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464" r:id="rId2"/>
    <p:sldId id="492" r:id="rId3"/>
    <p:sldId id="465" r:id="rId4"/>
    <p:sldId id="466" r:id="rId5"/>
    <p:sldId id="467" r:id="rId6"/>
    <p:sldId id="468" r:id="rId7"/>
    <p:sldId id="469" r:id="rId8"/>
    <p:sldId id="470" r:id="rId9"/>
    <p:sldId id="471" r:id="rId10"/>
    <p:sldId id="351" r:id="rId11"/>
    <p:sldId id="491" r:id="rId12"/>
    <p:sldId id="454" r:id="rId13"/>
    <p:sldId id="486" r:id="rId14"/>
    <p:sldId id="487" r:id="rId15"/>
    <p:sldId id="488" r:id="rId16"/>
    <p:sldId id="489" r:id="rId17"/>
    <p:sldId id="490" r:id="rId18"/>
    <p:sldId id="481" r:id="rId19"/>
    <p:sldId id="474" r:id="rId20"/>
    <p:sldId id="475" r:id="rId21"/>
    <p:sldId id="476" r:id="rId22"/>
    <p:sldId id="483" r:id="rId23"/>
  </p:sldIdLst>
  <p:sldSz cx="18288000" cy="10287000"/>
  <p:notesSz cx="6858000" cy="9144000"/>
  <p:embeddedFontLst>
    <p:embeddedFont>
      <p:font typeface="맑은 고딕" pitchFamily="34" charset="-127"/>
      <p:regular r:id="rId25"/>
      <p:bold r:id="rId26"/>
    </p:embeddedFont>
    <p:embeddedFont>
      <p:font typeface="Segoe UI Semibold" pitchFamily="34" charset="0"/>
      <p:bold r:id="rId27"/>
    </p:embeddedFont>
    <p:embeddedFont>
      <p:font typeface="Sakkal Majalla" pitchFamily="2" charset="-78"/>
      <p:regular r:id="rId28"/>
      <p:bold r:id="rId29"/>
    </p:embeddedFont>
    <p:embeddedFont>
      <p:font typeface="Arabic Typesetting" pitchFamily="66" charset="-78"/>
      <p:regular r:id="rId30"/>
    </p:embeddedFont>
    <p:embeddedFont>
      <p:font typeface="Calibri Light" pitchFamily="34" charset="0"/>
      <p:regular r:id="rId31"/>
      <p:italic r:id="rId32"/>
    </p:embeddedFont>
    <p:embeddedFont>
      <p:font typeface="PT Bold Heading" charset="-78"/>
      <p:regular r:id="rId33"/>
    </p:embeddedFont>
    <p:embeddedFont>
      <p:font typeface="微软雅黑" pitchFamily="34" charset="-122"/>
      <p:regular r:id="rId34"/>
      <p:bold r:id="rId35"/>
    </p:embeddedFont>
    <p:embeddedFont>
      <p:font typeface="宋体" pitchFamily="2" charset="-122"/>
      <p:regular r:id="rId36"/>
    </p:embeddedFont>
    <p:embeddedFont>
      <p:font typeface="PT Simple Bold Ruled" charset="-78"/>
      <p:regular r:id="rId37"/>
    </p:embeddedFont>
    <p:embeddedFont>
      <p:font typeface="Arial Rounded MT Bold" pitchFamily="34" charset="0"/>
      <p:regular r:id="rId38"/>
    </p:embeddedFont>
    <p:embeddedFont>
      <p:font typeface="DecoType Naskh" charset="-78"/>
      <p:regular r:id="rId39"/>
    </p:embeddedFont>
    <p:embeddedFont>
      <p:font typeface="Tw Cen MT" pitchFamily="34" charset="0"/>
      <p:regular r:id="rId40"/>
      <p:bold r:id="rId41"/>
      <p:italic r:id="rId42"/>
      <p:boldItalic r:id="rId43"/>
    </p:embeddedFont>
    <p:embeddedFont>
      <p:font typeface="Calibri" pitchFamily="34" charset="0"/>
      <p:regular r:id="rId44"/>
      <p:bold r:id="rId45"/>
      <p:italic r:id="rId46"/>
      <p:boldItalic r:id="rId47"/>
    </p:embeddedFont>
  </p:embeddedFontLst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  <a:srgbClr val="4152F1"/>
    <a:srgbClr val="6666FF"/>
    <a:srgbClr val="009999"/>
    <a:srgbClr val="FF0000"/>
    <a:srgbClr val="FF9900"/>
    <a:srgbClr val="006600"/>
    <a:srgbClr val="CC0000"/>
    <a:srgbClr val="C09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نمط فاتح 3 - تميي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نمط فاتح 3 - تميي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نمط فاتح 3 - تميي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نمط فاتح 3 - تميي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3772" autoAdjust="0"/>
  </p:normalViewPr>
  <p:slideViewPr>
    <p:cSldViewPr>
      <p:cViewPr>
        <p:scale>
          <a:sx n="40" d="100"/>
          <a:sy n="40" d="100"/>
        </p:scale>
        <p:origin x="-1116" y="-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C0224B8-5F49-4703-B268-2C870C510624}" type="datetimeFigureOut">
              <a:rPr lang="ar-SA" smtClean="0"/>
              <a:t>15/09/1444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55EC48A-1E71-4E0E-AA8E-1F2D4B2401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598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8505e5f957_2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8505e5f957_2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505e5f957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505e5f957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C48A-1E71-4E0E-AA8E-1F2D4B2401B9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004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F10DB-622F-4F0F-9C1E-F5E19C3E21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544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"/>
          <p:cNvSpPr txBox="1">
            <a:spLocks noGrp="1"/>
          </p:cNvSpPr>
          <p:nvPr>
            <p:ph type="body" idx="1"/>
          </p:nvPr>
        </p:nvSpPr>
        <p:spPr>
          <a:xfrm>
            <a:off x="9936071" y="4762850"/>
            <a:ext cx="5094000" cy="15978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marL="914378" lvl="0" indent="-60958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900">
                <a:solidFill>
                  <a:schemeClr val="dk1"/>
                </a:solidFill>
              </a:defRPr>
            </a:lvl1pPr>
            <a:lvl2pPr marL="1828755" lvl="1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2pPr>
            <a:lvl3pPr marL="2743131" lvl="2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3pPr>
            <a:lvl4pPr marL="3657509" lvl="3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4pPr>
            <a:lvl5pPr marL="4571886" lvl="4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5pPr>
            <a:lvl6pPr marL="5486264" lvl="5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6pPr>
            <a:lvl7pPr marL="6400640" lvl="6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7pPr>
            <a:lvl8pPr marL="7315017" lvl="7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8pPr>
            <a:lvl9pPr marL="8229395" lvl="8" indent="-609585" rtl="0"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title"/>
          </p:nvPr>
        </p:nvSpPr>
        <p:spPr>
          <a:xfrm>
            <a:off x="3948600" y="1366250"/>
            <a:ext cx="10390800" cy="1057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01" name="Google Shape;201;p16"/>
          <p:cNvGrpSpPr/>
          <p:nvPr/>
        </p:nvGrpSpPr>
        <p:grpSpPr>
          <a:xfrm>
            <a:off x="-992325" y="652700"/>
            <a:ext cx="2103371" cy="1770752"/>
            <a:chOff x="284887" y="816125"/>
            <a:chExt cx="1051685" cy="885376"/>
          </a:xfrm>
        </p:grpSpPr>
        <p:sp>
          <p:nvSpPr>
            <p:cNvPr id="202" name="Google Shape;202;p16"/>
            <p:cNvSpPr/>
            <p:nvPr/>
          </p:nvSpPr>
          <p:spPr>
            <a:xfrm>
              <a:off x="575067" y="952593"/>
              <a:ext cx="471302" cy="504335"/>
            </a:xfrm>
            <a:custGeom>
              <a:avLst/>
              <a:gdLst/>
              <a:ahLst/>
              <a:cxnLst/>
              <a:rect l="l" t="t" r="r" b="b"/>
              <a:pathLst>
                <a:path w="3154" h="3375" extrusionOk="0">
                  <a:moveTo>
                    <a:pt x="1700" y="0"/>
                  </a:moveTo>
                  <a:cubicBezTo>
                    <a:pt x="1428" y="0"/>
                    <a:pt x="1165" y="138"/>
                    <a:pt x="1083" y="413"/>
                  </a:cubicBezTo>
                  <a:cubicBezTo>
                    <a:pt x="928" y="521"/>
                    <a:pt x="805" y="675"/>
                    <a:pt x="774" y="923"/>
                  </a:cubicBezTo>
                  <a:cubicBezTo>
                    <a:pt x="774" y="984"/>
                    <a:pt x="758" y="1046"/>
                    <a:pt x="758" y="1108"/>
                  </a:cubicBezTo>
                  <a:cubicBezTo>
                    <a:pt x="372" y="1154"/>
                    <a:pt x="1" y="1464"/>
                    <a:pt x="202" y="1912"/>
                  </a:cubicBezTo>
                  <a:cubicBezTo>
                    <a:pt x="279" y="2113"/>
                    <a:pt x="356" y="2314"/>
                    <a:pt x="341" y="2530"/>
                  </a:cubicBezTo>
                  <a:cubicBezTo>
                    <a:pt x="295" y="2855"/>
                    <a:pt x="387" y="3195"/>
                    <a:pt x="727" y="3318"/>
                  </a:cubicBezTo>
                  <a:cubicBezTo>
                    <a:pt x="811" y="3355"/>
                    <a:pt x="907" y="3374"/>
                    <a:pt x="1005" y="3374"/>
                  </a:cubicBezTo>
                  <a:cubicBezTo>
                    <a:pt x="1233" y="3374"/>
                    <a:pt x="1469" y="3272"/>
                    <a:pt x="1577" y="3056"/>
                  </a:cubicBezTo>
                  <a:cubicBezTo>
                    <a:pt x="1608" y="2978"/>
                    <a:pt x="1655" y="2901"/>
                    <a:pt x="1670" y="2824"/>
                  </a:cubicBezTo>
                  <a:lnTo>
                    <a:pt x="2072" y="2994"/>
                  </a:lnTo>
                  <a:cubicBezTo>
                    <a:pt x="2192" y="3047"/>
                    <a:pt x="2320" y="3077"/>
                    <a:pt x="2445" y="3077"/>
                  </a:cubicBezTo>
                  <a:cubicBezTo>
                    <a:pt x="2610" y="3077"/>
                    <a:pt x="2768" y="3024"/>
                    <a:pt x="2891" y="2901"/>
                  </a:cubicBezTo>
                  <a:cubicBezTo>
                    <a:pt x="3077" y="2731"/>
                    <a:pt x="3154" y="2345"/>
                    <a:pt x="2984" y="2113"/>
                  </a:cubicBezTo>
                  <a:cubicBezTo>
                    <a:pt x="2659" y="1665"/>
                    <a:pt x="2458" y="1201"/>
                    <a:pt x="2427" y="644"/>
                  </a:cubicBezTo>
                  <a:cubicBezTo>
                    <a:pt x="2393" y="215"/>
                    <a:pt x="2039" y="0"/>
                    <a:pt x="1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284887" y="816125"/>
              <a:ext cx="1051685" cy="885376"/>
            </a:xfrm>
            <a:custGeom>
              <a:avLst/>
              <a:gdLst/>
              <a:ahLst/>
              <a:cxnLst/>
              <a:rect l="l" t="t" r="r" b="b"/>
              <a:pathLst>
                <a:path w="9908" h="8341" extrusionOk="0">
                  <a:moveTo>
                    <a:pt x="5161" y="0"/>
                  </a:moveTo>
                  <a:cubicBezTo>
                    <a:pt x="5111" y="0"/>
                    <a:pt x="5058" y="15"/>
                    <a:pt x="5004" y="47"/>
                  </a:cubicBezTo>
                  <a:cubicBezTo>
                    <a:pt x="4104" y="814"/>
                    <a:pt x="3436" y="1849"/>
                    <a:pt x="3270" y="3016"/>
                  </a:cubicBezTo>
                  <a:cubicBezTo>
                    <a:pt x="2725" y="2919"/>
                    <a:pt x="2170" y="2867"/>
                    <a:pt x="1603" y="2867"/>
                  </a:cubicBezTo>
                  <a:cubicBezTo>
                    <a:pt x="1197" y="2867"/>
                    <a:pt x="785" y="2894"/>
                    <a:pt x="368" y="2949"/>
                  </a:cubicBezTo>
                  <a:cubicBezTo>
                    <a:pt x="201" y="2949"/>
                    <a:pt x="1" y="3250"/>
                    <a:pt x="201" y="3350"/>
                  </a:cubicBezTo>
                  <a:cubicBezTo>
                    <a:pt x="901" y="3950"/>
                    <a:pt x="1769" y="4517"/>
                    <a:pt x="2669" y="4817"/>
                  </a:cubicBezTo>
                  <a:cubicBezTo>
                    <a:pt x="1835" y="5651"/>
                    <a:pt x="1402" y="6952"/>
                    <a:pt x="1335" y="8086"/>
                  </a:cubicBezTo>
                  <a:cubicBezTo>
                    <a:pt x="1335" y="8231"/>
                    <a:pt x="1456" y="8340"/>
                    <a:pt x="1574" y="8340"/>
                  </a:cubicBezTo>
                  <a:cubicBezTo>
                    <a:pt x="1619" y="8340"/>
                    <a:pt x="1665" y="8324"/>
                    <a:pt x="1702" y="8287"/>
                  </a:cubicBezTo>
                  <a:cubicBezTo>
                    <a:pt x="2836" y="7619"/>
                    <a:pt x="4003" y="6785"/>
                    <a:pt x="4837" y="5685"/>
                  </a:cubicBezTo>
                  <a:cubicBezTo>
                    <a:pt x="5738" y="6452"/>
                    <a:pt x="6705" y="7119"/>
                    <a:pt x="7739" y="7686"/>
                  </a:cubicBezTo>
                  <a:cubicBezTo>
                    <a:pt x="7785" y="7716"/>
                    <a:pt x="7831" y="7729"/>
                    <a:pt x="7876" y="7729"/>
                  </a:cubicBezTo>
                  <a:cubicBezTo>
                    <a:pt x="8030" y="7729"/>
                    <a:pt x="8158" y="7574"/>
                    <a:pt x="8106" y="7419"/>
                  </a:cubicBezTo>
                  <a:cubicBezTo>
                    <a:pt x="7940" y="6485"/>
                    <a:pt x="7606" y="5618"/>
                    <a:pt x="7172" y="4784"/>
                  </a:cubicBezTo>
                  <a:lnTo>
                    <a:pt x="7106" y="4751"/>
                  </a:lnTo>
                  <a:lnTo>
                    <a:pt x="7172" y="4751"/>
                  </a:lnTo>
                  <a:cubicBezTo>
                    <a:pt x="8173" y="4117"/>
                    <a:pt x="8940" y="3416"/>
                    <a:pt x="9741" y="2749"/>
                  </a:cubicBezTo>
                  <a:cubicBezTo>
                    <a:pt x="9908" y="2616"/>
                    <a:pt x="9774" y="2282"/>
                    <a:pt x="9541" y="2282"/>
                  </a:cubicBezTo>
                  <a:cubicBezTo>
                    <a:pt x="8607" y="2349"/>
                    <a:pt x="7739" y="2416"/>
                    <a:pt x="6805" y="2482"/>
                  </a:cubicBezTo>
                  <a:cubicBezTo>
                    <a:pt x="6472" y="2516"/>
                    <a:pt x="6472" y="3016"/>
                    <a:pt x="6805" y="3016"/>
                  </a:cubicBezTo>
                  <a:cubicBezTo>
                    <a:pt x="7439" y="2983"/>
                    <a:pt x="8106" y="2949"/>
                    <a:pt x="8740" y="2916"/>
                  </a:cubicBezTo>
                  <a:lnTo>
                    <a:pt x="8740" y="2916"/>
                  </a:lnTo>
                  <a:cubicBezTo>
                    <a:pt x="8140" y="3383"/>
                    <a:pt x="7573" y="3950"/>
                    <a:pt x="7039" y="4484"/>
                  </a:cubicBezTo>
                  <a:cubicBezTo>
                    <a:pt x="7006" y="4517"/>
                    <a:pt x="7006" y="4617"/>
                    <a:pt x="7006" y="4684"/>
                  </a:cubicBezTo>
                  <a:cubicBezTo>
                    <a:pt x="6805" y="4684"/>
                    <a:pt x="6639" y="4917"/>
                    <a:pt x="6739" y="5118"/>
                  </a:cubicBezTo>
                  <a:cubicBezTo>
                    <a:pt x="7072" y="5685"/>
                    <a:pt x="7339" y="6318"/>
                    <a:pt x="7506" y="6986"/>
                  </a:cubicBezTo>
                  <a:cubicBezTo>
                    <a:pt x="6672" y="6485"/>
                    <a:pt x="5871" y="5985"/>
                    <a:pt x="5071" y="5451"/>
                  </a:cubicBezTo>
                  <a:cubicBezTo>
                    <a:pt x="5038" y="5434"/>
                    <a:pt x="4996" y="5426"/>
                    <a:pt x="4958" y="5426"/>
                  </a:cubicBezTo>
                  <a:cubicBezTo>
                    <a:pt x="4921" y="5426"/>
                    <a:pt x="4887" y="5434"/>
                    <a:pt x="4871" y="5451"/>
                  </a:cubicBezTo>
                  <a:cubicBezTo>
                    <a:pt x="4813" y="5393"/>
                    <a:pt x="4754" y="5357"/>
                    <a:pt x="4690" y="5357"/>
                  </a:cubicBezTo>
                  <a:cubicBezTo>
                    <a:pt x="4643" y="5357"/>
                    <a:pt x="4593" y="5376"/>
                    <a:pt x="4537" y="5418"/>
                  </a:cubicBezTo>
                  <a:cubicBezTo>
                    <a:pt x="3703" y="6152"/>
                    <a:pt x="2903" y="6919"/>
                    <a:pt x="1935" y="7553"/>
                  </a:cubicBezTo>
                  <a:cubicBezTo>
                    <a:pt x="2169" y="6619"/>
                    <a:pt x="2602" y="5818"/>
                    <a:pt x="3103" y="4951"/>
                  </a:cubicBezTo>
                  <a:cubicBezTo>
                    <a:pt x="3270" y="4951"/>
                    <a:pt x="3403" y="4717"/>
                    <a:pt x="3270" y="4617"/>
                  </a:cubicBezTo>
                  <a:cubicBezTo>
                    <a:pt x="3320" y="4542"/>
                    <a:pt x="3257" y="4448"/>
                    <a:pt x="3180" y="4448"/>
                  </a:cubicBezTo>
                  <a:cubicBezTo>
                    <a:pt x="3155" y="4448"/>
                    <a:pt x="3128" y="4459"/>
                    <a:pt x="3103" y="4484"/>
                  </a:cubicBezTo>
                  <a:cubicBezTo>
                    <a:pt x="2402" y="4117"/>
                    <a:pt x="1735" y="3817"/>
                    <a:pt x="1068" y="3383"/>
                  </a:cubicBezTo>
                  <a:cubicBezTo>
                    <a:pt x="1349" y="3371"/>
                    <a:pt x="1630" y="3363"/>
                    <a:pt x="1910" y="3363"/>
                  </a:cubicBezTo>
                  <a:cubicBezTo>
                    <a:pt x="2397" y="3363"/>
                    <a:pt x="2883" y="3386"/>
                    <a:pt x="3370" y="3450"/>
                  </a:cubicBezTo>
                  <a:cubicBezTo>
                    <a:pt x="3503" y="3450"/>
                    <a:pt x="3536" y="3350"/>
                    <a:pt x="3536" y="3216"/>
                  </a:cubicBezTo>
                  <a:cubicBezTo>
                    <a:pt x="3570" y="3216"/>
                    <a:pt x="3570" y="3183"/>
                    <a:pt x="3603" y="3149"/>
                  </a:cubicBezTo>
                  <a:cubicBezTo>
                    <a:pt x="3937" y="2215"/>
                    <a:pt x="4404" y="1382"/>
                    <a:pt x="5071" y="681"/>
                  </a:cubicBezTo>
                  <a:cubicBezTo>
                    <a:pt x="5371" y="1482"/>
                    <a:pt x="5705" y="2282"/>
                    <a:pt x="6038" y="3049"/>
                  </a:cubicBezTo>
                  <a:cubicBezTo>
                    <a:pt x="6085" y="3143"/>
                    <a:pt x="6164" y="3183"/>
                    <a:pt x="6245" y="3183"/>
                  </a:cubicBezTo>
                  <a:cubicBezTo>
                    <a:pt x="6395" y="3183"/>
                    <a:pt x="6549" y="3044"/>
                    <a:pt x="6505" y="2849"/>
                  </a:cubicBezTo>
                  <a:cubicBezTo>
                    <a:pt x="6172" y="1949"/>
                    <a:pt x="5771" y="1048"/>
                    <a:pt x="5404" y="181"/>
                  </a:cubicBezTo>
                  <a:cubicBezTo>
                    <a:pt x="5359" y="67"/>
                    <a:pt x="5268" y="0"/>
                    <a:pt x="516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16"/>
          <p:cNvSpPr/>
          <p:nvPr/>
        </p:nvSpPr>
        <p:spPr>
          <a:xfrm rot="-1582263">
            <a:off x="16574102" y="7971532"/>
            <a:ext cx="1469507" cy="2678228"/>
          </a:xfrm>
          <a:custGeom>
            <a:avLst/>
            <a:gdLst/>
            <a:ahLst/>
            <a:cxnLst/>
            <a:rect l="l" t="t" r="r" b="b"/>
            <a:pathLst>
              <a:path w="5549" h="10113" extrusionOk="0">
                <a:moveTo>
                  <a:pt x="3207" y="0"/>
                </a:moveTo>
                <a:cubicBezTo>
                  <a:pt x="2393" y="0"/>
                  <a:pt x="1505" y="185"/>
                  <a:pt x="1051" y="581"/>
                </a:cubicBezTo>
                <a:cubicBezTo>
                  <a:pt x="263" y="1292"/>
                  <a:pt x="773" y="3054"/>
                  <a:pt x="850" y="3966"/>
                </a:cubicBezTo>
                <a:cubicBezTo>
                  <a:pt x="896" y="4770"/>
                  <a:pt x="958" y="5604"/>
                  <a:pt x="1020" y="6423"/>
                </a:cubicBezTo>
                <a:cubicBezTo>
                  <a:pt x="1051" y="6856"/>
                  <a:pt x="974" y="7505"/>
                  <a:pt x="1345" y="7830"/>
                </a:cubicBezTo>
                <a:cubicBezTo>
                  <a:pt x="1547" y="8002"/>
                  <a:pt x="1856" y="8081"/>
                  <a:pt x="2181" y="8081"/>
                </a:cubicBezTo>
                <a:cubicBezTo>
                  <a:pt x="2702" y="8081"/>
                  <a:pt x="3265" y="7879"/>
                  <a:pt x="3493" y="7536"/>
                </a:cubicBezTo>
                <a:cubicBezTo>
                  <a:pt x="3818" y="7042"/>
                  <a:pt x="3679" y="6269"/>
                  <a:pt x="3679" y="5697"/>
                </a:cubicBezTo>
                <a:cubicBezTo>
                  <a:pt x="3709" y="4692"/>
                  <a:pt x="3725" y="3688"/>
                  <a:pt x="3740" y="2714"/>
                </a:cubicBezTo>
                <a:cubicBezTo>
                  <a:pt x="3740" y="2528"/>
                  <a:pt x="3597" y="2436"/>
                  <a:pt x="3454" y="2436"/>
                </a:cubicBezTo>
                <a:cubicBezTo>
                  <a:pt x="3311" y="2436"/>
                  <a:pt x="3168" y="2528"/>
                  <a:pt x="3168" y="2714"/>
                </a:cubicBezTo>
                <a:cubicBezTo>
                  <a:pt x="3138" y="3827"/>
                  <a:pt x="3122" y="4970"/>
                  <a:pt x="3107" y="6083"/>
                </a:cubicBezTo>
                <a:cubicBezTo>
                  <a:pt x="3092" y="6613"/>
                  <a:pt x="3051" y="7475"/>
                  <a:pt x="2418" y="7475"/>
                </a:cubicBezTo>
                <a:cubicBezTo>
                  <a:pt x="2368" y="7475"/>
                  <a:pt x="2314" y="7470"/>
                  <a:pt x="2257" y="7459"/>
                </a:cubicBezTo>
                <a:cubicBezTo>
                  <a:pt x="1484" y="7320"/>
                  <a:pt x="1592" y="6238"/>
                  <a:pt x="1546" y="5666"/>
                </a:cubicBezTo>
                <a:cubicBezTo>
                  <a:pt x="1453" y="4522"/>
                  <a:pt x="1391" y="3409"/>
                  <a:pt x="1298" y="2266"/>
                </a:cubicBezTo>
                <a:cubicBezTo>
                  <a:pt x="1267" y="1740"/>
                  <a:pt x="1206" y="1678"/>
                  <a:pt x="1499" y="1246"/>
                </a:cubicBezTo>
                <a:cubicBezTo>
                  <a:pt x="1793" y="797"/>
                  <a:pt x="1839" y="828"/>
                  <a:pt x="2334" y="736"/>
                </a:cubicBezTo>
                <a:cubicBezTo>
                  <a:pt x="2643" y="674"/>
                  <a:pt x="2952" y="643"/>
                  <a:pt x="3261" y="627"/>
                </a:cubicBezTo>
                <a:cubicBezTo>
                  <a:pt x="3379" y="621"/>
                  <a:pt x="3486" y="615"/>
                  <a:pt x="3584" y="615"/>
                </a:cubicBezTo>
                <a:cubicBezTo>
                  <a:pt x="3935" y="615"/>
                  <a:pt x="4172" y="692"/>
                  <a:pt x="4389" y="1091"/>
                </a:cubicBezTo>
                <a:cubicBezTo>
                  <a:pt x="4915" y="1972"/>
                  <a:pt x="4529" y="3610"/>
                  <a:pt x="4513" y="4661"/>
                </a:cubicBezTo>
                <a:cubicBezTo>
                  <a:pt x="4467" y="5774"/>
                  <a:pt x="4436" y="6902"/>
                  <a:pt x="4389" y="8046"/>
                </a:cubicBezTo>
                <a:cubicBezTo>
                  <a:pt x="4389" y="8232"/>
                  <a:pt x="4389" y="8463"/>
                  <a:pt x="4343" y="8664"/>
                </a:cubicBezTo>
                <a:cubicBezTo>
                  <a:pt x="4158" y="9236"/>
                  <a:pt x="3648" y="9314"/>
                  <a:pt x="3138" y="9391"/>
                </a:cubicBezTo>
                <a:cubicBezTo>
                  <a:pt x="2763" y="9451"/>
                  <a:pt x="2219" y="9559"/>
                  <a:pt x="1778" y="9559"/>
                </a:cubicBezTo>
                <a:cubicBezTo>
                  <a:pt x="1655" y="9559"/>
                  <a:pt x="1539" y="9550"/>
                  <a:pt x="1437" y="9530"/>
                </a:cubicBezTo>
                <a:cubicBezTo>
                  <a:pt x="618" y="9360"/>
                  <a:pt x="711" y="8664"/>
                  <a:pt x="696" y="7969"/>
                </a:cubicBezTo>
                <a:cubicBezTo>
                  <a:pt x="665" y="7366"/>
                  <a:pt x="649" y="6763"/>
                  <a:pt x="634" y="6191"/>
                </a:cubicBezTo>
                <a:cubicBezTo>
                  <a:pt x="602" y="5994"/>
                  <a:pt x="438" y="5898"/>
                  <a:pt x="284" y="5898"/>
                </a:cubicBezTo>
                <a:cubicBezTo>
                  <a:pt x="137" y="5898"/>
                  <a:pt x="0" y="5987"/>
                  <a:pt x="0" y="6161"/>
                </a:cubicBezTo>
                <a:cubicBezTo>
                  <a:pt x="16" y="6933"/>
                  <a:pt x="31" y="7706"/>
                  <a:pt x="77" y="8479"/>
                </a:cubicBezTo>
                <a:cubicBezTo>
                  <a:pt x="93" y="8927"/>
                  <a:pt x="31" y="9468"/>
                  <a:pt x="340" y="9839"/>
                </a:cubicBezTo>
                <a:cubicBezTo>
                  <a:pt x="537" y="10064"/>
                  <a:pt x="797" y="10113"/>
                  <a:pt x="1067" y="10113"/>
                </a:cubicBezTo>
                <a:cubicBezTo>
                  <a:pt x="1242" y="10113"/>
                  <a:pt x="1422" y="10092"/>
                  <a:pt x="1592" y="10086"/>
                </a:cubicBezTo>
                <a:cubicBezTo>
                  <a:pt x="2318" y="10055"/>
                  <a:pt x="3107" y="10055"/>
                  <a:pt x="3818" y="9916"/>
                </a:cubicBezTo>
                <a:cubicBezTo>
                  <a:pt x="4776" y="9715"/>
                  <a:pt x="4915" y="8912"/>
                  <a:pt x="4961" y="8046"/>
                </a:cubicBezTo>
                <a:cubicBezTo>
                  <a:pt x="5039" y="6361"/>
                  <a:pt x="5070" y="4661"/>
                  <a:pt x="5147" y="2977"/>
                </a:cubicBezTo>
                <a:cubicBezTo>
                  <a:pt x="5193" y="2049"/>
                  <a:pt x="5549" y="643"/>
                  <a:pt x="4482" y="195"/>
                </a:cubicBezTo>
                <a:cubicBezTo>
                  <a:pt x="4157" y="67"/>
                  <a:pt x="3696" y="0"/>
                  <a:pt x="32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16"/>
          <p:cNvGrpSpPr/>
          <p:nvPr/>
        </p:nvGrpSpPr>
        <p:grpSpPr>
          <a:xfrm>
            <a:off x="16111850" y="15"/>
            <a:ext cx="1789812" cy="2049299"/>
            <a:chOff x="5731825" y="4473182"/>
            <a:chExt cx="894906" cy="1024649"/>
          </a:xfrm>
        </p:grpSpPr>
        <p:sp>
          <p:nvSpPr>
            <p:cNvPr id="206" name="Google Shape;206;p16"/>
            <p:cNvSpPr/>
            <p:nvPr/>
          </p:nvSpPr>
          <p:spPr>
            <a:xfrm>
              <a:off x="5832430" y="4560965"/>
              <a:ext cx="773932" cy="847479"/>
            </a:xfrm>
            <a:custGeom>
              <a:avLst/>
              <a:gdLst/>
              <a:ahLst/>
              <a:cxnLst/>
              <a:rect l="l" t="t" r="r" b="b"/>
              <a:pathLst>
                <a:path w="8208" h="8988" extrusionOk="0">
                  <a:moveTo>
                    <a:pt x="5717" y="0"/>
                  </a:moveTo>
                  <a:cubicBezTo>
                    <a:pt x="5427" y="0"/>
                    <a:pt x="5149" y="154"/>
                    <a:pt x="5101" y="497"/>
                  </a:cubicBezTo>
                  <a:cubicBezTo>
                    <a:pt x="5008" y="1130"/>
                    <a:pt x="4931" y="1779"/>
                    <a:pt x="4853" y="2429"/>
                  </a:cubicBezTo>
                  <a:cubicBezTo>
                    <a:pt x="4765" y="2396"/>
                    <a:pt x="4672" y="2379"/>
                    <a:pt x="4581" y="2379"/>
                  </a:cubicBezTo>
                  <a:cubicBezTo>
                    <a:pt x="4326" y="2379"/>
                    <a:pt x="4091" y="2519"/>
                    <a:pt x="4034" y="2861"/>
                  </a:cubicBezTo>
                  <a:cubicBezTo>
                    <a:pt x="3880" y="3773"/>
                    <a:pt x="3710" y="4670"/>
                    <a:pt x="3493" y="5551"/>
                  </a:cubicBezTo>
                  <a:cubicBezTo>
                    <a:pt x="3416" y="4747"/>
                    <a:pt x="3401" y="3912"/>
                    <a:pt x="3169" y="3155"/>
                  </a:cubicBezTo>
                  <a:cubicBezTo>
                    <a:pt x="3069" y="2835"/>
                    <a:pt x="2796" y="2680"/>
                    <a:pt x="2519" y="2680"/>
                  </a:cubicBezTo>
                  <a:cubicBezTo>
                    <a:pt x="2408" y="2680"/>
                    <a:pt x="2296" y="2705"/>
                    <a:pt x="2195" y="2753"/>
                  </a:cubicBezTo>
                  <a:lnTo>
                    <a:pt x="2195" y="1733"/>
                  </a:lnTo>
                  <a:cubicBezTo>
                    <a:pt x="2195" y="1312"/>
                    <a:pt x="1821" y="1062"/>
                    <a:pt x="1471" y="1062"/>
                  </a:cubicBezTo>
                  <a:cubicBezTo>
                    <a:pt x="1255" y="1062"/>
                    <a:pt x="1049" y="1156"/>
                    <a:pt x="943" y="1362"/>
                  </a:cubicBezTo>
                  <a:cubicBezTo>
                    <a:pt x="870" y="1339"/>
                    <a:pt x="792" y="1327"/>
                    <a:pt x="713" y="1327"/>
                  </a:cubicBezTo>
                  <a:cubicBezTo>
                    <a:pt x="376" y="1327"/>
                    <a:pt x="31" y="1542"/>
                    <a:pt x="31" y="1980"/>
                  </a:cubicBezTo>
                  <a:cubicBezTo>
                    <a:pt x="16" y="2908"/>
                    <a:pt x="0" y="3820"/>
                    <a:pt x="0" y="4747"/>
                  </a:cubicBezTo>
                  <a:cubicBezTo>
                    <a:pt x="0" y="5141"/>
                    <a:pt x="369" y="5424"/>
                    <a:pt x="736" y="5424"/>
                  </a:cubicBezTo>
                  <a:cubicBezTo>
                    <a:pt x="800" y="5424"/>
                    <a:pt x="865" y="5415"/>
                    <a:pt x="928" y="5396"/>
                  </a:cubicBezTo>
                  <a:cubicBezTo>
                    <a:pt x="1020" y="5844"/>
                    <a:pt x="1252" y="6215"/>
                    <a:pt x="1654" y="6493"/>
                  </a:cubicBezTo>
                  <a:cubicBezTo>
                    <a:pt x="1773" y="6573"/>
                    <a:pt x="1893" y="6608"/>
                    <a:pt x="2008" y="6608"/>
                  </a:cubicBezTo>
                  <a:cubicBezTo>
                    <a:pt x="2116" y="6608"/>
                    <a:pt x="2221" y="6577"/>
                    <a:pt x="2319" y="6524"/>
                  </a:cubicBezTo>
                  <a:cubicBezTo>
                    <a:pt x="2411" y="7112"/>
                    <a:pt x="2597" y="7715"/>
                    <a:pt x="2968" y="8255"/>
                  </a:cubicBezTo>
                  <a:cubicBezTo>
                    <a:pt x="3126" y="8462"/>
                    <a:pt x="3352" y="8574"/>
                    <a:pt x="3569" y="8574"/>
                  </a:cubicBezTo>
                  <a:cubicBezTo>
                    <a:pt x="3627" y="8574"/>
                    <a:pt x="3685" y="8566"/>
                    <a:pt x="3741" y="8549"/>
                  </a:cubicBezTo>
                  <a:lnTo>
                    <a:pt x="3803" y="8657"/>
                  </a:lnTo>
                  <a:cubicBezTo>
                    <a:pt x="3943" y="8884"/>
                    <a:pt x="4155" y="8987"/>
                    <a:pt x="4368" y="8987"/>
                  </a:cubicBezTo>
                  <a:cubicBezTo>
                    <a:pt x="4646" y="8987"/>
                    <a:pt x="4925" y="8810"/>
                    <a:pt x="5039" y="8503"/>
                  </a:cubicBezTo>
                  <a:cubicBezTo>
                    <a:pt x="5178" y="8116"/>
                    <a:pt x="5302" y="7761"/>
                    <a:pt x="5410" y="7374"/>
                  </a:cubicBezTo>
                  <a:cubicBezTo>
                    <a:pt x="5420" y="7375"/>
                    <a:pt x="5429" y="7375"/>
                    <a:pt x="5439" y="7375"/>
                  </a:cubicBezTo>
                  <a:cubicBezTo>
                    <a:pt x="5738" y="7375"/>
                    <a:pt x="6032" y="7149"/>
                    <a:pt x="6136" y="6864"/>
                  </a:cubicBezTo>
                  <a:cubicBezTo>
                    <a:pt x="6291" y="6416"/>
                    <a:pt x="6445" y="5999"/>
                    <a:pt x="6600" y="5551"/>
                  </a:cubicBezTo>
                  <a:cubicBezTo>
                    <a:pt x="6690" y="5587"/>
                    <a:pt x="6787" y="5604"/>
                    <a:pt x="6884" y="5604"/>
                  </a:cubicBezTo>
                  <a:cubicBezTo>
                    <a:pt x="7119" y="5604"/>
                    <a:pt x="7354" y="5500"/>
                    <a:pt x="7496" y="5303"/>
                  </a:cubicBezTo>
                  <a:cubicBezTo>
                    <a:pt x="7836" y="4732"/>
                    <a:pt x="8053" y="4160"/>
                    <a:pt x="8146" y="3495"/>
                  </a:cubicBezTo>
                  <a:cubicBezTo>
                    <a:pt x="8207" y="3124"/>
                    <a:pt x="8037" y="2861"/>
                    <a:pt x="7806" y="2738"/>
                  </a:cubicBezTo>
                  <a:cubicBezTo>
                    <a:pt x="7821" y="2599"/>
                    <a:pt x="7821" y="2475"/>
                    <a:pt x="7836" y="2351"/>
                  </a:cubicBezTo>
                  <a:cubicBezTo>
                    <a:pt x="7883" y="1779"/>
                    <a:pt x="7790" y="1424"/>
                    <a:pt x="7326" y="1069"/>
                  </a:cubicBezTo>
                  <a:cubicBezTo>
                    <a:pt x="7229" y="1000"/>
                    <a:pt x="7115" y="969"/>
                    <a:pt x="7000" y="969"/>
                  </a:cubicBezTo>
                  <a:cubicBezTo>
                    <a:pt x="6751" y="969"/>
                    <a:pt x="6495" y="1114"/>
                    <a:pt x="6368" y="1347"/>
                  </a:cubicBezTo>
                  <a:cubicBezTo>
                    <a:pt x="6399" y="1115"/>
                    <a:pt x="6415" y="898"/>
                    <a:pt x="6430" y="667"/>
                  </a:cubicBezTo>
                  <a:cubicBezTo>
                    <a:pt x="6464" y="245"/>
                    <a:pt x="6081" y="0"/>
                    <a:pt x="5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5731825" y="4473182"/>
              <a:ext cx="894906" cy="1024649"/>
            </a:xfrm>
            <a:custGeom>
              <a:avLst/>
              <a:gdLst/>
              <a:ahLst/>
              <a:cxnLst/>
              <a:rect l="l" t="t" r="r" b="b"/>
              <a:pathLst>
                <a:path w="9491" h="10867" extrusionOk="0">
                  <a:moveTo>
                    <a:pt x="6926" y="528"/>
                  </a:moveTo>
                  <a:cubicBezTo>
                    <a:pt x="8293" y="528"/>
                    <a:pt x="8615" y="2778"/>
                    <a:pt x="8455" y="3870"/>
                  </a:cubicBezTo>
                  <a:cubicBezTo>
                    <a:pt x="8138" y="6123"/>
                    <a:pt x="7154" y="8243"/>
                    <a:pt x="6012" y="10186"/>
                  </a:cubicBezTo>
                  <a:lnTo>
                    <a:pt x="6012" y="10186"/>
                  </a:lnTo>
                  <a:cubicBezTo>
                    <a:pt x="4203" y="8572"/>
                    <a:pt x="2346" y="6754"/>
                    <a:pt x="1237" y="4612"/>
                  </a:cubicBezTo>
                  <a:cubicBezTo>
                    <a:pt x="944" y="4055"/>
                    <a:pt x="758" y="3452"/>
                    <a:pt x="743" y="2819"/>
                  </a:cubicBezTo>
                  <a:cubicBezTo>
                    <a:pt x="707" y="2061"/>
                    <a:pt x="1214" y="1368"/>
                    <a:pt x="1885" y="1368"/>
                  </a:cubicBezTo>
                  <a:cubicBezTo>
                    <a:pt x="2076" y="1368"/>
                    <a:pt x="2280" y="1425"/>
                    <a:pt x="2489" y="1551"/>
                  </a:cubicBezTo>
                  <a:cubicBezTo>
                    <a:pt x="3509" y="2170"/>
                    <a:pt x="3942" y="3282"/>
                    <a:pt x="4390" y="4318"/>
                  </a:cubicBezTo>
                  <a:cubicBezTo>
                    <a:pt x="4430" y="4421"/>
                    <a:pt x="4515" y="4465"/>
                    <a:pt x="4606" y="4465"/>
                  </a:cubicBezTo>
                  <a:cubicBezTo>
                    <a:pt x="4760" y="4465"/>
                    <a:pt x="4931" y="4338"/>
                    <a:pt x="4931" y="4163"/>
                  </a:cubicBezTo>
                  <a:cubicBezTo>
                    <a:pt x="4931" y="2989"/>
                    <a:pt x="4931" y="1319"/>
                    <a:pt x="6183" y="717"/>
                  </a:cubicBezTo>
                  <a:cubicBezTo>
                    <a:pt x="6460" y="586"/>
                    <a:pt x="6706" y="528"/>
                    <a:pt x="6926" y="528"/>
                  </a:cubicBezTo>
                  <a:close/>
                  <a:moveTo>
                    <a:pt x="6788" y="1"/>
                  </a:moveTo>
                  <a:cubicBezTo>
                    <a:pt x="6450" y="1"/>
                    <a:pt x="6107" y="90"/>
                    <a:pt x="5781" y="284"/>
                  </a:cubicBezTo>
                  <a:cubicBezTo>
                    <a:pt x="4819" y="859"/>
                    <a:pt x="4498" y="1878"/>
                    <a:pt x="4393" y="2920"/>
                  </a:cubicBezTo>
                  <a:lnTo>
                    <a:pt x="4393" y="2920"/>
                  </a:lnTo>
                  <a:cubicBezTo>
                    <a:pt x="3958" y="2051"/>
                    <a:pt x="3407" y="1247"/>
                    <a:pt x="2474" y="840"/>
                  </a:cubicBezTo>
                  <a:cubicBezTo>
                    <a:pt x="2271" y="752"/>
                    <a:pt x="2067" y="711"/>
                    <a:pt x="1870" y="711"/>
                  </a:cubicBezTo>
                  <a:cubicBezTo>
                    <a:pt x="999" y="711"/>
                    <a:pt x="244" y="1497"/>
                    <a:pt x="155" y="2417"/>
                  </a:cubicBezTo>
                  <a:cubicBezTo>
                    <a:pt x="1" y="3947"/>
                    <a:pt x="990" y="5338"/>
                    <a:pt x="1840" y="6482"/>
                  </a:cubicBezTo>
                  <a:cubicBezTo>
                    <a:pt x="3015" y="8089"/>
                    <a:pt x="4390" y="9480"/>
                    <a:pt x="5874" y="10763"/>
                  </a:cubicBezTo>
                  <a:cubicBezTo>
                    <a:pt x="5936" y="10836"/>
                    <a:pt x="6009" y="10866"/>
                    <a:pt x="6079" y="10866"/>
                  </a:cubicBezTo>
                  <a:cubicBezTo>
                    <a:pt x="6188" y="10866"/>
                    <a:pt x="6290" y="10795"/>
                    <a:pt x="6335" y="10701"/>
                  </a:cubicBezTo>
                  <a:lnTo>
                    <a:pt x="6335" y="10701"/>
                  </a:lnTo>
                  <a:cubicBezTo>
                    <a:pt x="6371" y="10677"/>
                    <a:pt x="6404" y="10641"/>
                    <a:pt x="6431" y="10593"/>
                  </a:cubicBezTo>
                  <a:cubicBezTo>
                    <a:pt x="7358" y="9032"/>
                    <a:pt x="8177" y="7378"/>
                    <a:pt x="8672" y="5616"/>
                  </a:cubicBezTo>
                  <a:cubicBezTo>
                    <a:pt x="9058" y="4225"/>
                    <a:pt x="9491" y="2432"/>
                    <a:pt x="8656" y="1103"/>
                  </a:cubicBezTo>
                  <a:cubicBezTo>
                    <a:pt x="8232" y="425"/>
                    <a:pt x="7525" y="1"/>
                    <a:pt x="67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13646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26" y="-8"/>
            <a:ext cx="18325910" cy="10297032"/>
          </a:xfrm>
          <a:custGeom>
            <a:avLst/>
            <a:gdLst/>
            <a:ahLst/>
            <a:cxnLst/>
            <a:rect l="l" t="t" r="r" b="b"/>
            <a:pathLst>
              <a:path w="4014438" h="2258121" extrusionOk="0">
                <a:moveTo>
                  <a:pt x="3432199" y="0"/>
                </a:moveTo>
                <a:cubicBezTo>
                  <a:pt x="3485662" y="101239"/>
                  <a:pt x="3541529" y="221045"/>
                  <a:pt x="3606618" y="360589"/>
                </a:cubicBezTo>
                <a:cubicBezTo>
                  <a:pt x="3810894" y="798685"/>
                  <a:pt x="3924532" y="1042395"/>
                  <a:pt x="3839685" y="1275525"/>
                </a:cubicBezTo>
                <a:cubicBezTo>
                  <a:pt x="3754838" y="1508656"/>
                  <a:pt x="3511128" y="1622293"/>
                  <a:pt x="3073032" y="1826591"/>
                </a:cubicBezTo>
                <a:cubicBezTo>
                  <a:pt x="2634936" y="2030888"/>
                  <a:pt x="2391226" y="2144401"/>
                  <a:pt x="2158096" y="2059658"/>
                </a:cubicBezTo>
                <a:cubicBezTo>
                  <a:pt x="1924966" y="1974916"/>
                  <a:pt x="1811306" y="1731101"/>
                  <a:pt x="1607030" y="1293005"/>
                </a:cubicBezTo>
                <a:cubicBezTo>
                  <a:pt x="1402754" y="854908"/>
                  <a:pt x="1289095" y="611199"/>
                  <a:pt x="1373942" y="378068"/>
                </a:cubicBezTo>
                <a:cubicBezTo>
                  <a:pt x="1432005" y="218536"/>
                  <a:pt x="1564481" y="114955"/>
                  <a:pt x="1782682" y="0"/>
                </a:cubicBezTo>
                <a:lnTo>
                  <a:pt x="0" y="0"/>
                </a:lnTo>
                <a:lnTo>
                  <a:pt x="0" y="2258122"/>
                </a:lnTo>
                <a:lnTo>
                  <a:pt x="4014439" y="2258122"/>
                </a:lnTo>
                <a:lnTo>
                  <a:pt x="401443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46" tIns="91398" rIns="182846" bIns="91398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 rot="-1181051">
            <a:off x="7225655" y="-1322886"/>
            <a:ext cx="10485114" cy="10484705"/>
          </a:xfrm>
          <a:custGeom>
            <a:avLst/>
            <a:gdLst/>
            <a:ahLst/>
            <a:cxnLst/>
            <a:rect l="l" t="t" r="r" b="b"/>
            <a:pathLst>
              <a:path w="1376904" h="1376850" extrusionOk="0">
                <a:moveTo>
                  <a:pt x="942939" y="1234196"/>
                </a:moveTo>
                <a:cubicBezTo>
                  <a:pt x="1182091" y="1122691"/>
                  <a:pt x="1315111" y="1060655"/>
                  <a:pt x="1361424" y="933406"/>
                </a:cubicBezTo>
                <a:cubicBezTo>
                  <a:pt x="1407736" y="806157"/>
                  <a:pt x="1345722" y="673115"/>
                  <a:pt x="1234195" y="433964"/>
                </a:cubicBezTo>
                <a:cubicBezTo>
                  <a:pt x="1122669" y="194812"/>
                  <a:pt x="1060654" y="61792"/>
                  <a:pt x="933405" y="15479"/>
                </a:cubicBezTo>
                <a:cubicBezTo>
                  <a:pt x="806156" y="-30833"/>
                  <a:pt x="673115" y="31202"/>
                  <a:pt x="433963" y="142645"/>
                </a:cubicBezTo>
                <a:cubicBezTo>
                  <a:pt x="194811" y="254087"/>
                  <a:pt x="61791" y="316186"/>
                  <a:pt x="15478" y="443456"/>
                </a:cubicBezTo>
                <a:cubicBezTo>
                  <a:pt x="-30834" y="570726"/>
                  <a:pt x="31202" y="703746"/>
                  <a:pt x="142707" y="942877"/>
                </a:cubicBezTo>
                <a:cubicBezTo>
                  <a:pt x="254212" y="1182008"/>
                  <a:pt x="316248" y="1315049"/>
                  <a:pt x="443518" y="1361362"/>
                </a:cubicBezTo>
                <a:cubicBezTo>
                  <a:pt x="570788" y="1407674"/>
                  <a:pt x="703808" y="1345722"/>
                  <a:pt x="942939" y="1234196"/>
                </a:cubicBezTo>
                <a:close/>
              </a:path>
            </a:pathLst>
          </a:cu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6" tIns="91398" rIns="182846" bIns="91398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828800" y="5567351"/>
            <a:ext cx="10793400" cy="2883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5483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68" y="6950810"/>
            <a:ext cx="4943477" cy="1029486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2"/>
            <a:ext cx="6683406" cy="1585142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3031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842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100350" y="600300"/>
            <a:ext cx="9445200" cy="1438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2126400" y="670746"/>
            <a:ext cx="14035200" cy="1145400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2686400" y="-1444350"/>
            <a:ext cx="8002451" cy="1528174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246099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246097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767424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767422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5067623" y="7914701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5067576" y="6384900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05806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alphaModFix amt="25000"/>
            <a:lum/>
          </a:blip>
          <a:srcRect/>
          <a:stretch>
            <a:fillRect t="-12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2" r:id="rId8"/>
    <p:sldLayoutId id="2147483661" r:id="rId9"/>
    <p:sldLayoutId id="2147483660" r:id="rId10"/>
    <p:sldLayoutId id="2147483656" r:id="rId11"/>
    <p:sldLayoutId id="2147483657" r:id="rId12"/>
    <p:sldLayoutId id="2147483658" r:id="rId13"/>
    <p:sldLayoutId id="2147483659" r:id="rId14"/>
    <p:sldLayoutId id="2147483663" r:id="rId15"/>
    <p:sldLayoutId id="2147483664" r:id="rId16"/>
    <p:sldLayoutId id="2147483665" r:id="rId17"/>
    <p:sldLayoutId id="2147483667" r:id="rId18"/>
    <p:sldLayoutId id="2147483668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audio" Target="../media/audio2.wav"/><Relationship Id="rId7" Type="http://schemas.openxmlformats.org/officeDocument/2006/relationships/image" Target="../media/image69.gif"/><Relationship Id="rId12" Type="http://schemas.openxmlformats.org/officeDocument/2006/relationships/image" Target="../media/image7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png"/><Relationship Id="rId11" Type="http://schemas.openxmlformats.org/officeDocument/2006/relationships/image" Target="../media/image73.gif"/><Relationship Id="rId5" Type="http://schemas.openxmlformats.org/officeDocument/2006/relationships/image" Target="../media/image67.png"/><Relationship Id="rId10" Type="http://schemas.openxmlformats.org/officeDocument/2006/relationships/image" Target="../media/image72.jpe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76.gif"/><Relationship Id="rId4" Type="http://schemas.openxmlformats.org/officeDocument/2006/relationships/image" Target="../media/image7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10" Type="http://schemas.openxmlformats.org/officeDocument/2006/relationships/image" Target="../media/image79.gif"/><Relationship Id="rId4" Type="http://schemas.openxmlformats.org/officeDocument/2006/relationships/image" Target="../media/image78.png"/><Relationship Id="rId9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77.png"/><Relationship Id="rId10" Type="http://schemas.openxmlformats.org/officeDocument/2006/relationships/image" Target="../media/image79.gif"/><Relationship Id="rId4" Type="http://schemas.openxmlformats.org/officeDocument/2006/relationships/image" Target="../media/image78.png"/><Relationship Id="rId9" Type="http://schemas.openxmlformats.org/officeDocument/2006/relationships/image" Target="../media/image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77.png"/><Relationship Id="rId10" Type="http://schemas.openxmlformats.org/officeDocument/2006/relationships/image" Target="../media/image79.gif"/><Relationship Id="rId4" Type="http://schemas.openxmlformats.org/officeDocument/2006/relationships/image" Target="../media/image78.png"/><Relationship Id="rId9" Type="http://schemas.openxmlformats.org/officeDocument/2006/relationships/image" Target="../media/image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77.png"/><Relationship Id="rId10" Type="http://schemas.openxmlformats.org/officeDocument/2006/relationships/image" Target="../media/image79.gif"/><Relationship Id="rId4" Type="http://schemas.openxmlformats.org/officeDocument/2006/relationships/image" Target="../media/image78.png"/><Relationship Id="rId9" Type="http://schemas.openxmlformats.org/officeDocument/2006/relationships/image" Target="../media/image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77.png"/><Relationship Id="rId10" Type="http://schemas.openxmlformats.org/officeDocument/2006/relationships/image" Target="../media/image79.gif"/><Relationship Id="rId4" Type="http://schemas.openxmlformats.org/officeDocument/2006/relationships/image" Target="../media/image78.png"/><Relationship Id="rId9" Type="http://schemas.openxmlformats.org/officeDocument/2006/relationships/image" Target="../media/image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77.png"/><Relationship Id="rId10" Type="http://schemas.openxmlformats.org/officeDocument/2006/relationships/image" Target="../media/image79.gif"/><Relationship Id="rId4" Type="http://schemas.openxmlformats.org/officeDocument/2006/relationships/image" Target="../media/image78.png"/><Relationship Id="rId9" Type="http://schemas.openxmlformats.org/officeDocument/2006/relationships/image" Target="../media/image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90.png"/><Relationship Id="rId18" Type="http://schemas.openxmlformats.org/officeDocument/2006/relationships/image" Target="../media/image93.png"/><Relationship Id="rId3" Type="http://schemas.openxmlformats.org/officeDocument/2006/relationships/slideLayout" Target="../slideLayouts/slideLayout17.xml"/><Relationship Id="rId21" Type="http://schemas.openxmlformats.org/officeDocument/2006/relationships/hyperlink" Target="https://www.youtube.com/playlist?list=PLyoodbH_5mVIlRVJAJof8blvnTy0aF9Rr" TargetMode="External"/><Relationship Id="rId12" Type="http://schemas.openxmlformats.org/officeDocument/2006/relationships/image" Target="../media/image89.png"/><Relationship Id="rId17" Type="http://schemas.microsoft.com/office/2007/relationships/hdphoto" Target="../media/hdphoto9.wdp"/><Relationship Id="rId2" Type="http://schemas.openxmlformats.org/officeDocument/2006/relationships/video" Target="../media/media3.mp4"/><Relationship Id="rId16" Type="http://schemas.openxmlformats.org/officeDocument/2006/relationships/image" Target="../media/image92.png"/><Relationship Id="rId20" Type="http://schemas.openxmlformats.org/officeDocument/2006/relationships/image" Target="../media/image95.png"/><Relationship Id="rId1" Type="http://schemas.microsoft.com/office/2007/relationships/media" Target="../media/media3.mp4"/><Relationship Id="rId11" Type="http://schemas.openxmlformats.org/officeDocument/2006/relationships/image" Target="../media/image88.png"/><Relationship Id="rId5" Type="http://schemas.openxmlformats.org/officeDocument/2006/relationships/image" Target="../media/image85.png"/><Relationship Id="rId15" Type="http://schemas.openxmlformats.org/officeDocument/2006/relationships/image" Target="../media/image9.png"/><Relationship Id="rId10" Type="http://schemas.openxmlformats.org/officeDocument/2006/relationships/image" Target="../media/image87.jpeg"/><Relationship Id="rId19" Type="http://schemas.openxmlformats.org/officeDocument/2006/relationships/image" Target="../media/image9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86.jpeg"/><Relationship Id="rId14" Type="http://schemas.openxmlformats.org/officeDocument/2006/relationships/image" Target="../media/image91.png"/><Relationship Id="rId22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0.gif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gif"/><Relationship Id="rId3" Type="http://schemas.openxmlformats.org/officeDocument/2006/relationships/image" Target="../media/image101.png"/><Relationship Id="rId7" Type="http://schemas.openxmlformats.org/officeDocument/2006/relationships/image" Target="../media/image10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4.gif"/><Relationship Id="rId5" Type="http://schemas.openxmlformats.org/officeDocument/2006/relationships/image" Target="../media/image103.gif"/><Relationship Id="rId4" Type="http://schemas.openxmlformats.org/officeDocument/2006/relationships/image" Target="../media/image102.jpg"/><Relationship Id="rId9" Type="http://schemas.openxmlformats.org/officeDocument/2006/relationships/image" Target="../media/image107.gif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08.png"/><Relationship Id="rId7" Type="http://schemas.openxmlformats.org/officeDocument/2006/relationships/image" Target="../media/image111.png"/><Relationship Id="rId12" Type="http://schemas.openxmlformats.org/officeDocument/2006/relationships/image" Target="../media/image11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0.png"/><Relationship Id="rId11" Type="http://schemas.openxmlformats.org/officeDocument/2006/relationships/image" Target="../media/image113.gif"/><Relationship Id="rId5" Type="http://schemas.openxmlformats.org/officeDocument/2006/relationships/image" Target="../media/image109.gif"/><Relationship Id="rId10" Type="http://schemas.openxmlformats.org/officeDocument/2006/relationships/image" Target="../media/image7.gif"/><Relationship Id="rId4" Type="http://schemas.openxmlformats.org/officeDocument/2006/relationships/image" Target="../media/image11.png"/><Relationship Id="rId9" Type="http://schemas.openxmlformats.org/officeDocument/2006/relationships/image" Target="../media/image1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gif"/><Relationship Id="rId3" Type="http://schemas.openxmlformats.org/officeDocument/2006/relationships/image" Target="../media/image7.gif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gif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3.png"/><Relationship Id="rId12" Type="http://schemas.openxmlformats.org/officeDocument/2006/relationships/image" Target="../media/image2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4.png"/><Relationship Id="rId18" Type="http://schemas.openxmlformats.org/officeDocument/2006/relationships/image" Target="../media/image37.gif"/><Relationship Id="rId26" Type="http://schemas.openxmlformats.org/officeDocument/2006/relationships/image" Target="../media/image45.png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40.jpeg"/><Relationship Id="rId7" Type="http://schemas.openxmlformats.org/officeDocument/2006/relationships/image" Target="../media/image31.png"/><Relationship Id="rId12" Type="http://schemas.microsoft.com/office/2007/relationships/hdphoto" Target="../media/hdphoto4.wdp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.svg"/><Relationship Id="rId20" Type="http://schemas.openxmlformats.org/officeDocument/2006/relationships/image" Target="../media/image39.jpeg"/><Relationship Id="rId29" Type="http://schemas.openxmlformats.org/officeDocument/2006/relationships/image" Target="../media/image48.png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24" Type="http://schemas.openxmlformats.org/officeDocument/2006/relationships/image" Target="../media/image43.png"/><Relationship Id="rId32" Type="http://schemas.openxmlformats.org/officeDocument/2006/relationships/image" Target="../media/image27.png"/><Relationship Id="rId5" Type="http://schemas.microsoft.com/office/2007/relationships/hdphoto" Target="../media/hdphoto1.wdp"/><Relationship Id="rId15" Type="http://schemas.openxmlformats.org/officeDocument/2006/relationships/image" Target="../media/image35.png"/><Relationship Id="rId23" Type="http://schemas.openxmlformats.org/officeDocument/2006/relationships/image" Target="../media/image42.jpeg"/><Relationship Id="rId28" Type="http://schemas.openxmlformats.org/officeDocument/2006/relationships/image" Target="../media/image47.png"/><Relationship Id="rId10" Type="http://schemas.microsoft.com/office/2007/relationships/hdphoto" Target="../media/hdphoto3.wdp"/><Relationship Id="rId19" Type="http://schemas.openxmlformats.org/officeDocument/2006/relationships/image" Target="../media/image38.gif"/><Relationship Id="rId31" Type="http://schemas.openxmlformats.org/officeDocument/2006/relationships/image" Target="../media/image50.gif"/><Relationship Id="rId4" Type="http://schemas.openxmlformats.org/officeDocument/2006/relationships/image" Target="../media/image29.jpeg"/><Relationship Id="rId9" Type="http://schemas.openxmlformats.org/officeDocument/2006/relationships/image" Target="../media/image32.png"/><Relationship Id="rId14" Type="http://schemas.microsoft.com/office/2007/relationships/hdphoto" Target="../media/hdphoto5.wdp"/><Relationship Id="rId22" Type="http://schemas.openxmlformats.org/officeDocument/2006/relationships/image" Target="../media/image41.png"/><Relationship Id="rId27" Type="http://schemas.openxmlformats.org/officeDocument/2006/relationships/image" Target="../media/image46.jpeg"/><Relationship Id="rId30" Type="http://schemas.openxmlformats.org/officeDocument/2006/relationships/image" Target="../media/image4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3.gi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5" Type="http://schemas.openxmlformats.org/officeDocument/2006/relationships/image" Target="../media/image55.png"/><Relationship Id="rId10" Type="http://schemas.microsoft.com/office/2007/relationships/hdphoto" Target="../media/hdphoto7.wdp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gif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_淘宝网chenying0907出品 5"/>
          <p:cNvSpPr txBox="1"/>
          <p:nvPr>
            <p:custDataLst>
              <p:tags r:id="rId1"/>
            </p:custDataLst>
          </p:nvPr>
        </p:nvSpPr>
        <p:spPr>
          <a:xfrm>
            <a:off x="3429000" y="3162300"/>
            <a:ext cx="11574684" cy="115416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altLang="zh-CN" sz="6600" dirty="0">
                <a:solidFill>
                  <a:schemeClr val="accent6">
                    <a:lumMod val="60000"/>
                    <a:lumOff val="40000"/>
                  </a:schemeClr>
                </a:solidFill>
                <a:latin typeface="新蒂小丸子小学版" panose="03000600000000000000" pitchFamily="66" charset="-122"/>
                <a:ea typeface="新蒂小丸子小学版" panose="03000600000000000000" pitchFamily="66" charset="-122"/>
              </a:rPr>
              <a:t>Loading…</a:t>
            </a:r>
            <a:endParaRPr lang="zh-CN" altLang="en-US" sz="6600" dirty="0">
              <a:solidFill>
                <a:schemeClr val="accent6">
                  <a:lumMod val="60000"/>
                  <a:lumOff val="40000"/>
                </a:schemeClr>
              </a:solidFill>
              <a:latin typeface="新蒂小丸子小学版" panose="03000600000000000000" pitchFamily="66" charset="-122"/>
              <a:ea typeface="新蒂小丸子小学版" panose="03000600000000000000" pitchFamily="66" charset="-122"/>
            </a:endParaRPr>
          </a:p>
        </p:txBody>
      </p:sp>
      <p:sp>
        <p:nvSpPr>
          <p:cNvPr id="11" name="PA_淘宝网chenying0907出品 6"/>
          <p:cNvSpPr txBox="1"/>
          <p:nvPr>
            <p:custDataLst>
              <p:tags r:id="rId2"/>
            </p:custDataLst>
          </p:nvPr>
        </p:nvSpPr>
        <p:spPr>
          <a:xfrm>
            <a:off x="5254668" y="5366207"/>
            <a:ext cx="8766132" cy="216982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 أبطال مادة ا</a:t>
            </a:r>
            <a:r>
              <a:rPr lang="ar-SA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لرياضيات</a:t>
            </a:r>
            <a:endParaRPr lang="ar-KW" altLang="zh-CN" sz="6600" dirty="0">
              <a:solidFill>
                <a:srgbClr val="FF3399"/>
              </a:solidFill>
              <a:latin typeface="Arabic Typesetting" pitchFamily="66" charset="-78"/>
              <a:cs typeface="Arabic Typesetting" pitchFamily="66" charset="-78"/>
              <a:sym typeface="+mn-lt"/>
            </a:endParaRPr>
          </a:p>
          <a:p>
            <a:pPr algn="ctr"/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تبدأ حصتنا بعد </a:t>
            </a:r>
            <a:r>
              <a:rPr lang="ar-SA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لحظات</a:t>
            </a:r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..</a:t>
            </a:r>
            <a:endParaRPr lang="zh-CN" altLang="en-US" sz="6600" dirty="0">
              <a:solidFill>
                <a:srgbClr val="FF3399"/>
              </a:solidFill>
              <a:latin typeface="Arabic Typesetting" pitchFamily="66" charset="-78"/>
              <a:cs typeface="Arabic Typesetting" pitchFamily="66" charset="-78"/>
              <a:sym typeface="+mn-lt"/>
            </a:endParaRPr>
          </a:p>
        </p:txBody>
      </p:sp>
      <p:sp>
        <p:nvSpPr>
          <p:cNvPr id="12" name="矩形 4"/>
          <p:cNvSpPr/>
          <p:nvPr/>
        </p:nvSpPr>
        <p:spPr>
          <a:xfrm>
            <a:off x="4576323" y="4509338"/>
            <a:ext cx="10080000" cy="720080"/>
          </a:xfrm>
          <a:prstGeom prst="rect">
            <a:avLst/>
          </a:prstGeom>
          <a:noFill/>
          <a:ln>
            <a:solidFill>
              <a:schemeClr val="accent3">
                <a:lumMod val="2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zh-CN" altLang="en-US" sz="3600"/>
          </a:p>
        </p:txBody>
      </p:sp>
      <p:sp>
        <p:nvSpPr>
          <p:cNvPr id="13" name="Freeform 125">
            <a:extLst>
              <a:ext uri="{FF2B5EF4-FFF2-40B4-BE49-F238E27FC236}">
                <a16:creationId xmlns="" xmlns:a16="http://schemas.microsoft.com/office/drawing/2014/main" id="{6C5AC518-B407-4D31-917F-0E006BE50B76}"/>
              </a:ext>
            </a:extLst>
          </p:cNvPr>
          <p:cNvSpPr>
            <a:spLocks noEditPoints="1"/>
          </p:cNvSpPr>
          <p:nvPr/>
        </p:nvSpPr>
        <p:spPr bwMode="auto">
          <a:xfrm>
            <a:off x="11125200" y="3511600"/>
            <a:ext cx="964827" cy="677237"/>
          </a:xfrm>
          <a:custGeom>
            <a:avLst/>
            <a:gdLst>
              <a:gd name="T0" fmla="*/ 172 w 174"/>
              <a:gd name="T1" fmla="*/ 6 h 85"/>
              <a:gd name="T2" fmla="*/ 129 w 174"/>
              <a:gd name="T3" fmla="*/ 28 h 85"/>
              <a:gd name="T4" fmla="*/ 62 w 174"/>
              <a:gd name="T5" fmla="*/ 77 h 85"/>
              <a:gd name="T6" fmla="*/ 32 w 174"/>
              <a:gd name="T7" fmla="*/ 70 h 85"/>
              <a:gd name="T8" fmla="*/ 29 w 174"/>
              <a:gd name="T9" fmla="*/ 64 h 85"/>
              <a:gd name="T10" fmla="*/ 39 w 174"/>
              <a:gd name="T11" fmla="*/ 67 h 85"/>
              <a:gd name="T12" fmla="*/ 34 w 174"/>
              <a:gd name="T13" fmla="*/ 62 h 85"/>
              <a:gd name="T14" fmla="*/ 38 w 174"/>
              <a:gd name="T15" fmla="*/ 60 h 85"/>
              <a:gd name="T16" fmla="*/ 59 w 174"/>
              <a:gd name="T17" fmla="*/ 69 h 85"/>
              <a:gd name="T18" fmla="*/ 63 w 174"/>
              <a:gd name="T19" fmla="*/ 67 h 85"/>
              <a:gd name="T20" fmla="*/ 50 w 174"/>
              <a:gd name="T21" fmla="*/ 57 h 85"/>
              <a:gd name="T22" fmla="*/ 75 w 174"/>
              <a:gd name="T23" fmla="*/ 65 h 85"/>
              <a:gd name="T24" fmla="*/ 79 w 174"/>
              <a:gd name="T25" fmla="*/ 63 h 85"/>
              <a:gd name="T26" fmla="*/ 84 w 174"/>
              <a:gd name="T27" fmla="*/ 62 h 85"/>
              <a:gd name="T28" fmla="*/ 89 w 174"/>
              <a:gd name="T29" fmla="*/ 59 h 85"/>
              <a:gd name="T30" fmla="*/ 77 w 174"/>
              <a:gd name="T31" fmla="*/ 46 h 85"/>
              <a:gd name="T32" fmla="*/ 82 w 174"/>
              <a:gd name="T33" fmla="*/ 45 h 85"/>
              <a:gd name="T34" fmla="*/ 106 w 174"/>
              <a:gd name="T35" fmla="*/ 51 h 85"/>
              <a:gd name="T36" fmla="*/ 96 w 174"/>
              <a:gd name="T37" fmla="*/ 40 h 85"/>
              <a:gd name="T38" fmla="*/ 114 w 174"/>
              <a:gd name="T39" fmla="*/ 45 h 85"/>
              <a:gd name="T40" fmla="*/ 121 w 174"/>
              <a:gd name="T41" fmla="*/ 42 h 85"/>
              <a:gd name="T42" fmla="*/ 124 w 174"/>
              <a:gd name="T43" fmla="*/ 39 h 85"/>
              <a:gd name="T44" fmla="*/ 125 w 174"/>
              <a:gd name="T45" fmla="*/ 36 h 85"/>
              <a:gd name="T46" fmla="*/ 5 w 174"/>
              <a:gd name="T47" fmla="*/ 74 h 85"/>
              <a:gd name="T48" fmla="*/ 13 w 174"/>
              <a:gd name="T49" fmla="*/ 79 h 85"/>
              <a:gd name="T50" fmla="*/ 7 w 174"/>
              <a:gd name="T51" fmla="*/ 72 h 85"/>
              <a:gd name="T52" fmla="*/ 10 w 174"/>
              <a:gd name="T53" fmla="*/ 71 h 85"/>
              <a:gd name="T54" fmla="*/ 14 w 174"/>
              <a:gd name="T55" fmla="*/ 70 h 85"/>
              <a:gd name="T56" fmla="*/ 22 w 174"/>
              <a:gd name="T57" fmla="*/ 72 h 85"/>
              <a:gd name="T58" fmla="*/ 21 w 174"/>
              <a:gd name="T59" fmla="*/ 68 h 85"/>
              <a:gd name="T60" fmla="*/ 20 w 174"/>
              <a:gd name="T61" fmla="*/ 77 h 85"/>
              <a:gd name="T62" fmla="*/ 41 w 174"/>
              <a:gd name="T63" fmla="*/ 72 h 85"/>
              <a:gd name="T64" fmla="*/ 110 w 174"/>
              <a:gd name="T65" fmla="*/ 35 h 85"/>
              <a:gd name="T66" fmla="*/ 125 w 174"/>
              <a:gd name="T67" fmla="*/ 34 h 85"/>
              <a:gd name="T68" fmla="*/ 121 w 174"/>
              <a:gd name="T69" fmla="*/ 35 h 85"/>
              <a:gd name="T70" fmla="*/ 116 w 174"/>
              <a:gd name="T71" fmla="*/ 36 h 85"/>
              <a:gd name="T72" fmla="*/ 155 w 174"/>
              <a:gd name="T73" fmla="*/ 22 h 85"/>
              <a:gd name="T74" fmla="*/ 165 w 174"/>
              <a:gd name="T75" fmla="*/ 8 h 85"/>
              <a:gd name="T76" fmla="*/ 146 w 174"/>
              <a:gd name="T77" fmla="*/ 30 h 85"/>
              <a:gd name="T78" fmla="*/ 160 w 174"/>
              <a:gd name="T79" fmla="*/ 8 h 85"/>
              <a:gd name="T80" fmla="*/ 128 w 174"/>
              <a:gd name="T81" fmla="*/ 31 h 85"/>
              <a:gd name="T82" fmla="*/ 165 w 174"/>
              <a:gd name="T83" fmla="*/ 22 h 85"/>
              <a:gd name="T84" fmla="*/ 22 w 174"/>
              <a:gd name="T85" fmla="*/ 59 h 85"/>
              <a:gd name="T86" fmla="*/ 103 w 174"/>
              <a:gd name="T87" fmla="*/ 38 h 85"/>
              <a:gd name="T88" fmla="*/ 94 w 174"/>
              <a:gd name="T89" fmla="*/ 39 h 85"/>
              <a:gd name="T90" fmla="*/ 100 w 174"/>
              <a:gd name="T91" fmla="*/ 48 h 85"/>
              <a:gd name="T92" fmla="*/ 79 w 174"/>
              <a:gd name="T93" fmla="*/ 43 h 85"/>
              <a:gd name="T94" fmla="*/ 76 w 174"/>
              <a:gd name="T95" fmla="*/ 46 h 85"/>
              <a:gd name="T96" fmla="*/ 87 w 174"/>
              <a:gd name="T97" fmla="*/ 58 h 85"/>
              <a:gd name="T98" fmla="*/ 60 w 174"/>
              <a:gd name="T99" fmla="*/ 50 h 85"/>
              <a:gd name="T100" fmla="*/ 49 w 174"/>
              <a:gd name="T101" fmla="*/ 51 h 85"/>
              <a:gd name="T102" fmla="*/ 44 w 174"/>
              <a:gd name="T103" fmla="*/ 54 h 85"/>
              <a:gd name="T104" fmla="*/ 36 w 174"/>
              <a:gd name="T105" fmla="*/ 59 h 85"/>
              <a:gd name="T106" fmla="*/ 26 w 174"/>
              <a:gd name="T107" fmla="*/ 60 h 85"/>
              <a:gd name="T108" fmla="*/ 21 w 174"/>
              <a:gd name="T109" fmla="*/ 65 h 85"/>
              <a:gd name="T110" fmla="*/ 15 w 174"/>
              <a:gd name="T111" fmla="*/ 69 h 85"/>
              <a:gd name="T112" fmla="*/ 7 w 174"/>
              <a:gd name="T113" fmla="*/ 69 h 85"/>
              <a:gd name="T114" fmla="*/ 4 w 174"/>
              <a:gd name="T115" fmla="*/ 7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4" h="85">
                <a:moveTo>
                  <a:pt x="129" y="42"/>
                </a:moveTo>
                <a:cubicBezTo>
                  <a:pt x="132" y="39"/>
                  <a:pt x="134" y="37"/>
                  <a:pt x="136" y="35"/>
                </a:cubicBezTo>
                <a:cubicBezTo>
                  <a:pt x="146" y="37"/>
                  <a:pt x="156" y="38"/>
                  <a:pt x="164" y="30"/>
                </a:cubicBezTo>
                <a:cubicBezTo>
                  <a:pt x="171" y="25"/>
                  <a:pt x="167" y="14"/>
                  <a:pt x="171" y="7"/>
                </a:cubicBezTo>
                <a:cubicBezTo>
                  <a:pt x="171" y="7"/>
                  <a:pt x="171" y="7"/>
                  <a:pt x="171" y="7"/>
                </a:cubicBezTo>
                <a:cubicBezTo>
                  <a:pt x="172" y="7"/>
                  <a:pt x="172" y="6"/>
                  <a:pt x="172" y="6"/>
                </a:cubicBezTo>
                <a:cubicBezTo>
                  <a:pt x="172" y="6"/>
                  <a:pt x="173" y="5"/>
                  <a:pt x="173" y="5"/>
                </a:cubicBezTo>
                <a:cubicBezTo>
                  <a:pt x="173" y="5"/>
                  <a:pt x="173" y="5"/>
                  <a:pt x="173" y="5"/>
                </a:cubicBezTo>
                <a:cubicBezTo>
                  <a:pt x="174" y="4"/>
                  <a:pt x="173" y="3"/>
                  <a:pt x="173" y="3"/>
                </a:cubicBezTo>
                <a:cubicBezTo>
                  <a:pt x="173" y="3"/>
                  <a:pt x="172" y="2"/>
                  <a:pt x="171" y="2"/>
                </a:cubicBezTo>
                <a:cubicBezTo>
                  <a:pt x="161" y="6"/>
                  <a:pt x="149" y="0"/>
                  <a:pt x="139" y="6"/>
                </a:cubicBezTo>
                <a:cubicBezTo>
                  <a:pt x="133" y="10"/>
                  <a:pt x="127" y="20"/>
                  <a:pt x="129" y="28"/>
                </a:cubicBezTo>
                <a:cubicBezTo>
                  <a:pt x="129" y="28"/>
                  <a:pt x="129" y="28"/>
                  <a:pt x="129" y="28"/>
                </a:cubicBezTo>
                <a:cubicBezTo>
                  <a:pt x="99" y="35"/>
                  <a:pt x="69" y="41"/>
                  <a:pt x="39" y="50"/>
                </a:cubicBezTo>
                <a:cubicBezTo>
                  <a:pt x="31" y="53"/>
                  <a:pt x="22" y="55"/>
                  <a:pt x="13" y="59"/>
                </a:cubicBezTo>
                <a:cubicBezTo>
                  <a:pt x="8" y="61"/>
                  <a:pt x="0" y="67"/>
                  <a:pt x="2" y="74"/>
                </a:cubicBezTo>
                <a:cubicBezTo>
                  <a:pt x="4" y="82"/>
                  <a:pt x="14" y="83"/>
                  <a:pt x="21" y="83"/>
                </a:cubicBezTo>
                <a:cubicBezTo>
                  <a:pt x="34" y="85"/>
                  <a:pt x="49" y="81"/>
                  <a:pt x="62" y="77"/>
                </a:cubicBezTo>
                <a:cubicBezTo>
                  <a:pt x="87" y="70"/>
                  <a:pt x="111" y="59"/>
                  <a:pt x="129" y="42"/>
                </a:cubicBezTo>
                <a:close/>
                <a:moveTo>
                  <a:pt x="74" y="70"/>
                </a:moveTo>
                <a:cubicBezTo>
                  <a:pt x="63" y="74"/>
                  <a:pt x="51" y="77"/>
                  <a:pt x="39" y="79"/>
                </a:cubicBezTo>
                <a:cubicBezTo>
                  <a:pt x="34" y="75"/>
                  <a:pt x="29" y="71"/>
                  <a:pt x="24" y="67"/>
                </a:cubicBezTo>
                <a:cubicBezTo>
                  <a:pt x="22" y="65"/>
                  <a:pt x="27" y="67"/>
                  <a:pt x="27" y="67"/>
                </a:cubicBezTo>
                <a:cubicBezTo>
                  <a:pt x="29" y="68"/>
                  <a:pt x="31" y="69"/>
                  <a:pt x="32" y="70"/>
                </a:cubicBezTo>
                <a:cubicBezTo>
                  <a:pt x="35" y="72"/>
                  <a:pt x="37" y="74"/>
                  <a:pt x="40" y="76"/>
                </a:cubicBezTo>
                <a:cubicBezTo>
                  <a:pt x="40" y="76"/>
                  <a:pt x="41" y="76"/>
                  <a:pt x="41" y="75"/>
                </a:cubicBezTo>
                <a:cubicBezTo>
                  <a:pt x="38" y="73"/>
                  <a:pt x="34" y="71"/>
                  <a:pt x="31" y="69"/>
                </a:cubicBezTo>
                <a:cubicBezTo>
                  <a:pt x="30" y="67"/>
                  <a:pt x="28" y="66"/>
                  <a:pt x="26" y="65"/>
                </a:cubicBezTo>
                <a:cubicBezTo>
                  <a:pt x="26" y="64"/>
                  <a:pt x="21" y="61"/>
                  <a:pt x="25" y="62"/>
                </a:cubicBezTo>
                <a:cubicBezTo>
                  <a:pt x="26" y="63"/>
                  <a:pt x="28" y="63"/>
                  <a:pt x="29" y="64"/>
                </a:cubicBezTo>
                <a:cubicBezTo>
                  <a:pt x="33" y="68"/>
                  <a:pt x="38" y="72"/>
                  <a:pt x="44" y="74"/>
                </a:cubicBezTo>
                <a:cubicBezTo>
                  <a:pt x="44" y="74"/>
                  <a:pt x="45" y="73"/>
                  <a:pt x="44" y="73"/>
                </a:cubicBezTo>
                <a:cubicBezTo>
                  <a:pt x="40" y="70"/>
                  <a:pt x="35" y="66"/>
                  <a:pt x="30" y="64"/>
                </a:cubicBezTo>
                <a:cubicBezTo>
                  <a:pt x="29" y="63"/>
                  <a:pt x="29" y="63"/>
                  <a:pt x="29" y="63"/>
                </a:cubicBezTo>
                <a:cubicBezTo>
                  <a:pt x="27" y="61"/>
                  <a:pt x="25" y="60"/>
                  <a:pt x="29" y="61"/>
                </a:cubicBezTo>
                <a:cubicBezTo>
                  <a:pt x="32" y="63"/>
                  <a:pt x="36" y="65"/>
                  <a:pt x="39" y="67"/>
                </a:cubicBezTo>
                <a:cubicBezTo>
                  <a:pt x="40" y="68"/>
                  <a:pt x="41" y="68"/>
                  <a:pt x="43" y="69"/>
                </a:cubicBezTo>
                <a:cubicBezTo>
                  <a:pt x="45" y="71"/>
                  <a:pt x="47" y="72"/>
                  <a:pt x="50" y="73"/>
                </a:cubicBezTo>
                <a:cubicBezTo>
                  <a:pt x="50" y="74"/>
                  <a:pt x="50" y="73"/>
                  <a:pt x="50" y="73"/>
                </a:cubicBezTo>
                <a:cubicBezTo>
                  <a:pt x="50" y="73"/>
                  <a:pt x="49" y="72"/>
                  <a:pt x="49" y="72"/>
                </a:cubicBezTo>
                <a:cubicBezTo>
                  <a:pt x="49" y="72"/>
                  <a:pt x="48" y="72"/>
                  <a:pt x="48" y="72"/>
                </a:cubicBezTo>
                <a:cubicBezTo>
                  <a:pt x="43" y="68"/>
                  <a:pt x="38" y="66"/>
                  <a:pt x="34" y="62"/>
                </a:cubicBezTo>
                <a:cubicBezTo>
                  <a:pt x="32" y="60"/>
                  <a:pt x="38" y="62"/>
                  <a:pt x="38" y="62"/>
                </a:cubicBezTo>
                <a:cubicBezTo>
                  <a:pt x="39" y="62"/>
                  <a:pt x="39" y="62"/>
                  <a:pt x="40" y="63"/>
                </a:cubicBezTo>
                <a:cubicBezTo>
                  <a:pt x="44" y="66"/>
                  <a:pt x="50" y="69"/>
                  <a:pt x="55" y="73"/>
                </a:cubicBezTo>
                <a:cubicBezTo>
                  <a:pt x="55" y="73"/>
                  <a:pt x="56" y="72"/>
                  <a:pt x="55" y="72"/>
                </a:cubicBezTo>
                <a:cubicBezTo>
                  <a:pt x="50" y="69"/>
                  <a:pt x="45" y="64"/>
                  <a:pt x="40" y="62"/>
                </a:cubicBezTo>
                <a:cubicBezTo>
                  <a:pt x="39" y="61"/>
                  <a:pt x="38" y="60"/>
                  <a:pt x="38" y="60"/>
                </a:cubicBezTo>
                <a:cubicBezTo>
                  <a:pt x="37" y="59"/>
                  <a:pt x="41" y="60"/>
                  <a:pt x="42" y="61"/>
                </a:cubicBezTo>
                <a:cubicBezTo>
                  <a:pt x="44" y="62"/>
                  <a:pt x="46" y="63"/>
                  <a:pt x="47" y="64"/>
                </a:cubicBezTo>
                <a:cubicBezTo>
                  <a:pt x="48" y="64"/>
                  <a:pt x="48" y="64"/>
                  <a:pt x="48" y="64"/>
                </a:cubicBezTo>
                <a:cubicBezTo>
                  <a:pt x="50" y="65"/>
                  <a:pt x="52" y="66"/>
                  <a:pt x="54" y="67"/>
                </a:cubicBezTo>
                <a:cubicBezTo>
                  <a:pt x="55" y="68"/>
                  <a:pt x="57" y="69"/>
                  <a:pt x="58" y="70"/>
                </a:cubicBezTo>
                <a:cubicBezTo>
                  <a:pt x="59" y="70"/>
                  <a:pt x="59" y="69"/>
                  <a:pt x="59" y="69"/>
                </a:cubicBezTo>
                <a:cubicBezTo>
                  <a:pt x="55" y="67"/>
                  <a:pt x="52" y="65"/>
                  <a:pt x="49" y="64"/>
                </a:cubicBezTo>
                <a:cubicBezTo>
                  <a:pt x="47" y="62"/>
                  <a:pt x="45" y="61"/>
                  <a:pt x="43" y="59"/>
                </a:cubicBezTo>
                <a:cubicBezTo>
                  <a:pt x="41" y="57"/>
                  <a:pt x="39" y="56"/>
                  <a:pt x="44" y="57"/>
                </a:cubicBezTo>
                <a:cubicBezTo>
                  <a:pt x="46" y="58"/>
                  <a:pt x="48" y="59"/>
                  <a:pt x="50" y="61"/>
                </a:cubicBezTo>
                <a:cubicBezTo>
                  <a:pt x="54" y="63"/>
                  <a:pt x="58" y="65"/>
                  <a:pt x="61" y="67"/>
                </a:cubicBezTo>
                <a:cubicBezTo>
                  <a:pt x="62" y="67"/>
                  <a:pt x="62" y="68"/>
                  <a:pt x="63" y="67"/>
                </a:cubicBezTo>
                <a:cubicBezTo>
                  <a:pt x="63" y="68"/>
                  <a:pt x="63" y="68"/>
                  <a:pt x="64" y="68"/>
                </a:cubicBezTo>
                <a:cubicBezTo>
                  <a:pt x="64" y="69"/>
                  <a:pt x="65" y="68"/>
                  <a:pt x="64" y="68"/>
                </a:cubicBezTo>
                <a:cubicBezTo>
                  <a:pt x="60" y="65"/>
                  <a:pt x="56" y="63"/>
                  <a:pt x="52" y="60"/>
                </a:cubicBezTo>
                <a:cubicBezTo>
                  <a:pt x="51" y="60"/>
                  <a:pt x="50" y="59"/>
                  <a:pt x="49" y="59"/>
                </a:cubicBezTo>
                <a:cubicBezTo>
                  <a:pt x="48" y="57"/>
                  <a:pt x="46" y="56"/>
                  <a:pt x="45" y="54"/>
                </a:cubicBezTo>
                <a:cubicBezTo>
                  <a:pt x="46" y="55"/>
                  <a:pt x="49" y="56"/>
                  <a:pt x="50" y="57"/>
                </a:cubicBezTo>
                <a:cubicBezTo>
                  <a:pt x="57" y="60"/>
                  <a:pt x="65" y="65"/>
                  <a:pt x="73" y="68"/>
                </a:cubicBezTo>
                <a:cubicBezTo>
                  <a:pt x="74" y="68"/>
                  <a:pt x="74" y="67"/>
                  <a:pt x="74" y="67"/>
                </a:cubicBezTo>
                <a:cubicBezTo>
                  <a:pt x="66" y="62"/>
                  <a:pt x="57" y="58"/>
                  <a:pt x="50" y="52"/>
                </a:cubicBezTo>
                <a:cubicBezTo>
                  <a:pt x="52" y="53"/>
                  <a:pt x="55" y="54"/>
                  <a:pt x="57" y="55"/>
                </a:cubicBezTo>
                <a:cubicBezTo>
                  <a:pt x="59" y="57"/>
                  <a:pt x="61" y="58"/>
                  <a:pt x="63" y="59"/>
                </a:cubicBezTo>
                <a:cubicBezTo>
                  <a:pt x="67" y="62"/>
                  <a:pt x="71" y="64"/>
                  <a:pt x="75" y="65"/>
                </a:cubicBezTo>
                <a:cubicBezTo>
                  <a:pt x="75" y="65"/>
                  <a:pt x="76" y="64"/>
                  <a:pt x="75" y="64"/>
                </a:cubicBezTo>
                <a:cubicBezTo>
                  <a:pt x="68" y="60"/>
                  <a:pt x="61" y="57"/>
                  <a:pt x="55" y="52"/>
                </a:cubicBezTo>
                <a:cubicBezTo>
                  <a:pt x="52" y="50"/>
                  <a:pt x="57" y="52"/>
                  <a:pt x="57" y="52"/>
                </a:cubicBezTo>
                <a:cubicBezTo>
                  <a:pt x="59" y="53"/>
                  <a:pt x="61" y="54"/>
                  <a:pt x="62" y="55"/>
                </a:cubicBezTo>
                <a:cubicBezTo>
                  <a:pt x="66" y="57"/>
                  <a:pt x="69" y="58"/>
                  <a:pt x="73" y="60"/>
                </a:cubicBezTo>
                <a:cubicBezTo>
                  <a:pt x="75" y="61"/>
                  <a:pt x="77" y="62"/>
                  <a:pt x="79" y="63"/>
                </a:cubicBezTo>
                <a:cubicBezTo>
                  <a:pt x="80" y="63"/>
                  <a:pt x="80" y="62"/>
                  <a:pt x="79" y="62"/>
                </a:cubicBezTo>
                <a:cubicBezTo>
                  <a:pt x="77" y="61"/>
                  <a:pt x="75" y="60"/>
                  <a:pt x="73" y="59"/>
                </a:cubicBezTo>
                <a:cubicBezTo>
                  <a:pt x="73" y="59"/>
                  <a:pt x="73" y="59"/>
                  <a:pt x="72" y="59"/>
                </a:cubicBezTo>
                <a:cubicBezTo>
                  <a:pt x="70" y="57"/>
                  <a:pt x="68" y="56"/>
                  <a:pt x="65" y="54"/>
                </a:cubicBezTo>
                <a:cubicBezTo>
                  <a:pt x="64" y="54"/>
                  <a:pt x="62" y="51"/>
                  <a:pt x="61" y="51"/>
                </a:cubicBezTo>
                <a:cubicBezTo>
                  <a:pt x="70" y="53"/>
                  <a:pt x="77" y="59"/>
                  <a:pt x="84" y="62"/>
                </a:cubicBezTo>
                <a:cubicBezTo>
                  <a:pt x="85" y="62"/>
                  <a:pt x="85" y="62"/>
                  <a:pt x="85" y="62"/>
                </a:cubicBezTo>
                <a:cubicBezTo>
                  <a:pt x="82" y="60"/>
                  <a:pt x="79" y="58"/>
                  <a:pt x="75" y="56"/>
                </a:cubicBezTo>
                <a:cubicBezTo>
                  <a:pt x="73" y="55"/>
                  <a:pt x="71" y="53"/>
                  <a:pt x="69" y="52"/>
                </a:cubicBezTo>
                <a:cubicBezTo>
                  <a:pt x="67" y="51"/>
                  <a:pt x="65" y="49"/>
                  <a:pt x="69" y="50"/>
                </a:cubicBezTo>
                <a:cubicBezTo>
                  <a:pt x="76" y="51"/>
                  <a:pt x="82" y="57"/>
                  <a:pt x="89" y="60"/>
                </a:cubicBezTo>
                <a:cubicBezTo>
                  <a:pt x="90" y="60"/>
                  <a:pt x="90" y="59"/>
                  <a:pt x="89" y="59"/>
                </a:cubicBezTo>
                <a:cubicBezTo>
                  <a:pt x="86" y="57"/>
                  <a:pt x="83" y="55"/>
                  <a:pt x="80" y="53"/>
                </a:cubicBezTo>
                <a:cubicBezTo>
                  <a:pt x="79" y="52"/>
                  <a:pt x="77" y="51"/>
                  <a:pt x="76" y="50"/>
                </a:cubicBezTo>
                <a:cubicBezTo>
                  <a:pt x="74" y="49"/>
                  <a:pt x="73" y="49"/>
                  <a:pt x="76" y="50"/>
                </a:cubicBezTo>
                <a:cubicBezTo>
                  <a:pt x="82" y="51"/>
                  <a:pt x="88" y="56"/>
                  <a:pt x="93" y="58"/>
                </a:cubicBezTo>
                <a:cubicBezTo>
                  <a:pt x="94" y="59"/>
                  <a:pt x="94" y="58"/>
                  <a:pt x="94" y="58"/>
                </a:cubicBezTo>
                <a:cubicBezTo>
                  <a:pt x="88" y="54"/>
                  <a:pt x="82" y="51"/>
                  <a:pt x="77" y="46"/>
                </a:cubicBezTo>
                <a:cubicBezTo>
                  <a:pt x="78" y="47"/>
                  <a:pt x="81" y="47"/>
                  <a:pt x="82" y="48"/>
                </a:cubicBezTo>
                <a:cubicBezTo>
                  <a:pt x="84" y="49"/>
                  <a:pt x="85" y="50"/>
                  <a:pt x="87" y="51"/>
                </a:cubicBezTo>
                <a:cubicBezTo>
                  <a:pt x="90" y="52"/>
                  <a:pt x="93" y="54"/>
                  <a:pt x="96" y="55"/>
                </a:cubicBezTo>
                <a:cubicBezTo>
                  <a:pt x="97" y="55"/>
                  <a:pt x="97" y="55"/>
                  <a:pt x="97" y="54"/>
                </a:cubicBezTo>
                <a:cubicBezTo>
                  <a:pt x="92" y="50"/>
                  <a:pt x="86" y="49"/>
                  <a:pt x="81" y="45"/>
                </a:cubicBezTo>
                <a:cubicBezTo>
                  <a:pt x="79" y="43"/>
                  <a:pt x="81" y="44"/>
                  <a:pt x="82" y="45"/>
                </a:cubicBezTo>
                <a:cubicBezTo>
                  <a:pt x="84" y="45"/>
                  <a:pt x="87" y="47"/>
                  <a:pt x="89" y="48"/>
                </a:cubicBezTo>
                <a:cubicBezTo>
                  <a:pt x="93" y="50"/>
                  <a:pt x="96" y="52"/>
                  <a:pt x="100" y="53"/>
                </a:cubicBezTo>
                <a:cubicBezTo>
                  <a:pt x="100" y="53"/>
                  <a:pt x="101" y="53"/>
                  <a:pt x="100" y="53"/>
                </a:cubicBezTo>
                <a:cubicBezTo>
                  <a:pt x="99" y="51"/>
                  <a:pt x="97" y="49"/>
                  <a:pt x="95" y="48"/>
                </a:cubicBezTo>
                <a:cubicBezTo>
                  <a:pt x="93" y="47"/>
                  <a:pt x="89" y="44"/>
                  <a:pt x="87" y="44"/>
                </a:cubicBezTo>
                <a:cubicBezTo>
                  <a:pt x="94" y="44"/>
                  <a:pt x="100" y="49"/>
                  <a:pt x="106" y="51"/>
                </a:cubicBezTo>
                <a:cubicBezTo>
                  <a:pt x="107" y="51"/>
                  <a:pt x="107" y="50"/>
                  <a:pt x="106" y="50"/>
                </a:cubicBezTo>
                <a:cubicBezTo>
                  <a:pt x="104" y="49"/>
                  <a:pt x="102" y="48"/>
                  <a:pt x="99" y="46"/>
                </a:cubicBezTo>
                <a:cubicBezTo>
                  <a:pt x="98" y="46"/>
                  <a:pt x="95" y="44"/>
                  <a:pt x="94" y="43"/>
                </a:cubicBezTo>
                <a:cubicBezTo>
                  <a:pt x="100" y="45"/>
                  <a:pt x="105" y="48"/>
                  <a:pt x="111" y="50"/>
                </a:cubicBezTo>
                <a:cubicBezTo>
                  <a:pt x="111" y="50"/>
                  <a:pt x="112" y="50"/>
                  <a:pt x="111" y="50"/>
                </a:cubicBezTo>
                <a:cubicBezTo>
                  <a:pt x="106" y="46"/>
                  <a:pt x="101" y="44"/>
                  <a:pt x="96" y="40"/>
                </a:cubicBezTo>
                <a:cubicBezTo>
                  <a:pt x="98" y="42"/>
                  <a:pt x="101" y="42"/>
                  <a:pt x="103" y="43"/>
                </a:cubicBezTo>
                <a:cubicBezTo>
                  <a:pt x="107" y="45"/>
                  <a:pt x="110" y="46"/>
                  <a:pt x="113" y="48"/>
                </a:cubicBezTo>
                <a:cubicBezTo>
                  <a:pt x="113" y="48"/>
                  <a:pt x="113" y="47"/>
                  <a:pt x="113" y="47"/>
                </a:cubicBezTo>
                <a:cubicBezTo>
                  <a:pt x="109" y="45"/>
                  <a:pt x="105" y="43"/>
                  <a:pt x="100" y="40"/>
                </a:cubicBezTo>
                <a:cubicBezTo>
                  <a:pt x="104" y="42"/>
                  <a:pt x="109" y="44"/>
                  <a:pt x="114" y="45"/>
                </a:cubicBezTo>
                <a:cubicBezTo>
                  <a:pt x="114" y="45"/>
                  <a:pt x="114" y="45"/>
                  <a:pt x="114" y="45"/>
                </a:cubicBezTo>
                <a:cubicBezTo>
                  <a:pt x="111" y="43"/>
                  <a:pt x="107" y="39"/>
                  <a:pt x="104" y="38"/>
                </a:cubicBezTo>
                <a:cubicBezTo>
                  <a:pt x="109" y="39"/>
                  <a:pt x="113" y="42"/>
                  <a:pt x="117" y="43"/>
                </a:cubicBezTo>
                <a:cubicBezTo>
                  <a:pt x="118" y="43"/>
                  <a:pt x="118" y="43"/>
                  <a:pt x="118" y="42"/>
                </a:cubicBezTo>
                <a:cubicBezTo>
                  <a:pt x="116" y="41"/>
                  <a:pt x="114" y="40"/>
                  <a:pt x="112" y="39"/>
                </a:cubicBezTo>
                <a:cubicBezTo>
                  <a:pt x="111" y="39"/>
                  <a:pt x="105" y="36"/>
                  <a:pt x="109" y="38"/>
                </a:cubicBezTo>
                <a:cubicBezTo>
                  <a:pt x="113" y="39"/>
                  <a:pt x="117" y="42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19" y="40"/>
                  <a:pt x="117" y="39"/>
                  <a:pt x="115" y="38"/>
                </a:cubicBezTo>
                <a:cubicBezTo>
                  <a:pt x="117" y="39"/>
                  <a:pt x="120" y="40"/>
                  <a:pt x="122" y="41"/>
                </a:cubicBezTo>
                <a:cubicBezTo>
                  <a:pt x="123" y="41"/>
                  <a:pt x="123" y="40"/>
                  <a:pt x="122" y="40"/>
                </a:cubicBezTo>
                <a:cubicBezTo>
                  <a:pt x="121" y="39"/>
                  <a:pt x="119" y="38"/>
                  <a:pt x="117" y="36"/>
                </a:cubicBezTo>
                <a:cubicBezTo>
                  <a:pt x="119" y="37"/>
                  <a:pt x="122" y="38"/>
                  <a:pt x="124" y="39"/>
                </a:cubicBezTo>
                <a:cubicBezTo>
                  <a:pt x="124" y="39"/>
                  <a:pt x="125" y="39"/>
                  <a:pt x="124" y="39"/>
                </a:cubicBezTo>
                <a:cubicBezTo>
                  <a:pt x="124" y="38"/>
                  <a:pt x="124" y="38"/>
                  <a:pt x="123" y="38"/>
                </a:cubicBezTo>
                <a:cubicBezTo>
                  <a:pt x="124" y="38"/>
                  <a:pt x="124" y="38"/>
                  <a:pt x="124" y="38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5" y="37"/>
                  <a:pt x="125" y="37"/>
                  <a:pt x="124" y="36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4" y="34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7" y="36"/>
                  <a:pt x="128" y="37"/>
                  <a:pt x="129" y="38"/>
                </a:cubicBezTo>
                <a:cubicBezTo>
                  <a:pt x="113" y="53"/>
                  <a:pt x="94" y="63"/>
                  <a:pt x="74" y="70"/>
                </a:cubicBezTo>
                <a:close/>
                <a:moveTo>
                  <a:pt x="6" y="77"/>
                </a:moveTo>
                <a:cubicBezTo>
                  <a:pt x="6" y="76"/>
                  <a:pt x="5" y="75"/>
                  <a:pt x="5" y="74"/>
                </a:cubicBezTo>
                <a:cubicBezTo>
                  <a:pt x="7" y="76"/>
                  <a:pt x="9" y="77"/>
                  <a:pt x="11" y="79"/>
                </a:cubicBezTo>
                <a:cubicBezTo>
                  <a:pt x="10" y="79"/>
                  <a:pt x="10" y="78"/>
                  <a:pt x="9" y="78"/>
                </a:cubicBezTo>
                <a:cubicBezTo>
                  <a:pt x="8" y="78"/>
                  <a:pt x="7" y="77"/>
                  <a:pt x="6" y="77"/>
                </a:cubicBezTo>
                <a:close/>
                <a:moveTo>
                  <a:pt x="12" y="79"/>
                </a:moveTo>
                <a:cubicBezTo>
                  <a:pt x="12" y="79"/>
                  <a:pt x="12" y="79"/>
                  <a:pt x="12" y="79"/>
                </a:cubicBezTo>
                <a:cubicBezTo>
                  <a:pt x="12" y="79"/>
                  <a:pt x="13" y="79"/>
                  <a:pt x="13" y="79"/>
                </a:cubicBezTo>
                <a:cubicBezTo>
                  <a:pt x="13" y="79"/>
                  <a:pt x="12" y="79"/>
                  <a:pt x="12" y="79"/>
                </a:cubicBezTo>
                <a:close/>
                <a:moveTo>
                  <a:pt x="35" y="80"/>
                </a:moveTo>
                <a:cubicBezTo>
                  <a:pt x="30" y="81"/>
                  <a:pt x="24" y="81"/>
                  <a:pt x="18" y="80"/>
                </a:cubicBezTo>
                <a:cubicBezTo>
                  <a:pt x="17" y="80"/>
                  <a:pt x="16" y="80"/>
                  <a:pt x="15" y="80"/>
                </a:cubicBezTo>
                <a:cubicBezTo>
                  <a:pt x="14" y="79"/>
                  <a:pt x="12" y="78"/>
                  <a:pt x="11" y="77"/>
                </a:cubicBezTo>
                <a:cubicBezTo>
                  <a:pt x="10" y="76"/>
                  <a:pt x="8" y="73"/>
                  <a:pt x="7" y="72"/>
                </a:cubicBezTo>
                <a:cubicBezTo>
                  <a:pt x="11" y="74"/>
                  <a:pt x="15" y="77"/>
                  <a:pt x="18" y="80"/>
                </a:cubicBezTo>
                <a:cubicBezTo>
                  <a:pt x="18" y="80"/>
                  <a:pt x="19" y="80"/>
                  <a:pt x="18" y="79"/>
                </a:cubicBezTo>
                <a:cubicBezTo>
                  <a:pt x="18" y="79"/>
                  <a:pt x="18" y="79"/>
                  <a:pt x="17" y="78"/>
                </a:cubicBezTo>
                <a:cubicBezTo>
                  <a:pt x="17" y="78"/>
                  <a:pt x="17" y="78"/>
                  <a:pt x="17" y="78"/>
                </a:cubicBezTo>
                <a:cubicBezTo>
                  <a:pt x="16" y="77"/>
                  <a:pt x="15" y="76"/>
                  <a:pt x="13" y="75"/>
                </a:cubicBezTo>
                <a:cubicBezTo>
                  <a:pt x="12" y="74"/>
                  <a:pt x="5" y="68"/>
                  <a:pt x="10" y="71"/>
                </a:cubicBezTo>
                <a:cubicBezTo>
                  <a:pt x="11" y="71"/>
                  <a:pt x="11" y="71"/>
                  <a:pt x="12" y="71"/>
                </a:cubicBezTo>
                <a:cubicBezTo>
                  <a:pt x="15" y="75"/>
                  <a:pt x="19" y="78"/>
                  <a:pt x="23" y="80"/>
                </a:cubicBezTo>
                <a:cubicBezTo>
                  <a:pt x="24" y="80"/>
                  <a:pt x="24" y="79"/>
                  <a:pt x="24" y="79"/>
                </a:cubicBezTo>
                <a:cubicBezTo>
                  <a:pt x="20" y="77"/>
                  <a:pt x="16" y="73"/>
                  <a:pt x="12" y="71"/>
                </a:cubicBezTo>
                <a:cubicBezTo>
                  <a:pt x="12" y="70"/>
                  <a:pt x="11" y="70"/>
                  <a:pt x="11" y="69"/>
                </a:cubicBezTo>
                <a:cubicBezTo>
                  <a:pt x="10" y="68"/>
                  <a:pt x="14" y="70"/>
                  <a:pt x="14" y="70"/>
                </a:cubicBezTo>
                <a:cubicBezTo>
                  <a:pt x="17" y="71"/>
                  <a:pt x="19" y="73"/>
                  <a:pt x="21" y="75"/>
                </a:cubicBezTo>
                <a:cubicBezTo>
                  <a:pt x="23" y="76"/>
                  <a:pt x="25" y="78"/>
                  <a:pt x="27" y="79"/>
                </a:cubicBezTo>
                <a:cubicBezTo>
                  <a:pt x="28" y="79"/>
                  <a:pt x="28" y="79"/>
                  <a:pt x="28" y="78"/>
                </a:cubicBezTo>
                <a:cubicBezTo>
                  <a:pt x="25" y="77"/>
                  <a:pt x="23" y="75"/>
                  <a:pt x="21" y="74"/>
                </a:cubicBezTo>
                <a:cubicBezTo>
                  <a:pt x="20" y="73"/>
                  <a:pt x="19" y="72"/>
                  <a:pt x="18" y="71"/>
                </a:cubicBezTo>
                <a:cubicBezTo>
                  <a:pt x="15" y="68"/>
                  <a:pt x="22" y="72"/>
                  <a:pt x="22" y="72"/>
                </a:cubicBezTo>
                <a:cubicBezTo>
                  <a:pt x="23" y="73"/>
                  <a:pt x="24" y="73"/>
                  <a:pt x="25" y="74"/>
                </a:cubicBezTo>
                <a:cubicBezTo>
                  <a:pt x="27" y="76"/>
                  <a:pt x="30" y="78"/>
                  <a:pt x="33" y="80"/>
                </a:cubicBezTo>
                <a:cubicBezTo>
                  <a:pt x="33" y="80"/>
                  <a:pt x="34" y="79"/>
                  <a:pt x="33" y="79"/>
                </a:cubicBezTo>
                <a:cubicBezTo>
                  <a:pt x="31" y="77"/>
                  <a:pt x="28" y="75"/>
                  <a:pt x="25" y="73"/>
                </a:cubicBezTo>
                <a:cubicBezTo>
                  <a:pt x="25" y="73"/>
                  <a:pt x="25" y="73"/>
                  <a:pt x="24" y="73"/>
                </a:cubicBezTo>
                <a:cubicBezTo>
                  <a:pt x="24" y="72"/>
                  <a:pt x="20" y="68"/>
                  <a:pt x="21" y="68"/>
                </a:cubicBezTo>
                <a:cubicBezTo>
                  <a:pt x="23" y="68"/>
                  <a:pt x="25" y="70"/>
                  <a:pt x="27" y="71"/>
                </a:cubicBezTo>
                <a:cubicBezTo>
                  <a:pt x="31" y="74"/>
                  <a:pt x="34" y="77"/>
                  <a:pt x="38" y="79"/>
                </a:cubicBezTo>
                <a:cubicBezTo>
                  <a:pt x="37" y="80"/>
                  <a:pt x="36" y="80"/>
                  <a:pt x="35" y="80"/>
                </a:cubicBezTo>
                <a:close/>
                <a:moveTo>
                  <a:pt x="14" y="73"/>
                </a:moveTo>
                <a:cubicBezTo>
                  <a:pt x="16" y="74"/>
                  <a:pt x="17" y="75"/>
                  <a:pt x="19" y="76"/>
                </a:cubicBezTo>
                <a:cubicBezTo>
                  <a:pt x="19" y="77"/>
                  <a:pt x="20" y="77"/>
                  <a:pt x="20" y="77"/>
                </a:cubicBezTo>
                <a:cubicBezTo>
                  <a:pt x="18" y="76"/>
                  <a:pt x="16" y="75"/>
                  <a:pt x="14" y="73"/>
                </a:cubicBezTo>
                <a:cubicBezTo>
                  <a:pt x="14" y="73"/>
                  <a:pt x="14" y="73"/>
                  <a:pt x="14" y="73"/>
                </a:cubicBezTo>
                <a:close/>
                <a:moveTo>
                  <a:pt x="32" y="66"/>
                </a:moveTo>
                <a:cubicBezTo>
                  <a:pt x="33" y="66"/>
                  <a:pt x="34" y="67"/>
                  <a:pt x="35" y="67"/>
                </a:cubicBezTo>
                <a:cubicBezTo>
                  <a:pt x="37" y="69"/>
                  <a:pt x="39" y="70"/>
                  <a:pt x="41" y="72"/>
                </a:cubicBezTo>
                <a:cubicBezTo>
                  <a:pt x="44" y="74"/>
                  <a:pt x="41" y="72"/>
                  <a:pt x="41" y="72"/>
                </a:cubicBezTo>
                <a:cubicBezTo>
                  <a:pt x="38" y="70"/>
                  <a:pt x="35" y="68"/>
                  <a:pt x="32" y="66"/>
                </a:cubicBezTo>
                <a:cubicBezTo>
                  <a:pt x="32" y="66"/>
                  <a:pt x="32" y="66"/>
                  <a:pt x="32" y="66"/>
                </a:cubicBezTo>
                <a:close/>
                <a:moveTo>
                  <a:pt x="64" y="59"/>
                </a:moveTo>
                <a:cubicBezTo>
                  <a:pt x="67" y="61"/>
                  <a:pt x="71" y="63"/>
                  <a:pt x="74" y="64"/>
                </a:cubicBezTo>
                <a:cubicBezTo>
                  <a:pt x="70" y="63"/>
                  <a:pt x="67" y="61"/>
                  <a:pt x="64" y="59"/>
                </a:cubicBezTo>
                <a:close/>
                <a:moveTo>
                  <a:pt x="110" y="35"/>
                </a:moveTo>
                <a:cubicBezTo>
                  <a:pt x="113" y="38"/>
                  <a:pt x="116" y="39"/>
                  <a:pt x="119" y="41"/>
                </a:cubicBezTo>
                <a:cubicBezTo>
                  <a:pt x="121" y="42"/>
                  <a:pt x="114" y="39"/>
                  <a:pt x="114" y="39"/>
                </a:cubicBezTo>
                <a:cubicBezTo>
                  <a:pt x="112" y="38"/>
                  <a:pt x="109" y="37"/>
                  <a:pt x="107" y="36"/>
                </a:cubicBezTo>
                <a:cubicBezTo>
                  <a:pt x="108" y="36"/>
                  <a:pt x="109" y="35"/>
                  <a:pt x="110" y="35"/>
                </a:cubicBezTo>
                <a:close/>
                <a:moveTo>
                  <a:pt x="125" y="32"/>
                </a:moveTo>
                <a:cubicBezTo>
                  <a:pt x="125" y="32"/>
                  <a:pt x="125" y="33"/>
                  <a:pt x="125" y="34"/>
                </a:cubicBezTo>
                <a:cubicBezTo>
                  <a:pt x="125" y="34"/>
                  <a:pt x="125" y="33"/>
                  <a:pt x="124" y="33"/>
                </a:cubicBezTo>
                <a:cubicBezTo>
                  <a:pt x="124" y="33"/>
                  <a:pt x="123" y="33"/>
                  <a:pt x="123" y="34"/>
                </a:cubicBezTo>
                <a:cubicBezTo>
                  <a:pt x="124" y="36"/>
                  <a:pt x="122" y="34"/>
                  <a:pt x="122" y="33"/>
                </a:cubicBezTo>
                <a:cubicBezTo>
                  <a:pt x="121" y="33"/>
                  <a:pt x="121" y="33"/>
                  <a:pt x="121" y="33"/>
                </a:cubicBezTo>
                <a:cubicBezTo>
                  <a:pt x="122" y="34"/>
                  <a:pt x="123" y="36"/>
                  <a:pt x="124" y="37"/>
                </a:cubicBezTo>
                <a:cubicBezTo>
                  <a:pt x="123" y="36"/>
                  <a:pt x="122" y="36"/>
                  <a:pt x="121" y="35"/>
                </a:cubicBezTo>
                <a:cubicBezTo>
                  <a:pt x="120" y="35"/>
                  <a:pt x="120" y="35"/>
                  <a:pt x="120" y="35"/>
                </a:cubicBezTo>
                <a:cubicBezTo>
                  <a:pt x="120" y="35"/>
                  <a:pt x="119" y="34"/>
                  <a:pt x="119" y="34"/>
                </a:cubicBezTo>
                <a:cubicBezTo>
                  <a:pt x="118" y="34"/>
                  <a:pt x="118" y="34"/>
                  <a:pt x="118" y="35"/>
                </a:cubicBezTo>
                <a:cubicBezTo>
                  <a:pt x="119" y="35"/>
                  <a:pt x="125" y="39"/>
                  <a:pt x="122" y="37"/>
                </a:cubicBezTo>
                <a:cubicBezTo>
                  <a:pt x="120" y="36"/>
                  <a:pt x="118" y="36"/>
                  <a:pt x="116" y="35"/>
                </a:cubicBezTo>
                <a:cubicBezTo>
                  <a:pt x="116" y="35"/>
                  <a:pt x="116" y="36"/>
                  <a:pt x="116" y="36"/>
                </a:cubicBezTo>
                <a:cubicBezTo>
                  <a:pt x="117" y="37"/>
                  <a:pt x="118" y="37"/>
                  <a:pt x="119" y="38"/>
                </a:cubicBezTo>
                <a:cubicBezTo>
                  <a:pt x="120" y="39"/>
                  <a:pt x="123" y="41"/>
                  <a:pt x="119" y="39"/>
                </a:cubicBezTo>
                <a:cubicBezTo>
                  <a:pt x="117" y="38"/>
                  <a:pt x="114" y="36"/>
                  <a:pt x="111" y="35"/>
                </a:cubicBezTo>
                <a:cubicBezTo>
                  <a:pt x="116" y="34"/>
                  <a:pt x="120" y="33"/>
                  <a:pt x="125" y="32"/>
                </a:cubicBezTo>
                <a:close/>
                <a:moveTo>
                  <a:pt x="165" y="9"/>
                </a:moveTo>
                <a:cubicBezTo>
                  <a:pt x="161" y="13"/>
                  <a:pt x="159" y="18"/>
                  <a:pt x="155" y="22"/>
                </a:cubicBezTo>
                <a:cubicBezTo>
                  <a:pt x="151" y="25"/>
                  <a:pt x="148" y="27"/>
                  <a:pt x="144" y="28"/>
                </a:cubicBezTo>
                <a:cubicBezTo>
                  <a:pt x="140" y="28"/>
                  <a:pt x="137" y="28"/>
                  <a:pt x="133" y="30"/>
                </a:cubicBezTo>
                <a:cubicBezTo>
                  <a:pt x="133" y="30"/>
                  <a:pt x="133" y="30"/>
                  <a:pt x="133" y="30"/>
                </a:cubicBezTo>
                <a:cubicBezTo>
                  <a:pt x="134" y="29"/>
                  <a:pt x="134" y="29"/>
                  <a:pt x="134" y="28"/>
                </a:cubicBezTo>
                <a:cubicBezTo>
                  <a:pt x="134" y="21"/>
                  <a:pt x="144" y="20"/>
                  <a:pt x="148" y="18"/>
                </a:cubicBezTo>
                <a:cubicBezTo>
                  <a:pt x="155" y="16"/>
                  <a:pt x="159" y="11"/>
                  <a:pt x="165" y="8"/>
                </a:cubicBezTo>
                <a:cubicBezTo>
                  <a:pt x="165" y="9"/>
                  <a:pt x="165" y="9"/>
                  <a:pt x="165" y="9"/>
                </a:cubicBezTo>
                <a:close/>
                <a:moveTo>
                  <a:pt x="147" y="30"/>
                </a:moveTo>
                <a:cubicBezTo>
                  <a:pt x="150" y="29"/>
                  <a:pt x="153" y="26"/>
                  <a:pt x="156" y="24"/>
                </a:cubicBezTo>
                <a:cubicBezTo>
                  <a:pt x="159" y="22"/>
                  <a:pt x="161" y="20"/>
                  <a:pt x="162" y="17"/>
                </a:cubicBezTo>
                <a:cubicBezTo>
                  <a:pt x="162" y="19"/>
                  <a:pt x="162" y="20"/>
                  <a:pt x="161" y="22"/>
                </a:cubicBezTo>
                <a:cubicBezTo>
                  <a:pt x="158" y="27"/>
                  <a:pt x="152" y="30"/>
                  <a:pt x="146" y="30"/>
                </a:cubicBezTo>
                <a:cubicBezTo>
                  <a:pt x="146" y="30"/>
                  <a:pt x="146" y="30"/>
                  <a:pt x="147" y="30"/>
                </a:cubicBezTo>
                <a:close/>
                <a:moveTo>
                  <a:pt x="160" y="8"/>
                </a:moveTo>
                <a:cubicBezTo>
                  <a:pt x="155" y="11"/>
                  <a:pt x="149" y="15"/>
                  <a:pt x="143" y="17"/>
                </a:cubicBezTo>
                <a:cubicBezTo>
                  <a:pt x="140" y="18"/>
                  <a:pt x="136" y="19"/>
                  <a:pt x="134" y="22"/>
                </a:cubicBezTo>
                <a:cubicBezTo>
                  <a:pt x="136" y="16"/>
                  <a:pt x="140" y="12"/>
                  <a:pt x="145" y="10"/>
                </a:cubicBezTo>
                <a:cubicBezTo>
                  <a:pt x="150" y="8"/>
                  <a:pt x="155" y="8"/>
                  <a:pt x="160" y="8"/>
                </a:cubicBezTo>
                <a:close/>
                <a:moveTo>
                  <a:pt x="130" y="30"/>
                </a:moveTo>
                <a:cubicBezTo>
                  <a:pt x="130" y="30"/>
                  <a:pt x="130" y="30"/>
                  <a:pt x="130" y="30"/>
                </a:cubicBezTo>
                <a:cubicBezTo>
                  <a:pt x="131" y="31"/>
                  <a:pt x="132" y="33"/>
                  <a:pt x="133" y="34"/>
                </a:cubicBezTo>
                <a:cubicBezTo>
                  <a:pt x="132" y="34"/>
                  <a:pt x="132" y="35"/>
                  <a:pt x="131" y="36"/>
                </a:cubicBezTo>
                <a:cubicBezTo>
                  <a:pt x="131" y="36"/>
                  <a:pt x="131" y="36"/>
                  <a:pt x="131" y="36"/>
                </a:cubicBezTo>
                <a:cubicBezTo>
                  <a:pt x="129" y="35"/>
                  <a:pt x="128" y="33"/>
                  <a:pt x="128" y="31"/>
                </a:cubicBezTo>
                <a:cubicBezTo>
                  <a:pt x="128" y="31"/>
                  <a:pt x="129" y="31"/>
                  <a:pt x="130" y="30"/>
                </a:cubicBezTo>
                <a:close/>
                <a:moveTo>
                  <a:pt x="145" y="33"/>
                </a:moveTo>
                <a:cubicBezTo>
                  <a:pt x="150" y="33"/>
                  <a:pt x="154" y="31"/>
                  <a:pt x="159" y="28"/>
                </a:cubicBezTo>
                <a:cubicBezTo>
                  <a:pt x="161" y="26"/>
                  <a:pt x="163" y="24"/>
                  <a:pt x="165" y="21"/>
                </a:cubicBezTo>
                <a:cubicBezTo>
                  <a:pt x="165" y="18"/>
                  <a:pt x="166" y="16"/>
                  <a:pt x="166" y="14"/>
                </a:cubicBezTo>
                <a:cubicBezTo>
                  <a:pt x="166" y="16"/>
                  <a:pt x="166" y="19"/>
                  <a:pt x="165" y="22"/>
                </a:cubicBezTo>
                <a:cubicBezTo>
                  <a:pt x="163" y="32"/>
                  <a:pt x="154" y="34"/>
                  <a:pt x="145" y="33"/>
                </a:cubicBezTo>
                <a:close/>
                <a:moveTo>
                  <a:pt x="153" y="6"/>
                </a:moveTo>
                <a:cubicBezTo>
                  <a:pt x="149" y="6"/>
                  <a:pt x="145" y="7"/>
                  <a:pt x="142" y="8"/>
                </a:cubicBezTo>
                <a:cubicBezTo>
                  <a:pt x="143" y="8"/>
                  <a:pt x="144" y="7"/>
                  <a:pt x="145" y="7"/>
                </a:cubicBezTo>
                <a:cubicBezTo>
                  <a:pt x="148" y="6"/>
                  <a:pt x="150" y="6"/>
                  <a:pt x="153" y="6"/>
                </a:cubicBezTo>
                <a:close/>
                <a:moveTo>
                  <a:pt x="22" y="59"/>
                </a:moveTo>
                <a:cubicBezTo>
                  <a:pt x="31" y="55"/>
                  <a:pt x="40" y="53"/>
                  <a:pt x="49" y="50"/>
                </a:cubicBezTo>
                <a:cubicBezTo>
                  <a:pt x="68" y="44"/>
                  <a:pt x="87" y="40"/>
                  <a:pt x="106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9" y="38"/>
                  <a:pt x="113" y="42"/>
                  <a:pt x="116" y="42"/>
                </a:cubicBezTo>
                <a:cubicBezTo>
                  <a:pt x="111" y="41"/>
                  <a:pt x="108" y="38"/>
                  <a:pt x="103" y="37"/>
                </a:cubicBezTo>
                <a:cubicBezTo>
                  <a:pt x="102" y="37"/>
                  <a:pt x="102" y="38"/>
                  <a:pt x="103" y="38"/>
                </a:cubicBezTo>
                <a:cubicBezTo>
                  <a:pt x="104" y="39"/>
                  <a:pt x="106" y="40"/>
                  <a:pt x="108" y="41"/>
                </a:cubicBezTo>
                <a:cubicBezTo>
                  <a:pt x="110" y="43"/>
                  <a:pt x="116" y="46"/>
                  <a:pt x="109" y="43"/>
                </a:cubicBezTo>
                <a:cubicBezTo>
                  <a:pt x="106" y="42"/>
                  <a:pt x="103" y="40"/>
                  <a:pt x="99" y="39"/>
                </a:cubicBezTo>
                <a:cubicBezTo>
                  <a:pt x="99" y="39"/>
                  <a:pt x="98" y="39"/>
                  <a:pt x="99" y="40"/>
                </a:cubicBezTo>
                <a:cubicBezTo>
                  <a:pt x="100" y="41"/>
                  <a:pt x="102" y="42"/>
                  <a:pt x="104" y="43"/>
                </a:cubicBezTo>
                <a:cubicBezTo>
                  <a:pt x="101" y="42"/>
                  <a:pt x="98" y="40"/>
                  <a:pt x="94" y="39"/>
                </a:cubicBezTo>
                <a:cubicBezTo>
                  <a:pt x="94" y="39"/>
                  <a:pt x="94" y="40"/>
                  <a:pt x="94" y="40"/>
                </a:cubicBezTo>
                <a:cubicBezTo>
                  <a:pt x="99" y="44"/>
                  <a:pt x="104" y="46"/>
                  <a:pt x="110" y="49"/>
                </a:cubicBezTo>
                <a:cubicBezTo>
                  <a:pt x="105" y="46"/>
                  <a:pt x="98" y="44"/>
                  <a:pt x="92" y="42"/>
                </a:cubicBezTo>
                <a:cubicBezTo>
                  <a:pt x="92" y="42"/>
                  <a:pt x="92" y="43"/>
                  <a:pt x="92" y="43"/>
                </a:cubicBezTo>
                <a:cubicBezTo>
                  <a:pt x="94" y="44"/>
                  <a:pt x="97" y="46"/>
                  <a:pt x="99" y="47"/>
                </a:cubicBezTo>
                <a:cubicBezTo>
                  <a:pt x="100" y="47"/>
                  <a:pt x="100" y="48"/>
                  <a:pt x="100" y="48"/>
                </a:cubicBezTo>
                <a:cubicBezTo>
                  <a:pt x="96" y="46"/>
                  <a:pt x="91" y="43"/>
                  <a:pt x="86" y="43"/>
                </a:cubicBezTo>
                <a:cubicBezTo>
                  <a:pt x="86" y="43"/>
                  <a:pt x="85" y="43"/>
                  <a:pt x="86" y="43"/>
                </a:cubicBezTo>
                <a:cubicBezTo>
                  <a:pt x="88" y="45"/>
                  <a:pt x="90" y="46"/>
                  <a:pt x="92" y="47"/>
                </a:cubicBezTo>
                <a:cubicBezTo>
                  <a:pt x="93" y="48"/>
                  <a:pt x="94" y="49"/>
                  <a:pt x="96" y="50"/>
                </a:cubicBezTo>
                <a:cubicBezTo>
                  <a:pt x="96" y="50"/>
                  <a:pt x="102" y="53"/>
                  <a:pt x="98" y="51"/>
                </a:cubicBezTo>
                <a:cubicBezTo>
                  <a:pt x="91" y="49"/>
                  <a:pt x="86" y="45"/>
                  <a:pt x="79" y="43"/>
                </a:cubicBezTo>
                <a:cubicBezTo>
                  <a:pt x="78" y="43"/>
                  <a:pt x="78" y="43"/>
                  <a:pt x="78" y="44"/>
                </a:cubicBezTo>
                <a:cubicBezTo>
                  <a:pt x="83" y="48"/>
                  <a:pt x="88" y="50"/>
                  <a:pt x="93" y="53"/>
                </a:cubicBezTo>
                <a:cubicBezTo>
                  <a:pt x="98" y="56"/>
                  <a:pt x="93" y="53"/>
                  <a:pt x="92" y="53"/>
                </a:cubicBezTo>
                <a:cubicBezTo>
                  <a:pt x="90" y="52"/>
                  <a:pt x="88" y="51"/>
                  <a:pt x="86" y="50"/>
                </a:cubicBezTo>
                <a:cubicBezTo>
                  <a:pt x="83" y="48"/>
                  <a:pt x="80" y="46"/>
                  <a:pt x="76" y="45"/>
                </a:cubicBezTo>
                <a:cubicBezTo>
                  <a:pt x="76" y="45"/>
                  <a:pt x="75" y="46"/>
                  <a:pt x="76" y="46"/>
                </a:cubicBezTo>
                <a:cubicBezTo>
                  <a:pt x="78" y="48"/>
                  <a:pt x="81" y="51"/>
                  <a:pt x="84" y="53"/>
                </a:cubicBezTo>
                <a:cubicBezTo>
                  <a:pt x="81" y="51"/>
                  <a:pt x="77" y="49"/>
                  <a:pt x="73" y="48"/>
                </a:cubicBezTo>
                <a:cubicBezTo>
                  <a:pt x="72" y="48"/>
                  <a:pt x="72" y="49"/>
                  <a:pt x="73" y="49"/>
                </a:cubicBezTo>
                <a:cubicBezTo>
                  <a:pt x="76" y="51"/>
                  <a:pt x="80" y="53"/>
                  <a:pt x="83" y="56"/>
                </a:cubicBezTo>
                <a:cubicBezTo>
                  <a:pt x="84" y="56"/>
                  <a:pt x="85" y="57"/>
                  <a:pt x="86" y="58"/>
                </a:cubicBezTo>
                <a:cubicBezTo>
                  <a:pt x="86" y="58"/>
                  <a:pt x="86" y="58"/>
                  <a:pt x="87" y="58"/>
                </a:cubicBezTo>
                <a:cubicBezTo>
                  <a:pt x="85" y="57"/>
                  <a:pt x="84" y="57"/>
                  <a:pt x="82" y="56"/>
                </a:cubicBezTo>
                <a:cubicBezTo>
                  <a:pt x="77" y="53"/>
                  <a:pt x="72" y="49"/>
                  <a:pt x="65" y="49"/>
                </a:cubicBezTo>
                <a:cubicBezTo>
                  <a:pt x="65" y="49"/>
                  <a:pt x="65" y="49"/>
                  <a:pt x="65" y="49"/>
                </a:cubicBezTo>
                <a:cubicBezTo>
                  <a:pt x="67" y="51"/>
                  <a:pt x="69" y="53"/>
                  <a:pt x="72" y="55"/>
                </a:cubicBezTo>
                <a:cubicBezTo>
                  <a:pt x="68" y="53"/>
                  <a:pt x="64" y="51"/>
                  <a:pt x="60" y="50"/>
                </a:cubicBezTo>
                <a:cubicBezTo>
                  <a:pt x="60" y="50"/>
                  <a:pt x="60" y="50"/>
                  <a:pt x="60" y="50"/>
                </a:cubicBezTo>
                <a:cubicBezTo>
                  <a:pt x="62" y="53"/>
                  <a:pt x="65" y="55"/>
                  <a:pt x="67" y="57"/>
                </a:cubicBezTo>
                <a:cubicBezTo>
                  <a:pt x="66" y="56"/>
                  <a:pt x="65" y="55"/>
                  <a:pt x="64" y="55"/>
                </a:cubicBezTo>
                <a:cubicBezTo>
                  <a:pt x="60" y="53"/>
                  <a:pt x="57" y="50"/>
                  <a:pt x="52" y="50"/>
                </a:cubicBezTo>
                <a:cubicBezTo>
                  <a:pt x="52" y="50"/>
                  <a:pt x="52" y="51"/>
                  <a:pt x="52" y="51"/>
                </a:cubicBezTo>
                <a:cubicBezTo>
                  <a:pt x="54" y="52"/>
                  <a:pt x="55" y="53"/>
                  <a:pt x="56" y="54"/>
                </a:cubicBezTo>
                <a:cubicBezTo>
                  <a:pt x="54" y="53"/>
                  <a:pt x="52" y="52"/>
                  <a:pt x="49" y="51"/>
                </a:cubicBezTo>
                <a:cubicBezTo>
                  <a:pt x="49" y="51"/>
                  <a:pt x="49" y="51"/>
                  <a:pt x="49" y="52"/>
                </a:cubicBezTo>
                <a:cubicBezTo>
                  <a:pt x="55" y="58"/>
                  <a:pt x="64" y="62"/>
                  <a:pt x="72" y="67"/>
                </a:cubicBezTo>
                <a:cubicBezTo>
                  <a:pt x="70" y="66"/>
                  <a:pt x="68" y="65"/>
                  <a:pt x="66" y="64"/>
                </a:cubicBezTo>
                <a:cubicBezTo>
                  <a:pt x="63" y="63"/>
                  <a:pt x="61" y="62"/>
                  <a:pt x="59" y="61"/>
                </a:cubicBezTo>
                <a:cubicBezTo>
                  <a:pt x="54" y="58"/>
                  <a:pt x="49" y="55"/>
                  <a:pt x="44" y="53"/>
                </a:cubicBezTo>
                <a:cubicBezTo>
                  <a:pt x="44" y="53"/>
                  <a:pt x="43" y="53"/>
                  <a:pt x="44" y="54"/>
                </a:cubicBezTo>
                <a:cubicBezTo>
                  <a:pt x="45" y="55"/>
                  <a:pt x="46" y="57"/>
                  <a:pt x="48" y="58"/>
                </a:cubicBezTo>
                <a:cubicBezTo>
                  <a:pt x="45" y="57"/>
                  <a:pt x="42" y="56"/>
                  <a:pt x="40" y="55"/>
                </a:cubicBezTo>
                <a:cubicBezTo>
                  <a:pt x="39" y="55"/>
                  <a:pt x="39" y="56"/>
                  <a:pt x="39" y="56"/>
                </a:cubicBezTo>
                <a:cubicBezTo>
                  <a:pt x="41" y="58"/>
                  <a:pt x="42" y="59"/>
                  <a:pt x="44" y="61"/>
                </a:cubicBezTo>
                <a:cubicBezTo>
                  <a:pt x="41" y="60"/>
                  <a:pt x="39" y="59"/>
                  <a:pt x="36" y="58"/>
                </a:cubicBezTo>
                <a:cubicBezTo>
                  <a:pt x="36" y="58"/>
                  <a:pt x="36" y="59"/>
                  <a:pt x="36" y="59"/>
                </a:cubicBezTo>
                <a:cubicBezTo>
                  <a:pt x="37" y="60"/>
                  <a:pt x="37" y="60"/>
                  <a:pt x="38" y="61"/>
                </a:cubicBezTo>
                <a:cubicBezTo>
                  <a:pt x="36" y="60"/>
                  <a:pt x="34" y="60"/>
                  <a:pt x="32" y="60"/>
                </a:cubicBezTo>
                <a:cubicBezTo>
                  <a:pt x="32" y="60"/>
                  <a:pt x="32" y="60"/>
                  <a:pt x="32" y="60"/>
                </a:cubicBezTo>
                <a:cubicBezTo>
                  <a:pt x="33" y="62"/>
                  <a:pt x="34" y="63"/>
                  <a:pt x="35" y="64"/>
                </a:cubicBezTo>
                <a:cubicBezTo>
                  <a:pt x="32" y="62"/>
                  <a:pt x="29" y="61"/>
                  <a:pt x="26" y="60"/>
                </a:cubicBezTo>
                <a:cubicBezTo>
                  <a:pt x="26" y="59"/>
                  <a:pt x="25" y="60"/>
                  <a:pt x="26" y="60"/>
                </a:cubicBezTo>
                <a:cubicBezTo>
                  <a:pt x="26" y="61"/>
                  <a:pt x="27" y="62"/>
                  <a:pt x="28" y="63"/>
                </a:cubicBezTo>
                <a:cubicBezTo>
                  <a:pt x="26" y="62"/>
                  <a:pt x="24" y="61"/>
                  <a:pt x="22" y="60"/>
                </a:cubicBezTo>
                <a:cubicBezTo>
                  <a:pt x="22" y="60"/>
                  <a:pt x="22" y="61"/>
                  <a:pt x="22" y="61"/>
                </a:cubicBezTo>
                <a:cubicBezTo>
                  <a:pt x="24" y="63"/>
                  <a:pt x="26" y="65"/>
                  <a:pt x="28" y="67"/>
                </a:cubicBezTo>
                <a:cubicBezTo>
                  <a:pt x="26" y="66"/>
                  <a:pt x="24" y="65"/>
                  <a:pt x="22" y="64"/>
                </a:cubicBezTo>
                <a:cubicBezTo>
                  <a:pt x="21" y="64"/>
                  <a:pt x="21" y="64"/>
                  <a:pt x="21" y="65"/>
                </a:cubicBezTo>
                <a:cubicBezTo>
                  <a:pt x="23" y="66"/>
                  <a:pt x="24" y="68"/>
                  <a:pt x="26" y="69"/>
                </a:cubicBezTo>
                <a:cubicBezTo>
                  <a:pt x="24" y="68"/>
                  <a:pt x="21" y="67"/>
                  <a:pt x="19" y="67"/>
                </a:cubicBezTo>
                <a:cubicBezTo>
                  <a:pt x="19" y="67"/>
                  <a:pt x="19" y="68"/>
                  <a:pt x="19" y="68"/>
                </a:cubicBezTo>
                <a:cubicBezTo>
                  <a:pt x="20" y="69"/>
                  <a:pt x="21" y="70"/>
                  <a:pt x="22" y="71"/>
                </a:cubicBezTo>
                <a:cubicBezTo>
                  <a:pt x="20" y="70"/>
                  <a:pt x="18" y="69"/>
                  <a:pt x="16" y="68"/>
                </a:cubicBezTo>
                <a:cubicBezTo>
                  <a:pt x="15" y="68"/>
                  <a:pt x="15" y="69"/>
                  <a:pt x="15" y="69"/>
                </a:cubicBezTo>
                <a:cubicBezTo>
                  <a:pt x="16" y="70"/>
                  <a:pt x="17" y="70"/>
                  <a:pt x="17" y="71"/>
                </a:cubicBezTo>
                <a:cubicBezTo>
                  <a:pt x="15" y="70"/>
                  <a:pt x="13" y="68"/>
                  <a:pt x="10" y="68"/>
                </a:cubicBezTo>
                <a:cubicBezTo>
                  <a:pt x="10" y="68"/>
                  <a:pt x="9" y="68"/>
                  <a:pt x="9" y="68"/>
                </a:cubicBezTo>
                <a:cubicBezTo>
                  <a:pt x="10" y="69"/>
                  <a:pt x="10" y="69"/>
                  <a:pt x="11" y="70"/>
                </a:cubicBezTo>
                <a:cubicBezTo>
                  <a:pt x="10" y="69"/>
                  <a:pt x="8" y="69"/>
                  <a:pt x="7" y="69"/>
                </a:cubicBezTo>
                <a:cubicBezTo>
                  <a:pt x="7" y="69"/>
                  <a:pt x="6" y="69"/>
                  <a:pt x="7" y="69"/>
                </a:cubicBezTo>
                <a:cubicBezTo>
                  <a:pt x="8" y="71"/>
                  <a:pt x="9" y="72"/>
                  <a:pt x="10" y="73"/>
                </a:cubicBezTo>
                <a:cubicBezTo>
                  <a:pt x="9" y="73"/>
                  <a:pt x="8" y="72"/>
                  <a:pt x="6" y="71"/>
                </a:cubicBezTo>
                <a:cubicBezTo>
                  <a:pt x="6" y="71"/>
                  <a:pt x="6" y="72"/>
                  <a:pt x="6" y="72"/>
                </a:cubicBezTo>
                <a:cubicBezTo>
                  <a:pt x="7" y="74"/>
                  <a:pt x="9" y="76"/>
                  <a:pt x="11" y="77"/>
                </a:cubicBezTo>
                <a:cubicBezTo>
                  <a:pt x="9" y="76"/>
                  <a:pt x="7" y="75"/>
                  <a:pt x="5" y="73"/>
                </a:cubicBezTo>
                <a:cubicBezTo>
                  <a:pt x="5" y="73"/>
                  <a:pt x="5" y="73"/>
                  <a:pt x="4" y="73"/>
                </a:cubicBezTo>
                <a:cubicBezTo>
                  <a:pt x="2" y="66"/>
                  <a:pt x="17" y="60"/>
                  <a:pt x="22" y="59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4" name="Freeform 151">
            <a:extLst>
              <a:ext uri="{FF2B5EF4-FFF2-40B4-BE49-F238E27FC236}">
                <a16:creationId xmlns="" xmlns:a16="http://schemas.microsoft.com/office/drawing/2014/main" id="{1C5E105B-9EE5-43C1-B72C-F3B5F30DD68D}"/>
              </a:ext>
            </a:extLst>
          </p:cNvPr>
          <p:cNvSpPr>
            <a:spLocks noEditPoints="1"/>
          </p:cNvSpPr>
          <p:nvPr/>
        </p:nvSpPr>
        <p:spPr bwMode="auto">
          <a:xfrm>
            <a:off x="7569421" y="7974312"/>
            <a:ext cx="507779" cy="469724"/>
          </a:xfrm>
          <a:custGeom>
            <a:avLst/>
            <a:gdLst>
              <a:gd name="T0" fmla="*/ 16 w 55"/>
              <a:gd name="T1" fmla="*/ 3 h 64"/>
              <a:gd name="T2" fmla="*/ 25 w 55"/>
              <a:gd name="T3" fmla="*/ 63 h 64"/>
              <a:gd name="T4" fmla="*/ 54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6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3 w 55"/>
              <a:gd name="T21" fmla="*/ 41 h 64"/>
              <a:gd name="T22" fmla="*/ 36 w 55"/>
              <a:gd name="T23" fmla="*/ 35 h 64"/>
              <a:gd name="T24" fmla="*/ 15 w 55"/>
              <a:gd name="T25" fmla="*/ 42 h 64"/>
              <a:gd name="T26" fmla="*/ 17 w 55"/>
              <a:gd name="T27" fmla="*/ 45 h 64"/>
              <a:gd name="T28" fmla="*/ 50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1 w 55"/>
              <a:gd name="T35" fmla="*/ 13 h 64"/>
              <a:gd name="T36" fmla="*/ 20 w 55"/>
              <a:gd name="T37" fmla="*/ 33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4 w 55"/>
              <a:gd name="T45" fmla="*/ 43 h 64"/>
              <a:gd name="T46" fmla="*/ 42 w 55"/>
              <a:gd name="T47" fmla="*/ 35 h 64"/>
              <a:gd name="T48" fmla="*/ 21 w 55"/>
              <a:gd name="T49" fmla="*/ 51 h 64"/>
              <a:gd name="T50" fmla="*/ 45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7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20 h 64"/>
              <a:gd name="T70" fmla="*/ 12 w 55"/>
              <a:gd name="T71" fmla="*/ 15 h 64"/>
              <a:gd name="T72" fmla="*/ 5 w 55"/>
              <a:gd name="T73" fmla="*/ 20 h 64"/>
              <a:gd name="T74" fmla="*/ 4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1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7 w 55"/>
              <a:gd name="T95" fmla="*/ 22 h 64"/>
              <a:gd name="T96" fmla="*/ 35 w 55"/>
              <a:gd name="T97" fmla="*/ 15 h 64"/>
              <a:gd name="T98" fmla="*/ 46 w 55"/>
              <a:gd name="T99" fmla="*/ 7 h 64"/>
              <a:gd name="T100" fmla="*/ 29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7 w 55"/>
              <a:gd name="T111" fmla="*/ 7 h 64"/>
              <a:gd name="T112" fmla="*/ 12 w 55"/>
              <a:gd name="T113" fmla="*/ 37 h 64"/>
              <a:gd name="T114" fmla="*/ 34 w 55"/>
              <a:gd name="T115" fmla="*/ 27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4" y="10"/>
                </a:moveTo>
                <a:cubicBezTo>
                  <a:pt x="54" y="4"/>
                  <a:pt x="48" y="1"/>
                  <a:pt x="42" y="2"/>
                </a:cubicBezTo>
                <a:cubicBezTo>
                  <a:pt x="34" y="4"/>
                  <a:pt x="30" y="11"/>
                  <a:pt x="27" y="18"/>
                </a:cubicBezTo>
                <a:cubicBezTo>
                  <a:pt x="25" y="12"/>
                  <a:pt x="22" y="5"/>
                  <a:pt x="16" y="3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1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2" y="42"/>
                  <a:pt x="48" y="31"/>
                </a:cubicBezTo>
                <a:cubicBezTo>
                  <a:pt x="52" y="25"/>
                  <a:pt x="55" y="17"/>
                  <a:pt x="54" y="10"/>
                </a:cubicBezTo>
                <a:close/>
                <a:moveTo>
                  <a:pt x="26" y="60"/>
                </a:moveTo>
                <a:cubicBezTo>
                  <a:pt x="26" y="60"/>
                  <a:pt x="26" y="60"/>
                  <a:pt x="26" y="59"/>
                </a:cubicBezTo>
                <a:cubicBezTo>
                  <a:pt x="27" y="58"/>
                  <a:pt x="28" y="57"/>
                  <a:pt x="29" y="55"/>
                </a:cubicBezTo>
                <a:cubicBezTo>
                  <a:pt x="28" y="57"/>
                  <a:pt x="27" y="58"/>
                  <a:pt x="26" y="60"/>
                </a:cubicBezTo>
                <a:close/>
                <a:moveTo>
                  <a:pt x="24" y="56"/>
                </a:moveTo>
                <a:cubicBezTo>
                  <a:pt x="24" y="56"/>
                  <a:pt x="26" y="55"/>
                  <a:pt x="26" y="54"/>
                </a:cubicBezTo>
                <a:cubicBezTo>
                  <a:pt x="27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3"/>
                  <a:pt x="27" y="54"/>
                  <a:pt x="25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1" y="50"/>
                  <a:pt x="29" y="55"/>
                  <a:pt x="25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6" y="45"/>
                </a:moveTo>
                <a:cubicBezTo>
                  <a:pt x="36" y="46"/>
                  <a:pt x="35" y="46"/>
                  <a:pt x="35" y="47"/>
                </a:cubicBezTo>
                <a:cubicBezTo>
                  <a:pt x="36" y="46"/>
                  <a:pt x="36" y="45"/>
                  <a:pt x="37" y="44"/>
                </a:cubicBezTo>
                <a:cubicBezTo>
                  <a:pt x="37" y="45"/>
                  <a:pt x="37" y="45"/>
                  <a:pt x="36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8" y="51"/>
                  <a:pt x="24" y="56"/>
                </a:cubicBezTo>
                <a:close/>
                <a:moveTo>
                  <a:pt x="21" y="51"/>
                </a:moveTo>
                <a:cubicBezTo>
                  <a:pt x="23" y="50"/>
                  <a:pt x="26" y="49"/>
                  <a:pt x="28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1" y="52"/>
                  <a:pt x="21" y="52"/>
                  <a:pt x="21" y="51"/>
                </a:cubicBezTo>
                <a:close/>
                <a:moveTo>
                  <a:pt x="19" y="49"/>
                </a:moveTo>
                <a:cubicBezTo>
                  <a:pt x="28" y="46"/>
                  <a:pt x="35" y="40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39" y="37"/>
                  <a:pt x="36" y="39"/>
                  <a:pt x="33" y="41"/>
                </a:cubicBezTo>
                <a:cubicBezTo>
                  <a:pt x="29" y="44"/>
                  <a:pt x="25" y="47"/>
                  <a:pt x="20" y="51"/>
                </a:cubicBezTo>
                <a:cubicBezTo>
                  <a:pt x="20" y="50"/>
                  <a:pt x="19" y="49"/>
                  <a:pt x="19" y="49"/>
                </a:cubicBezTo>
                <a:close/>
                <a:moveTo>
                  <a:pt x="17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8" y="48"/>
                </a:cubicBezTo>
                <a:cubicBezTo>
                  <a:pt x="18" y="47"/>
                  <a:pt x="18" y="46"/>
                  <a:pt x="17" y="46"/>
                </a:cubicBezTo>
                <a:close/>
                <a:moveTo>
                  <a:pt x="15" y="42"/>
                </a:moveTo>
                <a:cubicBezTo>
                  <a:pt x="15" y="42"/>
                  <a:pt x="15" y="42"/>
                  <a:pt x="15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3" y="32"/>
                  <a:pt x="33" y="32"/>
                </a:cubicBezTo>
                <a:cubicBezTo>
                  <a:pt x="27" y="36"/>
                  <a:pt x="22" y="40"/>
                  <a:pt x="17" y="45"/>
                </a:cubicBezTo>
                <a:cubicBezTo>
                  <a:pt x="16" y="44"/>
                  <a:pt x="16" y="43"/>
                  <a:pt x="15" y="42"/>
                </a:cubicBezTo>
                <a:close/>
                <a:moveTo>
                  <a:pt x="38" y="23"/>
                </a:moveTo>
                <a:cubicBezTo>
                  <a:pt x="42" y="21"/>
                  <a:pt x="46" y="18"/>
                  <a:pt x="49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5"/>
                  <a:pt x="51" y="16"/>
                  <a:pt x="51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4" y="21"/>
                  <a:pt x="40" y="27"/>
                  <a:pt x="34" y="30"/>
                </a:cubicBezTo>
                <a:cubicBezTo>
                  <a:pt x="30" y="33"/>
                  <a:pt x="27" y="35"/>
                  <a:pt x="23" y="37"/>
                </a:cubicBezTo>
                <a:cubicBezTo>
                  <a:pt x="21" y="38"/>
                  <a:pt x="20" y="39"/>
                  <a:pt x="18" y="40"/>
                </a:cubicBezTo>
                <a:cubicBezTo>
                  <a:pt x="14" y="42"/>
                  <a:pt x="18" y="39"/>
                  <a:pt x="19" y="38"/>
                </a:cubicBezTo>
                <a:cubicBezTo>
                  <a:pt x="25" y="34"/>
                  <a:pt x="31" y="30"/>
                  <a:pt x="37" y="25"/>
                </a:cubicBezTo>
                <a:cubicBezTo>
                  <a:pt x="37" y="25"/>
                  <a:pt x="38" y="24"/>
                  <a:pt x="38" y="23"/>
                </a:cubicBezTo>
                <a:close/>
                <a:moveTo>
                  <a:pt x="50" y="8"/>
                </a:moveTo>
                <a:cubicBezTo>
                  <a:pt x="51" y="9"/>
                  <a:pt x="51" y="11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1" y="27"/>
                  <a:pt x="26" y="30"/>
                </a:cubicBezTo>
                <a:cubicBezTo>
                  <a:pt x="23" y="32"/>
                  <a:pt x="20" y="33"/>
                  <a:pt x="17" y="35"/>
                </a:cubicBezTo>
                <a:cubicBezTo>
                  <a:pt x="18" y="34"/>
                  <a:pt x="19" y="33"/>
                  <a:pt x="20" y="33"/>
                </a:cubicBezTo>
                <a:cubicBezTo>
                  <a:pt x="30" y="24"/>
                  <a:pt x="42" y="18"/>
                  <a:pt x="50" y="8"/>
                </a:cubicBezTo>
                <a:close/>
                <a:moveTo>
                  <a:pt x="31" y="24"/>
                </a:moveTo>
                <a:cubicBezTo>
                  <a:pt x="34" y="21"/>
                  <a:pt x="37" y="19"/>
                  <a:pt x="41" y="16"/>
                </a:cubicBezTo>
                <a:cubicBezTo>
                  <a:pt x="43" y="13"/>
                  <a:pt x="47" y="11"/>
                  <a:pt x="49" y="8"/>
                </a:cubicBezTo>
                <a:cubicBezTo>
                  <a:pt x="44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3"/>
                  <a:pt x="34" y="35"/>
                </a:cubicBezTo>
                <a:cubicBezTo>
                  <a:pt x="31" y="37"/>
                  <a:pt x="29" y="39"/>
                  <a:pt x="26" y="41"/>
                </a:cubicBezTo>
                <a:cubicBezTo>
                  <a:pt x="23" y="42"/>
                  <a:pt x="20" y="43"/>
                  <a:pt x="18" y="45"/>
                </a:cubicBezTo>
                <a:cubicBezTo>
                  <a:pt x="24" y="40"/>
                  <a:pt x="29" y="36"/>
                  <a:pt x="35" y="32"/>
                </a:cubicBezTo>
                <a:cubicBezTo>
                  <a:pt x="40" y="28"/>
                  <a:pt x="45" y="23"/>
                  <a:pt x="50" y="19"/>
                </a:cubicBezTo>
                <a:cubicBezTo>
                  <a:pt x="50" y="22"/>
                  <a:pt x="49" y="24"/>
                  <a:pt x="48" y="26"/>
                </a:cubicBezTo>
                <a:close/>
                <a:moveTo>
                  <a:pt x="40" y="40"/>
                </a:moveTo>
                <a:cubicBezTo>
                  <a:pt x="37" y="42"/>
                  <a:pt x="33" y="45"/>
                  <a:pt x="30" y="47"/>
                </a:cubicBezTo>
                <a:cubicBezTo>
                  <a:pt x="29" y="48"/>
                  <a:pt x="28" y="49"/>
                  <a:pt x="27" y="49"/>
                </a:cubicBezTo>
                <a:cubicBezTo>
                  <a:pt x="30" y="47"/>
                  <a:pt x="32" y="45"/>
                  <a:pt x="34" y="43"/>
                </a:cubicBezTo>
                <a:cubicBezTo>
                  <a:pt x="37" y="41"/>
                  <a:pt x="39" y="39"/>
                  <a:pt x="41" y="37"/>
                </a:cubicBezTo>
                <a:cubicBezTo>
                  <a:pt x="41" y="38"/>
                  <a:pt x="41" y="39"/>
                  <a:pt x="40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2" y="35"/>
                </a:cubicBezTo>
                <a:cubicBezTo>
                  <a:pt x="42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4" y="49"/>
                  <a:pt x="23" y="50"/>
                  <a:pt x="21" y="51"/>
                </a:cubicBezTo>
                <a:cubicBezTo>
                  <a:pt x="22" y="50"/>
                  <a:pt x="24" y="49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3" y="34"/>
                  <a:pt x="43" y="35"/>
                </a:cubicBezTo>
                <a:close/>
                <a:moveTo>
                  <a:pt x="45" y="30"/>
                </a:moveTo>
                <a:cubicBezTo>
                  <a:pt x="45" y="30"/>
                  <a:pt x="45" y="30"/>
                  <a:pt x="45" y="30"/>
                </a:cubicBezTo>
                <a:cubicBezTo>
                  <a:pt x="40" y="34"/>
                  <a:pt x="36" y="38"/>
                  <a:pt x="31" y="42"/>
                </a:cubicBezTo>
                <a:cubicBezTo>
                  <a:pt x="28" y="43"/>
                  <a:pt x="26" y="45"/>
                  <a:pt x="23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7"/>
                  <a:pt x="22" y="46"/>
                  <a:pt x="23" y="44"/>
                </a:cubicBezTo>
                <a:cubicBezTo>
                  <a:pt x="31" y="39"/>
                  <a:pt x="39" y="35"/>
                  <a:pt x="46" y="29"/>
                </a:cubicBezTo>
                <a:cubicBezTo>
                  <a:pt x="46" y="29"/>
                  <a:pt x="46" y="30"/>
                  <a:pt x="45" y="30"/>
                </a:cubicBezTo>
                <a:close/>
                <a:moveTo>
                  <a:pt x="50" y="7"/>
                </a:moveTo>
                <a:cubicBezTo>
                  <a:pt x="43" y="13"/>
                  <a:pt x="37" y="19"/>
                  <a:pt x="30" y="24"/>
                </a:cubicBezTo>
                <a:cubicBezTo>
                  <a:pt x="26" y="27"/>
                  <a:pt x="22" y="30"/>
                  <a:pt x="18" y="33"/>
                </a:cubicBezTo>
                <a:cubicBezTo>
                  <a:pt x="16" y="34"/>
                  <a:pt x="14" y="35"/>
                  <a:pt x="13" y="36"/>
                </a:cubicBezTo>
                <a:cubicBezTo>
                  <a:pt x="14" y="35"/>
                  <a:pt x="15" y="33"/>
                  <a:pt x="16" y="32"/>
                </a:cubicBezTo>
                <a:cubicBezTo>
                  <a:pt x="16" y="32"/>
                  <a:pt x="16" y="32"/>
                  <a:pt x="17" y="32"/>
                </a:cubicBezTo>
                <a:cubicBezTo>
                  <a:pt x="18" y="30"/>
                  <a:pt x="20" y="29"/>
                  <a:pt x="22" y="27"/>
                </a:cubicBezTo>
                <a:cubicBezTo>
                  <a:pt x="26" y="24"/>
                  <a:pt x="31" y="21"/>
                  <a:pt x="36" y="17"/>
                </a:cubicBezTo>
                <a:cubicBezTo>
                  <a:pt x="40" y="14"/>
                  <a:pt x="45" y="11"/>
                  <a:pt x="47" y="5"/>
                </a:cubicBezTo>
                <a:cubicBezTo>
                  <a:pt x="48" y="6"/>
                  <a:pt x="49" y="6"/>
                  <a:pt x="50" y="7"/>
                </a:cubicBezTo>
                <a:close/>
                <a:moveTo>
                  <a:pt x="11" y="35"/>
                </a:moveTo>
                <a:cubicBezTo>
                  <a:pt x="12" y="34"/>
                  <a:pt x="13" y="34"/>
                  <a:pt x="13" y="34"/>
                </a:cubicBezTo>
                <a:cubicBezTo>
                  <a:pt x="13" y="34"/>
                  <a:pt x="12" y="35"/>
                  <a:pt x="12" y="35"/>
                </a:cubicBezTo>
                <a:cubicBezTo>
                  <a:pt x="12" y="35"/>
                  <a:pt x="11" y="35"/>
                  <a:pt x="11" y="35"/>
                </a:cubicBezTo>
                <a:close/>
                <a:moveTo>
                  <a:pt x="9" y="31"/>
                </a:moveTo>
                <a:cubicBezTo>
                  <a:pt x="12" y="29"/>
                  <a:pt x="14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9"/>
                  <a:pt x="11" y="34"/>
                </a:cubicBezTo>
                <a:cubicBezTo>
                  <a:pt x="10" y="33"/>
                  <a:pt x="10" y="32"/>
                  <a:pt x="9" y="31"/>
                </a:cubicBezTo>
                <a:close/>
                <a:moveTo>
                  <a:pt x="8" y="27"/>
                </a:moveTo>
                <a:cubicBezTo>
                  <a:pt x="12" y="25"/>
                  <a:pt x="16" y="21"/>
                  <a:pt x="20" y="18"/>
                </a:cubicBezTo>
                <a:cubicBezTo>
                  <a:pt x="21" y="18"/>
                  <a:pt x="24" y="16"/>
                  <a:pt x="21" y="18"/>
                </a:cubicBezTo>
                <a:cubicBezTo>
                  <a:pt x="20" y="19"/>
                  <a:pt x="19" y="21"/>
                  <a:pt x="17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8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3"/>
                  <a:pt x="19" y="16"/>
                  <a:pt x="18" y="16"/>
                </a:cubicBezTo>
                <a:cubicBezTo>
                  <a:pt x="17" y="17"/>
                  <a:pt x="16" y="18"/>
                  <a:pt x="15" y="20"/>
                </a:cubicBezTo>
                <a:cubicBezTo>
                  <a:pt x="12" y="22"/>
                  <a:pt x="10" y="24"/>
                  <a:pt x="7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2" y="15"/>
                </a:cubicBezTo>
                <a:cubicBezTo>
                  <a:pt x="14" y="14"/>
                  <a:pt x="15" y="13"/>
                  <a:pt x="16" y="12"/>
                </a:cubicBezTo>
                <a:cubicBezTo>
                  <a:pt x="18" y="12"/>
                  <a:pt x="21" y="8"/>
                  <a:pt x="18" y="12"/>
                </a:cubicBezTo>
                <a:cubicBezTo>
                  <a:pt x="14" y="16"/>
                  <a:pt x="10" y="19"/>
                  <a:pt x="6" y="22"/>
                </a:cubicBezTo>
                <a:cubicBezTo>
                  <a:pt x="6" y="21"/>
                  <a:pt x="5" y="21"/>
                  <a:pt x="5" y="20"/>
                </a:cubicBezTo>
                <a:close/>
                <a:moveTo>
                  <a:pt x="4" y="13"/>
                </a:moveTo>
                <a:cubicBezTo>
                  <a:pt x="6" y="12"/>
                  <a:pt x="7" y="10"/>
                  <a:pt x="9" y="9"/>
                </a:cubicBezTo>
                <a:cubicBezTo>
                  <a:pt x="12" y="7"/>
                  <a:pt x="16" y="4"/>
                  <a:pt x="11" y="9"/>
                </a:cubicBezTo>
                <a:cubicBezTo>
                  <a:pt x="9" y="11"/>
                  <a:pt x="7" y="13"/>
                  <a:pt x="4" y="15"/>
                </a:cubicBezTo>
                <a:cubicBezTo>
                  <a:pt x="4" y="14"/>
                  <a:pt x="4" y="14"/>
                  <a:pt x="4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7"/>
                </a:cubicBezTo>
                <a:cubicBezTo>
                  <a:pt x="9" y="15"/>
                  <a:pt x="12" y="11"/>
                  <a:pt x="16" y="8"/>
                </a:cubicBezTo>
                <a:cubicBezTo>
                  <a:pt x="19" y="6"/>
                  <a:pt x="13" y="12"/>
                  <a:pt x="12" y="13"/>
                </a:cubicBezTo>
                <a:cubicBezTo>
                  <a:pt x="10" y="15"/>
                  <a:pt x="7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4" y="17"/>
                </a:cubicBezTo>
                <a:cubicBezTo>
                  <a:pt x="12" y="19"/>
                  <a:pt x="8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6"/>
                  <a:pt x="20" y="10"/>
                </a:cubicBezTo>
                <a:cubicBezTo>
                  <a:pt x="21" y="11"/>
                  <a:pt x="21" y="12"/>
                  <a:pt x="22" y="13"/>
                </a:cubicBezTo>
                <a:close/>
                <a:moveTo>
                  <a:pt x="23" y="16"/>
                </a:moveTo>
                <a:cubicBezTo>
                  <a:pt x="18" y="18"/>
                  <a:pt x="15" y="22"/>
                  <a:pt x="10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4"/>
                  <a:pt x="12" y="22"/>
                  <a:pt x="14" y="21"/>
                </a:cubicBezTo>
                <a:cubicBezTo>
                  <a:pt x="17" y="19"/>
                  <a:pt x="19" y="16"/>
                  <a:pt x="22" y="14"/>
                </a:cubicBezTo>
                <a:cubicBezTo>
                  <a:pt x="23" y="14"/>
                  <a:pt x="23" y="15"/>
                  <a:pt x="23" y="16"/>
                </a:cubicBezTo>
                <a:close/>
                <a:moveTo>
                  <a:pt x="25" y="19"/>
                </a:moveTo>
                <a:cubicBezTo>
                  <a:pt x="19" y="22"/>
                  <a:pt x="15" y="26"/>
                  <a:pt x="10" y="29"/>
                </a:cubicBezTo>
                <a:cubicBezTo>
                  <a:pt x="15" y="26"/>
                  <a:pt x="19" y="21"/>
                  <a:pt x="24" y="17"/>
                </a:cubicBezTo>
                <a:cubicBezTo>
                  <a:pt x="24" y="18"/>
                  <a:pt x="24" y="18"/>
                  <a:pt x="25" y="19"/>
                </a:cubicBezTo>
                <a:close/>
                <a:moveTo>
                  <a:pt x="25" y="20"/>
                </a:moveTo>
                <a:cubicBezTo>
                  <a:pt x="25" y="21"/>
                  <a:pt x="26" y="21"/>
                  <a:pt x="26" y="21"/>
                </a:cubicBezTo>
                <a:cubicBezTo>
                  <a:pt x="26" y="21"/>
                  <a:pt x="26" y="21"/>
                  <a:pt x="26" y="22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6"/>
                  <a:pt x="21" y="26"/>
                </a:cubicBezTo>
                <a:cubicBezTo>
                  <a:pt x="19" y="28"/>
                  <a:pt x="17" y="30"/>
                  <a:pt x="16" y="31"/>
                </a:cubicBezTo>
                <a:cubicBezTo>
                  <a:pt x="15" y="32"/>
                  <a:pt x="14" y="32"/>
                  <a:pt x="14" y="33"/>
                </a:cubicBezTo>
                <a:cubicBezTo>
                  <a:pt x="13" y="33"/>
                  <a:pt x="10" y="35"/>
                  <a:pt x="13" y="32"/>
                </a:cubicBezTo>
                <a:cubicBezTo>
                  <a:pt x="16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5"/>
                  <a:pt x="37" y="13"/>
                  <a:pt x="40" y="11"/>
                </a:cubicBezTo>
                <a:cubicBezTo>
                  <a:pt x="38" y="12"/>
                  <a:pt x="37" y="14"/>
                  <a:pt x="35" y="15"/>
                </a:cubicBezTo>
                <a:cubicBezTo>
                  <a:pt x="33" y="16"/>
                  <a:pt x="32" y="17"/>
                  <a:pt x="30" y="18"/>
                </a:cubicBezTo>
                <a:cubicBezTo>
                  <a:pt x="30" y="18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3"/>
                  <a:pt x="26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29" y="20"/>
                </a:moveTo>
                <a:cubicBezTo>
                  <a:pt x="31" y="18"/>
                  <a:pt x="33" y="17"/>
                  <a:pt x="35" y="15"/>
                </a:cubicBezTo>
                <a:cubicBezTo>
                  <a:pt x="38" y="14"/>
                  <a:pt x="39" y="13"/>
                  <a:pt x="41" y="11"/>
                </a:cubicBezTo>
                <a:cubicBezTo>
                  <a:pt x="42" y="10"/>
                  <a:pt x="44" y="8"/>
                  <a:pt x="45" y="7"/>
                </a:cubicBezTo>
                <a:cubicBezTo>
                  <a:pt x="45" y="6"/>
                  <a:pt x="46" y="6"/>
                  <a:pt x="46" y="6"/>
                </a:cubicBezTo>
                <a:cubicBezTo>
                  <a:pt x="46" y="6"/>
                  <a:pt x="46" y="7"/>
                  <a:pt x="46" y="7"/>
                </a:cubicBezTo>
                <a:cubicBezTo>
                  <a:pt x="45" y="9"/>
                  <a:pt x="44" y="10"/>
                  <a:pt x="43" y="11"/>
                </a:cubicBezTo>
                <a:cubicBezTo>
                  <a:pt x="40" y="13"/>
                  <a:pt x="38" y="15"/>
                  <a:pt x="35" y="17"/>
                </a:cubicBezTo>
                <a:cubicBezTo>
                  <a:pt x="33" y="18"/>
                  <a:pt x="31" y="20"/>
                  <a:pt x="29" y="21"/>
                </a:cubicBezTo>
                <a:cubicBezTo>
                  <a:pt x="29" y="21"/>
                  <a:pt x="29" y="20"/>
                  <a:pt x="29" y="20"/>
                </a:cubicBezTo>
                <a:close/>
                <a:moveTo>
                  <a:pt x="43" y="6"/>
                </a:moveTo>
                <a:cubicBezTo>
                  <a:pt x="43" y="6"/>
                  <a:pt x="45" y="5"/>
                  <a:pt x="46" y="5"/>
                </a:cubicBezTo>
                <a:cubicBezTo>
                  <a:pt x="45" y="6"/>
                  <a:pt x="43" y="7"/>
                  <a:pt x="42" y="8"/>
                </a:cubicBezTo>
                <a:cubicBezTo>
                  <a:pt x="40" y="10"/>
                  <a:pt x="37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2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3" y="12"/>
                </a:cubicBezTo>
                <a:cubicBezTo>
                  <a:pt x="35" y="10"/>
                  <a:pt x="37" y="8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9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9"/>
                  <a:pt x="20" y="9"/>
                </a:cubicBezTo>
                <a:close/>
                <a:moveTo>
                  <a:pt x="17" y="7"/>
                </a:moveTo>
                <a:cubicBezTo>
                  <a:pt x="13" y="9"/>
                  <a:pt x="9" y="13"/>
                  <a:pt x="5" y="16"/>
                </a:cubicBezTo>
                <a:cubicBezTo>
                  <a:pt x="6" y="15"/>
                  <a:pt x="8" y="13"/>
                  <a:pt x="10" y="11"/>
                </a:cubicBezTo>
                <a:cubicBezTo>
                  <a:pt x="12" y="9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7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5" y="7"/>
                  <a:pt x="8" y="3"/>
                  <a:pt x="14" y="5"/>
                </a:cubicBezTo>
                <a:close/>
                <a:moveTo>
                  <a:pt x="12" y="37"/>
                </a:moveTo>
                <a:cubicBezTo>
                  <a:pt x="15" y="35"/>
                  <a:pt x="17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9"/>
                  <a:pt x="14" y="38"/>
                </a:cubicBezTo>
                <a:cubicBezTo>
                  <a:pt x="21" y="34"/>
                  <a:pt x="27" y="30"/>
                  <a:pt x="34" y="27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7"/>
                  <a:pt x="34" y="27"/>
                </a:cubicBezTo>
                <a:cubicBezTo>
                  <a:pt x="28" y="32"/>
                  <a:pt x="21" y="36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40"/>
                </a:cubicBezTo>
                <a:cubicBezTo>
                  <a:pt x="13" y="39"/>
                  <a:pt x="13" y="38"/>
                  <a:pt x="12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5" name="Freeform 152">
            <a:extLst>
              <a:ext uri="{FF2B5EF4-FFF2-40B4-BE49-F238E27FC236}">
                <a16:creationId xmlns="" xmlns:a16="http://schemas.microsoft.com/office/drawing/2014/main" id="{AAAC60AB-4498-4ABA-B10A-ED81DB409EA8}"/>
              </a:ext>
            </a:extLst>
          </p:cNvPr>
          <p:cNvSpPr>
            <a:spLocks noEditPoints="1"/>
          </p:cNvSpPr>
          <p:nvPr/>
        </p:nvSpPr>
        <p:spPr bwMode="auto">
          <a:xfrm>
            <a:off x="6409019" y="3429411"/>
            <a:ext cx="831584" cy="841617"/>
          </a:xfrm>
          <a:custGeom>
            <a:avLst/>
            <a:gdLst>
              <a:gd name="T0" fmla="*/ 16 w 56"/>
              <a:gd name="T1" fmla="*/ 2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59 h 64"/>
              <a:gd name="T8" fmla="*/ 30 w 56"/>
              <a:gd name="T9" fmla="*/ 51 h 64"/>
              <a:gd name="T10" fmla="*/ 35 w 56"/>
              <a:gd name="T11" fmla="*/ 47 h 64"/>
              <a:gd name="T12" fmla="*/ 37 w 56"/>
              <a:gd name="T13" fmla="*/ 45 h 64"/>
              <a:gd name="T14" fmla="*/ 24 w 56"/>
              <a:gd name="T15" fmla="*/ 55 h 64"/>
              <a:gd name="T16" fmla="*/ 24 w 56"/>
              <a:gd name="T17" fmla="*/ 55 h 64"/>
              <a:gd name="T18" fmla="*/ 21 w 56"/>
              <a:gd name="T19" fmla="*/ 51 h 64"/>
              <a:gd name="T20" fmla="*/ 34 w 56"/>
              <a:gd name="T21" fmla="*/ 41 h 64"/>
              <a:gd name="T22" fmla="*/ 36 w 56"/>
              <a:gd name="T23" fmla="*/ 35 h 64"/>
              <a:gd name="T24" fmla="*/ 15 w 56"/>
              <a:gd name="T25" fmla="*/ 41 h 64"/>
              <a:gd name="T26" fmla="*/ 17 w 56"/>
              <a:gd name="T27" fmla="*/ 45 h 64"/>
              <a:gd name="T28" fmla="*/ 51 w 56"/>
              <a:gd name="T29" fmla="*/ 14 h 64"/>
              <a:gd name="T30" fmla="*/ 34 w 56"/>
              <a:gd name="T31" fmla="*/ 30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2 h 64"/>
              <a:gd name="T38" fmla="*/ 49 w 56"/>
              <a:gd name="T39" fmla="*/ 8 h 64"/>
              <a:gd name="T40" fmla="*/ 26 w 56"/>
              <a:gd name="T41" fmla="*/ 40 h 64"/>
              <a:gd name="T42" fmla="*/ 48 w 56"/>
              <a:gd name="T43" fmla="*/ 26 h 64"/>
              <a:gd name="T44" fmla="*/ 35 w 56"/>
              <a:gd name="T45" fmla="*/ 43 h 64"/>
              <a:gd name="T46" fmla="*/ 43 w 56"/>
              <a:gd name="T47" fmla="*/ 35 h 64"/>
              <a:gd name="T48" fmla="*/ 21 w 56"/>
              <a:gd name="T49" fmla="*/ 50 h 64"/>
              <a:gd name="T50" fmla="*/ 46 w 56"/>
              <a:gd name="T51" fmla="*/ 30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1 h 64"/>
              <a:gd name="T58" fmla="*/ 48 w 56"/>
              <a:gd name="T59" fmla="*/ 5 h 64"/>
              <a:gd name="T60" fmla="*/ 12 w 56"/>
              <a:gd name="T61" fmla="*/ 35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19 h 64"/>
              <a:gd name="T70" fmla="*/ 13 w 56"/>
              <a:gd name="T71" fmla="*/ 15 h 64"/>
              <a:gd name="T72" fmla="*/ 6 w 56"/>
              <a:gd name="T73" fmla="*/ 19 h 64"/>
              <a:gd name="T74" fmla="*/ 5 w 56"/>
              <a:gd name="T75" fmla="*/ 15 h 64"/>
              <a:gd name="T76" fmla="*/ 16 w 56"/>
              <a:gd name="T77" fmla="*/ 8 h 64"/>
              <a:gd name="T78" fmla="*/ 22 w 56"/>
              <a:gd name="T79" fmla="*/ 12 h 64"/>
              <a:gd name="T80" fmla="*/ 21 w 56"/>
              <a:gd name="T81" fmla="*/ 10 h 64"/>
              <a:gd name="T82" fmla="*/ 10 w 56"/>
              <a:gd name="T83" fmla="*/ 24 h 64"/>
              <a:gd name="T84" fmla="*/ 25 w 56"/>
              <a:gd name="T85" fmla="*/ 19 h 64"/>
              <a:gd name="T86" fmla="*/ 26 w 56"/>
              <a:gd name="T87" fmla="*/ 20 h 64"/>
              <a:gd name="T88" fmla="*/ 22 w 56"/>
              <a:gd name="T89" fmla="*/ 26 h 64"/>
              <a:gd name="T90" fmla="*/ 25 w 56"/>
              <a:gd name="T91" fmla="*/ 20 h 64"/>
              <a:gd name="T92" fmla="*/ 35 w 56"/>
              <a:gd name="T93" fmla="*/ 14 h 64"/>
              <a:gd name="T94" fmla="*/ 28 w 56"/>
              <a:gd name="T95" fmla="*/ 22 h 64"/>
              <a:gd name="T96" fmla="*/ 36 w 56"/>
              <a:gd name="T97" fmla="*/ 15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19 h 64"/>
              <a:gd name="T108" fmla="*/ 5 w 56"/>
              <a:gd name="T109" fmla="*/ 16 h 64"/>
              <a:gd name="T110" fmla="*/ 18 w 56"/>
              <a:gd name="T111" fmla="*/ 6 h 64"/>
              <a:gd name="T112" fmla="*/ 13 w 56"/>
              <a:gd name="T113" fmla="*/ 36 h 64"/>
              <a:gd name="T114" fmla="*/ 34 w 56"/>
              <a:gd name="T115" fmla="*/ 26 h 64"/>
              <a:gd name="T116" fmla="*/ 15 w 56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8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1" y="0"/>
                  <a:pt x="5" y="2"/>
                  <a:pt x="3" y="8"/>
                </a:cubicBezTo>
                <a:cubicBezTo>
                  <a:pt x="0" y="15"/>
                  <a:pt x="4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5" y="52"/>
                  <a:pt x="43" y="42"/>
                  <a:pt x="49" y="31"/>
                </a:cubicBezTo>
                <a:cubicBezTo>
                  <a:pt x="52" y="24"/>
                  <a:pt x="56" y="17"/>
                  <a:pt x="55" y="10"/>
                </a:cubicBezTo>
                <a:close/>
                <a:moveTo>
                  <a:pt x="27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8" y="58"/>
                  <a:pt x="29" y="56"/>
                  <a:pt x="30" y="55"/>
                </a:cubicBezTo>
                <a:cubicBezTo>
                  <a:pt x="29" y="56"/>
                  <a:pt x="28" y="58"/>
                  <a:pt x="27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7" y="54"/>
                </a:cubicBezTo>
                <a:cubicBezTo>
                  <a:pt x="28" y="53"/>
                  <a:pt x="29" y="52"/>
                  <a:pt x="30" y="50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5" y="56"/>
                </a:cubicBezTo>
                <a:cubicBezTo>
                  <a:pt x="29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5"/>
                  <a:pt x="36" y="46"/>
                  <a:pt x="35" y="46"/>
                </a:cubicBezTo>
                <a:cubicBezTo>
                  <a:pt x="36" y="45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5"/>
                </a:moveTo>
                <a:cubicBezTo>
                  <a:pt x="24" y="55"/>
                  <a:pt x="23" y="54"/>
                  <a:pt x="23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5"/>
                </a:cubicBezTo>
                <a:close/>
                <a:moveTo>
                  <a:pt x="21" y="51"/>
                </a:moveTo>
                <a:cubicBezTo>
                  <a:pt x="24" y="50"/>
                  <a:pt x="26" y="48"/>
                  <a:pt x="29" y="47"/>
                </a:cubicBezTo>
                <a:cubicBezTo>
                  <a:pt x="27" y="49"/>
                  <a:pt x="24" y="51"/>
                  <a:pt x="22" y="53"/>
                </a:cubicBezTo>
                <a:cubicBezTo>
                  <a:pt x="22" y="52"/>
                  <a:pt x="22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3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8"/>
                  <a:pt x="34" y="41"/>
                </a:cubicBezTo>
                <a:cubicBezTo>
                  <a:pt x="30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5" y="37"/>
                  <a:pt x="26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6" y="41"/>
                  <a:pt x="16" y="41"/>
                  <a:pt x="16" y="41"/>
                </a:cubicBezTo>
                <a:cubicBezTo>
                  <a:pt x="22" y="38"/>
                  <a:pt x="28" y="34"/>
                  <a:pt x="35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3" y="40"/>
                  <a:pt x="17" y="45"/>
                </a:cubicBezTo>
                <a:cubicBezTo>
                  <a:pt x="17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3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2" y="14"/>
                  <a:pt x="52" y="13"/>
                </a:cubicBezTo>
                <a:cubicBezTo>
                  <a:pt x="52" y="15"/>
                  <a:pt x="52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6"/>
                  <a:pt x="34" y="30"/>
                </a:cubicBezTo>
                <a:cubicBezTo>
                  <a:pt x="31" y="32"/>
                  <a:pt x="27" y="35"/>
                  <a:pt x="23" y="37"/>
                </a:cubicBezTo>
                <a:cubicBezTo>
                  <a:pt x="22" y="38"/>
                  <a:pt x="20" y="38"/>
                  <a:pt x="19" y="39"/>
                </a:cubicBezTo>
                <a:cubicBezTo>
                  <a:pt x="15" y="41"/>
                  <a:pt x="19" y="39"/>
                  <a:pt x="20" y="38"/>
                </a:cubicBezTo>
                <a:cubicBezTo>
                  <a:pt x="25" y="33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1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1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5"/>
                </a:cubicBezTo>
                <a:cubicBezTo>
                  <a:pt x="44" y="13"/>
                  <a:pt x="48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4"/>
                </a:cubicBezTo>
                <a:cubicBezTo>
                  <a:pt x="24" y="40"/>
                  <a:pt x="29" y="35"/>
                  <a:pt x="35" y="31"/>
                </a:cubicBezTo>
                <a:cubicBezTo>
                  <a:pt x="41" y="27"/>
                  <a:pt x="46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1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9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40" y="39"/>
                  <a:pt x="42" y="37"/>
                </a:cubicBezTo>
                <a:cubicBezTo>
                  <a:pt x="41" y="38"/>
                  <a:pt x="41" y="38"/>
                  <a:pt x="41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3" y="35"/>
                  <a:pt x="42" y="36"/>
                </a:cubicBezTo>
                <a:cubicBezTo>
                  <a:pt x="40" y="38"/>
                  <a:pt x="37" y="40"/>
                  <a:pt x="35" y="42"/>
                </a:cubicBezTo>
                <a:cubicBezTo>
                  <a:pt x="32" y="44"/>
                  <a:pt x="29" y="46"/>
                  <a:pt x="27" y="48"/>
                </a:cubicBezTo>
                <a:cubicBezTo>
                  <a:pt x="25" y="49"/>
                  <a:pt x="23" y="49"/>
                  <a:pt x="21" y="50"/>
                </a:cubicBezTo>
                <a:cubicBezTo>
                  <a:pt x="23" y="50"/>
                  <a:pt x="25" y="48"/>
                  <a:pt x="26" y="47"/>
                </a:cubicBezTo>
                <a:cubicBezTo>
                  <a:pt x="33" y="42"/>
                  <a:pt x="40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6" y="30"/>
                  <a:pt x="45" y="30"/>
                </a:cubicBezTo>
                <a:cubicBezTo>
                  <a:pt x="41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1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7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7" y="27"/>
                  <a:pt x="23" y="30"/>
                  <a:pt x="19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6" y="32"/>
                  <a:pt x="17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1" y="28"/>
                  <a:pt x="22" y="27"/>
                </a:cubicBezTo>
                <a:cubicBezTo>
                  <a:pt x="27" y="23"/>
                  <a:pt x="32" y="20"/>
                  <a:pt x="36" y="17"/>
                </a:cubicBezTo>
                <a:cubicBezTo>
                  <a:pt x="41" y="14"/>
                  <a:pt x="46" y="10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5" y="20"/>
                </a:cubicBezTo>
                <a:cubicBezTo>
                  <a:pt x="21" y="24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29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0"/>
                  <a:pt x="16" y="17"/>
                  <a:pt x="20" y="14"/>
                </a:cubicBezTo>
                <a:cubicBezTo>
                  <a:pt x="24" y="12"/>
                  <a:pt x="19" y="16"/>
                  <a:pt x="19" y="16"/>
                </a:cubicBezTo>
                <a:cubicBezTo>
                  <a:pt x="18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6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8"/>
                  <a:pt x="6" y="22"/>
                </a:cubicBezTo>
                <a:cubicBezTo>
                  <a:pt x="6" y="21"/>
                  <a:pt x="6" y="20"/>
                  <a:pt x="6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20" y="14"/>
                  <a:pt x="17" y="15"/>
                  <a:pt x="15" y="17"/>
                </a:cubicBezTo>
                <a:cubicBezTo>
                  <a:pt x="12" y="18"/>
                  <a:pt x="9" y="20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8"/>
                  <a:pt x="17" y="15"/>
                  <a:pt x="21" y="10"/>
                </a:cubicBezTo>
                <a:cubicBezTo>
                  <a:pt x="21" y="11"/>
                  <a:pt x="22" y="11"/>
                  <a:pt x="22" y="12"/>
                </a:cubicBezTo>
                <a:close/>
                <a:moveTo>
                  <a:pt x="24" y="16"/>
                </a:moveTo>
                <a:cubicBezTo>
                  <a:pt x="19" y="17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3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6"/>
                  <a:pt x="20" y="20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6" y="20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4"/>
                  <a:pt x="23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2" y="24"/>
                  <a:pt x="25" y="20"/>
                </a:cubicBezTo>
                <a:cubicBezTo>
                  <a:pt x="26" y="20"/>
                  <a:pt x="26" y="20"/>
                  <a:pt x="26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9" y="12"/>
                  <a:pt x="37" y="13"/>
                  <a:pt x="35" y="14"/>
                </a:cubicBezTo>
                <a:cubicBezTo>
                  <a:pt x="34" y="15"/>
                  <a:pt x="32" y="17"/>
                  <a:pt x="31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7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6" y="16"/>
                </a:cubicBezTo>
                <a:cubicBezTo>
                  <a:pt x="34" y="18"/>
                  <a:pt x="31" y="19"/>
                  <a:pt x="29" y="21"/>
                </a:cubicBezTo>
                <a:cubicBezTo>
                  <a:pt x="29" y="20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5"/>
                  <a:pt x="45" y="4"/>
                  <a:pt x="46" y="5"/>
                </a:cubicBezTo>
                <a:cubicBezTo>
                  <a:pt x="45" y="6"/>
                  <a:pt x="44" y="6"/>
                  <a:pt x="43" y="7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4" y="13"/>
                </a:cubicBezTo>
                <a:cubicBezTo>
                  <a:pt x="36" y="10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7"/>
                  <a:pt x="36" y="10"/>
                  <a:pt x="34" y="12"/>
                </a:cubicBezTo>
                <a:cubicBezTo>
                  <a:pt x="36" y="9"/>
                  <a:pt x="38" y="7"/>
                  <a:pt x="41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6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7"/>
                  <a:pt x="20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3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3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5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6"/>
                  <a:pt x="35" y="26"/>
                  <a:pt x="34" y="26"/>
                </a:cubicBezTo>
                <a:cubicBezTo>
                  <a:pt x="29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0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6" name="Freeform 204">
            <a:extLst>
              <a:ext uri="{FF2B5EF4-FFF2-40B4-BE49-F238E27FC236}">
                <a16:creationId xmlns="" xmlns:a16="http://schemas.microsoft.com/office/drawing/2014/main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5728173" y="7669290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7" name="Freeform 13">
            <a:extLst>
              <a:ext uri="{FF2B5EF4-FFF2-40B4-BE49-F238E27FC236}">
                <a16:creationId xmlns="" xmlns:a16="http://schemas.microsoft.com/office/drawing/2014/main" id="{08F63712-C0B2-4B26-8E56-6C379FF285EA}"/>
              </a:ext>
            </a:extLst>
          </p:cNvPr>
          <p:cNvSpPr/>
          <p:nvPr/>
        </p:nvSpPr>
        <p:spPr bwMode="auto">
          <a:xfrm>
            <a:off x="4598815" y="7880191"/>
            <a:ext cx="202406" cy="540546"/>
          </a:xfrm>
          <a:custGeom>
            <a:avLst/>
            <a:gdLst>
              <a:gd name="T0" fmla="*/ 4 w 36"/>
              <a:gd name="T1" fmla="*/ 54 h 96"/>
              <a:gd name="T2" fmla="*/ 10 w 36"/>
              <a:gd name="T3" fmla="*/ 16 h 96"/>
              <a:gd name="T4" fmla="*/ 22 w 36"/>
              <a:gd name="T5" fmla="*/ 7 h 96"/>
              <a:gd name="T6" fmla="*/ 32 w 36"/>
              <a:gd name="T7" fmla="*/ 20 h 96"/>
              <a:gd name="T8" fmla="*/ 32 w 36"/>
              <a:gd name="T9" fmla="*/ 55 h 96"/>
              <a:gd name="T10" fmla="*/ 31 w 36"/>
              <a:gd name="T11" fmla="*/ 73 h 96"/>
              <a:gd name="T12" fmla="*/ 24 w 36"/>
              <a:gd name="T13" fmla="*/ 91 h 96"/>
              <a:gd name="T14" fmla="*/ 14 w 36"/>
              <a:gd name="T15" fmla="*/ 81 h 96"/>
              <a:gd name="T16" fmla="*/ 12 w 36"/>
              <a:gd name="T17" fmla="*/ 63 h 96"/>
              <a:gd name="T18" fmla="*/ 14 w 36"/>
              <a:gd name="T19" fmla="*/ 38 h 96"/>
              <a:gd name="T20" fmla="*/ 16 w 36"/>
              <a:gd name="T21" fmla="*/ 34 h 96"/>
              <a:gd name="T22" fmla="*/ 25 w 36"/>
              <a:gd name="T23" fmla="*/ 39 h 96"/>
              <a:gd name="T24" fmla="*/ 25 w 36"/>
              <a:gd name="T25" fmla="*/ 47 h 96"/>
              <a:gd name="T26" fmla="*/ 23 w 36"/>
              <a:gd name="T27" fmla="*/ 71 h 96"/>
              <a:gd name="T28" fmla="*/ 25 w 36"/>
              <a:gd name="T29" fmla="*/ 72 h 96"/>
              <a:gd name="T30" fmla="*/ 28 w 36"/>
              <a:gd name="T31" fmla="*/ 47 h 96"/>
              <a:gd name="T32" fmla="*/ 21 w 36"/>
              <a:gd name="T33" fmla="*/ 30 h 96"/>
              <a:gd name="T34" fmla="*/ 10 w 36"/>
              <a:gd name="T35" fmla="*/ 44 h 96"/>
              <a:gd name="T36" fmla="*/ 11 w 36"/>
              <a:gd name="T37" fmla="*/ 76 h 96"/>
              <a:gd name="T38" fmla="*/ 20 w 36"/>
              <a:gd name="T39" fmla="*/ 95 h 96"/>
              <a:gd name="T40" fmla="*/ 34 w 36"/>
              <a:gd name="T41" fmla="*/ 73 h 96"/>
              <a:gd name="T42" fmla="*/ 36 w 36"/>
              <a:gd name="T43" fmla="*/ 32 h 96"/>
              <a:gd name="T44" fmla="*/ 27 w 36"/>
              <a:gd name="T45" fmla="*/ 5 h 96"/>
              <a:gd name="T46" fmla="*/ 7 w 36"/>
              <a:gd name="T47" fmla="*/ 14 h 96"/>
              <a:gd name="T48" fmla="*/ 3 w 36"/>
              <a:gd name="T49" fmla="*/ 31 h 96"/>
              <a:gd name="T50" fmla="*/ 1 w 36"/>
              <a:gd name="T51" fmla="*/ 54 h 96"/>
              <a:gd name="T52" fmla="*/ 4 w 36"/>
              <a:gd name="T53" fmla="*/ 5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" h="96">
                <a:moveTo>
                  <a:pt x="4" y="54"/>
                </a:moveTo>
                <a:cubicBezTo>
                  <a:pt x="5" y="42"/>
                  <a:pt x="4" y="27"/>
                  <a:pt x="10" y="16"/>
                </a:cubicBezTo>
                <a:cubicBezTo>
                  <a:pt x="12" y="11"/>
                  <a:pt x="17" y="7"/>
                  <a:pt x="22" y="7"/>
                </a:cubicBezTo>
                <a:cubicBezTo>
                  <a:pt x="29" y="6"/>
                  <a:pt x="31" y="15"/>
                  <a:pt x="32" y="20"/>
                </a:cubicBezTo>
                <a:cubicBezTo>
                  <a:pt x="34" y="32"/>
                  <a:pt x="33" y="44"/>
                  <a:pt x="32" y="55"/>
                </a:cubicBezTo>
                <a:cubicBezTo>
                  <a:pt x="32" y="61"/>
                  <a:pt x="32" y="67"/>
                  <a:pt x="31" y="73"/>
                </a:cubicBezTo>
                <a:cubicBezTo>
                  <a:pt x="30" y="79"/>
                  <a:pt x="30" y="87"/>
                  <a:pt x="24" y="91"/>
                </a:cubicBezTo>
                <a:cubicBezTo>
                  <a:pt x="16" y="96"/>
                  <a:pt x="14" y="85"/>
                  <a:pt x="14" y="81"/>
                </a:cubicBezTo>
                <a:cubicBezTo>
                  <a:pt x="13" y="75"/>
                  <a:pt x="13" y="69"/>
                  <a:pt x="12" y="63"/>
                </a:cubicBezTo>
                <a:cubicBezTo>
                  <a:pt x="12" y="54"/>
                  <a:pt x="12" y="46"/>
                  <a:pt x="14" y="38"/>
                </a:cubicBezTo>
                <a:cubicBezTo>
                  <a:pt x="15" y="37"/>
                  <a:pt x="15" y="35"/>
                  <a:pt x="16" y="34"/>
                </a:cubicBezTo>
                <a:cubicBezTo>
                  <a:pt x="19" y="29"/>
                  <a:pt x="25" y="36"/>
                  <a:pt x="25" y="39"/>
                </a:cubicBezTo>
                <a:cubicBezTo>
                  <a:pt x="25" y="42"/>
                  <a:pt x="25" y="45"/>
                  <a:pt x="25" y="47"/>
                </a:cubicBezTo>
                <a:cubicBezTo>
                  <a:pt x="25" y="55"/>
                  <a:pt x="25" y="63"/>
                  <a:pt x="23" y="71"/>
                </a:cubicBezTo>
                <a:cubicBezTo>
                  <a:pt x="22" y="73"/>
                  <a:pt x="25" y="73"/>
                  <a:pt x="25" y="72"/>
                </a:cubicBezTo>
                <a:cubicBezTo>
                  <a:pt x="27" y="64"/>
                  <a:pt x="27" y="55"/>
                  <a:pt x="28" y="47"/>
                </a:cubicBezTo>
                <a:cubicBezTo>
                  <a:pt x="28" y="41"/>
                  <a:pt x="29" y="32"/>
                  <a:pt x="21" y="30"/>
                </a:cubicBezTo>
                <a:cubicBezTo>
                  <a:pt x="12" y="28"/>
                  <a:pt x="11" y="38"/>
                  <a:pt x="10" y="44"/>
                </a:cubicBezTo>
                <a:cubicBezTo>
                  <a:pt x="9" y="54"/>
                  <a:pt x="9" y="65"/>
                  <a:pt x="11" y="76"/>
                </a:cubicBezTo>
                <a:cubicBezTo>
                  <a:pt x="11" y="81"/>
                  <a:pt x="11" y="95"/>
                  <a:pt x="20" y="95"/>
                </a:cubicBezTo>
                <a:cubicBezTo>
                  <a:pt x="31" y="95"/>
                  <a:pt x="33" y="82"/>
                  <a:pt x="34" y="73"/>
                </a:cubicBezTo>
                <a:cubicBezTo>
                  <a:pt x="35" y="60"/>
                  <a:pt x="36" y="46"/>
                  <a:pt x="36" y="32"/>
                </a:cubicBezTo>
                <a:cubicBezTo>
                  <a:pt x="36" y="23"/>
                  <a:pt x="36" y="11"/>
                  <a:pt x="27" y="5"/>
                </a:cubicBezTo>
                <a:cubicBezTo>
                  <a:pt x="19" y="0"/>
                  <a:pt x="11" y="8"/>
                  <a:pt x="7" y="14"/>
                </a:cubicBezTo>
                <a:cubicBezTo>
                  <a:pt x="4" y="19"/>
                  <a:pt x="4" y="25"/>
                  <a:pt x="3" y="31"/>
                </a:cubicBezTo>
                <a:cubicBezTo>
                  <a:pt x="2" y="39"/>
                  <a:pt x="2" y="46"/>
                  <a:pt x="1" y="54"/>
                </a:cubicBezTo>
                <a:cubicBezTo>
                  <a:pt x="0" y="56"/>
                  <a:pt x="3" y="56"/>
                  <a:pt x="4" y="54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8" name="Freeform 105">
            <a:extLst>
              <a:ext uri="{FF2B5EF4-FFF2-40B4-BE49-F238E27FC236}">
                <a16:creationId xmlns="" xmlns:a16="http://schemas.microsoft.com/office/drawing/2014/main" id="{356DD671-0CDA-4ECF-9323-D21022F88CC4}"/>
              </a:ext>
            </a:extLst>
          </p:cNvPr>
          <p:cNvSpPr/>
          <p:nvPr/>
        </p:nvSpPr>
        <p:spPr bwMode="auto">
          <a:xfrm>
            <a:off x="4520097" y="7336053"/>
            <a:ext cx="438150" cy="423864"/>
          </a:xfrm>
          <a:custGeom>
            <a:avLst/>
            <a:gdLst>
              <a:gd name="T0" fmla="*/ 25 w 78"/>
              <a:gd name="T1" fmla="*/ 26 h 75"/>
              <a:gd name="T2" fmla="*/ 57 w 78"/>
              <a:gd name="T3" fmla="*/ 4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59 h 75"/>
              <a:gd name="T12" fmla="*/ 12 w 78"/>
              <a:gd name="T13" fmla="*/ 67 h 75"/>
              <a:gd name="T14" fmla="*/ 13 w 78"/>
              <a:gd name="T15" fmla="*/ 52 h 75"/>
              <a:gd name="T16" fmla="*/ 25 w 78"/>
              <a:gd name="T17" fmla="*/ 39 h 75"/>
              <a:gd name="T18" fmla="*/ 44 w 78"/>
              <a:gd name="T19" fmla="*/ 23 h 75"/>
              <a:gd name="T20" fmla="*/ 48 w 78"/>
              <a:gd name="T21" fmla="*/ 21 h 75"/>
              <a:gd name="T22" fmla="*/ 50 w 78"/>
              <a:gd name="T23" fmla="*/ 31 h 75"/>
              <a:gd name="T24" fmla="*/ 45 w 78"/>
              <a:gd name="T25" fmla="*/ 37 h 75"/>
              <a:gd name="T26" fmla="*/ 26 w 78"/>
              <a:gd name="T27" fmla="*/ 52 h 75"/>
              <a:gd name="T28" fmla="*/ 27 w 78"/>
              <a:gd name="T29" fmla="*/ 54 h 75"/>
              <a:gd name="T30" fmla="*/ 47 w 78"/>
              <a:gd name="T31" fmla="*/ 39 h 75"/>
              <a:gd name="T32" fmla="*/ 54 w 78"/>
              <a:gd name="T33" fmla="*/ 22 h 75"/>
              <a:gd name="T34" fmla="*/ 37 w 78"/>
              <a:gd name="T35" fmla="*/ 24 h 75"/>
              <a:gd name="T36" fmla="*/ 14 w 78"/>
              <a:gd name="T37" fmla="*/ 46 h 75"/>
              <a:gd name="T38" fmla="*/ 7 w 78"/>
              <a:gd name="T39" fmla="*/ 67 h 75"/>
              <a:gd name="T40" fmla="*/ 32 w 78"/>
              <a:gd name="T41" fmla="*/ 61 h 75"/>
              <a:gd name="T42" fmla="*/ 63 w 78"/>
              <a:gd name="T43" fmla="*/ 35 h 75"/>
              <a:gd name="T44" fmla="*/ 76 w 78"/>
              <a:gd name="T45" fmla="*/ 9 h 75"/>
              <a:gd name="T46" fmla="*/ 56 w 78"/>
              <a:gd name="T47" fmla="*/ 1 h 75"/>
              <a:gd name="T48" fmla="*/ 41 w 78"/>
              <a:gd name="T49" fmla="*/ 10 h 75"/>
              <a:gd name="T50" fmla="*/ 23 w 78"/>
              <a:gd name="T51" fmla="*/ 24 h 75"/>
              <a:gd name="T52" fmla="*/ 25 w 78"/>
              <a:gd name="T53" fmla="*/ 2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6"/>
                </a:moveTo>
                <a:cubicBezTo>
                  <a:pt x="35" y="19"/>
                  <a:pt x="45" y="8"/>
                  <a:pt x="57" y="4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1"/>
                  <a:pt x="72" y="19"/>
                  <a:pt x="69" y="24"/>
                </a:cubicBezTo>
                <a:cubicBezTo>
                  <a:pt x="62" y="33"/>
                  <a:pt x="53" y="40"/>
                  <a:pt x="44" y="48"/>
                </a:cubicBezTo>
                <a:cubicBezTo>
                  <a:pt x="40" y="52"/>
                  <a:pt x="35" y="56"/>
                  <a:pt x="30" y="59"/>
                </a:cubicBezTo>
                <a:cubicBezTo>
                  <a:pt x="25" y="63"/>
                  <a:pt x="19" y="68"/>
                  <a:pt x="12" y="67"/>
                </a:cubicBezTo>
                <a:cubicBezTo>
                  <a:pt x="3" y="65"/>
                  <a:pt x="10" y="56"/>
                  <a:pt x="13" y="52"/>
                </a:cubicBezTo>
                <a:cubicBezTo>
                  <a:pt x="17" y="48"/>
                  <a:pt x="21" y="43"/>
                  <a:pt x="25" y="39"/>
                </a:cubicBezTo>
                <a:cubicBezTo>
                  <a:pt x="30" y="33"/>
                  <a:pt x="36" y="27"/>
                  <a:pt x="44" y="23"/>
                </a:cubicBezTo>
                <a:cubicBezTo>
                  <a:pt x="45" y="22"/>
                  <a:pt x="46" y="22"/>
                  <a:pt x="48" y="21"/>
                </a:cubicBezTo>
                <a:cubicBezTo>
                  <a:pt x="53" y="20"/>
                  <a:pt x="52" y="29"/>
                  <a:pt x="50" y="31"/>
                </a:cubicBezTo>
                <a:cubicBezTo>
                  <a:pt x="49" y="33"/>
                  <a:pt x="47" y="35"/>
                  <a:pt x="45" y="37"/>
                </a:cubicBezTo>
                <a:cubicBezTo>
                  <a:pt x="39" y="42"/>
                  <a:pt x="33" y="48"/>
                  <a:pt x="26" y="52"/>
                </a:cubicBezTo>
                <a:cubicBezTo>
                  <a:pt x="24" y="52"/>
                  <a:pt x="26" y="55"/>
                  <a:pt x="27" y="54"/>
                </a:cubicBezTo>
                <a:cubicBezTo>
                  <a:pt x="34" y="50"/>
                  <a:pt x="41" y="44"/>
                  <a:pt x="47" y="39"/>
                </a:cubicBezTo>
                <a:cubicBezTo>
                  <a:pt x="51" y="35"/>
                  <a:pt x="58" y="29"/>
                  <a:pt x="54" y="22"/>
                </a:cubicBezTo>
                <a:cubicBezTo>
                  <a:pt x="50" y="14"/>
                  <a:pt x="42" y="20"/>
                  <a:pt x="37" y="24"/>
                </a:cubicBezTo>
                <a:cubicBezTo>
                  <a:pt x="28" y="30"/>
                  <a:pt x="21" y="38"/>
                  <a:pt x="14" y="46"/>
                </a:cubicBezTo>
                <a:cubicBezTo>
                  <a:pt x="10" y="51"/>
                  <a:pt x="0" y="60"/>
                  <a:pt x="7" y="67"/>
                </a:cubicBezTo>
                <a:cubicBezTo>
                  <a:pt x="15" y="75"/>
                  <a:pt x="25" y="67"/>
                  <a:pt x="32" y="61"/>
                </a:cubicBezTo>
                <a:cubicBezTo>
                  <a:pt x="43" y="53"/>
                  <a:pt x="53" y="44"/>
                  <a:pt x="63" y="35"/>
                </a:cubicBezTo>
                <a:cubicBezTo>
                  <a:pt x="70" y="28"/>
                  <a:pt x="78" y="20"/>
                  <a:pt x="76" y="9"/>
                </a:cubicBezTo>
                <a:cubicBezTo>
                  <a:pt x="75" y="0"/>
                  <a:pt x="63" y="0"/>
                  <a:pt x="56" y="1"/>
                </a:cubicBezTo>
                <a:cubicBezTo>
                  <a:pt x="51" y="3"/>
                  <a:pt x="46" y="6"/>
                  <a:pt x="41" y="10"/>
                </a:cubicBezTo>
                <a:cubicBezTo>
                  <a:pt x="35" y="14"/>
                  <a:pt x="29" y="20"/>
                  <a:pt x="23" y="24"/>
                </a:cubicBezTo>
                <a:cubicBezTo>
                  <a:pt x="21" y="25"/>
                  <a:pt x="23" y="28"/>
                  <a:pt x="25" y="2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9" name="Rectangle 2">
            <a:extLst>
              <a:ext uri="{FF2B5EF4-FFF2-40B4-BE49-F238E27FC236}">
                <a16:creationId xmlns="" xmlns:a16="http://schemas.microsoft.com/office/drawing/2014/main" id="{F155E889-BCD1-4161-BB66-94983670E71A}"/>
              </a:ext>
            </a:extLst>
          </p:cNvPr>
          <p:cNvSpPr/>
          <p:nvPr/>
        </p:nvSpPr>
        <p:spPr>
          <a:xfrm>
            <a:off x="4729244" y="4669346"/>
            <a:ext cx="9804846" cy="512192"/>
          </a:xfrm>
          <a:prstGeom prst="rect">
            <a:avLst/>
          </a:prstGeom>
          <a:solidFill>
            <a:schemeClr val="accent4">
              <a:lumMod val="60000"/>
              <a:lumOff val="4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sz="2300"/>
          </a:p>
        </p:txBody>
      </p:sp>
      <p:pic>
        <p:nvPicPr>
          <p:cNvPr id="20" name="Picture 2" descr="Image result for ‫بسم الله الرحمن الرحيم‬‎">
            <a:extLst>
              <a:ext uri="{FF2B5EF4-FFF2-40B4-BE49-F238E27FC236}">
                <a16:creationId xmlns="" xmlns:a16="http://schemas.microsoft.com/office/drawing/2014/main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250" y="1439112"/>
            <a:ext cx="8253750" cy="195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78" t="47649" r="46474" b="26690"/>
          <a:stretch>
            <a:fillRect/>
          </a:stretch>
        </p:blipFill>
        <p:spPr bwMode="auto">
          <a:xfrm>
            <a:off x="2467582" y="2732067"/>
            <a:ext cx="2194535" cy="2796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3409">
            <a:off x="14361001" y="2980130"/>
            <a:ext cx="3346102" cy="4744041"/>
          </a:xfrm>
          <a:prstGeom prst="rect">
            <a:avLst/>
          </a:prstGeom>
          <a:noFill/>
          <a:ln>
            <a:noFill/>
          </a:ln>
          <a:extLst/>
        </p:spPr>
      </p:pic>
      <p:grpSp>
        <p:nvGrpSpPr>
          <p:cNvPr id="24" name="Google Shape;711;p62"/>
          <p:cNvGrpSpPr/>
          <p:nvPr/>
        </p:nvGrpSpPr>
        <p:grpSpPr>
          <a:xfrm rot="-2538667" flipH="1">
            <a:off x="4222782" y="5411780"/>
            <a:ext cx="1667260" cy="2550797"/>
            <a:chOff x="-27619" y="-85186"/>
            <a:chExt cx="1786567" cy="1731908"/>
          </a:xfrm>
        </p:grpSpPr>
        <p:sp>
          <p:nvSpPr>
            <p:cNvPr id="25" name="Google Shape;712;p62"/>
            <p:cNvSpPr/>
            <p:nvPr/>
          </p:nvSpPr>
          <p:spPr>
            <a:xfrm rot="356449">
              <a:off x="782262" y="159086"/>
              <a:ext cx="137628" cy="312937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713;p62"/>
            <p:cNvSpPr/>
            <p:nvPr/>
          </p:nvSpPr>
          <p:spPr>
            <a:xfrm rot="-9612816">
              <a:off x="349308" y="163306"/>
              <a:ext cx="133330" cy="408687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714;p62"/>
            <p:cNvSpPr/>
            <p:nvPr/>
          </p:nvSpPr>
          <p:spPr>
            <a:xfrm rot="8610207">
              <a:off x="828552" y="282207"/>
              <a:ext cx="458974" cy="360174"/>
            </a:xfrm>
            <a:custGeom>
              <a:avLst/>
              <a:gdLst/>
              <a:ahLst/>
              <a:cxnLst/>
              <a:rect l="l" t="t" r="r" b="b"/>
              <a:pathLst>
                <a:path w="14991" h="11764" extrusionOk="0">
                  <a:moveTo>
                    <a:pt x="1" y="1"/>
                  </a:moveTo>
                  <a:cubicBezTo>
                    <a:pt x="264" y="3310"/>
                    <a:pt x="1842" y="6378"/>
                    <a:pt x="4384" y="8504"/>
                  </a:cubicBezTo>
                  <a:cubicBezTo>
                    <a:pt x="6048" y="9900"/>
                    <a:pt x="9331" y="11764"/>
                    <a:pt x="11888" y="11764"/>
                  </a:cubicBezTo>
                  <a:cubicBezTo>
                    <a:pt x="12261" y="11764"/>
                    <a:pt x="12618" y="11724"/>
                    <a:pt x="12953" y="11638"/>
                  </a:cubicBezTo>
                  <a:cubicBezTo>
                    <a:pt x="14991" y="11134"/>
                    <a:pt x="13259" y="9928"/>
                    <a:pt x="12164" y="8657"/>
                  </a:cubicBezTo>
                  <a:cubicBezTo>
                    <a:pt x="10937" y="7211"/>
                    <a:pt x="9600" y="5852"/>
                    <a:pt x="8197" y="4581"/>
                  </a:cubicBezTo>
                  <a:cubicBezTo>
                    <a:pt x="5808" y="2477"/>
                    <a:pt x="3069" y="76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715;p62"/>
            <p:cNvSpPr/>
            <p:nvPr/>
          </p:nvSpPr>
          <p:spPr>
            <a:xfrm rot="8100000">
              <a:off x="184927" y="50015"/>
              <a:ext cx="631236" cy="600726"/>
            </a:xfrm>
            <a:custGeom>
              <a:avLst/>
              <a:gdLst/>
              <a:ahLst/>
              <a:cxnLst/>
              <a:rect l="l" t="t" r="r" b="b"/>
              <a:pathLst>
                <a:path w="16262" h="15476" extrusionOk="0">
                  <a:moveTo>
                    <a:pt x="16262" y="1"/>
                  </a:moveTo>
                  <a:cubicBezTo>
                    <a:pt x="13238" y="1513"/>
                    <a:pt x="10433" y="3419"/>
                    <a:pt x="7934" y="5699"/>
                  </a:cubicBezTo>
                  <a:cubicBezTo>
                    <a:pt x="5765" y="7671"/>
                    <a:pt x="3836" y="9906"/>
                    <a:pt x="2214" y="12317"/>
                  </a:cubicBezTo>
                  <a:cubicBezTo>
                    <a:pt x="1930" y="12733"/>
                    <a:pt x="1" y="15275"/>
                    <a:pt x="834" y="15473"/>
                  </a:cubicBezTo>
                  <a:cubicBezTo>
                    <a:pt x="842" y="15475"/>
                    <a:pt x="851" y="15476"/>
                    <a:pt x="860" y="15476"/>
                  </a:cubicBezTo>
                  <a:cubicBezTo>
                    <a:pt x="1350" y="15476"/>
                    <a:pt x="2835" y="12638"/>
                    <a:pt x="3222" y="12207"/>
                  </a:cubicBezTo>
                  <a:cubicBezTo>
                    <a:pt x="8504" y="6466"/>
                    <a:pt x="9381" y="5633"/>
                    <a:pt x="1626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716;p62"/>
            <p:cNvSpPr/>
            <p:nvPr/>
          </p:nvSpPr>
          <p:spPr>
            <a:xfrm rot="8100000">
              <a:off x="692405" y="-163300"/>
              <a:ext cx="210153" cy="1061829"/>
            </a:xfrm>
            <a:custGeom>
              <a:avLst/>
              <a:gdLst/>
              <a:ahLst/>
              <a:cxnLst/>
              <a:rect l="l" t="t" r="r" b="b"/>
              <a:pathLst>
                <a:path w="5414" h="27355" extrusionOk="0">
                  <a:moveTo>
                    <a:pt x="4060" y="1"/>
                  </a:moveTo>
                  <a:cubicBezTo>
                    <a:pt x="2191" y="1"/>
                    <a:pt x="2896" y="6640"/>
                    <a:pt x="3091" y="7763"/>
                  </a:cubicBezTo>
                  <a:cubicBezTo>
                    <a:pt x="3398" y="9428"/>
                    <a:pt x="3967" y="11094"/>
                    <a:pt x="3989" y="12781"/>
                  </a:cubicBezTo>
                  <a:cubicBezTo>
                    <a:pt x="4033" y="14644"/>
                    <a:pt x="3463" y="16463"/>
                    <a:pt x="2893" y="18238"/>
                  </a:cubicBezTo>
                  <a:lnTo>
                    <a:pt x="1" y="27355"/>
                  </a:lnTo>
                  <a:cubicBezTo>
                    <a:pt x="1075" y="26522"/>
                    <a:pt x="1644" y="25207"/>
                    <a:pt x="2192" y="23958"/>
                  </a:cubicBezTo>
                  <a:cubicBezTo>
                    <a:pt x="3310" y="21306"/>
                    <a:pt x="4428" y="18611"/>
                    <a:pt x="5085" y="15806"/>
                  </a:cubicBezTo>
                  <a:cubicBezTo>
                    <a:pt x="5304" y="14929"/>
                    <a:pt x="5414" y="14052"/>
                    <a:pt x="5392" y="13154"/>
                  </a:cubicBezTo>
                  <a:cubicBezTo>
                    <a:pt x="5304" y="11992"/>
                    <a:pt x="4888" y="10875"/>
                    <a:pt x="4537" y="9757"/>
                  </a:cubicBezTo>
                  <a:cubicBezTo>
                    <a:pt x="3551" y="6404"/>
                    <a:pt x="3945" y="3402"/>
                    <a:pt x="4143" y="5"/>
                  </a:cubicBezTo>
                  <a:cubicBezTo>
                    <a:pt x="4115" y="2"/>
                    <a:pt x="4087" y="1"/>
                    <a:pt x="406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717;p62"/>
            <p:cNvSpPr/>
            <p:nvPr/>
          </p:nvSpPr>
          <p:spPr>
            <a:xfrm rot="8100000">
              <a:off x="110063" y="762111"/>
              <a:ext cx="780952" cy="712906"/>
            </a:xfrm>
            <a:custGeom>
              <a:avLst/>
              <a:gdLst/>
              <a:ahLst/>
              <a:cxnLst/>
              <a:rect l="l" t="t" r="r" b="b"/>
              <a:pathLst>
                <a:path w="20119" h="18366" extrusionOk="0">
                  <a:moveTo>
                    <a:pt x="20118" y="1"/>
                  </a:moveTo>
                  <a:lnTo>
                    <a:pt x="20118" y="1"/>
                  </a:lnTo>
                  <a:cubicBezTo>
                    <a:pt x="14859" y="2148"/>
                    <a:pt x="9972" y="5348"/>
                    <a:pt x="6356" y="9709"/>
                  </a:cubicBezTo>
                  <a:cubicBezTo>
                    <a:pt x="4077" y="12470"/>
                    <a:pt x="2236" y="15582"/>
                    <a:pt x="0" y="18366"/>
                  </a:cubicBezTo>
                  <a:cubicBezTo>
                    <a:pt x="1995" y="17533"/>
                    <a:pt x="4077" y="16503"/>
                    <a:pt x="6137" y="15692"/>
                  </a:cubicBezTo>
                  <a:cubicBezTo>
                    <a:pt x="9599" y="14355"/>
                    <a:pt x="12887" y="12470"/>
                    <a:pt x="15472" y="9819"/>
                  </a:cubicBezTo>
                  <a:cubicBezTo>
                    <a:pt x="18058" y="7167"/>
                    <a:pt x="19877" y="3683"/>
                    <a:pt x="2011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718;p62"/>
            <p:cNvSpPr/>
            <p:nvPr/>
          </p:nvSpPr>
          <p:spPr>
            <a:xfrm rot="8100000">
              <a:off x="1149667" y="636926"/>
              <a:ext cx="366701" cy="838012"/>
            </a:xfrm>
            <a:custGeom>
              <a:avLst/>
              <a:gdLst/>
              <a:ahLst/>
              <a:cxnLst/>
              <a:rect l="l" t="t" r="r" b="b"/>
              <a:pathLst>
                <a:path w="9447" h="21589" extrusionOk="0">
                  <a:moveTo>
                    <a:pt x="8197" y="0"/>
                  </a:moveTo>
                  <a:lnTo>
                    <a:pt x="8197" y="0"/>
                  </a:lnTo>
                  <a:cubicBezTo>
                    <a:pt x="6992" y="1162"/>
                    <a:pt x="5896" y="2433"/>
                    <a:pt x="4954" y="3792"/>
                  </a:cubicBezTo>
                  <a:cubicBezTo>
                    <a:pt x="2740" y="6991"/>
                    <a:pt x="1381" y="10673"/>
                    <a:pt x="943" y="14508"/>
                  </a:cubicBezTo>
                  <a:cubicBezTo>
                    <a:pt x="768" y="16042"/>
                    <a:pt x="1" y="21477"/>
                    <a:pt x="2258" y="21587"/>
                  </a:cubicBezTo>
                  <a:cubicBezTo>
                    <a:pt x="2289" y="21588"/>
                    <a:pt x="2319" y="21589"/>
                    <a:pt x="2349" y="21589"/>
                  </a:cubicBezTo>
                  <a:cubicBezTo>
                    <a:pt x="4346" y="21589"/>
                    <a:pt x="5974" y="18781"/>
                    <a:pt x="6816" y="17335"/>
                  </a:cubicBezTo>
                  <a:cubicBezTo>
                    <a:pt x="7320" y="16480"/>
                    <a:pt x="7715" y="15560"/>
                    <a:pt x="8000" y="14596"/>
                  </a:cubicBezTo>
                  <a:cubicBezTo>
                    <a:pt x="9446" y="9709"/>
                    <a:pt x="8482" y="4734"/>
                    <a:pt x="8197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719;p62"/>
            <p:cNvSpPr/>
            <p:nvPr/>
          </p:nvSpPr>
          <p:spPr>
            <a:xfrm rot="8100000">
              <a:off x="615728" y="518363"/>
              <a:ext cx="221837" cy="679912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3" name="Freeform 151">
            <a:extLst>
              <a:ext uri="{FF2B5EF4-FFF2-40B4-BE49-F238E27FC236}">
                <a16:creationId xmlns="" xmlns:a16="http://schemas.microsoft.com/office/drawing/2014/main" id="{1C5E105B-9EE5-43C1-B72C-F3B5F30DD68D}"/>
              </a:ext>
            </a:extLst>
          </p:cNvPr>
          <p:cNvSpPr>
            <a:spLocks noEditPoints="1"/>
          </p:cNvSpPr>
          <p:nvPr/>
        </p:nvSpPr>
        <p:spPr bwMode="auto">
          <a:xfrm>
            <a:off x="4926061" y="7483716"/>
            <a:ext cx="712739" cy="783984"/>
          </a:xfrm>
          <a:custGeom>
            <a:avLst/>
            <a:gdLst>
              <a:gd name="T0" fmla="*/ 16 w 55"/>
              <a:gd name="T1" fmla="*/ 3 h 64"/>
              <a:gd name="T2" fmla="*/ 25 w 55"/>
              <a:gd name="T3" fmla="*/ 63 h 64"/>
              <a:gd name="T4" fmla="*/ 54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6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3 w 55"/>
              <a:gd name="T21" fmla="*/ 41 h 64"/>
              <a:gd name="T22" fmla="*/ 36 w 55"/>
              <a:gd name="T23" fmla="*/ 35 h 64"/>
              <a:gd name="T24" fmla="*/ 15 w 55"/>
              <a:gd name="T25" fmla="*/ 42 h 64"/>
              <a:gd name="T26" fmla="*/ 17 w 55"/>
              <a:gd name="T27" fmla="*/ 45 h 64"/>
              <a:gd name="T28" fmla="*/ 50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1 w 55"/>
              <a:gd name="T35" fmla="*/ 13 h 64"/>
              <a:gd name="T36" fmla="*/ 20 w 55"/>
              <a:gd name="T37" fmla="*/ 33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4 w 55"/>
              <a:gd name="T45" fmla="*/ 43 h 64"/>
              <a:gd name="T46" fmla="*/ 42 w 55"/>
              <a:gd name="T47" fmla="*/ 35 h 64"/>
              <a:gd name="T48" fmla="*/ 21 w 55"/>
              <a:gd name="T49" fmla="*/ 51 h 64"/>
              <a:gd name="T50" fmla="*/ 45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7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20 h 64"/>
              <a:gd name="T70" fmla="*/ 12 w 55"/>
              <a:gd name="T71" fmla="*/ 15 h 64"/>
              <a:gd name="T72" fmla="*/ 5 w 55"/>
              <a:gd name="T73" fmla="*/ 20 h 64"/>
              <a:gd name="T74" fmla="*/ 4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1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7 w 55"/>
              <a:gd name="T95" fmla="*/ 22 h 64"/>
              <a:gd name="T96" fmla="*/ 35 w 55"/>
              <a:gd name="T97" fmla="*/ 15 h 64"/>
              <a:gd name="T98" fmla="*/ 46 w 55"/>
              <a:gd name="T99" fmla="*/ 7 h 64"/>
              <a:gd name="T100" fmla="*/ 29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7 w 55"/>
              <a:gd name="T111" fmla="*/ 7 h 64"/>
              <a:gd name="T112" fmla="*/ 12 w 55"/>
              <a:gd name="T113" fmla="*/ 37 h 64"/>
              <a:gd name="T114" fmla="*/ 34 w 55"/>
              <a:gd name="T115" fmla="*/ 27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4" y="10"/>
                </a:moveTo>
                <a:cubicBezTo>
                  <a:pt x="54" y="4"/>
                  <a:pt x="48" y="1"/>
                  <a:pt x="42" y="2"/>
                </a:cubicBezTo>
                <a:cubicBezTo>
                  <a:pt x="34" y="4"/>
                  <a:pt x="30" y="11"/>
                  <a:pt x="27" y="18"/>
                </a:cubicBezTo>
                <a:cubicBezTo>
                  <a:pt x="25" y="12"/>
                  <a:pt x="22" y="5"/>
                  <a:pt x="16" y="3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1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2" y="42"/>
                  <a:pt x="48" y="31"/>
                </a:cubicBezTo>
                <a:cubicBezTo>
                  <a:pt x="52" y="25"/>
                  <a:pt x="55" y="17"/>
                  <a:pt x="54" y="10"/>
                </a:cubicBezTo>
                <a:close/>
                <a:moveTo>
                  <a:pt x="26" y="60"/>
                </a:moveTo>
                <a:cubicBezTo>
                  <a:pt x="26" y="60"/>
                  <a:pt x="26" y="60"/>
                  <a:pt x="26" y="59"/>
                </a:cubicBezTo>
                <a:cubicBezTo>
                  <a:pt x="27" y="58"/>
                  <a:pt x="28" y="57"/>
                  <a:pt x="29" y="55"/>
                </a:cubicBezTo>
                <a:cubicBezTo>
                  <a:pt x="28" y="57"/>
                  <a:pt x="27" y="58"/>
                  <a:pt x="26" y="60"/>
                </a:cubicBezTo>
                <a:close/>
                <a:moveTo>
                  <a:pt x="24" y="56"/>
                </a:moveTo>
                <a:cubicBezTo>
                  <a:pt x="24" y="56"/>
                  <a:pt x="26" y="55"/>
                  <a:pt x="26" y="54"/>
                </a:cubicBezTo>
                <a:cubicBezTo>
                  <a:pt x="27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3"/>
                  <a:pt x="27" y="54"/>
                  <a:pt x="25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1" y="50"/>
                  <a:pt x="29" y="55"/>
                  <a:pt x="25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6" y="45"/>
                </a:moveTo>
                <a:cubicBezTo>
                  <a:pt x="36" y="46"/>
                  <a:pt x="35" y="46"/>
                  <a:pt x="35" y="47"/>
                </a:cubicBezTo>
                <a:cubicBezTo>
                  <a:pt x="36" y="46"/>
                  <a:pt x="36" y="45"/>
                  <a:pt x="37" y="44"/>
                </a:cubicBezTo>
                <a:cubicBezTo>
                  <a:pt x="37" y="45"/>
                  <a:pt x="37" y="45"/>
                  <a:pt x="36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8" y="51"/>
                  <a:pt x="24" y="56"/>
                </a:cubicBezTo>
                <a:close/>
                <a:moveTo>
                  <a:pt x="21" y="51"/>
                </a:moveTo>
                <a:cubicBezTo>
                  <a:pt x="23" y="50"/>
                  <a:pt x="26" y="49"/>
                  <a:pt x="28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1" y="52"/>
                  <a:pt x="21" y="52"/>
                  <a:pt x="21" y="51"/>
                </a:cubicBezTo>
                <a:close/>
                <a:moveTo>
                  <a:pt x="19" y="49"/>
                </a:moveTo>
                <a:cubicBezTo>
                  <a:pt x="28" y="46"/>
                  <a:pt x="35" y="40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39" y="37"/>
                  <a:pt x="36" y="39"/>
                  <a:pt x="33" y="41"/>
                </a:cubicBezTo>
                <a:cubicBezTo>
                  <a:pt x="29" y="44"/>
                  <a:pt x="25" y="47"/>
                  <a:pt x="20" y="51"/>
                </a:cubicBezTo>
                <a:cubicBezTo>
                  <a:pt x="20" y="50"/>
                  <a:pt x="19" y="49"/>
                  <a:pt x="19" y="49"/>
                </a:cubicBezTo>
                <a:close/>
                <a:moveTo>
                  <a:pt x="17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8" y="48"/>
                </a:cubicBezTo>
                <a:cubicBezTo>
                  <a:pt x="18" y="47"/>
                  <a:pt x="18" y="46"/>
                  <a:pt x="17" y="46"/>
                </a:cubicBezTo>
                <a:close/>
                <a:moveTo>
                  <a:pt x="15" y="42"/>
                </a:moveTo>
                <a:cubicBezTo>
                  <a:pt x="15" y="42"/>
                  <a:pt x="15" y="42"/>
                  <a:pt x="15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3" y="32"/>
                  <a:pt x="33" y="32"/>
                </a:cubicBezTo>
                <a:cubicBezTo>
                  <a:pt x="27" y="36"/>
                  <a:pt x="22" y="40"/>
                  <a:pt x="17" y="45"/>
                </a:cubicBezTo>
                <a:cubicBezTo>
                  <a:pt x="16" y="44"/>
                  <a:pt x="16" y="43"/>
                  <a:pt x="15" y="42"/>
                </a:cubicBezTo>
                <a:close/>
                <a:moveTo>
                  <a:pt x="38" y="23"/>
                </a:moveTo>
                <a:cubicBezTo>
                  <a:pt x="42" y="21"/>
                  <a:pt x="46" y="18"/>
                  <a:pt x="49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5"/>
                  <a:pt x="51" y="16"/>
                  <a:pt x="51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4" y="21"/>
                  <a:pt x="40" y="27"/>
                  <a:pt x="34" y="30"/>
                </a:cubicBezTo>
                <a:cubicBezTo>
                  <a:pt x="30" y="33"/>
                  <a:pt x="27" y="35"/>
                  <a:pt x="23" y="37"/>
                </a:cubicBezTo>
                <a:cubicBezTo>
                  <a:pt x="21" y="38"/>
                  <a:pt x="20" y="39"/>
                  <a:pt x="18" y="40"/>
                </a:cubicBezTo>
                <a:cubicBezTo>
                  <a:pt x="14" y="42"/>
                  <a:pt x="18" y="39"/>
                  <a:pt x="19" y="38"/>
                </a:cubicBezTo>
                <a:cubicBezTo>
                  <a:pt x="25" y="34"/>
                  <a:pt x="31" y="30"/>
                  <a:pt x="37" y="25"/>
                </a:cubicBezTo>
                <a:cubicBezTo>
                  <a:pt x="37" y="25"/>
                  <a:pt x="38" y="24"/>
                  <a:pt x="38" y="23"/>
                </a:cubicBezTo>
                <a:close/>
                <a:moveTo>
                  <a:pt x="50" y="8"/>
                </a:moveTo>
                <a:cubicBezTo>
                  <a:pt x="51" y="9"/>
                  <a:pt x="51" y="11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1" y="27"/>
                  <a:pt x="26" y="30"/>
                </a:cubicBezTo>
                <a:cubicBezTo>
                  <a:pt x="23" y="32"/>
                  <a:pt x="20" y="33"/>
                  <a:pt x="17" y="35"/>
                </a:cubicBezTo>
                <a:cubicBezTo>
                  <a:pt x="18" y="34"/>
                  <a:pt x="19" y="33"/>
                  <a:pt x="20" y="33"/>
                </a:cubicBezTo>
                <a:cubicBezTo>
                  <a:pt x="30" y="24"/>
                  <a:pt x="42" y="18"/>
                  <a:pt x="50" y="8"/>
                </a:cubicBezTo>
                <a:close/>
                <a:moveTo>
                  <a:pt x="31" y="24"/>
                </a:moveTo>
                <a:cubicBezTo>
                  <a:pt x="34" y="21"/>
                  <a:pt x="37" y="19"/>
                  <a:pt x="41" y="16"/>
                </a:cubicBezTo>
                <a:cubicBezTo>
                  <a:pt x="43" y="13"/>
                  <a:pt x="47" y="11"/>
                  <a:pt x="49" y="8"/>
                </a:cubicBezTo>
                <a:cubicBezTo>
                  <a:pt x="44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3"/>
                  <a:pt x="34" y="35"/>
                </a:cubicBezTo>
                <a:cubicBezTo>
                  <a:pt x="31" y="37"/>
                  <a:pt x="29" y="39"/>
                  <a:pt x="26" y="41"/>
                </a:cubicBezTo>
                <a:cubicBezTo>
                  <a:pt x="23" y="42"/>
                  <a:pt x="20" y="43"/>
                  <a:pt x="18" y="45"/>
                </a:cubicBezTo>
                <a:cubicBezTo>
                  <a:pt x="24" y="40"/>
                  <a:pt x="29" y="36"/>
                  <a:pt x="35" y="32"/>
                </a:cubicBezTo>
                <a:cubicBezTo>
                  <a:pt x="40" y="28"/>
                  <a:pt x="45" y="23"/>
                  <a:pt x="50" y="19"/>
                </a:cubicBezTo>
                <a:cubicBezTo>
                  <a:pt x="50" y="22"/>
                  <a:pt x="49" y="24"/>
                  <a:pt x="48" y="26"/>
                </a:cubicBezTo>
                <a:close/>
                <a:moveTo>
                  <a:pt x="40" y="40"/>
                </a:moveTo>
                <a:cubicBezTo>
                  <a:pt x="37" y="42"/>
                  <a:pt x="33" y="45"/>
                  <a:pt x="30" y="47"/>
                </a:cubicBezTo>
                <a:cubicBezTo>
                  <a:pt x="29" y="48"/>
                  <a:pt x="28" y="49"/>
                  <a:pt x="27" y="49"/>
                </a:cubicBezTo>
                <a:cubicBezTo>
                  <a:pt x="30" y="47"/>
                  <a:pt x="32" y="45"/>
                  <a:pt x="34" y="43"/>
                </a:cubicBezTo>
                <a:cubicBezTo>
                  <a:pt x="37" y="41"/>
                  <a:pt x="39" y="39"/>
                  <a:pt x="41" y="37"/>
                </a:cubicBezTo>
                <a:cubicBezTo>
                  <a:pt x="41" y="38"/>
                  <a:pt x="41" y="39"/>
                  <a:pt x="40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2" y="35"/>
                </a:cubicBezTo>
                <a:cubicBezTo>
                  <a:pt x="42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4" y="49"/>
                  <a:pt x="23" y="50"/>
                  <a:pt x="21" y="51"/>
                </a:cubicBezTo>
                <a:cubicBezTo>
                  <a:pt x="22" y="50"/>
                  <a:pt x="24" y="49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3" y="34"/>
                  <a:pt x="43" y="35"/>
                </a:cubicBezTo>
                <a:close/>
                <a:moveTo>
                  <a:pt x="45" y="30"/>
                </a:moveTo>
                <a:cubicBezTo>
                  <a:pt x="45" y="30"/>
                  <a:pt x="45" y="30"/>
                  <a:pt x="45" y="30"/>
                </a:cubicBezTo>
                <a:cubicBezTo>
                  <a:pt x="40" y="34"/>
                  <a:pt x="36" y="38"/>
                  <a:pt x="31" y="42"/>
                </a:cubicBezTo>
                <a:cubicBezTo>
                  <a:pt x="28" y="43"/>
                  <a:pt x="26" y="45"/>
                  <a:pt x="23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7"/>
                  <a:pt x="22" y="46"/>
                  <a:pt x="23" y="44"/>
                </a:cubicBezTo>
                <a:cubicBezTo>
                  <a:pt x="31" y="39"/>
                  <a:pt x="39" y="35"/>
                  <a:pt x="46" y="29"/>
                </a:cubicBezTo>
                <a:cubicBezTo>
                  <a:pt x="46" y="29"/>
                  <a:pt x="46" y="30"/>
                  <a:pt x="45" y="30"/>
                </a:cubicBezTo>
                <a:close/>
                <a:moveTo>
                  <a:pt x="50" y="7"/>
                </a:moveTo>
                <a:cubicBezTo>
                  <a:pt x="43" y="13"/>
                  <a:pt x="37" y="19"/>
                  <a:pt x="30" y="24"/>
                </a:cubicBezTo>
                <a:cubicBezTo>
                  <a:pt x="26" y="27"/>
                  <a:pt x="22" y="30"/>
                  <a:pt x="18" y="33"/>
                </a:cubicBezTo>
                <a:cubicBezTo>
                  <a:pt x="16" y="34"/>
                  <a:pt x="14" y="35"/>
                  <a:pt x="13" y="36"/>
                </a:cubicBezTo>
                <a:cubicBezTo>
                  <a:pt x="14" y="35"/>
                  <a:pt x="15" y="33"/>
                  <a:pt x="16" y="32"/>
                </a:cubicBezTo>
                <a:cubicBezTo>
                  <a:pt x="16" y="32"/>
                  <a:pt x="16" y="32"/>
                  <a:pt x="17" y="32"/>
                </a:cubicBezTo>
                <a:cubicBezTo>
                  <a:pt x="18" y="30"/>
                  <a:pt x="20" y="29"/>
                  <a:pt x="22" y="27"/>
                </a:cubicBezTo>
                <a:cubicBezTo>
                  <a:pt x="26" y="24"/>
                  <a:pt x="31" y="21"/>
                  <a:pt x="36" y="17"/>
                </a:cubicBezTo>
                <a:cubicBezTo>
                  <a:pt x="40" y="14"/>
                  <a:pt x="45" y="11"/>
                  <a:pt x="47" y="5"/>
                </a:cubicBezTo>
                <a:cubicBezTo>
                  <a:pt x="48" y="6"/>
                  <a:pt x="49" y="6"/>
                  <a:pt x="50" y="7"/>
                </a:cubicBezTo>
                <a:close/>
                <a:moveTo>
                  <a:pt x="11" y="35"/>
                </a:moveTo>
                <a:cubicBezTo>
                  <a:pt x="12" y="34"/>
                  <a:pt x="13" y="34"/>
                  <a:pt x="13" y="34"/>
                </a:cubicBezTo>
                <a:cubicBezTo>
                  <a:pt x="13" y="34"/>
                  <a:pt x="12" y="35"/>
                  <a:pt x="12" y="35"/>
                </a:cubicBezTo>
                <a:cubicBezTo>
                  <a:pt x="12" y="35"/>
                  <a:pt x="11" y="35"/>
                  <a:pt x="11" y="35"/>
                </a:cubicBezTo>
                <a:close/>
                <a:moveTo>
                  <a:pt x="9" y="31"/>
                </a:moveTo>
                <a:cubicBezTo>
                  <a:pt x="12" y="29"/>
                  <a:pt x="14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9"/>
                  <a:pt x="11" y="34"/>
                </a:cubicBezTo>
                <a:cubicBezTo>
                  <a:pt x="10" y="33"/>
                  <a:pt x="10" y="32"/>
                  <a:pt x="9" y="31"/>
                </a:cubicBezTo>
                <a:close/>
                <a:moveTo>
                  <a:pt x="8" y="27"/>
                </a:moveTo>
                <a:cubicBezTo>
                  <a:pt x="12" y="25"/>
                  <a:pt x="16" y="21"/>
                  <a:pt x="20" y="18"/>
                </a:cubicBezTo>
                <a:cubicBezTo>
                  <a:pt x="21" y="18"/>
                  <a:pt x="24" y="16"/>
                  <a:pt x="21" y="18"/>
                </a:cubicBezTo>
                <a:cubicBezTo>
                  <a:pt x="20" y="19"/>
                  <a:pt x="19" y="21"/>
                  <a:pt x="17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8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3"/>
                  <a:pt x="19" y="16"/>
                  <a:pt x="18" y="16"/>
                </a:cubicBezTo>
                <a:cubicBezTo>
                  <a:pt x="17" y="17"/>
                  <a:pt x="16" y="18"/>
                  <a:pt x="15" y="20"/>
                </a:cubicBezTo>
                <a:cubicBezTo>
                  <a:pt x="12" y="22"/>
                  <a:pt x="10" y="24"/>
                  <a:pt x="7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2" y="15"/>
                </a:cubicBezTo>
                <a:cubicBezTo>
                  <a:pt x="14" y="14"/>
                  <a:pt x="15" y="13"/>
                  <a:pt x="16" y="12"/>
                </a:cubicBezTo>
                <a:cubicBezTo>
                  <a:pt x="18" y="12"/>
                  <a:pt x="21" y="8"/>
                  <a:pt x="18" y="12"/>
                </a:cubicBezTo>
                <a:cubicBezTo>
                  <a:pt x="14" y="16"/>
                  <a:pt x="10" y="19"/>
                  <a:pt x="6" y="22"/>
                </a:cubicBezTo>
                <a:cubicBezTo>
                  <a:pt x="6" y="21"/>
                  <a:pt x="5" y="21"/>
                  <a:pt x="5" y="20"/>
                </a:cubicBezTo>
                <a:close/>
                <a:moveTo>
                  <a:pt x="4" y="13"/>
                </a:moveTo>
                <a:cubicBezTo>
                  <a:pt x="6" y="12"/>
                  <a:pt x="7" y="10"/>
                  <a:pt x="9" y="9"/>
                </a:cubicBezTo>
                <a:cubicBezTo>
                  <a:pt x="12" y="7"/>
                  <a:pt x="16" y="4"/>
                  <a:pt x="11" y="9"/>
                </a:cubicBezTo>
                <a:cubicBezTo>
                  <a:pt x="9" y="11"/>
                  <a:pt x="7" y="13"/>
                  <a:pt x="4" y="15"/>
                </a:cubicBezTo>
                <a:cubicBezTo>
                  <a:pt x="4" y="14"/>
                  <a:pt x="4" y="14"/>
                  <a:pt x="4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7"/>
                </a:cubicBezTo>
                <a:cubicBezTo>
                  <a:pt x="9" y="15"/>
                  <a:pt x="12" y="11"/>
                  <a:pt x="16" y="8"/>
                </a:cubicBezTo>
                <a:cubicBezTo>
                  <a:pt x="19" y="6"/>
                  <a:pt x="13" y="12"/>
                  <a:pt x="12" y="13"/>
                </a:cubicBezTo>
                <a:cubicBezTo>
                  <a:pt x="10" y="15"/>
                  <a:pt x="7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4" y="17"/>
                </a:cubicBezTo>
                <a:cubicBezTo>
                  <a:pt x="12" y="19"/>
                  <a:pt x="8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6"/>
                  <a:pt x="20" y="10"/>
                </a:cubicBezTo>
                <a:cubicBezTo>
                  <a:pt x="21" y="11"/>
                  <a:pt x="21" y="12"/>
                  <a:pt x="22" y="13"/>
                </a:cubicBezTo>
                <a:close/>
                <a:moveTo>
                  <a:pt x="23" y="16"/>
                </a:moveTo>
                <a:cubicBezTo>
                  <a:pt x="18" y="18"/>
                  <a:pt x="15" y="22"/>
                  <a:pt x="10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4"/>
                  <a:pt x="12" y="22"/>
                  <a:pt x="14" y="21"/>
                </a:cubicBezTo>
                <a:cubicBezTo>
                  <a:pt x="17" y="19"/>
                  <a:pt x="19" y="16"/>
                  <a:pt x="22" y="14"/>
                </a:cubicBezTo>
                <a:cubicBezTo>
                  <a:pt x="23" y="14"/>
                  <a:pt x="23" y="15"/>
                  <a:pt x="23" y="16"/>
                </a:cubicBezTo>
                <a:close/>
                <a:moveTo>
                  <a:pt x="25" y="19"/>
                </a:moveTo>
                <a:cubicBezTo>
                  <a:pt x="19" y="22"/>
                  <a:pt x="15" y="26"/>
                  <a:pt x="10" y="29"/>
                </a:cubicBezTo>
                <a:cubicBezTo>
                  <a:pt x="15" y="26"/>
                  <a:pt x="19" y="21"/>
                  <a:pt x="24" y="17"/>
                </a:cubicBezTo>
                <a:cubicBezTo>
                  <a:pt x="24" y="18"/>
                  <a:pt x="24" y="18"/>
                  <a:pt x="25" y="19"/>
                </a:cubicBezTo>
                <a:close/>
                <a:moveTo>
                  <a:pt x="25" y="20"/>
                </a:moveTo>
                <a:cubicBezTo>
                  <a:pt x="25" y="21"/>
                  <a:pt x="26" y="21"/>
                  <a:pt x="26" y="21"/>
                </a:cubicBezTo>
                <a:cubicBezTo>
                  <a:pt x="26" y="21"/>
                  <a:pt x="26" y="21"/>
                  <a:pt x="26" y="22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6"/>
                  <a:pt x="21" y="26"/>
                </a:cubicBezTo>
                <a:cubicBezTo>
                  <a:pt x="19" y="28"/>
                  <a:pt x="17" y="30"/>
                  <a:pt x="16" y="31"/>
                </a:cubicBezTo>
                <a:cubicBezTo>
                  <a:pt x="15" y="32"/>
                  <a:pt x="14" y="32"/>
                  <a:pt x="14" y="33"/>
                </a:cubicBezTo>
                <a:cubicBezTo>
                  <a:pt x="13" y="33"/>
                  <a:pt x="10" y="35"/>
                  <a:pt x="13" y="32"/>
                </a:cubicBezTo>
                <a:cubicBezTo>
                  <a:pt x="16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5"/>
                  <a:pt x="37" y="13"/>
                  <a:pt x="40" y="11"/>
                </a:cubicBezTo>
                <a:cubicBezTo>
                  <a:pt x="38" y="12"/>
                  <a:pt x="37" y="14"/>
                  <a:pt x="35" y="15"/>
                </a:cubicBezTo>
                <a:cubicBezTo>
                  <a:pt x="33" y="16"/>
                  <a:pt x="32" y="17"/>
                  <a:pt x="30" y="18"/>
                </a:cubicBezTo>
                <a:cubicBezTo>
                  <a:pt x="30" y="18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3"/>
                  <a:pt x="26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29" y="20"/>
                </a:moveTo>
                <a:cubicBezTo>
                  <a:pt x="31" y="18"/>
                  <a:pt x="33" y="17"/>
                  <a:pt x="35" y="15"/>
                </a:cubicBezTo>
                <a:cubicBezTo>
                  <a:pt x="38" y="14"/>
                  <a:pt x="39" y="13"/>
                  <a:pt x="41" y="11"/>
                </a:cubicBezTo>
                <a:cubicBezTo>
                  <a:pt x="42" y="10"/>
                  <a:pt x="44" y="8"/>
                  <a:pt x="45" y="7"/>
                </a:cubicBezTo>
                <a:cubicBezTo>
                  <a:pt x="45" y="6"/>
                  <a:pt x="46" y="6"/>
                  <a:pt x="46" y="6"/>
                </a:cubicBezTo>
                <a:cubicBezTo>
                  <a:pt x="46" y="6"/>
                  <a:pt x="46" y="7"/>
                  <a:pt x="46" y="7"/>
                </a:cubicBezTo>
                <a:cubicBezTo>
                  <a:pt x="45" y="9"/>
                  <a:pt x="44" y="10"/>
                  <a:pt x="43" y="11"/>
                </a:cubicBezTo>
                <a:cubicBezTo>
                  <a:pt x="40" y="13"/>
                  <a:pt x="38" y="15"/>
                  <a:pt x="35" y="17"/>
                </a:cubicBezTo>
                <a:cubicBezTo>
                  <a:pt x="33" y="18"/>
                  <a:pt x="31" y="20"/>
                  <a:pt x="29" y="21"/>
                </a:cubicBezTo>
                <a:cubicBezTo>
                  <a:pt x="29" y="21"/>
                  <a:pt x="29" y="20"/>
                  <a:pt x="29" y="20"/>
                </a:cubicBezTo>
                <a:close/>
                <a:moveTo>
                  <a:pt x="43" y="6"/>
                </a:moveTo>
                <a:cubicBezTo>
                  <a:pt x="43" y="6"/>
                  <a:pt x="45" y="5"/>
                  <a:pt x="46" y="5"/>
                </a:cubicBezTo>
                <a:cubicBezTo>
                  <a:pt x="45" y="6"/>
                  <a:pt x="43" y="7"/>
                  <a:pt x="42" y="8"/>
                </a:cubicBezTo>
                <a:cubicBezTo>
                  <a:pt x="40" y="10"/>
                  <a:pt x="37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2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3" y="12"/>
                </a:cubicBezTo>
                <a:cubicBezTo>
                  <a:pt x="35" y="10"/>
                  <a:pt x="37" y="8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9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9"/>
                  <a:pt x="20" y="9"/>
                </a:cubicBezTo>
                <a:close/>
                <a:moveTo>
                  <a:pt x="17" y="7"/>
                </a:moveTo>
                <a:cubicBezTo>
                  <a:pt x="13" y="9"/>
                  <a:pt x="9" y="13"/>
                  <a:pt x="5" y="16"/>
                </a:cubicBezTo>
                <a:cubicBezTo>
                  <a:pt x="6" y="15"/>
                  <a:pt x="8" y="13"/>
                  <a:pt x="10" y="11"/>
                </a:cubicBezTo>
                <a:cubicBezTo>
                  <a:pt x="12" y="9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7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5" y="7"/>
                  <a:pt x="8" y="3"/>
                  <a:pt x="14" y="5"/>
                </a:cubicBezTo>
                <a:close/>
                <a:moveTo>
                  <a:pt x="12" y="37"/>
                </a:moveTo>
                <a:cubicBezTo>
                  <a:pt x="15" y="35"/>
                  <a:pt x="17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9"/>
                  <a:pt x="14" y="38"/>
                </a:cubicBezTo>
                <a:cubicBezTo>
                  <a:pt x="21" y="34"/>
                  <a:pt x="27" y="30"/>
                  <a:pt x="34" y="27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7"/>
                  <a:pt x="34" y="27"/>
                </a:cubicBezTo>
                <a:cubicBezTo>
                  <a:pt x="28" y="32"/>
                  <a:pt x="21" y="36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40"/>
                </a:cubicBezTo>
                <a:cubicBezTo>
                  <a:pt x="13" y="39"/>
                  <a:pt x="13" y="38"/>
                  <a:pt x="12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34" name="Freeform 204">
            <a:extLst>
              <a:ext uri="{FF2B5EF4-FFF2-40B4-BE49-F238E27FC236}">
                <a16:creationId xmlns="" xmlns:a16="http://schemas.microsoft.com/office/drawing/2014/main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6078784" y="7280991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35" name="Freeform 208">
            <a:extLst>
              <a:ext uri="{FF2B5EF4-FFF2-40B4-BE49-F238E27FC236}">
                <a16:creationId xmlns="" xmlns:a16="http://schemas.microsoft.com/office/drawing/2014/main" id="{F56AE429-1C3F-4783-982C-39FA52CF1C79}"/>
              </a:ext>
            </a:extLst>
          </p:cNvPr>
          <p:cNvSpPr>
            <a:spLocks noEditPoints="1"/>
          </p:cNvSpPr>
          <p:nvPr/>
        </p:nvSpPr>
        <p:spPr bwMode="auto">
          <a:xfrm>
            <a:off x="2600185" y="5855410"/>
            <a:ext cx="1895615" cy="2548707"/>
          </a:xfrm>
          <a:custGeom>
            <a:avLst/>
            <a:gdLst>
              <a:gd name="T0" fmla="*/ 197 w 268"/>
              <a:gd name="T1" fmla="*/ 288 h 334"/>
              <a:gd name="T2" fmla="*/ 193 w 268"/>
              <a:gd name="T3" fmla="*/ 88 h 334"/>
              <a:gd name="T4" fmla="*/ 173 w 268"/>
              <a:gd name="T5" fmla="*/ 88 h 334"/>
              <a:gd name="T6" fmla="*/ 201 w 268"/>
              <a:gd name="T7" fmla="*/ 244 h 334"/>
              <a:gd name="T8" fmla="*/ 264 w 268"/>
              <a:gd name="T9" fmla="*/ 254 h 334"/>
              <a:gd name="T10" fmla="*/ 212 w 268"/>
              <a:gd name="T11" fmla="*/ 300 h 334"/>
              <a:gd name="T12" fmla="*/ 247 w 268"/>
              <a:gd name="T13" fmla="*/ 271 h 334"/>
              <a:gd name="T14" fmla="*/ 246 w 268"/>
              <a:gd name="T15" fmla="*/ 215 h 334"/>
              <a:gd name="T16" fmla="*/ 204 w 268"/>
              <a:gd name="T17" fmla="*/ 199 h 334"/>
              <a:gd name="T18" fmla="*/ 211 w 268"/>
              <a:gd name="T19" fmla="*/ 221 h 334"/>
              <a:gd name="T20" fmla="*/ 207 w 268"/>
              <a:gd name="T21" fmla="*/ 166 h 334"/>
              <a:gd name="T22" fmla="*/ 238 w 268"/>
              <a:gd name="T23" fmla="*/ 164 h 334"/>
              <a:gd name="T24" fmla="*/ 220 w 268"/>
              <a:gd name="T25" fmla="*/ 176 h 334"/>
              <a:gd name="T26" fmla="*/ 203 w 268"/>
              <a:gd name="T27" fmla="*/ 212 h 334"/>
              <a:gd name="T28" fmla="*/ 217 w 268"/>
              <a:gd name="T29" fmla="*/ 265 h 334"/>
              <a:gd name="T30" fmla="*/ 232 w 268"/>
              <a:gd name="T31" fmla="*/ 236 h 334"/>
              <a:gd name="T32" fmla="*/ 207 w 268"/>
              <a:gd name="T33" fmla="*/ 157 h 334"/>
              <a:gd name="T34" fmla="*/ 160 w 268"/>
              <a:gd name="T35" fmla="*/ 313 h 334"/>
              <a:gd name="T36" fmla="*/ 134 w 268"/>
              <a:gd name="T37" fmla="*/ 305 h 334"/>
              <a:gd name="T38" fmla="*/ 167 w 268"/>
              <a:gd name="T39" fmla="*/ 259 h 334"/>
              <a:gd name="T40" fmla="*/ 157 w 268"/>
              <a:gd name="T41" fmla="*/ 224 h 334"/>
              <a:gd name="T42" fmla="*/ 99 w 268"/>
              <a:gd name="T43" fmla="*/ 284 h 334"/>
              <a:gd name="T44" fmla="*/ 110 w 268"/>
              <a:gd name="T45" fmla="*/ 265 h 334"/>
              <a:gd name="T46" fmla="*/ 170 w 268"/>
              <a:gd name="T47" fmla="*/ 240 h 334"/>
              <a:gd name="T48" fmla="*/ 175 w 268"/>
              <a:gd name="T49" fmla="*/ 201 h 334"/>
              <a:gd name="T50" fmla="*/ 131 w 268"/>
              <a:gd name="T51" fmla="*/ 215 h 334"/>
              <a:gd name="T52" fmla="*/ 130 w 268"/>
              <a:gd name="T53" fmla="*/ 194 h 334"/>
              <a:gd name="T54" fmla="*/ 139 w 268"/>
              <a:gd name="T55" fmla="*/ 178 h 334"/>
              <a:gd name="T56" fmla="*/ 126 w 268"/>
              <a:gd name="T57" fmla="*/ 191 h 334"/>
              <a:gd name="T58" fmla="*/ 119 w 268"/>
              <a:gd name="T59" fmla="*/ 184 h 334"/>
              <a:gd name="T60" fmla="*/ 176 w 268"/>
              <a:gd name="T61" fmla="*/ 167 h 334"/>
              <a:gd name="T62" fmla="*/ 161 w 268"/>
              <a:gd name="T63" fmla="*/ 174 h 334"/>
              <a:gd name="T64" fmla="*/ 98 w 268"/>
              <a:gd name="T65" fmla="*/ 201 h 334"/>
              <a:gd name="T66" fmla="*/ 171 w 268"/>
              <a:gd name="T67" fmla="*/ 255 h 334"/>
              <a:gd name="T68" fmla="*/ 135 w 268"/>
              <a:gd name="T69" fmla="*/ 304 h 334"/>
              <a:gd name="T70" fmla="*/ 164 w 268"/>
              <a:gd name="T71" fmla="*/ 304 h 334"/>
              <a:gd name="T72" fmla="*/ 194 w 268"/>
              <a:gd name="T73" fmla="*/ 312 h 334"/>
              <a:gd name="T74" fmla="*/ 258 w 268"/>
              <a:gd name="T75" fmla="*/ 275 h 334"/>
              <a:gd name="T76" fmla="*/ 207 w 268"/>
              <a:gd name="T77" fmla="*/ 260 h 334"/>
              <a:gd name="T78" fmla="*/ 107 w 268"/>
              <a:gd name="T79" fmla="*/ 133 h 334"/>
              <a:gd name="T80" fmla="*/ 31 w 268"/>
              <a:gd name="T81" fmla="*/ 256 h 334"/>
              <a:gd name="T82" fmla="*/ 49 w 268"/>
              <a:gd name="T83" fmla="*/ 76 h 334"/>
              <a:gd name="T84" fmla="*/ 121 w 268"/>
              <a:gd name="T85" fmla="*/ 15 h 334"/>
              <a:gd name="T86" fmla="*/ 100 w 268"/>
              <a:gd name="T87" fmla="*/ 46 h 334"/>
              <a:gd name="T88" fmla="*/ 140 w 268"/>
              <a:gd name="T89" fmla="*/ 35 h 334"/>
              <a:gd name="T90" fmla="*/ 38 w 268"/>
              <a:gd name="T91" fmla="*/ 168 h 334"/>
              <a:gd name="T92" fmla="*/ 15 w 268"/>
              <a:gd name="T93" fmla="*/ 153 h 334"/>
              <a:gd name="T94" fmla="*/ 42 w 268"/>
              <a:gd name="T95" fmla="*/ 123 h 334"/>
              <a:gd name="T96" fmla="*/ 35 w 268"/>
              <a:gd name="T97" fmla="*/ 154 h 334"/>
              <a:gd name="T98" fmla="*/ 37 w 268"/>
              <a:gd name="T99" fmla="*/ 105 h 334"/>
              <a:gd name="T100" fmla="*/ 36 w 268"/>
              <a:gd name="T101" fmla="*/ 86 h 334"/>
              <a:gd name="T102" fmla="*/ 24 w 268"/>
              <a:gd name="T103" fmla="*/ 120 h 334"/>
              <a:gd name="T104" fmla="*/ 28 w 268"/>
              <a:gd name="T105" fmla="*/ 140 h 334"/>
              <a:gd name="T106" fmla="*/ 22 w 268"/>
              <a:gd name="T107" fmla="*/ 178 h 334"/>
              <a:gd name="T108" fmla="*/ 8 w 268"/>
              <a:gd name="T109" fmla="*/ 209 h 334"/>
              <a:gd name="T110" fmla="*/ 20 w 268"/>
              <a:gd name="T111" fmla="*/ 214 h 334"/>
              <a:gd name="T112" fmla="*/ 37 w 268"/>
              <a:gd name="T113" fmla="*/ 182 h 334"/>
              <a:gd name="T114" fmla="*/ 10 w 268"/>
              <a:gd name="T115" fmla="*/ 205 h 334"/>
              <a:gd name="T116" fmla="*/ 32 w 268"/>
              <a:gd name="T117" fmla="*/ 230 h 334"/>
              <a:gd name="T118" fmla="*/ 33 w 268"/>
              <a:gd name="T119" fmla="*/ 250 h 334"/>
              <a:gd name="T120" fmla="*/ 146 w 268"/>
              <a:gd name="T121" fmla="*/ 30 h 334"/>
              <a:gd name="T122" fmla="*/ 6 w 268"/>
              <a:gd name="T123" fmla="*/ 257 h 334"/>
              <a:gd name="T124" fmla="*/ 81 w 268"/>
              <a:gd name="T125" fmla="*/ 293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8" h="334">
                <a:moveTo>
                  <a:pt x="262" y="170"/>
                </a:moveTo>
                <a:cubicBezTo>
                  <a:pt x="262" y="170"/>
                  <a:pt x="262" y="169"/>
                  <a:pt x="262" y="169"/>
                </a:cubicBezTo>
                <a:cubicBezTo>
                  <a:pt x="262" y="167"/>
                  <a:pt x="261" y="166"/>
                  <a:pt x="261" y="164"/>
                </a:cubicBezTo>
                <a:cubicBezTo>
                  <a:pt x="260" y="151"/>
                  <a:pt x="257" y="139"/>
                  <a:pt x="252" y="127"/>
                </a:cubicBezTo>
                <a:cubicBezTo>
                  <a:pt x="251" y="124"/>
                  <a:pt x="250" y="121"/>
                  <a:pt x="248" y="119"/>
                </a:cubicBezTo>
                <a:cubicBezTo>
                  <a:pt x="248" y="118"/>
                  <a:pt x="248" y="118"/>
                  <a:pt x="248" y="118"/>
                </a:cubicBezTo>
                <a:cubicBezTo>
                  <a:pt x="238" y="98"/>
                  <a:pt x="224" y="82"/>
                  <a:pt x="206" y="68"/>
                </a:cubicBezTo>
                <a:cubicBezTo>
                  <a:pt x="191" y="56"/>
                  <a:pt x="173" y="46"/>
                  <a:pt x="153" y="42"/>
                </a:cubicBezTo>
                <a:cubicBezTo>
                  <a:pt x="153" y="38"/>
                  <a:pt x="152" y="33"/>
                  <a:pt x="149" y="29"/>
                </a:cubicBezTo>
                <a:cubicBezTo>
                  <a:pt x="145" y="25"/>
                  <a:pt x="138" y="26"/>
                  <a:pt x="133" y="24"/>
                </a:cubicBezTo>
                <a:cubicBezTo>
                  <a:pt x="125" y="23"/>
                  <a:pt x="124" y="10"/>
                  <a:pt x="118" y="6"/>
                </a:cubicBezTo>
                <a:cubicBezTo>
                  <a:pt x="111" y="0"/>
                  <a:pt x="104" y="8"/>
                  <a:pt x="101" y="14"/>
                </a:cubicBezTo>
                <a:cubicBezTo>
                  <a:pt x="98" y="19"/>
                  <a:pt x="94" y="24"/>
                  <a:pt x="91" y="30"/>
                </a:cubicBezTo>
                <a:cubicBezTo>
                  <a:pt x="89" y="35"/>
                  <a:pt x="90" y="41"/>
                  <a:pt x="91" y="47"/>
                </a:cubicBezTo>
                <a:cubicBezTo>
                  <a:pt x="91" y="47"/>
                  <a:pt x="91" y="47"/>
                  <a:pt x="90" y="47"/>
                </a:cubicBezTo>
                <a:cubicBezTo>
                  <a:pt x="77" y="49"/>
                  <a:pt x="64" y="52"/>
                  <a:pt x="53" y="59"/>
                </a:cubicBezTo>
                <a:cubicBezTo>
                  <a:pt x="43" y="65"/>
                  <a:pt x="37" y="75"/>
                  <a:pt x="32" y="86"/>
                </a:cubicBezTo>
                <a:cubicBezTo>
                  <a:pt x="27" y="99"/>
                  <a:pt x="23" y="113"/>
                  <a:pt x="19" y="127"/>
                </a:cubicBezTo>
                <a:cubicBezTo>
                  <a:pt x="15" y="142"/>
                  <a:pt x="11" y="157"/>
                  <a:pt x="8" y="172"/>
                </a:cubicBezTo>
                <a:cubicBezTo>
                  <a:pt x="6" y="187"/>
                  <a:pt x="6" y="201"/>
                  <a:pt x="5" y="216"/>
                </a:cubicBezTo>
                <a:cubicBezTo>
                  <a:pt x="5" y="224"/>
                  <a:pt x="4" y="231"/>
                  <a:pt x="2" y="238"/>
                </a:cubicBezTo>
                <a:cubicBezTo>
                  <a:pt x="1" y="244"/>
                  <a:pt x="0" y="251"/>
                  <a:pt x="2" y="257"/>
                </a:cubicBezTo>
                <a:cubicBezTo>
                  <a:pt x="4" y="262"/>
                  <a:pt x="8" y="266"/>
                  <a:pt x="14" y="268"/>
                </a:cubicBezTo>
                <a:cubicBezTo>
                  <a:pt x="14" y="269"/>
                  <a:pt x="14" y="269"/>
                  <a:pt x="14" y="269"/>
                </a:cubicBezTo>
                <a:cubicBezTo>
                  <a:pt x="16" y="276"/>
                  <a:pt x="19" y="284"/>
                  <a:pt x="26" y="287"/>
                </a:cubicBezTo>
                <a:cubicBezTo>
                  <a:pt x="33" y="290"/>
                  <a:pt x="43" y="284"/>
                  <a:pt x="48" y="290"/>
                </a:cubicBezTo>
                <a:cubicBezTo>
                  <a:pt x="49" y="291"/>
                  <a:pt x="49" y="291"/>
                  <a:pt x="49" y="291"/>
                </a:cubicBezTo>
                <a:cubicBezTo>
                  <a:pt x="50" y="291"/>
                  <a:pt x="50" y="292"/>
                  <a:pt x="50" y="292"/>
                </a:cubicBezTo>
                <a:cubicBezTo>
                  <a:pt x="56" y="301"/>
                  <a:pt x="62" y="309"/>
                  <a:pt x="70" y="315"/>
                </a:cubicBezTo>
                <a:cubicBezTo>
                  <a:pt x="88" y="327"/>
                  <a:pt x="110" y="329"/>
                  <a:pt x="130" y="329"/>
                </a:cubicBezTo>
                <a:cubicBezTo>
                  <a:pt x="145" y="330"/>
                  <a:pt x="160" y="329"/>
                  <a:pt x="174" y="330"/>
                </a:cubicBezTo>
                <a:cubicBezTo>
                  <a:pt x="188" y="331"/>
                  <a:pt x="202" y="334"/>
                  <a:pt x="216" y="329"/>
                </a:cubicBezTo>
                <a:cubicBezTo>
                  <a:pt x="236" y="321"/>
                  <a:pt x="250" y="302"/>
                  <a:pt x="259" y="283"/>
                </a:cubicBezTo>
                <a:cubicBezTo>
                  <a:pt x="263" y="272"/>
                  <a:pt x="266" y="261"/>
                  <a:pt x="267" y="250"/>
                </a:cubicBezTo>
                <a:cubicBezTo>
                  <a:pt x="268" y="235"/>
                  <a:pt x="266" y="219"/>
                  <a:pt x="264" y="204"/>
                </a:cubicBezTo>
                <a:cubicBezTo>
                  <a:pt x="263" y="193"/>
                  <a:pt x="263" y="181"/>
                  <a:pt x="262" y="170"/>
                </a:cubicBezTo>
                <a:close/>
                <a:moveTo>
                  <a:pt x="262" y="264"/>
                </a:moveTo>
                <a:cubicBezTo>
                  <a:pt x="262" y="263"/>
                  <a:pt x="262" y="263"/>
                  <a:pt x="261" y="263"/>
                </a:cubicBezTo>
                <a:cubicBezTo>
                  <a:pt x="256" y="265"/>
                  <a:pt x="251" y="268"/>
                  <a:pt x="246" y="270"/>
                </a:cubicBezTo>
                <a:cubicBezTo>
                  <a:pt x="240" y="272"/>
                  <a:pt x="234" y="274"/>
                  <a:pt x="227" y="277"/>
                </a:cubicBezTo>
                <a:cubicBezTo>
                  <a:pt x="222" y="279"/>
                  <a:pt x="216" y="281"/>
                  <a:pt x="210" y="283"/>
                </a:cubicBezTo>
                <a:cubicBezTo>
                  <a:pt x="206" y="285"/>
                  <a:pt x="201" y="286"/>
                  <a:pt x="197" y="288"/>
                </a:cubicBezTo>
                <a:cubicBezTo>
                  <a:pt x="197" y="287"/>
                  <a:pt x="197" y="286"/>
                  <a:pt x="197" y="285"/>
                </a:cubicBezTo>
                <a:cubicBezTo>
                  <a:pt x="202" y="284"/>
                  <a:pt x="207" y="282"/>
                  <a:pt x="212" y="280"/>
                </a:cubicBezTo>
                <a:cubicBezTo>
                  <a:pt x="218" y="278"/>
                  <a:pt x="224" y="276"/>
                  <a:pt x="231" y="275"/>
                </a:cubicBezTo>
                <a:cubicBezTo>
                  <a:pt x="236" y="273"/>
                  <a:pt x="242" y="272"/>
                  <a:pt x="247" y="269"/>
                </a:cubicBezTo>
                <a:cubicBezTo>
                  <a:pt x="252" y="267"/>
                  <a:pt x="257" y="265"/>
                  <a:pt x="262" y="262"/>
                </a:cubicBezTo>
                <a:cubicBezTo>
                  <a:pt x="262" y="263"/>
                  <a:pt x="262" y="263"/>
                  <a:pt x="262" y="264"/>
                </a:cubicBezTo>
                <a:close/>
                <a:moveTo>
                  <a:pt x="260" y="269"/>
                </a:moveTo>
                <a:cubicBezTo>
                  <a:pt x="260" y="269"/>
                  <a:pt x="260" y="269"/>
                  <a:pt x="260" y="269"/>
                </a:cubicBezTo>
                <a:cubicBezTo>
                  <a:pt x="256" y="272"/>
                  <a:pt x="250" y="273"/>
                  <a:pt x="245" y="275"/>
                </a:cubicBezTo>
                <a:cubicBezTo>
                  <a:pt x="239" y="277"/>
                  <a:pt x="233" y="280"/>
                  <a:pt x="227" y="282"/>
                </a:cubicBezTo>
                <a:cubicBezTo>
                  <a:pt x="221" y="284"/>
                  <a:pt x="214" y="285"/>
                  <a:pt x="209" y="288"/>
                </a:cubicBezTo>
                <a:cubicBezTo>
                  <a:pt x="206" y="289"/>
                  <a:pt x="203" y="290"/>
                  <a:pt x="201" y="291"/>
                </a:cubicBezTo>
                <a:cubicBezTo>
                  <a:pt x="200" y="291"/>
                  <a:pt x="198" y="291"/>
                  <a:pt x="197" y="292"/>
                </a:cubicBezTo>
                <a:cubicBezTo>
                  <a:pt x="198" y="291"/>
                  <a:pt x="200" y="290"/>
                  <a:pt x="201" y="290"/>
                </a:cubicBezTo>
                <a:cubicBezTo>
                  <a:pt x="207" y="287"/>
                  <a:pt x="213" y="285"/>
                  <a:pt x="219" y="283"/>
                </a:cubicBezTo>
                <a:cubicBezTo>
                  <a:pt x="225" y="281"/>
                  <a:pt x="231" y="278"/>
                  <a:pt x="237" y="276"/>
                </a:cubicBezTo>
                <a:cubicBezTo>
                  <a:pt x="243" y="274"/>
                  <a:pt x="248" y="272"/>
                  <a:pt x="253" y="270"/>
                </a:cubicBezTo>
                <a:cubicBezTo>
                  <a:pt x="256" y="268"/>
                  <a:pt x="259" y="267"/>
                  <a:pt x="262" y="264"/>
                </a:cubicBezTo>
                <a:cubicBezTo>
                  <a:pt x="261" y="266"/>
                  <a:pt x="261" y="267"/>
                  <a:pt x="260" y="269"/>
                </a:cubicBezTo>
                <a:close/>
                <a:moveTo>
                  <a:pt x="204" y="92"/>
                </a:moveTo>
                <a:cubicBezTo>
                  <a:pt x="207" y="93"/>
                  <a:pt x="210" y="94"/>
                  <a:pt x="212" y="95"/>
                </a:cubicBezTo>
                <a:cubicBezTo>
                  <a:pt x="210" y="94"/>
                  <a:pt x="207" y="93"/>
                  <a:pt x="205" y="93"/>
                </a:cubicBezTo>
                <a:cubicBezTo>
                  <a:pt x="205" y="92"/>
                  <a:pt x="204" y="92"/>
                  <a:pt x="204" y="92"/>
                </a:cubicBezTo>
                <a:cubicBezTo>
                  <a:pt x="204" y="92"/>
                  <a:pt x="204" y="92"/>
                  <a:pt x="204" y="92"/>
                </a:cubicBezTo>
                <a:close/>
                <a:moveTo>
                  <a:pt x="202" y="92"/>
                </a:moveTo>
                <a:cubicBezTo>
                  <a:pt x="202" y="91"/>
                  <a:pt x="201" y="91"/>
                  <a:pt x="201" y="91"/>
                </a:cubicBezTo>
                <a:cubicBezTo>
                  <a:pt x="201" y="91"/>
                  <a:pt x="201" y="91"/>
                  <a:pt x="201" y="90"/>
                </a:cubicBezTo>
                <a:cubicBezTo>
                  <a:pt x="201" y="90"/>
                  <a:pt x="201" y="90"/>
                  <a:pt x="201" y="90"/>
                </a:cubicBezTo>
                <a:cubicBezTo>
                  <a:pt x="201" y="90"/>
                  <a:pt x="201" y="90"/>
                  <a:pt x="202" y="91"/>
                </a:cubicBezTo>
                <a:cubicBezTo>
                  <a:pt x="202" y="91"/>
                  <a:pt x="202" y="91"/>
                  <a:pt x="202" y="92"/>
                </a:cubicBezTo>
                <a:close/>
                <a:moveTo>
                  <a:pt x="198" y="90"/>
                </a:moveTo>
                <a:cubicBezTo>
                  <a:pt x="197" y="90"/>
                  <a:pt x="197" y="90"/>
                  <a:pt x="197" y="90"/>
                </a:cubicBezTo>
                <a:cubicBezTo>
                  <a:pt x="197" y="90"/>
                  <a:pt x="197" y="90"/>
                  <a:pt x="197" y="90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8" y="89"/>
                  <a:pt x="198" y="89"/>
                </a:cubicBezTo>
                <a:cubicBezTo>
                  <a:pt x="198" y="89"/>
                  <a:pt x="198" y="90"/>
                  <a:pt x="198" y="90"/>
                </a:cubicBezTo>
                <a:cubicBezTo>
                  <a:pt x="198" y="90"/>
                  <a:pt x="198" y="90"/>
                  <a:pt x="198" y="90"/>
                </a:cubicBezTo>
                <a:close/>
                <a:moveTo>
                  <a:pt x="194" y="90"/>
                </a:moveTo>
                <a:cubicBezTo>
                  <a:pt x="194" y="89"/>
                  <a:pt x="193" y="89"/>
                  <a:pt x="193" y="89"/>
                </a:cubicBezTo>
                <a:cubicBezTo>
                  <a:pt x="193" y="89"/>
                  <a:pt x="193" y="88"/>
                  <a:pt x="193" y="88"/>
                </a:cubicBezTo>
                <a:cubicBezTo>
                  <a:pt x="193" y="88"/>
                  <a:pt x="194" y="88"/>
                  <a:pt x="194" y="88"/>
                </a:cubicBezTo>
                <a:cubicBezTo>
                  <a:pt x="194" y="89"/>
                  <a:pt x="194" y="89"/>
                  <a:pt x="194" y="90"/>
                </a:cubicBezTo>
                <a:cubicBezTo>
                  <a:pt x="194" y="90"/>
                  <a:pt x="194" y="90"/>
                  <a:pt x="194" y="90"/>
                </a:cubicBezTo>
                <a:close/>
                <a:moveTo>
                  <a:pt x="190" y="89"/>
                </a:moveTo>
                <a:cubicBezTo>
                  <a:pt x="189" y="89"/>
                  <a:pt x="188" y="89"/>
                  <a:pt x="188" y="89"/>
                </a:cubicBezTo>
                <a:cubicBezTo>
                  <a:pt x="188" y="88"/>
                  <a:pt x="188" y="88"/>
                  <a:pt x="188" y="87"/>
                </a:cubicBezTo>
                <a:cubicBezTo>
                  <a:pt x="188" y="87"/>
                  <a:pt x="189" y="88"/>
                  <a:pt x="190" y="88"/>
                </a:cubicBezTo>
                <a:cubicBezTo>
                  <a:pt x="190" y="88"/>
                  <a:pt x="190" y="88"/>
                  <a:pt x="190" y="89"/>
                </a:cubicBezTo>
                <a:close/>
                <a:moveTo>
                  <a:pt x="185" y="87"/>
                </a:moveTo>
                <a:cubicBezTo>
                  <a:pt x="185" y="87"/>
                  <a:pt x="185" y="88"/>
                  <a:pt x="185" y="88"/>
                </a:cubicBezTo>
                <a:cubicBezTo>
                  <a:pt x="185" y="88"/>
                  <a:pt x="185" y="88"/>
                  <a:pt x="185" y="88"/>
                </a:cubicBezTo>
                <a:cubicBezTo>
                  <a:pt x="185" y="88"/>
                  <a:pt x="184" y="88"/>
                  <a:pt x="184" y="88"/>
                </a:cubicBezTo>
                <a:cubicBezTo>
                  <a:pt x="184" y="88"/>
                  <a:pt x="184" y="88"/>
                  <a:pt x="184" y="87"/>
                </a:cubicBezTo>
                <a:cubicBezTo>
                  <a:pt x="184" y="87"/>
                  <a:pt x="184" y="87"/>
                  <a:pt x="185" y="87"/>
                </a:cubicBezTo>
                <a:close/>
                <a:moveTo>
                  <a:pt x="181" y="87"/>
                </a:move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8"/>
                </a:cubicBezTo>
                <a:cubicBezTo>
                  <a:pt x="181" y="87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0" y="88"/>
                  <a:pt x="180" y="88"/>
                </a:cubicBezTo>
                <a:cubicBezTo>
                  <a:pt x="180" y="88"/>
                  <a:pt x="180" y="88"/>
                  <a:pt x="180" y="88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1" y="87"/>
                  <a:pt x="181" y="87"/>
                </a:cubicBezTo>
                <a:close/>
                <a:moveTo>
                  <a:pt x="177" y="88"/>
                </a:move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7" y="88"/>
                </a:cubicBezTo>
                <a:close/>
                <a:moveTo>
                  <a:pt x="173" y="88"/>
                </a:moveTo>
                <a:cubicBezTo>
                  <a:pt x="173" y="88"/>
                  <a:pt x="173" y="88"/>
                  <a:pt x="173" y="89"/>
                </a:cubicBezTo>
                <a:cubicBezTo>
                  <a:pt x="173" y="89"/>
                  <a:pt x="173" y="89"/>
                  <a:pt x="173" y="89"/>
                </a:cubicBezTo>
                <a:cubicBezTo>
                  <a:pt x="172" y="89"/>
                  <a:pt x="172" y="89"/>
                  <a:pt x="172" y="89"/>
                </a:cubicBezTo>
                <a:cubicBezTo>
                  <a:pt x="172" y="89"/>
                  <a:pt x="172" y="88"/>
                  <a:pt x="172" y="88"/>
                </a:cubicBezTo>
                <a:cubicBezTo>
                  <a:pt x="172" y="88"/>
                  <a:pt x="172" y="88"/>
                  <a:pt x="173" y="88"/>
                </a:cubicBezTo>
                <a:close/>
                <a:moveTo>
                  <a:pt x="167" y="101"/>
                </a:moveTo>
                <a:cubicBezTo>
                  <a:pt x="167" y="99"/>
                  <a:pt x="168" y="96"/>
                  <a:pt x="168" y="94"/>
                </a:cubicBezTo>
                <a:cubicBezTo>
                  <a:pt x="169" y="96"/>
                  <a:pt x="169" y="99"/>
                  <a:pt x="170" y="101"/>
                </a:cubicBezTo>
                <a:cubicBezTo>
                  <a:pt x="170" y="105"/>
                  <a:pt x="171" y="110"/>
                  <a:pt x="169" y="113"/>
                </a:cubicBezTo>
                <a:cubicBezTo>
                  <a:pt x="167" y="116"/>
                  <a:pt x="166" y="110"/>
                  <a:pt x="166" y="109"/>
                </a:cubicBezTo>
                <a:cubicBezTo>
                  <a:pt x="166" y="107"/>
                  <a:pt x="166" y="104"/>
                  <a:pt x="167" y="101"/>
                </a:cubicBezTo>
                <a:close/>
                <a:moveTo>
                  <a:pt x="172" y="93"/>
                </a:moveTo>
                <a:cubicBezTo>
                  <a:pt x="176" y="95"/>
                  <a:pt x="179" y="98"/>
                  <a:pt x="182" y="101"/>
                </a:cubicBezTo>
                <a:cubicBezTo>
                  <a:pt x="184" y="103"/>
                  <a:pt x="186" y="105"/>
                  <a:pt x="187" y="108"/>
                </a:cubicBezTo>
                <a:cubicBezTo>
                  <a:pt x="187" y="110"/>
                  <a:pt x="185" y="113"/>
                  <a:pt x="183" y="113"/>
                </a:cubicBezTo>
                <a:cubicBezTo>
                  <a:pt x="179" y="114"/>
                  <a:pt x="176" y="105"/>
                  <a:pt x="175" y="103"/>
                </a:cubicBezTo>
                <a:cubicBezTo>
                  <a:pt x="174" y="100"/>
                  <a:pt x="173" y="97"/>
                  <a:pt x="172" y="93"/>
                </a:cubicBezTo>
                <a:close/>
                <a:moveTo>
                  <a:pt x="168" y="86"/>
                </a:moveTo>
                <a:cubicBezTo>
                  <a:pt x="169" y="85"/>
                  <a:pt x="170" y="85"/>
                  <a:pt x="171" y="85"/>
                </a:cubicBezTo>
                <a:cubicBezTo>
                  <a:pt x="172" y="85"/>
                  <a:pt x="172" y="85"/>
                  <a:pt x="172" y="85"/>
                </a:cubicBezTo>
                <a:cubicBezTo>
                  <a:pt x="171" y="85"/>
                  <a:pt x="170" y="85"/>
                  <a:pt x="168" y="86"/>
                </a:cubicBezTo>
                <a:close/>
                <a:moveTo>
                  <a:pt x="165" y="90"/>
                </a:moveTo>
                <a:cubicBezTo>
                  <a:pt x="165" y="90"/>
                  <a:pt x="165" y="90"/>
                  <a:pt x="165" y="90"/>
                </a:cubicBezTo>
                <a:cubicBezTo>
                  <a:pt x="164" y="90"/>
                  <a:pt x="162" y="91"/>
                  <a:pt x="160" y="91"/>
                </a:cubicBezTo>
                <a:cubicBezTo>
                  <a:pt x="162" y="91"/>
                  <a:pt x="164" y="90"/>
                  <a:pt x="165" y="90"/>
                </a:cubicBezTo>
                <a:close/>
                <a:moveTo>
                  <a:pt x="135" y="164"/>
                </a:moveTo>
                <a:cubicBezTo>
                  <a:pt x="135" y="165"/>
                  <a:pt x="135" y="165"/>
                  <a:pt x="135" y="165"/>
                </a:cubicBezTo>
                <a:cubicBezTo>
                  <a:pt x="135" y="165"/>
                  <a:pt x="135" y="165"/>
                  <a:pt x="135" y="165"/>
                </a:cubicBezTo>
                <a:cubicBezTo>
                  <a:pt x="134" y="165"/>
                  <a:pt x="134" y="166"/>
                  <a:pt x="133" y="166"/>
                </a:cubicBezTo>
                <a:cubicBezTo>
                  <a:pt x="133" y="166"/>
                  <a:pt x="133" y="165"/>
                  <a:pt x="134" y="165"/>
                </a:cubicBezTo>
                <a:cubicBezTo>
                  <a:pt x="134" y="164"/>
                  <a:pt x="134" y="164"/>
                  <a:pt x="135" y="164"/>
                </a:cubicBezTo>
                <a:close/>
                <a:moveTo>
                  <a:pt x="263" y="215"/>
                </a:moveTo>
                <a:cubicBezTo>
                  <a:pt x="263" y="215"/>
                  <a:pt x="262" y="215"/>
                  <a:pt x="262" y="215"/>
                </a:cubicBezTo>
                <a:cubicBezTo>
                  <a:pt x="252" y="221"/>
                  <a:pt x="241" y="225"/>
                  <a:pt x="230" y="230"/>
                </a:cubicBezTo>
                <a:cubicBezTo>
                  <a:pt x="225" y="232"/>
                  <a:pt x="219" y="234"/>
                  <a:pt x="214" y="237"/>
                </a:cubicBezTo>
                <a:cubicBezTo>
                  <a:pt x="211" y="238"/>
                  <a:pt x="209" y="240"/>
                  <a:pt x="206" y="241"/>
                </a:cubicBezTo>
                <a:cubicBezTo>
                  <a:pt x="205" y="242"/>
                  <a:pt x="203" y="242"/>
                  <a:pt x="202" y="243"/>
                </a:cubicBezTo>
                <a:cubicBezTo>
                  <a:pt x="203" y="242"/>
                  <a:pt x="204" y="242"/>
                  <a:pt x="205" y="241"/>
                </a:cubicBezTo>
                <a:cubicBezTo>
                  <a:pt x="210" y="239"/>
                  <a:pt x="214" y="236"/>
                  <a:pt x="219" y="234"/>
                </a:cubicBezTo>
                <a:cubicBezTo>
                  <a:pt x="224" y="231"/>
                  <a:pt x="230" y="229"/>
                  <a:pt x="235" y="226"/>
                </a:cubicBezTo>
                <a:cubicBezTo>
                  <a:pt x="244" y="222"/>
                  <a:pt x="254" y="218"/>
                  <a:pt x="262" y="212"/>
                </a:cubicBezTo>
                <a:cubicBezTo>
                  <a:pt x="262" y="213"/>
                  <a:pt x="263" y="214"/>
                  <a:pt x="263" y="215"/>
                </a:cubicBezTo>
                <a:close/>
                <a:moveTo>
                  <a:pt x="263" y="221"/>
                </a:moveTo>
                <a:cubicBezTo>
                  <a:pt x="263" y="221"/>
                  <a:pt x="263" y="221"/>
                  <a:pt x="263" y="221"/>
                </a:cubicBezTo>
                <a:cubicBezTo>
                  <a:pt x="252" y="225"/>
                  <a:pt x="242" y="229"/>
                  <a:pt x="231" y="232"/>
                </a:cubicBezTo>
                <a:cubicBezTo>
                  <a:pt x="221" y="236"/>
                  <a:pt x="211" y="241"/>
                  <a:pt x="201" y="245"/>
                </a:cubicBezTo>
                <a:cubicBezTo>
                  <a:pt x="201" y="245"/>
                  <a:pt x="201" y="244"/>
                  <a:pt x="201" y="244"/>
                </a:cubicBezTo>
                <a:cubicBezTo>
                  <a:pt x="206" y="242"/>
                  <a:pt x="210" y="240"/>
                  <a:pt x="214" y="238"/>
                </a:cubicBezTo>
                <a:cubicBezTo>
                  <a:pt x="219" y="235"/>
                  <a:pt x="225" y="233"/>
                  <a:pt x="230" y="231"/>
                </a:cubicBezTo>
                <a:cubicBezTo>
                  <a:pt x="241" y="226"/>
                  <a:pt x="252" y="222"/>
                  <a:pt x="263" y="216"/>
                </a:cubicBezTo>
                <a:cubicBezTo>
                  <a:pt x="263" y="216"/>
                  <a:pt x="263" y="216"/>
                  <a:pt x="263" y="216"/>
                </a:cubicBezTo>
                <a:cubicBezTo>
                  <a:pt x="263" y="218"/>
                  <a:pt x="263" y="219"/>
                  <a:pt x="263" y="221"/>
                </a:cubicBezTo>
                <a:close/>
                <a:moveTo>
                  <a:pt x="264" y="231"/>
                </a:moveTo>
                <a:cubicBezTo>
                  <a:pt x="264" y="231"/>
                  <a:pt x="264" y="231"/>
                  <a:pt x="264" y="231"/>
                </a:cubicBezTo>
                <a:cubicBezTo>
                  <a:pt x="253" y="235"/>
                  <a:pt x="241" y="240"/>
                  <a:pt x="230" y="243"/>
                </a:cubicBezTo>
                <a:cubicBezTo>
                  <a:pt x="225" y="245"/>
                  <a:pt x="220" y="246"/>
                  <a:pt x="215" y="248"/>
                </a:cubicBezTo>
                <a:cubicBezTo>
                  <a:pt x="213" y="249"/>
                  <a:pt x="210" y="250"/>
                  <a:pt x="208" y="251"/>
                </a:cubicBezTo>
                <a:cubicBezTo>
                  <a:pt x="208" y="251"/>
                  <a:pt x="209" y="251"/>
                  <a:pt x="209" y="251"/>
                </a:cubicBezTo>
                <a:cubicBezTo>
                  <a:pt x="212" y="249"/>
                  <a:pt x="214" y="248"/>
                  <a:pt x="217" y="247"/>
                </a:cubicBezTo>
                <a:cubicBezTo>
                  <a:pt x="222" y="244"/>
                  <a:pt x="228" y="242"/>
                  <a:pt x="233" y="239"/>
                </a:cubicBezTo>
                <a:cubicBezTo>
                  <a:pt x="243" y="235"/>
                  <a:pt x="254" y="231"/>
                  <a:pt x="264" y="226"/>
                </a:cubicBezTo>
                <a:cubicBezTo>
                  <a:pt x="264" y="228"/>
                  <a:pt x="264" y="229"/>
                  <a:pt x="264" y="231"/>
                </a:cubicBezTo>
                <a:close/>
                <a:moveTo>
                  <a:pt x="264" y="248"/>
                </a:moveTo>
                <a:cubicBezTo>
                  <a:pt x="264" y="249"/>
                  <a:pt x="264" y="250"/>
                  <a:pt x="264" y="251"/>
                </a:cubicBezTo>
                <a:cubicBezTo>
                  <a:pt x="254" y="255"/>
                  <a:pt x="243" y="259"/>
                  <a:pt x="233" y="263"/>
                </a:cubicBezTo>
                <a:cubicBezTo>
                  <a:pt x="230" y="264"/>
                  <a:pt x="226" y="265"/>
                  <a:pt x="223" y="266"/>
                </a:cubicBezTo>
                <a:cubicBezTo>
                  <a:pt x="216" y="268"/>
                  <a:pt x="210" y="271"/>
                  <a:pt x="203" y="274"/>
                </a:cubicBezTo>
                <a:cubicBezTo>
                  <a:pt x="202" y="274"/>
                  <a:pt x="201" y="274"/>
                  <a:pt x="200" y="275"/>
                </a:cubicBezTo>
                <a:cubicBezTo>
                  <a:pt x="201" y="274"/>
                  <a:pt x="203" y="273"/>
                  <a:pt x="205" y="273"/>
                </a:cubicBezTo>
                <a:cubicBezTo>
                  <a:pt x="208" y="272"/>
                  <a:pt x="210" y="270"/>
                  <a:pt x="213" y="268"/>
                </a:cubicBezTo>
                <a:cubicBezTo>
                  <a:pt x="223" y="263"/>
                  <a:pt x="235" y="260"/>
                  <a:pt x="245" y="256"/>
                </a:cubicBezTo>
                <a:cubicBezTo>
                  <a:pt x="252" y="254"/>
                  <a:pt x="258" y="252"/>
                  <a:pt x="264" y="248"/>
                </a:cubicBezTo>
                <a:close/>
                <a:moveTo>
                  <a:pt x="260" y="250"/>
                </a:moveTo>
                <a:cubicBezTo>
                  <a:pt x="260" y="250"/>
                  <a:pt x="260" y="250"/>
                  <a:pt x="260" y="250"/>
                </a:cubicBezTo>
                <a:cubicBezTo>
                  <a:pt x="260" y="250"/>
                  <a:pt x="260" y="250"/>
                  <a:pt x="260" y="250"/>
                </a:cubicBezTo>
                <a:close/>
                <a:moveTo>
                  <a:pt x="261" y="249"/>
                </a:moveTo>
                <a:cubicBezTo>
                  <a:pt x="261" y="249"/>
                  <a:pt x="261" y="249"/>
                  <a:pt x="262" y="249"/>
                </a:cubicBezTo>
                <a:cubicBezTo>
                  <a:pt x="261" y="249"/>
                  <a:pt x="261" y="249"/>
                  <a:pt x="261" y="249"/>
                </a:cubicBezTo>
                <a:close/>
                <a:moveTo>
                  <a:pt x="264" y="254"/>
                </a:moveTo>
                <a:cubicBezTo>
                  <a:pt x="250" y="261"/>
                  <a:pt x="236" y="266"/>
                  <a:pt x="221" y="271"/>
                </a:cubicBezTo>
                <a:cubicBezTo>
                  <a:pt x="215" y="273"/>
                  <a:pt x="208" y="275"/>
                  <a:pt x="201" y="277"/>
                </a:cubicBezTo>
                <a:cubicBezTo>
                  <a:pt x="197" y="278"/>
                  <a:pt x="200" y="277"/>
                  <a:pt x="201" y="277"/>
                </a:cubicBezTo>
                <a:cubicBezTo>
                  <a:pt x="203" y="276"/>
                  <a:pt x="204" y="275"/>
                  <a:pt x="206" y="275"/>
                </a:cubicBezTo>
                <a:cubicBezTo>
                  <a:pt x="209" y="274"/>
                  <a:pt x="212" y="272"/>
                  <a:pt x="215" y="271"/>
                </a:cubicBezTo>
                <a:cubicBezTo>
                  <a:pt x="221" y="268"/>
                  <a:pt x="228" y="266"/>
                  <a:pt x="234" y="263"/>
                </a:cubicBezTo>
                <a:cubicBezTo>
                  <a:pt x="244" y="260"/>
                  <a:pt x="253" y="257"/>
                  <a:pt x="262" y="253"/>
                </a:cubicBezTo>
                <a:cubicBezTo>
                  <a:pt x="263" y="253"/>
                  <a:pt x="263" y="253"/>
                  <a:pt x="263" y="252"/>
                </a:cubicBezTo>
                <a:cubicBezTo>
                  <a:pt x="263" y="252"/>
                  <a:pt x="264" y="252"/>
                  <a:pt x="264" y="252"/>
                </a:cubicBezTo>
                <a:cubicBezTo>
                  <a:pt x="264" y="253"/>
                  <a:pt x="264" y="253"/>
                  <a:pt x="264" y="254"/>
                </a:cubicBezTo>
                <a:close/>
                <a:moveTo>
                  <a:pt x="231" y="270"/>
                </a:moveTo>
                <a:cubicBezTo>
                  <a:pt x="241" y="267"/>
                  <a:pt x="251" y="264"/>
                  <a:pt x="260" y="259"/>
                </a:cubicBezTo>
                <a:cubicBezTo>
                  <a:pt x="261" y="259"/>
                  <a:pt x="262" y="259"/>
                  <a:pt x="262" y="258"/>
                </a:cubicBezTo>
                <a:cubicBezTo>
                  <a:pt x="262" y="258"/>
                  <a:pt x="263" y="258"/>
                  <a:pt x="263" y="258"/>
                </a:cubicBezTo>
                <a:cubicBezTo>
                  <a:pt x="263" y="259"/>
                  <a:pt x="263" y="260"/>
                  <a:pt x="262" y="262"/>
                </a:cubicBezTo>
                <a:cubicBezTo>
                  <a:pt x="258" y="264"/>
                  <a:pt x="253" y="266"/>
                  <a:pt x="248" y="268"/>
                </a:cubicBezTo>
                <a:cubicBezTo>
                  <a:pt x="242" y="270"/>
                  <a:pt x="237" y="273"/>
                  <a:pt x="230" y="274"/>
                </a:cubicBezTo>
                <a:cubicBezTo>
                  <a:pt x="225" y="276"/>
                  <a:pt x="219" y="277"/>
                  <a:pt x="213" y="279"/>
                </a:cubicBezTo>
                <a:cubicBezTo>
                  <a:pt x="211" y="280"/>
                  <a:pt x="208" y="281"/>
                  <a:pt x="206" y="282"/>
                </a:cubicBezTo>
                <a:cubicBezTo>
                  <a:pt x="204" y="283"/>
                  <a:pt x="200" y="283"/>
                  <a:pt x="198" y="284"/>
                </a:cubicBezTo>
                <a:cubicBezTo>
                  <a:pt x="201" y="282"/>
                  <a:pt x="204" y="281"/>
                  <a:pt x="207" y="279"/>
                </a:cubicBezTo>
                <a:cubicBezTo>
                  <a:pt x="215" y="276"/>
                  <a:pt x="223" y="273"/>
                  <a:pt x="231" y="270"/>
                </a:cubicBezTo>
                <a:close/>
                <a:moveTo>
                  <a:pt x="197" y="284"/>
                </a:moveTo>
                <a:cubicBezTo>
                  <a:pt x="197" y="284"/>
                  <a:pt x="197" y="283"/>
                  <a:pt x="198" y="283"/>
                </a:cubicBezTo>
                <a:cubicBezTo>
                  <a:pt x="199" y="282"/>
                  <a:pt x="200" y="282"/>
                  <a:pt x="202" y="281"/>
                </a:cubicBezTo>
                <a:cubicBezTo>
                  <a:pt x="200" y="282"/>
                  <a:pt x="199" y="283"/>
                  <a:pt x="197" y="284"/>
                </a:cubicBezTo>
                <a:close/>
                <a:moveTo>
                  <a:pt x="194" y="308"/>
                </a:moveTo>
                <a:cubicBezTo>
                  <a:pt x="194" y="308"/>
                  <a:pt x="194" y="308"/>
                  <a:pt x="194" y="308"/>
                </a:cubicBezTo>
                <a:cubicBezTo>
                  <a:pt x="198" y="308"/>
                  <a:pt x="202" y="306"/>
                  <a:pt x="206" y="305"/>
                </a:cubicBezTo>
                <a:cubicBezTo>
                  <a:pt x="211" y="303"/>
                  <a:pt x="217" y="301"/>
                  <a:pt x="223" y="300"/>
                </a:cubicBezTo>
                <a:cubicBezTo>
                  <a:pt x="228" y="298"/>
                  <a:pt x="234" y="296"/>
                  <a:pt x="239" y="294"/>
                </a:cubicBezTo>
                <a:cubicBezTo>
                  <a:pt x="241" y="293"/>
                  <a:pt x="244" y="292"/>
                  <a:pt x="246" y="290"/>
                </a:cubicBezTo>
                <a:cubicBezTo>
                  <a:pt x="248" y="290"/>
                  <a:pt x="250" y="289"/>
                  <a:pt x="251" y="288"/>
                </a:cubicBezTo>
                <a:cubicBezTo>
                  <a:pt x="252" y="288"/>
                  <a:pt x="252" y="287"/>
                  <a:pt x="253" y="287"/>
                </a:cubicBezTo>
                <a:cubicBezTo>
                  <a:pt x="252" y="288"/>
                  <a:pt x="252" y="289"/>
                  <a:pt x="252" y="289"/>
                </a:cubicBezTo>
                <a:cubicBezTo>
                  <a:pt x="250" y="293"/>
                  <a:pt x="244" y="293"/>
                  <a:pt x="240" y="294"/>
                </a:cubicBezTo>
                <a:cubicBezTo>
                  <a:pt x="234" y="296"/>
                  <a:pt x="227" y="298"/>
                  <a:pt x="221" y="301"/>
                </a:cubicBezTo>
                <a:cubicBezTo>
                  <a:pt x="215" y="303"/>
                  <a:pt x="209" y="305"/>
                  <a:pt x="202" y="307"/>
                </a:cubicBezTo>
                <a:cubicBezTo>
                  <a:pt x="199" y="308"/>
                  <a:pt x="196" y="308"/>
                  <a:pt x="194" y="310"/>
                </a:cubicBezTo>
                <a:cubicBezTo>
                  <a:pt x="194" y="309"/>
                  <a:pt x="194" y="309"/>
                  <a:pt x="194" y="308"/>
                </a:cubicBezTo>
                <a:close/>
                <a:moveTo>
                  <a:pt x="208" y="302"/>
                </a:moveTo>
                <a:cubicBezTo>
                  <a:pt x="214" y="300"/>
                  <a:pt x="219" y="298"/>
                  <a:pt x="225" y="297"/>
                </a:cubicBezTo>
                <a:cubicBezTo>
                  <a:pt x="230" y="295"/>
                  <a:pt x="235" y="294"/>
                  <a:pt x="240" y="292"/>
                </a:cubicBezTo>
                <a:cubicBezTo>
                  <a:pt x="241" y="292"/>
                  <a:pt x="242" y="292"/>
                  <a:pt x="242" y="292"/>
                </a:cubicBezTo>
                <a:cubicBezTo>
                  <a:pt x="237" y="294"/>
                  <a:pt x="232" y="296"/>
                  <a:pt x="226" y="298"/>
                </a:cubicBezTo>
                <a:cubicBezTo>
                  <a:pt x="221" y="300"/>
                  <a:pt x="215" y="301"/>
                  <a:pt x="210" y="303"/>
                </a:cubicBezTo>
                <a:cubicBezTo>
                  <a:pt x="206" y="304"/>
                  <a:pt x="202" y="306"/>
                  <a:pt x="198" y="307"/>
                </a:cubicBezTo>
                <a:cubicBezTo>
                  <a:pt x="193" y="308"/>
                  <a:pt x="198" y="306"/>
                  <a:pt x="199" y="305"/>
                </a:cubicBezTo>
                <a:cubicBezTo>
                  <a:pt x="202" y="304"/>
                  <a:pt x="205" y="303"/>
                  <a:pt x="208" y="302"/>
                </a:cubicBezTo>
                <a:close/>
                <a:moveTo>
                  <a:pt x="239" y="292"/>
                </a:moveTo>
                <a:cubicBezTo>
                  <a:pt x="233" y="294"/>
                  <a:pt x="228" y="295"/>
                  <a:pt x="223" y="296"/>
                </a:cubicBezTo>
                <a:cubicBezTo>
                  <a:pt x="219" y="297"/>
                  <a:pt x="216" y="298"/>
                  <a:pt x="212" y="300"/>
                </a:cubicBezTo>
                <a:cubicBezTo>
                  <a:pt x="215" y="299"/>
                  <a:pt x="217" y="298"/>
                  <a:pt x="220" y="297"/>
                </a:cubicBezTo>
                <a:cubicBezTo>
                  <a:pt x="229" y="294"/>
                  <a:pt x="238" y="292"/>
                  <a:pt x="247" y="289"/>
                </a:cubicBezTo>
                <a:cubicBezTo>
                  <a:pt x="244" y="290"/>
                  <a:pt x="242" y="291"/>
                  <a:pt x="239" y="292"/>
                </a:cubicBezTo>
                <a:close/>
                <a:moveTo>
                  <a:pt x="194" y="307"/>
                </a:moveTo>
                <a:cubicBezTo>
                  <a:pt x="195" y="306"/>
                  <a:pt x="195" y="306"/>
                  <a:pt x="195" y="305"/>
                </a:cubicBezTo>
                <a:cubicBezTo>
                  <a:pt x="197" y="305"/>
                  <a:pt x="199" y="304"/>
                  <a:pt x="201" y="304"/>
                </a:cubicBezTo>
                <a:cubicBezTo>
                  <a:pt x="199" y="305"/>
                  <a:pt x="197" y="306"/>
                  <a:pt x="194" y="307"/>
                </a:cubicBezTo>
                <a:close/>
                <a:moveTo>
                  <a:pt x="195" y="302"/>
                </a:moveTo>
                <a:cubicBezTo>
                  <a:pt x="200" y="300"/>
                  <a:pt x="205" y="298"/>
                  <a:pt x="211" y="296"/>
                </a:cubicBezTo>
                <a:cubicBezTo>
                  <a:pt x="216" y="295"/>
                  <a:pt x="222" y="293"/>
                  <a:pt x="228" y="292"/>
                </a:cubicBezTo>
                <a:cubicBezTo>
                  <a:pt x="229" y="291"/>
                  <a:pt x="230" y="291"/>
                  <a:pt x="231" y="291"/>
                </a:cubicBezTo>
                <a:cubicBezTo>
                  <a:pt x="219" y="295"/>
                  <a:pt x="207" y="299"/>
                  <a:pt x="195" y="304"/>
                </a:cubicBezTo>
                <a:cubicBezTo>
                  <a:pt x="195" y="303"/>
                  <a:pt x="195" y="302"/>
                  <a:pt x="195" y="302"/>
                </a:cubicBezTo>
                <a:close/>
                <a:moveTo>
                  <a:pt x="196" y="297"/>
                </a:moveTo>
                <a:cubicBezTo>
                  <a:pt x="201" y="296"/>
                  <a:pt x="205" y="294"/>
                  <a:pt x="210" y="292"/>
                </a:cubicBezTo>
                <a:cubicBezTo>
                  <a:pt x="216" y="290"/>
                  <a:pt x="221" y="288"/>
                  <a:pt x="227" y="286"/>
                </a:cubicBezTo>
                <a:cubicBezTo>
                  <a:pt x="233" y="284"/>
                  <a:pt x="239" y="282"/>
                  <a:pt x="244" y="280"/>
                </a:cubicBezTo>
                <a:cubicBezTo>
                  <a:pt x="247" y="279"/>
                  <a:pt x="250" y="278"/>
                  <a:pt x="253" y="277"/>
                </a:cubicBezTo>
                <a:cubicBezTo>
                  <a:pt x="254" y="277"/>
                  <a:pt x="255" y="276"/>
                  <a:pt x="256" y="276"/>
                </a:cubicBezTo>
                <a:cubicBezTo>
                  <a:pt x="257" y="276"/>
                  <a:pt x="257" y="275"/>
                  <a:pt x="257" y="275"/>
                </a:cubicBezTo>
                <a:cubicBezTo>
                  <a:pt x="257" y="275"/>
                  <a:pt x="257" y="275"/>
                  <a:pt x="257" y="275"/>
                </a:cubicBezTo>
                <a:cubicBezTo>
                  <a:pt x="253" y="278"/>
                  <a:pt x="248" y="280"/>
                  <a:pt x="244" y="282"/>
                </a:cubicBezTo>
                <a:cubicBezTo>
                  <a:pt x="238" y="285"/>
                  <a:pt x="231" y="287"/>
                  <a:pt x="225" y="289"/>
                </a:cubicBezTo>
                <a:cubicBezTo>
                  <a:pt x="215" y="293"/>
                  <a:pt x="205" y="296"/>
                  <a:pt x="195" y="300"/>
                </a:cubicBezTo>
                <a:cubicBezTo>
                  <a:pt x="196" y="299"/>
                  <a:pt x="196" y="298"/>
                  <a:pt x="196" y="297"/>
                </a:cubicBezTo>
                <a:close/>
                <a:moveTo>
                  <a:pt x="196" y="293"/>
                </a:moveTo>
                <a:cubicBezTo>
                  <a:pt x="201" y="292"/>
                  <a:pt x="205" y="290"/>
                  <a:pt x="209" y="288"/>
                </a:cubicBezTo>
                <a:cubicBezTo>
                  <a:pt x="215" y="286"/>
                  <a:pt x="222" y="284"/>
                  <a:pt x="228" y="282"/>
                </a:cubicBezTo>
                <a:cubicBezTo>
                  <a:pt x="234" y="280"/>
                  <a:pt x="240" y="278"/>
                  <a:pt x="245" y="276"/>
                </a:cubicBezTo>
                <a:cubicBezTo>
                  <a:pt x="249" y="274"/>
                  <a:pt x="254" y="273"/>
                  <a:pt x="258" y="271"/>
                </a:cubicBezTo>
                <a:cubicBezTo>
                  <a:pt x="254" y="273"/>
                  <a:pt x="250" y="274"/>
                  <a:pt x="246" y="276"/>
                </a:cubicBezTo>
                <a:cubicBezTo>
                  <a:pt x="240" y="279"/>
                  <a:pt x="233" y="281"/>
                  <a:pt x="227" y="283"/>
                </a:cubicBezTo>
                <a:cubicBezTo>
                  <a:pt x="217" y="287"/>
                  <a:pt x="206" y="291"/>
                  <a:pt x="196" y="296"/>
                </a:cubicBezTo>
                <a:cubicBezTo>
                  <a:pt x="196" y="295"/>
                  <a:pt x="196" y="294"/>
                  <a:pt x="196" y="293"/>
                </a:cubicBezTo>
                <a:close/>
                <a:moveTo>
                  <a:pt x="197" y="289"/>
                </a:moveTo>
                <a:cubicBezTo>
                  <a:pt x="202" y="286"/>
                  <a:pt x="207" y="285"/>
                  <a:pt x="212" y="283"/>
                </a:cubicBezTo>
                <a:cubicBezTo>
                  <a:pt x="218" y="281"/>
                  <a:pt x="225" y="279"/>
                  <a:pt x="231" y="276"/>
                </a:cubicBezTo>
                <a:cubicBezTo>
                  <a:pt x="237" y="274"/>
                  <a:pt x="242" y="272"/>
                  <a:pt x="248" y="270"/>
                </a:cubicBezTo>
                <a:cubicBezTo>
                  <a:pt x="251" y="269"/>
                  <a:pt x="253" y="268"/>
                  <a:pt x="256" y="267"/>
                </a:cubicBezTo>
                <a:cubicBezTo>
                  <a:pt x="257" y="266"/>
                  <a:pt x="258" y="266"/>
                  <a:pt x="259" y="265"/>
                </a:cubicBezTo>
                <a:cubicBezTo>
                  <a:pt x="263" y="263"/>
                  <a:pt x="259" y="266"/>
                  <a:pt x="258" y="266"/>
                </a:cubicBezTo>
                <a:cubicBezTo>
                  <a:pt x="255" y="268"/>
                  <a:pt x="251" y="270"/>
                  <a:pt x="247" y="271"/>
                </a:cubicBezTo>
                <a:cubicBezTo>
                  <a:pt x="241" y="274"/>
                  <a:pt x="234" y="276"/>
                  <a:pt x="228" y="279"/>
                </a:cubicBezTo>
                <a:cubicBezTo>
                  <a:pt x="222" y="281"/>
                  <a:pt x="216" y="283"/>
                  <a:pt x="211" y="285"/>
                </a:cubicBezTo>
                <a:cubicBezTo>
                  <a:pt x="206" y="287"/>
                  <a:pt x="201" y="289"/>
                  <a:pt x="197" y="291"/>
                </a:cubicBezTo>
                <a:cubicBezTo>
                  <a:pt x="197" y="290"/>
                  <a:pt x="197" y="290"/>
                  <a:pt x="197" y="289"/>
                </a:cubicBezTo>
                <a:close/>
                <a:moveTo>
                  <a:pt x="211" y="161"/>
                </a:moveTo>
                <a:cubicBezTo>
                  <a:pt x="209" y="162"/>
                  <a:pt x="208" y="162"/>
                  <a:pt x="207" y="162"/>
                </a:cubicBezTo>
                <a:cubicBezTo>
                  <a:pt x="207" y="162"/>
                  <a:pt x="207" y="162"/>
                  <a:pt x="207" y="161"/>
                </a:cubicBezTo>
                <a:cubicBezTo>
                  <a:pt x="208" y="161"/>
                  <a:pt x="209" y="161"/>
                  <a:pt x="211" y="161"/>
                </a:cubicBezTo>
                <a:close/>
                <a:moveTo>
                  <a:pt x="201" y="246"/>
                </a:moveTo>
                <a:cubicBezTo>
                  <a:pt x="212" y="241"/>
                  <a:pt x="223" y="236"/>
                  <a:pt x="235" y="232"/>
                </a:cubicBezTo>
                <a:cubicBezTo>
                  <a:pt x="240" y="230"/>
                  <a:pt x="246" y="228"/>
                  <a:pt x="251" y="226"/>
                </a:cubicBezTo>
                <a:cubicBezTo>
                  <a:pt x="253" y="225"/>
                  <a:pt x="255" y="224"/>
                  <a:pt x="257" y="224"/>
                </a:cubicBezTo>
                <a:cubicBezTo>
                  <a:pt x="257" y="224"/>
                  <a:pt x="257" y="224"/>
                  <a:pt x="257" y="224"/>
                </a:cubicBezTo>
                <a:cubicBezTo>
                  <a:pt x="246" y="229"/>
                  <a:pt x="235" y="233"/>
                  <a:pt x="224" y="238"/>
                </a:cubicBezTo>
                <a:cubicBezTo>
                  <a:pt x="219" y="240"/>
                  <a:pt x="214" y="242"/>
                  <a:pt x="209" y="245"/>
                </a:cubicBezTo>
                <a:cubicBezTo>
                  <a:pt x="206" y="246"/>
                  <a:pt x="204" y="247"/>
                  <a:pt x="201" y="249"/>
                </a:cubicBezTo>
                <a:cubicBezTo>
                  <a:pt x="201" y="248"/>
                  <a:pt x="201" y="247"/>
                  <a:pt x="201" y="246"/>
                </a:cubicBezTo>
                <a:close/>
                <a:moveTo>
                  <a:pt x="202" y="240"/>
                </a:moveTo>
                <a:cubicBezTo>
                  <a:pt x="205" y="239"/>
                  <a:pt x="209" y="236"/>
                  <a:pt x="213" y="234"/>
                </a:cubicBezTo>
                <a:cubicBezTo>
                  <a:pt x="218" y="232"/>
                  <a:pt x="223" y="230"/>
                  <a:pt x="228" y="227"/>
                </a:cubicBezTo>
                <a:cubicBezTo>
                  <a:pt x="234" y="225"/>
                  <a:pt x="239" y="223"/>
                  <a:pt x="244" y="220"/>
                </a:cubicBezTo>
                <a:cubicBezTo>
                  <a:pt x="247" y="219"/>
                  <a:pt x="249" y="218"/>
                  <a:pt x="252" y="216"/>
                </a:cubicBezTo>
                <a:cubicBezTo>
                  <a:pt x="253" y="216"/>
                  <a:pt x="255" y="215"/>
                  <a:pt x="256" y="214"/>
                </a:cubicBezTo>
                <a:cubicBezTo>
                  <a:pt x="257" y="214"/>
                  <a:pt x="263" y="210"/>
                  <a:pt x="260" y="213"/>
                </a:cubicBezTo>
                <a:cubicBezTo>
                  <a:pt x="250" y="220"/>
                  <a:pt x="238" y="224"/>
                  <a:pt x="228" y="229"/>
                </a:cubicBezTo>
                <a:cubicBezTo>
                  <a:pt x="219" y="233"/>
                  <a:pt x="209" y="237"/>
                  <a:pt x="201" y="242"/>
                </a:cubicBezTo>
                <a:cubicBezTo>
                  <a:pt x="202" y="242"/>
                  <a:pt x="202" y="241"/>
                  <a:pt x="202" y="240"/>
                </a:cubicBezTo>
                <a:close/>
                <a:moveTo>
                  <a:pt x="208" y="236"/>
                </a:moveTo>
                <a:cubicBezTo>
                  <a:pt x="207" y="236"/>
                  <a:pt x="200" y="241"/>
                  <a:pt x="204" y="238"/>
                </a:cubicBezTo>
                <a:cubicBezTo>
                  <a:pt x="206" y="237"/>
                  <a:pt x="208" y="236"/>
                  <a:pt x="210" y="235"/>
                </a:cubicBezTo>
                <a:cubicBezTo>
                  <a:pt x="209" y="235"/>
                  <a:pt x="209" y="236"/>
                  <a:pt x="208" y="236"/>
                </a:cubicBezTo>
                <a:close/>
                <a:moveTo>
                  <a:pt x="213" y="233"/>
                </a:moveTo>
                <a:cubicBezTo>
                  <a:pt x="209" y="234"/>
                  <a:pt x="205" y="236"/>
                  <a:pt x="202" y="239"/>
                </a:cubicBezTo>
                <a:cubicBezTo>
                  <a:pt x="202" y="238"/>
                  <a:pt x="202" y="238"/>
                  <a:pt x="202" y="237"/>
                </a:cubicBezTo>
                <a:cubicBezTo>
                  <a:pt x="202" y="237"/>
                  <a:pt x="202" y="236"/>
                  <a:pt x="202" y="236"/>
                </a:cubicBezTo>
                <a:cubicBezTo>
                  <a:pt x="211" y="231"/>
                  <a:pt x="220" y="226"/>
                  <a:pt x="230" y="221"/>
                </a:cubicBezTo>
                <a:cubicBezTo>
                  <a:pt x="235" y="219"/>
                  <a:pt x="241" y="216"/>
                  <a:pt x="247" y="214"/>
                </a:cubicBezTo>
                <a:cubicBezTo>
                  <a:pt x="250" y="212"/>
                  <a:pt x="252" y="211"/>
                  <a:pt x="255" y="210"/>
                </a:cubicBezTo>
                <a:cubicBezTo>
                  <a:pt x="256" y="209"/>
                  <a:pt x="257" y="208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5" y="210"/>
                  <a:pt x="250" y="212"/>
                  <a:pt x="246" y="215"/>
                </a:cubicBezTo>
                <a:cubicBezTo>
                  <a:pt x="240" y="218"/>
                  <a:pt x="235" y="221"/>
                  <a:pt x="229" y="224"/>
                </a:cubicBezTo>
                <a:cubicBezTo>
                  <a:pt x="224" y="227"/>
                  <a:pt x="219" y="230"/>
                  <a:pt x="213" y="233"/>
                </a:cubicBezTo>
                <a:close/>
                <a:moveTo>
                  <a:pt x="248" y="212"/>
                </a:moveTo>
                <a:cubicBezTo>
                  <a:pt x="243" y="215"/>
                  <a:pt x="238" y="217"/>
                  <a:pt x="232" y="219"/>
                </a:cubicBezTo>
                <a:cubicBezTo>
                  <a:pt x="225" y="223"/>
                  <a:pt x="218" y="227"/>
                  <a:pt x="210" y="231"/>
                </a:cubicBezTo>
                <a:cubicBezTo>
                  <a:pt x="212" y="230"/>
                  <a:pt x="213" y="229"/>
                  <a:pt x="214" y="228"/>
                </a:cubicBezTo>
                <a:cubicBezTo>
                  <a:pt x="219" y="225"/>
                  <a:pt x="224" y="222"/>
                  <a:pt x="229" y="220"/>
                </a:cubicBezTo>
                <a:cubicBezTo>
                  <a:pt x="240" y="215"/>
                  <a:pt x="251" y="209"/>
                  <a:pt x="261" y="203"/>
                </a:cubicBezTo>
                <a:cubicBezTo>
                  <a:pt x="261" y="203"/>
                  <a:pt x="261" y="204"/>
                  <a:pt x="262" y="205"/>
                </a:cubicBezTo>
                <a:cubicBezTo>
                  <a:pt x="261" y="205"/>
                  <a:pt x="261" y="205"/>
                  <a:pt x="261" y="205"/>
                </a:cubicBezTo>
                <a:cubicBezTo>
                  <a:pt x="257" y="207"/>
                  <a:pt x="253" y="210"/>
                  <a:pt x="248" y="212"/>
                </a:cubicBezTo>
                <a:close/>
                <a:moveTo>
                  <a:pt x="259" y="187"/>
                </a:moveTo>
                <a:cubicBezTo>
                  <a:pt x="250" y="191"/>
                  <a:pt x="240" y="195"/>
                  <a:pt x="231" y="199"/>
                </a:cubicBezTo>
                <a:cubicBezTo>
                  <a:pt x="226" y="201"/>
                  <a:pt x="221" y="204"/>
                  <a:pt x="216" y="206"/>
                </a:cubicBezTo>
                <a:cubicBezTo>
                  <a:pt x="214" y="207"/>
                  <a:pt x="213" y="208"/>
                  <a:pt x="211" y="209"/>
                </a:cubicBezTo>
                <a:cubicBezTo>
                  <a:pt x="209" y="211"/>
                  <a:pt x="206" y="211"/>
                  <a:pt x="204" y="213"/>
                </a:cubicBezTo>
                <a:cubicBezTo>
                  <a:pt x="212" y="207"/>
                  <a:pt x="221" y="203"/>
                  <a:pt x="229" y="198"/>
                </a:cubicBezTo>
                <a:cubicBezTo>
                  <a:pt x="234" y="195"/>
                  <a:pt x="239" y="193"/>
                  <a:pt x="244" y="191"/>
                </a:cubicBezTo>
                <a:cubicBezTo>
                  <a:pt x="247" y="190"/>
                  <a:pt x="250" y="188"/>
                  <a:pt x="252" y="187"/>
                </a:cubicBezTo>
                <a:cubicBezTo>
                  <a:pt x="253" y="187"/>
                  <a:pt x="255" y="186"/>
                  <a:pt x="256" y="186"/>
                </a:cubicBezTo>
                <a:cubicBezTo>
                  <a:pt x="256" y="185"/>
                  <a:pt x="257" y="185"/>
                  <a:pt x="257" y="185"/>
                </a:cubicBezTo>
                <a:cubicBezTo>
                  <a:pt x="258" y="185"/>
                  <a:pt x="259" y="184"/>
                  <a:pt x="259" y="184"/>
                </a:cubicBezTo>
                <a:cubicBezTo>
                  <a:pt x="259" y="184"/>
                  <a:pt x="260" y="184"/>
                  <a:pt x="260" y="183"/>
                </a:cubicBezTo>
                <a:cubicBezTo>
                  <a:pt x="260" y="186"/>
                  <a:pt x="260" y="188"/>
                  <a:pt x="260" y="191"/>
                </a:cubicBezTo>
                <a:cubicBezTo>
                  <a:pt x="250" y="194"/>
                  <a:pt x="241" y="199"/>
                  <a:pt x="232" y="204"/>
                </a:cubicBezTo>
                <a:cubicBezTo>
                  <a:pt x="226" y="206"/>
                  <a:pt x="221" y="209"/>
                  <a:pt x="216" y="211"/>
                </a:cubicBezTo>
                <a:cubicBezTo>
                  <a:pt x="214" y="213"/>
                  <a:pt x="211" y="214"/>
                  <a:pt x="209" y="215"/>
                </a:cubicBezTo>
                <a:cubicBezTo>
                  <a:pt x="208" y="216"/>
                  <a:pt x="207" y="217"/>
                  <a:pt x="206" y="217"/>
                </a:cubicBezTo>
                <a:cubicBezTo>
                  <a:pt x="205" y="218"/>
                  <a:pt x="201" y="220"/>
                  <a:pt x="205" y="218"/>
                </a:cubicBezTo>
                <a:cubicBezTo>
                  <a:pt x="213" y="211"/>
                  <a:pt x="223" y="206"/>
                  <a:pt x="233" y="201"/>
                </a:cubicBezTo>
                <a:cubicBezTo>
                  <a:pt x="238" y="199"/>
                  <a:pt x="243" y="196"/>
                  <a:pt x="248" y="194"/>
                </a:cubicBezTo>
                <a:cubicBezTo>
                  <a:pt x="252" y="192"/>
                  <a:pt x="256" y="190"/>
                  <a:pt x="260" y="187"/>
                </a:cubicBezTo>
                <a:cubicBezTo>
                  <a:pt x="260" y="187"/>
                  <a:pt x="260" y="186"/>
                  <a:pt x="259" y="187"/>
                </a:cubicBezTo>
                <a:close/>
                <a:moveTo>
                  <a:pt x="204" y="206"/>
                </a:moveTo>
                <a:cubicBezTo>
                  <a:pt x="213" y="202"/>
                  <a:pt x="222" y="197"/>
                  <a:pt x="231" y="193"/>
                </a:cubicBezTo>
                <a:cubicBezTo>
                  <a:pt x="236" y="190"/>
                  <a:pt x="241" y="188"/>
                  <a:pt x="246" y="186"/>
                </a:cubicBezTo>
                <a:cubicBezTo>
                  <a:pt x="248" y="185"/>
                  <a:pt x="251" y="183"/>
                  <a:pt x="254" y="182"/>
                </a:cubicBezTo>
                <a:cubicBezTo>
                  <a:pt x="254" y="182"/>
                  <a:pt x="254" y="182"/>
                  <a:pt x="254" y="182"/>
                </a:cubicBezTo>
                <a:cubicBezTo>
                  <a:pt x="247" y="187"/>
                  <a:pt x="239" y="190"/>
                  <a:pt x="231" y="193"/>
                </a:cubicBezTo>
                <a:cubicBezTo>
                  <a:pt x="221" y="198"/>
                  <a:pt x="212" y="204"/>
                  <a:pt x="204" y="209"/>
                </a:cubicBezTo>
                <a:cubicBezTo>
                  <a:pt x="204" y="208"/>
                  <a:pt x="204" y="207"/>
                  <a:pt x="204" y="206"/>
                </a:cubicBezTo>
                <a:close/>
                <a:moveTo>
                  <a:pt x="204" y="199"/>
                </a:moveTo>
                <a:cubicBezTo>
                  <a:pt x="204" y="199"/>
                  <a:pt x="204" y="199"/>
                  <a:pt x="204" y="199"/>
                </a:cubicBezTo>
                <a:cubicBezTo>
                  <a:pt x="213" y="194"/>
                  <a:pt x="222" y="190"/>
                  <a:pt x="231" y="186"/>
                </a:cubicBezTo>
                <a:cubicBezTo>
                  <a:pt x="240" y="182"/>
                  <a:pt x="249" y="177"/>
                  <a:pt x="258" y="172"/>
                </a:cubicBezTo>
                <a:cubicBezTo>
                  <a:pt x="258" y="172"/>
                  <a:pt x="259" y="173"/>
                  <a:pt x="259" y="173"/>
                </a:cubicBezTo>
                <a:cubicBezTo>
                  <a:pt x="259" y="173"/>
                  <a:pt x="259" y="174"/>
                  <a:pt x="259" y="174"/>
                </a:cubicBezTo>
                <a:cubicBezTo>
                  <a:pt x="259" y="174"/>
                  <a:pt x="259" y="174"/>
                  <a:pt x="259" y="174"/>
                </a:cubicBezTo>
                <a:cubicBezTo>
                  <a:pt x="250" y="179"/>
                  <a:pt x="241" y="183"/>
                  <a:pt x="232" y="188"/>
                </a:cubicBezTo>
                <a:cubicBezTo>
                  <a:pt x="226" y="190"/>
                  <a:pt x="221" y="192"/>
                  <a:pt x="216" y="194"/>
                </a:cubicBezTo>
                <a:cubicBezTo>
                  <a:pt x="212" y="196"/>
                  <a:pt x="208" y="199"/>
                  <a:pt x="204" y="201"/>
                </a:cubicBezTo>
                <a:cubicBezTo>
                  <a:pt x="204" y="200"/>
                  <a:pt x="204" y="200"/>
                  <a:pt x="204" y="199"/>
                </a:cubicBezTo>
                <a:close/>
                <a:moveTo>
                  <a:pt x="259" y="175"/>
                </a:moveTo>
                <a:cubicBezTo>
                  <a:pt x="259" y="176"/>
                  <a:pt x="259" y="177"/>
                  <a:pt x="259" y="179"/>
                </a:cubicBezTo>
                <a:cubicBezTo>
                  <a:pt x="259" y="178"/>
                  <a:pt x="259" y="178"/>
                  <a:pt x="259" y="179"/>
                </a:cubicBezTo>
                <a:cubicBezTo>
                  <a:pt x="250" y="184"/>
                  <a:pt x="240" y="188"/>
                  <a:pt x="231" y="192"/>
                </a:cubicBezTo>
                <a:cubicBezTo>
                  <a:pt x="226" y="195"/>
                  <a:pt x="221" y="197"/>
                  <a:pt x="216" y="200"/>
                </a:cubicBezTo>
                <a:cubicBezTo>
                  <a:pt x="213" y="201"/>
                  <a:pt x="210" y="202"/>
                  <a:pt x="207" y="204"/>
                </a:cubicBezTo>
                <a:cubicBezTo>
                  <a:pt x="201" y="207"/>
                  <a:pt x="205" y="204"/>
                  <a:pt x="208" y="203"/>
                </a:cubicBezTo>
                <a:cubicBezTo>
                  <a:pt x="216" y="197"/>
                  <a:pt x="226" y="193"/>
                  <a:pt x="235" y="189"/>
                </a:cubicBezTo>
                <a:cubicBezTo>
                  <a:pt x="243" y="185"/>
                  <a:pt x="252" y="181"/>
                  <a:pt x="259" y="175"/>
                </a:cubicBezTo>
                <a:close/>
                <a:moveTo>
                  <a:pt x="232" y="193"/>
                </a:moveTo>
                <a:cubicBezTo>
                  <a:pt x="242" y="189"/>
                  <a:pt x="251" y="185"/>
                  <a:pt x="259" y="179"/>
                </a:cubicBezTo>
                <a:cubicBezTo>
                  <a:pt x="260" y="179"/>
                  <a:pt x="260" y="179"/>
                  <a:pt x="260" y="179"/>
                </a:cubicBezTo>
                <a:cubicBezTo>
                  <a:pt x="260" y="180"/>
                  <a:pt x="260" y="181"/>
                  <a:pt x="260" y="183"/>
                </a:cubicBezTo>
                <a:cubicBezTo>
                  <a:pt x="258" y="184"/>
                  <a:pt x="255" y="185"/>
                  <a:pt x="253" y="186"/>
                </a:cubicBezTo>
                <a:cubicBezTo>
                  <a:pt x="246" y="190"/>
                  <a:pt x="238" y="193"/>
                  <a:pt x="230" y="196"/>
                </a:cubicBezTo>
                <a:cubicBezTo>
                  <a:pt x="225" y="199"/>
                  <a:pt x="220" y="201"/>
                  <a:pt x="215" y="203"/>
                </a:cubicBezTo>
                <a:cubicBezTo>
                  <a:pt x="213" y="205"/>
                  <a:pt x="211" y="206"/>
                  <a:pt x="209" y="207"/>
                </a:cubicBezTo>
                <a:cubicBezTo>
                  <a:pt x="209" y="207"/>
                  <a:pt x="208" y="207"/>
                  <a:pt x="208" y="207"/>
                </a:cubicBezTo>
                <a:cubicBezTo>
                  <a:pt x="216" y="202"/>
                  <a:pt x="224" y="197"/>
                  <a:pt x="232" y="193"/>
                </a:cubicBezTo>
                <a:close/>
                <a:moveTo>
                  <a:pt x="229" y="206"/>
                </a:moveTo>
                <a:cubicBezTo>
                  <a:pt x="234" y="204"/>
                  <a:pt x="238" y="201"/>
                  <a:pt x="243" y="199"/>
                </a:cubicBezTo>
                <a:cubicBezTo>
                  <a:pt x="248" y="197"/>
                  <a:pt x="255" y="195"/>
                  <a:pt x="259" y="192"/>
                </a:cubicBezTo>
                <a:cubicBezTo>
                  <a:pt x="250" y="198"/>
                  <a:pt x="239" y="202"/>
                  <a:pt x="230" y="207"/>
                </a:cubicBezTo>
                <a:cubicBezTo>
                  <a:pt x="220" y="211"/>
                  <a:pt x="212" y="217"/>
                  <a:pt x="203" y="222"/>
                </a:cubicBezTo>
                <a:cubicBezTo>
                  <a:pt x="203" y="221"/>
                  <a:pt x="203" y="220"/>
                  <a:pt x="203" y="219"/>
                </a:cubicBezTo>
                <a:cubicBezTo>
                  <a:pt x="212" y="215"/>
                  <a:pt x="220" y="210"/>
                  <a:pt x="229" y="206"/>
                </a:cubicBezTo>
                <a:close/>
                <a:moveTo>
                  <a:pt x="203" y="223"/>
                </a:moveTo>
                <a:cubicBezTo>
                  <a:pt x="207" y="222"/>
                  <a:pt x="210" y="220"/>
                  <a:pt x="214" y="218"/>
                </a:cubicBezTo>
                <a:cubicBezTo>
                  <a:pt x="219" y="215"/>
                  <a:pt x="224" y="212"/>
                  <a:pt x="229" y="210"/>
                </a:cubicBezTo>
                <a:cubicBezTo>
                  <a:pt x="233" y="208"/>
                  <a:pt x="236" y="207"/>
                  <a:pt x="239" y="205"/>
                </a:cubicBezTo>
                <a:cubicBezTo>
                  <a:pt x="234" y="207"/>
                  <a:pt x="230" y="210"/>
                  <a:pt x="225" y="212"/>
                </a:cubicBezTo>
                <a:cubicBezTo>
                  <a:pt x="220" y="214"/>
                  <a:pt x="215" y="218"/>
                  <a:pt x="211" y="221"/>
                </a:cubicBezTo>
                <a:cubicBezTo>
                  <a:pt x="208" y="223"/>
                  <a:pt x="205" y="224"/>
                  <a:pt x="202" y="226"/>
                </a:cubicBezTo>
                <a:cubicBezTo>
                  <a:pt x="203" y="225"/>
                  <a:pt x="203" y="224"/>
                  <a:pt x="203" y="223"/>
                </a:cubicBezTo>
                <a:close/>
                <a:moveTo>
                  <a:pt x="202" y="228"/>
                </a:moveTo>
                <a:cubicBezTo>
                  <a:pt x="212" y="224"/>
                  <a:pt x="220" y="219"/>
                  <a:pt x="229" y="214"/>
                </a:cubicBezTo>
                <a:cubicBezTo>
                  <a:pt x="235" y="212"/>
                  <a:pt x="240" y="210"/>
                  <a:pt x="246" y="207"/>
                </a:cubicBezTo>
                <a:cubicBezTo>
                  <a:pt x="248" y="206"/>
                  <a:pt x="250" y="205"/>
                  <a:pt x="252" y="204"/>
                </a:cubicBezTo>
                <a:cubicBezTo>
                  <a:pt x="244" y="208"/>
                  <a:pt x="235" y="212"/>
                  <a:pt x="227" y="216"/>
                </a:cubicBezTo>
                <a:cubicBezTo>
                  <a:pt x="221" y="219"/>
                  <a:pt x="216" y="222"/>
                  <a:pt x="211" y="225"/>
                </a:cubicBezTo>
                <a:cubicBezTo>
                  <a:pt x="208" y="227"/>
                  <a:pt x="205" y="228"/>
                  <a:pt x="202" y="231"/>
                </a:cubicBezTo>
                <a:cubicBezTo>
                  <a:pt x="202" y="230"/>
                  <a:pt x="202" y="229"/>
                  <a:pt x="202" y="228"/>
                </a:cubicBezTo>
                <a:close/>
                <a:moveTo>
                  <a:pt x="215" y="224"/>
                </a:moveTo>
                <a:cubicBezTo>
                  <a:pt x="220" y="221"/>
                  <a:pt x="225" y="218"/>
                  <a:pt x="230" y="216"/>
                </a:cubicBezTo>
                <a:cubicBezTo>
                  <a:pt x="241" y="211"/>
                  <a:pt x="251" y="206"/>
                  <a:pt x="261" y="200"/>
                </a:cubicBezTo>
                <a:cubicBezTo>
                  <a:pt x="261" y="200"/>
                  <a:pt x="261" y="199"/>
                  <a:pt x="260" y="199"/>
                </a:cubicBezTo>
                <a:cubicBezTo>
                  <a:pt x="250" y="204"/>
                  <a:pt x="239" y="209"/>
                  <a:pt x="229" y="214"/>
                </a:cubicBezTo>
                <a:cubicBezTo>
                  <a:pt x="224" y="216"/>
                  <a:pt x="219" y="218"/>
                  <a:pt x="215" y="221"/>
                </a:cubicBezTo>
                <a:cubicBezTo>
                  <a:pt x="212" y="222"/>
                  <a:pt x="210" y="224"/>
                  <a:pt x="207" y="225"/>
                </a:cubicBezTo>
                <a:cubicBezTo>
                  <a:pt x="206" y="226"/>
                  <a:pt x="204" y="226"/>
                  <a:pt x="202" y="227"/>
                </a:cubicBezTo>
                <a:cubicBezTo>
                  <a:pt x="202" y="227"/>
                  <a:pt x="202" y="227"/>
                  <a:pt x="202" y="227"/>
                </a:cubicBezTo>
                <a:cubicBezTo>
                  <a:pt x="203" y="226"/>
                  <a:pt x="204" y="226"/>
                  <a:pt x="205" y="225"/>
                </a:cubicBezTo>
                <a:cubicBezTo>
                  <a:pt x="213" y="220"/>
                  <a:pt x="221" y="215"/>
                  <a:pt x="230" y="210"/>
                </a:cubicBezTo>
                <a:cubicBezTo>
                  <a:pt x="240" y="205"/>
                  <a:pt x="250" y="201"/>
                  <a:pt x="260" y="195"/>
                </a:cubicBezTo>
                <a:cubicBezTo>
                  <a:pt x="261" y="195"/>
                  <a:pt x="260" y="194"/>
                  <a:pt x="260" y="194"/>
                </a:cubicBezTo>
                <a:cubicBezTo>
                  <a:pt x="250" y="199"/>
                  <a:pt x="240" y="204"/>
                  <a:pt x="231" y="208"/>
                </a:cubicBezTo>
                <a:cubicBezTo>
                  <a:pt x="222" y="213"/>
                  <a:pt x="211" y="218"/>
                  <a:pt x="203" y="223"/>
                </a:cubicBezTo>
                <a:cubicBezTo>
                  <a:pt x="213" y="217"/>
                  <a:pt x="222" y="211"/>
                  <a:pt x="231" y="206"/>
                </a:cubicBezTo>
                <a:cubicBezTo>
                  <a:pt x="241" y="202"/>
                  <a:pt x="251" y="197"/>
                  <a:pt x="260" y="192"/>
                </a:cubicBezTo>
                <a:cubicBezTo>
                  <a:pt x="261" y="193"/>
                  <a:pt x="261" y="194"/>
                  <a:pt x="261" y="195"/>
                </a:cubicBezTo>
                <a:cubicBezTo>
                  <a:pt x="261" y="197"/>
                  <a:pt x="261" y="200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0" y="202"/>
                  <a:pt x="260" y="202"/>
                  <a:pt x="259" y="203"/>
                </a:cubicBezTo>
                <a:cubicBezTo>
                  <a:pt x="259" y="203"/>
                  <a:pt x="259" y="203"/>
                  <a:pt x="258" y="203"/>
                </a:cubicBezTo>
                <a:cubicBezTo>
                  <a:pt x="249" y="208"/>
                  <a:pt x="239" y="213"/>
                  <a:pt x="230" y="217"/>
                </a:cubicBezTo>
                <a:cubicBezTo>
                  <a:pt x="225" y="220"/>
                  <a:pt x="220" y="222"/>
                  <a:pt x="215" y="225"/>
                </a:cubicBezTo>
                <a:cubicBezTo>
                  <a:pt x="213" y="226"/>
                  <a:pt x="211" y="227"/>
                  <a:pt x="209" y="228"/>
                </a:cubicBezTo>
                <a:cubicBezTo>
                  <a:pt x="207" y="230"/>
                  <a:pt x="204" y="230"/>
                  <a:pt x="202" y="232"/>
                </a:cubicBezTo>
                <a:cubicBezTo>
                  <a:pt x="206" y="228"/>
                  <a:pt x="211" y="226"/>
                  <a:pt x="215" y="224"/>
                </a:cubicBezTo>
                <a:close/>
                <a:moveTo>
                  <a:pt x="207" y="163"/>
                </a:moveTo>
                <a:cubicBezTo>
                  <a:pt x="208" y="163"/>
                  <a:pt x="210" y="163"/>
                  <a:pt x="210" y="162"/>
                </a:cubicBezTo>
                <a:cubicBezTo>
                  <a:pt x="209" y="163"/>
                  <a:pt x="208" y="164"/>
                  <a:pt x="207" y="165"/>
                </a:cubicBezTo>
                <a:cubicBezTo>
                  <a:pt x="207" y="164"/>
                  <a:pt x="207" y="164"/>
                  <a:pt x="207" y="163"/>
                </a:cubicBezTo>
                <a:close/>
                <a:moveTo>
                  <a:pt x="207" y="166"/>
                </a:moveTo>
                <a:cubicBezTo>
                  <a:pt x="210" y="165"/>
                  <a:pt x="213" y="164"/>
                  <a:pt x="215" y="163"/>
                </a:cubicBezTo>
                <a:cubicBezTo>
                  <a:pt x="213" y="165"/>
                  <a:pt x="210" y="167"/>
                  <a:pt x="207" y="169"/>
                </a:cubicBezTo>
                <a:cubicBezTo>
                  <a:pt x="207" y="168"/>
                  <a:pt x="207" y="167"/>
                  <a:pt x="207" y="166"/>
                </a:cubicBezTo>
                <a:close/>
                <a:moveTo>
                  <a:pt x="207" y="171"/>
                </a:moveTo>
                <a:cubicBezTo>
                  <a:pt x="212" y="169"/>
                  <a:pt x="217" y="166"/>
                  <a:pt x="220" y="164"/>
                </a:cubicBezTo>
                <a:cubicBezTo>
                  <a:pt x="216" y="167"/>
                  <a:pt x="211" y="170"/>
                  <a:pt x="207" y="173"/>
                </a:cubicBezTo>
                <a:cubicBezTo>
                  <a:pt x="207" y="172"/>
                  <a:pt x="207" y="171"/>
                  <a:pt x="207" y="171"/>
                </a:cubicBezTo>
                <a:close/>
                <a:moveTo>
                  <a:pt x="207" y="175"/>
                </a:moveTo>
                <a:cubicBezTo>
                  <a:pt x="214" y="173"/>
                  <a:pt x="220" y="167"/>
                  <a:pt x="227" y="164"/>
                </a:cubicBezTo>
                <a:cubicBezTo>
                  <a:pt x="220" y="167"/>
                  <a:pt x="213" y="174"/>
                  <a:pt x="206" y="178"/>
                </a:cubicBezTo>
                <a:cubicBezTo>
                  <a:pt x="207" y="177"/>
                  <a:pt x="207" y="176"/>
                  <a:pt x="207" y="175"/>
                </a:cubicBezTo>
                <a:close/>
                <a:moveTo>
                  <a:pt x="228" y="163"/>
                </a:moveTo>
                <a:cubicBezTo>
                  <a:pt x="229" y="164"/>
                  <a:pt x="230" y="164"/>
                  <a:pt x="231" y="164"/>
                </a:cubicBezTo>
                <a:cubicBezTo>
                  <a:pt x="226" y="166"/>
                  <a:pt x="221" y="169"/>
                  <a:pt x="216" y="172"/>
                </a:cubicBezTo>
                <a:cubicBezTo>
                  <a:pt x="220" y="169"/>
                  <a:pt x="224" y="166"/>
                  <a:pt x="228" y="164"/>
                </a:cubicBezTo>
                <a:cubicBezTo>
                  <a:pt x="228" y="164"/>
                  <a:pt x="228" y="164"/>
                  <a:pt x="228" y="163"/>
                </a:cubicBezTo>
                <a:close/>
                <a:moveTo>
                  <a:pt x="206" y="179"/>
                </a:moveTo>
                <a:cubicBezTo>
                  <a:pt x="207" y="179"/>
                  <a:pt x="207" y="179"/>
                  <a:pt x="208" y="178"/>
                </a:cubicBezTo>
                <a:cubicBezTo>
                  <a:pt x="211" y="176"/>
                  <a:pt x="214" y="174"/>
                  <a:pt x="217" y="172"/>
                </a:cubicBezTo>
                <a:cubicBezTo>
                  <a:pt x="220" y="170"/>
                  <a:pt x="222" y="169"/>
                  <a:pt x="224" y="168"/>
                </a:cubicBezTo>
                <a:cubicBezTo>
                  <a:pt x="227" y="166"/>
                  <a:pt x="230" y="166"/>
                  <a:pt x="232" y="164"/>
                </a:cubicBezTo>
                <a:cubicBezTo>
                  <a:pt x="228" y="168"/>
                  <a:pt x="223" y="170"/>
                  <a:pt x="218" y="173"/>
                </a:cubicBezTo>
                <a:cubicBezTo>
                  <a:pt x="214" y="176"/>
                  <a:pt x="210" y="179"/>
                  <a:pt x="206" y="182"/>
                </a:cubicBezTo>
                <a:cubicBezTo>
                  <a:pt x="206" y="181"/>
                  <a:pt x="206" y="180"/>
                  <a:pt x="206" y="179"/>
                </a:cubicBezTo>
                <a:cubicBezTo>
                  <a:pt x="206" y="179"/>
                  <a:pt x="206" y="179"/>
                  <a:pt x="206" y="179"/>
                </a:cubicBezTo>
                <a:close/>
                <a:moveTo>
                  <a:pt x="210" y="180"/>
                </a:moveTo>
                <a:cubicBezTo>
                  <a:pt x="213" y="178"/>
                  <a:pt x="216" y="176"/>
                  <a:pt x="219" y="174"/>
                </a:cubicBezTo>
                <a:cubicBezTo>
                  <a:pt x="224" y="171"/>
                  <a:pt x="229" y="168"/>
                  <a:pt x="233" y="164"/>
                </a:cubicBezTo>
                <a:cubicBezTo>
                  <a:pt x="234" y="164"/>
                  <a:pt x="236" y="164"/>
                  <a:pt x="237" y="164"/>
                </a:cubicBezTo>
                <a:cubicBezTo>
                  <a:pt x="233" y="167"/>
                  <a:pt x="228" y="169"/>
                  <a:pt x="223" y="172"/>
                </a:cubicBezTo>
                <a:cubicBezTo>
                  <a:pt x="219" y="174"/>
                  <a:pt x="214" y="177"/>
                  <a:pt x="210" y="180"/>
                </a:cubicBezTo>
                <a:cubicBezTo>
                  <a:pt x="210" y="180"/>
                  <a:pt x="210" y="180"/>
                  <a:pt x="210" y="180"/>
                </a:cubicBezTo>
                <a:close/>
                <a:moveTo>
                  <a:pt x="238" y="164"/>
                </a:moveTo>
                <a:cubicBezTo>
                  <a:pt x="240" y="165"/>
                  <a:pt x="241" y="165"/>
                  <a:pt x="243" y="165"/>
                </a:cubicBezTo>
                <a:cubicBezTo>
                  <a:pt x="240" y="166"/>
                  <a:pt x="238" y="168"/>
                  <a:pt x="236" y="169"/>
                </a:cubicBezTo>
                <a:cubicBezTo>
                  <a:pt x="233" y="172"/>
                  <a:pt x="229" y="173"/>
                  <a:pt x="226" y="175"/>
                </a:cubicBezTo>
                <a:cubicBezTo>
                  <a:pt x="219" y="178"/>
                  <a:pt x="213" y="183"/>
                  <a:pt x="207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7" y="185"/>
                  <a:pt x="211" y="183"/>
                  <a:pt x="212" y="182"/>
                </a:cubicBezTo>
                <a:cubicBezTo>
                  <a:pt x="215" y="180"/>
                  <a:pt x="218" y="178"/>
                  <a:pt x="222" y="176"/>
                </a:cubicBezTo>
                <a:cubicBezTo>
                  <a:pt x="227" y="172"/>
                  <a:pt x="233" y="169"/>
                  <a:pt x="238" y="164"/>
                </a:cubicBezTo>
                <a:close/>
                <a:moveTo>
                  <a:pt x="205" y="187"/>
                </a:moveTo>
                <a:cubicBezTo>
                  <a:pt x="212" y="184"/>
                  <a:pt x="217" y="180"/>
                  <a:pt x="223" y="177"/>
                </a:cubicBezTo>
                <a:cubicBezTo>
                  <a:pt x="229" y="173"/>
                  <a:pt x="236" y="170"/>
                  <a:pt x="243" y="166"/>
                </a:cubicBezTo>
                <a:cubicBezTo>
                  <a:pt x="230" y="174"/>
                  <a:pt x="217" y="181"/>
                  <a:pt x="205" y="190"/>
                </a:cubicBezTo>
                <a:cubicBezTo>
                  <a:pt x="205" y="189"/>
                  <a:pt x="205" y="188"/>
                  <a:pt x="205" y="187"/>
                </a:cubicBezTo>
                <a:close/>
                <a:moveTo>
                  <a:pt x="205" y="190"/>
                </a:moveTo>
                <a:cubicBezTo>
                  <a:pt x="207" y="189"/>
                  <a:pt x="209" y="188"/>
                  <a:pt x="211" y="186"/>
                </a:cubicBezTo>
                <a:cubicBezTo>
                  <a:pt x="215" y="184"/>
                  <a:pt x="218" y="181"/>
                  <a:pt x="222" y="179"/>
                </a:cubicBezTo>
                <a:cubicBezTo>
                  <a:pt x="229" y="175"/>
                  <a:pt x="237" y="171"/>
                  <a:pt x="244" y="166"/>
                </a:cubicBezTo>
                <a:cubicBezTo>
                  <a:pt x="244" y="166"/>
                  <a:pt x="244" y="166"/>
                  <a:pt x="244" y="165"/>
                </a:cubicBezTo>
                <a:cubicBezTo>
                  <a:pt x="245" y="166"/>
                  <a:pt x="247" y="166"/>
                  <a:pt x="249" y="167"/>
                </a:cubicBezTo>
                <a:cubicBezTo>
                  <a:pt x="243" y="171"/>
                  <a:pt x="236" y="174"/>
                  <a:pt x="229" y="177"/>
                </a:cubicBezTo>
                <a:cubicBezTo>
                  <a:pt x="222" y="181"/>
                  <a:pt x="215" y="185"/>
                  <a:pt x="208" y="189"/>
                </a:cubicBezTo>
                <a:cubicBezTo>
                  <a:pt x="208" y="189"/>
                  <a:pt x="205" y="191"/>
                  <a:pt x="205" y="190"/>
                </a:cubicBezTo>
                <a:close/>
                <a:moveTo>
                  <a:pt x="207" y="174"/>
                </a:moveTo>
                <a:cubicBezTo>
                  <a:pt x="207" y="174"/>
                  <a:pt x="207" y="174"/>
                  <a:pt x="207" y="174"/>
                </a:cubicBezTo>
                <a:cubicBezTo>
                  <a:pt x="210" y="173"/>
                  <a:pt x="213" y="170"/>
                  <a:pt x="215" y="168"/>
                </a:cubicBezTo>
                <a:cubicBezTo>
                  <a:pt x="218" y="166"/>
                  <a:pt x="220" y="165"/>
                  <a:pt x="223" y="163"/>
                </a:cubicBezTo>
                <a:cubicBezTo>
                  <a:pt x="224" y="163"/>
                  <a:pt x="226" y="163"/>
                  <a:pt x="227" y="163"/>
                </a:cubicBezTo>
                <a:cubicBezTo>
                  <a:pt x="220" y="166"/>
                  <a:pt x="214" y="171"/>
                  <a:pt x="207" y="174"/>
                </a:cubicBezTo>
                <a:close/>
                <a:moveTo>
                  <a:pt x="211" y="168"/>
                </a:moveTo>
                <a:cubicBezTo>
                  <a:pt x="210" y="169"/>
                  <a:pt x="209" y="169"/>
                  <a:pt x="208" y="169"/>
                </a:cubicBezTo>
                <a:cubicBezTo>
                  <a:pt x="204" y="171"/>
                  <a:pt x="211" y="166"/>
                  <a:pt x="211" y="167"/>
                </a:cubicBezTo>
                <a:cubicBezTo>
                  <a:pt x="213" y="165"/>
                  <a:pt x="215" y="164"/>
                  <a:pt x="217" y="162"/>
                </a:cubicBezTo>
                <a:cubicBezTo>
                  <a:pt x="217" y="162"/>
                  <a:pt x="217" y="162"/>
                  <a:pt x="217" y="162"/>
                </a:cubicBezTo>
                <a:cubicBezTo>
                  <a:pt x="218" y="162"/>
                  <a:pt x="220" y="162"/>
                  <a:pt x="221" y="162"/>
                </a:cubicBezTo>
                <a:cubicBezTo>
                  <a:pt x="221" y="162"/>
                  <a:pt x="221" y="162"/>
                  <a:pt x="221" y="162"/>
                </a:cubicBezTo>
                <a:cubicBezTo>
                  <a:pt x="217" y="164"/>
                  <a:pt x="214" y="166"/>
                  <a:pt x="211" y="168"/>
                </a:cubicBezTo>
                <a:close/>
                <a:moveTo>
                  <a:pt x="216" y="162"/>
                </a:moveTo>
                <a:cubicBezTo>
                  <a:pt x="213" y="163"/>
                  <a:pt x="211" y="164"/>
                  <a:pt x="209" y="165"/>
                </a:cubicBezTo>
                <a:cubicBezTo>
                  <a:pt x="208" y="165"/>
                  <a:pt x="207" y="166"/>
                  <a:pt x="207" y="166"/>
                </a:cubicBezTo>
                <a:cubicBezTo>
                  <a:pt x="207" y="166"/>
                  <a:pt x="207" y="166"/>
                  <a:pt x="207" y="166"/>
                </a:cubicBezTo>
                <a:cubicBezTo>
                  <a:pt x="208" y="165"/>
                  <a:pt x="208" y="165"/>
                  <a:pt x="209" y="164"/>
                </a:cubicBezTo>
                <a:cubicBezTo>
                  <a:pt x="210" y="164"/>
                  <a:pt x="211" y="163"/>
                  <a:pt x="211" y="162"/>
                </a:cubicBezTo>
                <a:cubicBezTo>
                  <a:pt x="212" y="162"/>
                  <a:pt x="212" y="161"/>
                  <a:pt x="212" y="161"/>
                </a:cubicBezTo>
                <a:cubicBezTo>
                  <a:pt x="213" y="161"/>
                  <a:pt x="214" y="162"/>
                  <a:pt x="216" y="162"/>
                </a:cubicBezTo>
                <a:close/>
                <a:moveTo>
                  <a:pt x="206" y="183"/>
                </a:moveTo>
                <a:cubicBezTo>
                  <a:pt x="211" y="180"/>
                  <a:pt x="216" y="177"/>
                  <a:pt x="221" y="174"/>
                </a:cubicBezTo>
                <a:cubicBezTo>
                  <a:pt x="225" y="171"/>
                  <a:pt x="229" y="170"/>
                  <a:pt x="233" y="168"/>
                </a:cubicBezTo>
                <a:cubicBezTo>
                  <a:pt x="233" y="168"/>
                  <a:pt x="233" y="168"/>
                  <a:pt x="233" y="168"/>
                </a:cubicBezTo>
                <a:cubicBezTo>
                  <a:pt x="231" y="169"/>
                  <a:pt x="230" y="170"/>
                  <a:pt x="228" y="171"/>
                </a:cubicBezTo>
                <a:cubicBezTo>
                  <a:pt x="226" y="172"/>
                  <a:pt x="223" y="174"/>
                  <a:pt x="220" y="176"/>
                </a:cubicBezTo>
                <a:cubicBezTo>
                  <a:pt x="215" y="180"/>
                  <a:pt x="210" y="182"/>
                  <a:pt x="206" y="186"/>
                </a:cubicBezTo>
                <a:cubicBezTo>
                  <a:pt x="206" y="185"/>
                  <a:pt x="206" y="184"/>
                  <a:pt x="206" y="183"/>
                </a:cubicBezTo>
                <a:close/>
                <a:moveTo>
                  <a:pt x="205" y="191"/>
                </a:moveTo>
                <a:cubicBezTo>
                  <a:pt x="212" y="188"/>
                  <a:pt x="219" y="183"/>
                  <a:pt x="226" y="179"/>
                </a:cubicBezTo>
                <a:cubicBezTo>
                  <a:pt x="234" y="175"/>
                  <a:pt x="242" y="172"/>
                  <a:pt x="249" y="167"/>
                </a:cubicBezTo>
                <a:cubicBezTo>
                  <a:pt x="249" y="167"/>
                  <a:pt x="249" y="167"/>
                  <a:pt x="249" y="167"/>
                </a:cubicBezTo>
                <a:cubicBezTo>
                  <a:pt x="250" y="167"/>
                  <a:pt x="250" y="167"/>
                  <a:pt x="250" y="167"/>
                </a:cubicBezTo>
                <a:cubicBezTo>
                  <a:pt x="248" y="169"/>
                  <a:pt x="245" y="171"/>
                  <a:pt x="242" y="173"/>
                </a:cubicBezTo>
                <a:cubicBezTo>
                  <a:pt x="238" y="175"/>
                  <a:pt x="234" y="177"/>
                  <a:pt x="229" y="179"/>
                </a:cubicBezTo>
                <a:cubicBezTo>
                  <a:pt x="222" y="184"/>
                  <a:pt x="213" y="188"/>
                  <a:pt x="205" y="192"/>
                </a:cubicBezTo>
                <a:cubicBezTo>
                  <a:pt x="205" y="193"/>
                  <a:pt x="205" y="193"/>
                  <a:pt x="206" y="193"/>
                </a:cubicBezTo>
                <a:cubicBezTo>
                  <a:pt x="214" y="189"/>
                  <a:pt x="222" y="185"/>
                  <a:pt x="230" y="180"/>
                </a:cubicBezTo>
                <a:cubicBezTo>
                  <a:pt x="233" y="178"/>
                  <a:pt x="237" y="176"/>
                  <a:pt x="241" y="174"/>
                </a:cubicBezTo>
                <a:cubicBezTo>
                  <a:pt x="243" y="173"/>
                  <a:pt x="245" y="172"/>
                  <a:pt x="247" y="171"/>
                </a:cubicBezTo>
                <a:cubicBezTo>
                  <a:pt x="248" y="170"/>
                  <a:pt x="250" y="169"/>
                  <a:pt x="251" y="168"/>
                </a:cubicBezTo>
                <a:cubicBezTo>
                  <a:pt x="253" y="169"/>
                  <a:pt x="254" y="169"/>
                  <a:pt x="256" y="170"/>
                </a:cubicBezTo>
                <a:cubicBezTo>
                  <a:pt x="239" y="179"/>
                  <a:pt x="221" y="187"/>
                  <a:pt x="205" y="196"/>
                </a:cubicBezTo>
                <a:cubicBezTo>
                  <a:pt x="204" y="196"/>
                  <a:pt x="205" y="197"/>
                  <a:pt x="205" y="197"/>
                </a:cubicBezTo>
                <a:cubicBezTo>
                  <a:pt x="222" y="187"/>
                  <a:pt x="240" y="180"/>
                  <a:pt x="256" y="171"/>
                </a:cubicBezTo>
                <a:cubicBezTo>
                  <a:pt x="257" y="171"/>
                  <a:pt x="257" y="171"/>
                  <a:pt x="258" y="172"/>
                </a:cubicBezTo>
                <a:cubicBezTo>
                  <a:pt x="249" y="176"/>
                  <a:pt x="240" y="181"/>
                  <a:pt x="231" y="185"/>
                </a:cubicBezTo>
                <a:cubicBezTo>
                  <a:pt x="222" y="189"/>
                  <a:pt x="213" y="193"/>
                  <a:pt x="204" y="198"/>
                </a:cubicBezTo>
                <a:cubicBezTo>
                  <a:pt x="204" y="197"/>
                  <a:pt x="204" y="196"/>
                  <a:pt x="205" y="195"/>
                </a:cubicBezTo>
                <a:cubicBezTo>
                  <a:pt x="212" y="191"/>
                  <a:pt x="220" y="187"/>
                  <a:pt x="228" y="183"/>
                </a:cubicBezTo>
                <a:cubicBezTo>
                  <a:pt x="236" y="179"/>
                  <a:pt x="245" y="175"/>
                  <a:pt x="254" y="170"/>
                </a:cubicBezTo>
                <a:cubicBezTo>
                  <a:pt x="254" y="170"/>
                  <a:pt x="254" y="169"/>
                  <a:pt x="254" y="170"/>
                </a:cubicBezTo>
                <a:cubicBezTo>
                  <a:pt x="245" y="174"/>
                  <a:pt x="236" y="178"/>
                  <a:pt x="227" y="183"/>
                </a:cubicBezTo>
                <a:cubicBezTo>
                  <a:pt x="220" y="187"/>
                  <a:pt x="212" y="190"/>
                  <a:pt x="205" y="194"/>
                </a:cubicBezTo>
                <a:cubicBezTo>
                  <a:pt x="205" y="193"/>
                  <a:pt x="205" y="192"/>
                  <a:pt x="205" y="191"/>
                </a:cubicBezTo>
                <a:close/>
                <a:moveTo>
                  <a:pt x="204" y="202"/>
                </a:moveTo>
                <a:cubicBezTo>
                  <a:pt x="208" y="200"/>
                  <a:pt x="212" y="197"/>
                  <a:pt x="217" y="195"/>
                </a:cubicBezTo>
                <a:cubicBezTo>
                  <a:pt x="222" y="193"/>
                  <a:pt x="227" y="190"/>
                  <a:pt x="232" y="188"/>
                </a:cubicBezTo>
                <a:cubicBezTo>
                  <a:pt x="237" y="186"/>
                  <a:pt x="242" y="183"/>
                  <a:pt x="247" y="181"/>
                </a:cubicBezTo>
                <a:cubicBezTo>
                  <a:pt x="249" y="180"/>
                  <a:pt x="251" y="179"/>
                  <a:pt x="253" y="178"/>
                </a:cubicBezTo>
                <a:cubicBezTo>
                  <a:pt x="254" y="177"/>
                  <a:pt x="261" y="173"/>
                  <a:pt x="256" y="177"/>
                </a:cubicBezTo>
                <a:cubicBezTo>
                  <a:pt x="248" y="182"/>
                  <a:pt x="238" y="186"/>
                  <a:pt x="229" y="190"/>
                </a:cubicBezTo>
                <a:cubicBezTo>
                  <a:pt x="221" y="195"/>
                  <a:pt x="212" y="199"/>
                  <a:pt x="204" y="205"/>
                </a:cubicBezTo>
                <a:cubicBezTo>
                  <a:pt x="204" y="204"/>
                  <a:pt x="204" y="203"/>
                  <a:pt x="204" y="202"/>
                </a:cubicBezTo>
                <a:close/>
                <a:moveTo>
                  <a:pt x="203" y="210"/>
                </a:moveTo>
                <a:cubicBezTo>
                  <a:pt x="213" y="206"/>
                  <a:pt x="222" y="201"/>
                  <a:pt x="232" y="196"/>
                </a:cubicBezTo>
                <a:cubicBezTo>
                  <a:pt x="233" y="196"/>
                  <a:pt x="235" y="195"/>
                  <a:pt x="236" y="194"/>
                </a:cubicBezTo>
                <a:cubicBezTo>
                  <a:pt x="225" y="200"/>
                  <a:pt x="214" y="205"/>
                  <a:pt x="203" y="212"/>
                </a:cubicBezTo>
                <a:cubicBezTo>
                  <a:pt x="203" y="212"/>
                  <a:pt x="203" y="211"/>
                  <a:pt x="203" y="210"/>
                </a:cubicBezTo>
                <a:close/>
                <a:moveTo>
                  <a:pt x="203" y="214"/>
                </a:moveTo>
                <a:cubicBezTo>
                  <a:pt x="206" y="213"/>
                  <a:pt x="209" y="212"/>
                  <a:pt x="212" y="210"/>
                </a:cubicBezTo>
                <a:cubicBezTo>
                  <a:pt x="216" y="207"/>
                  <a:pt x="221" y="204"/>
                  <a:pt x="226" y="202"/>
                </a:cubicBezTo>
                <a:cubicBezTo>
                  <a:pt x="237" y="197"/>
                  <a:pt x="248" y="193"/>
                  <a:pt x="258" y="188"/>
                </a:cubicBezTo>
                <a:cubicBezTo>
                  <a:pt x="239" y="197"/>
                  <a:pt x="220" y="206"/>
                  <a:pt x="203" y="218"/>
                </a:cubicBezTo>
                <a:cubicBezTo>
                  <a:pt x="203" y="217"/>
                  <a:pt x="203" y="215"/>
                  <a:pt x="203" y="214"/>
                </a:cubicBezTo>
                <a:close/>
                <a:moveTo>
                  <a:pt x="202" y="232"/>
                </a:moveTo>
                <a:cubicBezTo>
                  <a:pt x="206" y="231"/>
                  <a:pt x="209" y="229"/>
                  <a:pt x="212" y="227"/>
                </a:cubicBezTo>
                <a:cubicBezTo>
                  <a:pt x="217" y="225"/>
                  <a:pt x="222" y="222"/>
                  <a:pt x="227" y="220"/>
                </a:cubicBezTo>
                <a:cubicBezTo>
                  <a:pt x="234" y="216"/>
                  <a:pt x="242" y="212"/>
                  <a:pt x="250" y="208"/>
                </a:cubicBezTo>
                <a:cubicBezTo>
                  <a:pt x="248" y="209"/>
                  <a:pt x="247" y="210"/>
                  <a:pt x="245" y="211"/>
                </a:cubicBezTo>
                <a:cubicBezTo>
                  <a:pt x="240" y="214"/>
                  <a:pt x="234" y="217"/>
                  <a:pt x="229" y="219"/>
                </a:cubicBezTo>
                <a:cubicBezTo>
                  <a:pt x="224" y="222"/>
                  <a:pt x="219" y="224"/>
                  <a:pt x="214" y="228"/>
                </a:cubicBezTo>
                <a:cubicBezTo>
                  <a:pt x="210" y="230"/>
                  <a:pt x="206" y="232"/>
                  <a:pt x="202" y="234"/>
                </a:cubicBezTo>
                <a:cubicBezTo>
                  <a:pt x="202" y="234"/>
                  <a:pt x="202" y="233"/>
                  <a:pt x="202" y="232"/>
                </a:cubicBezTo>
                <a:close/>
                <a:moveTo>
                  <a:pt x="201" y="250"/>
                </a:moveTo>
                <a:cubicBezTo>
                  <a:pt x="212" y="245"/>
                  <a:pt x="223" y="241"/>
                  <a:pt x="234" y="237"/>
                </a:cubicBezTo>
                <a:cubicBezTo>
                  <a:pt x="239" y="235"/>
                  <a:pt x="245" y="233"/>
                  <a:pt x="250" y="231"/>
                </a:cubicBezTo>
                <a:cubicBezTo>
                  <a:pt x="243" y="234"/>
                  <a:pt x="236" y="237"/>
                  <a:pt x="229" y="240"/>
                </a:cubicBezTo>
                <a:cubicBezTo>
                  <a:pt x="224" y="242"/>
                  <a:pt x="219" y="245"/>
                  <a:pt x="213" y="248"/>
                </a:cubicBezTo>
                <a:cubicBezTo>
                  <a:pt x="209" y="250"/>
                  <a:pt x="205" y="251"/>
                  <a:pt x="201" y="254"/>
                </a:cubicBezTo>
                <a:cubicBezTo>
                  <a:pt x="201" y="253"/>
                  <a:pt x="201" y="252"/>
                  <a:pt x="201" y="250"/>
                </a:cubicBezTo>
                <a:close/>
                <a:moveTo>
                  <a:pt x="206" y="252"/>
                </a:moveTo>
                <a:cubicBezTo>
                  <a:pt x="204" y="253"/>
                  <a:pt x="199" y="256"/>
                  <a:pt x="202" y="254"/>
                </a:cubicBezTo>
                <a:cubicBezTo>
                  <a:pt x="203" y="253"/>
                  <a:pt x="204" y="253"/>
                  <a:pt x="206" y="252"/>
                </a:cubicBezTo>
                <a:close/>
                <a:moveTo>
                  <a:pt x="198" y="276"/>
                </a:moveTo>
                <a:cubicBezTo>
                  <a:pt x="204" y="274"/>
                  <a:pt x="209" y="272"/>
                  <a:pt x="215" y="270"/>
                </a:cubicBezTo>
                <a:cubicBezTo>
                  <a:pt x="217" y="269"/>
                  <a:pt x="220" y="268"/>
                  <a:pt x="222" y="267"/>
                </a:cubicBezTo>
                <a:cubicBezTo>
                  <a:pt x="218" y="269"/>
                  <a:pt x="213" y="271"/>
                  <a:pt x="209" y="273"/>
                </a:cubicBezTo>
                <a:cubicBezTo>
                  <a:pt x="205" y="274"/>
                  <a:pt x="201" y="275"/>
                  <a:pt x="198" y="277"/>
                </a:cubicBezTo>
                <a:cubicBezTo>
                  <a:pt x="198" y="277"/>
                  <a:pt x="198" y="276"/>
                  <a:pt x="198" y="276"/>
                </a:cubicBezTo>
                <a:close/>
                <a:moveTo>
                  <a:pt x="198" y="282"/>
                </a:moveTo>
                <a:cubicBezTo>
                  <a:pt x="198" y="281"/>
                  <a:pt x="198" y="280"/>
                  <a:pt x="198" y="279"/>
                </a:cubicBezTo>
                <a:cubicBezTo>
                  <a:pt x="204" y="277"/>
                  <a:pt x="209" y="275"/>
                  <a:pt x="215" y="273"/>
                </a:cubicBezTo>
                <a:cubicBezTo>
                  <a:pt x="221" y="271"/>
                  <a:pt x="228" y="269"/>
                  <a:pt x="234" y="267"/>
                </a:cubicBezTo>
                <a:cubicBezTo>
                  <a:pt x="237" y="266"/>
                  <a:pt x="240" y="265"/>
                  <a:pt x="244" y="264"/>
                </a:cubicBezTo>
                <a:cubicBezTo>
                  <a:pt x="228" y="270"/>
                  <a:pt x="212" y="274"/>
                  <a:pt x="198" y="282"/>
                </a:cubicBezTo>
                <a:close/>
                <a:moveTo>
                  <a:pt x="213" y="268"/>
                </a:moveTo>
                <a:cubicBezTo>
                  <a:pt x="208" y="270"/>
                  <a:pt x="203" y="272"/>
                  <a:pt x="199" y="275"/>
                </a:cubicBezTo>
                <a:cubicBezTo>
                  <a:pt x="199" y="274"/>
                  <a:pt x="199" y="273"/>
                  <a:pt x="199" y="273"/>
                </a:cubicBezTo>
                <a:cubicBezTo>
                  <a:pt x="205" y="270"/>
                  <a:pt x="211" y="268"/>
                  <a:pt x="217" y="265"/>
                </a:cubicBezTo>
                <a:cubicBezTo>
                  <a:pt x="216" y="266"/>
                  <a:pt x="214" y="267"/>
                  <a:pt x="213" y="268"/>
                </a:cubicBezTo>
                <a:close/>
                <a:moveTo>
                  <a:pt x="199" y="272"/>
                </a:moveTo>
                <a:cubicBezTo>
                  <a:pt x="199" y="271"/>
                  <a:pt x="199" y="270"/>
                  <a:pt x="199" y="268"/>
                </a:cubicBezTo>
                <a:cubicBezTo>
                  <a:pt x="204" y="267"/>
                  <a:pt x="208" y="265"/>
                  <a:pt x="212" y="263"/>
                </a:cubicBezTo>
                <a:cubicBezTo>
                  <a:pt x="218" y="260"/>
                  <a:pt x="225" y="258"/>
                  <a:pt x="231" y="255"/>
                </a:cubicBezTo>
                <a:cubicBezTo>
                  <a:pt x="242" y="251"/>
                  <a:pt x="254" y="247"/>
                  <a:pt x="263" y="243"/>
                </a:cubicBezTo>
                <a:cubicBezTo>
                  <a:pt x="258" y="245"/>
                  <a:pt x="254" y="248"/>
                  <a:pt x="249" y="250"/>
                </a:cubicBezTo>
                <a:cubicBezTo>
                  <a:pt x="243" y="253"/>
                  <a:pt x="236" y="255"/>
                  <a:pt x="230" y="258"/>
                </a:cubicBezTo>
                <a:cubicBezTo>
                  <a:pt x="219" y="262"/>
                  <a:pt x="209" y="266"/>
                  <a:pt x="199" y="272"/>
                </a:cubicBezTo>
                <a:close/>
                <a:moveTo>
                  <a:pt x="206" y="265"/>
                </a:moveTo>
                <a:cubicBezTo>
                  <a:pt x="204" y="266"/>
                  <a:pt x="202" y="267"/>
                  <a:pt x="200" y="268"/>
                </a:cubicBezTo>
                <a:cubicBezTo>
                  <a:pt x="201" y="267"/>
                  <a:pt x="203" y="266"/>
                  <a:pt x="204" y="265"/>
                </a:cubicBezTo>
                <a:cubicBezTo>
                  <a:pt x="207" y="264"/>
                  <a:pt x="210" y="263"/>
                  <a:pt x="212" y="262"/>
                </a:cubicBezTo>
                <a:cubicBezTo>
                  <a:pt x="213" y="262"/>
                  <a:pt x="214" y="262"/>
                  <a:pt x="214" y="261"/>
                </a:cubicBezTo>
                <a:cubicBezTo>
                  <a:pt x="212" y="263"/>
                  <a:pt x="209" y="264"/>
                  <a:pt x="206" y="265"/>
                </a:cubicBezTo>
                <a:close/>
                <a:moveTo>
                  <a:pt x="210" y="262"/>
                </a:moveTo>
                <a:cubicBezTo>
                  <a:pt x="207" y="264"/>
                  <a:pt x="203" y="265"/>
                  <a:pt x="200" y="267"/>
                </a:cubicBezTo>
                <a:cubicBezTo>
                  <a:pt x="200" y="266"/>
                  <a:pt x="200" y="265"/>
                  <a:pt x="200" y="264"/>
                </a:cubicBezTo>
                <a:cubicBezTo>
                  <a:pt x="206" y="262"/>
                  <a:pt x="210" y="259"/>
                  <a:pt x="216" y="257"/>
                </a:cubicBezTo>
                <a:cubicBezTo>
                  <a:pt x="222" y="254"/>
                  <a:pt x="228" y="252"/>
                  <a:pt x="234" y="250"/>
                </a:cubicBezTo>
                <a:cubicBezTo>
                  <a:pt x="240" y="248"/>
                  <a:pt x="246" y="247"/>
                  <a:pt x="252" y="245"/>
                </a:cubicBezTo>
                <a:cubicBezTo>
                  <a:pt x="253" y="245"/>
                  <a:pt x="253" y="244"/>
                  <a:pt x="254" y="244"/>
                </a:cubicBezTo>
                <a:cubicBezTo>
                  <a:pt x="253" y="245"/>
                  <a:pt x="252" y="245"/>
                  <a:pt x="251" y="246"/>
                </a:cubicBezTo>
                <a:cubicBezTo>
                  <a:pt x="244" y="249"/>
                  <a:pt x="237" y="252"/>
                  <a:pt x="230" y="254"/>
                </a:cubicBezTo>
                <a:cubicBezTo>
                  <a:pt x="223" y="256"/>
                  <a:pt x="217" y="259"/>
                  <a:pt x="210" y="262"/>
                </a:cubicBezTo>
                <a:close/>
                <a:moveTo>
                  <a:pt x="200" y="263"/>
                </a:moveTo>
                <a:cubicBezTo>
                  <a:pt x="200" y="261"/>
                  <a:pt x="200" y="260"/>
                  <a:pt x="200" y="259"/>
                </a:cubicBezTo>
                <a:cubicBezTo>
                  <a:pt x="205" y="258"/>
                  <a:pt x="210" y="255"/>
                  <a:pt x="215" y="253"/>
                </a:cubicBezTo>
                <a:cubicBezTo>
                  <a:pt x="221" y="251"/>
                  <a:pt x="227" y="249"/>
                  <a:pt x="233" y="247"/>
                </a:cubicBezTo>
                <a:cubicBezTo>
                  <a:pt x="238" y="245"/>
                  <a:pt x="244" y="243"/>
                  <a:pt x="250" y="241"/>
                </a:cubicBezTo>
                <a:cubicBezTo>
                  <a:pt x="244" y="244"/>
                  <a:pt x="238" y="246"/>
                  <a:pt x="232" y="248"/>
                </a:cubicBezTo>
                <a:cubicBezTo>
                  <a:pt x="221" y="252"/>
                  <a:pt x="211" y="258"/>
                  <a:pt x="200" y="263"/>
                </a:cubicBezTo>
                <a:close/>
                <a:moveTo>
                  <a:pt x="201" y="255"/>
                </a:moveTo>
                <a:cubicBezTo>
                  <a:pt x="211" y="251"/>
                  <a:pt x="221" y="247"/>
                  <a:pt x="232" y="243"/>
                </a:cubicBezTo>
                <a:cubicBezTo>
                  <a:pt x="237" y="242"/>
                  <a:pt x="243" y="240"/>
                  <a:pt x="248" y="237"/>
                </a:cubicBezTo>
                <a:cubicBezTo>
                  <a:pt x="251" y="236"/>
                  <a:pt x="254" y="235"/>
                  <a:pt x="257" y="234"/>
                </a:cubicBezTo>
                <a:cubicBezTo>
                  <a:pt x="257" y="234"/>
                  <a:pt x="258" y="234"/>
                  <a:pt x="258" y="234"/>
                </a:cubicBezTo>
                <a:cubicBezTo>
                  <a:pt x="248" y="238"/>
                  <a:pt x="238" y="243"/>
                  <a:pt x="228" y="246"/>
                </a:cubicBezTo>
                <a:cubicBezTo>
                  <a:pt x="219" y="250"/>
                  <a:pt x="209" y="253"/>
                  <a:pt x="200" y="258"/>
                </a:cubicBezTo>
                <a:cubicBezTo>
                  <a:pt x="200" y="257"/>
                  <a:pt x="201" y="256"/>
                  <a:pt x="201" y="255"/>
                </a:cubicBezTo>
                <a:close/>
                <a:moveTo>
                  <a:pt x="249" y="231"/>
                </a:moveTo>
                <a:cubicBezTo>
                  <a:pt x="243" y="233"/>
                  <a:pt x="238" y="234"/>
                  <a:pt x="232" y="236"/>
                </a:cubicBezTo>
                <a:cubicBezTo>
                  <a:pt x="227" y="238"/>
                  <a:pt x="222" y="240"/>
                  <a:pt x="217" y="243"/>
                </a:cubicBezTo>
                <a:cubicBezTo>
                  <a:pt x="214" y="244"/>
                  <a:pt x="211" y="245"/>
                  <a:pt x="208" y="246"/>
                </a:cubicBezTo>
                <a:cubicBezTo>
                  <a:pt x="207" y="247"/>
                  <a:pt x="206" y="247"/>
                  <a:pt x="205" y="248"/>
                </a:cubicBezTo>
                <a:cubicBezTo>
                  <a:pt x="205" y="248"/>
                  <a:pt x="200" y="251"/>
                  <a:pt x="202" y="249"/>
                </a:cubicBezTo>
                <a:cubicBezTo>
                  <a:pt x="206" y="246"/>
                  <a:pt x="211" y="245"/>
                  <a:pt x="216" y="243"/>
                </a:cubicBezTo>
                <a:cubicBezTo>
                  <a:pt x="221" y="241"/>
                  <a:pt x="225" y="238"/>
                  <a:pt x="229" y="236"/>
                </a:cubicBezTo>
                <a:cubicBezTo>
                  <a:pt x="240" y="231"/>
                  <a:pt x="251" y="228"/>
                  <a:pt x="261" y="223"/>
                </a:cubicBezTo>
                <a:cubicBezTo>
                  <a:pt x="261" y="223"/>
                  <a:pt x="261" y="223"/>
                  <a:pt x="262" y="222"/>
                </a:cubicBezTo>
                <a:cubicBezTo>
                  <a:pt x="262" y="222"/>
                  <a:pt x="263" y="222"/>
                  <a:pt x="263" y="222"/>
                </a:cubicBezTo>
                <a:cubicBezTo>
                  <a:pt x="263" y="223"/>
                  <a:pt x="264" y="224"/>
                  <a:pt x="264" y="225"/>
                </a:cubicBezTo>
                <a:cubicBezTo>
                  <a:pt x="259" y="227"/>
                  <a:pt x="254" y="229"/>
                  <a:pt x="249" y="231"/>
                </a:cubicBezTo>
                <a:close/>
                <a:moveTo>
                  <a:pt x="262" y="211"/>
                </a:moveTo>
                <a:cubicBezTo>
                  <a:pt x="257" y="213"/>
                  <a:pt x="253" y="215"/>
                  <a:pt x="248" y="217"/>
                </a:cubicBezTo>
                <a:cubicBezTo>
                  <a:pt x="243" y="220"/>
                  <a:pt x="237" y="223"/>
                  <a:pt x="231" y="225"/>
                </a:cubicBezTo>
                <a:cubicBezTo>
                  <a:pt x="226" y="228"/>
                  <a:pt x="220" y="230"/>
                  <a:pt x="214" y="233"/>
                </a:cubicBezTo>
                <a:cubicBezTo>
                  <a:pt x="216" y="232"/>
                  <a:pt x="217" y="232"/>
                  <a:pt x="218" y="231"/>
                </a:cubicBezTo>
                <a:cubicBezTo>
                  <a:pt x="224" y="228"/>
                  <a:pt x="229" y="225"/>
                  <a:pt x="234" y="222"/>
                </a:cubicBezTo>
                <a:cubicBezTo>
                  <a:pt x="239" y="219"/>
                  <a:pt x="245" y="216"/>
                  <a:pt x="250" y="214"/>
                </a:cubicBezTo>
                <a:cubicBezTo>
                  <a:pt x="254" y="211"/>
                  <a:pt x="258" y="209"/>
                  <a:pt x="261" y="205"/>
                </a:cubicBezTo>
                <a:cubicBezTo>
                  <a:pt x="262" y="205"/>
                  <a:pt x="262" y="205"/>
                  <a:pt x="262" y="205"/>
                </a:cubicBezTo>
                <a:cubicBezTo>
                  <a:pt x="262" y="207"/>
                  <a:pt x="262" y="209"/>
                  <a:pt x="262" y="211"/>
                </a:cubicBezTo>
                <a:cubicBezTo>
                  <a:pt x="262" y="211"/>
                  <a:pt x="262" y="211"/>
                  <a:pt x="262" y="211"/>
                </a:cubicBezTo>
                <a:close/>
                <a:moveTo>
                  <a:pt x="225" y="160"/>
                </a:moveTo>
                <a:cubicBezTo>
                  <a:pt x="223" y="160"/>
                  <a:pt x="220" y="160"/>
                  <a:pt x="218" y="159"/>
                </a:cubicBezTo>
                <a:cubicBezTo>
                  <a:pt x="218" y="159"/>
                  <a:pt x="218" y="159"/>
                  <a:pt x="218" y="159"/>
                </a:cubicBezTo>
                <a:cubicBezTo>
                  <a:pt x="218" y="159"/>
                  <a:pt x="218" y="158"/>
                  <a:pt x="218" y="158"/>
                </a:cubicBezTo>
                <a:cubicBezTo>
                  <a:pt x="218" y="158"/>
                  <a:pt x="219" y="159"/>
                  <a:pt x="219" y="159"/>
                </a:cubicBezTo>
                <a:cubicBezTo>
                  <a:pt x="222" y="159"/>
                  <a:pt x="225" y="160"/>
                  <a:pt x="228" y="161"/>
                </a:cubicBezTo>
                <a:cubicBezTo>
                  <a:pt x="227" y="161"/>
                  <a:pt x="226" y="160"/>
                  <a:pt x="225" y="160"/>
                </a:cubicBezTo>
                <a:close/>
                <a:moveTo>
                  <a:pt x="215" y="159"/>
                </a:moveTo>
                <a:cubicBezTo>
                  <a:pt x="214" y="159"/>
                  <a:pt x="212" y="159"/>
                  <a:pt x="210" y="158"/>
                </a:cubicBezTo>
                <a:cubicBezTo>
                  <a:pt x="210" y="158"/>
                  <a:pt x="210" y="157"/>
                  <a:pt x="210" y="157"/>
                </a:cubicBezTo>
                <a:cubicBezTo>
                  <a:pt x="212" y="157"/>
                  <a:pt x="213" y="157"/>
                  <a:pt x="215" y="158"/>
                </a:cubicBezTo>
                <a:cubicBezTo>
                  <a:pt x="215" y="158"/>
                  <a:pt x="215" y="158"/>
                  <a:pt x="215" y="159"/>
                </a:cubicBezTo>
                <a:cubicBezTo>
                  <a:pt x="215" y="159"/>
                  <a:pt x="215" y="159"/>
                  <a:pt x="215" y="159"/>
                </a:cubicBezTo>
                <a:close/>
                <a:moveTo>
                  <a:pt x="207" y="157"/>
                </a:moveTo>
                <a:cubicBezTo>
                  <a:pt x="208" y="158"/>
                  <a:pt x="208" y="158"/>
                  <a:pt x="208" y="158"/>
                </a:cubicBezTo>
                <a:cubicBezTo>
                  <a:pt x="207" y="158"/>
                  <a:pt x="206" y="158"/>
                  <a:pt x="205" y="158"/>
                </a:cubicBezTo>
                <a:cubicBezTo>
                  <a:pt x="205" y="158"/>
                  <a:pt x="205" y="158"/>
                  <a:pt x="205" y="158"/>
                </a:cubicBezTo>
                <a:cubicBezTo>
                  <a:pt x="205" y="157"/>
                  <a:pt x="205" y="157"/>
                  <a:pt x="205" y="156"/>
                </a:cubicBezTo>
                <a:cubicBezTo>
                  <a:pt x="206" y="156"/>
                  <a:pt x="207" y="156"/>
                  <a:pt x="207" y="157"/>
                </a:cubicBezTo>
                <a:cubicBezTo>
                  <a:pt x="207" y="157"/>
                  <a:pt x="207" y="157"/>
                  <a:pt x="207" y="157"/>
                </a:cubicBezTo>
                <a:close/>
                <a:moveTo>
                  <a:pt x="202" y="158"/>
                </a:moveTo>
                <a:cubicBezTo>
                  <a:pt x="202" y="158"/>
                  <a:pt x="201" y="158"/>
                  <a:pt x="201" y="158"/>
                </a:cubicBezTo>
                <a:cubicBezTo>
                  <a:pt x="200" y="158"/>
                  <a:pt x="200" y="158"/>
                  <a:pt x="199" y="158"/>
                </a:cubicBezTo>
                <a:cubicBezTo>
                  <a:pt x="199" y="157"/>
                  <a:pt x="199" y="157"/>
                  <a:pt x="199" y="156"/>
                </a:cubicBezTo>
                <a:cubicBezTo>
                  <a:pt x="200" y="156"/>
                  <a:pt x="201" y="156"/>
                  <a:pt x="202" y="156"/>
                </a:cubicBezTo>
                <a:cubicBezTo>
                  <a:pt x="202" y="157"/>
                  <a:pt x="202" y="157"/>
                  <a:pt x="202" y="158"/>
                </a:cubicBezTo>
                <a:close/>
                <a:moveTo>
                  <a:pt x="196" y="158"/>
                </a:moveTo>
                <a:cubicBezTo>
                  <a:pt x="195" y="158"/>
                  <a:pt x="195" y="158"/>
                  <a:pt x="194" y="158"/>
                </a:cubicBezTo>
                <a:cubicBezTo>
                  <a:pt x="194" y="157"/>
                  <a:pt x="194" y="157"/>
                  <a:pt x="194" y="156"/>
                </a:cubicBezTo>
                <a:cubicBezTo>
                  <a:pt x="194" y="156"/>
                  <a:pt x="195" y="156"/>
                  <a:pt x="196" y="156"/>
                </a:cubicBezTo>
                <a:cubicBezTo>
                  <a:pt x="196" y="157"/>
                  <a:pt x="196" y="157"/>
                  <a:pt x="196" y="158"/>
                </a:cubicBezTo>
                <a:close/>
                <a:moveTo>
                  <a:pt x="191" y="156"/>
                </a:moveTo>
                <a:cubicBezTo>
                  <a:pt x="191" y="157"/>
                  <a:pt x="191" y="158"/>
                  <a:pt x="191" y="158"/>
                </a:cubicBezTo>
                <a:cubicBezTo>
                  <a:pt x="190" y="158"/>
                  <a:pt x="190" y="158"/>
                  <a:pt x="189" y="158"/>
                </a:cubicBezTo>
                <a:cubicBezTo>
                  <a:pt x="189" y="158"/>
                  <a:pt x="189" y="157"/>
                  <a:pt x="189" y="156"/>
                </a:cubicBezTo>
                <a:cubicBezTo>
                  <a:pt x="190" y="156"/>
                  <a:pt x="190" y="156"/>
                  <a:pt x="191" y="156"/>
                </a:cubicBezTo>
                <a:close/>
                <a:moveTo>
                  <a:pt x="186" y="159"/>
                </a:moveTo>
                <a:cubicBezTo>
                  <a:pt x="185" y="159"/>
                  <a:pt x="184" y="159"/>
                  <a:pt x="183" y="159"/>
                </a:cubicBezTo>
                <a:cubicBezTo>
                  <a:pt x="183" y="158"/>
                  <a:pt x="183" y="158"/>
                  <a:pt x="183" y="157"/>
                </a:cubicBezTo>
                <a:cubicBezTo>
                  <a:pt x="184" y="157"/>
                  <a:pt x="185" y="156"/>
                  <a:pt x="187" y="156"/>
                </a:cubicBezTo>
                <a:cubicBezTo>
                  <a:pt x="186" y="157"/>
                  <a:pt x="186" y="158"/>
                  <a:pt x="186" y="159"/>
                </a:cubicBezTo>
                <a:close/>
                <a:moveTo>
                  <a:pt x="180" y="159"/>
                </a:moveTo>
                <a:cubicBezTo>
                  <a:pt x="180" y="159"/>
                  <a:pt x="180" y="159"/>
                  <a:pt x="180" y="159"/>
                </a:cubicBezTo>
                <a:cubicBezTo>
                  <a:pt x="179" y="160"/>
                  <a:pt x="178" y="160"/>
                  <a:pt x="177" y="160"/>
                </a:cubicBezTo>
                <a:cubicBezTo>
                  <a:pt x="177" y="159"/>
                  <a:pt x="177" y="158"/>
                  <a:pt x="177" y="158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8" y="157"/>
                  <a:pt x="179" y="157"/>
                  <a:pt x="180" y="157"/>
                </a:cubicBezTo>
                <a:cubicBezTo>
                  <a:pt x="180" y="158"/>
                  <a:pt x="180" y="159"/>
                  <a:pt x="180" y="159"/>
                </a:cubicBezTo>
                <a:close/>
                <a:moveTo>
                  <a:pt x="163" y="313"/>
                </a:moveTo>
                <a:cubicBezTo>
                  <a:pt x="164" y="313"/>
                  <a:pt x="165" y="312"/>
                  <a:pt x="165" y="312"/>
                </a:cubicBezTo>
                <a:cubicBezTo>
                  <a:pt x="165" y="312"/>
                  <a:pt x="165" y="313"/>
                  <a:pt x="165" y="314"/>
                </a:cubicBezTo>
                <a:cubicBezTo>
                  <a:pt x="163" y="315"/>
                  <a:pt x="159" y="316"/>
                  <a:pt x="163" y="313"/>
                </a:cubicBezTo>
                <a:close/>
                <a:moveTo>
                  <a:pt x="155" y="312"/>
                </a:moveTo>
                <a:cubicBezTo>
                  <a:pt x="153" y="313"/>
                  <a:pt x="151" y="314"/>
                  <a:pt x="150" y="315"/>
                </a:cubicBezTo>
                <a:cubicBezTo>
                  <a:pt x="155" y="310"/>
                  <a:pt x="161" y="307"/>
                  <a:pt x="166" y="302"/>
                </a:cubicBezTo>
                <a:cubicBezTo>
                  <a:pt x="166" y="303"/>
                  <a:pt x="166" y="304"/>
                  <a:pt x="166" y="305"/>
                </a:cubicBezTo>
                <a:cubicBezTo>
                  <a:pt x="163" y="307"/>
                  <a:pt x="161" y="308"/>
                  <a:pt x="158" y="310"/>
                </a:cubicBezTo>
                <a:cubicBezTo>
                  <a:pt x="158" y="310"/>
                  <a:pt x="155" y="312"/>
                  <a:pt x="155" y="312"/>
                </a:cubicBezTo>
                <a:close/>
                <a:moveTo>
                  <a:pt x="166" y="306"/>
                </a:moveTo>
                <a:cubicBezTo>
                  <a:pt x="166" y="307"/>
                  <a:pt x="166" y="308"/>
                  <a:pt x="165" y="309"/>
                </a:cubicBezTo>
                <a:cubicBezTo>
                  <a:pt x="164" y="310"/>
                  <a:pt x="163" y="310"/>
                  <a:pt x="162" y="311"/>
                </a:cubicBezTo>
                <a:cubicBezTo>
                  <a:pt x="161" y="312"/>
                  <a:pt x="161" y="312"/>
                  <a:pt x="160" y="313"/>
                </a:cubicBezTo>
                <a:cubicBezTo>
                  <a:pt x="160" y="313"/>
                  <a:pt x="156" y="316"/>
                  <a:pt x="157" y="314"/>
                </a:cubicBezTo>
                <a:cubicBezTo>
                  <a:pt x="160" y="311"/>
                  <a:pt x="163" y="309"/>
                  <a:pt x="166" y="306"/>
                </a:cubicBezTo>
                <a:close/>
                <a:moveTo>
                  <a:pt x="166" y="301"/>
                </a:moveTo>
                <a:cubicBezTo>
                  <a:pt x="166" y="301"/>
                  <a:pt x="166" y="301"/>
                  <a:pt x="166" y="301"/>
                </a:cubicBezTo>
                <a:cubicBezTo>
                  <a:pt x="162" y="304"/>
                  <a:pt x="158" y="306"/>
                  <a:pt x="154" y="309"/>
                </a:cubicBezTo>
                <a:cubicBezTo>
                  <a:pt x="151" y="310"/>
                  <a:pt x="149" y="312"/>
                  <a:pt x="147" y="313"/>
                </a:cubicBezTo>
                <a:cubicBezTo>
                  <a:pt x="147" y="314"/>
                  <a:pt x="145" y="315"/>
                  <a:pt x="144" y="316"/>
                </a:cubicBezTo>
                <a:cubicBezTo>
                  <a:pt x="144" y="316"/>
                  <a:pt x="144" y="316"/>
                  <a:pt x="144" y="316"/>
                </a:cubicBezTo>
                <a:cubicBezTo>
                  <a:pt x="144" y="316"/>
                  <a:pt x="144" y="315"/>
                  <a:pt x="145" y="315"/>
                </a:cubicBezTo>
                <a:cubicBezTo>
                  <a:pt x="152" y="309"/>
                  <a:pt x="160" y="304"/>
                  <a:pt x="167" y="298"/>
                </a:cubicBezTo>
                <a:cubicBezTo>
                  <a:pt x="167" y="299"/>
                  <a:pt x="167" y="300"/>
                  <a:pt x="166" y="301"/>
                </a:cubicBezTo>
                <a:close/>
                <a:moveTo>
                  <a:pt x="167" y="296"/>
                </a:moveTo>
                <a:cubicBezTo>
                  <a:pt x="162" y="299"/>
                  <a:pt x="157" y="302"/>
                  <a:pt x="152" y="305"/>
                </a:cubicBezTo>
                <a:cubicBezTo>
                  <a:pt x="150" y="307"/>
                  <a:pt x="147" y="309"/>
                  <a:pt x="145" y="310"/>
                </a:cubicBezTo>
                <a:cubicBezTo>
                  <a:pt x="144" y="311"/>
                  <a:pt x="143" y="312"/>
                  <a:pt x="141" y="312"/>
                </a:cubicBezTo>
                <a:cubicBezTo>
                  <a:pt x="150" y="306"/>
                  <a:pt x="160" y="301"/>
                  <a:pt x="168" y="293"/>
                </a:cubicBezTo>
                <a:cubicBezTo>
                  <a:pt x="168" y="293"/>
                  <a:pt x="168" y="293"/>
                  <a:pt x="168" y="293"/>
                </a:cubicBezTo>
                <a:cubicBezTo>
                  <a:pt x="168" y="294"/>
                  <a:pt x="167" y="295"/>
                  <a:pt x="167" y="296"/>
                </a:cubicBezTo>
                <a:close/>
                <a:moveTo>
                  <a:pt x="168" y="293"/>
                </a:moveTo>
                <a:cubicBezTo>
                  <a:pt x="168" y="293"/>
                  <a:pt x="167" y="293"/>
                  <a:pt x="167" y="293"/>
                </a:cubicBezTo>
                <a:cubicBezTo>
                  <a:pt x="160" y="296"/>
                  <a:pt x="154" y="301"/>
                  <a:pt x="148" y="304"/>
                </a:cubicBezTo>
                <a:cubicBezTo>
                  <a:pt x="145" y="306"/>
                  <a:pt x="142" y="308"/>
                  <a:pt x="140" y="310"/>
                </a:cubicBezTo>
                <a:cubicBezTo>
                  <a:pt x="138" y="311"/>
                  <a:pt x="137" y="312"/>
                  <a:pt x="136" y="312"/>
                </a:cubicBezTo>
                <a:cubicBezTo>
                  <a:pt x="135" y="313"/>
                  <a:pt x="132" y="316"/>
                  <a:pt x="135" y="313"/>
                </a:cubicBezTo>
                <a:cubicBezTo>
                  <a:pt x="141" y="307"/>
                  <a:pt x="149" y="303"/>
                  <a:pt x="155" y="298"/>
                </a:cubicBezTo>
                <a:cubicBezTo>
                  <a:pt x="160" y="295"/>
                  <a:pt x="165" y="293"/>
                  <a:pt x="168" y="290"/>
                </a:cubicBezTo>
                <a:cubicBezTo>
                  <a:pt x="168" y="291"/>
                  <a:pt x="168" y="292"/>
                  <a:pt x="168" y="293"/>
                </a:cubicBezTo>
                <a:close/>
                <a:moveTo>
                  <a:pt x="163" y="292"/>
                </a:moveTo>
                <a:cubicBezTo>
                  <a:pt x="165" y="292"/>
                  <a:pt x="166" y="291"/>
                  <a:pt x="167" y="290"/>
                </a:cubicBezTo>
                <a:cubicBezTo>
                  <a:pt x="166" y="291"/>
                  <a:pt x="164" y="292"/>
                  <a:pt x="165" y="292"/>
                </a:cubicBezTo>
                <a:cubicBezTo>
                  <a:pt x="164" y="292"/>
                  <a:pt x="164" y="292"/>
                  <a:pt x="163" y="292"/>
                </a:cubicBezTo>
                <a:close/>
                <a:moveTo>
                  <a:pt x="168" y="288"/>
                </a:moveTo>
                <a:cubicBezTo>
                  <a:pt x="162" y="293"/>
                  <a:pt x="155" y="297"/>
                  <a:pt x="148" y="301"/>
                </a:cubicBezTo>
                <a:cubicBezTo>
                  <a:pt x="145" y="303"/>
                  <a:pt x="141" y="305"/>
                  <a:pt x="138" y="307"/>
                </a:cubicBezTo>
                <a:cubicBezTo>
                  <a:pt x="137" y="307"/>
                  <a:pt x="137" y="308"/>
                  <a:pt x="137" y="308"/>
                </a:cubicBezTo>
                <a:cubicBezTo>
                  <a:pt x="142" y="304"/>
                  <a:pt x="147" y="300"/>
                  <a:pt x="152" y="296"/>
                </a:cubicBezTo>
                <a:cubicBezTo>
                  <a:pt x="158" y="293"/>
                  <a:pt x="164" y="290"/>
                  <a:pt x="169" y="285"/>
                </a:cubicBezTo>
                <a:cubicBezTo>
                  <a:pt x="169" y="286"/>
                  <a:pt x="168" y="287"/>
                  <a:pt x="168" y="288"/>
                </a:cubicBezTo>
                <a:close/>
                <a:moveTo>
                  <a:pt x="169" y="284"/>
                </a:moveTo>
                <a:cubicBezTo>
                  <a:pt x="162" y="289"/>
                  <a:pt x="154" y="293"/>
                  <a:pt x="147" y="297"/>
                </a:cubicBezTo>
                <a:cubicBezTo>
                  <a:pt x="142" y="300"/>
                  <a:pt x="137" y="304"/>
                  <a:pt x="132" y="308"/>
                </a:cubicBezTo>
                <a:cubicBezTo>
                  <a:pt x="133" y="307"/>
                  <a:pt x="133" y="306"/>
                  <a:pt x="134" y="305"/>
                </a:cubicBezTo>
                <a:cubicBezTo>
                  <a:pt x="139" y="302"/>
                  <a:pt x="144" y="298"/>
                  <a:pt x="149" y="295"/>
                </a:cubicBezTo>
                <a:cubicBezTo>
                  <a:pt x="155" y="290"/>
                  <a:pt x="164" y="286"/>
                  <a:pt x="169" y="280"/>
                </a:cubicBezTo>
                <a:cubicBezTo>
                  <a:pt x="169" y="281"/>
                  <a:pt x="169" y="283"/>
                  <a:pt x="169" y="284"/>
                </a:cubicBezTo>
                <a:close/>
                <a:moveTo>
                  <a:pt x="169" y="277"/>
                </a:moveTo>
                <a:cubicBezTo>
                  <a:pt x="169" y="278"/>
                  <a:pt x="169" y="278"/>
                  <a:pt x="169" y="279"/>
                </a:cubicBezTo>
                <a:cubicBezTo>
                  <a:pt x="162" y="285"/>
                  <a:pt x="153" y="290"/>
                  <a:pt x="144" y="295"/>
                </a:cubicBezTo>
                <a:cubicBezTo>
                  <a:pt x="139" y="299"/>
                  <a:pt x="133" y="302"/>
                  <a:pt x="128" y="306"/>
                </a:cubicBezTo>
                <a:cubicBezTo>
                  <a:pt x="128" y="305"/>
                  <a:pt x="129" y="305"/>
                  <a:pt x="130" y="304"/>
                </a:cubicBezTo>
                <a:cubicBezTo>
                  <a:pt x="135" y="301"/>
                  <a:pt x="140" y="297"/>
                  <a:pt x="145" y="294"/>
                </a:cubicBezTo>
                <a:cubicBezTo>
                  <a:pt x="153" y="288"/>
                  <a:pt x="162" y="283"/>
                  <a:pt x="170" y="276"/>
                </a:cubicBezTo>
                <a:cubicBezTo>
                  <a:pt x="169" y="276"/>
                  <a:pt x="169" y="277"/>
                  <a:pt x="169" y="277"/>
                </a:cubicBezTo>
                <a:close/>
                <a:moveTo>
                  <a:pt x="170" y="274"/>
                </a:moveTo>
                <a:cubicBezTo>
                  <a:pt x="160" y="282"/>
                  <a:pt x="149" y="289"/>
                  <a:pt x="138" y="295"/>
                </a:cubicBezTo>
                <a:cubicBezTo>
                  <a:pt x="135" y="297"/>
                  <a:pt x="132" y="298"/>
                  <a:pt x="129" y="300"/>
                </a:cubicBezTo>
                <a:cubicBezTo>
                  <a:pt x="134" y="296"/>
                  <a:pt x="140" y="293"/>
                  <a:pt x="146" y="289"/>
                </a:cubicBezTo>
                <a:cubicBezTo>
                  <a:pt x="150" y="286"/>
                  <a:pt x="155" y="283"/>
                  <a:pt x="159" y="280"/>
                </a:cubicBezTo>
                <a:cubicBezTo>
                  <a:pt x="162" y="277"/>
                  <a:pt x="167" y="274"/>
                  <a:pt x="170" y="271"/>
                </a:cubicBezTo>
                <a:cubicBezTo>
                  <a:pt x="170" y="272"/>
                  <a:pt x="170" y="273"/>
                  <a:pt x="170" y="274"/>
                </a:cubicBezTo>
                <a:close/>
                <a:moveTo>
                  <a:pt x="170" y="269"/>
                </a:moveTo>
                <a:cubicBezTo>
                  <a:pt x="161" y="279"/>
                  <a:pt x="148" y="284"/>
                  <a:pt x="137" y="291"/>
                </a:cubicBezTo>
                <a:cubicBezTo>
                  <a:pt x="132" y="294"/>
                  <a:pt x="126" y="297"/>
                  <a:pt x="121" y="301"/>
                </a:cubicBezTo>
                <a:cubicBezTo>
                  <a:pt x="124" y="298"/>
                  <a:pt x="127" y="296"/>
                  <a:pt x="131" y="294"/>
                </a:cubicBezTo>
                <a:cubicBezTo>
                  <a:pt x="136" y="290"/>
                  <a:pt x="142" y="286"/>
                  <a:pt x="147" y="283"/>
                </a:cubicBezTo>
                <a:cubicBezTo>
                  <a:pt x="154" y="277"/>
                  <a:pt x="165" y="272"/>
                  <a:pt x="170" y="264"/>
                </a:cubicBezTo>
                <a:cubicBezTo>
                  <a:pt x="170" y="266"/>
                  <a:pt x="170" y="268"/>
                  <a:pt x="170" y="269"/>
                </a:cubicBezTo>
                <a:close/>
                <a:moveTo>
                  <a:pt x="170" y="263"/>
                </a:moveTo>
                <a:cubicBezTo>
                  <a:pt x="162" y="268"/>
                  <a:pt x="155" y="275"/>
                  <a:pt x="146" y="281"/>
                </a:cubicBezTo>
                <a:cubicBezTo>
                  <a:pt x="138" y="287"/>
                  <a:pt x="128" y="292"/>
                  <a:pt x="119" y="297"/>
                </a:cubicBezTo>
                <a:cubicBezTo>
                  <a:pt x="114" y="300"/>
                  <a:pt x="110" y="303"/>
                  <a:pt x="105" y="305"/>
                </a:cubicBezTo>
                <a:cubicBezTo>
                  <a:pt x="105" y="306"/>
                  <a:pt x="104" y="306"/>
                  <a:pt x="103" y="306"/>
                </a:cubicBezTo>
                <a:cubicBezTo>
                  <a:pt x="103" y="306"/>
                  <a:pt x="103" y="306"/>
                  <a:pt x="103" y="306"/>
                </a:cubicBezTo>
                <a:cubicBezTo>
                  <a:pt x="109" y="303"/>
                  <a:pt x="113" y="299"/>
                  <a:pt x="118" y="296"/>
                </a:cubicBezTo>
                <a:cubicBezTo>
                  <a:pt x="125" y="291"/>
                  <a:pt x="133" y="286"/>
                  <a:pt x="140" y="281"/>
                </a:cubicBezTo>
                <a:cubicBezTo>
                  <a:pt x="147" y="277"/>
                  <a:pt x="153" y="272"/>
                  <a:pt x="160" y="267"/>
                </a:cubicBezTo>
                <a:cubicBezTo>
                  <a:pt x="163" y="264"/>
                  <a:pt x="168" y="262"/>
                  <a:pt x="170" y="258"/>
                </a:cubicBezTo>
                <a:cubicBezTo>
                  <a:pt x="170" y="260"/>
                  <a:pt x="170" y="261"/>
                  <a:pt x="170" y="263"/>
                </a:cubicBezTo>
                <a:close/>
                <a:moveTo>
                  <a:pt x="105" y="304"/>
                </a:moveTo>
                <a:cubicBezTo>
                  <a:pt x="105" y="304"/>
                  <a:pt x="105" y="304"/>
                  <a:pt x="105" y="304"/>
                </a:cubicBezTo>
                <a:cubicBezTo>
                  <a:pt x="107" y="302"/>
                  <a:pt x="109" y="301"/>
                  <a:pt x="111" y="299"/>
                </a:cubicBezTo>
                <a:cubicBezTo>
                  <a:pt x="120" y="292"/>
                  <a:pt x="129" y="286"/>
                  <a:pt x="139" y="279"/>
                </a:cubicBezTo>
                <a:cubicBezTo>
                  <a:pt x="147" y="274"/>
                  <a:pt x="155" y="268"/>
                  <a:pt x="163" y="262"/>
                </a:cubicBezTo>
                <a:cubicBezTo>
                  <a:pt x="164" y="261"/>
                  <a:pt x="166" y="260"/>
                  <a:pt x="167" y="259"/>
                </a:cubicBezTo>
                <a:cubicBezTo>
                  <a:pt x="168" y="258"/>
                  <a:pt x="169" y="257"/>
                  <a:pt x="170" y="257"/>
                </a:cubicBezTo>
                <a:cubicBezTo>
                  <a:pt x="170" y="257"/>
                  <a:pt x="170" y="257"/>
                  <a:pt x="170" y="257"/>
                </a:cubicBezTo>
                <a:cubicBezTo>
                  <a:pt x="169" y="259"/>
                  <a:pt x="168" y="260"/>
                  <a:pt x="166" y="261"/>
                </a:cubicBezTo>
                <a:cubicBezTo>
                  <a:pt x="163" y="264"/>
                  <a:pt x="159" y="267"/>
                  <a:pt x="155" y="270"/>
                </a:cubicBezTo>
                <a:cubicBezTo>
                  <a:pt x="146" y="277"/>
                  <a:pt x="136" y="283"/>
                  <a:pt x="127" y="289"/>
                </a:cubicBezTo>
                <a:cubicBezTo>
                  <a:pt x="120" y="294"/>
                  <a:pt x="113" y="300"/>
                  <a:pt x="105" y="304"/>
                </a:cubicBezTo>
                <a:close/>
                <a:moveTo>
                  <a:pt x="99" y="305"/>
                </a:moveTo>
                <a:cubicBezTo>
                  <a:pt x="99" y="304"/>
                  <a:pt x="100" y="304"/>
                  <a:pt x="100" y="304"/>
                </a:cubicBezTo>
                <a:cubicBezTo>
                  <a:pt x="112" y="292"/>
                  <a:pt x="125" y="283"/>
                  <a:pt x="138" y="273"/>
                </a:cubicBezTo>
                <a:cubicBezTo>
                  <a:pt x="145" y="268"/>
                  <a:pt x="151" y="262"/>
                  <a:pt x="157" y="257"/>
                </a:cubicBezTo>
                <a:cubicBezTo>
                  <a:pt x="162" y="253"/>
                  <a:pt x="167" y="249"/>
                  <a:pt x="171" y="244"/>
                </a:cubicBezTo>
                <a:cubicBezTo>
                  <a:pt x="171" y="246"/>
                  <a:pt x="171" y="247"/>
                  <a:pt x="171" y="249"/>
                </a:cubicBezTo>
                <a:cubicBezTo>
                  <a:pt x="166" y="253"/>
                  <a:pt x="160" y="256"/>
                  <a:pt x="155" y="260"/>
                </a:cubicBezTo>
                <a:cubicBezTo>
                  <a:pt x="149" y="265"/>
                  <a:pt x="143" y="271"/>
                  <a:pt x="137" y="276"/>
                </a:cubicBezTo>
                <a:cubicBezTo>
                  <a:pt x="130" y="282"/>
                  <a:pt x="123" y="287"/>
                  <a:pt x="116" y="293"/>
                </a:cubicBezTo>
                <a:cubicBezTo>
                  <a:pt x="113" y="295"/>
                  <a:pt x="109" y="298"/>
                  <a:pt x="106" y="301"/>
                </a:cubicBezTo>
                <a:cubicBezTo>
                  <a:pt x="104" y="302"/>
                  <a:pt x="103" y="302"/>
                  <a:pt x="101" y="303"/>
                </a:cubicBezTo>
                <a:cubicBezTo>
                  <a:pt x="101" y="304"/>
                  <a:pt x="100" y="304"/>
                  <a:pt x="99" y="305"/>
                </a:cubicBezTo>
                <a:cubicBezTo>
                  <a:pt x="99" y="305"/>
                  <a:pt x="99" y="305"/>
                  <a:pt x="99" y="305"/>
                </a:cubicBezTo>
                <a:close/>
                <a:moveTo>
                  <a:pt x="99" y="268"/>
                </a:moveTo>
                <a:cubicBezTo>
                  <a:pt x="101" y="266"/>
                  <a:pt x="103" y="263"/>
                  <a:pt x="106" y="261"/>
                </a:cubicBezTo>
                <a:cubicBezTo>
                  <a:pt x="112" y="256"/>
                  <a:pt x="118" y="251"/>
                  <a:pt x="125" y="247"/>
                </a:cubicBezTo>
                <a:cubicBezTo>
                  <a:pt x="134" y="240"/>
                  <a:pt x="143" y="235"/>
                  <a:pt x="152" y="229"/>
                </a:cubicBezTo>
                <a:cubicBezTo>
                  <a:pt x="155" y="226"/>
                  <a:pt x="159" y="223"/>
                  <a:pt x="162" y="220"/>
                </a:cubicBezTo>
                <a:cubicBezTo>
                  <a:pt x="164" y="218"/>
                  <a:pt x="166" y="216"/>
                  <a:pt x="168" y="214"/>
                </a:cubicBezTo>
                <a:cubicBezTo>
                  <a:pt x="169" y="213"/>
                  <a:pt x="170" y="213"/>
                  <a:pt x="171" y="212"/>
                </a:cubicBezTo>
                <a:cubicBezTo>
                  <a:pt x="171" y="212"/>
                  <a:pt x="171" y="212"/>
                  <a:pt x="171" y="212"/>
                </a:cubicBezTo>
                <a:cubicBezTo>
                  <a:pt x="172" y="211"/>
                  <a:pt x="173" y="210"/>
                  <a:pt x="174" y="210"/>
                </a:cubicBezTo>
                <a:cubicBezTo>
                  <a:pt x="174" y="211"/>
                  <a:pt x="174" y="213"/>
                  <a:pt x="174" y="214"/>
                </a:cubicBezTo>
                <a:cubicBezTo>
                  <a:pt x="172" y="215"/>
                  <a:pt x="171" y="217"/>
                  <a:pt x="169" y="218"/>
                </a:cubicBezTo>
                <a:cubicBezTo>
                  <a:pt x="166" y="221"/>
                  <a:pt x="162" y="223"/>
                  <a:pt x="158" y="226"/>
                </a:cubicBezTo>
                <a:cubicBezTo>
                  <a:pt x="157" y="227"/>
                  <a:pt x="156" y="228"/>
                  <a:pt x="154" y="229"/>
                </a:cubicBezTo>
                <a:cubicBezTo>
                  <a:pt x="146" y="235"/>
                  <a:pt x="137" y="241"/>
                  <a:pt x="128" y="246"/>
                </a:cubicBezTo>
                <a:cubicBezTo>
                  <a:pt x="117" y="254"/>
                  <a:pt x="106" y="262"/>
                  <a:pt x="96" y="271"/>
                </a:cubicBezTo>
                <a:cubicBezTo>
                  <a:pt x="91" y="276"/>
                  <a:pt x="98" y="269"/>
                  <a:pt x="99" y="268"/>
                </a:cubicBezTo>
                <a:close/>
                <a:moveTo>
                  <a:pt x="94" y="272"/>
                </a:moveTo>
                <a:cubicBezTo>
                  <a:pt x="94" y="270"/>
                  <a:pt x="94" y="269"/>
                  <a:pt x="94" y="267"/>
                </a:cubicBezTo>
                <a:cubicBezTo>
                  <a:pt x="96" y="266"/>
                  <a:pt x="98" y="264"/>
                  <a:pt x="100" y="263"/>
                </a:cubicBezTo>
                <a:cubicBezTo>
                  <a:pt x="103" y="260"/>
                  <a:pt x="106" y="258"/>
                  <a:pt x="110" y="256"/>
                </a:cubicBezTo>
                <a:cubicBezTo>
                  <a:pt x="117" y="251"/>
                  <a:pt x="124" y="246"/>
                  <a:pt x="131" y="241"/>
                </a:cubicBezTo>
                <a:cubicBezTo>
                  <a:pt x="142" y="234"/>
                  <a:pt x="153" y="225"/>
                  <a:pt x="164" y="217"/>
                </a:cubicBezTo>
                <a:cubicBezTo>
                  <a:pt x="162" y="219"/>
                  <a:pt x="159" y="222"/>
                  <a:pt x="157" y="224"/>
                </a:cubicBezTo>
                <a:cubicBezTo>
                  <a:pt x="149" y="230"/>
                  <a:pt x="140" y="235"/>
                  <a:pt x="132" y="241"/>
                </a:cubicBezTo>
                <a:cubicBezTo>
                  <a:pt x="118" y="250"/>
                  <a:pt x="105" y="260"/>
                  <a:pt x="94" y="272"/>
                </a:cubicBezTo>
                <a:close/>
                <a:moveTo>
                  <a:pt x="173" y="215"/>
                </a:moveTo>
                <a:cubicBezTo>
                  <a:pt x="173" y="215"/>
                  <a:pt x="173" y="215"/>
                  <a:pt x="173" y="215"/>
                </a:cubicBezTo>
                <a:cubicBezTo>
                  <a:pt x="173" y="215"/>
                  <a:pt x="173" y="215"/>
                  <a:pt x="173" y="215"/>
                </a:cubicBezTo>
                <a:close/>
                <a:moveTo>
                  <a:pt x="159" y="227"/>
                </a:moveTo>
                <a:cubicBezTo>
                  <a:pt x="164" y="223"/>
                  <a:pt x="169" y="220"/>
                  <a:pt x="174" y="216"/>
                </a:cubicBezTo>
                <a:cubicBezTo>
                  <a:pt x="173" y="216"/>
                  <a:pt x="173" y="217"/>
                  <a:pt x="173" y="217"/>
                </a:cubicBezTo>
                <a:cubicBezTo>
                  <a:pt x="162" y="225"/>
                  <a:pt x="152" y="234"/>
                  <a:pt x="140" y="242"/>
                </a:cubicBezTo>
                <a:cubicBezTo>
                  <a:pt x="128" y="250"/>
                  <a:pt x="116" y="259"/>
                  <a:pt x="105" y="268"/>
                </a:cubicBezTo>
                <a:cubicBezTo>
                  <a:pt x="103" y="270"/>
                  <a:pt x="100" y="272"/>
                  <a:pt x="98" y="274"/>
                </a:cubicBezTo>
                <a:cubicBezTo>
                  <a:pt x="98" y="274"/>
                  <a:pt x="93" y="279"/>
                  <a:pt x="96" y="275"/>
                </a:cubicBezTo>
                <a:cubicBezTo>
                  <a:pt x="97" y="274"/>
                  <a:pt x="98" y="273"/>
                  <a:pt x="99" y="272"/>
                </a:cubicBezTo>
                <a:cubicBezTo>
                  <a:pt x="105" y="266"/>
                  <a:pt x="111" y="261"/>
                  <a:pt x="117" y="256"/>
                </a:cubicBezTo>
                <a:cubicBezTo>
                  <a:pt x="129" y="247"/>
                  <a:pt x="141" y="240"/>
                  <a:pt x="153" y="231"/>
                </a:cubicBezTo>
                <a:cubicBezTo>
                  <a:pt x="155" y="230"/>
                  <a:pt x="157" y="228"/>
                  <a:pt x="159" y="227"/>
                </a:cubicBezTo>
                <a:close/>
                <a:moveTo>
                  <a:pt x="96" y="300"/>
                </a:moveTo>
                <a:cubicBezTo>
                  <a:pt x="96" y="298"/>
                  <a:pt x="96" y="296"/>
                  <a:pt x="96" y="295"/>
                </a:cubicBezTo>
                <a:cubicBezTo>
                  <a:pt x="98" y="294"/>
                  <a:pt x="100" y="292"/>
                  <a:pt x="102" y="290"/>
                </a:cubicBezTo>
                <a:cubicBezTo>
                  <a:pt x="105" y="287"/>
                  <a:pt x="108" y="284"/>
                  <a:pt x="111" y="281"/>
                </a:cubicBezTo>
                <a:cubicBezTo>
                  <a:pt x="118" y="275"/>
                  <a:pt x="125" y="269"/>
                  <a:pt x="133" y="263"/>
                </a:cubicBezTo>
                <a:cubicBezTo>
                  <a:pt x="140" y="258"/>
                  <a:pt x="147" y="253"/>
                  <a:pt x="154" y="248"/>
                </a:cubicBezTo>
                <a:cubicBezTo>
                  <a:pt x="158" y="245"/>
                  <a:pt x="161" y="242"/>
                  <a:pt x="164" y="240"/>
                </a:cubicBezTo>
                <a:cubicBezTo>
                  <a:pt x="160" y="244"/>
                  <a:pt x="156" y="247"/>
                  <a:pt x="152" y="251"/>
                </a:cubicBezTo>
                <a:cubicBezTo>
                  <a:pt x="145" y="257"/>
                  <a:pt x="138" y="262"/>
                  <a:pt x="131" y="268"/>
                </a:cubicBezTo>
                <a:cubicBezTo>
                  <a:pt x="124" y="274"/>
                  <a:pt x="117" y="280"/>
                  <a:pt x="111" y="286"/>
                </a:cubicBezTo>
                <a:cubicBezTo>
                  <a:pt x="106" y="291"/>
                  <a:pt x="100" y="294"/>
                  <a:pt x="96" y="300"/>
                </a:cubicBezTo>
                <a:close/>
                <a:moveTo>
                  <a:pt x="172" y="232"/>
                </a:moveTo>
                <a:cubicBezTo>
                  <a:pt x="172" y="232"/>
                  <a:pt x="172" y="232"/>
                  <a:pt x="172" y="233"/>
                </a:cubicBezTo>
                <a:cubicBezTo>
                  <a:pt x="159" y="244"/>
                  <a:pt x="145" y="253"/>
                  <a:pt x="131" y="264"/>
                </a:cubicBezTo>
                <a:cubicBezTo>
                  <a:pt x="125" y="269"/>
                  <a:pt x="118" y="274"/>
                  <a:pt x="112" y="280"/>
                </a:cubicBezTo>
                <a:cubicBezTo>
                  <a:pt x="109" y="282"/>
                  <a:pt x="106" y="285"/>
                  <a:pt x="103" y="288"/>
                </a:cubicBezTo>
                <a:cubicBezTo>
                  <a:pt x="102" y="289"/>
                  <a:pt x="100" y="290"/>
                  <a:pt x="99" y="291"/>
                </a:cubicBezTo>
                <a:cubicBezTo>
                  <a:pt x="98" y="293"/>
                  <a:pt x="94" y="296"/>
                  <a:pt x="98" y="292"/>
                </a:cubicBezTo>
                <a:cubicBezTo>
                  <a:pt x="110" y="280"/>
                  <a:pt x="123" y="268"/>
                  <a:pt x="137" y="257"/>
                </a:cubicBezTo>
                <a:cubicBezTo>
                  <a:pt x="149" y="247"/>
                  <a:pt x="162" y="238"/>
                  <a:pt x="173" y="226"/>
                </a:cubicBezTo>
                <a:cubicBezTo>
                  <a:pt x="172" y="228"/>
                  <a:pt x="172" y="230"/>
                  <a:pt x="172" y="232"/>
                </a:cubicBezTo>
                <a:close/>
                <a:moveTo>
                  <a:pt x="173" y="224"/>
                </a:moveTo>
                <a:cubicBezTo>
                  <a:pt x="171" y="225"/>
                  <a:pt x="169" y="227"/>
                  <a:pt x="168" y="229"/>
                </a:cubicBezTo>
                <a:cubicBezTo>
                  <a:pt x="166" y="231"/>
                  <a:pt x="163" y="233"/>
                  <a:pt x="160" y="236"/>
                </a:cubicBezTo>
                <a:cubicBezTo>
                  <a:pt x="153" y="241"/>
                  <a:pt x="145" y="247"/>
                  <a:pt x="138" y="252"/>
                </a:cubicBezTo>
                <a:cubicBezTo>
                  <a:pt x="124" y="262"/>
                  <a:pt x="112" y="273"/>
                  <a:pt x="99" y="284"/>
                </a:cubicBezTo>
                <a:cubicBezTo>
                  <a:pt x="98" y="285"/>
                  <a:pt x="94" y="288"/>
                  <a:pt x="97" y="285"/>
                </a:cubicBezTo>
                <a:cubicBezTo>
                  <a:pt x="98" y="283"/>
                  <a:pt x="100" y="282"/>
                  <a:pt x="102" y="280"/>
                </a:cubicBezTo>
                <a:cubicBezTo>
                  <a:pt x="105" y="277"/>
                  <a:pt x="108" y="275"/>
                  <a:pt x="111" y="272"/>
                </a:cubicBezTo>
                <a:cubicBezTo>
                  <a:pt x="118" y="266"/>
                  <a:pt x="126" y="260"/>
                  <a:pt x="133" y="254"/>
                </a:cubicBezTo>
                <a:cubicBezTo>
                  <a:pt x="147" y="244"/>
                  <a:pt x="160" y="234"/>
                  <a:pt x="173" y="222"/>
                </a:cubicBezTo>
                <a:cubicBezTo>
                  <a:pt x="173" y="223"/>
                  <a:pt x="173" y="224"/>
                  <a:pt x="173" y="224"/>
                </a:cubicBezTo>
                <a:close/>
                <a:moveTo>
                  <a:pt x="95" y="283"/>
                </a:moveTo>
                <a:cubicBezTo>
                  <a:pt x="96" y="283"/>
                  <a:pt x="97" y="282"/>
                  <a:pt x="98" y="281"/>
                </a:cubicBezTo>
                <a:cubicBezTo>
                  <a:pt x="101" y="278"/>
                  <a:pt x="104" y="275"/>
                  <a:pt x="107" y="273"/>
                </a:cubicBezTo>
                <a:cubicBezTo>
                  <a:pt x="114" y="266"/>
                  <a:pt x="121" y="260"/>
                  <a:pt x="129" y="255"/>
                </a:cubicBezTo>
                <a:cubicBezTo>
                  <a:pt x="136" y="250"/>
                  <a:pt x="144" y="245"/>
                  <a:pt x="151" y="240"/>
                </a:cubicBezTo>
                <a:cubicBezTo>
                  <a:pt x="145" y="245"/>
                  <a:pt x="139" y="249"/>
                  <a:pt x="133" y="254"/>
                </a:cubicBezTo>
                <a:cubicBezTo>
                  <a:pt x="120" y="264"/>
                  <a:pt x="105" y="273"/>
                  <a:pt x="95" y="286"/>
                </a:cubicBezTo>
                <a:cubicBezTo>
                  <a:pt x="95" y="285"/>
                  <a:pt x="95" y="284"/>
                  <a:pt x="95" y="283"/>
                </a:cubicBezTo>
                <a:close/>
                <a:moveTo>
                  <a:pt x="172" y="222"/>
                </a:moveTo>
                <a:cubicBezTo>
                  <a:pt x="170" y="224"/>
                  <a:pt x="169" y="225"/>
                  <a:pt x="167" y="227"/>
                </a:cubicBezTo>
                <a:cubicBezTo>
                  <a:pt x="165" y="228"/>
                  <a:pt x="164" y="229"/>
                  <a:pt x="163" y="230"/>
                </a:cubicBezTo>
                <a:cubicBezTo>
                  <a:pt x="165" y="228"/>
                  <a:pt x="167" y="226"/>
                  <a:pt x="169" y="225"/>
                </a:cubicBezTo>
                <a:cubicBezTo>
                  <a:pt x="169" y="225"/>
                  <a:pt x="174" y="221"/>
                  <a:pt x="172" y="222"/>
                </a:cubicBezTo>
                <a:close/>
                <a:moveTo>
                  <a:pt x="156" y="235"/>
                </a:moveTo>
                <a:cubicBezTo>
                  <a:pt x="148" y="241"/>
                  <a:pt x="140" y="247"/>
                  <a:pt x="131" y="252"/>
                </a:cubicBezTo>
                <a:cubicBezTo>
                  <a:pt x="124" y="257"/>
                  <a:pt x="118" y="262"/>
                  <a:pt x="111" y="267"/>
                </a:cubicBezTo>
                <a:cubicBezTo>
                  <a:pt x="108" y="271"/>
                  <a:pt x="104" y="274"/>
                  <a:pt x="101" y="277"/>
                </a:cubicBezTo>
                <a:cubicBezTo>
                  <a:pt x="99" y="278"/>
                  <a:pt x="98" y="280"/>
                  <a:pt x="97" y="281"/>
                </a:cubicBezTo>
                <a:cubicBezTo>
                  <a:pt x="95" y="282"/>
                  <a:pt x="95" y="282"/>
                  <a:pt x="96" y="280"/>
                </a:cubicBezTo>
                <a:cubicBezTo>
                  <a:pt x="97" y="279"/>
                  <a:pt x="98" y="278"/>
                  <a:pt x="99" y="277"/>
                </a:cubicBezTo>
                <a:cubicBezTo>
                  <a:pt x="101" y="274"/>
                  <a:pt x="105" y="272"/>
                  <a:pt x="108" y="270"/>
                </a:cubicBezTo>
                <a:cubicBezTo>
                  <a:pt x="111" y="267"/>
                  <a:pt x="114" y="264"/>
                  <a:pt x="117" y="261"/>
                </a:cubicBezTo>
                <a:cubicBezTo>
                  <a:pt x="125" y="254"/>
                  <a:pt x="133" y="249"/>
                  <a:pt x="141" y="243"/>
                </a:cubicBezTo>
                <a:cubicBezTo>
                  <a:pt x="148" y="239"/>
                  <a:pt x="154" y="234"/>
                  <a:pt x="161" y="229"/>
                </a:cubicBezTo>
                <a:cubicBezTo>
                  <a:pt x="163" y="228"/>
                  <a:pt x="165" y="227"/>
                  <a:pt x="166" y="226"/>
                </a:cubicBezTo>
                <a:cubicBezTo>
                  <a:pt x="163" y="229"/>
                  <a:pt x="160" y="232"/>
                  <a:pt x="156" y="235"/>
                </a:cubicBezTo>
                <a:close/>
                <a:moveTo>
                  <a:pt x="173" y="219"/>
                </a:moveTo>
                <a:cubicBezTo>
                  <a:pt x="173" y="219"/>
                  <a:pt x="172" y="220"/>
                  <a:pt x="172" y="220"/>
                </a:cubicBezTo>
                <a:cubicBezTo>
                  <a:pt x="167" y="226"/>
                  <a:pt x="160" y="229"/>
                  <a:pt x="154" y="233"/>
                </a:cubicBezTo>
                <a:cubicBezTo>
                  <a:pt x="155" y="233"/>
                  <a:pt x="155" y="233"/>
                  <a:pt x="155" y="232"/>
                </a:cubicBezTo>
                <a:cubicBezTo>
                  <a:pt x="159" y="230"/>
                  <a:pt x="162" y="227"/>
                  <a:pt x="166" y="224"/>
                </a:cubicBezTo>
                <a:cubicBezTo>
                  <a:pt x="168" y="222"/>
                  <a:pt x="170" y="220"/>
                  <a:pt x="172" y="219"/>
                </a:cubicBezTo>
                <a:cubicBezTo>
                  <a:pt x="173" y="219"/>
                  <a:pt x="173" y="218"/>
                  <a:pt x="173" y="218"/>
                </a:cubicBezTo>
                <a:cubicBezTo>
                  <a:pt x="173" y="218"/>
                  <a:pt x="173" y="219"/>
                  <a:pt x="173" y="219"/>
                </a:cubicBezTo>
                <a:close/>
                <a:moveTo>
                  <a:pt x="99" y="274"/>
                </a:moveTo>
                <a:cubicBezTo>
                  <a:pt x="103" y="271"/>
                  <a:pt x="106" y="268"/>
                  <a:pt x="110" y="265"/>
                </a:cubicBezTo>
                <a:cubicBezTo>
                  <a:pt x="118" y="258"/>
                  <a:pt x="126" y="253"/>
                  <a:pt x="135" y="247"/>
                </a:cubicBezTo>
                <a:cubicBezTo>
                  <a:pt x="139" y="244"/>
                  <a:pt x="144" y="241"/>
                  <a:pt x="148" y="238"/>
                </a:cubicBezTo>
                <a:cubicBezTo>
                  <a:pt x="142" y="242"/>
                  <a:pt x="136" y="246"/>
                  <a:pt x="130" y="250"/>
                </a:cubicBezTo>
                <a:cubicBezTo>
                  <a:pt x="123" y="255"/>
                  <a:pt x="117" y="260"/>
                  <a:pt x="111" y="266"/>
                </a:cubicBezTo>
                <a:cubicBezTo>
                  <a:pt x="105" y="271"/>
                  <a:pt x="99" y="275"/>
                  <a:pt x="95" y="281"/>
                </a:cubicBezTo>
                <a:cubicBezTo>
                  <a:pt x="94" y="280"/>
                  <a:pt x="94" y="279"/>
                  <a:pt x="94" y="278"/>
                </a:cubicBezTo>
                <a:cubicBezTo>
                  <a:pt x="96" y="277"/>
                  <a:pt x="98" y="276"/>
                  <a:pt x="99" y="274"/>
                </a:cubicBezTo>
                <a:close/>
                <a:moveTo>
                  <a:pt x="100" y="284"/>
                </a:moveTo>
                <a:cubicBezTo>
                  <a:pt x="104" y="281"/>
                  <a:pt x="108" y="277"/>
                  <a:pt x="111" y="274"/>
                </a:cubicBezTo>
                <a:cubicBezTo>
                  <a:pt x="118" y="268"/>
                  <a:pt x="126" y="262"/>
                  <a:pt x="134" y="256"/>
                </a:cubicBezTo>
                <a:cubicBezTo>
                  <a:pt x="141" y="251"/>
                  <a:pt x="148" y="246"/>
                  <a:pt x="155" y="240"/>
                </a:cubicBezTo>
                <a:cubicBezTo>
                  <a:pt x="158" y="238"/>
                  <a:pt x="162" y="235"/>
                  <a:pt x="165" y="233"/>
                </a:cubicBezTo>
                <a:cubicBezTo>
                  <a:pt x="168" y="230"/>
                  <a:pt x="170" y="227"/>
                  <a:pt x="173" y="225"/>
                </a:cubicBezTo>
                <a:cubicBezTo>
                  <a:pt x="173" y="225"/>
                  <a:pt x="173" y="225"/>
                  <a:pt x="173" y="225"/>
                </a:cubicBezTo>
                <a:cubicBezTo>
                  <a:pt x="170" y="227"/>
                  <a:pt x="168" y="230"/>
                  <a:pt x="166" y="232"/>
                </a:cubicBezTo>
                <a:cubicBezTo>
                  <a:pt x="163" y="235"/>
                  <a:pt x="159" y="238"/>
                  <a:pt x="156" y="241"/>
                </a:cubicBezTo>
                <a:cubicBezTo>
                  <a:pt x="149" y="246"/>
                  <a:pt x="142" y="252"/>
                  <a:pt x="135" y="257"/>
                </a:cubicBezTo>
                <a:cubicBezTo>
                  <a:pt x="121" y="268"/>
                  <a:pt x="108" y="281"/>
                  <a:pt x="96" y="294"/>
                </a:cubicBezTo>
                <a:cubicBezTo>
                  <a:pt x="95" y="292"/>
                  <a:pt x="95" y="290"/>
                  <a:pt x="95" y="287"/>
                </a:cubicBezTo>
                <a:cubicBezTo>
                  <a:pt x="97" y="287"/>
                  <a:pt x="99" y="285"/>
                  <a:pt x="100" y="284"/>
                </a:cubicBezTo>
                <a:close/>
                <a:moveTo>
                  <a:pt x="96" y="301"/>
                </a:moveTo>
                <a:cubicBezTo>
                  <a:pt x="96" y="301"/>
                  <a:pt x="97" y="301"/>
                  <a:pt x="97" y="301"/>
                </a:cubicBezTo>
                <a:cubicBezTo>
                  <a:pt x="97" y="301"/>
                  <a:pt x="96" y="301"/>
                  <a:pt x="96" y="301"/>
                </a:cubicBezTo>
                <a:cubicBezTo>
                  <a:pt x="96" y="301"/>
                  <a:pt x="96" y="301"/>
                  <a:pt x="96" y="301"/>
                </a:cubicBezTo>
                <a:close/>
                <a:moveTo>
                  <a:pt x="100" y="298"/>
                </a:moveTo>
                <a:cubicBezTo>
                  <a:pt x="104" y="295"/>
                  <a:pt x="108" y="292"/>
                  <a:pt x="112" y="288"/>
                </a:cubicBezTo>
                <a:cubicBezTo>
                  <a:pt x="114" y="286"/>
                  <a:pt x="117" y="284"/>
                  <a:pt x="120" y="282"/>
                </a:cubicBezTo>
                <a:cubicBezTo>
                  <a:pt x="127" y="276"/>
                  <a:pt x="134" y="270"/>
                  <a:pt x="141" y="265"/>
                </a:cubicBezTo>
                <a:cubicBezTo>
                  <a:pt x="148" y="259"/>
                  <a:pt x="155" y="254"/>
                  <a:pt x="162" y="248"/>
                </a:cubicBezTo>
                <a:cubicBezTo>
                  <a:pt x="166" y="245"/>
                  <a:pt x="170" y="242"/>
                  <a:pt x="172" y="238"/>
                </a:cubicBezTo>
                <a:cubicBezTo>
                  <a:pt x="172" y="240"/>
                  <a:pt x="171" y="241"/>
                  <a:pt x="171" y="243"/>
                </a:cubicBezTo>
                <a:cubicBezTo>
                  <a:pt x="157" y="253"/>
                  <a:pt x="144" y="264"/>
                  <a:pt x="132" y="276"/>
                </a:cubicBezTo>
                <a:cubicBezTo>
                  <a:pt x="125" y="282"/>
                  <a:pt x="117" y="288"/>
                  <a:pt x="110" y="293"/>
                </a:cubicBezTo>
                <a:cubicBezTo>
                  <a:pt x="107" y="295"/>
                  <a:pt x="105" y="296"/>
                  <a:pt x="103" y="298"/>
                </a:cubicBezTo>
                <a:cubicBezTo>
                  <a:pt x="101" y="300"/>
                  <a:pt x="99" y="302"/>
                  <a:pt x="97" y="303"/>
                </a:cubicBezTo>
                <a:cubicBezTo>
                  <a:pt x="97" y="303"/>
                  <a:pt x="99" y="300"/>
                  <a:pt x="100" y="298"/>
                </a:cubicBezTo>
                <a:close/>
                <a:moveTo>
                  <a:pt x="124" y="278"/>
                </a:moveTo>
                <a:cubicBezTo>
                  <a:pt x="127" y="275"/>
                  <a:pt x="131" y="271"/>
                  <a:pt x="134" y="268"/>
                </a:cubicBezTo>
                <a:cubicBezTo>
                  <a:pt x="141" y="262"/>
                  <a:pt x="148" y="256"/>
                  <a:pt x="155" y="250"/>
                </a:cubicBezTo>
                <a:cubicBezTo>
                  <a:pt x="158" y="248"/>
                  <a:pt x="162" y="246"/>
                  <a:pt x="165" y="243"/>
                </a:cubicBezTo>
                <a:cubicBezTo>
                  <a:pt x="166" y="242"/>
                  <a:pt x="167" y="241"/>
                  <a:pt x="169" y="240"/>
                </a:cubicBezTo>
                <a:cubicBezTo>
                  <a:pt x="169" y="240"/>
                  <a:pt x="172" y="237"/>
                  <a:pt x="170" y="240"/>
                </a:cubicBezTo>
                <a:cubicBezTo>
                  <a:pt x="167" y="245"/>
                  <a:pt x="159" y="250"/>
                  <a:pt x="154" y="254"/>
                </a:cubicBezTo>
                <a:cubicBezTo>
                  <a:pt x="147" y="260"/>
                  <a:pt x="139" y="265"/>
                  <a:pt x="132" y="271"/>
                </a:cubicBezTo>
                <a:cubicBezTo>
                  <a:pt x="129" y="273"/>
                  <a:pt x="126" y="276"/>
                  <a:pt x="124" y="278"/>
                </a:cubicBezTo>
                <a:close/>
                <a:moveTo>
                  <a:pt x="169" y="245"/>
                </a:moveTo>
                <a:cubicBezTo>
                  <a:pt x="173" y="243"/>
                  <a:pt x="169" y="246"/>
                  <a:pt x="169" y="246"/>
                </a:cubicBezTo>
                <a:cubicBezTo>
                  <a:pt x="167" y="248"/>
                  <a:pt x="166" y="249"/>
                  <a:pt x="164" y="251"/>
                </a:cubicBezTo>
                <a:cubicBezTo>
                  <a:pt x="162" y="253"/>
                  <a:pt x="159" y="255"/>
                  <a:pt x="156" y="258"/>
                </a:cubicBezTo>
                <a:cubicBezTo>
                  <a:pt x="149" y="263"/>
                  <a:pt x="143" y="268"/>
                  <a:pt x="136" y="273"/>
                </a:cubicBezTo>
                <a:cubicBezTo>
                  <a:pt x="133" y="276"/>
                  <a:pt x="130" y="278"/>
                  <a:pt x="127" y="281"/>
                </a:cubicBezTo>
                <a:cubicBezTo>
                  <a:pt x="127" y="280"/>
                  <a:pt x="128" y="280"/>
                  <a:pt x="128" y="280"/>
                </a:cubicBezTo>
                <a:cubicBezTo>
                  <a:pt x="142" y="268"/>
                  <a:pt x="155" y="256"/>
                  <a:pt x="169" y="245"/>
                </a:cubicBezTo>
                <a:close/>
                <a:moveTo>
                  <a:pt x="172" y="236"/>
                </a:moveTo>
                <a:cubicBezTo>
                  <a:pt x="172" y="236"/>
                  <a:pt x="172" y="236"/>
                  <a:pt x="172" y="236"/>
                </a:cubicBezTo>
                <a:cubicBezTo>
                  <a:pt x="166" y="242"/>
                  <a:pt x="160" y="246"/>
                  <a:pt x="154" y="250"/>
                </a:cubicBezTo>
                <a:cubicBezTo>
                  <a:pt x="147" y="256"/>
                  <a:pt x="140" y="262"/>
                  <a:pt x="134" y="268"/>
                </a:cubicBezTo>
                <a:cubicBezTo>
                  <a:pt x="127" y="274"/>
                  <a:pt x="121" y="280"/>
                  <a:pt x="114" y="285"/>
                </a:cubicBezTo>
                <a:cubicBezTo>
                  <a:pt x="111" y="288"/>
                  <a:pt x="108" y="291"/>
                  <a:pt x="104" y="293"/>
                </a:cubicBezTo>
                <a:cubicBezTo>
                  <a:pt x="102" y="295"/>
                  <a:pt x="98" y="298"/>
                  <a:pt x="97" y="300"/>
                </a:cubicBezTo>
                <a:cubicBezTo>
                  <a:pt x="99" y="297"/>
                  <a:pt x="102" y="295"/>
                  <a:pt x="105" y="293"/>
                </a:cubicBezTo>
                <a:cubicBezTo>
                  <a:pt x="108" y="290"/>
                  <a:pt x="111" y="287"/>
                  <a:pt x="114" y="284"/>
                </a:cubicBezTo>
                <a:cubicBezTo>
                  <a:pt x="120" y="278"/>
                  <a:pt x="127" y="272"/>
                  <a:pt x="134" y="267"/>
                </a:cubicBezTo>
                <a:cubicBezTo>
                  <a:pt x="141" y="261"/>
                  <a:pt x="148" y="255"/>
                  <a:pt x="155" y="249"/>
                </a:cubicBezTo>
                <a:cubicBezTo>
                  <a:pt x="161" y="244"/>
                  <a:pt x="166" y="239"/>
                  <a:pt x="172" y="234"/>
                </a:cubicBezTo>
                <a:cubicBezTo>
                  <a:pt x="172" y="234"/>
                  <a:pt x="172" y="235"/>
                  <a:pt x="172" y="236"/>
                </a:cubicBezTo>
                <a:close/>
                <a:moveTo>
                  <a:pt x="173" y="221"/>
                </a:moveTo>
                <a:cubicBezTo>
                  <a:pt x="172" y="222"/>
                  <a:pt x="171" y="222"/>
                  <a:pt x="170" y="223"/>
                </a:cubicBezTo>
                <a:cubicBezTo>
                  <a:pt x="171" y="222"/>
                  <a:pt x="172" y="221"/>
                  <a:pt x="173" y="220"/>
                </a:cubicBezTo>
                <a:cubicBezTo>
                  <a:pt x="173" y="220"/>
                  <a:pt x="173" y="221"/>
                  <a:pt x="173" y="221"/>
                </a:cubicBezTo>
                <a:close/>
                <a:moveTo>
                  <a:pt x="174" y="209"/>
                </a:moveTo>
                <a:cubicBezTo>
                  <a:pt x="174" y="209"/>
                  <a:pt x="173" y="210"/>
                  <a:pt x="172" y="210"/>
                </a:cubicBezTo>
                <a:cubicBezTo>
                  <a:pt x="172" y="210"/>
                  <a:pt x="172" y="211"/>
                  <a:pt x="172" y="211"/>
                </a:cubicBezTo>
                <a:cubicBezTo>
                  <a:pt x="162" y="218"/>
                  <a:pt x="153" y="225"/>
                  <a:pt x="143" y="232"/>
                </a:cubicBezTo>
                <a:cubicBezTo>
                  <a:pt x="133" y="239"/>
                  <a:pt x="123" y="245"/>
                  <a:pt x="114" y="252"/>
                </a:cubicBezTo>
                <a:cubicBezTo>
                  <a:pt x="109" y="255"/>
                  <a:pt x="105" y="258"/>
                  <a:pt x="101" y="261"/>
                </a:cubicBezTo>
                <a:cubicBezTo>
                  <a:pt x="99" y="263"/>
                  <a:pt x="97" y="264"/>
                  <a:pt x="95" y="266"/>
                </a:cubicBezTo>
                <a:cubicBezTo>
                  <a:pt x="93" y="267"/>
                  <a:pt x="93" y="267"/>
                  <a:pt x="95" y="265"/>
                </a:cubicBezTo>
                <a:cubicBezTo>
                  <a:pt x="96" y="264"/>
                  <a:pt x="98" y="263"/>
                  <a:pt x="100" y="261"/>
                </a:cubicBezTo>
                <a:cubicBezTo>
                  <a:pt x="108" y="255"/>
                  <a:pt x="117" y="249"/>
                  <a:pt x="125" y="242"/>
                </a:cubicBezTo>
                <a:cubicBezTo>
                  <a:pt x="142" y="229"/>
                  <a:pt x="160" y="217"/>
                  <a:pt x="175" y="202"/>
                </a:cubicBezTo>
                <a:cubicBezTo>
                  <a:pt x="175" y="204"/>
                  <a:pt x="174" y="207"/>
                  <a:pt x="174" y="209"/>
                </a:cubicBezTo>
                <a:close/>
                <a:moveTo>
                  <a:pt x="175" y="199"/>
                </a:moveTo>
                <a:cubicBezTo>
                  <a:pt x="175" y="199"/>
                  <a:pt x="175" y="200"/>
                  <a:pt x="175" y="201"/>
                </a:cubicBezTo>
                <a:cubicBezTo>
                  <a:pt x="168" y="205"/>
                  <a:pt x="163" y="211"/>
                  <a:pt x="156" y="216"/>
                </a:cubicBezTo>
                <a:cubicBezTo>
                  <a:pt x="149" y="221"/>
                  <a:pt x="142" y="226"/>
                  <a:pt x="134" y="232"/>
                </a:cubicBezTo>
                <a:cubicBezTo>
                  <a:pt x="128" y="236"/>
                  <a:pt x="122" y="240"/>
                  <a:pt x="115" y="245"/>
                </a:cubicBezTo>
                <a:cubicBezTo>
                  <a:pt x="122" y="240"/>
                  <a:pt x="128" y="235"/>
                  <a:pt x="135" y="230"/>
                </a:cubicBezTo>
                <a:cubicBezTo>
                  <a:pt x="149" y="219"/>
                  <a:pt x="162" y="207"/>
                  <a:pt x="175" y="195"/>
                </a:cubicBezTo>
                <a:cubicBezTo>
                  <a:pt x="175" y="196"/>
                  <a:pt x="175" y="198"/>
                  <a:pt x="175" y="199"/>
                </a:cubicBezTo>
                <a:close/>
                <a:moveTo>
                  <a:pt x="103" y="246"/>
                </a:moveTo>
                <a:cubicBezTo>
                  <a:pt x="100" y="248"/>
                  <a:pt x="98" y="251"/>
                  <a:pt x="95" y="253"/>
                </a:cubicBezTo>
                <a:cubicBezTo>
                  <a:pt x="95" y="253"/>
                  <a:pt x="93" y="254"/>
                  <a:pt x="93" y="254"/>
                </a:cubicBezTo>
                <a:cubicBezTo>
                  <a:pt x="93" y="254"/>
                  <a:pt x="93" y="254"/>
                  <a:pt x="93" y="254"/>
                </a:cubicBezTo>
                <a:cubicBezTo>
                  <a:pt x="94" y="253"/>
                  <a:pt x="95" y="252"/>
                  <a:pt x="97" y="251"/>
                </a:cubicBezTo>
                <a:cubicBezTo>
                  <a:pt x="102" y="246"/>
                  <a:pt x="108" y="242"/>
                  <a:pt x="113" y="237"/>
                </a:cubicBezTo>
                <a:cubicBezTo>
                  <a:pt x="118" y="232"/>
                  <a:pt x="124" y="228"/>
                  <a:pt x="129" y="224"/>
                </a:cubicBezTo>
                <a:cubicBezTo>
                  <a:pt x="136" y="219"/>
                  <a:pt x="143" y="214"/>
                  <a:pt x="149" y="209"/>
                </a:cubicBezTo>
                <a:cubicBezTo>
                  <a:pt x="155" y="205"/>
                  <a:pt x="160" y="201"/>
                  <a:pt x="165" y="197"/>
                </a:cubicBezTo>
                <a:cubicBezTo>
                  <a:pt x="167" y="196"/>
                  <a:pt x="169" y="194"/>
                  <a:pt x="170" y="193"/>
                </a:cubicBezTo>
                <a:cubicBezTo>
                  <a:pt x="172" y="192"/>
                  <a:pt x="174" y="190"/>
                  <a:pt x="176" y="189"/>
                </a:cubicBezTo>
                <a:cubicBezTo>
                  <a:pt x="176" y="189"/>
                  <a:pt x="176" y="189"/>
                  <a:pt x="176" y="189"/>
                </a:cubicBezTo>
                <a:cubicBezTo>
                  <a:pt x="176" y="190"/>
                  <a:pt x="176" y="192"/>
                  <a:pt x="176" y="194"/>
                </a:cubicBezTo>
                <a:cubicBezTo>
                  <a:pt x="152" y="212"/>
                  <a:pt x="127" y="229"/>
                  <a:pt x="103" y="246"/>
                </a:cubicBezTo>
                <a:close/>
                <a:moveTo>
                  <a:pt x="176" y="187"/>
                </a:moveTo>
                <a:cubicBezTo>
                  <a:pt x="175" y="188"/>
                  <a:pt x="174" y="189"/>
                  <a:pt x="172" y="190"/>
                </a:cubicBezTo>
                <a:cubicBezTo>
                  <a:pt x="172" y="191"/>
                  <a:pt x="171" y="191"/>
                  <a:pt x="170" y="192"/>
                </a:cubicBezTo>
                <a:cubicBezTo>
                  <a:pt x="158" y="199"/>
                  <a:pt x="147" y="209"/>
                  <a:pt x="135" y="217"/>
                </a:cubicBezTo>
                <a:cubicBezTo>
                  <a:pt x="123" y="226"/>
                  <a:pt x="111" y="234"/>
                  <a:pt x="100" y="243"/>
                </a:cubicBezTo>
                <a:cubicBezTo>
                  <a:pt x="97" y="245"/>
                  <a:pt x="95" y="247"/>
                  <a:pt x="93" y="249"/>
                </a:cubicBezTo>
                <a:cubicBezTo>
                  <a:pt x="95" y="247"/>
                  <a:pt x="96" y="245"/>
                  <a:pt x="98" y="244"/>
                </a:cubicBezTo>
                <a:cubicBezTo>
                  <a:pt x="104" y="239"/>
                  <a:pt x="109" y="234"/>
                  <a:pt x="114" y="229"/>
                </a:cubicBezTo>
                <a:cubicBezTo>
                  <a:pt x="125" y="221"/>
                  <a:pt x="136" y="212"/>
                  <a:pt x="148" y="204"/>
                </a:cubicBezTo>
                <a:cubicBezTo>
                  <a:pt x="158" y="197"/>
                  <a:pt x="168" y="189"/>
                  <a:pt x="177" y="180"/>
                </a:cubicBezTo>
                <a:cubicBezTo>
                  <a:pt x="177" y="182"/>
                  <a:pt x="177" y="185"/>
                  <a:pt x="176" y="187"/>
                </a:cubicBezTo>
                <a:close/>
                <a:moveTo>
                  <a:pt x="131" y="215"/>
                </a:moveTo>
                <a:cubicBezTo>
                  <a:pt x="123" y="221"/>
                  <a:pt x="116" y="227"/>
                  <a:pt x="109" y="233"/>
                </a:cubicBezTo>
                <a:cubicBezTo>
                  <a:pt x="105" y="236"/>
                  <a:pt x="102" y="239"/>
                  <a:pt x="99" y="242"/>
                </a:cubicBezTo>
                <a:cubicBezTo>
                  <a:pt x="97" y="244"/>
                  <a:pt x="94" y="246"/>
                  <a:pt x="93" y="248"/>
                </a:cubicBezTo>
                <a:cubicBezTo>
                  <a:pt x="93" y="246"/>
                  <a:pt x="92" y="245"/>
                  <a:pt x="92" y="244"/>
                </a:cubicBezTo>
                <a:cubicBezTo>
                  <a:pt x="99" y="239"/>
                  <a:pt x="105" y="234"/>
                  <a:pt x="111" y="229"/>
                </a:cubicBezTo>
                <a:cubicBezTo>
                  <a:pt x="119" y="222"/>
                  <a:pt x="128" y="215"/>
                  <a:pt x="136" y="209"/>
                </a:cubicBezTo>
                <a:cubicBezTo>
                  <a:pt x="144" y="203"/>
                  <a:pt x="152" y="198"/>
                  <a:pt x="160" y="192"/>
                </a:cubicBezTo>
                <a:cubicBezTo>
                  <a:pt x="163" y="189"/>
                  <a:pt x="167" y="186"/>
                  <a:pt x="171" y="184"/>
                </a:cubicBezTo>
                <a:cubicBezTo>
                  <a:pt x="172" y="183"/>
                  <a:pt x="173" y="182"/>
                  <a:pt x="174" y="182"/>
                </a:cubicBezTo>
                <a:cubicBezTo>
                  <a:pt x="161" y="195"/>
                  <a:pt x="145" y="204"/>
                  <a:pt x="131" y="215"/>
                </a:cubicBezTo>
                <a:close/>
                <a:moveTo>
                  <a:pt x="93" y="250"/>
                </a:moveTo>
                <a:cubicBezTo>
                  <a:pt x="95" y="248"/>
                  <a:pt x="97" y="246"/>
                  <a:pt x="99" y="245"/>
                </a:cubicBezTo>
                <a:cubicBezTo>
                  <a:pt x="103" y="241"/>
                  <a:pt x="107" y="238"/>
                  <a:pt x="111" y="235"/>
                </a:cubicBezTo>
                <a:cubicBezTo>
                  <a:pt x="119" y="229"/>
                  <a:pt x="127" y="224"/>
                  <a:pt x="135" y="218"/>
                </a:cubicBezTo>
                <a:cubicBezTo>
                  <a:pt x="143" y="212"/>
                  <a:pt x="151" y="206"/>
                  <a:pt x="159" y="201"/>
                </a:cubicBezTo>
                <a:cubicBezTo>
                  <a:pt x="160" y="199"/>
                  <a:pt x="162" y="198"/>
                  <a:pt x="164" y="197"/>
                </a:cubicBezTo>
                <a:cubicBezTo>
                  <a:pt x="140" y="216"/>
                  <a:pt x="115" y="233"/>
                  <a:pt x="93" y="253"/>
                </a:cubicBezTo>
                <a:cubicBezTo>
                  <a:pt x="93" y="252"/>
                  <a:pt x="93" y="251"/>
                  <a:pt x="93" y="250"/>
                </a:cubicBezTo>
                <a:close/>
                <a:moveTo>
                  <a:pt x="93" y="255"/>
                </a:moveTo>
                <a:cubicBezTo>
                  <a:pt x="100" y="251"/>
                  <a:pt x="106" y="246"/>
                  <a:pt x="112" y="241"/>
                </a:cubicBezTo>
                <a:cubicBezTo>
                  <a:pt x="119" y="236"/>
                  <a:pt x="127" y="231"/>
                  <a:pt x="134" y="226"/>
                </a:cubicBezTo>
                <a:cubicBezTo>
                  <a:pt x="141" y="220"/>
                  <a:pt x="149" y="215"/>
                  <a:pt x="156" y="209"/>
                </a:cubicBezTo>
                <a:cubicBezTo>
                  <a:pt x="160" y="207"/>
                  <a:pt x="164" y="204"/>
                  <a:pt x="167" y="201"/>
                </a:cubicBezTo>
                <a:cubicBezTo>
                  <a:pt x="168" y="200"/>
                  <a:pt x="169" y="200"/>
                  <a:pt x="170" y="199"/>
                </a:cubicBezTo>
                <a:cubicBezTo>
                  <a:pt x="157" y="210"/>
                  <a:pt x="145" y="221"/>
                  <a:pt x="131" y="231"/>
                </a:cubicBezTo>
                <a:cubicBezTo>
                  <a:pt x="125" y="236"/>
                  <a:pt x="118" y="241"/>
                  <a:pt x="112" y="246"/>
                </a:cubicBezTo>
                <a:cubicBezTo>
                  <a:pt x="106" y="251"/>
                  <a:pt x="99" y="255"/>
                  <a:pt x="93" y="261"/>
                </a:cubicBezTo>
                <a:cubicBezTo>
                  <a:pt x="93" y="259"/>
                  <a:pt x="93" y="257"/>
                  <a:pt x="93" y="255"/>
                </a:cubicBezTo>
                <a:close/>
                <a:moveTo>
                  <a:pt x="93" y="262"/>
                </a:moveTo>
                <a:cubicBezTo>
                  <a:pt x="96" y="258"/>
                  <a:pt x="101" y="255"/>
                  <a:pt x="105" y="252"/>
                </a:cubicBezTo>
                <a:cubicBezTo>
                  <a:pt x="104" y="253"/>
                  <a:pt x="103" y="254"/>
                  <a:pt x="102" y="255"/>
                </a:cubicBezTo>
                <a:cubicBezTo>
                  <a:pt x="99" y="257"/>
                  <a:pt x="95" y="259"/>
                  <a:pt x="93" y="262"/>
                </a:cubicBezTo>
                <a:cubicBezTo>
                  <a:pt x="93" y="262"/>
                  <a:pt x="93" y="262"/>
                  <a:pt x="93" y="262"/>
                </a:cubicBezTo>
                <a:close/>
                <a:moveTo>
                  <a:pt x="93" y="196"/>
                </a:moveTo>
                <a:cubicBezTo>
                  <a:pt x="96" y="193"/>
                  <a:pt x="99" y="190"/>
                  <a:pt x="103" y="187"/>
                </a:cubicBezTo>
                <a:cubicBezTo>
                  <a:pt x="99" y="190"/>
                  <a:pt x="96" y="193"/>
                  <a:pt x="93" y="197"/>
                </a:cubicBezTo>
                <a:cubicBezTo>
                  <a:pt x="93" y="197"/>
                  <a:pt x="93" y="196"/>
                  <a:pt x="93" y="196"/>
                </a:cubicBezTo>
                <a:cubicBezTo>
                  <a:pt x="93" y="196"/>
                  <a:pt x="93" y="196"/>
                  <a:pt x="93" y="196"/>
                </a:cubicBezTo>
                <a:close/>
                <a:moveTo>
                  <a:pt x="153" y="167"/>
                </a:moveTo>
                <a:cubicBezTo>
                  <a:pt x="147" y="171"/>
                  <a:pt x="142" y="175"/>
                  <a:pt x="136" y="179"/>
                </a:cubicBezTo>
                <a:cubicBezTo>
                  <a:pt x="136" y="177"/>
                  <a:pt x="136" y="176"/>
                  <a:pt x="136" y="175"/>
                </a:cubicBezTo>
                <a:cubicBezTo>
                  <a:pt x="138" y="173"/>
                  <a:pt x="140" y="171"/>
                  <a:pt x="141" y="170"/>
                </a:cubicBezTo>
                <a:cubicBezTo>
                  <a:pt x="145" y="168"/>
                  <a:pt x="149" y="167"/>
                  <a:pt x="153" y="167"/>
                </a:cubicBezTo>
                <a:close/>
                <a:moveTo>
                  <a:pt x="161" y="165"/>
                </a:moveTo>
                <a:cubicBezTo>
                  <a:pt x="153" y="172"/>
                  <a:pt x="144" y="178"/>
                  <a:pt x="135" y="185"/>
                </a:cubicBezTo>
                <a:cubicBezTo>
                  <a:pt x="135" y="185"/>
                  <a:pt x="135" y="184"/>
                  <a:pt x="135" y="184"/>
                </a:cubicBezTo>
                <a:cubicBezTo>
                  <a:pt x="142" y="179"/>
                  <a:pt x="148" y="173"/>
                  <a:pt x="154" y="167"/>
                </a:cubicBezTo>
                <a:cubicBezTo>
                  <a:pt x="154" y="167"/>
                  <a:pt x="154" y="167"/>
                  <a:pt x="154" y="166"/>
                </a:cubicBezTo>
                <a:cubicBezTo>
                  <a:pt x="156" y="166"/>
                  <a:pt x="159" y="165"/>
                  <a:pt x="161" y="165"/>
                </a:cubicBezTo>
                <a:close/>
                <a:moveTo>
                  <a:pt x="168" y="164"/>
                </a:moveTo>
                <a:cubicBezTo>
                  <a:pt x="155" y="174"/>
                  <a:pt x="143" y="184"/>
                  <a:pt x="130" y="194"/>
                </a:cubicBezTo>
                <a:cubicBezTo>
                  <a:pt x="130" y="194"/>
                  <a:pt x="130" y="194"/>
                  <a:pt x="130" y="194"/>
                </a:cubicBezTo>
                <a:cubicBezTo>
                  <a:pt x="128" y="196"/>
                  <a:pt x="125" y="197"/>
                  <a:pt x="123" y="199"/>
                </a:cubicBezTo>
                <a:cubicBezTo>
                  <a:pt x="117" y="203"/>
                  <a:pt x="111" y="208"/>
                  <a:pt x="105" y="214"/>
                </a:cubicBezTo>
                <a:cubicBezTo>
                  <a:pt x="103" y="216"/>
                  <a:pt x="101" y="217"/>
                  <a:pt x="99" y="219"/>
                </a:cubicBezTo>
                <a:cubicBezTo>
                  <a:pt x="97" y="221"/>
                  <a:pt x="95" y="223"/>
                  <a:pt x="92" y="225"/>
                </a:cubicBezTo>
                <a:cubicBezTo>
                  <a:pt x="92" y="225"/>
                  <a:pt x="92" y="225"/>
                  <a:pt x="92" y="225"/>
                </a:cubicBezTo>
                <a:cubicBezTo>
                  <a:pt x="95" y="223"/>
                  <a:pt x="97" y="220"/>
                  <a:pt x="99" y="218"/>
                </a:cubicBezTo>
                <a:cubicBezTo>
                  <a:pt x="102" y="215"/>
                  <a:pt x="105" y="212"/>
                  <a:pt x="108" y="209"/>
                </a:cubicBezTo>
                <a:cubicBezTo>
                  <a:pt x="114" y="204"/>
                  <a:pt x="120" y="199"/>
                  <a:pt x="127" y="194"/>
                </a:cubicBezTo>
                <a:cubicBezTo>
                  <a:pt x="128" y="193"/>
                  <a:pt x="129" y="192"/>
                  <a:pt x="131" y="191"/>
                </a:cubicBezTo>
                <a:cubicBezTo>
                  <a:pt x="132" y="191"/>
                  <a:pt x="133" y="190"/>
                  <a:pt x="133" y="189"/>
                </a:cubicBezTo>
                <a:cubicBezTo>
                  <a:pt x="144" y="182"/>
                  <a:pt x="154" y="174"/>
                  <a:pt x="163" y="165"/>
                </a:cubicBezTo>
                <a:cubicBezTo>
                  <a:pt x="163" y="165"/>
                  <a:pt x="163" y="165"/>
                  <a:pt x="163" y="165"/>
                </a:cubicBezTo>
                <a:cubicBezTo>
                  <a:pt x="165" y="165"/>
                  <a:pt x="166" y="164"/>
                  <a:pt x="168" y="164"/>
                </a:cubicBezTo>
                <a:close/>
                <a:moveTo>
                  <a:pt x="140" y="170"/>
                </a:moveTo>
                <a:cubicBezTo>
                  <a:pt x="139" y="171"/>
                  <a:pt x="138" y="172"/>
                  <a:pt x="138" y="172"/>
                </a:cubicBezTo>
                <a:cubicBezTo>
                  <a:pt x="138" y="172"/>
                  <a:pt x="137" y="173"/>
                  <a:pt x="136" y="174"/>
                </a:cubicBezTo>
                <a:cubicBezTo>
                  <a:pt x="136" y="173"/>
                  <a:pt x="136" y="172"/>
                  <a:pt x="136" y="171"/>
                </a:cubicBezTo>
                <a:cubicBezTo>
                  <a:pt x="136" y="171"/>
                  <a:pt x="136" y="171"/>
                  <a:pt x="136" y="171"/>
                </a:cubicBezTo>
                <a:cubicBezTo>
                  <a:pt x="137" y="171"/>
                  <a:pt x="137" y="171"/>
                  <a:pt x="137" y="171"/>
                </a:cubicBezTo>
                <a:cubicBezTo>
                  <a:pt x="138" y="170"/>
                  <a:pt x="139" y="170"/>
                  <a:pt x="140" y="170"/>
                </a:cubicBezTo>
                <a:close/>
                <a:moveTo>
                  <a:pt x="133" y="173"/>
                </a:moveTo>
                <a:cubicBezTo>
                  <a:pt x="133" y="173"/>
                  <a:pt x="133" y="173"/>
                  <a:pt x="133" y="173"/>
                </a:cubicBezTo>
                <a:cubicBezTo>
                  <a:pt x="133" y="173"/>
                  <a:pt x="133" y="173"/>
                  <a:pt x="133" y="172"/>
                </a:cubicBezTo>
                <a:cubicBezTo>
                  <a:pt x="133" y="172"/>
                  <a:pt x="133" y="173"/>
                  <a:pt x="133" y="173"/>
                </a:cubicBezTo>
                <a:close/>
                <a:moveTo>
                  <a:pt x="132" y="175"/>
                </a:moveTo>
                <a:cubicBezTo>
                  <a:pt x="132" y="174"/>
                  <a:pt x="133" y="174"/>
                  <a:pt x="133" y="174"/>
                </a:cubicBezTo>
                <a:cubicBezTo>
                  <a:pt x="133" y="174"/>
                  <a:pt x="133" y="175"/>
                  <a:pt x="133" y="176"/>
                </a:cubicBezTo>
                <a:cubicBezTo>
                  <a:pt x="132" y="178"/>
                  <a:pt x="131" y="179"/>
                  <a:pt x="129" y="180"/>
                </a:cubicBezTo>
                <a:cubicBezTo>
                  <a:pt x="130" y="178"/>
                  <a:pt x="131" y="176"/>
                  <a:pt x="132" y="175"/>
                </a:cubicBezTo>
                <a:close/>
                <a:moveTo>
                  <a:pt x="132" y="178"/>
                </a:moveTo>
                <a:cubicBezTo>
                  <a:pt x="132" y="178"/>
                  <a:pt x="133" y="177"/>
                  <a:pt x="133" y="177"/>
                </a:cubicBezTo>
                <a:cubicBezTo>
                  <a:pt x="133" y="178"/>
                  <a:pt x="133" y="180"/>
                  <a:pt x="133" y="181"/>
                </a:cubicBezTo>
                <a:cubicBezTo>
                  <a:pt x="131" y="182"/>
                  <a:pt x="130" y="183"/>
                  <a:pt x="128" y="185"/>
                </a:cubicBezTo>
                <a:cubicBezTo>
                  <a:pt x="128" y="183"/>
                  <a:pt x="129" y="181"/>
                  <a:pt x="129" y="180"/>
                </a:cubicBezTo>
                <a:cubicBezTo>
                  <a:pt x="130" y="179"/>
                  <a:pt x="131" y="179"/>
                  <a:pt x="132" y="178"/>
                </a:cubicBezTo>
                <a:close/>
                <a:moveTo>
                  <a:pt x="132" y="186"/>
                </a:moveTo>
                <a:cubicBezTo>
                  <a:pt x="131" y="187"/>
                  <a:pt x="130" y="188"/>
                  <a:pt x="128" y="188"/>
                </a:cubicBezTo>
                <a:cubicBezTo>
                  <a:pt x="128" y="188"/>
                  <a:pt x="128" y="187"/>
                  <a:pt x="128" y="186"/>
                </a:cubicBezTo>
                <a:cubicBezTo>
                  <a:pt x="130" y="184"/>
                  <a:pt x="131" y="183"/>
                  <a:pt x="133" y="182"/>
                </a:cubicBezTo>
                <a:cubicBezTo>
                  <a:pt x="133" y="183"/>
                  <a:pt x="133" y="185"/>
                  <a:pt x="132" y="186"/>
                </a:cubicBezTo>
                <a:close/>
                <a:moveTo>
                  <a:pt x="136" y="180"/>
                </a:moveTo>
                <a:cubicBezTo>
                  <a:pt x="137" y="179"/>
                  <a:pt x="138" y="178"/>
                  <a:pt x="139" y="178"/>
                </a:cubicBezTo>
                <a:cubicBezTo>
                  <a:pt x="142" y="175"/>
                  <a:pt x="145" y="173"/>
                  <a:pt x="148" y="171"/>
                </a:cubicBezTo>
                <a:cubicBezTo>
                  <a:pt x="149" y="170"/>
                  <a:pt x="150" y="169"/>
                  <a:pt x="151" y="169"/>
                </a:cubicBezTo>
                <a:cubicBezTo>
                  <a:pt x="151" y="169"/>
                  <a:pt x="151" y="169"/>
                  <a:pt x="151" y="169"/>
                </a:cubicBezTo>
                <a:cubicBezTo>
                  <a:pt x="150" y="169"/>
                  <a:pt x="150" y="170"/>
                  <a:pt x="149" y="171"/>
                </a:cubicBezTo>
                <a:cubicBezTo>
                  <a:pt x="145" y="175"/>
                  <a:pt x="140" y="179"/>
                  <a:pt x="136" y="183"/>
                </a:cubicBezTo>
                <a:cubicBezTo>
                  <a:pt x="136" y="182"/>
                  <a:pt x="136" y="181"/>
                  <a:pt x="136" y="180"/>
                </a:cubicBezTo>
                <a:close/>
                <a:moveTo>
                  <a:pt x="128" y="191"/>
                </a:moveTo>
                <a:cubicBezTo>
                  <a:pt x="128" y="191"/>
                  <a:pt x="129" y="191"/>
                  <a:pt x="129" y="191"/>
                </a:cubicBezTo>
                <a:cubicBezTo>
                  <a:pt x="126" y="193"/>
                  <a:pt x="124" y="195"/>
                  <a:pt x="121" y="197"/>
                </a:cubicBezTo>
                <a:cubicBezTo>
                  <a:pt x="115" y="201"/>
                  <a:pt x="110" y="206"/>
                  <a:pt x="105" y="211"/>
                </a:cubicBezTo>
                <a:cubicBezTo>
                  <a:pt x="102" y="214"/>
                  <a:pt x="100" y="217"/>
                  <a:pt x="97" y="219"/>
                </a:cubicBezTo>
                <a:cubicBezTo>
                  <a:pt x="95" y="221"/>
                  <a:pt x="94" y="222"/>
                  <a:pt x="92" y="224"/>
                </a:cubicBezTo>
                <a:cubicBezTo>
                  <a:pt x="92" y="223"/>
                  <a:pt x="92" y="222"/>
                  <a:pt x="92" y="221"/>
                </a:cubicBezTo>
                <a:cubicBezTo>
                  <a:pt x="97" y="217"/>
                  <a:pt x="101" y="212"/>
                  <a:pt x="106" y="209"/>
                </a:cubicBezTo>
                <a:cubicBezTo>
                  <a:pt x="112" y="203"/>
                  <a:pt x="119" y="197"/>
                  <a:pt x="126" y="192"/>
                </a:cubicBezTo>
                <a:cubicBezTo>
                  <a:pt x="127" y="192"/>
                  <a:pt x="127" y="192"/>
                  <a:pt x="128" y="191"/>
                </a:cubicBezTo>
                <a:cubicBezTo>
                  <a:pt x="128" y="191"/>
                  <a:pt x="128" y="191"/>
                  <a:pt x="128" y="191"/>
                </a:cubicBezTo>
                <a:close/>
                <a:moveTo>
                  <a:pt x="135" y="186"/>
                </a:moveTo>
                <a:cubicBezTo>
                  <a:pt x="139" y="183"/>
                  <a:pt x="143" y="180"/>
                  <a:pt x="147" y="177"/>
                </a:cubicBezTo>
                <a:cubicBezTo>
                  <a:pt x="150" y="175"/>
                  <a:pt x="153" y="173"/>
                  <a:pt x="156" y="171"/>
                </a:cubicBezTo>
                <a:cubicBezTo>
                  <a:pt x="156" y="170"/>
                  <a:pt x="157" y="169"/>
                  <a:pt x="158" y="169"/>
                </a:cubicBezTo>
                <a:cubicBezTo>
                  <a:pt x="151" y="176"/>
                  <a:pt x="142" y="182"/>
                  <a:pt x="134" y="188"/>
                </a:cubicBezTo>
                <a:cubicBezTo>
                  <a:pt x="134" y="187"/>
                  <a:pt x="135" y="187"/>
                  <a:pt x="135" y="186"/>
                </a:cubicBezTo>
                <a:close/>
                <a:moveTo>
                  <a:pt x="92" y="213"/>
                </a:moveTo>
                <a:cubicBezTo>
                  <a:pt x="96" y="211"/>
                  <a:pt x="99" y="207"/>
                  <a:pt x="103" y="204"/>
                </a:cubicBezTo>
                <a:cubicBezTo>
                  <a:pt x="109" y="199"/>
                  <a:pt x="115" y="195"/>
                  <a:pt x="121" y="190"/>
                </a:cubicBezTo>
                <a:cubicBezTo>
                  <a:pt x="122" y="190"/>
                  <a:pt x="123" y="189"/>
                  <a:pt x="125" y="188"/>
                </a:cubicBezTo>
                <a:cubicBezTo>
                  <a:pt x="125" y="189"/>
                  <a:pt x="125" y="190"/>
                  <a:pt x="126" y="190"/>
                </a:cubicBezTo>
                <a:cubicBezTo>
                  <a:pt x="123" y="193"/>
                  <a:pt x="120" y="195"/>
                  <a:pt x="117" y="197"/>
                </a:cubicBezTo>
                <a:cubicBezTo>
                  <a:pt x="112" y="201"/>
                  <a:pt x="107" y="204"/>
                  <a:pt x="103" y="208"/>
                </a:cubicBezTo>
                <a:cubicBezTo>
                  <a:pt x="99" y="211"/>
                  <a:pt x="95" y="215"/>
                  <a:pt x="92" y="218"/>
                </a:cubicBezTo>
                <a:cubicBezTo>
                  <a:pt x="92" y="217"/>
                  <a:pt x="92" y="215"/>
                  <a:pt x="92" y="213"/>
                </a:cubicBezTo>
                <a:close/>
                <a:moveTo>
                  <a:pt x="125" y="193"/>
                </a:moveTo>
                <a:cubicBezTo>
                  <a:pt x="119" y="197"/>
                  <a:pt x="113" y="201"/>
                  <a:pt x="108" y="206"/>
                </a:cubicBezTo>
                <a:cubicBezTo>
                  <a:pt x="105" y="208"/>
                  <a:pt x="103" y="210"/>
                  <a:pt x="100" y="213"/>
                </a:cubicBezTo>
                <a:cubicBezTo>
                  <a:pt x="99" y="214"/>
                  <a:pt x="98" y="215"/>
                  <a:pt x="96" y="216"/>
                </a:cubicBezTo>
                <a:cubicBezTo>
                  <a:pt x="95" y="217"/>
                  <a:pt x="93" y="218"/>
                  <a:pt x="92" y="220"/>
                </a:cubicBezTo>
                <a:cubicBezTo>
                  <a:pt x="92" y="220"/>
                  <a:pt x="92" y="220"/>
                  <a:pt x="92" y="220"/>
                </a:cubicBezTo>
                <a:cubicBezTo>
                  <a:pt x="94" y="217"/>
                  <a:pt x="96" y="215"/>
                  <a:pt x="98" y="213"/>
                </a:cubicBezTo>
                <a:cubicBezTo>
                  <a:pt x="101" y="211"/>
                  <a:pt x="103" y="209"/>
                  <a:pt x="106" y="206"/>
                </a:cubicBezTo>
                <a:cubicBezTo>
                  <a:pt x="111" y="202"/>
                  <a:pt x="117" y="197"/>
                  <a:pt x="123" y="193"/>
                </a:cubicBezTo>
                <a:cubicBezTo>
                  <a:pt x="124" y="192"/>
                  <a:pt x="125" y="191"/>
                  <a:pt x="126" y="191"/>
                </a:cubicBezTo>
                <a:cubicBezTo>
                  <a:pt x="126" y="191"/>
                  <a:pt x="127" y="191"/>
                  <a:pt x="127" y="191"/>
                </a:cubicBezTo>
                <a:cubicBezTo>
                  <a:pt x="126" y="191"/>
                  <a:pt x="125" y="192"/>
                  <a:pt x="125" y="193"/>
                </a:cubicBezTo>
                <a:close/>
                <a:moveTo>
                  <a:pt x="130" y="188"/>
                </a:moveTo>
                <a:cubicBezTo>
                  <a:pt x="130" y="189"/>
                  <a:pt x="129" y="189"/>
                  <a:pt x="129" y="189"/>
                </a:cubicBezTo>
                <a:cubicBezTo>
                  <a:pt x="130" y="188"/>
                  <a:pt x="131" y="188"/>
                  <a:pt x="131" y="187"/>
                </a:cubicBezTo>
                <a:cubicBezTo>
                  <a:pt x="131" y="188"/>
                  <a:pt x="130" y="188"/>
                  <a:pt x="130" y="188"/>
                </a:cubicBezTo>
                <a:close/>
                <a:moveTo>
                  <a:pt x="124" y="187"/>
                </a:moveTo>
                <a:cubicBezTo>
                  <a:pt x="123" y="188"/>
                  <a:pt x="122" y="189"/>
                  <a:pt x="121" y="190"/>
                </a:cubicBezTo>
                <a:cubicBezTo>
                  <a:pt x="116" y="193"/>
                  <a:pt x="111" y="197"/>
                  <a:pt x="107" y="200"/>
                </a:cubicBezTo>
                <a:cubicBezTo>
                  <a:pt x="102" y="204"/>
                  <a:pt x="98" y="209"/>
                  <a:pt x="93" y="212"/>
                </a:cubicBezTo>
                <a:cubicBezTo>
                  <a:pt x="93" y="212"/>
                  <a:pt x="92" y="213"/>
                  <a:pt x="92" y="213"/>
                </a:cubicBezTo>
                <a:cubicBezTo>
                  <a:pt x="92" y="213"/>
                  <a:pt x="92" y="212"/>
                  <a:pt x="92" y="212"/>
                </a:cubicBezTo>
                <a:cubicBezTo>
                  <a:pt x="93" y="211"/>
                  <a:pt x="95" y="209"/>
                  <a:pt x="96" y="209"/>
                </a:cubicBezTo>
                <a:cubicBezTo>
                  <a:pt x="98" y="207"/>
                  <a:pt x="100" y="204"/>
                  <a:pt x="102" y="202"/>
                </a:cubicBezTo>
                <a:cubicBezTo>
                  <a:pt x="107" y="198"/>
                  <a:pt x="112" y="194"/>
                  <a:pt x="117" y="190"/>
                </a:cubicBezTo>
                <a:cubicBezTo>
                  <a:pt x="119" y="187"/>
                  <a:pt x="122" y="185"/>
                  <a:pt x="125" y="183"/>
                </a:cubicBezTo>
                <a:cubicBezTo>
                  <a:pt x="125" y="185"/>
                  <a:pt x="124" y="186"/>
                  <a:pt x="124" y="187"/>
                </a:cubicBezTo>
                <a:close/>
                <a:moveTo>
                  <a:pt x="92" y="230"/>
                </a:moveTo>
                <a:cubicBezTo>
                  <a:pt x="94" y="229"/>
                  <a:pt x="95" y="228"/>
                  <a:pt x="96" y="227"/>
                </a:cubicBezTo>
                <a:cubicBezTo>
                  <a:pt x="95" y="228"/>
                  <a:pt x="93" y="230"/>
                  <a:pt x="92" y="231"/>
                </a:cubicBezTo>
                <a:cubicBezTo>
                  <a:pt x="92" y="231"/>
                  <a:pt x="92" y="230"/>
                  <a:pt x="92" y="230"/>
                </a:cubicBezTo>
                <a:close/>
                <a:moveTo>
                  <a:pt x="92" y="226"/>
                </a:moveTo>
                <a:cubicBezTo>
                  <a:pt x="93" y="225"/>
                  <a:pt x="94" y="225"/>
                  <a:pt x="95" y="224"/>
                </a:cubicBezTo>
                <a:cubicBezTo>
                  <a:pt x="94" y="225"/>
                  <a:pt x="93" y="226"/>
                  <a:pt x="92" y="228"/>
                </a:cubicBezTo>
                <a:cubicBezTo>
                  <a:pt x="92" y="227"/>
                  <a:pt x="92" y="226"/>
                  <a:pt x="92" y="226"/>
                </a:cubicBezTo>
                <a:close/>
                <a:moveTo>
                  <a:pt x="93" y="198"/>
                </a:moveTo>
                <a:cubicBezTo>
                  <a:pt x="97" y="193"/>
                  <a:pt x="101" y="189"/>
                  <a:pt x="106" y="186"/>
                </a:cubicBezTo>
                <a:cubicBezTo>
                  <a:pt x="107" y="185"/>
                  <a:pt x="108" y="184"/>
                  <a:pt x="109" y="183"/>
                </a:cubicBezTo>
                <a:cubicBezTo>
                  <a:pt x="111" y="182"/>
                  <a:pt x="113" y="181"/>
                  <a:pt x="115" y="180"/>
                </a:cubicBezTo>
                <a:cubicBezTo>
                  <a:pt x="107" y="187"/>
                  <a:pt x="99" y="193"/>
                  <a:pt x="93" y="200"/>
                </a:cubicBezTo>
                <a:cubicBezTo>
                  <a:pt x="93" y="199"/>
                  <a:pt x="93" y="199"/>
                  <a:pt x="93" y="198"/>
                </a:cubicBezTo>
                <a:close/>
                <a:moveTo>
                  <a:pt x="93" y="201"/>
                </a:moveTo>
                <a:cubicBezTo>
                  <a:pt x="94" y="200"/>
                  <a:pt x="95" y="199"/>
                  <a:pt x="96" y="198"/>
                </a:cubicBezTo>
                <a:cubicBezTo>
                  <a:pt x="98" y="195"/>
                  <a:pt x="102" y="192"/>
                  <a:pt x="105" y="190"/>
                </a:cubicBezTo>
                <a:cubicBezTo>
                  <a:pt x="109" y="186"/>
                  <a:pt x="113" y="183"/>
                  <a:pt x="117" y="179"/>
                </a:cubicBezTo>
                <a:cubicBezTo>
                  <a:pt x="118" y="179"/>
                  <a:pt x="119" y="178"/>
                  <a:pt x="120" y="178"/>
                </a:cubicBezTo>
                <a:cubicBezTo>
                  <a:pt x="118" y="179"/>
                  <a:pt x="116" y="181"/>
                  <a:pt x="114" y="183"/>
                </a:cubicBezTo>
                <a:cubicBezTo>
                  <a:pt x="108" y="188"/>
                  <a:pt x="101" y="192"/>
                  <a:pt x="96" y="198"/>
                </a:cubicBezTo>
                <a:cubicBezTo>
                  <a:pt x="95" y="199"/>
                  <a:pt x="94" y="200"/>
                  <a:pt x="93" y="201"/>
                </a:cubicBezTo>
                <a:cubicBezTo>
                  <a:pt x="93" y="201"/>
                  <a:pt x="93" y="201"/>
                  <a:pt x="93" y="201"/>
                </a:cubicBezTo>
                <a:close/>
                <a:moveTo>
                  <a:pt x="127" y="178"/>
                </a:moveTo>
                <a:cubicBezTo>
                  <a:pt x="124" y="180"/>
                  <a:pt x="122" y="182"/>
                  <a:pt x="119" y="184"/>
                </a:cubicBezTo>
                <a:cubicBezTo>
                  <a:pt x="111" y="191"/>
                  <a:pt x="103" y="198"/>
                  <a:pt x="95" y="205"/>
                </a:cubicBezTo>
                <a:cubicBezTo>
                  <a:pt x="95" y="205"/>
                  <a:pt x="93" y="206"/>
                  <a:pt x="92" y="207"/>
                </a:cubicBezTo>
                <a:cubicBezTo>
                  <a:pt x="92" y="207"/>
                  <a:pt x="92" y="207"/>
                  <a:pt x="92" y="207"/>
                </a:cubicBezTo>
                <a:cubicBezTo>
                  <a:pt x="93" y="207"/>
                  <a:pt x="93" y="207"/>
                  <a:pt x="93" y="206"/>
                </a:cubicBezTo>
                <a:cubicBezTo>
                  <a:pt x="94" y="204"/>
                  <a:pt x="97" y="203"/>
                  <a:pt x="98" y="201"/>
                </a:cubicBezTo>
                <a:cubicBezTo>
                  <a:pt x="102" y="198"/>
                  <a:pt x="105" y="195"/>
                  <a:pt x="109" y="191"/>
                </a:cubicBezTo>
                <a:cubicBezTo>
                  <a:pt x="116" y="186"/>
                  <a:pt x="123" y="180"/>
                  <a:pt x="129" y="174"/>
                </a:cubicBezTo>
                <a:cubicBezTo>
                  <a:pt x="128" y="175"/>
                  <a:pt x="128" y="176"/>
                  <a:pt x="127" y="178"/>
                </a:cubicBezTo>
                <a:close/>
                <a:moveTo>
                  <a:pt x="115" y="188"/>
                </a:moveTo>
                <a:cubicBezTo>
                  <a:pt x="119" y="185"/>
                  <a:pt x="123" y="182"/>
                  <a:pt x="126" y="179"/>
                </a:cubicBezTo>
                <a:cubicBezTo>
                  <a:pt x="126" y="180"/>
                  <a:pt x="125" y="181"/>
                  <a:pt x="125" y="183"/>
                </a:cubicBezTo>
                <a:cubicBezTo>
                  <a:pt x="121" y="186"/>
                  <a:pt x="117" y="188"/>
                  <a:pt x="113" y="191"/>
                </a:cubicBezTo>
                <a:cubicBezTo>
                  <a:pt x="109" y="195"/>
                  <a:pt x="105" y="199"/>
                  <a:pt x="101" y="203"/>
                </a:cubicBezTo>
                <a:cubicBezTo>
                  <a:pt x="98" y="205"/>
                  <a:pt x="95" y="208"/>
                  <a:pt x="92" y="211"/>
                </a:cubicBezTo>
                <a:cubicBezTo>
                  <a:pt x="92" y="210"/>
                  <a:pt x="92" y="209"/>
                  <a:pt x="92" y="208"/>
                </a:cubicBezTo>
                <a:cubicBezTo>
                  <a:pt x="100" y="202"/>
                  <a:pt x="107" y="194"/>
                  <a:pt x="115" y="188"/>
                </a:cubicBezTo>
                <a:close/>
                <a:moveTo>
                  <a:pt x="92" y="233"/>
                </a:moveTo>
                <a:cubicBezTo>
                  <a:pt x="95" y="232"/>
                  <a:pt x="97" y="230"/>
                  <a:pt x="99" y="228"/>
                </a:cubicBezTo>
                <a:cubicBezTo>
                  <a:pt x="102" y="224"/>
                  <a:pt x="106" y="221"/>
                  <a:pt x="110" y="218"/>
                </a:cubicBezTo>
                <a:cubicBezTo>
                  <a:pt x="118" y="211"/>
                  <a:pt x="127" y="205"/>
                  <a:pt x="135" y="199"/>
                </a:cubicBezTo>
                <a:cubicBezTo>
                  <a:pt x="139" y="196"/>
                  <a:pt x="143" y="194"/>
                  <a:pt x="147" y="191"/>
                </a:cubicBezTo>
                <a:cubicBezTo>
                  <a:pt x="141" y="196"/>
                  <a:pt x="135" y="201"/>
                  <a:pt x="128" y="206"/>
                </a:cubicBezTo>
                <a:cubicBezTo>
                  <a:pt x="121" y="211"/>
                  <a:pt x="113" y="217"/>
                  <a:pt x="107" y="224"/>
                </a:cubicBezTo>
                <a:cubicBezTo>
                  <a:pt x="104" y="227"/>
                  <a:pt x="101" y="230"/>
                  <a:pt x="97" y="233"/>
                </a:cubicBezTo>
                <a:cubicBezTo>
                  <a:pt x="96" y="234"/>
                  <a:pt x="94" y="236"/>
                  <a:pt x="92" y="237"/>
                </a:cubicBezTo>
                <a:cubicBezTo>
                  <a:pt x="92" y="236"/>
                  <a:pt x="92" y="234"/>
                  <a:pt x="92" y="233"/>
                </a:cubicBezTo>
                <a:close/>
                <a:moveTo>
                  <a:pt x="92" y="238"/>
                </a:moveTo>
                <a:cubicBezTo>
                  <a:pt x="93" y="238"/>
                  <a:pt x="93" y="237"/>
                  <a:pt x="94" y="237"/>
                </a:cubicBezTo>
                <a:cubicBezTo>
                  <a:pt x="95" y="236"/>
                  <a:pt x="96" y="235"/>
                  <a:pt x="97" y="234"/>
                </a:cubicBezTo>
                <a:cubicBezTo>
                  <a:pt x="100" y="232"/>
                  <a:pt x="102" y="229"/>
                  <a:pt x="105" y="227"/>
                </a:cubicBezTo>
                <a:cubicBezTo>
                  <a:pt x="116" y="216"/>
                  <a:pt x="128" y="207"/>
                  <a:pt x="140" y="197"/>
                </a:cubicBezTo>
                <a:cubicBezTo>
                  <a:pt x="151" y="189"/>
                  <a:pt x="162" y="180"/>
                  <a:pt x="173" y="171"/>
                </a:cubicBezTo>
                <a:cubicBezTo>
                  <a:pt x="173" y="170"/>
                  <a:pt x="174" y="170"/>
                  <a:pt x="174" y="170"/>
                </a:cubicBezTo>
                <a:cubicBezTo>
                  <a:pt x="174" y="170"/>
                  <a:pt x="174" y="170"/>
                  <a:pt x="174" y="170"/>
                </a:cubicBezTo>
                <a:cubicBezTo>
                  <a:pt x="175" y="169"/>
                  <a:pt x="176" y="169"/>
                  <a:pt x="176" y="168"/>
                </a:cubicBezTo>
                <a:cubicBezTo>
                  <a:pt x="176" y="168"/>
                  <a:pt x="176" y="168"/>
                  <a:pt x="176" y="168"/>
                </a:cubicBezTo>
                <a:cubicBezTo>
                  <a:pt x="177" y="169"/>
                  <a:pt x="177" y="171"/>
                  <a:pt x="177" y="173"/>
                </a:cubicBezTo>
                <a:cubicBezTo>
                  <a:pt x="154" y="192"/>
                  <a:pt x="128" y="207"/>
                  <a:pt x="106" y="227"/>
                </a:cubicBezTo>
                <a:cubicBezTo>
                  <a:pt x="101" y="231"/>
                  <a:pt x="97" y="236"/>
                  <a:pt x="92" y="239"/>
                </a:cubicBezTo>
                <a:cubicBezTo>
                  <a:pt x="92" y="239"/>
                  <a:pt x="92" y="239"/>
                  <a:pt x="92" y="238"/>
                </a:cubicBezTo>
                <a:close/>
                <a:moveTo>
                  <a:pt x="176" y="164"/>
                </a:moveTo>
                <a:cubicBezTo>
                  <a:pt x="176" y="165"/>
                  <a:pt x="176" y="166"/>
                  <a:pt x="176" y="167"/>
                </a:cubicBezTo>
                <a:cubicBezTo>
                  <a:pt x="175" y="168"/>
                  <a:pt x="174" y="169"/>
                  <a:pt x="172" y="170"/>
                </a:cubicBezTo>
                <a:cubicBezTo>
                  <a:pt x="172" y="171"/>
                  <a:pt x="172" y="171"/>
                  <a:pt x="171" y="171"/>
                </a:cubicBezTo>
                <a:cubicBezTo>
                  <a:pt x="169" y="173"/>
                  <a:pt x="167" y="174"/>
                  <a:pt x="165" y="176"/>
                </a:cubicBezTo>
                <a:cubicBezTo>
                  <a:pt x="159" y="181"/>
                  <a:pt x="152" y="186"/>
                  <a:pt x="145" y="191"/>
                </a:cubicBezTo>
                <a:cubicBezTo>
                  <a:pt x="133" y="200"/>
                  <a:pt x="121" y="208"/>
                  <a:pt x="110" y="217"/>
                </a:cubicBezTo>
                <a:cubicBezTo>
                  <a:pt x="104" y="222"/>
                  <a:pt x="99" y="228"/>
                  <a:pt x="93" y="232"/>
                </a:cubicBezTo>
                <a:cubicBezTo>
                  <a:pt x="93" y="232"/>
                  <a:pt x="92" y="232"/>
                  <a:pt x="92" y="232"/>
                </a:cubicBezTo>
                <a:cubicBezTo>
                  <a:pt x="92" y="232"/>
                  <a:pt x="92" y="232"/>
                  <a:pt x="92" y="232"/>
                </a:cubicBezTo>
                <a:cubicBezTo>
                  <a:pt x="93" y="232"/>
                  <a:pt x="93" y="231"/>
                  <a:pt x="93" y="231"/>
                </a:cubicBezTo>
                <a:cubicBezTo>
                  <a:pt x="94" y="230"/>
                  <a:pt x="96" y="229"/>
                  <a:pt x="97" y="227"/>
                </a:cubicBezTo>
                <a:cubicBezTo>
                  <a:pt x="99" y="224"/>
                  <a:pt x="102" y="222"/>
                  <a:pt x="105" y="219"/>
                </a:cubicBezTo>
                <a:cubicBezTo>
                  <a:pt x="116" y="209"/>
                  <a:pt x="128" y="200"/>
                  <a:pt x="139" y="191"/>
                </a:cubicBezTo>
                <a:cubicBezTo>
                  <a:pt x="144" y="188"/>
                  <a:pt x="149" y="184"/>
                  <a:pt x="153" y="181"/>
                </a:cubicBezTo>
                <a:cubicBezTo>
                  <a:pt x="157" y="178"/>
                  <a:pt x="160" y="175"/>
                  <a:pt x="163" y="173"/>
                </a:cubicBezTo>
                <a:cubicBezTo>
                  <a:pt x="165" y="171"/>
                  <a:pt x="167" y="170"/>
                  <a:pt x="169" y="168"/>
                </a:cubicBezTo>
                <a:cubicBezTo>
                  <a:pt x="170" y="167"/>
                  <a:pt x="171" y="166"/>
                  <a:pt x="173" y="165"/>
                </a:cubicBezTo>
                <a:cubicBezTo>
                  <a:pt x="173" y="165"/>
                  <a:pt x="174" y="165"/>
                  <a:pt x="174" y="165"/>
                </a:cubicBezTo>
                <a:cubicBezTo>
                  <a:pt x="174" y="164"/>
                  <a:pt x="175" y="164"/>
                  <a:pt x="175" y="164"/>
                </a:cubicBezTo>
                <a:cubicBezTo>
                  <a:pt x="176" y="163"/>
                  <a:pt x="175" y="163"/>
                  <a:pt x="175" y="163"/>
                </a:cubicBezTo>
                <a:cubicBezTo>
                  <a:pt x="174" y="163"/>
                  <a:pt x="174" y="164"/>
                  <a:pt x="174" y="164"/>
                </a:cubicBezTo>
                <a:cubicBezTo>
                  <a:pt x="173" y="164"/>
                  <a:pt x="173" y="164"/>
                  <a:pt x="173" y="164"/>
                </a:cubicBezTo>
                <a:cubicBezTo>
                  <a:pt x="166" y="168"/>
                  <a:pt x="160" y="174"/>
                  <a:pt x="154" y="179"/>
                </a:cubicBezTo>
                <a:cubicBezTo>
                  <a:pt x="148" y="183"/>
                  <a:pt x="142" y="188"/>
                  <a:pt x="137" y="192"/>
                </a:cubicBezTo>
                <a:cubicBezTo>
                  <a:pt x="135" y="193"/>
                  <a:pt x="134" y="194"/>
                  <a:pt x="133" y="195"/>
                </a:cubicBezTo>
                <a:cubicBezTo>
                  <a:pt x="119" y="205"/>
                  <a:pt x="107" y="216"/>
                  <a:pt x="94" y="228"/>
                </a:cubicBezTo>
                <a:cubicBezTo>
                  <a:pt x="93" y="228"/>
                  <a:pt x="93" y="229"/>
                  <a:pt x="92" y="229"/>
                </a:cubicBezTo>
                <a:cubicBezTo>
                  <a:pt x="92" y="229"/>
                  <a:pt x="92" y="229"/>
                  <a:pt x="92" y="229"/>
                </a:cubicBezTo>
                <a:cubicBezTo>
                  <a:pt x="93" y="228"/>
                  <a:pt x="93" y="227"/>
                  <a:pt x="94" y="227"/>
                </a:cubicBezTo>
                <a:cubicBezTo>
                  <a:pt x="95" y="226"/>
                  <a:pt x="96" y="224"/>
                  <a:pt x="98" y="223"/>
                </a:cubicBezTo>
                <a:cubicBezTo>
                  <a:pt x="99" y="221"/>
                  <a:pt x="101" y="219"/>
                  <a:pt x="102" y="218"/>
                </a:cubicBezTo>
                <a:cubicBezTo>
                  <a:pt x="104" y="216"/>
                  <a:pt x="106" y="214"/>
                  <a:pt x="108" y="212"/>
                </a:cubicBezTo>
                <a:cubicBezTo>
                  <a:pt x="114" y="206"/>
                  <a:pt x="122" y="201"/>
                  <a:pt x="129" y="195"/>
                </a:cubicBezTo>
                <a:cubicBezTo>
                  <a:pt x="129" y="195"/>
                  <a:pt x="129" y="195"/>
                  <a:pt x="129" y="195"/>
                </a:cubicBezTo>
                <a:cubicBezTo>
                  <a:pt x="134" y="192"/>
                  <a:pt x="139" y="188"/>
                  <a:pt x="143" y="185"/>
                </a:cubicBezTo>
                <a:cubicBezTo>
                  <a:pt x="144" y="184"/>
                  <a:pt x="145" y="183"/>
                  <a:pt x="146" y="182"/>
                </a:cubicBezTo>
                <a:cubicBezTo>
                  <a:pt x="148" y="181"/>
                  <a:pt x="149" y="180"/>
                  <a:pt x="150" y="180"/>
                </a:cubicBezTo>
                <a:cubicBezTo>
                  <a:pt x="157" y="174"/>
                  <a:pt x="163" y="169"/>
                  <a:pt x="170" y="164"/>
                </a:cubicBezTo>
                <a:cubicBezTo>
                  <a:pt x="170" y="164"/>
                  <a:pt x="171" y="164"/>
                  <a:pt x="171" y="164"/>
                </a:cubicBezTo>
                <a:cubicBezTo>
                  <a:pt x="173" y="163"/>
                  <a:pt x="174" y="163"/>
                  <a:pt x="176" y="163"/>
                </a:cubicBezTo>
                <a:cubicBezTo>
                  <a:pt x="176" y="163"/>
                  <a:pt x="176" y="163"/>
                  <a:pt x="176" y="164"/>
                </a:cubicBezTo>
                <a:close/>
                <a:moveTo>
                  <a:pt x="154" y="179"/>
                </a:moveTo>
                <a:cubicBezTo>
                  <a:pt x="156" y="177"/>
                  <a:pt x="159" y="176"/>
                  <a:pt x="161" y="174"/>
                </a:cubicBezTo>
                <a:cubicBezTo>
                  <a:pt x="159" y="175"/>
                  <a:pt x="158" y="177"/>
                  <a:pt x="156" y="178"/>
                </a:cubicBezTo>
                <a:cubicBezTo>
                  <a:pt x="155" y="178"/>
                  <a:pt x="155" y="179"/>
                  <a:pt x="154" y="179"/>
                </a:cubicBezTo>
                <a:close/>
                <a:moveTo>
                  <a:pt x="174" y="160"/>
                </a:moveTo>
                <a:cubicBezTo>
                  <a:pt x="173" y="160"/>
                  <a:pt x="173" y="160"/>
                  <a:pt x="173" y="160"/>
                </a:cubicBezTo>
                <a:cubicBezTo>
                  <a:pt x="173" y="160"/>
                  <a:pt x="172" y="161"/>
                  <a:pt x="171" y="161"/>
                </a:cubicBezTo>
                <a:cubicBezTo>
                  <a:pt x="171" y="160"/>
                  <a:pt x="171" y="159"/>
                  <a:pt x="171" y="159"/>
                </a:cubicBezTo>
                <a:cubicBezTo>
                  <a:pt x="171" y="159"/>
                  <a:pt x="171" y="159"/>
                  <a:pt x="172" y="159"/>
                </a:cubicBezTo>
                <a:cubicBezTo>
                  <a:pt x="172" y="158"/>
                  <a:pt x="173" y="158"/>
                  <a:pt x="174" y="158"/>
                </a:cubicBezTo>
                <a:cubicBezTo>
                  <a:pt x="174" y="159"/>
                  <a:pt x="174" y="159"/>
                  <a:pt x="174" y="160"/>
                </a:cubicBezTo>
                <a:close/>
                <a:moveTo>
                  <a:pt x="168" y="160"/>
                </a:moveTo>
                <a:cubicBezTo>
                  <a:pt x="168" y="160"/>
                  <a:pt x="168" y="161"/>
                  <a:pt x="168" y="161"/>
                </a:cubicBezTo>
                <a:cubicBezTo>
                  <a:pt x="167" y="161"/>
                  <a:pt x="167" y="161"/>
                  <a:pt x="166" y="161"/>
                </a:cubicBezTo>
                <a:cubicBezTo>
                  <a:pt x="166" y="161"/>
                  <a:pt x="166" y="160"/>
                  <a:pt x="166" y="160"/>
                </a:cubicBezTo>
                <a:cubicBezTo>
                  <a:pt x="167" y="160"/>
                  <a:pt x="167" y="159"/>
                  <a:pt x="168" y="159"/>
                </a:cubicBezTo>
                <a:cubicBezTo>
                  <a:pt x="168" y="159"/>
                  <a:pt x="168" y="160"/>
                  <a:pt x="168" y="160"/>
                </a:cubicBezTo>
                <a:close/>
                <a:moveTo>
                  <a:pt x="163" y="162"/>
                </a:moveTo>
                <a:cubicBezTo>
                  <a:pt x="162" y="162"/>
                  <a:pt x="161" y="162"/>
                  <a:pt x="160" y="162"/>
                </a:cubicBezTo>
                <a:cubicBezTo>
                  <a:pt x="160" y="162"/>
                  <a:pt x="160" y="161"/>
                  <a:pt x="160" y="161"/>
                </a:cubicBezTo>
                <a:cubicBezTo>
                  <a:pt x="161" y="161"/>
                  <a:pt x="162" y="161"/>
                  <a:pt x="163" y="160"/>
                </a:cubicBezTo>
                <a:cubicBezTo>
                  <a:pt x="163" y="161"/>
                  <a:pt x="163" y="161"/>
                  <a:pt x="163" y="162"/>
                </a:cubicBezTo>
                <a:close/>
                <a:moveTo>
                  <a:pt x="157" y="163"/>
                </a:moveTo>
                <a:cubicBezTo>
                  <a:pt x="156" y="163"/>
                  <a:pt x="154" y="163"/>
                  <a:pt x="153" y="164"/>
                </a:cubicBezTo>
                <a:cubicBezTo>
                  <a:pt x="153" y="163"/>
                  <a:pt x="153" y="163"/>
                  <a:pt x="153" y="163"/>
                </a:cubicBezTo>
                <a:cubicBezTo>
                  <a:pt x="154" y="163"/>
                  <a:pt x="156" y="162"/>
                  <a:pt x="157" y="162"/>
                </a:cubicBezTo>
                <a:cubicBezTo>
                  <a:pt x="157" y="162"/>
                  <a:pt x="157" y="162"/>
                  <a:pt x="157" y="163"/>
                </a:cubicBezTo>
                <a:close/>
                <a:moveTo>
                  <a:pt x="150" y="164"/>
                </a:moveTo>
                <a:cubicBezTo>
                  <a:pt x="146" y="165"/>
                  <a:pt x="143" y="166"/>
                  <a:pt x="140" y="167"/>
                </a:cubicBezTo>
                <a:cubicBezTo>
                  <a:pt x="143" y="166"/>
                  <a:pt x="146" y="165"/>
                  <a:pt x="150" y="164"/>
                </a:cubicBezTo>
                <a:cubicBezTo>
                  <a:pt x="150" y="164"/>
                  <a:pt x="150" y="164"/>
                  <a:pt x="150" y="164"/>
                </a:cubicBezTo>
                <a:close/>
                <a:moveTo>
                  <a:pt x="93" y="192"/>
                </a:moveTo>
                <a:cubicBezTo>
                  <a:pt x="93" y="192"/>
                  <a:pt x="93" y="192"/>
                  <a:pt x="93" y="191"/>
                </a:cubicBezTo>
                <a:cubicBezTo>
                  <a:pt x="94" y="191"/>
                  <a:pt x="94" y="190"/>
                  <a:pt x="95" y="190"/>
                </a:cubicBezTo>
                <a:cubicBezTo>
                  <a:pt x="94" y="191"/>
                  <a:pt x="94" y="191"/>
                  <a:pt x="93" y="192"/>
                </a:cubicBezTo>
                <a:close/>
                <a:moveTo>
                  <a:pt x="93" y="202"/>
                </a:moveTo>
                <a:cubicBezTo>
                  <a:pt x="95" y="200"/>
                  <a:pt x="97" y="198"/>
                  <a:pt x="98" y="197"/>
                </a:cubicBezTo>
                <a:cubicBezTo>
                  <a:pt x="102" y="193"/>
                  <a:pt x="106" y="190"/>
                  <a:pt x="110" y="187"/>
                </a:cubicBezTo>
                <a:cubicBezTo>
                  <a:pt x="114" y="184"/>
                  <a:pt x="117" y="182"/>
                  <a:pt x="120" y="179"/>
                </a:cubicBezTo>
                <a:cubicBezTo>
                  <a:pt x="121" y="178"/>
                  <a:pt x="123" y="177"/>
                  <a:pt x="124" y="176"/>
                </a:cubicBezTo>
                <a:cubicBezTo>
                  <a:pt x="125" y="176"/>
                  <a:pt x="126" y="175"/>
                  <a:pt x="126" y="175"/>
                </a:cubicBezTo>
                <a:cubicBezTo>
                  <a:pt x="127" y="175"/>
                  <a:pt x="127" y="175"/>
                  <a:pt x="127" y="174"/>
                </a:cubicBezTo>
                <a:cubicBezTo>
                  <a:pt x="121" y="181"/>
                  <a:pt x="114" y="186"/>
                  <a:pt x="107" y="192"/>
                </a:cubicBezTo>
                <a:cubicBezTo>
                  <a:pt x="104" y="195"/>
                  <a:pt x="101" y="198"/>
                  <a:pt x="98" y="201"/>
                </a:cubicBezTo>
                <a:cubicBezTo>
                  <a:pt x="96" y="202"/>
                  <a:pt x="94" y="204"/>
                  <a:pt x="92" y="206"/>
                </a:cubicBezTo>
                <a:cubicBezTo>
                  <a:pt x="93" y="204"/>
                  <a:pt x="93" y="203"/>
                  <a:pt x="93" y="202"/>
                </a:cubicBezTo>
                <a:close/>
                <a:moveTo>
                  <a:pt x="96" y="237"/>
                </a:moveTo>
                <a:cubicBezTo>
                  <a:pt x="99" y="234"/>
                  <a:pt x="102" y="231"/>
                  <a:pt x="105" y="228"/>
                </a:cubicBezTo>
                <a:cubicBezTo>
                  <a:pt x="113" y="221"/>
                  <a:pt x="121" y="215"/>
                  <a:pt x="130" y="208"/>
                </a:cubicBezTo>
                <a:cubicBezTo>
                  <a:pt x="146" y="197"/>
                  <a:pt x="162" y="187"/>
                  <a:pt x="177" y="174"/>
                </a:cubicBezTo>
                <a:cubicBezTo>
                  <a:pt x="177" y="175"/>
                  <a:pt x="177" y="177"/>
                  <a:pt x="177" y="178"/>
                </a:cubicBezTo>
                <a:cubicBezTo>
                  <a:pt x="174" y="181"/>
                  <a:pt x="171" y="182"/>
                  <a:pt x="169" y="184"/>
                </a:cubicBezTo>
                <a:cubicBezTo>
                  <a:pt x="165" y="187"/>
                  <a:pt x="161" y="190"/>
                  <a:pt x="156" y="193"/>
                </a:cubicBezTo>
                <a:cubicBezTo>
                  <a:pt x="149" y="199"/>
                  <a:pt x="141" y="204"/>
                  <a:pt x="133" y="210"/>
                </a:cubicBezTo>
                <a:cubicBezTo>
                  <a:pt x="126" y="215"/>
                  <a:pt x="120" y="220"/>
                  <a:pt x="113" y="226"/>
                </a:cubicBezTo>
                <a:cubicBezTo>
                  <a:pt x="106" y="231"/>
                  <a:pt x="100" y="238"/>
                  <a:pt x="92" y="243"/>
                </a:cubicBezTo>
                <a:cubicBezTo>
                  <a:pt x="92" y="242"/>
                  <a:pt x="92" y="241"/>
                  <a:pt x="92" y="240"/>
                </a:cubicBezTo>
                <a:cubicBezTo>
                  <a:pt x="94" y="239"/>
                  <a:pt x="95" y="238"/>
                  <a:pt x="96" y="237"/>
                </a:cubicBezTo>
                <a:close/>
                <a:moveTo>
                  <a:pt x="98" y="258"/>
                </a:moveTo>
                <a:cubicBezTo>
                  <a:pt x="102" y="255"/>
                  <a:pt x="106" y="252"/>
                  <a:pt x="110" y="249"/>
                </a:cubicBezTo>
                <a:cubicBezTo>
                  <a:pt x="118" y="244"/>
                  <a:pt x="125" y="238"/>
                  <a:pt x="133" y="233"/>
                </a:cubicBezTo>
                <a:cubicBezTo>
                  <a:pt x="147" y="224"/>
                  <a:pt x="163" y="213"/>
                  <a:pt x="174" y="202"/>
                </a:cubicBezTo>
                <a:cubicBezTo>
                  <a:pt x="162" y="214"/>
                  <a:pt x="147" y="224"/>
                  <a:pt x="133" y="235"/>
                </a:cubicBezTo>
                <a:cubicBezTo>
                  <a:pt x="126" y="240"/>
                  <a:pt x="119" y="246"/>
                  <a:pt x="112" y="251"/>
                </a:cubicBezTo>
                <a:cubicBezTo>
                  <a:pt x="106" y="256"/>
                  <a:pt x="99" y="260"/>
                  <a:pt x="93" y="266"/>
                </a:cubicBezTo>
                <a:cubicBezTo>
                  <a:pt x="93" y="265"/>
                  <a:pt x="93" y="264"/>
                  <a:pt x="93" y="262"/>
                </a:cubicBezTo>
                <a:cubicBezTo>
                  <a:pt x="95" y="261"/>
                  <a:pt x="97" y="260"/>
                  <a:pt x="98" y="258"/>
                </a:cubicBezTo>
                <a:close/>
                <a:moveTo>
                  <a:pt x="111" y="260"/>
                </a:moveTo>
                <a:cubicBezTo>
                  <a:pt x="119" y="254"/>
                  <a:pt x="126" y="248"/>
                  <a:pt x="134" y="243"/>
                </a:cubicBezTo>
                <a:cubicBezTo>
                  <a:pt x="136" y="242"/>
                  <a:pt x="137" y="241"/>
                  <a:pt x="139" y="240"/>
                </a:cubicBezTo>
                <a:cubicBezTo>
                  <a:pt x="137" y="241"/>
                  <a:pt x="135" y="242"/>
                  <a:pt x="134" y="244"/>
                </a:cubicBezTo>
                <a:cubicBezTo>
                  <a:pt x="120" y="253"/>
                  <a:pt x="105" y="263"/>
                  <a:pt x="94" y="276"/>
                </a:cubicBezTo>
                <a:cubicBezTo>
                  <a:pt x="94" y="275"/>
                  <a:pt x="94" y="274"/>
                  <a:pt x="94" y="273"/>
                </a:cubicBezTo>
                <a:cubicBezTo>
                  <a:pt x="100" y="269"/>
                  <a:pt x="105" y="264"/>
                  <a:pt x="111" y="260"/>
                </a:cubicBezTo>
                <a:close/>
                <a:moveTo>
                  <a:pt x="101" y="301"/>
                </a:moveTo>
                <a:cubicBezTo>
                  <a:pt x="104" y="298"/>
                  <a:pt x="107" y="296"/>
                  <a:pt x="110" y="294"/>
                </a:cubicBezTo>
                <a:cubicBezTo>
                  <a:pt x="110" y="294"/>
                  <a:pt x="110" y="294"/>
                  <a:pt x="110" y="294"/>
                </a:cubicBezTo>
                <a:cubicBezTo>
                  <a:pt x="106" y="297"/>
                  <a:pt x="102" y="301"/>
                  <a:pt x="98" y="304"/>
                </a:cubicBezTo>
                <a:cubicBezTo>
                  <a:pt x="98" y="304"/>
                  <a:pt x="97" y="304"/>
                  <a:pt x="97" y="303"/>
                </a:cubicBezTo>
                <a:cubicBezTo>
                  <a:pt x="97" y="303"/>
                  <a:pt x="97" y="303"/>
                  <a:pt x="97" y="303"/>
                </a:cubicBezTo>
                <a:cubicBezTo>
                  <a:pt x="98" y="303"/>
                  <a:pt x="100" y="302"/>
                  <a:pt x="101" y="301"/>
                </a:cubicBezTo>
                <a:close/>
                <a:moveTo>
                  <a:pt x="115" y="294"/>
                </a:moveTo>
                <a:cubicBezTo>
                  <a:pt x="122" y="289"/>
                  <a:pt x="129" y="283"/>
                  <a:pt x="136" y="278"/>
                </a:cubicBezTo>
                <a:cubicBezTo>
                  <a:pt x="142" y="273"/>
                  <a:pt x="148" y="267"/>
                  <a:pt x="155" y="262"/>
                </a:cubicBezTo>
                <a:cubicBezTo>
                  <a:pt x="160" y="257"/>
                  <a:pt x="166" y="254"/>
                  <a:pt x="171" y="250"/>
                </a:cubicBezTo>
                <a:cubicBezTo>
                  <a:pt x="171" y="252"/>
                  <a:pt x="171" y="254"/>
                  <a:pt x="171" y="255"/>
                </a:cubicBezTo>
                <a:cubicBezTo>
                  <a:pt x="168" y="257"/>
                  <a:pt x="166" y="259"/>
                  <a:pt x="164" y="260"/>
                </a:cubicBezTo>
                <a:cubicBezTo>
                  <a:pt x="161" y="263"/>
                  <a:pt x="158" y="265"/>
                  <a:pt x="154" y="267"/>
                </a:cubicBezTo>
                <a:cubicBezTo>
                  <a:pt x="148" y="272"/>
                  <a:pt x="142" y="276"/>
                  <a:pt x="135" y="281"/>
                </a:cubicBezTo>
                <a:cubicBezTo>
                  <a:pt x="124" y="288"/>
                  <a:pt x="112" y="296"/>
                  <a:pt x="103" y="305"/>
                </a:cubicBezTo>
                <a:cubicBezTo>
                  <a:pt x="102" y="306"/>
                  <a:pt x="102" y="306"/>
                  <a:pt x="101" y="306"/>
                </a:cubicBezTo>
                <a:cubicBezTo>
                  <a:pt x="101" y="306"/>
                  <a:pt x="100" y="305"/>
                  <a:pt x="100" y="305"/>
                </a:cubicBezTo>
                <a:cubicBezTo>
                  <a:pt x="105" y="302"/>
                  <a:pt x="110" y="298"/>
                  <a:pt x="115" y="294"/>
                </a:cubicBezTo>
                <a:close/>
                <a:moveTo>
                  <a:pt x="115" y="300"/>
                </a:moveTo>
                <a:cubicBezTo>
                  <a:pt x="121" y="297"/>
                  <a:pt x="127" y="293"/>
                  <a:pt x="133" y="290"/>
                </a:cubicBezTo>
                <a:cubicBezTo>
                  <a:pt x="139" y="286"/>
                  <a:pt x="145" y="282"/>
                  <a:pt x="151" y="278"/>
                </a:cubicBezTo>
                <a:cubicBezTo>
                  <a:pt x="157" y="274"/>
                  <a:pt x="162" y="270"/>
                  <a:pt x="168" y="265"/>
                </a:cubicBezTo>
                <a:cubicBezTo>
                  <a:pt x="169" y="264"/>
                  <a:pt x="171" y="263"/>
                  <a:pt x="168" y="266"/>
                </a:cubicBezTo>
                <a:cubicBezTo>
                  <a:pt x="167" y="267"/>
                  <a:pt x="166" y="268"/>
                  <a:pt x="165" y="269"/>
                </a:cubicBezTo>
                <a:cubicBezTo>
                  <a:pt x="162" y="271"/>
                  <a:pt x="159" y="273"/>
                  <a:pt x="157" y="275"/>
                </a:cubicBezTo>
                <a:cubicBezTo>
                  <a:pt x="151" y="279"/>
                  <a:pt x="145" y="283"/>
                  <a:pt x="139" y="287"/>
                </a:cubicBezTo>
                <a:cubicBezTo>
                  <a:pt x="133" y="291"/>
                  <a:pt x="127" y="295"/>
                  <a:pt x="121" y="299"/>
                </a:cubicBezTo>
                <a:cubicBezTo>
                  <a:pt x="117" y="302"/>
                  <a:pt x="111" y="305"/>
                  <a:pt x="107" y="308"/>
                </a:cubicBezTo>
                <a:cubicBezTo>
                  <a:pt x="107" y="308"/>
                  <a:pt x="107" y="308"/>
                  <a:pt x="107" y="309"/>
                </a:cubicBezTo>
                <a:cubicBezTo>
                  <a:pt x="106" y="308"/>
                  <a:pt x="105" y="308"/>
                  <a:pt x="104" y="307"/>
                </a:cubicBezTo>
                <a:cubicBezTo>
                  <a:pt x="107" y="306"/>
                  <a:pt x="111" y="302"/>
                  <a:pt x="115" y="300"/>
                </a:cubicBezTo>
                <a:close/>
                <a:moveTo>
                  <a:pt x="141" y="290"/>
                </a:moveTo>
                <a:cubicBezTo>
                  <a:pt x="146" y="286"/>
                  <a:pt x="152" y="283"/>
                  <a:pt x="158" y="280"/>
                </a:cubicBezTo>
                <a:cubicBezTo>
                  <a:pt x="153" y="284"/>
                  <a:pt x="147" y="287"/>
                  <a:pt x="142" y="290"/>
                </a:cubicBezTo>
                <a:cubicBezTo>
                  <a:pt x="132" y="297"/>
                  <a:pt x="122" y="304"/>
                  <a:pt x="112" y="310"/>
                </a:cubicBezTo>
                <a:cubicBezTo>
                  <a:pt x="111" y="310"/>
                  <a:pt x="109" y="309"/>
                  <a:pt x="108" y="309"/>
                </a:cubicBezTo>
                <a:cubicBezTo>
                  <a:pt x="119" y="302"/>
                  <a:pt x="130" y="296"/>
                  <a:pt x="141" y="290"/>
                </a:cubicBezTo>
                <a:close/>
                <a:moveTo>
                  <a:pt x="149" y="289"/>
                </a:moveTo>
                <a:cubicBezTo>
                  <a:pt x="154" y="286"/>
                  <a:pt x="158" y="283"/>
                  <a:pt x="163" y="280"/>
                </a:cubicBezTo>
                <a:cubicBezTo>
                  <a:pt x="160" y="282"/>
                  <a:pt x="157" y="284"/>
                  <a:pt x="154" y="286"/>
                </a:cubicBezTo>
                <a:cubicBezTo>
                  <a:pt x="143" y="293"/>
                  <a:pt x="131" y="301"/>
                  <a:pt x="120" y="310"/>
                </a:cubicBezTo>
                <a:cubicBezTo>
                  <a:pt x="120" y="311"/>
                  <a:pt x="120" y="311"/>
                  <a:pt x="120" y="311"/>
                </a:cubicBezTo>
                <a:cubicBezTo>
                  <a:pt x="119" y="311"/>
                  <a:pt x="119" y="312"/>
                  <a:pt x="118" y="312"/>
                </a:cubicBezTo>
                <a:cubicBezTo>
                  <a:pt x="117" y="312"/>
                  <a:pt x="115" y="311"/>
                  <a:pt x="113" y="311"/>
                </a:cubicBezTo>
                <a:cubicBezTo>
                  <a:pt x="125" y="303"/>
                  <a:pt x="137" y="296"/>
                  <a:pt x="149" y="289"/>
                </a:cubicBezTo>
                <a:close/>
                <a:moveTo>
                  <a:pt x="122" y="311"/>
                </a:moveTo>
                <a:cubicBezTo>
                  <a:pt x="122" y="310"/>
                  <a:pt x="123" y="310"/>
                  <a:pt x="123" y="310"/>
                </a:cubicBezTo>
                <a:cubicBezTo>
                  <a:pt x="125" y="309"/>
                  <a:pt x="126" y="308"/>
                  <a:pt x="128" y="307"/>
                </a:cubicBezTo>
                <a:cubicBezTo>
                  <a:pt x="131" y="305"/>
                  <a:pt x="134" y="303"/>
                  <a:pt x="137" y="301"/>
                </a:cubicBezTo>
                <a:cubicBezTo>
                  <a:pt x="143" y="296"/>
                  <a:pt x="150" y="292"/>
                  <a:pt x="157" y="288"/>
                </a:cubicBezTo>
                <a:cubicBezTo>
                  <a:pt x="159" y="287"/>
                  <a:pt x="161" y="286"/>
                  <a:pt x="163" y="284"/>
                </a:cubicBezTo>
                <a:cubicBezTo>
                  <a:pt x="159" y="287"/>
                  <a:pt x="155" y="290"/>
                  <a:pt x="151" y="292"/>
                </a:cubicBezTo>
                <a:cubicBezTo>
                  <a:pt x="145" y="296"/>
                  <a:pt x="140" y="300"/>
                  <a:pt x="135" y="304"/>
                </a:cubicBezTo>
                <a:cubicBezTo>
                  <a:pt x="133" y="306"/>
                  <a:pt x="131" y="307"/>
                  <a:pt x="129" y="309"/>
                </a:cubicBezTo>
                <a:cubicBezTo>
                  <a:pt x="128" y="309"/>
                  <a:pt x="128" y="310"/>
                  <a:pt x="127" y="310"/>
                </a:cubicBezTo>
                <a:cubicBezTo>
                  <a:pt x="127" y="311"/>
                  <a:pt x="126" y="311"/>
                  <a:pt x="126" y="312"/>
                </a:cubicBezTo>
                <a:cubicBezTo>
                  <a:pt x="125" y="312"/>
                  <a:pt x="125" y="313"/>
                  <a:pt x="124" y="313"/>
                </a:cubicBezTo>
                <a:cubicBezTo>
                  <a:pt x="124" y="313"/>
                  <a:pt x="124" y="313"/>
                  <a:pt x="124" y="313"/>
                </a:cubicBezTo>
                <a:cubicBezTo>
                  <a:pt x="122" y="313"/>
                  <a:pt x="121" y="313"/>
                  <a:pt x="119" y="312"/>
                </a:cubicBezTo>
                <a:cubicBezTo>
                  <a:pt x="120" y="312"/>
                  <a:pt x="121" y="311"/>
                  <a:pt x="122" y="311"/>
                </a:cubicBezTo>
                <a:close/>
                <a:moveTo>
                  <a:pt x="126" y="313"/>
                </a:moveTo>
                <a:cubicBezTo>
                  <a:pt x="126" y="313"/>
                  <a:pt x="126" y="313"/>
                  <a:pt x="126" y="313"/>
                </a:cubicBezTo>
                <a:cubicBezTo>
                  <a:pt x="128" y="311"/>
                  <a:pt x="130" y="310"/>
                  <a:pt x="131" y="309"/>
                </a:cubicBezTo>
                <a:cubicBezTo>
                  <a:pt x="137" y="304"/>
                  <a:pt x="143" y="300"/>
                  <a:pt x="149" y="297"/>
                </a:cubicBezTo>
                <a:cubicBezTo>
                  <a:pt x="154" y="294"/>
                  <a:pt x="159" y="291"/>
                  <a:pt x="164" y="288"/>
                </a:cubicBezTo>
                <a:cubicBezTo>
                  <a:pt x="164" y="288"/>
                  <a:pt x="163" y="289"/>
                  <a:pt x="162" y="289"/>
                </a:cubicBezTo>
                <a:cubicBezTo>
                  <a:pt x="160" y="291"/>
                  <a:pt x="157" y="293"/>
                  <a:pt x="154" y="294"/>
                </a:cubicBezTo>
                <a:cubicBezTo>
                  <a:pt x="149" y="298"/>
                  <a:pt x="144" y="301"/>
                  <a:pt x="139" y="305"/>
                </a:cubicBezTo>
                <a:cubicBezTo>
                  <a:pt x="135" y="308"/>
                  <a:pt x="132" y="311"/>
                  <a:pt x="128" y="314"/>
                </a:cubicBezTo>
                <a:cubicBezTo>
                  <a:pt x="128" y="314"/>
                  <a:pt x="128" y="314"/>
                  <a:pt x="128" y="314"/>
                </a:cubicBezTo>
                <a:cubicBezTo>
                  <a:pt x="127" y="314"/>
                  <a:pt x="126" y="314"/>
                  <a:pt x="125" y="314"/>
                </a:cubicBezTo>
                <a:cubicBezTo>
                  <a:pt x="125" y="313"/>
                  <a:pt x="125" y="313"/>
                  <a:pt x="126" y="313"/>
                </a:cubicBezTo>
                <a:close/>
                <a:moveTo>
                  <a:pt x="130" y="313"/>
                </a:moveTo>
                <a:cubicBezTo>
                  <a:pt x="130" y="313"/>
                  <a:pt x="131" y="313"/>
                  <a:pt x="131" y="313"/>
                </a:cubicBezTo>
                <a:cubicBezTo>
                  <a:pt x="138" y="307"/>
                  <a:pt x="146" y="303"/>
                  <a:pt x="154" y="298"/>
                </a:cubicBezTo>
                <a:cubicBezTo>
                  <a:pt x="153" y="299"/>
                  <a:pt x="152" y="300"/>
                  <a:pt x="151" y="301"/>
                </a:cubicBezTo>
                <a:cubicBezTo>
                  <a:pt x="144" y="305"/>
                  <a:pt x="138" y="309"/>
                  <a:pt x="132" y="315"/>
                </a:cubicBezTo>
                <a:cubicBezTo>
                  <a:pt x="131" y="315"/>
                  <a:pt x="130" y="314"/>
                  <a:pt x="129" y="314"/>
                </a:cubicBezTo>
                <a:cubicBezTo>
                  <a:pt x="129" y="314"/>
                  <a:pt x="129" y="314"/>
                  <a:pt x="130" y="313"/>
                </a:cubicBezTo>
                <a:close/>
                <a:moveTo>
                  <a:pt x="147" y="306"/>
                </a:moveTo>
                <a:cubicBezTo>
                  <a:pt x="153" y="302"/>
                  <a:pt x="158" y="298"/>
                  <a:pt x="164" y="295"/>
                </a:cubicBezTo>
                <a:cubicBezTo>
                  <a:pt x="165" y="295"/>
                  <a:pt x="165" y="294"/>
                  <a:pt x="166" y="294"/>
                </a:cubicBezTo>
                <a:cubicBezTo>
                  <a:pt x="165" y="294"/>
                  <a:pt x="165" y="295"/>
                  <a:pt x="165" y="295"/>
                </a:cubicBezTo>
                <a:cubicBezTo>
                  <a:pt x="163" y="296"/>
                  <a:pt x="162" y="298"/>
                  <a:pt x="160" y="299"/>
                </a:cubicBezTo>
                <a:cubicBezTo>
                  <a:pt x="157" y="301"/>
                  <a:pt x="155" y="302"/>
                  <a:pt x="152" y="304"/>
                </a:cubicBezTo>
                <a:cubicBezTo>
                  <a:pt x="147" y="307"/>
                  <a:pt x="142" y="311"/>
                  <a:pt x="137" y="315"/>
                </a:cubicBezTo>
                <a:cubicBezTo>
                  <a:pt x="136" y="315"/>
                  <a:pt x="135" y="315"/>
                  <a:pt x="133" y="315"/>
                </a:cubicBezTo>
                <a:cubicBezTo>
                  <a:pt x="138" y="312"/>
                  <a:pt x="142" y="309"/>
                  <a:pt x="147" y="306"/>
                </a:cubicBezTo>
                <a:close/>
                <a:moveTo>
                  <a:pt x="153" y="306"/>
                </a:moveTo>
                <a:cubicBezTo>
                  <a:pt x="157" y="303"/>
                  <a:pt x="163" y="301"/>
                  <a:pt x="167" y="297"/>
                </a:cubicBezTo>
                <a:cubicBezTo>
                  <a:pt x="160" y="305"/>
                  <a:pt x="151" y="309"/>
                  <a:pt x="143" y="316"/>
                </a:cubicBezTo>
                <a:cubicBezTo>
                  <a:pt x="141" y="316"/>
                  <a:pt x="140" y="316"/>
                  <a:pt x="138" y="315"/>
                </a:cubicBezTo>
                <a:cubicBezTo>
                  <a:pt x="143" y="312"/>
                  <a:pt x="148" y="309"/>
                  <a:pt x="153" y="306"/>
                </a:cubicBezTo>
                <a:close/>
                <a:moveTo>
                  <a:pt x="153" y="310"/>
                </a:moveTo>
                <a:cubicBezTo>
                  <a:pt x="156" y="308"/>
                  <a:pt x="160" y="306"/>
                  <a:pt x="164" y="304"/>
                </a:cubicBezTo>
                <a:cubicBezTo>
                  <a:pt x="164" y="303"/>
                  <a:pt x="165" y="303"/>
                  <a:pt x="165" y="303"/>
                </a:cubicBezTo>
                <a:cubicBezTo>
                  <a:pt x="164" y="304"/>
                  <a:pt x="164" y="304"/>
                  <a:pt x="163" y="304"/>
                </a:cubicBezTo>
                <a:cubicBezTo>
                  <a:pt x="161" y="306"/>
                  <a:pt x="159" y="307"/>
                  <a:pt x="157" y="309"/>
                </a:cubicBezTo>
                <a:cubicBezTo>
                  <a:pt x="154" y="311"/>
                  <a:pt x="151" y="313"/>
                  <a:pt x="149" y="316"/>
                </a:cubicBezTo>
                <a:cubicBezTo>
                  <a:pt x="149" y="316"/>
                  <a:pt x="149" y="316"/>
                  <a:pt x="149" y="316"/>
                </a:cubicBezTo>
                <a:cubicBezTo>
                  <a:pt x="147" y="316"/>
                  <a:pt x="146" y="316"/>
                  <a:pt x="145" y="316"/>
                </a:cubicBezTo>
                <a:cubicBezTo>
                  <a:pt x="148" y="314"/>
                  <a:pt x="150" y="312"/>
                  <a:pt x="153" y="310"/>
                </a:cubicBezTo>
                <a:close/>
                <a:moveTo>
                  <a:pt x="155" y="313"/>
                </a:moveTo>
                <a:cubicBezTo>
                  <a:pt x="158" y="311"/>
                  <a:pt x="160" y="310"/>
                  <a:pt x="163" y="308"/>
                </a:cubicBezTo>
                <a:cubicBezTo>
                  <a:pt x="162" y="308"/>
                  <a:pt x="162" y="309"/>
                  <a:pt x="161" y="309"/>
                </a:cubicBezTo>
                <a:cubicBezTo>
                  <a:pt x="159" y="311"/>
                  <a:pt x="157" y="313"/>
                  <a:pt x="155" y="315"/>
                </a:cubicBezTo>
                <a:cubicBezTo>
                  <a:pt x="155" y="316"/>
                  <a:pt x="156" y="316"/>
                  <a:pt x="156" y="316"/>
                </a:cubicBezTo>
                <a:cubicBezTo>
                  <a:pt x="159" y="314"/>
                  <a:pt x="161" y="313"/>
                  <a:pt x="164" y="311"/>
                </a:cubicBezTo>
                <a:cubicBezTo>
                  <a:pt x="166" y="309"/>
                  <a:pt x="163" y="313"/>
                  <a:pt x="162" y="313"/>
                </a:cubicBezTo>
                <a:cubicBezTo>
                  <a:pt x="161" y="314"/>
                  <a:pt x="161" y="314"/>
                  <a:pt x="160" y="315"/>
                </a:cubicBezTo>
                <a:cubicBezTo>
                  <a:pt x="160" y="315"/>
                  <a:pt x="160" y="316"/>
                  <a:pt x="160" y="316"/>
                </a:cubicBezTo>
                <a:cubicBezTo>
                  <a:pt x="157" y="316"/>
                  <a:pt x="154" y="316"/>
                  <a:pt x="150" y="316"/>
                </a:cubicBezTo>
                <a:cubicBezTo>
                  <a:pt x="152" y="315"/>
                  <a:pt x="154" y="314"/>
                  <a:pt x="155" y="313"/>
                </a:cubicBezTo>
                <a:close/>
                <a:moveTo>
                  <a:pt x="162" y="316"/>
                </a:moveTo>
                <a:cubicBezTo>
                  <a:pt x="162" y="316"/>
                  <a:pt x="164" y="315"/>
                  <a:pt x="165" y="315"/>
                </a:cubicBezTo>
                <a:cubicBezTo>
                  <a:pt x="165" y="315"/>
                  <a:pt x="165" y="315"/>
                  <a:pt x="165" y="315"/>
                </a:cubicBezTo>
                <a:cubicBezTo>
                  <a:pt x="165" y="315"/>
                  <a:pt x="165" y="315"/>
                  <a:pt x="165" y="316"/>
                </a:cubicBezTo>
                <a:cubicBezTo>
                  <a:pt x="164" y="316"/>
                  <a:pt x="164" y="316"/>
                  <a:pt x="163" y="316"/>
                </a:cubicBezTo>
                <a:cubicBezTo>
                  <a:pt x="163" y="316"/>
                  <a:pt x="162" y="316"/>
                  <a:pt x="162" y="316"/>
                </a:cubicBezTo>
                <a:cubicBezTo>
                  <a:pt x="162" y="316"/>
                  <a:pt x="162" y="316"/>
                  <a:pt x="162" y="316"/>
                </a:cubicBezTo>
                <a:close/>
                <a:moveTo>
                  <a:pt x="168" y="315"/>
                </a:moveTo>
                <a:cubicBezTo>
                  <a:pt x="169" y="302"/>
                  <a:pt x="172" y="290"/>
                  <a:pt x="172" y="277"/>
                </a:cubicBezTo>
                <a:cubicBezTo>
                  <a:pt x="173" y="264"/>
                  <a:pt x="174" y="251"/>
                  <a:pt x="175" y="238"/>
                </a:cubicBezTo>
                <a:cubicBezTo>
                  <a:pt x="176" y="225"/>
                  <a:pt x="177" y="212"/>
                  <a:pt x="178" y="199"/>
                </a:cubicBezTo>
                <a:cubicBezTo>
                  <a:pt x="179" y="187"/>
                  <a:pt x="181" y="175"/>
                  <a:pt x="178" y="163"/>
                </a:cubicBezTo>
                <a:cubicBezTo>
                  <a:pt x="178" y="163"/>
                  <a:pt x="178" y="163"/>
                  <a:pt x="178" y="163"/>
                </a:cubicBezTo>
                <a:cubicBezTo>
                  <a:pt x="187" y="161"/>
                  <a:pt x="196" y="161"/>
                  <a:pt x="204" y="161"/>
                </a:cubicBezTo>
                <a:cubicBezTo>
                  <a:pt x="205" y="172"/>
                  <a:pt x="203" y="184"/>
                  <a:pt x="202" y="195"/>
                </a:cubicBezTo>
                <a:cubicBezTo>
                  <a:pt x="201" y="208"/>
                  <a:pt x="200" y="221"/>
                  <a:pt x="199" y="234"/>
                </a:cubicBezTo>
                <a:cubicBezTo>
                  <a:pt x="198" y="247"/>
                  <a:pt x="198" y="260"/>
                  <a:pt x="196" y="273"/>
                </a:cubicBezTo>
                <a:cubicBezTo>
                  <a:pt x="194" y="286"/>
                  <a:pt x="193" y="299"/>
                  <a:pt x="191" y="312"/>
                </a:cubicBezTo>
                <a:cubicBezTo>
                  <a:pt x="191" y="312"/>
                  <a:pt x="191" y="312"/>
                  <a:pt x="191" y="312"/>
                </a:cubicBezTo>
                <a:cubicBezTo>
                  <a:pt x="183" y="314"/>
                  <a:pt x="175" y="315"/>
                  <a:pt x="168" y="315"/>
                </a:cubicBezTo>
                <a:cubicBezTo>
                  <a:pt x="168" y="315"/>
                  <a:pt x="168" y="315"/>
                  <a:pt x="168" y="315"/>
                </a:cubicBezTo>
                <a:close/>
                <a:moveTo>
                  <a:pt x="194" y="311"/>
                </a:moveTo>
                <a:cubicBezTo>
                  <a:pt x="195" y="311"/>
                  <a:pt x="195" y="311"/>
                  <a:pt x="196" y="311"/>
                </a:cubicBezTo>
                <a:cubicBezTo>
                  <a:pt x="195" y="311"/>
                  <a:pt x="194" y="312"/>
                  <a:pt x="194" y="312"/>
                </a:cubicBezTo>
                <a:cubicBezTo>
                  <a:pt x="194" y="312"/>
                  <a:pt x="194" y="311"/>
                  <a:pt x="194" y="311"/>
                </a:cubicBezTo>
                <a:close/>
                <a:moveTo>
                  <a:pt x="250" y="293"/>
                </a:moveTo>
                <a:cubicBezTo>
                  <a:pt x="250" y="293"/>
                  <a:pt x="250" y="293"/>
                  <a:pt x="250" y="293"/>
                </a:cubicBezTo>
                <a:cubicBezTo>
                  <a:pt x="249" y="293"/>
                  <a:pt x="249" y="293"/>
                  <a:pt x="248" y="293"/>
                </a:cubicBezTo>
                <a:cubicBezTo>
                  <a:pt x="246" y="294"/>
                  <a:pt x="245" y="295"/>
                  <a:pt x="243" y="296"/>
                </a:cubicBezTo>
                <a:cubicBezTo>
                  <a:pt x="235" y="298"/>
                  <a:pt x="226" y="300"/>
                  <a:pt x="218" y="303"/>
                </a:cubicBezTo>
                <a:cubicBezTo>
                  <a:pt x="214" y="304"/>
                  <a:pt x="210" y="305"/>
                  <a:pt x="205" y="307"/>
                </a:cubicBezTo>
                <a:cubicBezTo>
                  <a:pt x="203" y="308"/>
                  <a:pt x="201" y="309"/>
                  <a:pt x="199" y="310"/>
                </a:cubicBezTo>
                <a:cubicBezTo>
                  <a:pt x="195" y="311"/>
                  <a:pt x="195" y="310"/>
                  <a:pt x="199" y="309"/>
                </a:cubicBezTo>
                <a:cubicBezTo>
                  <a:pt x="203" y="307"/>
                  <a:pt x="208" y="306"/>
                  <a:pt x="213" y="304"/>
                </a:cubicBezTo>
                <a:cubicBezTo>
                  <a:pt x="219" y="302"/>
                  <a:pt x="224" y="300"/>
                  <a:pt x="230" y="298"/>
                </a:cubicBezTo>
                <a:cubicBezTo>
                  <a:pt x="236" y="296"/>
                  <a:pt x="241" y="295"/>
                  <a:pt x="247" y="293"/>
                </a:cubicBezTo>
                <a:cubicBezTo>
                  <a:pt x="248" y="293"/>
                  <a:pt x="250" y="292"/>
                  <a:pt x="251" y="291"/>
                </a:cubicBezTo>
                <a:cubicBezTo>
                  <a:pt x="252" y="290"/>
                  <a:pt x="252" y="289"/>
                  <a:pt x="253" y="288"/>
                </a:cubicBezTo>
                <a:cubicBezTo>
                  <a:pt x="252" y="290"/>
                  <a:pt x="251" y="292"/>
                  <a:pt x="250" y="293"/>
                </a:cubicBezTo>
                <a:close/>
                <a:moveTo>
                  <a:pt x="238" y="298"/>
                </a:moveTo>
                <a:cubicBezTo>
                  <a:pt x="226" y="303"/>
                  <a:pt x="212" y="308"/>
                  <a:pt x="199" y="311"/>
                </a:cubicBezTo>
                <a:cubicBezTo>
                  <a:pt x="200" y="310"/>
                  <a:pt x="201" y="310"/>
                  <a:pt x="202" y="309"/>
                </a:cubicBezTo>
                <a:cubicBezTo>
                  <a:pt x="207" y="307"/>
                  <a:pt x="212" y="306"/>
                  <a:pt x="217" y="304"/>
                </a:cubicBezTo>
                <a:cubicBezTo>
                  <a:pt x="224" y="301"/>
                  <a:pt x="231" y="300"/>
                  <a:pt x="238" y="298"/>
                </a:cubicBezTo>
                <a:close/>
                <a:moveTo>
                  <a:pt x="254" y="286"/>
                </a:moveTo>
                <a:cubicBezTo>
                  <a:pt x="254" y="286"/>
                  <a:pt x="253" y="286"/>
                  <a:pt x="253" y="286"/>
                </a:cubicBezTo>
                <a:cubicBezTo>
                  <a:pt x="252" y="286"/>
                  <a:pt x="252" y="286"/>
                  <a:pt x="252" y="287"/>
                </a:cubicBezTo>
                <a:cubicBezTo>
                  <a:pt x="242" y="290"/>
                  <a:pt x="232" y="293"/>
                  <a:pt x="222" y="296"/>
                </a:cubicBezTo>
                <a:cubicBezTo>
                  <a:pt x="217" y="297"/>
                  <a:pt x="212" y="299"/>
                  <a:pt x="207" y="301"/>
                </a:cubicBezTo>
                <a:cubicBezTo>
                  <a:pt x="204" y="302"/>
                  <a:pt x="202" y="303"/>
                  <a:pt x="200" y="303"/>
                </a:cubicBezTo>
                <a:cubicBezTo>
                  <a:pt x="199" y="304"/>
                  <a:pt x="198" y="304"/>
                  <a:pt x="197" y="304"/>
                </a:cubicBezTo>
                <a:cubicBezTo>
                  <a:pt x="194" y="305"/>
                  <a:pt x="199" y="303"/>
                  <a:pt x="199" y="303"/>
                </a:cubicBezTo>
                <a:cubicBezTo>
                  <a:pt x="210" y="299"/>
                  <a:pt x="221" y="295"/>
                  <a:pt x="232" y="291"/>
                </a:cubicBezTo>
                <a:cubicBezTo>
                  <a:pt x="234" y="291"/>
                  <a:pt x="236" y="290"/>
                  <a:pt x="238" y="289"/>
                </a:cubicBezTo>
                <a:cubicBezTo>
                  <a:pt x="244" y="288"/>
                  <a:pt x="250" y="286"/>
                  <a:pt x="255" y="283"/>
                </a:cubicBezTo>
                <a:cubicBezTo>
                  <a:pt x="255" y="284"/>
                  <a:pt x="255" y="285"/>
                  <a:pt x="254" y="286"/>
                </a:cubicBezTo>
                <a:close/>
                <a:moveTo>
                  <a:pt x="257" y="279"/>
                </a:moveTo>
                <a:cubicBezTo>
                  <a:pt x="257" y="280"/>
                  <a:pt x="256" y="281"/>
                  <a:pt x="256" y="281"/>
                </a:cubicBezTo>
                <a:cubicBezTo>
                  <a:pt x="250" y="284"/>
                  <a:pt x="244" y="286"/>
                  <a:pt x="237" y="289"/>
                </a:cubicBezTo>
                <a:cubicBezTo>
                  <a:pt x="232" y="290"/>
                  <a:pt x="226" y="291"/>
                  <a:pt x="221" y="293"/>
                </a:cubicBezTo>
                <a:cubicBezTo>
                  <a:pt x="216" y="294"/>
                  <a:pt x="210" y="296"/>
                  <a:pt x="206" y="297"/>
                </a:cubicBezTo>
                <a:cubicBezTo>
                  <a:pt x="203" y="298"/>
                  <a:pt x="200" y="299"/>
                  <a:pt x="197" y="300"/>
                </a:cubicBezTo>
                <a:cubicBezTo>
                  <a:pt x="193" y="302"/>
                  <a:pt x="199" y="299"/>
                  <a:pt x="200" y="299"/>
                </a:cubicBezTo>
                <a:cubicBezTo>
                  <a:pt x="211" y="294"/>
                  <a:pt x="223" y="291"/>
                  <a:pt x="234" y="287"/>
                </a:cubicBezTo>
                <a:cubicBezTo>
                  <a:pt x="239" y="285"/>
                  <a:pt x="244" y="283"/>
                  <a:pt x="249" y="280"/>
                </a:cubicBezTo>
                <a:cubicBezTo>
                  <a:pt x="252" y="279"/>
                  <a:pt x="256" y="278"/>
                  <a:pt x="258" y="275"/>
                </a:cubicBezTo>
                <a:cubicBezTo>
                  <a:pt x="258" y="277"/>
                  <a:pt x="258" y="278"/>
                  <a:pt x="257" y="279"/>
                </a:cubicBezTo>
                <a:close/>
                <a:moveTo>
                  <a:pt x="259" y="274"/>
                </a:moveTo>
                <a:cubicBezTo>
                  <a:pt x="247" y="279"/>
                  <a:pt x="235" y="283"/>
                  <a:pt x="224" y="287"/>
                </a:cubicBezTo>
                <a:cubicBezTo>
                  <a:pt x="218" y="288"/>
                  <a:pt x="212" y="290"/>
                  <a:pt x="207" y="292"/>
                </a:cubicBezTo>
                <a:cubicBezTo>
                  <a:pt x="204" y="293"/>
                  <a:pt x="201" y="295"/>
                  <a:pt x="198" y="295"/>
                </a:cubicBezTo>
                <a:cubicBezTo>
                  <a:pt x="193" y="297"/>
                  <a:pt x="200" y="294"/>
                  <a:pt x="201" y="294"/>
                </a:cubicBezTo>
                <a:cubicBezTo>
                  <a:pt x="212" y="289"/>
                  <a:pt x="224" y="285"/>
                  <a:pt x="236" y="281"/>
                </a:cubicBezTo>
                <a:cubicBezTo>
                  <a:pt x="241" y="279"/>
                  <a:pt x="246" y="277"/>
                  <a:pt x="251" y="275"/>
                </a:cubicBezTo>
                <a:cubicBezTo>
                  <a:pt x="254" y="274"/>
                  <a:pt x="257" y="272"/>
                  <a:pt x="260" y="270"/>
                </a:cubicBezTo>
                <a:cubicBezTo>
                  <a:pt x="260" y="271"/>
                  <a:pt x="259" y="273"/>
                  <a:pt x="259" y="274"/>
                </a:cubicBezTo>
                <a:close/>
                <a:moveTo>
                  <a:pt x="258" y="271"/>
                </a:moveTo>
                <a:cubicBezTo>
                  <a:pt x="258" y="271"/>
                  <a:pt x="259" y="271"/>
                  <a:pt x="259" y="270"/>
                </a:cubicBezTo>
                <a:cubicBezTo>
                  <a:pt x="259" y="271"/>
                  <a:pt x="258" y="271"/>
                  <a:pt x="258" y="271"/>
                </a:cubicBezTo>
                <a:close/>
                <a:moveTo>
                  <a:pt x="263" y="257"/>
                </a:moveTo>
                <a:cubicBezTo>
                  <a:pt x="263" y="257"/>
                  <a:pt x="263" y="257"/>
                  <a:pt x="263" y="257"/>
                </a:cubicBezTo>
                <a:cubicBezTo>
                  <a:pt x="247" y="265"/>
                  <a:pt x="229" y="269"/>
                  <a:pt x="213" y="276"/>
                </a:cubicBezTo>
                <a:cubicBezTo>
                  <a:pt x="212" y="276"/>
                  <a:pt x="210" y="277"/>
                  <a:pt x="209" y="278"/>
                </a:cubicBezTo>
                <a:cubicBezTo>
                  <a:pt x="206" y="279"/>
                  <a:pt x="204" y="280"/>
                  <a:pt x="202" y="281"/>
                </a:cubicBezTo>
                <a:cubicBezTo>
                  <a:pt x="203" y="280"/>
                  <a:pt x="204" y="280"/>
                  <a:pt x="205" y="279"/>
                </a:cubicBezTo>
                <a:cubicBezTo>
                  <a:pt x="224" y="270"/>
                  <a:pt x="245" y="266"/>
                  <a:pt x="263" y="255"/>
                </a:cubicBezTo>
                <a:cubicBezTo>
                  <a:pt x="263" y="256"/>
                  <a:pt x="263" y="256"/>
                  <a:pt x="263" y="257"/>
                </a:cubicBezTo>
                <a:close/>
                <a:moveTo>
                  <a:pt x="264" y="248"/>
                </a:moveTo>
                <a:cubicBezTo>
                  <a:pt x="259" y="249"/>
                  <a:pt x="254" y="252"/>
                  <a:pt x="248" y="254"/>
                </a:cubicBezTo>
                <a:cubicBezTo>
                  <a:pt x="242" y="256"/>
                  <a:pt x="236" y="258"/>
                  <a:pt x="231" y="260"/>
                </a:cubicBezTo>
                <a:cubicBezTo>
                  <a:pt x="224" y="262"/>
                  <a:pt x="217" y="265"/>
                  <a:pt x="210" y="267"/>
                </a:cubicBezTo>
                <a:cubicBezTo>
                  <a:pt x="208" y="268"/>
                  <a:pt x="207" y="269"/>
                  <a:pt x="205" y="269"/>
                </a:cubicBezTo>
                <a:cubicBezTo>
                  <a:pt x="206" y="269"/>
                  <a:pt x="207" y="268"/>
                  <a:pt x="208" y="268"/>
                </a:cubicBezTo>
                <a:cubicBezTo>
                  <a:pt x="217" y="263"/>
                  <a:pt x="227" y="259"/>
                  <a:pt x="236" y="256"/>
                </a:cubicBezTo>
                <a:cubicBezTo>
                  <a:pt x="246" y="252"/>
                  <a:pt x="255" y="247"/>
                  <a:pt x="264" y="244"/>
                </a:cubicBezTo>
                <a:cubicBezTo>
                  <a:pt x="264" y="245"/>
                  <a:pt x="264" y="246"/>
                  <a:pt x="264" y="248"/>
                </a:cubicBezTo>
                <a:close/>
                <a:moveTo>
                  <a:pt x="264" y="243"/>
                </a:moveTo>
                <a:cubicBezTo>
                  <a:pt x="258" y="244"/>
                  <a:pt x="252" y="247"/>
                  <a:pt x="246" y="249"/>
                </a:cubicBezTo>
                <a:cubicBezTo>
                  <a:pt x="242" y="251"/>
                  <a:pt x="239" y="252"/>
                  <a:pt x="235" y="253"/>
                </a:cubicBezTo>
                <a:cubicBezTo>
                  <a:pt x="241" y="251"/>
                  <a:pt x="247" y="249"/>
                  <a:pt x="253" y="246"/>
                </a:cubicBezTo>
                <a:cubicBezTo>
                  <a:pt x="254" y="245"/>
                  <a:pt x="256" y="244"/>
                  <a:pt x="258" y="243"/>
                </a:cubicBezTo>
                <a:cubicBezTo>
                  <a:pt x="260" y="243"/>
                  <a:pt x="262" y="242"/>
                  <a:pt x="264" y="241"/>
                </a:cubicBezTo>
                <a:cubicBezTo>
                  <a:pt x="265" y="242"/>
                  <a:pt x="264" y="242"/>
                  <a:pt x="264" y="243"/>
                </a:cubicBezTo>
                <a:close/>
                <a:moveTo>
                  <a:pt x="264" y="240"/>
                </a:moveTo>
                <a:cubicBezTo>
                  <a:pt x="263" y="240"/>
                  <a:pt x="261" y="241"/>
                  <a:pt x="260" y="242"/>
                </a:cubicBezTo>
                <a:cubicBezTo>
                  <a:pt x="253" y="243"/>
                  <a:pt x="245" y="246"/>
                  <a:pt x="238" y="248"/>
                </a:cubicBezTo>
                <a:cubicBezTo>
                  <a:pt x="232" y="250"/>
                  <a:pt x="225" y="252"/>
                  <a:pt x="219" y="255"/>
                </a:cubicBezTo>
                <a:cubicBezTo>
                  <a:pt x="215" y="256"/>
                  <a:pt x="211" y="258"/>
                  <a:pt x="207" y="260"/>
                </a:cubicBezTo>
                <a:cubicBezTo>
                  <a:pt x="211" y="258"/>
                  <a:pt x="215" y="256"/>
                  <a:pt x="219" y="254"/>
                </a:cubicBezTo>
                <a:cubicBezTo>
                  <a:pt x="227" y="250"/>
                  <a:pt x="235" y="248"/>
                  <a:pt x="243" y="245"/>
                </a:cubicBezTo>
                <a:cubicBezTo>
                  <a:pt x="248" y="243"/>
                  <a:pt x="253" y="240"/>
                  <a:pt x="258" y="238"/>
                </a:cubicBezTo>
                <a:cubicBezTo>
                  <a:pt x="260" y="237"/>
                  <a:pt x="262" y="236"/>
                  <a:pt x="264" y="235"/>
                </a:cubicBezTo>
                <a:cubicBezTo>
                  <a:pt x="264" y="237"/>
                  <a:pt x="264" y="238"/>
                  <a:pt x="264" y="240"/>
                </a:cubicBezTo>
                <a:close/>
                <a:moveTo>
                  <a:pt x="259" y="236"/>
                </a:moveTo>
                <a:cubicBezTo>
                  <a:pt x="257" y="237"/>
                  <a:pt x="254" y="238"/>
                  <a:pt x="251" y="240"/>
                </a:cubicBezTo>
                <a:cubicBezTo>
                  <a:pt x="237" y="246"/>
                  <a:pt x="222" y="249"/>
                  <a:pt x="209" y="255"/>
                </a:cubicBezTo>
                <a:cubicBezTo>
                  <a:pt x="206" y="256"/>
                  <a:pt x="204" y="257"/>
                  <a:pt x="202" y="258"/>
                </a:cubicBezTo>
                <a:cubicBezTo>
                  <a:pt x="200" y="259"/>
                  <a:pt x="200" y="259"/>
                  <a:pt x="202" y="258"/>
                </a:cubicBezTo>
                <a:cubicBezTo>
                  <a:pt x="205" y="256"/>
                  <a:pt x="208" y="255"/>
                  <a:pt x="212" y="253"/>
                </a:cubicBezTo>
                <a:cubicBezTo>
                  <a:pt x="218" y="251"/>
                  <a:pt x="224" y="249"/>
                  <a:pt x="230" y="247"/>
                </a:cubicBezTo>
                <a:cubicBezTo>
                  <a:pt x="235" y="244"/>
                  <a:pt x="241" y="242"/>
                  <a:pt x="247" y="240"/>
                </a:cubicBezTo>
                <a:cubicBezTo>
                  <a:pt x="252" y="237"/>
                  <a:pt x="259" y="235"/>
                  <a:pt x="264" y="232"/>
                </a:cubicBezTo>
                <a:cubicBezTo>
                  <a:pt x="264" y="232"/>
                  <a:pt x="264" y="233"/>
                  <a:pt x="264" y="234"/>
                </a:cubicBezTo>
                <a:cubicBezTo>
                  <a:pt x="263" y="235"/>
                  <a:pt x="261" y="235"/>
                  <a:pt x="259" y="236"/>
                </a:cubicBezTo>
                <a:close/>
                <a:moveTo>
                  <a:pt x="258" y="167"/>
                </a:moveTo>
                <a:cubicBezTo>
                  <a:pt x="246" y="161"/>
                  <a:pt x="233" y="159"/>
                  <a:pt x="220" y="156"/>
                </a:cubicBezTo>
                <a:cubicBezTo>
                  <a:pt x="205" y="152"/>
                  <a:pt x="189" y="153"/>
                  <a:pt x="174" y="155"/>
                </a:cubicBezTo>
                <a:cubicBezTo>
                  <a:pt x="162" y="157"/>
                  <a:pt x="150" y="160"/>
                  <a:pt x="138" y="164"/>
                </a:cubicBezTo>
                <a:cubicBezTo>
                  <a:pt x="138" y="163"/>
                  <a:pt x="137" y="162"/>
                  <a:pt x="136" y="161"/>
                </a:cubicBezTo>
                <a:cubicBezTo>
                  <a:pt x="134" y="161"/>
                  <a:pt x="132" y="162"/>
                  <a:pt x="131" y="163"/>
                </a:cubicBezTo>
                <a:cubicBezTo>
                  <a:pt x="131" y="164"/>
                  <a:pt x="130" y="166"/>
                  <a:pt x="130" y="167"/>
                </a:cubicBezTo>
                <a:cubicBezTo>
                  <a:pt x="117" y="172"/>
                  <a:pt x="105" y="179"/>
                  <a:pt x="94" y="187"/>
                </a:cubicBezTo>
                <a:cubicBezTo>
                  <a:pt x="95" y="169"/>
                  <a:pt x="102" y="151"/>
                  <a:pt x="109" y="135"/>
                </a:cubicBezTo>
                <a:cubicBezTo>
                  <a:pt x="113" y="127"/>
                  <a:pt x="117" y="120"/>
                  <a:pt x="123" y="115"/>
                </a:cubicBezTo>
                <a:cubicBezTo>
                  <a:pt x="129" y="108"/>
                  <a:pt x="138" y="104"/>
                  <a:pt x="146" y="100"/>
                </a:cubicBezTo>
                <a:cubicBezTo>
                  <a:pt x="152" y="97"/>
                  <a:pt x="158" y="95"/>
                  <a:pt x="165" y="93"/>
                </a:cubicBezTo>
                <a:cubicBezTo>
                  <a:pt x="164" y="101"/>
                  <a:pt x="160" y="119"/>
                  <a:pt x="169" y="117"/>
                </a:cubicBezTo>
                <a:cubicBezTo>
                  <a:pt x="172" y="116"/>
                  <a:pt x="174" y="112"/>
                  <a:pt x="174" y="108"/>
                </a:cubicBezTo>
                <a:cubicBezTo>
                  <a:pt x="176" y="114"/>
                  <a:pt x="180" y="118"/>
                  <a:pt x="185" y="115"/>
                </a:cubicBezTo>
                <a:cubicBezTo>
                  <a:pt x="191" y="113"/>
                  <a:pt x="190" y="106"/>
                  <a:pt x="187" y="102"/>
                </a:cubicBezTo>
                <a:cubicBezTo>
                  <a:pt x="183" y="98"/>
                  <a:pt x="179" y="94"/>
                  <a:pt x="174" y="91"/>
                </a:cubicBezTo>
                <a:cubicBezTo>
                  <a:pt x="175" y="91"/>
                  <a:pt x="175" y="91"/>
                  <a:pt x="175" y="91"/>
                </a:cubicBezTo>
                <a:cubicBezTo>
                  <a:pt x="185" y="90"/>
                  <a:pt x="194" y="92"/>
                  <a:pt x="203" y="95"/>
                </a:cubicBezTo>
                <a:cubicBezTo>
                  <a:pt x="212" y="98"/>
                  <a:pt x="220" y="101"/>
                  <a:pt x="228" y="105"/>
                </a:cubicBezTo>
                <a:cubicBezTo>
                  <a:pt x="233" y="109"/>
                  <a:pt x="238" y="113"/>
                  <a:pt x="243" y="117"/>
                </a:cubicBezTo>
                <a:cubicBezTo>
                  <a:pt x="244" y="119"/>
                  <a:pt x="245" y="120"/>
                  <a:pt x="246" y="122"/>
                </a:cubicBezTo>
                <a:cubicBezTo>
                  <a:pt x="247" y="122"/>
                  <a:pt x="247" y="123"/>
                  <a:pt x="247" y="123"/>
                </a:cubicBezTo>
                <a:cubicBezTo>
                  <a:pt x="254" y="137"/>
                  <a:pt x="257" y="152"/>
                  <a:pt x="258" y="167"/>
                </a:cubicBezTo>
                <a:close/>
                <a:moveTo>
                  <a:pt x="98" y="158"/>
                </a:moveTo>
                <a:cubicBezTo>
                  <a:pt x="100" y="149"/>
                  <a:pt x="103" y="141"/>
                  <a:pt x="107" y="133"/>
                </a:cubicBezTo>
                <a:cubicBezTo>
                  <a:pt x="103" y="141"/>
                  <a:pt x="100" y="150"/>
                  <a:pt x="98" y="158"/>
                </a:cubicBezTo>
                <a:close/>
                <a:moveTo>
                  <a:pt x="241" y="111"/>
                </a:moveTo>
                <a:cubicBezTo>
                  <a:pt x="238" y="108"/>
                  <a:pt x="234" y="105"/>
                  <a:pt x="230" y="103"/>
                </a:cubicBezTo>
                <a:cubicBezTo>
                  <a:pt x="217" y="93"/>
                  <a:pt x="202" y="85"/>
                  <a:pt x="185" y="84"/>
                </a:cubicBezTo>
                <a:cubicBezTo>
                  <a:pt x="182" y="84"/>
                  <a:pt x="179" y="84"/>
                  <a:pt x="175" y="85"/>
                </a:cubicBezTo>
                <a:cubicBezTo>
                  <a:pt x="175" y="83"/>
                  <a:pt x="173" y="82"/>
                  <a:pt x="171" y="82"/>
                </a:cubicBezTo>
                <a:cubicBezTo>
                  <a:pt x="169" y="82"/>
                  <a:pt x="166" y="83"/>
                  <a:pt x="165" y="86"/>
                </a:cubicBezTo>
                <a:cubicBezTo>
                  <a:pt x="165" y="86"/>
                  <a:pt x="165" y="86"/>
                  <a:pt x="165" y="86"/>
                </a:cubicBezTo>
                <a:cubicBezTo>
                  <a:pt x="147" y="91"/>
                  <a:pt x="130" y="101"/>
                  <a:pt x="118" y="113"/>
                </a:cubicBezTo>
                <a:cubicBezTo>
                  <a:pt x="100" y="131"/>
                  <a:pt x="93" y="157"/>
                  <a:pt x="91" y="182"/>
                </a:cubicBezTo>
                <a:cubicBezTo>
                  <a:pt x="88" y="213"/>
                  <a:pt x="89" y="245"/>
                  <a:pt x="91" y="276"/>
                </a:cubicBezTo>
                <a:cubicBezTo>
                  <a:pt x="92" y="285"/>
                  <a:pt x="93" y="293"/>
                  <a:pt x="93" y="301"/>
                </a:cubicBezTo>
                <a:cubicBezTo>
                  <a:pt x="86" y="296"/>
                  <a:pt x="80" y="289"/>
                  <a:pt x="77" y="281"/>
                </a:cubicBezTo>
                <a:cubicBezTo>
                  <a:pt x="72" y="270"/>
                  <a:pt x="74" y="258"/>
                  <a:pt x="76" y="246"/>
                </a:cubicBezTo>
                <a:cubicBezTo>
                  <a:pt x="78" y="231"/>
                  <a:pt x="77" y="216"/>
                  <a:pt x="78" y="201"/>
                </a:cubicBezTo>
                <a:cubicBezTo>
                  <a:pt x="78" y="194"/>
                  <a:pt x="80" y="186"/>
                  <a:pt x="80" y="179"/>
                </a:cubicBezTo>
                <a:cubicBezTo>
                  <a:pt x="81" y="172"/>
                  <a:pt x="80" y="165"/>
                  <a:pt x="79" y="158"/>
                </a:cubicBezTo>
                <a:cubicBezTo>
                  <a:pt x="77" y="143"/>
                  <a:pt x="73" y="129"/>
                  <a:pt x="75" y="114"/>
                </a:cubicBezTo>
                <a:cubicBezTo>
                  <a:pt x="78" y="100"/>
                  <a:pt x="86" y="88"/>
                  <a:pt x="97" y="79"/>
                </a:cubicBezTo>
                <a:cubicBezTo>
                  <a:pt x="108" y="70"/>
                  <a:pt x="121" y="64"/>
                  <a:pt x="135" y="62"/>
                </a:cubicBezTo>
                <a:cubicBezTo>
                  <a:pt x="143" y="61"/>
                  <a:pt x="151" y="61"/>
                  <a:pt x="160" y="60"/>
                </a:cubicBezTo>
                <a:cubicBezTo>
                  <a:pt x="167" y="59"/>
                  <a:pt x="174" y="57"/>
                  <a:pt x="181" y="56"/>
                </a:cubicBezTo>
                <a:cubicBezTo>
                  <a:pt x="182" y="56"/>
                  <a:pt x="182" y="56"/>
                  <a:pt x="182" y="56"/>
                </a:cubicBezTo>
                <a:cubicBezTo>
                  <a:pt x="184" y="57"/>
                  <a:pt x="187" y="58"/>
                  <a:pt x="189" y="60"/>
                </a:cubicBezTo>
                <a:cubicBezTo>
                  <a:pt x="210" y="72"/>
                  <a:pt x="229" y="90"/>
                  <a:pt x="241" y="111"/>
                </a:cubicBezTo>
                <a:close/>
                <a:moveTo>
                  <a:pt x="42" y="229"/>
                </a:moveTo>
                <a:cubicBezTo>
                  <a:pt x="40" y="243"/>
                  <a:pt x="39" y="257"/>
                  <a:pt x="39" y="272"/>
                </a:cubicBezTo>
                <a:cubicBezTo>
                  <a:pt x="39" y="272"/>
                  <a:pt x="39" y="272"/>
                  <a:pt x="39" y="272"/>
                </a:cubicBezTo>
                <a:cubicBezTo>
                  <a:pt x="39" y="275"/>
                  <a:pt x="40" y="278"/>
                  <a:pt x="41" y="280"/>
                </a:cubicBezTo>
                <a:cubicBezTo>
                  <a:pt x="34" y="277"/>
                  <a:pt x="25" y="275"/>
                  <a:pt x="29" y="266"/>
                </a:cubicBezTo>
                <a:cubicBezTo>
                  <a:pt x="29" y="266"/>
                  <a:pt x="29" y="266"/>
                  <a:pt x="29" y="266"/>
                </a:cubicBezTo>
                <a:cubicBezTo>
                  <a:pt x="34" y="262"/>
                  <a:pt x="36" y="256"/>
                  <a:pt x="37" y="250"/>
                </a:cubicBezTo>
                <a:cubicBezTo>
                  <a:pt x="37" y="243"/>
                  <a:pt x="35" y="237"/>
                  <a:pt x="35" y="231"/>
                </a:cubicBezTo>
                <a:cubicBezTo>
                  <a:pt x="34" y="222"/>
                  <a:pt x="37" y="213"/>
                  <a:pt x="38" y="204"/>
                </a:cubicBezTo>
                <a:cubicBezTo>
                  <a:pt x="40" y="189"/>
                  <a:pt x="40" y="174"/>
                  <a:pt x="43" y="160"/>
                </a:cubicBezTo>
                <a:cubicBezTo>
                  <a:pt x="44" y="169"/>
                  <a:pt x="45" y="178"/>
                  <a:pt x="45" y="187"/>
                </a:cubicBezTo>
                <a:cubicBezTo>
                  <a:pt x="45" y="188"/>
                  <a:pt x="45" y="189"/>
                  <a:pt x="45" y="190"/>
                </a:cubicBezTo>
                <a:cubicBezTo>
                  <a:pt x="45" y="190"/>
                  <a:pt x="45" y="190"/>
                  <a:pt x="45" y="190"/>
                </a:cubicBezTo>
                <a:cubicBezTo>
                  <a:pt x="45" y="203"/>
                  <a:pt x="43" y="216"/>
                  <a:pt x="42" y="229"/>
                </a:cubicBezTo>
                <a:close/>
                <a:moveTo>
                  <a:pt x="16" y="266"/>
                </a:moveTo>
                <a:cubicBezTo>
                  <a:pt x="20" y="265"/>
                  <a:pt x="23" y="262"/>
                  <a:pt x="27" y="259"/>
                </a:cubicBezTo>
                <a:cubicBezTo>
                  <a:pt x="28" y="258"/>
                  <a:pt x="33" y="252"/>
                  <a:pt x="31" y="256"/>
                </a:cubicBezTo>
                <a:cubicBezTo>
                  <a:pt x="29" y="259"/>
                  <a:pt x="25" y="262"/>
                  <a:pt x="23" y="264"/>
                </a:cubicBezTo>
                <a:cubicBezTo>
                  <a:pt x="22" y="265"/>
                  <a:pt x="23" y="265"/>
                  <a:pt x="23" y="265"/>
                </a:cubicBezTo>
                <a:cubicBezTo>
                  <a:pt x="26" y="265"/>
                  <a:pt x="28" y="262"/>
                  <a:pt x="31" y="260"/>
                </a:cubicBezTo>
                <a:cubicBezTo>
                  <a:pt x="31" y="260"/>
                  <a:pt x="31" y="260"/>
                  <a:pt x="31" y="260"/>
                </a:cubicBezTo>
                <a:cubicBezTo>
                  <a:pt x="29" y="263"/>
                  <a:pt x="26" y="266"/>
                  <a:pt x="20" y="266"/>
                </a:cubicBezTo>
                <a:cubicBezTo>
                  <a:pt x="19" y="267"/>
                  <a:pt x="17" y="266"/>
                  <a:pt x="16" y="266"/>
                </a:cubicBezTo>
                <a:close/>
                <a:moveTo>
                  <a:pt x="9" y="186"/>
                </a:moveTo>
                <a:cubicBezTo>
                  <a:pt x="9" y="186"/>
                  <a:pt x="9" y="186"/>
                  <a:pt x="9" y="186"/>
                </a:cubicBezTo>
                <a:cubicBezTo>
                  <a:pt x="14" y="183"/>
                  <a:pt x="20" y="182"/>
                  <a:pt x="25" y="180"/>
                </a:cubicBezTo>
                <a:cubicBezTo>
                  <a:pt x="27" y="179"/>
                  <a:pt x="29" y="178"/>
                  <a:pt x="31" y="177"/>
                </a:cubicBezTo>
                <a:cubicBezTo>
                  <a:pt x="33" y="176"/>
                  <a:pt x="35" y="175"/>
                  <a:pt x="36" y="175"/>
                </a:cubicBezTo>
                <a:cubicBezTo>
                  <a:pt x="35" y="175"/>
                  <a:pt x="34" y="176"/>
                  <a:pt x="33" y="177"/>
                </a:cubicBezTo>
                <a:cubicBezTo>
                  <a:pt x="25" y="182"/>
                  <a:pt x="16" y="184"/>
                  <a:pt x="9" y="190"/>
                </a:cubicBezTo>
                <a:cubicBezTo>
                  <a:pt x="9" y="188"/>
                  <a:pt x="9" y="187"/>
                  <a:pt x="9" y="186"/>
                </a:cubicBezTo>
                <a:close/>
                <a:moveTo>
                  <a:pt x="46" y="69"/>
                </a:moveTo>
                <a:cubicBezTo>
                  <a:pt x="51" y="66"/>
                  <a:pt x="57" y="63"/>
                  <a:pt x="63" y="60"/>
                </a:cubicBezTo>
                <a:cubicBezTo>
                  <a:pt x="66" y="58"/>
                  <a:pt x="69" y="57"/>
                  <a:pt x="72" y="55"/>
                </a:cubicBezTo>
                <a:cubicBezTo>
                  <a:pt x="72" y="55"/>
                  <a:pt x="72" y="55"/>
                  <a:pt x="72" y="55"/>
                </a:cubicBezTo>
                <a:cubicBezTo>
                  <a:pt x="62" y="61"/>
                  <a:pt x="52" y="67"/>
                  <a:pt x="42" y="74"/>
                </a:cubicBezTo>
                <a:cubicBezTo>
                  <a:pt x="44" y="72"/>
                  <a:pt x="45" y="71"/>
                  <a:pt x="46" y="69"/>
                </a:cubicBezTo>
                <a:close/>
                <a:moveTo>
                  <a:pt x="84" y="51"/>
                </a:moveTo>
                <a:cubicBezTo>
                  <a:pt x="83" y="52"/>
                  <a:pt x="82" y="52"/>
                  <a:pt x="81" y="53"/>
                </a:cubicBezTo>
                <a:cubicBezTo>
                  <a:pt x="77" y="55"/>
                  <a:pt x="72" y="57"/>
                  <a:pt x="68" y="60"/>
                </a:cubicBezTo>
                <a:cubicBezTo>
                  <a:pt x="60" y="64"/>
                  <a:pt x="52" y="68"/>
                  <a:pt x="45" y="73"/>
                </a:cubicBezTo>
                <a:cubicBezTo>
                  <a:pt x="45" y="73"/>
                  <a:pt x="46" y="72"/>
                  <a:pt x="46" y="72"/>
                </a:cubicBezTo>
                <a:cubicBezTo>
                  <a:pt x="50" y="69"/>
                  <a:pt x="54" y="67"/>
                  <a:pt x="58" y="64"/>
                </a:cubicBezTo>
                <a:cubicBezTo>
                  <a:pt x="65" y="60"/>
                  <a:pt x="72" y="56"/>
                  <a:pt x="79" y="52"/>
                </a:cubicBezTo>
                <a:cubicBezTo>
                  <a:pt x="81" y="52"/>
                  <a:pt x="82" y="51"/>
                  <a:pt x="84" y="51"/>
                </a:cubicBezTo>
                <a:close/>
                <a:moveTo>
                  <a:pt x="41" y="76"/>
                </a:moveTo>
                <a:cubicBezTo>
                  <a:pt x="41" y="76"/>
                  <a:pt x="41" y="76"/>
                  <a:pt x="41" y="76"/>
                </a:cubicBezTo>
                <a:cubicBezTo>
                  <a:pt x="49" y="71"/>
                  <a:pt x="56" y="67"/>
                  <a:pt x="64" y="63"/>
                </a:cubicBezTo>
                <a:cubicBezTo>
                  <a:pt x="68" y="60"/>
                  <a:pt x="72" y="58"/>
                  <a:pt x="77" y="56"/>
                </a:cubicBezTo>
                <a:cubicBezTo>
                  <a:pt x="79" y="55"/>
                  <a:pt x="81" y="54"/>
                  <a:pt x="83" y="52"/>
                </a:cubicBezTo>
                <a:cubicBezTo>
                  <a:pt x="84" y="52"/>
                  <a:pt x="85" y="51"/>
                  <a:pt x="85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5" y="51"/>
                  <a:pt x="85" y="51"/>
                </a:cubicBezTo>
                <a:cubicBezTo>
                  <a:pt x="77" y="57"/>
                  <a:pt x="68" y="61"/>
                  <a:pt x="60" y="65"/>
                </a:cubicBezTo>
                <a:cubicBezTo>
                  <a:pt x="53" y="70"/>
                  <a:pt x="46" y="75"/>
                  <a:pt x="39" y="80"/>
                </a:cubicBezTo>
                <a:cubicBezTo>
                  <a:pt x="39" y="79"/>
                  <a:pt x="40" y="78"/>
                  <a:pt x="41" y="76"/>
                </a:cubicBezTo>
                <a:close/>
                <a:moveTo>
                  <a:pt x="38" y="82"/>
                </a:moveTo>
                <a:cubicBezTo>
                  <a:pt x="41" y="80"/>
                  <a:pt x="45" y="78"/>
                  <a:pt x="49" y="76"/>
                </a:cubicBezTo>
                <a:cubicBezTo>
                  <a:pt x="54" y="73"/>
                  <a:pt x="59" y="71"/>
                  <a:pt x="64" y="68"/>
                </a:cubicBezTo>
                <a:cubicBezTo>
                  <a:pt x="66" y="67"/>
                  <a:pt x="69" y="65"/>
                  <a:pt x="71" y="64"/>
                </a:cubicBezTo>
                <a:cubicBezTo>
                  <a:pt x="69" y="66"/>
                  <a:pt x="67" y="68"/>
                  <a:pt x="65" y="69"/>
                </a:cubicBezTo>
                <a:cubicBezTo>
                  <a:pt x="56" y="75"/>
                  <a:pt x="46" y="80"/>
                  <a:pt x="37" y="84"/>
                </a:cubicBezTo>
                <a:cubicBezTo>
                  <a:pt x="37" y="83"/>
                  <a:pt x="37" y="83"/>
                  <a:pt x="38" y="82"/>
                </a:cubicBezTo>
                <a:close/>
                <a:moveTo>
                  <a:pt x="106" y="11"/>
                </a:moveTo>
                <a:cubicBezTo>
                  <a:pt x="107" y="11"/>
                  <a:pt x="108" y="11"/>
                  <a:pt x="109" y="10"/>
                </a:cubicBezTo>
                <a:cubicBezTo>
                  <a:pt x="110" y="10"/>
                  <a:pt x="111" y="9"/>
                  <a:pt x="112" y="9"/>
                </a:cubicBezTo>
                <a:cubicBezTo>
                  <a:pt x="112" y="9"/>
                  <a:pt x="116" y="6"/>
                  <a:pt x="114" y="8"/>
                </a:cubicBezTo>
                <a:cubicBezTo>
                  <a:pt x="111" y="10"/>
                  <a:pt x="108" y="11"/>
                  <a:pt x="105" y="12"/>
                </a:cubicBezTo>
                <a:cubicBezTo>
                  <a:pt x="105" y="12"/>
                  <a:pt x="106" y="11"/>
                  <a:pt x="106" y="11"/>
                </a:cubicBezTo>
                <a:close/>
                <a:moveTo>
                  <a:pt x="117" y="9"/>
                </a:moveTo>
                <a:cubicBezTo>
                  <a:pt x="117" y="9"/>
                  <a:pt x="117" y="9"/>
                  <a:pt x="117" y="9"/>
                </a:cubicBezTo>
                <a:cubicBezTo>
                  <a:pt x="115" y="10"/>
                  <a:pt x="113" y="10"/>
                  <a:pt x="110" y="11"/>
                </a:cubicBezTo>
                <a:cubicBezTo>
                  <a:pt x="109" y="12"/>
                  <a:pt x="107" y="13"/>
                  <a:pt x="106" y="13"/>
                </a:cubicBezTo>
                <a:cubicBezTo>
                  <a:pt x="106" y="13"/>
                  <a:pt x="105" y="13"/>
                  <a:pt x="104" y="14"/>
                </a:cubicBezTo>
                <a:cubicBezTo>
                  <a:pt x="104" y="14"/>
                  <a:pt x="104" y="13"/>
                  <a:pt x="104" y="13"/>
                </a:cubicBezTo>
                <a:cubicBezTo>
                  <a:pt x="108" y="12"/>
                  <a:pt x="112" y="10"/>
                  <a:pt x="115" y="8"/>
                </a:cubicBezTo>
                <a:cubicBezTo>
                  <a:pt x="116" y="8"/>
                  <a:pt x="117" y="8"/>
                  <a:pt x="117" y="9"/>
                </a:cubicBezTo>
                <a:close/>
                <a:moveTo>
                  <a:pt x="104" y="14"/>
                </a:moveTo>
                <a:cubicBezTo>
                  <a:pt x="105" y="14"/>
                  <a:pt x="107" y="13"/>
                  <a:pt x="109" y="13"/>
                </a:cubicBezTo>
                <a:cubicBezTo>
                  <a:pt x="110" y="12"/>
                  <a:pt x="112" y="12"/>
                  <a:pt x="113" y="11"/>
                </a:cubicBezTo>
                <a:cubicBezTo>
                  <a:pt x="115" y="10"/>
                  <a:pt x="117" y="9"/>
                  <a:pt x="114" y="11"/>
                </a:cubicBezTo>
                <a:cubicBezTo>
                  <a:pt x="110" y="13"/>
                  <a:pt x="106" y="14"/>
                  <a:pt x="103" y="16"/>
                </a:cubicBezTo>
                <a:cubicBezTo>
                  <a:pt x="103" y="15"/>
                  <a:pt x="103" y="15"/>
                  <a:pt x="104" y="14"/>
                </a:cubicBezTo>
                <a:close/>
                <a:moveTo>
                  <a:pt x="101" y="19"/>
                </a:moveTo>
                <a:cubicBezTo>
                  <a:pt x="104" y="18"/>
                  <a:pt x="106" y="17"/>
                  <a:pt x="108" y="16"/>
                </a:cubicBezTo>
                <a:cubicBezTo>
                  <a:pt x="107" y="17"/>
                  <a:pt x="106" y="18"/>
                  <a:pt x="106" y="19"/>
                </a:cubicBezTo>
                <a:cubicBezTo>
                  <a:pt x="104" y="19"/>
                  <a:pt x="102" y="20"/>
                  <a:pt x="100" y="21"/>
                </a:cubicBezTo>
                <a:cubicBezTo>
                  <a:pt x="101" y="20"/>
                  <a:pt x="101" y="19"/>
                  <a:pt x="101" y="19"/>
                </a:cubicBezTo>
                <a:close/>
                <a:moveTo>
                  <a:pt x="120" y="12"/>
                </a:moveTo>
                <a:cubicBezTo>
                  <a:pt x="120" y="13"/>
                  <a:pt x="120" y="13"/>
                  <a:pt x="121" y="14"/>
                </a:cubicBezTo>
                <a:cubicBezTo>
                  <a:pt x="119" y="14"/>
                  <a:pt x="118" y="14"/>
                  <a:pt x="116" y="15"/>
                </a:cubicBezTo>
                <a:cubicBezTo>
                  <a:pt x="116" y="15"/>
                  <a:pt x="115" y="15"/>
                  <a:pt x="115" y="15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7" y="13"/>
                  <a:pt x="118" y="13"/>
                  <a:pt x="120" y="12"/>
                </a:cubicBezTo>
                <a:cubicBezTo>
                  <a:pt x="120" y="12"/>
                  <a:pt x="120" y="12"/>
                  <a:pt x="120" y="12"/>
                </a:cubicBezTo>
                <a:close/>
                <a:moveTo>
                  <a:pt x="123" y="19"/>
                </a:moveTo>
                <a:cubicBezTo>
                  <a:pt x="123" y="18"/>
                  <a:pt x="123" y="18"/>
                  <a:pt x="122" y="18"/>
                </a:cubicBezTo>
                <a:cubicBezTo>
                  <a:pt x="123" y="18"/>
                  <a:pt x="123" y="18"/>
                  <a:pt x="122" y="17"/>
                </a:cubicBezTo>
                <a:cubicBezTo>
                  <a:pt x="120" y="16"/>
                  <a:pt x="120" y="16"/>
                  <a:pt x="121" y="15"/>
                </a:cubicBezTo>
                <a:cubicBezTo>
                  <a:pt x="122" y="16"/>
                  <a:pt x="123" y="17"/>
                  <a:pt x="123" y="19"/>
                </a:cubicBezTo>
                <a:close/>
                <a:moveTo>
                  <a:pt x="143" y="40"/>
                </a:moveTo>
                <a:cubicBezTo>
                  <a:pt x="142" y="40"/>
                  <a:pt x="141" y="40"/>
                  <a:pt x="140" y="40"/>
                </a:cubicBezTo>
                <a:cubicBezTo>
                  <a:pt x="140" y="40"/>
                  <a:pt x="140" y="39"/>
                  <a:pt x="140" y="39"/>
                </a:cubicBezTo>
                <a:cubicBezTo>
                  <a:pt x="143" y="38"/>
                  <a:pt x="145" y="37"/>
                  <a:pt x="148" y="37"/>
                </a:cubicBezTo>
                <a:cubicBezTo>
                  <a:pt x="149" y="37"/>
                  <a:pt x="146" y="39"/>
                  <a:pt x="145" y="39"/>
                </a:cubicBezTo>
                <a:cubicBezTo>
                  <a:pt x="144" y="39"/>
                  <a:pt x="144" y="40"/>
                  <a:pt x="143" y="40"/>
                </a:cubicBezTo>
                <a:close/>
                <a:moveTo>
                  <a:pt x="106" y="44"/>
                </a:moveTo>
                <a:cubicBezTo>
                  <a:pt x="106" y="37"/>
                  <a:pt x="104" y="23"/>
                  <a:pt x="110" y="18"/>
                </a:cubicBezTo>
                <a:cubicBezTo>
                  <a:pt x="115" y="15"/>
                  <a:pt x="122" y="22"/>
                  <a:pt x="126" y="24"/>
                </a:cubicBezTo>
                <a:cubicBezTo>
                  <a:pt x="131" y="28"/>
                  <a:pt x="138" y="32"/>
                  <a:pt x="137" y="40"/>
                </a:cubicBezTo>
                <a:cubicBezTo>
                  <a:pt x="126" y="39"/>
                  <a:pt x="116" y="40"/>
                  <a:pt x="106" y="44"/>
                </a:cubicBezTo>
                <a:close/>
                <a:moveTo>
                  <a:pt x="93" y="42"/>
                </a:moveTo>
                <a:cubicBezTo>
                  <a:pt x="95" y="41"/>
                  <a:pt x="97" y="40"/>
                  <a:pt x="99" y="39"/>
                </a:cubicBezTo>
                <a:cubicBezTo>
                  <a:pt x="99" y="40"/>
                  <a:pt x="99" y="40"/>
                  <a:pt x="98" y="41"/>
                </a:cubicBezTo>
                <a:cubicBezTo>
                  <a:pt x="98" y="42"/>
                  <a:pt x="97" y="42"/>
                  <a:pt x="96" y="42"/>
                </a:cubicBezTo>
                <a:cubicBezTo>
                  <a:pt x="95" y="43"/>
                  <a:pt x="94" y="44"/>
                  <a:pt x="93" y="44"/>
                </a:cubicBezTo>
                <a:cubicBezTo>
                  <a:pt x="93" y="43"/>
                  <a:pt x="93" y="43"/>
                  <a:pt x="93" y="42"/>
                </a:cubicBezTo>
                <a:close/>
                <a:moveTo>
                  <a:pt x="93" y="41"/>
                </a:moveTo>
                <a:cubicBezTo>
                  <a:pt x="93" y="40"/>
                  <a:pt x="93" y="39"/>
                  <a:pt x="93" y="38"/>
                </a:cubicBezTo>
                <a:cubicBezTo>
                  <a:pt x="93" y="38"/>
                  <a:pt x="93" y="38"/>
                  <a:pt x="93" y="38"/>
                </a:cubicBezTo>
                <a:cubicBezTo>
                  <a:pt x="94" y="38"/>
                  <a:pt x="94" y="38"/>
                  <a:pt x="95" y="37"/>
                </a:cubicBezTo>
                <a:cubicBezTo>
                  <a:pt x="96" y="37"/>
                  <a:pt x="101" y="36"/>
                  <a:pt x="98" y="37"/>
                </a:cubicBezTo>
                <a:cubicBezTo>
                  <a:pt x="97" y="39"/>
                  <a:pt x="95" y="39"/>
                  <a:pt x="93" y="41"/>
                </a:cubicBezTo>
                <a:close/>
                <a:moveTo>
                  <a:pt x="95" y="37"/>
                </a:moveTo>
                <a:cubicBezTo>
                  <a:pt x="95" y="37"/>
                  <a:pt x="96" y="36"/>
                  <a:pt x="97" y="36"/>
                </a:cubicBezTo>
                <a:cubicBezTo>
                  <a:pt x="95" y="37"/>
                  <a:pt x="92" y="38"/>
                  <a:pt x="95" y="37"/>
                </a:cubicBezTo>
                <a:close/>
                <a:moveTo>
                  <a:pt x="93" y="38"/>
                </a:moveTo>
                <a:cubicBezTo>
                  <a:pt x="93" y="37"/>
                  <a:pt x="93" y="36"/>
                  <a:pt x="93" y="35"/>
                </a:cubicBezTo>
                <a:cubicBezTo>
                  <a:pt x="94" y="35"/>
                  <a:pt x="94" y="35"/>
                  <a:pt x="95" y="35"/>
                </a:cubicBezTo>
                <a:cubicBezTo>
                  <a:pt x="96" y="34"/>
                  <a:pt x="103" y="31"/>
                  <a:pt x="100" y="34"/>
                </a:cubicBezTo>
                <a:cubicBezTo>
                  <a:pt x="97" y="35"/>
                  <a:pt x="95" y="36"/>
                  <a:pt x="93" y="38"/>
                </a:cubicBezTo>
                <a:close/>
                <a:moveTo>
                  <a:pt x="94" y="48"/>
                </a:moveTo>
                <a:cubicBezTo>
                  <a:pt x="94" y="47"/>
                  <a:pt x="94" y="46"/>
                  <a:pt x="93" y="45"/>
                </a:cubicBezTo>
                <a:cubicBezTo>
                  <a:pt x="95" y="45"/>
                  <a:pt x="96" y="44"/>
                  <a:pt x="98" y="44"/>
                </a:cubicBezTo>
                <a:cubicBezTo>
                  <a:pt x="99" y="44"/>
                  <a:pt x="100" y="44"/>
                  <a:pt x="101" y="44"/>
                </a:cubicBezTo>
                <a:cubicBezTo>
                  <a:pt x="100" y="45"/>
                  <a:pt x="99" y="45"/>
                  <a:pt x="98" y="46"/>
                </a:cubicBezTo>
                <a:cubicBezTo>
                  <a:pt x="97" y="46"/>
                  <a:pt x="96" y="47"/>
                  <a:pt x="95" y="47"/>
                </a:cubicBezTo>
                <a:cubicBezTo>
                  <a:pt x="95" y="48"/>
                  <a:pt x="95" y="48"/>
                  <a:pt x="95" y="48"/>
                </a:cubicBezTo>
                <a:cubicBezTo>
                  <a:pt x="95" y="48"/>
                  <a:pt x="94" y="48"/>
                  <a:pt x="94" y="48"/>
                </a:cubicBezTo>
                <a:close/>
                <a:moveTo>
                  <a:pt x="100" y="46"/>
                </a:moveTo>
                <a:cubicBezTo>
                  <a:pt x="100" y="46"/>
                  <a:pt x="100" y="46"/>
                  <a:pt x="100" y="46"/>
                </a:cubicBezTo>
                <a:cubicBezTo>
                  <a:pt x="100" y="46"/>
                  <a:pt x="99" y="46"/>
                  <a:pt x="99" y="46"/>
                </a:cubicBezTo>
                <a:cubicBezTo>
                  <a:pt x="101" y="45"/>
                  <a:pt x="102" y="44"/>
                  <a:pt x="102" y="43"/>
                </a:cubicBezTo>
                <a:cubicBezTo>
                  <a:pt x="102" y="43"/>
                  <a:pt x="102" y="42"/>
                  <a:pt x="102" y="42"/>
                </a:cubicBezTo>
                <a:cubicBezTo>
                  <a:pt x="101" y="42"/>
                  <a:pt x="100" y="42"/>
                  <a:pt x="99" y="43"/>
                </a:cubicBezTo>
                <a:cubicBezTo>
                  <a:pt x="98" y="43"/>
                  <a:pt x="92" y="46"/>
                  <a:pt x="95" y="44"/>
                </a:cubicBezTo>
                <a:cubicBezTo>
                  <a:pt x="97" y="43"/>
                  <a:pt x="100" y="42"/>
                  <a:pt x="101" y="39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99" y="38"/>
                  <a:pt x="97" y="39"/>
                  <a:pt x="95" y="40"/>
                </a:cubicBezTo>
                <a:cubicBezTo>
                  <a:pt x="98" y="38"/>
                  <a:pt x="100" y="37"/>
                  <a:pt x="102" y="35"/>
                </a:cubicBezTo>
                <a:cubicBezTo>
                  <a:pt x="102" y="35"/>
                  <a:pt x="102" y="34"/>
                  <a:pt x="102" y="34"/>
                </a:cubicBezTo>
                <a:cubicBezTo>
                  <a:pt x="101" y="34"/>
                  <a:pt x="100" y="34"/>
                  <a:pt x="99" y="35"/>
                </a:cubicBezTo>
                <a:cubicBezTo>
                  <a:pt x="99" y="35"/>
                  <a:pt x="99" y="35"/>
                  <a:pt x="99" y="35"/>
                </a:cubicBezTo>
                <a:cubicBezTo>
                  <a:pt x="100" y="34"/>
                  <a:pt x="101" y="33"/>
                  <a:pt x="102" y="32"/>
                </a:cubicBezTo>
                <a:cubicBezTo>
                  <a:pt x="102" y="32"/>
                  <a:pt x="102" y="31"/>
                  <a:pt x="102" y="31"/>
                </a:cubicBezTo>
                <a:cubicBezTo>
                  <a:pt x="100" y="32"/>
                  <a:pt x="99" y="32"/>
                  <a:pt x="98" y="33"/>
                </a:cubicBezTo>
                <a:cubicBezTo>
                  <a:pt x="96" y="33"/>
                  <a:pt x="91" y="36"/>
                  <a:pt x="95" y="33"/>
                </a:cubicBezTo>
                <a:cubicBezTo>
                  <a:pt x="98" y="31"/>
                  <a:pt x="101" y="30"/>
                  <a:pt x="102" y="28"/>
                </a:cubicBezTo>
                <a:cubicBezTo>
                  <a:pt x="103" y="27"/>
                  <a:pt x="102" y="27"/>
                  <a:pt x="102" y="27"/>
                </a:cubicBezTo>
                <a:cubicBezTo>
                  <a:pt x="101" y="27"/>
                  <a:pt x="100" y="27"/>
                  <a:pt x="99" y="28"/>
                </a:cubicBezTo>
                <a:cubicBezTo>
                  <a:pt x="99" y="28"/>
                  <a:pt x="96" y="29"/>
                  <a:pt x="95" y="30"/>
                </a:cubicBezTo>
                <a:cubicBezTo>
                  <a:pt x="95" y="29"/>
                  <a:pt x="95" y="29"/>
                  <a:pt x="95" y="28"/>
                </a:cubicBezTo>
                <a:cubicBezTo>
                  <a:pt x="98" y="27"/>
                  <a:pt x="101" y="26"/>
                  <a:pt x="104" y="24"/>
                </a:cubicBezTo>
                <a:cubicBezTo>
                  <a:pt x="104" y="23"/>
                  <a:pt x="104" y="23"/>
                  <a:pt x="103" y="23"/>
                </a:cubicBezTo>
                <a:cubicBezTo>
                  <a:pt x="102" y="23"/>
                  <a:pt x="101" y="23"/>
                  <a:pt x="100" y="24"/>
                </a:cubicBezTo>
                <a:cubicBezTo>
                  <a:pt x="99" y="24"/>
                  <a:pt x="98" y="25"/>
                  <a:pt x="97" y="25"/>
                </a:cubicBezTo>
                <a:cubicBezTo>
                  <a:pt x="97" y="25"/>
                  <a:pt x="97" y="25"/>
                  <a:pt x="98" y="25"/>
                </a:cubicBezTo>
                <a:cubicBezTo>
                  <a:pt x="98" y="25"/>
                  <a:pt x="98" y="25"/>
                  <a:pt x="98" y="25"/>
                </a:cubicBezTo>
                <a:cubicBezTo>
                  <a:pt x="100" y="23"/>
                  <a:pt x="102" y="22"/>
                  <a:pt x="105" y="21"/>
                </a:cubicBezTo>
                <a:cubicBezTo>
                  <a:pt x="102" y="28"/>
                  <a:pt x="103" y="39"/>
                  <a:pt x="103" y="44"/>
                </a:cubicBezTo>
                <a:cubicBezTo>
                  <a:pt x="103" y="44"/>
                  <a:pt x="103" y="44"/>
                  <a:pt x="103" y="45"/>
                </a:cubicBezTo>
                <a:cubicBezTo>
                  <a:pt x="102" y="45"/>
                  <a:pt x="101" y="45"/>
                  <a:pt x="100" y="46"/>
                </a:cubicBezTo>
                <a:close/>
                <a:moveTo>
                  <a:pt x="119" y="16"/>
                </a:moveTo>
                <a:cubicBezTo>
                  <a:pt x="118" y="16"/>
                  <a:pt x="117" y="15"/>
                  <a:pt x="117" y="15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118" y="14"/>
                  <a:pt x="119" y="14"/>
                  <a:pt x="120" y="15"/>
                </a:cubicBezTo>
                <a:cubicBezTo>
                  <a:pt x="119" y="15"/>
                  <a:pt x="119" y="16"/>
                  <a:pt x="119" y="16"/>
                </a:cubicBezTo>
                <a:close/>
                <a:moveTo>
                  <a:pt x="140" y="35"/>
                </a:moveTo>
                <a:cubicBezTo>
                  <a:pt x="142" y="35"/>
                  <a:pt x="144" y="34"/>
                  <a:pt x="147" y="34"/>
                </a:cubicBezTo>
                <a:cubicBezTo>
                  <a:pt x="147" y="34"/>
                  <a:pt x="145" y="35"/>
                  <a:pt x="145" y="35"/>
                </a:cubicBezTo>
                <a:cubicBezTo>
                  <a:pt x="144" y="36"/>
                  <a:pt x="143" y="36"/>
                  <a:pt x="142" y="37"/>
                </a:cubicBezTo>
                <a:cubicBezTo>
                  <a:pt x="141" y="37"/>
                  <a:pt x="141" y="37"/>
                  <a:pt x="140" y="38"/>
                </a:cubicBezTo>
                <a:cubicBezTo>
                  <a:pt x="140" y="37"/>
                  <a:pt x="140" y="36"/>
                  <a:pt x="140" y="35"/>
                </a:cubicBezTo>
                <a:close/>
                <a:moveTo>
                  <a:pt x="139" y="32"/>
                </a:moveTo>
                <a:cubicBezTo>
                  <a:pt x="139" y="32"/>
                  <a:pt x="140" y="32"/>
                  <a:pt x="140" y="32"/>
                </a:cubicBezTo>
                <a:cubicBezTo>
                  <a:pt x="141" y="32"/>
                  <a:pt x="145" y="31"/>
                  <a:pt x="145" y="30"/>
                </a:cubicBezTo>
                <a:cubicBezTo>
                  <a:pt x="144" y="32"/>
                  <a:pt x="141" y="33"/>
                  <a:pt x="139" y="34"/>
                </a:cubicBezTo>
                <a:cubicBezTo>
                  <a:pt x="139" y="34"/>
                  <a:pt x="139" y="33"/>
                  <a:pt x="139" y="32"/>
                </a:cubicBezTo>
                <a:close/>
                <a:moveTo>
                  <a:pt x="138" y="32"/>
                </a:moveTo>
                <a:cubicBezTo>
                  <a:pt x="138" y="32"/>
                  <a:pt x="138" y="31"/>
                  <a:pt x="138" y="31"/>
                </a:cubicBezTo>
                <a:cubicBezTo>
                  <a:pt x="139" y="31"/>
                  <a:pt x="140" y="30"/>
                  <a:pt x="140" y="30"/>
                </a:cubicBezTo>
                <a:cubicBezTo>
                  <a:pt x="141" y="29"/>
                  <a:pt x="141" y="29"/>
                  <a:pt x="142" y="28"/>
                </a:cubicBezTo>
                <a:cubicBezTo>
                  <a:pt x="143" y="29"/>
                  <a:pt x="144" y="29"/>
                  <a:pt x="145" y="30"/>
                </a:cubicBezTo>
                <a:cubicBezTo>
                  <a:pt x="143" y="30"/>
                  <a:pt x="140" y="31"/>
                  <a:pt x="138" y="32"/>
                </a:cubicBezTo>
                <a:close/>
                <a:moveTo>
                  <a:pt x="141" y="28"/>
                </a:moveTo>
                <a:cubicBezTo>
                  <a:pt x="140" y="29"/>
                  <a:pt x="139" y="30"/>
                  <a:pt x="138" y="30"/>
                </a:cubicBezTo>
                <a:cubicBezTo>
                  <a:pt x="138" y="30"/>
                  <a:pt x="138" y="30"/>
                  <a:pt x="137" y="31"/>
                </a:cubicBezTo>
                <a:cubicBezTo>
                  <a:pt x="137" y="30"/>
                  <a:pt x="137" y="30"/>
                  <a:pt x="137" y="29"/>
                </a:cubicBezTo>
                <a:cubicBezTo>
                  <a:pt x="138" y="29"/>
                  <a:pt x="139" y="29"/>
                  <a:pt x="141" y="28"/>
                </a:cubicBezTo>
                <a:cubicBezTo>
                  <a:pt x="141" y="28"/>
                  <a:pt x="141" y="28"/>
                  <a:pt x="141" y="28"/>
                </a:cubicBezTo>
                <a:close/>
                <a:moveTo>
                  <a:pt x="117" y="12"/>
                </a:moveTo>
                <a:cubicBezTo>
                  <a:pt x="116" y="13"/>
                  <a:pt x="115" y="14"/>
                  <a:pt x="114" y="15"/>
                </a:cubicBezTo>
                <a:cubicBezTo>
                  <a:pt x="113" y="15"/>
                  <a:pt x="113" y="15"/>
                  <a:pt x="112" y="15"/>
                </a:cubicBezTo>
                <a:cubicBezTo>
                  <a:pt x="112" y="15"/>
                  <a:pt x="111" y="15"/>
                  <a:pt x="111" y="15"/>
                </a:cubicBezTo>
                <a:cubicBezTo>
                  <a:pt x="112" y="14"/>
                  <a:pt x="113" y="14"/>
                  <a:pt x="114" y="13"/>
                </a:cubicBezTo>
                <a:cubicBezTo>
                  <a:pt x="115" y="13"/>
                  <a:pt x="116" y="13"/>
                  <a:pt x="117" y="13"/>
                </a:cubicBezTo>
                <a:cubicBezTo>
                  <a:pt x="117" y="12"/>
                  <a:pt x="117" y="12"/>
                  <a:pt x="118" y="12"/>
                </a:cubicBezTo>
                <a:cubicBezTo>
                  <a:pt x="118" y="12"/>
                  <a:pt x="117" y="12"/>
                  <a:pt x="117" y="12"/>
                </a:cubicBezTo>
                <a:close/>
                <a:moveTo>
                  <a:pt x="100" y="22"/>
                </a:moveTo>
                <a:cubicBezTo>
                  <a:pt x="101" y="21"/>
                  <a:pt x="102" y="21"/>
                  <a:pt x="103" y="20"/>
                </a:cubicBezTo>
                <a:cubicBezTo>
                  <a:pt x="107" y="19"/>
                  <a:pt x="104" y="21"/>
                  <a:pt x="103" y="21"/>
                </a:cubicBezTo>
                <a:cubicBezTo>
                  <a:pt x="101" y="22"/>
                  <a:pt x="100" y="23"/>
                  <a:pt x="98" y="24"/>
                </a:cubicBezTo>
                <a:cubicBezTo>
                  <a:pt x="99" y="23"/>
                  <a:pt x="99" y="22"/>
                  <a:pt x="100" y="22"/>
                </a:cubicBezTo>
                <a:close/>
                <a:moveTo>
                  <a:pt x="97" y="26"/>
                </a:moveTo>
                <a:cubicBezTo>
                  <a:pt x="98" y="26"/>
                  <a:pt x="98" y="25"/>
                  <a:pt x="99" y="25"/>
                </a:cubicBezTo>
                <a:cubicBezTo>
                  <a:pt x="101" y="24"/>
                  <a:pt x="103" y="23"/>
                  <a:pt x="100" y="25"/>
                </a:cubicBezTo>
                <a:cubicBezTo>
                  <a:pt x="99" y="26"/>
                  <a:pt x="97" y="27"/>
                  <a:pt x="96" y="28"/>
                </a:cubicBezTo>
                <a:cubicBezTo>
                  <a:pt x="96" y="27"/>
                  <a:pt x="97" y="26"/>
                  <a:pt x="97" y="26"/>
                </a:cubicBezTo>
                <a:close/>
                <a:moveTo>
                  <a:pt x="95" y="31"/>
                </a:moveTo>
                <a:cubicBezTo>
                  <a:pt x="95" y="30"/>
                  <a:pt x="96" y="30"/>
                  <a:pt x="97" y="30"/>
                </a:cubicBezTo>
                <a:cubicBezTo>
                  <a:pt x="98" y="29"/>
                  <a:pt x="99" y="29"/>
                  <a:pt x="100" y="29"/>
                </a:cubicBezTo>
                <a:cubicBezTo>
                  <a:pt x="98" y="31"/>
                  <a:pt x="95" y="32"/>
                  <a:pt x="93" y="34"/>
                </a:cubicBezTo>
                <a:cubicBezTo>
                  <a:pt x="93" y="33"/>
                  <a:pt x="93" y="32"/>
                  <a:pt x="94" y="31"/>
                </a:cubicBezTo>
                <a:cubicBezTo>
                  <a:pt x="94" y="31"/>
                  <a:pt x="94" y="31"/>
                  <a:pt x="95" y="31"/>
                </a:cubicBezTo>
                <a:close/>
                <a:moveTo>
                  <a:pt x="38" y="168"/>
                </a:moveTo>
                <a:cubicBezTo>
                  <a:pt x="34" y="170"/>
                  <a:pt x="29" y="173"/>
                  <a:pt x="25" y="175"/>
                </a:cubicBezTo>
                <a:cubicBezTo>
                  <a:pt x="22" y="177"/>
                  <a:pt x="20" y="178"/>
                  <a:pt x="17" y="179"/>
                </a:cubicBezTo>
                <a:cubicBezTo>
                  <a:pt x="16" y="180"/>
                  <a:pt x="15" y="181"/>
                  <a:pt x="14" y="181"/>
                </a:cubicBezTo>
                <a:cubicBezTo>
                  <a:pt x="13" y="182"/>
                  <a:pt x="8" y="185"/>
                  <a:pt x="12" y="182"/>
                </a:cubicBezTo>
                <a:cubicBezTo>
                  <a:pt x="17" y="178"/>
                  <a:pt x="23" y="175"/>
                  <a:pt x="28" y="171"/>
                </a:cubicBezTo>
                <a:cubicBezTo>
                  <a:pt x="32" y="169"/>
                  <a:pt x="36" y="167"/>
                  <a:pt x="39" y="164"/>
                </a:cubicBezTo>
                <a:cubicBezTo>
                  <a:pt x="39" y="165"/>
                  <a:pt x="39" y="167"/>
                  <a:pt x="38" y="168"/>
                </a:cubicBezTo>
                <a:close/>
                <a:moveTo>
                  <a:pt x="10" y="179"/>
                </a:moveTo>
                <a:cubicBezTo>
                  <a:pt x="15" y="177"/>
                  <a:pt x="20" y="174"/>
                  <a:pt x="26" y="171"/>
                </a:cubicBezTo>
                <a:cubicBezTo>
                  <a:pt x="28" y="170"/>
                  <a:pt x="31" y="168"/>
                  <a:pt x="33" y="167"/>
                </a:cubicBezTo>
                <a:cubicBezTo>
                  <a:pt x="34" y="167"/>
                  <a:pt x="34" y="166"/>
                  <a:pt x="35" y="166"/>
                </a:cubicBezTo>
                <a:cubicBezTo>
                  <a:pt x="26" y="172"/>
                  <a:pt x="17" y="177"/>
                  <a:pt x="9" y="183"/>
                </a:cubicBezTo>
                <a:cubicBezTo>
                  <a:pt x="10" y="182"/>
                  <a:pt x="10" y="180"/>
                  <a:pt x="10" y="179"/>
                </a:cubicBezTo>
                <a:close/>
                <a:moveTo>
                  <a:pt x="39" y="163"/>
                </a:moveTo>
                <a:cubicBezTo>
                  <a:pt x="35" y="166"/>
                  <a:pt x="30" y="168"/>
                  <a:pt x="25" y="170"/>
                </a:cubicBezTo>
                <a:cubicBezTo>
                  <a:pt x="23" y="172"/>
                  <a:pt x="20" y="173"/>
                  <a:pt x="17" y="175"/>
                </a:cubicBezTo>
                <a:cubicBezTo>
                  <a:pt x="16" y="176"/>
                  <a:pt x="14" y="176"/>
                  <a:pt x="13" y="177"/>
                </a:cubicBezTo>
                <a:cubicBezTo>
                  <a:pt x="9" y="179"/>
                  <a:pt x="13" y="177"/>
                  <a:pt x="13" y="176"/>
                </a:cubicBezTo>
                <a:cubicBezTo>
                  <a:pt x="22" y="170"/>
                  <a:pt x="31" y="165"/>
                  <a:pt x="40" y="159"/>
                </a:cubicBezTo>
                <a:cubicBezTo>
                  <a:pt x="40" y="160"/>
                  <a:pt x="40" y="161"/>
                  <a:pt x="39" y="163"/>
                </a:cubicBezTo>
                <a:close/>
                <a:moveTo>
                  <a:pt x="41" y="158"/>
                </a:moveTo>
                <a:cubicBezTo>
                  <a:pt x="34" y="162"/>
                  <a:pt x="26" y="165"/>
                  <a:pt x="19" y="169"/>
                </a:cubicBezTo>
                <a:cubicBezTo>
                  <a:pt x="17" y="170"/>
                  <a:pt x="15" y="171"/>
                  <a:pt x="13" y="172"/>
                </a:cubicBezTo>
                <a:cubicBezTo>
                  <a:pt x="13" y="172"/>
                  <a:pt x="14" y="172"/>
                  <a:pt x="14" y="172"/>
                </a:cubicBezTo>
                <a:cubicBezTo>
                  <a:pt x="17" y="168"/>
                  <a:pt x="22" y="167"/>
                  <a:pt x="26" y="164"/>
                </a:cubicBezTo>
                <a:cubicBezTo>
                  <a:pt x="28" y="162"/>
                  <a:pt x="31" y="160"/>
                  <a:pt x="33" y="158"/>
                </a:cubicBezTo>
                <a:cubicBezTo>
                  <a:pt x="36" y="157"/>
                  <a:pt x="39" y="155"/>
                  <a:pt x="42" y="153"/>
                </a:cubicBezTo>
                <a:cubicBezTo>
                  <a:pt x="41" y="154"/>
                  <a:pt x="41" y="156"/>
                  <a:pt x="41" y="158"/>
                </a:cubicBezTo>
                <a:close/>
                <a:moveTo>
                  <a:pt x="11" y="171"/>
                </a:moveTo>
                <a:cubicBezTo>
                  <a:pt x="17" y="169"/>
                  <a:pt x="22" y="166"/>
                  <a:pt x="26" y="163"/>
                </a:cubicBezTo>
                <a:cubicBezTo>
                  <a:pt x="26" y="163"/>
                  <a:pt x="26" y="163"/>
                  <a:pt x="25" y="163"/>
                </a:cubicBezTo>
                <a:cubicBezTo>
                  <a:pt x="21" y="167"/>
                  <a:pt x="15" y="169"/>
                  <a:pt x="11" y="173"/>
                </a:cubicBezTo>
                <a:cubicBezTo>
                  <a:pt x="11" y="173"/>
                  <a:pt x="11" y="172"/>
                  <a:pt x="11" y="171"/>
                </a:cubicBezTo>
                <a:close/>
                <a:moveTo>
                  <a:pt x="14" y="158"/>
                </a:moveTo>
                <a:cubicBezTo>
                  <a:pt x="14" y="158"/>
                  <a:pt x="14" y="158"/>
                  <a:pt x="14" y="158"/>
                </a:cubicBezTo>
                <a:cubicBezTo>
                  <a:pt x="15" y="158"/>
                  <a:pt x="15" y="158"/>
                  <a:pt x="15" y="158"/>
                </a:cubicBezTo>
                <a:cubicBezTo>
                  <a:pt x="19" y="156"/>
                  <a:pt x="23" y="153"/>
                  <a:pt x="27" y="151"/>
                </a:cubicBezTo>
                <a:cubicBezTo>
                  <a:pt x="30" y="150"/>
                  <a:pt x="33" y="148"/>
                  <a:pt x="36" y="147"/>
                </a:cubicBezTo>
                <a:cubicBezTo>
                  <a:pt x="33" y="149"/>
                  <a:pt x="29" y="152"/>
                  <a:pt x="25" y="154"/>
                </a:cubicBezTo>
                <a:cubicBezTo>
                  <a:pt x="21" y="157"/>
                  <a:pt x="17" y="158"/>
                  <a:pt x="13" y="162"/>
                </a:cubicBezTo>
                <a:cubicBezTo>
                  <a:pt x="13" y="161"/>
                  <a:pt x="14" y="160"/>
                  <a:pt x="14" y="158"/>
                </a:cubicBezTo>
                <a:close/>
                <a:moveTo>
                  <a:pt x="15" y="153"/>
                </a:moveTo>
                <a:cubicBezTo>
                  <a:pt x="15" y="153"/>
                  <a:pt x="16" y="153"/>
                  <a:pt x="16" y="153"/>
                </a:cubicBezTo>
                <a:cubicBezTo>
                  <a:pt x="17" y="151"/>
                  <a:pt x="19" y="150"/>
                  <a:pt x="21" y="149"/>
                </a:cubicBezTo>
                <a:cubicBezTo>
                  <a:pt x="23" y="148"/>
                  <a:pt x="25" y="147"/>
                  <a:pt x="27" y="145"/>
                </a:cubicBezTo>
                <a:cubicBezTo>
                  <a:pt x="32" y="143"/>
                  <a:pt x="37" y="139"/>
                  <a:pt x="42" y="136"/>
                </a:cubicBezTo>
                <a:cubicBezTo>
                  <a:pt x="42" y="137"/>
                  <a:pt x="42" y="138"/>
                  <a:pt x="42" y="139"/>
                </a:cubicBezTo>
                <a:cubicBezTo>
                  <a:pt x="38" y="140"/>
                  <a:pt x="34" y="143"/>
                  <a:pt x="30" y="145"/>
                </a:cubicBezTo>
                <a:cubicBezTo>
                  <a:pt x="25" y="148"/>
                  <a:pt x="21" y="150"/>
                  <a:pt x="16" y="153"/>
                </a:cubicBezTo>
                <a:cubicBezTo>
                  <a:pt x="16" y="153"/>
                  <a:pt x="15" y="153"/>
                  <a:pt x="15" y="153"/>
                </a:cubicBezTo>
                <a:cubicBezTo>
                  <a:pt x="15" y="153"/>
                  <a:pt x="15" y="153"/>
                  <a:pt x="15" y="153"/>
                </a:cubicBezTo>
                <a:close/>
                <a:moveTo>
                  <a:pt x="17" y="146"/>
                </a:moveTo>
                <a:cubicBezTo>
                  <a:pt x="17" y="145"/>
                  <a:pt x="17" y="145"/>
                  <a:pt x="17" y="145"/>
                </a:cubicBezTo>
                <a:cubicBezTo>
                  <a:pt x="18" y="145"/>
                  <a:pt x="19" y="144"/>
                  <a:pt x="20" y="143"/>
                </a:cubicBezTo>
                <a:cubicBezTo>
                  <a:pt x="24" y="140"/>
                  <a:pt x="28" y="138"/>
                  <a:pt x="32" y="136"/>
                </a:cubicBezTo>
                <a:cubicBezTo>
                  <a:pt x="36" y="134"/>
                  <a:pt x="39" y="132"/>
                  <a:pt x="42" y="129"/>
                </a:cubicBezTo>
                <a:cubicBezTo>
                  <a:pt x="42" y="130"/>
                  <a:pt x="42" y="131"/>
                  <a:pt x="42" y="132"/>
                </a:cubicBezTo>
                <a:cubicBezTo>
                  <a:pt x="37" y="134"/>
                  <a:pt x="33" y="136"/>
                  <a:pt x="29" y="138"/>
                </a:cubicBezTo>
                <a:cubicBezTo>
                  <a:pt x="27" y="140"/>
                  <a:pt x="24" y="141"/>
                  <a:pt x="22" y="143"/>
                </a:cubicBezTo>
                <a:cubicBezTo>
                  <a:pt x="21" y="143"/>
                  <a:pt x="20" y="144"/>
                  <a:pt x="20" y="144"/>
                </a:cubicBezTo>
                <a:cubicBezTo>
                  <a:pt x="18" y="145"/>
                  <a:pt x="18" y="145"/>
                  <a:pt x="17" y="146"/>
                </a:cubicBezTo>
                <a:cubicBezTo>
                  <a:pt x="17" y="146"/>
                  <a:pt x="17" y="146"/>
                  <a:pt x="17" y="146"/>
                </a:cubicBezTo>
                <a:close/>
                <a:moveTo>
                  <a:pt x="42" y="116"/>
                </a:moveTo>
                <a:cubicBezTo>
                  <a:pt x="43" y="116"/>
                  <a:pt x="43" y="115"/>
                  <a:pt x="43" y="115"/>
                </a:cubicBezTo>
                <a:cubicBezTo>
                  <a:pt x="43" y="115"/>
                  <a:pt x="43" y="115"/>
                  <a:pt x="43" y="115"/>
                </a:cubicBezTo>
                <a:cubicBezTo>
                  <a:pt x="43" y="116"/>
                  <a:pt x="43" y="117"/>
                  <a:pt x="43" y="117"/>
                </a:cubicBezTo>
                <a:cubicBezTo>
                  <a:pt x="40" y="118"/>
                  <a:pt x="38" y="120"/>
                  <a:pt x="35" y="122"/>
                </a:cubicBezTo>
                <a:cubicBezTo>
                  <a:pt x="32" y="124"/>
                  <a:pt x="30" y="125"/>
                  <a:pt x="27" y="126"/>
                </a:cubicBezTo>
                <a:cubicBezTo>
                  <a:pt x="29" y="125"/>
                  <a:pt x="30" y="124"/>
                  <a:pt x="32" y="123"/>
                </a:cubicBezTo>
                <a:cubicBezTo>
                  <a:pt x="35" y="121"/>
                  <a:pt x="39" y="118"/>
                  <a:pt x="42" y="116"/>
                </a:cubicBezTo>
                <a:close/>
                <a:moveTo>
                  <a:pt x="42" y="122"/>
                </a:moveTo>
                <a:cubicBezTo>
                  <a:pt x="39" y="124"/>
                  <a:pt x="35" y="126"/>
                  <a:pt x="31" y="128"/>
                </a:cubicBezTo>
                <a:cubicBezTo>
                  <a:pt x="29" y="129"/>
                  <a:pt x="27" y="130"/>
                  <a:pt x="25" y="132"/>
                </a:cubicBezTo>
                <a:cubicBezTo>
                  <a:pt x="24" y="132"/>
                  <a:pt x="23" y="133"/>
                  <a:pt x="22" y="133"/>
                </a:cubicBezTo>
                <a:cubicBezTo>
                  <a:pt x="21" y="134"/>
                  <a:pt x="20" y="134"/>
                  <a:pt x="20" y="134"/>
                </a:cubicBezTo>
                <a:cubicBezTo>
                  <a:pt x="20" y="134"/>
                  <a:pt x="21" y="134"/>
                  <a:pt x="21" y="133"/>
                </a:cubicBezTo>
                <a:cubicBezTo>
                  <a:pt x="24" y="130"/>
                  <a:pt x="27" y="128"/>
                  <a:pt x="31" y="126"/>
                </a:cubicBezTo>
                <a:cubicBezTo>
                  <a:pt x="35" y="124"/>
                  <a:pt x="39" y="121"/>
                  <a:pt x="43" y="118"/>
                </a:cubicBezTo>
                <a:cubicBezTo>
                  <a:pt x="43" y="119"/>
                  <a:pt x="42" y="121"/>
                  <a:pt x="42" y="122"/>
                </a:cubicBezTo>
                <a:close/>
                <a:moveTo>
                  <a:pt x="42" y="126"/>
                </a:moveTo>
                <a:cubicBezTo>
                  <a:pt x="38" y="128"/>
                  <a:pt x="34" y="131"/>
                  <a:pt x="30" y="134"/>
                </a:cubicBezTo>
                <a:cubicBezTo>
                  <a:pt x="28" y="135"/>
                  <a:pt x="25" y="136"/>
                  <a:pt x="23" y="137"/>
                </a:cubicBezTo>
                <a:cubicBezTo>
                  <a:pt x="22" y="138"/>
                  <a:pt x="17" y="141"/>
                  <a:pt x="20" y="138"/>
                </a:cubicBezTo>
                <a:cubicBezTo>
                  <a:pt x="27" y="132"/>
                  <a:pt x="36" y="129"/>
                  <a:pt x="42" y="123"/>
                </a:cubicBezTo>
                <a:cubicBezTo>
                  <a:pt x="42" y="124"/>
                  <a:pt x="42" y="125"/>
                  <a:pt x="42" y="126"/>
                </a:cubicBezTo>
                <a:close/>
                <a:moveTo>
                  <a:pt x="42" y="127"/>
                </a:moveTo>
                <a:cubicBezTo>
                  <a:pt x="42" y="127"/>
                  <a:pt x="42" y="127"/>
                  <a:pt x="42" y="128"/>
                </a:cubicBezTo>
                <a:cubicBezTo>
                  <a:pt x="41" y="128"/>
                  <a:pt x="41" y="128"/>
                  <a:pt x="40" y="128"/>
                </a:cubicBezTo>
                <a:cubicBezTo>
                  <a:pt x="41" y="128"/>
                  <a:pt x="41" y="127"/>
                  <a:pt x="42" y="127"/>
                </a:cubicBezTo>
                <a:close/>
                <a:moveTo>
                  <a:pt x="42" y="135"/>
                </a:moveTo>
                <a:cubicBezTo>
                  <a:pt x="37" y="137"/>
                  <a:pt x="33" y="139"/>
                  <a:pt x="29" y="142"/>
                </a:cubicBezTo>
                <a:cubicBezTo>
                  <a:pt x="27" y="143"/>
                  <a:pt x="25" y="144"/>
                  <a:pt x="22" y="146"/>
                </a:cubicBezTo>
                <a:cubicBezTo>
                  <a:pt x="21" y="146"/>
                  <a:pt x="20" y="147"/>
                  <a:pt x="19" y="147"/>
                </a:cubicBezTo>
                <a:cubicBezTo>
                  <a:pt x="19" y="147"/>
                  <a:pt x="15" y="150"/>
                  <a:pt x="18" y="148"/>
                </a:cubicBezTo>
                <a:cubicBezTo>
                  <a:pt x="22" y="145"/>
                  <a:pt x="27" y="142"/>
                  <a:pt x="32" y="139"/>
                </a:cubicBezTo>
                <a:cubicBezTo>
                  <a:pt x="35" y="137"/>
                  <a:pt x="39" y="136"/>
                  <a:pt x="42" y="133"/>
                </a:cubicBezTo>
                <a:cubicBezTo>
                  <a:pt x="42" y="134"/>
                  <a:pt x="42" y="135"/>
                  <a:pt x="42" y="135"/>
                </a:cubicBezTo>
                <a:close/>
                <a:moveTo>
                  <a:pt x="42" y="143"/>
                </a:moveTo>
                <a:cubicBezTo>
                  <a:pt x="42" y="144"/>
                  <a:pt x="41" y="144"/>
                  <a:pt x="41" y="144"/>
                </a:cubicBezTo>
                <a:cubicBezTo>
                  <a:pt x="41" y="144"/>
                  <a:pt x="41" y="144"/>
                  <a:pt x="41" y="144"/>
                </a:cubicBezTo>
                <a:cubicBezTo>
                  <a:pt x="40" y="145"/>
                  <a:pt x="38" y="145"/>
                  <a:pt x="37" y="146"/>
                </a:cubicBezTo>
                <a:cubicBezTo>
                  <a:pt x="32" y="148"/>
                  <a:pt x="27" y="151"/>
                  <a:pt x="22" y="153"/>
                </a:cubicBezTo>
                <a:cubicBezTo>
                  <a:pt x="21" y="154"/>
                  <a:pt x="20" y="154"/>
                  <a:pt x="20" y="155"/>
                </a:cubicBezTo>
                <a:cubicBezTo>
                  <a:pt x="20" y="154"/>
                  <a:pt x="20" y="154"/>
                  <a:pt x="20" y="154"/>
                </a:cubicBezTo>
                <a:cubicBezTo>
                  <a:pt x="27" y="150"/>
                  <a:pt x="36" y="146"/>
                  <a:pt x="42" y="140"/>
                </a:cubicBezTo>
                <a:cubicBezTo>
                  <a:pt x="42" y="141"/>
                  <a:pt x="42" y="142"/>
                  <a:pt x="42" y="143"/>
                </a:cubicBezTo>
                <a:close/>
                <a:moveTo>
                  <a:pt x="17" y="159"/>
                </a:moveTo>
                <a:cubicBezTo>
                  <a:pt x="21" y="157"/>
                  <a:pt x="26" y="155"/>
                  <a:pt x="29" y="152"/>
                </a:cubicBezTo>
                <a:cubicBezTo>
                  <a:pt x="32" y="151"/>
                  <a:pt x="34" y="149"/>
                  <a:pt x="37" y="147"/>
                </a:cubicBezTo>
                <a:cubicBezTo>
                  <a:pt x="38" y="147"/>
                  <a:pt x="40" y="146"/>
                  <a:pt x="41" y="145"/>
                </a:cubicBezTo>
                <a:cubicBezTo>
                  <a:pt x="41" y="145"/>
                  <a:pt x="41" y="145"/>
                  <a:pt x="41" y="145"/>
                </a:cubicBezTo>
                <a:cubicBezTo>
                  <a:pt x="42" y="144"/>
                  <a:pt x="42" y="144"/>
                  <a:pt x="42" y="144"/>
                </a:cubicBezTo>
                <a:cubicBezTo>
                  <a:pt x="42" y="145"/>
                  <a:pt x="42" y="146"/>
                  <a:pt x="42" y="146"/>
                </a:cubicBezTo>
                <a:cubicBezTo>
                  <a:pt x="37" y="149"/>
                  <a:pt x="31" y="152"/>
                  <a:pt x="26" y="155"/>
                </a:cubicBezTo>
                <a:cubicBezTo>
                  <a:pt x="23" y="157"/>
                  <a:pt x="20" y="158"/>
                  <a:pt x="18" y="160"/>
                </a:cubicBezTo>
                <a:cubicBezTo>
                  <a:pt x="17" y="160"/>
                  <a:pt x="16" y="161"/>
                  <a:pt x="14" y="162"/>
                </a:cubicBezTo>
                <a:cubicBezTo>
                  <a:pt x="12" y="163"/>
                  <a:pt x="18" y="159"/>
                  <a:pt x="17" y="159"/>
                </a:cubicBezTo>
                <a:close/>
                <a:moveTo>
                  <a:pt x="42" y="149"/>
                </a:moveTo>
                <a:cubicBezTo>
                  <a:pt x="40" y="150"/>
                  <a:pt x="38" y="151"/>
                  <a:pt x="36" y="153"/>
                </a:cubicBezTo>
                <a:cubicBezTo>
                  <a:pt x="32" y="155"/>
                  <a:pt x="29" y="157"/>
                  <a:pt x="25" y="159"/>
                </a:cubicBezTo>
                <a:cubicBezTo>
                  <a:pt x="22" y="161"/>
                  <a:pt x="18" y="164"/>
                  <a:pt x="14" y="166"/>
                </a:cubicBezTo>
                <a:cubicBezTo>
                  <a:pt x="10" y="168"/>
                  <a:pt x="15" y="165"/>
                  <a:pt x="16" y="164"/>
                </a:cubicBezTo>
                <a:cubicBezTo>
                  <a:pt x="18" y="163"/>
                  <a:pt x="20" y="161"/>
                  <a:pt x="22" y="160"/>
                </a:cubicBezTo>
                <a:cubicBezTo>
                  <a:pt x="29" y="156"/>
                  <a:pt x="36" y="152"/>
                  <a:pt x="42" y="147"/>
                </a:cubicBezTo>
                <a:cubicBezTo>
                  <a:pt x="42" y="148"/>
                  <a:pt x="42" y="148"/>
                  <a:pt x="42" y="149"/>
                </a:cubicBezTo>
                <a:close/>
                <a:moveTo>
                  <a:pt x="35" y="154"/>
                </a:moveTo>
                <a:cubicBezTo>
                  <a:pt x="35" y="154"/>
                  <a:pt x="36" y="154"/>
                  <a:pt x="37" y="153"/>
                </a:cubicBezTo>
                <a:cubicBezTo>
                  <a:pt x="39" y="152"/>
                  <a:pt x="41" y="151"/>
                  <a:pt x="42" y="150"/>
                </a:cubicBezTo>
                <a:cubicBezTo>
                  <a:pt x="42" y="150"/>
                  <a:pt x="42" y="151"/>
                  <a:pt x="42" y="151"/>
                </a:cubicBezTo>
                <a:cubicBezTo>
                  <a:pt x="39" y="153"/>
                  <a:pt x="36" y="155"/>
                  <a:pt x="34" y="157"/>
                </a:cubicBezTo>
                <a:cubicBezTo>
                  <a:pt x="30" y="159"/>
                  <a:pt x="27" y="161"/>
                  <a:pt x="24" y="163"/>
                </a:cubicBezTo>
                <a:cubicBezTo>
                  <a:pt x="22" y="165"/>
                  <a:pt x="20" y="166"/>
                  <a:pt x="19" y="167"/>
                </a:cubicBezTo>
                <a:cubicBezTo>
                  <a:pt x="17" y="168"/>
                  <a:pt x="13" y="169"/>
                  <a:pt x="12" y="170"/>
                </a:cubicBezTo>
                <a:cubicBezTo>
                  <a:pt x="15" y="167"/>
                  <a:pt x="19" y="165"/>
                  <a:pt x="23" y="163"/>
                </a:cubicBezTo>
                <a:cubicBezTo>
                  <a:pt x="27" y="160"/>
                  <a:pt x="31" y="157"/>
                  <a:pt x="35" y="154"/>
                </a:cubicBezTo>
                <a:close/>
                <a:moveTo>
                  <a:pt x="44" y="112"/>
                </a:moveTo>
                <a:cubicBezTo>
                  <a:pt x="44" y="113"/>
                  <a:pt x="44" y="113"/>
                  <a:pt x="43" y="114"/>
                </a:cubicBezTo>
                <a:cubicBezTo>
                  <a:pt x="40" y="116"/>
                  <a:pt x="36" y="118"/>
                  <a:pt x="32" y="120"/>
                </a:cubicBezTo>
                <a:cubicBezTo>
                  <a:pt x="30" y="121"/>
                  <a:pt x="28" y="122"/>
                  <a:pt x="26" y="123"/>
                </a:cubicBezTo>
                <a:cubicBezTo>
                  <a:pt x="25" y="123"/>
                  <a:pt x="24" y="124"/>
                  <a:pt x="23" y="124"/>
                </a:cubicBezTo>
                <a:cubicBezTo>
                  <a:pt x="24" y="124"/>
                  <a:pt x="25" y="123"/>
                  <a:pt x="25" y="122"/>
                </a:cubicBezTo>
                <a:cubicBezTo>
                  <a:pt x="31" y="118"/>
                  <a:pt x="38" y="114"/>
                  <a:pt x="44" y="110"/>
                </a:cubicBezTo>
                <a:cubicBezTo>
                  <a:pt x="44" y="111"/>
                  <a:pt x="44" y="112"/>
                  <a:pt x="44" y="112"/>
                </a:cubicBezTo>
                <a:close/>
                <a:moveTo>
                  <a:pt x="45" y="109"/>
                </a:moveTo>
                <a:cubicBezTo>
                  <a:pt x="41" y="111"/>
                  <a:pt x="37" y="113"/>
                  <a:pt x="33" y="115"/>
                </a:cubicBezTo>
                <a:cubicBezTo>
                  <a:pt x="30" y="116"/>
                  <a:pt x="27" y="117"/>
                  <a:pt x="25" y="119"/>
                </a:cubicBezTo>
                <a:cubicBezTo>
                  <a:pt x="25" y="119"/>
                  <a:pt x="25" y="119"/>
                  <a:pt x="25" y="119"/>
                </a:cubicBezTo>
                <a:cubicBezTo>
                  <a:pt x="27" y="117"/>
                  <a:pt x="31" y="115"/>
                  <a:pt x="34" y="114"/>
                </a:cubicBezTo>
                <a:cubicBezTo>
                  <a:pt x="37" y="111"/>
                  <a:pt x="41" y="109"/>
                  <a:pt x="45" y="106"/>
                </a:cubicBezTo>
                <a:cubicBezTo>
                  <a:pt x="45" y="107"/>
                  <a:pt x="45" y="108"/>
                  <a:pt x="45" y="109"/>
                </a:cubicBezTo>
                <a:close/>
                <a:moveTo>
                  <a:pt x="26" y="115"/>
                </a:moveTo>
                <a:cubicBezTo>
                  <a:pt x="29" y="114"/>
                  <a:pt x="32" y="112"/>
                  <a:pt x="35" y="111"/>
                </a:cubicBezTo>
                <a:cubicBezTo>
                  <a:pt x="37" y="110"/>
                  <a:pt x="39" y="109"/>
                  <a:pt x="41" y="108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38" y="110"/>
                  <a:pt x="34" y="113"/>
                  <a:pt x="30" y="115"/>
                </a:cubicBezTo>
                <a:cubicBezTo>
                  <a:pt x="28" y="116"/>
                  <a:pt x="26" y="117"/>
                  <a:pt x="25" y="118"/>
                </a:cubicBezTo>
                <a:cubicBezTo>
                  <a:pt x="25" y="117"/>
                  <a:pt x="25" y="116"/>
                  <a:pt x="26" y="115"/>
                </a:cubicBezTo>
                <a:close/>
                <a:moveTo>
                  <a:pt x="45" y="105"/>
                </a:moveTo>
                <a:cubicBezTo>
                  <a:pt x="42" y="107"/>
                  <a:pt x="39" y="108"/>
                  <a:pt x="36" y="109"/>
                </a:cubicBezTo>
                <a:cubicBezTo>
                  <a:pt x="34" y="110"/>
                  <a:pt x="32" y="111"/>
                  <a:pt x="31" y="112"/>
                </a:cubicBezTo>
                <a:cubicBezTo>
                  <a:pt x="29" y="113"/>
                  <a:pt x="28" y="114"/>
                  <a:pt x="27" y="114"/>
                </a:cubicBezTo>
                <a:cubicBezTo>
                  <a:pt x="26" y="114"/>
                  <a:pt x="26" y="114"/>
                  <a:pt x="26" y="115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4"/>
                  <a:pt x="28" y="113"/>
                  <a:pt x="28" y="113"/>
                </a:cubicBezTo>
                <a:cubicBezTo>
                  <a:pt x="34" y="109"/>
                  <a:pt x="41" y="107"/>
                  <a:pt x="46" y="102"/>
                </a:cubicBezTo>
                <a:cubicBezTo>
                  <a:pt x="46" y="103"/>
                  <a:pt x="46" y="104"/>
                  <a:pt x="45" y="105"/>
                </a:cubicBezTo>
                <a:close/>
                <a:moveTo>
                  <a:pt x="47" y="101"/>
                </a:moveTo>
                <a:cubicBezTo>
                  <a:pt x="44" y="102"/>
                  <a:pt x="40" y="104"/>
                  <a:pt x="37" y="105"/>
                </a:cubicBezTo>
                <a:cubicBezTo>
                  <a:pt x="35" y="106"/>
                  <a:pt x="33" y="107"/>
                  <a:pt x="30" y="108"/>
                </a:cubicBezTo>
                <a:cubicBezTo>
                  <a:pt x="26" y="110"/>
                  <a:pt x="33" y="106"/>
                  <a:pt x="33" y="106"/>
                </a:cubicBezTo>
                <a:cubicBezTo>
                  <a:pt x="38" y="104"/>
                  <a:pt x="44" y="101"/>
                  <a:pt x="48" y="97"/>
                </a:cubicBezTo>
                <a:cubicBezTo>
                  <a:pt x="48" y="99"/>
                  <a:pt x="47" y="100"/>
                  <a:pt x="47" y="101"/>
                </a:cubicBezTo>
                <a:close/>
                <a:moveTo>
                  <a:pt x="49" y="95"/>
                </a:moveTo>
                <a:cubicBezTo>
                  <a:pt x="46" y="97"/>
                  <a:pt x="42" y="98"/>
                  <a:pt x="39" y="100"/>
                </a:cubicBezTo>
                <a:cubicBezTo>
                  <a:pt x="37" y="101"/>
                  <a:pt x="35" y="102"/>
                  <a:pt x="33" y="103"/>
                </a:cubicBezTo>
                <a:cubicBezTo>
                  <a:pt x="32" y="104"/>
                  <a:pt x="31" y="104"/>
                  <a:pt x="30" y="104"/>
                </a:cubicBezTo>
                <a:cubicBezTo>
                  <a:pt x="31" y="104"/>
                  <a:pt x="31" y="104"/>
                  <a:pt x="32" y="103"/>
                </a:cubicBezTo>
                <a:cubicBezTo>
                  <a:pt x="37" y="100"/>
                  <a:pt x="45" y="98"/>
                  <a:pt x="50" y="93"/>
                </a:cubicBezTo>
                <a:cubicBezTo>
                  <a:pt x="49" y="94"/>
                  <a:pt x="49" y="95"/>
                  <a:pt x="49" y="95"/>
                </a:cubicBezTo>
                <a:close/>
                <a:moveTo>
                  <a:pt x="51" y="91"/>
                </a:moveTo>
                <a:cubicBezTo>
                  <a:pt x="48" y="93"/>
                  <a:pt x="45" y="94"/>
                  <a:pt x="41" y="96"/>
                </a:cubicBezTo>
                <a:cubicBezTo>
                  <a:pt x="39" y="96"/>
                  <a:pt x="38" y="97"/>
                  <a:pt x="36" y="98"/>
                </a:cubicBezTo>
                <a:cubicBezTo>
                  <a:pt x="34" y="99"/>
                  <a:pt x="27" y="103"/>
                  <a:pt x="32" y="100"/>
                </a:cubicBezTo>
                <a:cubicBezTo>
                  <a:pt x="38" y="95"/>
                  <a:pt x="46" y="94"/>
                  <a:pt x="52" y="89"/>
                </a:cubicBezTo>
                <a:cubicBezTo>
                  <a:pt x="52" y="89"/>
                  <a:pt x="51" y="90"/>
                  <a:pt x="51" y="91"/>
                </a:cubicBezTo>
                <a:close/>
                <a:moveTo>
                  <a:pt x="31" y="98"/>
                </a:moveTo>
                <a:cubicBezTo>
                  <a:pt x="35" y="97"/>
                  <a:pt x="38" y="95"/>
                  <a:pt x="42" y="93"/>
                </a:cubicBezTo>
                <a:cubicBezTo>
                  <a:pt x="44" y="92"/>
                  <a:pt x="46" y="91"/>
                  <a:pt x="47" y="90"/>
                </a:cubicBezTo>
                <a:cubicBezTo>
                  <a:pt x="49" y="90"/>
                  <a:pt x="55" y="86"/>
                  <a:pt x="50" y="90"/>
                </a:cubicBezTo>
                <a:cubicBezTo>
                  <a:pt x="44" y="94"/>
                  <a:pt x="36" y="95"/>
                  <a:pt x="30" y="100"/>
                </a:cubicBezTo>
                <a:cubicBezTo>
                  <a:pt x="31" y="99"/>
                  <a:pt x="31" y="99"/>
                  <a:pt x="31" y="98"/>
                </a:cubicBezTo>
                <a:close/>
                <a:moveTo>
                  <a:pt x="53" y="87"/>
                </a:moveTo>
                <a:cubicBezTo>
                  <a:pt x="53" y="87"/>
                  <a:pt x="53" y="87"/>
                  <a:pt x="53" y="87"/>
                </a:cubicBezTo>
                <a:cubicBezTo>
                  <a:pt x="49" y="89"/>
                  <a:pt x="45" y="91"/>
                  <a:pt x="41" y="93"/>
                </a:cubicBezTo>
                <a:cubicBezTo>
                  <a:pt x="39" y="94"/>
                  <a:pt x="37" y="95"/>
                  <a:pt x="34" y="96"/>
                </a:cubicBezTo>
                <a:cubicBezTo>
                  <a:pt x="33" y="96"/>
                  <a:pt x="29" y="99"/>
                  <a:pt x="33" y="96"/>
                </a:cubicBezTo>
                <a:cubicBezTo>
                  <a:pt x="40" y="91"/>
                  <a:pt x="47" y="88"/>
                  <a:pt x="55" y="84"/>
                </a:cubicBezTo>
                <a:cubicBezTo>
                  <a:pt x="54" y="85"/>
                  <a:pt x="53" y="86"/>
                  <a:pt x="53" y="87"/>
                </a:cubicBezTo>
                <a:close/>
                <a:moveTo>
                  <a:pt x="56" y="82"/>
                </a:moveTo>
                <a:cubicBezTo>
                  <a:pt x="52" y="83"/>
                  <a:pt x="49" y="85"/>
                  <a:pt x="46" y="86"/>
                </a:cubicBezTo>
                <a:cubicBezTo>
                  <a:pt x="42" y="88"/>
                  <a:pt x="36" y="91"/>
                  <a:pt x="33" y="93"/>
                </a:cubicBezTo>
                <a:cubicBezTo>
                  <a:pt x="33" y="93"/>
                  <a:pt x="33" y="93"/>
                  <a:pt x="33" y="93"/>
                </a:cubicBezTo>
                <a:cubicBezTo>
                  <a:pt x="41" y="88"/>
                  <a:pt x="50" y="84"/>
                  <a:pt x="58" y="79"/>
                </a:cubicBezTo>
                <a:cubicBezTo>
                  <a:pt x="57" y="80"/>
                  <a:pt x="56" y="81"/>
                  <a:pt x="56" y="82"/>
                </a:cubicBezTo>
                <a:close/>
                <a:moveTo>
                  <a:pt x="60" y="76"/>
                </a:moveTo>
                <a:cubicBezTo>
                  <a:pt x="56" y="77"/>
                  <a:pt x="52" y="79"/>
                  <a:pt x="48" y="81"/>
                </a:cubicBezTo>
                <a:cubicBezTo>
                  <a:pt x="45" y="82"/>
                  <a:pt x="43" y="83"/>
                  <a:pt x="40" y="84"/>
                </a:cubicBezTo>
                <a:cubicBezTo>
                  <a:pt x="39" y="85"/>
                  <a:pt x="38" y="85"/>
                  <a:pt x="37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7" y="85"/>
                  <a:pt x="39" y="84"/>
                  <a:pt x="39" y="84"/>
                </a:cubicBezTo>
                <a:cubicBezTo>
                  <a:pt x="47" y="81"/>
                  <a:pt x="55" y="77"/>
                  <a:pt x="63" y="72"/>
                </a:cubicBezTo>
                <a:cubicBezTo>
                  <a:pt x="62" y="73"/>
                  <a:pt x="61" y="75"/>
                  <a:pt x="60" y="76"/>
                </a:cubicBezTo>
                <a:close/>
                <a:moveTo>
                  <a:pt x="43" y="82"/>
                </a:moveTo>
                <a:cubicBezTo>
                  <a:pt x="46" y="81"/>
                  <a:pt x="48" y="79"/>
                  <a:pt x="51" y="78"/>
                </a:cubicBezTo>
                <a:cubicBezTo>
                  <a:pt x="52" y="78"/>
                  <a:pt x="52" y="77"/>
                  <a:pt x="53" y="77"/>
                </a:cubicBezTo>
                <a:cubicBezTo>
                  <a:pt x="51" y="78"/>
                  <a:pt x="49" y="79"/>
                  <a:pt x="47" y="80"/>
                </a:cubicBezTo>
                <a:cubicBezTo>
                  <a:pt x="46" y="81"/>
                  <a:pt x="44" y="81"/>
                  <a:pt x="43" y="82"/>
                </a:cubicBezTo>
                <a:close/>
                <a:moveTo>
                  <a:pt x="35" y="87"/>
                </a:moveTo>
                <a:cubicBezTo>
                  <a:pt x="39" y="86"/>
                  <a:pt x="42" y="84"/>
                  <a:pt x="46" y="83"/>
                </a:cubicBezTo>
                <a:cubicBezTo>
                  <a:pt x="50" y="81"/>
                  <a:pt x="55" y="79"/>
                  <a:pt x="59" y="77"/>
                </a:cubicBezTo>
                <a:cubicBezTo>
                  <a:pt x="59" y="77"/>
                  <a:pt x="59" y="77"/>
                  <a:pt x="59" y="77"/>
                </a:cubicBezTo>
                <a:cubicBezTo>
                  <a:pt x="51" y="82"/>
                  <a:pt x="42" y="87"/>
                  <a:pt x="33" y="92"/>
                </a:cubicBezTo>
                <a:cubicBezTo>
                  <a:pt x="34" y="90"/>
                  <a:pt x="35" y="88"/>
                  <a:pt x="35" y="87"/>
                </a:cubicBezTo>
                <a:close/>
                <a:moveTo>
                  <a:pt x="33" y="93"/>
                </a:moveTo>
                <a:cubicBezTo>
                  <a:pt x="36" y="92"/>
                  <a:pt x="40" y="90"/>
                  <a:pt x="43" y="88"/>
                </a:cubicBezTo>
                <a:cubicBezTo>
                  <a:pt x="47" y="87"/>
                  <a:pt x="53" y="84"/>
                  <a:pt x="55" y="83"/>
                </a:cubicBezTo>
                <a:cubicBezTo>
                  <a:pt x="55" y="83"/>
                  <a:pt x="55" y="83"/>
                  <a:pt x="55" y="83"/>
                </a:cubicBezTo>
                <a:cubicBezTo>
                  <a:pt x="48" y="88"/>
                  <a:pt x="39" y="91"/>
                  <a:pt x="32" y="96"/>
                </a:cubicBezTo>
                <a:cubicBezTo>
                  <a:pt x="32" y="95"/>
                  <a:pt x="32" y="94"/>
                  <a:pt x="33" y="93"/>
                </a:cubicBezTo>
                <a:close/>
                <a:moveTo>
                  <a:pt x="30" y="102"/>
                </a:moveTo>
                <a:cubicBezTo>
                  <a:pt x="33" y="101"/>
                  <a:pt x="37" y="99"/>
                  <a:pt x="40" y="97"/>
                </a:cubicBezTo>
                <a:cubicBezTo>
                  <a:pt x="44" y="95"/>
                  <a:pt x="48" y="94"/>
                  <a:pt x="50" y="92"/>
                </a:cubicBezTo>
                <a:cubicBezTo>
                  <a:pt x="50" y="92"/>
                  <a:pt x="50" y="92"/>
                  <a:pt x="50" y="92"/>
                </a:cubicBezTo>
                <a:cubicBezTo>
                  <a:pt x="48" y="95"/>
                  <a:pt x="44" y="96"/>
                  <a:pt x="40" y="98"/>
                </a:cubicBezTo>
                <a:cubicBezTo>
                  <a:pt x="37" y="100"/>
                  <a:pt x="33" y="102"/>
                  <a:pt x="29" y="104"/>
                </a:cubicBezTo>
                <a:cubicBezTo>
                  <a:pt x="29" y="103"/>
                  <a:pt x="30" y="103"/>
                  <a:pt x="30" y="102"/>
                </a:cubicBezTo>
                <a:close/>
                <a:moveTo>
                  <a:pt x="29" y="106"/>
                </a:moveTo>
                <a:cubicBezTo>
                  <a:pt x="32" y="104"/>
                  <a:pt x="35" y="103"/>
                  <a:pt x="38" y="101"/>
                </a:cubicBezTo>
                <a:cubicBezTo>
                  <a:pt x="40" y="100"/>
                  <a:pt x="42" y="99"/>
                  <a:pt x="44" y="99"/>
                </a:cubicBezTo>
                <a:cubicBezTo>
                  <a:pt x="45" y="98"/>
                  <a:pt x="50" y="95"/>
                  <a:pt x="47" y="97"/>
                </a:cubicBezTo>
                <a:cubicBezTo>
                  <a:pt x="42" y="102"/>
                  <a:pt x="34" y="104"/>
                  <a:pt x="28" y="107"/>
                </a:cubicBezTo>
                <a:cubicBezTo>
                  <a:pt x="28" y="107"/>
                  <a:pt x="29" y="106"/>
                  <a:pt x="29" y="106"/>
                </a:cubicBezTo>
                <a:close/>
                <a:moveTo>
                  <a:pt x="28" y="109"/>
                </a:moveTo>
                <a:cubicBezTo>
                  <a:pt x="30" y="109"/>
                  <a:pt x="32" y="108"/>
                  <a:pt x="35" y="107"/>
                </a:cubicBezTo>
                <a:cubicBezTo>
                  <a:pt x="37" y="106"/>
                  <a:pt x="39" y="105"/>
                  <a:pt x="42" y="104"/>
                </a:cubicBezTo>
                <a:cubicBezTo>
                  <a:pt x="42" y="104"/>
                  <a:pt x="43" y="104"/>
                  <a:pt x="43" y="103"/>
                </a:cubicBezTo>
                <a:cubicBezTo>
                  <a:pt x="44" y="103"/>
                  <a:pt x="48" y="100"/>
                  <a:pt x="46" y="102"/>
                </a:cubicBezTo>
                <a:cubicBezTo>
                  <a:pt x="42" y="105"/>
                  <a:pt x="38" y="106"/>
                  <a:pt x="34" y="108"/>
                </a:cubicBezTo>
                <a:cubicBezTo>
                  <a:pt x="32" y="109"/>
                  <a:pt x="29" y="111"/>
                  <a:pt x="26" y="113"/>
                </a:cubicBezTo>
                <a:cubicBezTo>
                  <a:pt x="27" y="112"/>
                  <a:pt x="27" y="111"/>
                  <a:pt x="28" y="109"/>
                </a:cubicBezTo>
                <a:close/>
                <a:moveTo>
                  <a:pt x="24" y="120"/>
                </a:moveTo>
                <a:cubicBezTo>
                  <a:pt x="28" y="118"/>
                  <a:pt x="32" y="116"/>
                  <a:pt x="36" y="115"/>
                </a:cubicBezTo>
                <a:cubicBezTo>
                  <a:pt x="36" y="114"/>
                  <a:pt x="37" y="114"/>
                  <a:pt x="37" y="114"/>
                </a:cubicBezTo>
                <a:cubicBezTo>
                  <a:pt x="32" y="117"/>
                  <a:pt x="28" y="120"/>
                  <a:pt x="23" y="123"/>
                </a:cubicBezTo>
                <a:cubicBezTo>
                  <a:pt x="24" y="122"/>
                  <a:pt x="24" y="121"/>
                  <a:pt x="24" y="120"/>
                </a:cubicBezTo>
                <a:close/>
                <a:moveTo>
                  <a:pt x="23" y="125"/>
                </a:moveTo>
                <a:cubicBezTo>
                  <a:pt x="26" y="124"/>
                  <a:pt x="29" y="122"/>
                  <a:pt x="32" y="120"/>
                </a:cubicBezTo>
                <a:cubicBezTo>
                  <a:pt x="34" y="119"/>
                  <a:pt x="36" y="118"/>
                  <a:pt x="38" y="117"/>
                </a:cubicBezTo>
                <a:cubicBezTo>
                  <a:pt x="39" y="117"/>
                  <a:pt x="39" y="117"/>
                  <a:pt x="40" y="117"/>
                </a:cubicBezTo>
                <a:cubicBezTo>
                  <a:pt x="37" y="119"/>
                  <a:pt x="34" y="121"/>
                  <a:pt x="31" y="123"/>
                </a:cubicBezTo>
                <a:cubicBezTo>
                  <a:pt x="28" y="125"/>
                  <a:pt x="25" y="127"/>
                  <a:pt x="22" y="129"/>
                </a:cubicBezTo>
                <a:cubicBezTo>
                  <a:pt x="22" y="128"/>
                  <a:pt x="22" y="126"/>
                  <a:pt x="23" y="125"/>
                </a:cubicBezTo>
                <a:close/>
                <a:moveTo>
                  <a:pt x="21" y="130"/>
                </a:moveTo>
                <a:cubicBezTo>
                  <a:pt x="26" y="128"/>
                  <a:pt x="30" y="126"/>
                  <a:pt x="34" y="123"/>
                </a:cubicBezTo>
                <a:cubicBezTo>
                  <a:pt x="36" y="122"/>
                  <a:pt x="37" y="121"/>
                  <a:pt x="39" y="120"/>
                </a:cubicBezTo>
                <a:cubicBezTo>
                  <a:pt x="39" y="120"/>
                  <a:pt x="40" y="119"/>
                  <a:pt x="41" y="119"/>
                </a:cubicBezTo>
                <a:cubicBezTo>
                  <a:pt x="44" y="117"/>
                  <a:pt x="39" y="120"/>
                  <a:pt x="39" y="120"/>
                </a:cubicBezTo>
                <a:cubicBezTo>
                  <a:pt x="35" y="123"/>
                  <a:pt x="31" y="126"/>
                  <a:pt x="27" y="128"/>
                </a:cubicBezTo>
                <a:cubicBezTo>
                  <a:pt x="24" y="129"/>
                  <a:pt x="23" y="131"/>
                  <a:pt x="21" y="133"/>
                </a:cubicBezTo>
                <a:cubicBezTo>
                  <a:pt x="21" y="132"/>
                  <a:pt x="21" y="131"/>
                  <a:pt x="21" y="130"/>
                </a:cubicBezTo>
                <a:close/>
                <a:moveTo>
                  <a:pt x="20" y="135"/>
                </a:moveTo>
                <a:cubicBezTo>
                  <a:pt x="24" y="133"/>
                  <a:pt x="29" y="130"/>
                  <a:pt x="33" y="128"/>
                </a:cubicBezTo>
                <a:cubicBezTo>
                  <a:pt x="35" y="127"/>
                  <a:pt x="37" y="125"/>
                  <a:pt x="39" y="124"/>
                </a:cubicBezTo>
                <a:cubicBezTo>
                  <a:pt x="40" y="124"/>
                  <a:pt x="41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1" y="123"/>
                  <a:pt x="39" y="125"/>
                  <a:pt x="39" y="125"/>
                </a:cubicBezTo>
                <a:cubicBezTo>
                  <a:pt x="33" y="130"/>
                  <a:pt x="25" y="133"/>
                  <a:pt x="19" y="139"/>
                </a:cubicBezTo>
                <a:cubicBezTo>
                  <a:pt x="19" y="137"/>
                  <a:pt x="20" y="136"/>
                  <a:pt x="20" y="135"/>
                </a:cubicBezTo>
                <a:close/>
                <a:moveTo>
                  <a:pt x="18" y="141"/>
                </a:moveTo>
                <a:cubicBezTo>
                  <a:pt x="19" y="140"/>
                  <a:pt x="19" y="140"/>
                  <a:pt x="19" y="140"/>
                </a:cubicBezTo>
                <a:cubicBezTo>
                  <a:pt x="19" y="141"/>
                  <a:pt x="19" y="141"/>
                  <a:pt x="18" y="141"/>
                </a:cubicBezTo>
                <a:cubicBezTo>
                  <a:pt x="18" y="141"/>
                  <a:pt x="18" y="141"/>
                  <a:pt x="18" y="141"/>
                </a:cubicBezTo>
                <a:close/>
                <a:moveTo>
                  <a:pt x="18" y="142"/>
                </a:moveTo>
                <a:cubicBezTo>
                  <a:pt x="21" y="140"/>
                  <a:pt x="25" y="137"/>
                  <a:pt x="28" y="136"/>
                </a:cubicBezTo>
                <a:cubicBezTo>
                  <a:pt x="31" y="135"/>
                  <a:pt x="33" y="134"/>
                  <a:pt x="35" y="132"/>
                </a:cubicBezTo>
                <a:cubicBezTo>
                  <a:pt x="35" y="132"/>
                  <a:pt x="36" y="131"/>
                  <a:pt x="37" y="131"/>
                </a:cubicBezTo>
                <a:cubicBezTo>
                  <a:pt x="38" y="130"/>
                  <a:pt x="41" y="129"/>
                  <a:pt x="42" y="129"/>
                </a:cubicBezTo>
                <a:cubicBezTo>
                  <a:pt x="38" y="133"/>
                  <a:pt x="33" y="135"/>
                  <a:pt x="28" y="137"/>
                </a:cubicBezTo>
                <a:cubicBezTo>
                  <a:pt x="24" y="139"/>
                  <a:pt x="21" y="142"/>
                  <a:pt x="17" y="144"/>
                </a:cubicBezTo>
                <a:cubicBezTo>
                  <a:pt x="18" y="144"/>
                  <a:pt x="18" y="143"/>
                  <a:pt x="18" y="142"/>
                </a:cubicBezTo>
                <a:close/>
                <a:moveTo>
                  <a:pt x="17" y="146"/>
                </a:moveTo>
                <a:cubicBezTo>
                  <a:pt x="21" y="145"/>
                  <a:pt x="24" y="142"/>
                  <a:pt x="28" y="140"/>
                </a:cubicBezTo>
                <a:cubicBezTo>
                  <a:pt x="30" y="138"/>
                  <a:pt x="33" y="137"/>
                  <a:pt x="35" y="136"/>
                </a:cubicBezTo>
                <a:cubicBezTo>
                  <a:pt x="36" y="135"/>
                  <a:pt x="37" y="135"/>
                  <a:pt x="38" y="134"/>
                </a:cubicBezTo>
                <a:cubicBezTo>
                  <a:pt x="38" y="134"/>
                  <a:pt x="43" y="132"/>
                  <a:pt x="40" y="133"/>
                </a:cubicBezTo>
                <a:cubicBezTo>
                  <a:pt x="38" y="135"/>
                  <a:pt x="36" y="136"/>
                  <a:pt x="34" y="137"/>
                </a:cubicBezTo>
                <a:cubicBezTo>
                  <a:pt x="32" y="138"/>
                  <a:pt x="29" y="140"/>
                  <a:pt x="27" y="141"/>
                </a:cubicBezTo>
                <a:cubicBezTo>
                  <a:pt x="23" y="144"/>
                  <a:pt x="20" y="146"/>
                  <a:pt x="16" y="148"/>
                </a:cubicBezTo>
                <a:cubicBezTo>
                  <a:pt x="17" y="147"/>
                  <a:pt x="17" y="147"/>
                  <a:pt x="17" y="146"/>
                </a:cubicBezTo>
                <a:close/>
                <a:moveTo>
                  <a:pt x="16" y="149"/>
                </a:moveTo>
                <a:cubicBezTo>
                  <a:pt x="21" y="147"/>
                  <a:pt x="25" y="145"/>
                  <a:pt x="30" y="142"/>
                </a:cubicBezTo>
                <a:cubicBezTo>
                  <a:pt x="32" y="141"/>
                  <a:pt x="34" y="139"/>
                  <a:pt x="37" y="138"/>
                </a:cubicBezTo>
                <a:cubicBezTo>
                  <a:pt x="37" y="138"/>
                  <a:pt x="37" y="138"/>
                  <a:pt x="38" y="138"/>
                </a:cubicBezTo>
                <a:cubicBezTo>
                  <a:pt x="33" y="141"/>
                  <a:pt x="29" y="144"/>
                  <a:pt x="24" y="146"/>
                </a:cubicBezTo>
                <a:cubicBezTo>
                  <a:pt x="21" y="148"/>
                  <a:pt x="18" y="150"/>
                  <a:pt x="15" y="152"/>
                </a:cubicBezTo>
                <a:cubicBezTo>
                  <a:pt x="16" y="151"/>
                  <a:pt x="16" y="150"/>
                  <a:pt x="16" y="149"/>
                </a:cubicBezTo>
                <a:close/>
                <a:moveTo>
                  <a:pt x="15" y="154"/>
                </a:moveTo>
                <a:cubicBezTo>
                  <a:pt x="19" y="152"/>
                  <a:pt x="23" y="149"/>
                  <a:pt x="28" y="147"/>
                </a:cubicBezTo>
                <a:cubicBezTo>
                  <a:pt x="30" y="146"/>
                  <a:pt x="32" y="145"/>
                  <a:pt x="34" y="144"/>
                </a:cubicBezTo>
                <a:cubicBezTo>
                  <a:pt x="36" y="143"/>
                  <a:pt x="37" y="142"/>
                  <a:pt x="39" y="141"/>
                </a:cubicBezTo>
                <a:cubicBezTo>
                  <a:pt x="39" y="141"/>
                  <a:pt x="43" y="138"/>
                  <a:pt x="41" y="140"/>
                </a:cubicBezTo>
                <a:cubicBezTo>
                  <a:pt x="37" y="144"/>
                  <a:pt x="32" y="147"/>
                  <a:pt x="27" y="149"/>
                </a:cubicBezTo>
                <a:cubicBezTo>
                  <a:pt x="23" y="151"/>
                  <a:pt x="19" y="155"/>
                  <a:pt x="14" y="157"/>
                </a:cubicBezTo>
                <a:cubicBezTo>
                  <a:pt x="15" y="156"/>
                  <a:pt x="15" y="155"/>
                  <a:pt x="15" y="154"/>
                </a:cubicBezTo>
                <a:close/>
                <a:moveTo>
                  <a:pt x="13" y="163"/>
                </a:moveTo>
                <a:cubicBezTo>
                  <a:pt x="13" y="163"/>
                  <a:pt x="13" y="163"/>
                  <a:pt x="13" y="163"/>
                </a:cubicBezTo>
                <a:cubicBezTo>
                  <a:pt x="19" y="160"/>
                  <a:pt x="24" y="157"/>
                  <a:pt x="30" y="154"/>
                </a:cubicBezTo>
                <a:cubicBezTo>
                  <a:pt x="32" y="152"/>
                  <a:pt x="35" y="151"/>
                  <a:pt x="38" y="149"/>
                </a:cubicBezTo>
                <a:cubicBezTo>
                  <a:pt x="39" y="149"/>
                  <a:pt x="40" y="148"/>
                  <a:pt x="41" y="147"/>
                </a:cubicBezTo>
                <a:cubicBezTo>
                  <a:pt x="40" y="148"/>
                  <a:pt x="38" y="150"/>
                  <a:pt x="37" y="151"/>
                </a:cubicBezTo>
                <a:cubicBezTo>
                  <a:pt x="28" y="156"/>
                  <a:pt x="20" y="160"/>
                  <a:pt x="12" y="166"/>
                </a:cubicBezTo>
                <a:cubicBezTo>
                  <a:pt x="12" y="165"/>
                  <a:pt x="13" y="164"/>
                  <a:pt x="13" y="163"/>
                </a:cubicBezTo>
                <a:close/>
                <a:moveTo>
                  <a:pt x="12" y="168"/>
                </a:moveTo>
                <a:cubicBezTo>
                  <a:pt x="15" y="166"/>
                  <a:pt x="17" y="165"/>
                  <a:pt x="20" y="163"/>
                </a:cubicBezTo>
                <a:cubicBezTo>
                  <a:pt x="17" y="165"/>
                  <a:pt x="14" y="167"/>
                  <a:pt x="12" y="169"/>
                </a:cubicBezTo>
                <a:cubicBezTo>
                  <a:pt x="12" y="169"/>
                  <a:pt x="12" y="168"/>
                  <a:pt x="12" y="168"/>
                </a:cubicBezTo>
                <a:close/>
                <a:moveTo>
                  <a:pt x="11" y="175"/>
                </a:moveTo>
                <a:cubicBezTo>
                  <a:pt x="16" y="171"/>
                  <a:pt x="21" y="168"/>
                  <a:pt x="26" y="166"/>
                </a:cubicBezTo>
                <a:cubicBezTo>
                  <a:pt x="29" y="165"/>
                  <a:pt x="31" y="164"/>
                  <a:pt x="34" y="162"/>
                </a:cubicBezTo>
                <a:cubicBezTo>
                  <a:pt x="26" y="167"/>
                  <a:pt x="18" y="172"/>
                  <a:pt x="10" y="178"/>
                </a:cubicBezTo>
                <a:cubicBezTo>
                  <a:pt x="10" y="177"/>
                  <a:pt x="10" y="176"/>
                  <a:pt x="11" y="175"/>
                </a:cubicBezTo>
                <a:close/>
                <a:moveTo>
                  <a:pt x="9" y="184"/>
                </a:moveTo>
                <a:cubicBezTo>
                  <a:pt x="9" y="184"/>
                  <a:pt x="9" y="184"/>
                  <a:pt x="10" y="184"/>
                </a:cubicBezTo>
                <a:cubicBezTo>
                  <a:pt x="14" y="183"/>
                  <a:pt x="18" y="180"/>
                  <a:pt x="22" y="178"/>
                </a:cubicBezTo>
                <a:cubicBezTo>
                  <a:pt x="27" y="175"/>
                  <a:pt x="33" y="172"/>
                  <a:pt x="38" y="169"/>
                </a:cubicBezTo>
                <a:cubicBezTo>
                  <a:pt x="38" y="170"/>
                  <a:pt x="38" y="172"/>
                  <a:pt x="38" y="173"/>
                </a:cubicBezTo>
                <a:cubicBezTo>
                  <a:pt x="32" y="175"/>
                  <a:pt x="27" y="178"/>
                  <a:pt x="22" y="180"/>
                </a:cubicBezTo>
                <a:cubicBezTo>
                  <a:pt x="17" y="182"/>
                  <a:pt x="13" y="183"/>
                  <a:pt x="9" y="186"/>
                </a:cubicBezTo>
                <a:cubicBezTo>
                  <a:pt x="9" y="185"/>
                  <a:pt x="9" y="185"/>
                  <a:pt x="9" y="184"/>
                </a:cubicBezTo>
                <a:close/>
                <a:moveTo>
                  <a:pt x="4" y="244"/>
                </a:moveTo>
                <a:cubicBezTo>
                  <a:pt x="4" y="244"/>
                  <a:pt x="4" y="244"/>
                  <a:pt x="4" y="244"/>
                </a:cubicBezTo>
                <a:cubicBezTo>
                  <a:pt x="6" y="244"/>
                  <a:pt x="9" y="241"/>
                  <a:pt x="11" y="240"/>
                </a:cubicBezTo>
                <a:cubicBezTo>
                  <a:pt x="13" y="238"/>
                  <a:pt x="16" y="236"/>
                  <a:pt x="19" y="235"/>
                </a:cubicBezTo>
                <a:cubicBezTo>
                  <a:pt x="23" y="232"/>
                  <a:pt x="28" y="229"/>
                  <a:pt x="32" y="226"/>
                </a:cubicBezTo>
                <a:cubicBezTo>
                  <a:pt x="32" y="227"/>
                  <a:pt x="32" y="228"/>
                  <a:pt x="32" y="229"/>
                </a:cubicBezTo>
                <a:cubicBezTo>
                  <a:pt x="22" y="233"/>
                  <a:pt x="14" y="242"/>
                  <a:pt x="4" y="244"/>
                </a:cubicBezTo>
                <a:close/>
                <a:moveTo>
                  <a:pt x="6" y="238"/>
                </a:moveTo>
                <a:cubicBezTo>
                  <a:pt x="6" y="238"/>
                  <a:pt x="6" y="237"/>
                  <a:pt x="7" y="237"/>
                </a:cubicBezTo>
                <a:cubicBezTo>
                  <a:pt x="15" y="231"/>
                  <a:pt x="25" y="228"/>
                  <a:pt x="32" y="221"/>
                </a:cubicBezTo>
                <a:cubicBezTo>
                  <a:pt x="32" y="223"/>
                  <a:pt x="32" y="224"/>
                  <a:pt x="32" y="225"/>
                </a:cubicBezTo>
                <a:cubicBezTo>
                  <a:pt x="32" y="225"/>
                  <a:pt x="32" y="225"/>
                  <a:pt x="32" y="225"/>
                </a:cubicBezTo>
                <a:cubicBezTo>
                  <a:pt x="27" y="226"/>
                  <a:pt x="23" y="229"/>
                  <a:pt x="19" y="231"/>
                </a:cubicBezTo>
                <a:cubicBezTo>
                  <a:pt x="16" y="233"/>
                  <a:pt x="14" y="234"/>
                  <a:pt x="11" y="235"/>
                </a:cubicBezTo>
                <a:cubicBezTo>
                  <a:pt x="10" y="236"/>
                  <a:pt x="6" y="238"/>
                  <a:pt x="5" y="238"/>
                </a:cubicBezTo>
                <a:cubicBezTo>
                  <a:pt x="5" y="238"/>
                  <a:pt x="6" y="238"/>
                  <a:pt x="6" y="238"/>
                </a:cubicBezTo>
                <a:close/>
                <a:moveTo>
                  <a:pt x="32" y="220"/>
                </a:moveTo>
                <a:cubicBezTo>
                  <a:pt x="28" y="222"/>
                  <a:pt x="24" y="224"/>
                  <a:pt x="20" y="225"/>
                </a:cubicBezTo>
                <a:cubicBezTo>
                  <a:pt x="17" y="227"/>
                  <a:pt x="14" y="228"/>
                  <a:pt x="12" y="229"/>
                </a:cubicBezTo>
                <a:cubicBezTo>
                  <a:pt x="11" y="230"/>
                  <a:pt x="5" y="233"/>
                  <a:pt x="9" y="231"/>
                </a:cubicBezTo>
                <a:cubicBezTo>
                  <a:pt x="16" y="225"/>
                  <a:pt x="25" y="222"/>
                  <a:pt x="33" y="216"/>
                </a:cubicBezTo>
                <a:cubicBezTo>
                  <a:pt x="32" y="218"/>
                  <a:pt x="32" y="219"/>
                  <a:pt x="32" y="220"/>
                </a:cubicBezTo>
                <a:close/>
                <a:moveTo>
                  <a:pt x="33" y="215"/>
                </a:moveTo>
                <a:cubicBezTo>
                  <a:pt x="24" y="217"/>
                  <a:pt x="17" y="223"/>
                  <a:pt x="8" y="226"/>
                </a:cubicBezTo>
                <a:cubicBezTo>
                  <a:pt x="10" y="226"/>
                  <a:pt x="11" y="224"/>
                  <a:pt x="13" y="223"/>
                </a:cubicBezTo>
                <a:cubicBezTo>
                  <a:pt x="15" y="222"/>
                  <a:pt x="17" y="221"/>
                  <a:pt x="20" y="220"/>
                </a:cubicBezTo>
                <a:cubicBezTo>
                  <a:pt x="24" y="217"/>
                  <a:pt x="28" y="214"/>
                  <a:pt x="33" y="213"/>
                </a:cubicBezTo>
                <a:cubicBezTo>
                  <a:pt x="33" y="213"/>
                  <a:pt x="33" y="214"/>
                  <a:pt x="33" y="215"/>
                </a:cubicBezTo>
                <a:close/>
                <a:moveTo>
                  <a:pt x="33" y="212"/>
                </a:moveTo>
                <a:cubicBezTo>
                  <a:pt x="30" y="213"/>
                  <a:pt x="26" y="214"/>
                  <a:pt x="23" y="216"/>
                </a:cubicBezTo>
                <a:cubicBezTo>
                  <a:pt x="18" y="218"/>
                  <a:pt x="15" y="221"/>
                  <a:pt x="10" y="222"/>
                </a:cubicBezTo>
                <a:cubicBezTo>
                  <a:pt x="14" y="221"/>
                  <a:pt x="18" y="217"/>
                  <a:pt x="21" y="215"/>
                </a:cubicBezTo>
                <a:cubicBezTo>
                  <a:pt x="26" y="213"/>
                  <a:pt x="30" y="211"/>
                  <a:pt x="34" y="209"/>
                </a:cubicBezTo>
                <a:cubicBezTo>
                  <a:pt x="34" y="210"/>
                  <a:pt x="34" y="211"/>
                  <a:pt x="33" y="212"/>
                </a:cubicBezTo>
                <a:close/>
                <a:moveTo>
                  <a:pt x="25" y="200"/>
                </a:moveTo>
                <a:cubicBezTo>
                  <a:pt x="24" y="200"/>
                  <a:pt x="24" y="201"/>
                  <a:pt x="23" y="201"/>
                </a:cubicBezTo>
                <a:cubicBezTo>
                  <a:pt x="18" y="204"/>
                  <a:pt x="13" y="206"/>
                  <a:pt x="8" y="209"/>
                </a:cubicBezTo>
                <a:cubicBezTo>
                  <a:pt x="8" y="209"/>
                  <a:pt x="8" y="208"/>
                  <a:pt x="8" y="207"/>
                </a:cubicBezTo>
                <a:cubicBezTo>
                  <a:pt x="14" y="204"/>
                  <a:pt x="19" y="202"/>
                  <a:pt x="25" y="200"/>
                </a:cubicBezTo>
                <a:close/>
                <a:moveTo>
                  <a:pt x="33" y="197"/>
                </a:moveTo>
                <a:cubicBezTo>
                  <a:pt x="35" y="197"/>
                  <a:pt x="35" y="196"/>
                  <a:pt x="35" y="196"/>
                </a:cubicBezTo>
                <a:cubicBezTo>
                  <a:pt x="36" y="196"/>
                  <a:pt x="36" y="195"/>
                  <a:pt x="36" y="195"/>
                </a:cubicBezTo>
                <a:cubicBezTo>
                  <a:pt x="36" y="196"/>
                  <a:pt x="36" y="197"/>
                  <a:pt x="36" y="198"/>
                </a:cubicBezTo>
                <a:cubicBezTo>
                  <a:pt x="32" y="200"/>
                  <a:pt x="27" y="202"/>
                  <a:pt x="23" y="203"/>
                </a:cubicBezTo>
                <a:cubicBezTo>
                  <a:pt x="19" y="205"/>
                  <a:pt x="14" y="207"/>
                  <a:pt x="10" y="209"/>
                </a:cubicBezTo>
                <a:cubicBezTo>
                  <a:pt x="14" y="206"/>
                  <a:pt x="18" y="205"/>
                  <a:pt x="22" y="202"/>
                </a:cubicBezTo>
                <a:cubicBezTo>
                  <a:pt x="24" y="201"/>
                  <a:pt x="26" y="200"/>
                  <a:pt x="28" y="199"/>
                </a:cubicBezTo>
                <a:cubicBezTo>
                  <a:pt x="28" y="199"/>
                  <a:pt x="29" y="199"/>
                  <a:pt x="29" y="198"/>
                </a:cubicBezTo>
                <a:cubicBezTo>
                  <a:pt x="31" y="198"/>
                  <a:pt x="32" y="197"/>
                  <a:pt x="33" y="197"/>
                </a:cubicBezTo>
                <a:close/>
                <a:moveTo>
                  <a:pt x="11" y="211"/>
                </a:moveTo>
                <a:cubicBezTo>
                  <a:pt x="10" y="211"/>
                  <a:pt x="9" y="211"/>
                  <a:pt x="9" y="211"/>
                </a:cubicBezTo>
                <a:cubicBezTo>
                  <a:pt x="9" y="212"/>
                  <a:pt x="9" y="212"/>
                  <a:pt x="8" y="212"/>
                </a:cubicBezTo>
                <a:cubicBezTo>
                  <a:pt x="8" y="211"/>
                  <a:pt x="8" y="211"/>
                  <a:pt x="8" y="210"/>
                </a:cubicBezTo>
                <a:cubicBezTo>
                  <a:pt x="17" y="207"/>
                  <a:pt x="26" y="203"/>
                  <a:pt x="35" y="199"/>
                </a:cubicBezTo>
                <a:cubicBezTo>
                  <a:pt x="27" y="203"/>
                  <a:pt x="19" y="207"/>
                  <a:pt x="11" y="211"/>
                </a:cubicBezTo>
                <a:close/>
                <a:moveTo>
                  <a:pt x="8" y="213"/>
                </a:moveTo>
                <a:cubicBezTo>
                  <a:pt x="13" y="211"/>
                  <a:pt x="18" y="208"/>
                  <a:pt x="22" y="206"/>
                </a:cubicBezTo>
                <a:cubicBezTo>
                  <a:pt x="25" y="205"/>
                  <a:pt x="27" y="204"/>
                  <a:pt x="30" y="203"/>
                </a:cubicBezTo>
                <a:cubicBezTo>
                  <a:pt x="31" y="203"/>
                  <a:pt x="31" y="203"/>
                  <a:pt x="32" y="202"/>
                </a:cubicBezTo>
                <a:cubicBezTo>
                  <a:pt x="28" y="204"/>
                  <a:pt x="24" y="206"/>
                  <a:pt x="20" y="209"/>
                </a:cubicBezTo>
                <a:cubicBezTo>
                  <a:pt x="16" y="211"/>
                  <a:pt x="12" y="212"/>
                  <a:pt x="8" y="215"/>
                </a:cubicBezTo>
                <a:cubicBezTo>
                  <a:pt x="8" y="214"/>
                  <a:pt x="8" y="213"/>
                  <a:pt x="8" y="213"/>
                </a:cubicBezTo>
                <a:close/>
                <a:moveTo>
                  <a:pt x="30" y="202"/>
                </a:moveTo>
                <a:cubicBezTo>
                  <a:pt x="32" y="201"/>
                  <a:pt x="34" y="200"/>
                  <a:pt x="36" y="199"/>
                </a:cubicBezTo>
                <a:cubicBezTo>
                  <a:pt x="36" y="199"/>
                  <a:pt x="36" y="200"/>
                  <a:pt x="35" y="201"/>
                </a:cubicBezTo>
                <a:cubicBezTo>
                  <a:pt x="34" y="201"/>
                  <a:pt x="32" y="202"/>
                  <a:pt x="30" y="202"/>
                </a:cubicBezTo>
                <a:close/>
                <a:moveTo>
                  <a:pt x="8" y="216"/>
                </a:moveTo>
                <a:cubicBezTo>
                  <a:pt x="12" y="215"/>
                  <a:pt x="16" y="214"/>
                  <a:pt x="20" y="212"/>
                </a:cubicBezTo>
                <a:cubicBezTo>
                  <a:pt x="16" y="214"/>
                  <a:pt x="12" y="216"/>
                  <a:pt x="8" y="219"/>
                </a:cubicBezTo>
                <a:cubicBezTo>
                  <a:pt x="8" y="218"/>
                  <a:pt x="8" y="217"/>
                  <a:pt x="8" y="216"/>
                </a:cubicBezTo>
                <a:close/>
                <a:moveTo>
                  <a:pt x="35" y="206"/>
                </a:moveTo>
                <a:cubicBezTo>
                  <a:pt x="35" y="206"/>
                  <a:pt x="34" y="207"/>
                  <a:pt x="34" y="208"/>
                </a:cubicBezTo>
                <a:cubicBezTo>
                  <a:pt x="27" y="211"/>
                  <a:pt x="18" y="213"/>
                  <a:pt x="11" y="217"/>
                </a:cubicBezTo>
                <a:cubicBezTo>
                  <a:pt x="8" y="219"/>
                  <a:pt x="12" y="217"/>
                  <a:pt x="13" y="216"/>
                </a:cubicBezTo>
                <a:cubicBezTo>
                  <a:pt x="15" y="215"/>
                  <a:pt x="18" y="214"/>
                  <a:pt x="20" y="213"/>
                </a:cubicBezTo>
                <a:cubicBezTo>
                  <a:pt x="24" y="211"/>
                  <a:pt x="28" y="209"/>
                  <a:pt x="31" y="207"/>
                </a:cubicBezTo>
                <a:cubicBezTo>
                  <a:pt x="33" y="206"/>
                  <a:pt x="34" y="206"/>
                  <a:pt x="35" y="206"/>
                </a:cubicBezTo>
                <a:close/>
                <a:moveTo>
                  <a:pt x="8" y="220"/>
                </a:moveTo>
                <a:cubicBezTo>
                  <a:pt x="12" y="218"/>
                  <a:pt x="16" y="216"/>
                  <a:pt x="20" y="214"/>
                </a:cubicBezTo>
                <a:cubicBezTo>
                  <a:pt x="23" y="213"/>
                  <a:pt x="25" y="212"/>
                  <a:pt x="28" y="211"/>
                </a:cubicBezTo>
                <a:cubicBezTo>
                  <a:pt x="26" y="212"/>
                  <a:pt x="23" y="214"/>
                  <a:pt x="21" y="215"/>
                </a:cubicBezTo>
                <a:cubicBezTo>
                  <a:pt x="17" y="217"/>
                  <a:pt x="12" y="220"/>
                  <a:pt x="8" y="223"/>
                </a:cubicBezTo>
                <a:cubicBezTo>
                  <a:pt x="8" y="222"/>
                  <a:pt x="8" y="221"/>
                  <a:pt x="8" y="220"/>
                </a:cubicBezTo>
                <a:close/>
                <a:moveTo>
                  <a:pt x="35" y="205"/>
                </a:moveTo>
                <a:cubicBezTo>
                  <a:pt x="33" y="205"/>
                  <a:pt x="32" y="206"/>
                  <a:pt x="31" y="206"/>
                </a:cubicBezTo>
                <a:cubicBezTo>
                  <a:pt x="31" y="207"/>
                  <a:pt x="30" y="207"/>
                  <a:pt x="30" y="207"/>
                </a:cubicBezTo>
                <a:cubicBezTo>
                  <a:pt x="27" y="208"/>
                  <a:pt x="25" y="209"/>
                  <a:pt x="22" y="210"/>
                </a:cubicBezTo>
                <a:cubicBezTo>
                  <a:pt x="18" y="212"/>
                  <a:pt x="14" y="214"/>
                  <a:pt x="9" y="215"/>
                </a:cubicBezTo>
                <a:cubicBezTo>
                  <a:pt x="11" y="215"/>
                  <a:pt x="12" y="213"/>
                  <a:pt x="14" y="213"/>
                </a:cubicBezTo>
                <a:cubicBezTo>
                  <a:pt x="16" y="212"/>
                  <a:pt x="18" y="211"/>
                  <a:pt x="21" y="209"/>
                </a:cubicBezTo>
                <a:cubicBezTo>
                  <a:pt x="25" y="207"/>
                  <a:pt x="30" y="204"/>
                  <a:pt x="35" y="202"/>
                </a:cubicBezTo>
                <a:cubicBezTo>
                  <a:pt x="35" y="203"/>
                  <a:pt x="35" y="204"/>
                  <a:pt x="35" y="205"/>
                </a:cubicBezTo>
                <a:close/>
                <a:moveTo>
                  <a:pt x="36" y="193"/>
                </a:moveTo>
                <a:cubicBezTo>
                  <a:pt x="36" y="194"/>
                  <a:pt x="36" y="194"/>
                  <a:pt x="36" y="194"/>
                </a:cubicBezTo>
                <a:cubicBezTo>
                  <a:pt x="34" y="195"/>
                  <a:pt x="31" y="197"/>
                  <a:pt x="28" y="198"/>
                </a:cubicBezTo>
                <a:cubicBezTo>
                  <a:pt x="26" y="199"/>
                  <a:pt x="23" y="200"/>
                  <a:pt x="20" y="201"/>
                </a:cubicBezTo>
                <a:cubicBezTo>
                  <a:pt x="19" y="201"/>
                  <a:pt x="18" y="202"/>
                  <a:pt x="17" y="202"/>
                </a:cubicBezTo>
                <a:cubicBezTo>
                  <a:pt x="19" y="202"/>
                  <a:pt x="20" y="201"/>
                  <a:pt x="21" y="200"/>
                </a:cubicBezTo>
                <a:cubicBezTo>
                  <a:pt x="25" y="198"/>
                  <a:pt x="29" y="195"/>
                  <a:pt x="33" y="193"/>
                </a:cubicBezTo>
                <a:cubicBezTo>
                  <a:pt x="34" y="193"/>
                  <a:pt x="35" y="193"/>
                  <a:pt x="36" y="192"/>
                </a:cubicBezTo>
                <a:cubicBezTo>
                  <a:pt x="36" y="193"/>
                  <a:pt x="36" y="193"/>
                  <a:pt x="36" y="193"/>
                </a:cubicBezTo>
                <a:close/>
                <a:moveTo>
                  <a:pt x="36" y="192"/>
                </a:moveTo>
                <a:cubicBezTo>
                  <a:pt x="35" y="192"/>
                  <a:pt x="34" y="192"/>
                  <a:pt x="33" y="193"/>
                </a:cubicBezTo>
                <a:cubicBezTo>
                  <a:pt x="32" y="193"/>
                  <a:pt x="32" y="193"/>
                  <a:pt x="32" y="193"/>
                </a:cubicBezTo>
                <a:cubicBezTo>
                  <a:pt x="30" y="194"/>
                  <a:pt x="27" y="194"/>
                  <a:pt x="25" y="195"/>
                </a:cubicBezTo>
                <a:cubicBezTo>
                  <a:pt x="21" y="197"/>
                  <a:pt x="17" y="198"/>
                  <a:pt x="13" y="200"/>
                </a:cubicBezTo>
                <a:cubicBezTo>
                  <a:pt x="7" y="203"/>
                  <a:pt x="12" y="200"/>
                  <a:pt x="13" y="200"/>
                </a:cubicBezTo>
                <a:cubicBezTo>
                  <a:pt x="15" y="198"/>
                  <a:pt x="18" y="197"/>
                  <a:pt x="20" y="196"/>
                </a:cubicBezTo>
                <a:cubicBezTo>
                  <a:pt x="25" y="193"/>
                  <a:pt x="29" y="190"/>
                  <a:pt x="34" y="188"/>
                </a:cubicBezTo>
                <a:cubicBezTo>
                  <a:pt x="34" y="188"/>
                  <a:pt x="34" y="188"/>
                  <a:pt x="34" y="188"/>
                </a:cubicBezTo>
                <a:cubicBezTo>
                  <a:pt x="35" y="188"/>
                  <a:pt x="36" y="188"/>
                  <a:pt x="37" y="187"/>
                </a:cubicBezTo>
                <a:cubicBezTo>
                  <a:pt x="37" y="189"/>
                  <a:pt x="36" y="190"/>
                  <a:pt x="36" y="192"/>
                </a:cubicBezTo>
                <a:close/>
                <a:moveTo>
                  <a:pt x="35" y="187"/>
                </a:moveTo>
                <a:cubicBezTo>
                  <a:pt x="35" y="187"/>
                  <a:pt x="35" y="187"/>
                  <a:pt x="34" y="188"/>
                </a:cubicBezTo>
                <a:cubicBezTo>
                  <a:pt x="33" y="188"/>
                  <a:pt x="32" y="188"/>
                  <a:pt x="31" y="189"/>
                </a:cubicBezTo>
                <a:cubicBezTo>
                  <a:pt x="28" y="190"/>
                  <a:pt x="25" y="191"/>
                  <a:pt x="22" y="192"/>
                </a:cubicBezTo>
                <a:cubicBezTo>
                  <a:pt x="18" y="193"/>
                  <a:pt x="13" y="195"/>
                  <a:pt x="9" y="197"/>
                </a:cubicBezTo>
                <a:cubicBezTo>
                  <a:pt x="19" y="192"/>
                  <a:pt x="28" y="188"/>
                  <a:pt x="37" y="183"/>
                </a:cubicBezTo>
                <a:cubicBezTo>
                  <a:pt x="37" y="184"/>
                  <a:pt x="37" y="185"/>
                  <a:pt x="37" y="186"/>
                </a:cubicBezTo>
                <a:cubicBezTo>
                  <a:pt x="36" y="187"/>
                  <a:pt x="36" y="187"/>
                  <a:pt x="35" y="187"/>
                </a:cubicBezTo>
                <a:close/>
                <a:moveTo>
                  <a:pt x="37" y="182"/>
                </a:moveTo>
                <a:cubicBezTo>
                  <a:pt x="37" y="182"/>
                  <a:pt x="37" y="182"/>
                  <a:pt x="37" y="182"/>
                </a:cubicBezTo>
                <a:cubicBezTo>
                  <a:pt x="32" y="183"/>
                  <a:pt x="27" y="185"/>
                  <a:pt x="22" y="187"/>
                </a:cubicBezTo>
                <a:cubicBezTo>
                  <a:pt x="21" y="187"/>
                  <a:pt x="19" y="188"/>
                  <a:pt x="18" y="189"/>
                </a:cubicBezTo>
                <a:cubicBezTo>
                  <a:pt x="20" y="187"/>
                  <a:pt x="23" y="186"/>
                  <a:pt x="25" y="185"/>
                </a:cubicBezTo>
                <a:cubicBezTo>
                  <a:pt x="29" y="184"/>
                  <a:pt x="33" y="182"/>
                  <a:pt x="37" y="179"/>
                </a:cubicBezTo>
                <a:cubicBezTo>
                  <a:pt x="37" y="180"/>
                  <a:pt x="37" y="181"/>
                  <a:pt x="37" y="182"/>
                </a:cubicBezTo>
                <a:close/>
                <a:moveTo>
                  <a:pt x="22" y="186"/>
                </a:moveTo>
                <a:cubicBezTo>
                  <a:pt x="18" y="187"/>
                  <a:pt x="14" y="190"/>
                  <a:pt x="10" y="192"/>
                </a:cubicBezTo>
                <a:cubicBezTo>
                  <a:pt x="10" y="192"/>
                  <a:pt x="10" y="192"/>
                  <a:pt x="10" y="192"/>
                </a:cubicBezTo>
                <a:cubicBezTo>
                  <a:pt x="9" y="192"/>
                  <a:pt x="9" y="193"/>
                  <a:pt x="9" y="193"/>
                </a:cubicBezTo>
                <a:cubicBezTo>
                  <a:pt x="9" y="193"/>
                  <a:pt x="9" y="192"/>
                  <a:pt x="9" y="192"/>
                </a:cubicBezTo>
                <a:cubicBezTo>
                  <a:pt x="9" y="192"/>
                  <a:pt x="9" y="191"/>
                  <a:pt x="9" y="191"/>
                </a:cubicBezTo>
                <a:cubicBezTo>
                  <a:pt x="14" y="188"/>
                  <a:pt x="19" y="186"/>
                  <a:pt x="24" y="184"/>
                </a:cubicBezTo>
                <a:cubicBezTo>
                  <a:pt x="28" y="183"/>
                  <a:pt x="32" y="182"/>
                  <a:pt x="35" y="180"/>
                </a:cubicBezTo>
                <a:cubicBezTo>
                  <a:pt x="31" y="182"/>
                  <a:pt x="27" y="184"/>
                  <a:pt x="22" y="186"/>
                </a:cubicBezTo>
                <a:close/>
                <a:moveTo>
                  <a:pt x="9" y="194"/>
                </a:moveTo>
                <a:cubicBezTo>
                  <a:pt x="14" y="191"/>
                  <a:pt x="19" y="189"/>
                  <a:pt x="24" y="187"/>
                </a:cubicBezTo>
                <a:cubicBezTo>
                  <a:pt x="26" y="186"/>
                  <a:pt x="28" y="185"/>
                  <a:pt x="30" y="184"/>
                </a:cubicBezTo>
                <a:cubicBezTo>
                  <a:pt x="31" y="184"/>
                  <a:pt x="33" y="184"/>
                  <a:pt x="34" y="183"/>
                </a:cubicBezTo>
                <a:cubicBezTo>
                  <a:pt x="34" y="183"/>
                  <a:pt x="35" y="183"/>
                  <a:pt x="35" y="183"/>
                </a:cubicBezTo>
                <a:cubicBezTo>
                  <a:pt x="35" y="183"/>
                  <a:pt x="34" y="183"/>
                  <a:pt x="34" y="184"/>
                </a:cubicBezTo>
                <a:cubicBezTo>
                  <a:pt x="26" y="188"/>
                  <a:pt x="16" y="192"/>
                  <a:pt x="8" y="197"/>
                </a:cubicBezTo>
                <a:cubicBezTo>
                  <a:pt x="8" y="196"/>
                  <a:pt x="9" y="195"/>
                  <a:pt x="9" y="194"/>
                </a:cubicBezTo>
                <a:close/>
                <a:moveTo>
                  <a:pt x="8" y="198"/>
                </a:moveTo>
                <a:cubicBezTo>
                  <a:pt x="15" y="195"/>
                  <a:pt x="21" y="193"/>
                  <a:pt x="28" y="191"/>
                </a:cubicBezTo>
                <a:cubicBezTo>
                  <a:pt x="26" y="191"/>
                  <a:pt x="24" y="192"/>
                  <a:pt x="23" y="193"/>
                </a:cubicBezTo>
                <a:cubicBezTo>
                  <a:pt x="18" y="196"/>
                  <a:pt x="13" y="198"/>
                  <a:pt x="8" y="202"/>
                </a:cubicBezTo>
                <a:cubicBezTo>
                  <a:pt x="8" y="201"/>
                  <a:pt x="8" y="199"/>
                  <a:pt x="8" y="198"/>
                </a:cubicBezTo>
                <a:close/>
                <a:moveTo>
                  <a:pt x="37" y="179"/>
                </a:moveTo>
                <a:cubicBezTo>
                  <a:pt x="37" y="179"/>
                  <a:pt x="37" y="179"/>
                  <a:pt x="37" y="179"/>
                </a:cubicBezTo>
                <a:cubicBezTo>
                  <a:pt x="32" y="181"/>
                  <a:pt x="26" y="182"/>
                  <a:pt x="21" y="184"/>
                </a:cubicBezTo>
                <a:cubicBezTo>
                  <a:pt x="18" y="185"/>
                  <a:pt x="16" y="186"/>
                  <a:pt x="14" y="187"/>
                </a:cubicBezTo>
                <a:cubicBezTo>
                  <a:pt x="13" y="188"/>
                  <a:pt x="12" y="188"/>
                  <a:pt x="11" y="189"/>
                </a:cubicBezTo>
                <a:cubicBezTo>
                  <a:pt x="7" y="191"/>
                  <a:pt x="11" y="188"/>
                  <a:pt x="12" y="188"/>
                </a:cubicBezTo>
                <a:cubicBezTo>
                  <a:pt x="20" y="183"/>
                  <a:pt x="30" y="181"/>
                  <a:pt x="38" y="174"/>
                </a:cubicBezTo>
                <a:cubicBezTo>
                  <a:pt x="37" y="176"/>
                  <a:pt x="37" y="177"/>
                  <a:pt x="37" y="179"/>
                </a:cubicBezTo>
                <a:close/>
                <a:moveTo>
                  <a:pt x="8" y="202"/>
                </a:moveTo>
                <a:cubicBezTo>
                  <a:pt x="8" y="202"/>
                  <a:pt x="9" y="202"/>
                  <a:pt x="9" y="202"/>
                </a:cubicBezTo>
                <a:cubicBezTo>
                  <a:pt x="13" y="201"/>
                  <a:pt x="18" y="199"/>
                  <a:pt x="22" y="197"/>
                </a:cubicBezTo>
                <a:cubicBezTo>
                  <a:pt x="24" y="196"/>
                  <a:pt x="26" y="196"/>
                  <a:pt x="28" y="195"/>
                </a:cubicBezTo>
                <a:cubicBezTo>
                  <a:pt x="27" y="196"/>
                  <a:pt x="25" y="197"/>
                  <a:pt x="24" y="198"/>
                </a:cubicBezTo>
                <a:cubicBezTo>
                  <a:pt x="19" y="201"/>
                  <a:pt x="15" y="203"/>
                  <a:pt x="10" y="205"/>
                </a:cubicBezTo>
                <a:cubicBezTo>
                  <a:pt x="9" y="205"/>
                  <a:pt x="9" y="205"/>
                  <a:pt x="9" y="206"/>
                </a:cubicBezTo>
                <a:cubicBezTo>
                  <a:pt x="9" y="206"/>
                  <a:pt x="9" y="206"/>
                  <a:pt x="8" y="206"/>
                </a:cubicBezTo>
                <a:cubicBezTo>
                  <a:pt x="8" y="205"/>
                  <a:pt x="8" y="204"/>
                  <a:pt x="8" y="202"/>
                </a:cubicBezTo>
                <a:close/>
                <a:moveTo>
                  <a:pt x="8" y="223"/>
                </a:moveTo>
                <a:cubicBezTo>
                  <a:pt x="8" y="223"/>
                  <a:pt x="8" y="223"/>
                  <a:pt x="8" y="223"/>
                </a:cubicBezTo>
                <a:cubicBezTo>
                  <a:pt x="12" y="223"/>
                  <a:pt x="15" y="220"/>
                  <a:pt x="19" y="218"/>
                </a:cubicBezTo>
                <a:cubicBezTo>
                  <a:pt x="21" y="217"/>
                  <a:pt x="24" y="216"/>
                  <a:pt x="26" y="215"/>
                </a:cubicBezTo>
                <a:cubicBezTo>
                  <a:pt x="23" y="217"/>
                  <a:pt x="20" y="219"/>
                  <a:pt x="18" y="220"/>
                </a:cubicBezTo>
                <a:cubicBezTo>
                  <a:pt x="14" y="222"/>
                  <a:pt x="11" y="223"/>
                  <a:pt x="8" y="226"/>
                </a:cubicBezTo>
                <a:cubicBezTo>
                  <a:pt x="8" y="225"/>
                  <a:pt x="8" y="224"/>
                  <a:pt x="8" y="223"/>
                </a:cubicBezTo>
                <a:close/>
                <a:moveTo>
                  <a:pt x="8" y="227"/>
                </a:moveTo>
                <a:cubicBezTo>
                  <a:pt x="16" y="225"/>
                  <a:pt x="23" y="219"/>
                  <a:pt x="32" y="216"/>
                </a:cubicBezTo>
                <a:cubicBezTo>
                  <a:pt x="30" y="217"/>
                  <a:pt x="28" y="219"/>
                  <a:pt x="27" y="220"/>
                </a:cubicBezTo>
                <a:cubicBezTo>
                  <a:pt x="25" y="221"/>
                  <a:pt x="22" y="222"/>
                  <a:pt x="20" y="223"/>
                </a:cubicBezTo>
                <a:cubicBezTo>
                  <a:pt x="15" y="226"/>
                  <a:pt x="11" y="228"/>
                  <a:pt x="7" y="231"/>
                </a:cubicBezTo>
                <a:cubicBezTo>
                  <a:pt x="7" y="230"/>
                  <a:pt x="7" y="229"/>
                  <a:pt x="8" y="227"/>
                </a:cubicBezTo>
                <a:close/>
                <a:moveTo>
                  <a:pt x="6" y="236"/>
                </a:moveTo>
                <a:cubicBezTo>
                  <a:pt x="6" y="235"/>
                  <a:pt x="7" y="234"/>
                  <a:pt x="7" y="233"/>
                </a:cubicBezTo>
                <a:cubicBezTo>
                  <a:pt x="11" y="231"/>
                  <a:pt x="15" y="229"/>
                  <a:pt x="18" y="227"/>
                </a:cubicBezTo>
                <a:cubicBezTo>
                  <a:pt x="21" y="225"/>
                  <a:pt x="24" y="224"/>
                  <a:pt x="27" y="223"/>
                </a:cubicBezTo>
                <a:cubicBezTo>
                  <a:pt x="28" y="222"/>
                  <a:pt x="30" y="222"/>
                  <a:pt x="31" y="221"/>
                </a:cubicBezTo>
                <a:cubicBezTo>
                  <a:pt x="33" y="221"/>
                  <a:pt x="27" y="225"/>
                  <a:pt x="28" y="224"/>
                </a:cubicBezTo>
                <a:cubicBezTo>
                  <a:pt x="21" y="229"/>
                  <a:pt x="12" y="231"/>
                  <a:pt x="6" y="237"/>
                </a:cubicBezTo>
                <a:cubicBezTo>
                  <a:pt x="6" y="236"/>
                  <a:pt x="6" y="236"/>
                  <a:pt x="6" y="236"/>
                </a:cubicBezTo>
                <a:close/>
                <a:moveTo>
                  <a:pt x="5" y="239"/>
                </a:moveTo>
                <a:cubicBezTo>
                  <a:pt x="10" y="237"/>
                  <a:pt x="14" y="235"/>
                  <a:pt x="18" y="233"/>
                </a:cubicBezTo>
                <a:cubicBezTo>
                  <a:pt x="20" y="232"/>
                  <a:pt x="22" y="230"/>
                  <a:pt x="25" y="229"/>
                </a:cubicBezTo>
                <a:cubicBezTo>
                  <a:pt x="26" y="228"/>
                  <a:pt x="34" y="223"/>
                  <a:pt x="28" y="228"/>
                </a:cubicBezTo>
                <a:cubicBezTo>
                  <a:pt x="20" y="234"/>
                  <a:pt x="12" y="237"/>
                  <a:pt x="4" y="243"/>
                </a:cubicBezTo>
                <a:cubicBezTo>
                  <a:pt x="5" y="242"/>
                  <a:pt x="5" y="240"/>
                  <a:pt x="5" y="239"/>
                </a:cubicBezTo>
                <a:close/>
                <a:moveTo>
                  <a:pt x="4" y="245"/>
                </a:moveTo>
                <a:cubicBezTo>
                  <a:pt x="9" y="244"/>
                  <a:pt x="13" y="241"/>
                  <a:pt x="18" y="238"/>
                </a:cubicBezTo>
                <a:cubicBezTo>
                  <a:pt x="20" y="237"/>
                  <a:pt x="23" y="235"/>
                  <a:pt x="25" y="234"/>
                </a:cubicBezTo>
                <a:cubicBezTo>
                  <a:pt x="26" y="233"/>
                  <a:pt x="27" y="232"/>
                  <a:pt x="29" y="231"/>
                </a:cubicBezTo>
                <a:cubicBezTo>
                  <a:pt x="29" y="231"/>
                  <a:pt x="33" y="228"/>
                  <a:pt x="31" y="230"/>
                </a:cubicBezTo>
                <a:cubicBezTo>
                  <a:pt x="29" y="233"/>
                  <a:pt x="25" y="234"/>
                  <a:pt x="22" y="235"/>
                </a:cubicBezTo>
                <a:cubicBezTo>
                  <a:pt x="20" y="237"/>
                  <a:pt x="17" y="239"/>
                  <a:pt x="15" y="241"/>
                </a:cubicBezTo>
                <a:cubicBezTo>
                  <a:pt x="11" y="244"/>
                  <a:pt x="7" y="246"/>
                  <a:pt x="4" y="249"/>
                </a:cubicBezTo>
                <a:cubicBezTo>
                  <a:pt x="4" y="247"/>
                  <a:pt x="4" y="246"/>
                  <a:pt x="4" y="245"/>
                </a:cubicBezTo>
                <a:close/>
                <a:moveTo>
                  <a:pt x="6" y="248"/>
                </a:moveTo>
                <a:cubicBezTo>
                  <a:pt x="10" y="244"/>
                  <a:pt x="16" y="241"/>
                  <a:pt x="22" y="237"/>
                </a:cubicBezTo>
                <a:cubicBezTo>
                  <a:pt x="25" y="235"/>
                  <a:pt x="29" y="233"/>
                  <a:pt x="32" y="230"/>
                </a:cubicBezTo>
                <a:cubicBezTo>
                  <a:pt x="32" y="231"/>
                  <a:pt x="32" y="231"/>
                  <a:pt x="32" y="232"/>
                </a:cubicBezTo>
                <a:cubicBezTo>
                  <a:pt x="26" y="235"/>
                  <a:pt x="21" y="238"/>
                  <a:pt x="16" y="242"/>
                </a:cubicBezTo>
                <a:cubicBezTo>
                  <a:pt x="14" y="244"/>
                  <a:pt x="11" y="245"/>
                  <a:pt x="8" y="247"/>
                </a:cubicBezTo>
                <a:cubicBezTo>
                  <a:pt x="6" y="248"/>
                  <a:pt x="2" y="252"/>
                  <a:pt x="6" y="248"/>
                </a:cubicBezTo>
                <a:close/>
                <a:moveTo>
                  <a:pt x="32" y="234"/>
                </a:moveTo>
                <a:cubicBezTo>
                  <a:pt x="32" y="235"/>
                  <a:pt x="32" y="235"/>
                  <a:pt x="32" y="236"/>
                </a:cubicBezTo>
                <a:cubicBezTo>
                  <a:pt x="26" y="239"/>
                  <a:pt x="20" y="244"/>
                  <a:pt x="14" y="249"/>
                </a:cubicBezTo>
                <a:cubicBezTo>
                  <a:pt x="20" y="244"/>
                  <a:pt x="26" y="238"/>
                  <a:pt x="32" y="233"/>
                </a:cubicBezTo>
                <a:cubicBezTo>
                  <a:pt x="32" y="233"/>
                  <a:pt x="32" y="234"/>
                  <a:pt x="32" y="234"/>
                </a:cubicBezTo>
                <a:close/>
                <a:moveTo>
                  <a:pt x="31" y="238"/>
                </a:moveTo>
                <a:cubicBezTo>
                  <a:pt x="30" y="239"/>
                  <a:pt x="28" y="240"/>
                  <a:pt x="27" y="241"/>
                </a:cubicBezTo>
                <a:cubicBezTo>
                  <a:pt x="25" y="243"/>
                  <a:pt x="23" y="244"/>
                  <a:pt x="21" y="245"/>
                </a:cubicBezTo>
                <a:cubicBezTo>
                  <a:pt x="20" y="246"/>
                  <a:pt x="19" y="246"/>
                  <a:pt x="19" y="247"/>
                </a:cubicBezTo>
                <a:cubicBezTo>
                  <a:pt x="23" y="244"/>
                  <a:pt x="26" y="240"/>
                  <a:pt x="30" y="238"/>
                </a:cubicBezTo>
                <a:cubicBezTo>
                  <a:pt x="32" y="236"/>
                  <a:pt x="32" y="236"/>
                  <a:pt x="31" y="238"/>
                </a:cubicBezTo>
                <a:close/>
                <a:moveTo>
                  <a:pt x="23" y="244"/>
                </a:moveTo>
                <a:cubicBezTo>
                  <a:pt x="27" y="242"/>
                  <a:pt x="30" y="240"/>
                  <a:pt x="32" y="237"/>
                </a:cubicBezTo>
                <a:cubicBezTo>
                  <a:pt x="32" y="238"/>
                  <a:pt x="33" y="238"/>
                  <a:pt x="33" y="239"/>
                </a:cubicBezTo>
                <a:cubicBezTo>
                  <a:pt x="28" y="243"/>
                  <a:pt x="23" y="246"/>
                  <a:pt x="19" y="249"/>
                </a:cubicBezTo>
                <a:cubicBezTo>
                  <a:pt x="17" y="251"/>
                  <a:pt x="15" y="252"/>
                  <a:pt x="13" y="253"/>
                </a:cubicBezTo>
                <a:cubicBezTo>
                  <a:pt x="11" y="254"/>
                  <a:pt x="10" y="255"/>
                  <a:pt x="9" y="255"/>
                </a:cubicBezTo>
                <a:cubicBezTo>
                  <a:pt x="9" y="256"/>
                  <a:pt x="8" y="256"/>
                  <a:pt x="8" y="256"/>
                </a:cubicBezTo>
                <a:cubicBezTo>
                  <a:pt x="13" y="252"/>
                  <a:pt x="18" y="248"/>
                  <a:pt x="23" y="244"/>
                </a:cubicBezTo>
                <a:close/>
                <a:moveTo>
                  <a:pt x="33" y="240"/>
                </a:moveTo>
                <a:cubicBezTo>
                  <a:pt x="33" y="241"/>
                  <a:pt x="33" y="243"/>
                  <a:pt x="33" y="244"/>
                </a:cubicBezTo>
                <a:cubicBezTo>
                  <a:pt x="33" y="244"/>
                  <a:pt x="33" y="244"/>
                  <a:pt x="33" y="244"/>
                </a:cubicBezTo>
                <a:cubicBezTo>
                  <a:pt x="29" y="246"/>
                  <a:pt x="25" y="249"/>
                  <a:pt x="21" y="252"/>
                </a:cubicBezTo>
                <a:cubicBezTo>
                  <a:pt x="18" y="254"/>
                  <a:pt x="16" y="255"/>
                  <a:pt x="14" y="257"/>
                </a:cubicBezTo>
                <a:cubicBezTo>
                  <a:pt x="12" y="258"/>
                  <a:pt x="8" y="261"/>
                  <a:pt x="11" y="258"/>
                </a:cubicBezTo>
                <a:cubicBezTo>
                  <a:pt x="18" y="251"/>
                  <a:pt x="26" y="247"/>
                  <a:pt x="33" y="240"/>
                </a:cubicBezTo>
                <a:close/>
                <a:moveTo>
                  <a:pt x="33" y="245"/>
                </a:moveTo>
                <a:cubicBezTo>
                  <a:pt x="33" y="246"/>
                  <a:pt x="33" y="247"/>
                  <a:pt x="33" y="248"/>
                </a:cubicBezTo>
                <a:cubicBezTo>
                  <a:pt x="30" y="251"/>
                  <a:pt x="27" y="254"/>
                  <a:pt x="23" y="256"/>
                </a:cubicBezTo>
                <a:cubicBezTo>
                  <a:pt x="20" y="258"/>
                  <a:pt x="16" y="261"/>
                  <a:pt x="13" y="263"/>
                </a:cubicBezTo>
                <a:cubicBezTo>
                  <a:pt x="16" y="260"/>
                  <a:pt x="19" y="256"/>
                  <a:pt x="23" y="254"/>
                </a:cubicBezTo>
                <a:cubicBezTo>
                  <a:pt x="26" y="251"/>
                  <a:pt x="30" y="248"/>
                  <a:pt x="33" y="245"/>
                </a:cubicBezTo>
                <a:close/>
                <a:moveTo>
                  <a:pt x="33" y="254"/>
                </a:moveTo>
                <a:cubicBezTo>
                  <a:pt x="33" y="254"/>
                  <a:pt x="33" y="253"/>
                  <a:pt x="33" y="253"/>
                </a:cubicBezTo>
                <a:cubicBezTo>
                  <a:pt x="27" y="257"/>
                  <a:pt x="23" y="263"/>
                  <a:pt x="16" y="265"/>
                </a:cubicBezTo>
                <a:cubicBezTo>
                  <a:pt x="17" y="265"/>
                  <a:pt x="19" y="263"/>
                  <a:pt x="19" y="262"/>
                </a:cubicBezTo>
                <a:cubicBezTo>
                  <a:pt x="21" y="261"/>
                  <a:pt x="23" y="259"/>
                  <a:pt x="25" y="258"/>
                </a:cubicBezTo>
                <a:cubicBezTo>
                  <a:pt x="28" y="255"/>
                  <a:pt x="31" y="253"/>
                  <a:pt x="33" y="250"/>
                </a:cubicBezTo>
                <a:cubicBezTo>
                  <a:pt x="33" y="251"/>
                  <a:pt x="33" y="252"/>
                  <a:pt x="33" y="254"/>
                </a:cubicBezTo>
                <a:close/>
                <a:moveTo>
                  <a:pt x="33" y="254"/>
                </a:moveTo>
                <a:cubicBezTo>
                  <a:pt x="33" y="256"/>
                  <a:pt x="32" y="258"/>
                  <a:pt x="31" y="260"/>
                </a:cubicBezTo>
                <a:cubicBezTo>
                  <a:pt x="31" y="259"/>
                  <a:pt x="31" y="259"/>
                  <a:pt x="30" y="259"/>
                </a:cubicBezTo>
                <a:cubicBezTo>
                  <a:pt x="29" y="260"/>
                  <a:pt x="28" y="261"/>
                  <a:pt x="27" y="263"/>
                </a:cubicBezTo>
                <a:cubicBezTo>
                  <a:pt x="21" y="267"/>
                  <a:pt x="25" y="263"/>
                  <a:pt x="26" y="262"/>
                </a:cubicBezTo>
                <a:cubicBezTo>
                  <a:pt x="29" y="260"/>
                  <a:pt x="31" y="257"/>
                  <a:pt x="33" y="254"/>
                </a:cubicBezTo>
                <a:cubicBezTo>
                  <a:pt x="33" y="254"/>
                  <a:pt x="33" y="254"/>
                  <a:pt x="33" y="254"/>
                </a:cubicBezTo>
                <a:close/>
                <a:moveTo>
                  <a:pt x="47" y="178"/>
                </a:moveTo>
                <a:cubicBezTo>
                  <a:pt x="46" y="150"/>
                  <a:pt x="41" y="123"/>
                  <a:pt x="51" y="96"/>
                </a:cubicBezTo>
                <a:cubicBezTo>
                  <a:pt x="62" y="71"/>
                  <a:pt x="85" y="52"/>
                  <a:pt x="111" y="45"/>
                </a:cubicBezTo>
                <a:cubicBezTo>
                  <a:pt x="120" y="43"/>
                  <a:pt x="129" y="42"/>
                  <a:pt x="138" y="43"/>
                </a:cubicBezTo>
                <a:cubicBezTo>
                  <a:pt x="138" y="43"/>
                  <a:pt x="139" y="43"/>
                  <a:pt x="139" y="43"/>
                </a:cubicBezTo>
                <a:cubicBezTo>
                  <a:pt x="152" y="44"/>
                  <a:pt x="165" y="48"/>
                  <a:pt x="177" y="54"/>
                </a:cubicBezTo>
                <a:cubicBezTo>
                  <a:pt x="172" y="55"/>
                  <a:pt x="166" y="56"/>
                  <a:pt x="160" y="57"/>
                </a:cubicBezTo>
                <a:cubicBezTo>
                  <a:pt x="152" y="58"/>
                  <a:pt x="144" y="58"/>
                  <a:pt x="136" y="59"/>
                </a:cubicBezTo>
                <a:cubicBezTo>
                  <a:pt x="124" y="61"/>
                  <a:pt x="113" y="65"/>
                  <a:pt x="103" y="71"/>
                </a:cubicBezTo>
                <a:cubicBezTo>
                  <a:pt x="82" y="85"/>
                  <a:pt x="70" y="108"/>
                  <a:pt x="72" y="132"/>
                </a:cubicBezTo>
                <a:cubicBezTo>
                  <a:pt x="73" y="146"/>
                  <a:pt x="77" y="160"/>
                  <a:pt x="77" y="174"/>
                </a:cubicBezTo>
                <a:cubicBezTo>
                  <a:pt x="77" y="181"/>
                  <a:pt x="76" y="188"/>
                  <a:pt x="75" y="195"/>
                </a:cubicBezTo>
                <a:cubicBezTo>
                  <a:pt x="75" y="198"/>
                  <a:pt x="75" y="201"/>
                  <a:pt x="75" y="203"/>
                </a:cubicBezTo>
                <a:cubicBezTo>
                  <a:pt x="75" y="203"/>
                  <a:pt x="74" y="203"/>
                  <a:pt x="74" y="203"/>
                </a:cubicBezTo>
                <a:cubicBezTo>
                  <a:pt x="63" y="206"/>
                  <a:pt x="53" y="199"/>
                  <a:pt x="47" y="189"/>
                </a:cubicBezTo>
                <a:cubicBezTo>
                  <a:pt x="48" y="186"/>
                  <a:pt x="48" y="182"/>
                  <a:pt x="47" y="178"/>
                </a:cubicBezTo>
                <a:close/>
                <a:moveTo>
                  <a:pt x="147" y="41"/>
                </a:moveTo>
                <a:cubicBezTo>
                  <a:pt x="148" y="41"/>
                  <a:pt x="149" y="41"/>
                  <a:pt x="149" y="41"/>
                </a:cubicBezTo>
                <a:cubicBezTo>
                  <a:pt x="148" y="41"/>
                  <a:pt x="148" y="41"/>
                  <a:pt x="147" y="41"/>
                </a:cubicBezTo>
                <a:close/>
                <a:moveTo>
                  <a:pt x="148" y="33"/>
                </a:moveTo>
                <a:cubicBezTo>
                  <a:pt x="150" y="36"/>
                  <a:pt x="150" y="39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39"/>
                  <a:pt x="148" y="40"/>
                  <a:pt x="147" y="40"/>
                </a:cubicBezTo>
                <a:cubicBezTo>
                  <a:pt x="146" y="40"/>
                  <a:pt x="145" y="40"/>
                  <a:pt x="145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4" y="40"/>
                  <a:pt x="145" y="40"/>
                  <a:pt x="145" y="40"/>
                </a:cubicBezTo>
                <a:cubicBezTo>
                  <a:pt x="147" y="39"/>
                  <a:pt x="148" y="39"/>
                  <a:pt x="149" y="37"/>
                </a:cubicBezTo>
                <a:cubicBezTo>
                  <a:pt x="150" y="37"/>
                  <a:pt x="150" y="37"/>
                  <a:pt x="149" y="36"/>
                </a:cubicBezTo>
                <a:cubicBezTo>
                  <a:pt x="146" y="35"/>
                  <a:pt x="143" y="37"/>
                  <a:pt x="140" y="38"/>
                </a:cubicBezTo>
                <a:cubicBezTo>
                  <a:pt x="143" y="37"/>
                  <a:pt x="146" y="36"/>
                  <a:pt x="148" y="34"/>
                </a:cubicBezTo>
                <a:cubicBezTo>
                  <a:pt x="148" y="34"/>
                  <a:pt x="148" y="34"/>
                  <a:pt x="148" y="34"/>
                </a:cubicBezTo>
                <a:cubicBezTo>
                  <a:pt x="145" y="33"/>
                  <a:pt x="142" y="34"/>
                  <a:pt x="140" y="35"/>
                </a:cubicBezTo>
                <a:cubicBezTo>
                  <a:pt x="142" y="33"/>
                  <a:pt x="145" y="33"/>
                  <a:pt x="146" y="30"/>
                </a:cubicBezTo>
                <a:cubicBezTo>
                  <a:pt x="147" y="31"/>
                  <a:pt x="148" y="32"/>
                  <a:pt x="148" y="33"/>
                </a:cubicBezTo>
                <a:close/>
                <a:moveTo>
                  <a:pt x="139" y="28"/>
                </a:moveTo>
                <a:cubicBezTo>
                  <a:pt x="138" y="28"/>
                  <a:pt x="137" y="29"/>
                  <a:pt x="136" y="28"/>
                </a:cubicBezTo>
                <a:cubicBezTo>
                  <a:pt x="136" y="28"/>
                  <a:pt x="135" y="28"/>
                  <a:pt x="135" y="28"/>
                </a:cubicBezTo>
                <a:cubicBezTo>
                  <a:pt x="136" y="28"/>
                  <a:pt x="138" y="28"/>
                  <a:pt x="139" y="28"/>
                </a:cubicBezTo>
                <a:cubicBezTo>
                  <a:pt x="139" y="28"/>
                  <a:pt x="139" y="28"/>
                  <a:pt x="139" y="28"/>
                </a:cubicBezTo>
                <a:close/>
                <a:moveTo>
                  <a:pt x="119" y="11"/>
                </a:moveTo>
                <a:cubicBezTo>
                  <a:pt x="119" y="11"/>
                  <a:pt x="119" y="11"/>
                  <a:pt x="119" y="11"/>
                </a:cubicBezTo>
                <a:cubicBezTo>
                  <a:pt x="117" y="12"/>
                  <a:pt x="114" y="13"/>
                  <a:pt x="111" y="14"/>
                </a:cubicBezTo>
                <a:cubicBezTo>
                  <a:pt x="109" y="15"/>
                  <a:pt x="107" y="16"/>
                  <a:pt x="105" y="17"/>
                </a:cubicBezTo>
                <a:cubicBezTo>
                  <a:pt x="104" y="17"/>
                  <a:pt x="103" y="18"/>
                  <a:pt x="102" y="18"/>
                </a:cubicBezTo>
                <a:cubicBezTo>
                  <a:pt x="102" y="18"/>
                  <a:pt x="102" y="17"/>
                  <a:pt x="102" y="17"/>
                </a:cubicBezTo>
                <a:cubicBezTo>
                  <a:pt x="107" y="14"/>
                  <a:pt x="113" y="13"/>
                  <a:pt x="118" y="9"/>
                </a:cubicBezTo>
                <a:cubicBezTo>
                  <a:pt x="118" y="9"/>
                  <a:pt x="118" y="9"/>
                  <a:pt x="118" y="9"/>
                </a:cubicBezTo>
                <a:cubicBezTo>
                  <a:pt x="118" y="10"/>
                  <a:pt x="119" y="10"/>
                  <a:pt x="119" y="11"/>
                </a:cubicBezTo>
                <a:close/>
                <a:moveTo>
                  <a:pt x="109" y="8"/>
                </a:moveTo>
                <a:cubicBezTo>
                  <a:pt x="111" y="7"/>
                  <a:pt x="113" y="7"/>
                  <a:pt x="114" y="7"/>
                </a:cubicBezTo>
                <a:cubicBezTo>
                  <a:pt x="112" y="8"/>
                  <a:pt x="109" y="10"/>
                  <a:pt x="107" y="10"/>
                </a:cubicBezTo>
                <a:cubicBezTo>
                  <a:pt x="107" y="9"/>
                  <a:pt x="108" y="9"/>
                  <a:pt x="109" y="8"/>
                </a:cubicBezTo>
                <a:close/>
                <a:moveTo>
                  <a:pt x="91" y="50"/>
                </a:moveTo>
                <a:cubicBezTo>
                  <a:pt x="91" y="50"/>
                  <a:pt x="91" y="50"/>
                  <a:pt x="91" y="50"/>
                </a:cubicBezTo>
                <a:cubicBezTo>
                  <a:pt x="86" y="52"/>
                  <a:pt x="81" y="56"/>
                  <a:pt x="77" y="59"/>
                </a:cubicBezTo>
                <a:cubicBezTo>
                  <a:pt x="76" y="59"/>
                  <a:pt x="76" y="60"/>
                  <a:pt x="76" y="60"/>
                </a:cubicBezTo>
                <a:cubicBezTo>
                  <a:pt x="73" y="62"/>
                  <a:pt x="70" y="64"/>
                  <a:pt x="67" y="66"/>
                </a:cubicBezTo>
                <a:cubicBezTo>
                  <a:pt x="58" y="71"/>
                  <a:pt x="48" y="75"/>
                  <a:pt x="38" y="81"/>
                </a:cubicBezTo>
                <a:cubicBezTo>
                  <a:pt x="40" y="80"/>
                  <a:pt x="41" y="79"/>
                  <a:pt x="42" y="79"/>
                </a:cubicBezTo>
                <a:cubicBezTo>
                  <a:pt x="44" y="77"/>
                  <a:pt x="46" y="75"/>
                  <a:pt x="49" y="74"/>
                </a:cubicBezTo>
                <a:cubicBezTo>
                  <a:pt x="54" y="70"/>
                  <a:pt x="58" y="67"/>
                  <a:pt x="64" y="64"/>
                </a:cubicBezTo>
                <a:cubicBezTo>
                  <a:pt x="72" y="60"/>
                  <a:pt x="80" y="56"/>
                  <a:pt x="88" y="50"/>
                </a:cubicBezTo>
                <a:cubicBezTo>
                  <a:pt x="89" y="50"/>
                  <a:pt x="90" y="50"/>
                  <a:pt x="91" y="50"/>
                </a:cubicBezTo>
                <a:close/>
                <a:moveTo>
                  <a:pt x="75" y="53"/>
                </a:moveTo>
                <a:cubicBezTo>
                  <a:pt x="66" y="57"/>
                  <a:pt x="57" y="62"/>
                  <a:pt x="48" y="67"/>
                </a:cubicBezTo>
                <a:cubicBezTo>
                  <a:pt x="48" y="67"/>
                  <a:pt x="48" y="67"/>
                  <a:pt x="49" y="66"/>
                </a:cubicBezTo>
                <a:cubicBezTo>
                  <a:pt x="56" y="59"/>
                  <a:pt x="65" y="55"/>
                  <a:pt x="75" y="53"/>
                </a:cubicBezTo>
                <a:close/>
                <a:moveTo>
                  <a:pt x="6" y="259"/>
                </a:moveTo>
                <a:cubicBezTo>
                  <a:pt x="5" y="256"/>
                  <a:pt x="4" y="253"/>
                  <a:pt x="4" y="250"/>
                </a:cubicBezTo>
                <a:cubicBezTo>
                  <a:pt x="14" y="245"/>
                  <a:pt x="22" y="238"/>
                  <a:pt x="31" y="233"/>
                </a:cubicBezTo>
                <a:cubicBezTo>
                  <a:pt x="28" y="235"/>
                  <a:pt x="24" y="239"/>
                  <a:pt x="20" y="242"/>
                </a:cubicBezTo>
                <a:cubicBezTo>
                  <a:pt x="16" y="247"/>
                  <a:pt x="10" y="251"/>
                  <a:pt x="5" y="254"/>
                </a:cubicBezTo>
                <a:cubicBezTo>
                  <a:pt x="4" y="254"/>
                  <a:pt x="5" y="255"/>
                  <a:pt x="5" y="254"/>
                </a:cubicBezTo>
                <a:cubicBezTo>
                  <a:pt x="9" y="253"/>
                  <a:pt x="13" y="251"/>
                  <a:pt x="16" y="248"/>
                </a:cubicBezTo>
                <a:cubicBezTo>
                  <a:pt x="13" y="251"/>
                  <a:pt x="10" y="254"/>
                  <a:pt x="6" y="257"/>
                </a:cubicBezTo>
                <a:cubicBezTo>
                  <a:pt x="6" y="257"/>
                  <a:pt x="6" y="257"/>
                  <a:pt x="6" y="257"/>
                </a:cubicBezTo>
                <a:cubicBezTo>
                  <a:pt x="10" y="257"/>
                  <a:pt x="15" y="253"/>
                  <a:pt x="18" y="251"/>
                </a:cubicBezTo>
                <a:cubicBezTo>
                  <a:pt x="20" y="249"/>
                  <a:pt x="22" y="248"/>
                  <a:pt x="24" y="247"/>
                </a:cubicBezTo>
                <a:cubicBezTo>
                  <a:pt x="22" y="248"/>
                  <a:pt x="21" y="249"/>
                  <a:pt x="19" y="251"/>
                </a:cubicBezTo>
                <a:cubicBezTo>
                  <a:pt x="15" y="254"/>
                  <a:pt x="11" y="256"/>
                  <a:pt x="8" y="260"/>
                </a:cubicBezTo>
                <a:cubicBezTo>
                  <a:pt x="8" y="260"/>
                  <a:pt x="8" y="261"/>
                  <a:pt x="8" y="261"/>
                </a:cubicBezTo>
                <a:cubicBezTo>
                  <a:pt x="17" y="256"/>
                  <a:pt x="24" y="250"/>
                  <a:pt x="32" y="245"/>
                </a:cubicBezTo>
                <a:cubicBezTo>
                  <a:pt x="29" y="247"/>
                  <a:pt x="25" y="251"/>
                  <a:pt x="22" y="253"/>
                </a:cubicBezTo>
                <a:cubicBezTo>
                  <a:pt x="18" y="256"/>
                  <a:pt x="15" y="260"/>
                  <a:pt x="12" y="263"/>
                </a:cubicBezTo>
                <a:cubicBezTo>
                  <a:pt x="11" y="263"/>
                  <a:pt x="11" y="264"/>
                  <a:pt x="12" y="264"/>
                </a:cubicBezTo>
                <a:cubicBezTo>
                  <a:pt x="15" y="263"/>
                  <a:pt x="17" y="261"/>
                  <a:pt x="20" y="259"/>
                </a:cubicBezTo>
                <a:cubicBezTo>
                  <a:pt x="23" y="256"/>
                  <a:pt x="27" y="254"/>
                  <a:pt x="31" y="251"/>
                </a:cubicBezTo>
                <a:cubicBezTo>
                  <a:pt x="32" y="250"/>
                  <a:pt x="35" y="248"/>
                  <a:pt x="32" y="251"/>
                </a:cubicBezTo>
                <a:cubicBezTo>
                  <a:pt x="30" y="252"/>
                  <a:pt x="28" y="254"/>
                  <a:pt x="27" y="255"/>
                </a:cubicBezTo>
                <a:cubicBezTo>
                  <a:pt x="23" y="259"/>
                  <a:pt x="19" y="262"/>
                  <a:pt x="15" y="265"/>
                </a:cubicBezTo>
                <a:cubicBezTo>
                  <a:pt x="15" y="266"/>
                  <a:pt x="15" y="266"/>
                  <a:pt x="15" y="266"/>
                </a:cubicBezTo>
                <a:cubicBezTo>
                  <a:pt x="11" y="265"/>
                  <a:pt x="8" y="262"/>
                  <a:pt x="6" y="259"/>
                </a:cubicBezTo>
                <a:close/>
                <a:moveTo>
                  <a:pt x="34" y="285"/>
                </a:moveTo>
                <a:cubicBezTo>
                  <a:pt x="23" y="286"/>
                  <a:pt x="20" y="277"/>
                  <a:pt x="17" y="269"/>
                </a:cubicBezTo>
                <a:cubicBezTo>
                  <a:pt x="18" y="269"/>
                  <a:pt x="20" y="269"/>
                  <a:pt x="22" y="269"/>
                </a:cubicBezTo>
                <a:cubicBezTo>
                  <a:pt x="23" y="269"/>
                  <a:pt x="24" y="269"/>
                  <a:pt x="26" y="268"/>
                </a:cubicBezTo>
                <a:cubicBezTo>
                  <a:pt x="25" y="272"/>
                  <a:pt x="27" y="275"/>
                  <a:pt x="30" y="279"/>
                </a:cubicBezTo>
                <a:cubicBezTo>
                  <a:pt x="34" y="282"/>
                  <a:pt x="40" y="281"/>
                  <a:pt x="43" y="284"/>
                </a:cubicBezTo>
                <a:cubicBezTo>
                  <a:pt x="43" y="284"/>
                  <a:pt x="43" y="284"/>
                  <a:pt x="43" y="284"/>
                </a:cubicBezTo>
                <a:cubicBezTo>
                  <a:pt x="44" y="284"/>
                  <a:pt x="44" y="285"/>
                  <a:pt x="44" y="285"/>
                </a:cubicBezTo>
                <a:cubicBezTo>
                  <a:pt x="41" y="284"/>
                  <a:pt x="37" y="285"/>
                  <a:pt x="34" y="285"/>
                </a:cubicBezTo>
                <a:close/>
                <a:moveTo>
                  <a:pt x="62" y="304"/>
                </a:moveTo>
                <a:cubicBezTo>
                  <a:pt x="57" y="299"/>
                  <a:pt x="54" y="292"/>
                  <a:pt x="50" y="286"/>
                </a:cubicBezTo>
                <a:cubicBezTo>
                  <a:pt x="49" y="286"/>
                  <a:pt x="48" y="285"/>
                  <a:pt x="47" y="284"/>
                </a:cubicBezTo>
                <a:cubicBezTo>
                  <a:pt x="47" y="284"/>
                  <a:pt x="47" y="284"/>
                  <a:pt x="47" y="284"/>
                </a:cubicBezTo>
                <a:cubicBezTo>
                  <a:pt x="47" y="283"/>
                  <a:pt x="46" y="283"/>
                  <a:pt x="46" y="282"/>
                </a:cubicBezTo>
                <a:cubicBezTo>
                  <a:pt x="46" y="282"/>
                  <a:pt x="45" y="282"/>
                  <a:pt x="45" y="282"/>
                </a:cubicBezTo>
                <a:cubicBezTo>
                  <a:pt x="43" y="279"/>
                  <a:pt x="42" y="275"/>
                  <a:pt x="42" y="272"/>
                </a:cubicBezTo>
                <a:cubicBezTo>
                  <a:pt x="42" y="256"/>
                  <a:pt x="43" y="240"/>
                  <a:pt x="45" y="225"/>
                </a:cubicBezTo>
                <a:cubicBezTo>
                  <a:pt x="46" y="215"/>
                  <a:pt x="47" y="205"/>
                  <a:pt x="47" y="194"/>
                </a:cubicBezTo>
                <a:cubicBezTo>
                  <a:pt x="54" y="203"/>
                  <a:pt x="64" y="209"/>
                  <a:pt x="75" y="206"/>
                </a:cubicBezTo>
                <a:cubicBezTo>
                  <a:pt x="75" y="206"/>
                  <a:pt x="75" y="206"/>
                  <a:pt x="75" y="206"/>
                </a:cubicBezTo>
                <a:cubicBezTo>
                  <a:pt x="75" y="210"/>
                  <a:pt x="74" y="215"/>
                  <a:pt x="74" y="219"/>
                </a:cubicBezTo>
                <a:cubicBezTo>
                  <a:pt x="74" y="226"/>
                  <a:pt x="74" y="233"/>
                  <a:pt x="73" y="240"/>
                </a:cubicBezTo>
                <a:cubicBezTo>
                  <a:pt x="73" y="248"/>
                  <a:pt x="71" y="255"/>
                  <a:pt x="71" y="262"/>
                </a:cubicBezTo>
                <a:cubicBezTo>
                  <a:pt x="71" y="272"/>
                  <a:pt x="73" y="281"/>
                  <a:pt x="78" y="289"/>
                </a:cubicBezTo>
                <a:cubicBezTo>
                  <a:pt x="79" y="291"/>
                  <a:pt x="80" y="292"/>
                  <a:pt x="81" y="293"/>
                </a:cubicBezTo>
                <a:cubicBezTo>
                  <a:pt x="81" y="299"/>
                  <a:pt x="77" y="312"/>
                  <a:pt x="70" y="311"/>
                </a:cubicBezTo>
                <a:cubicBezTo>
                  <a:pt x="67" y="309"/>
                  <a:pt x="64" y="307"/>
                  <a:pt x="62" y="304"/>
                </a:cubicBezTo>
                <a:close/>
                <a:moveTo>
                  <a:pt x="208" y="328"/>
                </a:moveTo>
                <a:cubicBezTo>
                  <a:pt x="198" y="330"/>
                  <a:pt x="188" y="329"/>
                  <a:pt x="178" y="328"/>
                </a:cubicBezTo>
                <a:cubicBezTo>
                  <a:pt x="168" y="327"/>
                  <a:pt x="157" y="327"/>
                  <a:pt x="147" y="327"/>
                </a:cubicBezTo>
                <a:cubicBezTo>
                  <a:pt x="131" y="326"/>
                  <a:pt x="115" y="327"/>
                  <a:pt x="99" y="324"/>
                </a:cubicBezTo>
                <a:cubicBezTo>
                  <a:pt x="90" y="322"/>
                  <a:pt x="81" y="319"/>
                  <a:pt x="73" y="314"/>
                </a:cubicBezTo>
                <a:cubicBezTo>
                  <a:pt x="79" y="312"/>
                  <a:pt x="83" y="303"/>
                  <a:pt x="83" y="297"/>
                </a:cubicBezTo>
                <a:cubicBezTo>
                  <a:pt x="98" y="312"/>
                  <a:pt x="122" y="318"/>
                  <a:pt x="142" y="318"/>
                </a:cubicBezTo>
                <a:cubicBezTo>
                  <a:pt x="179" y="320"/>
                  <a:pt x="215" y="312"/>
                  <a:pt x="248" y="296"/>
                </a:cubicBezTo>
                <a:cubicBezTo>
                  <a:pt x="239" y="311"/>
                  <a:pt x="225" y="324"/>
                  <a:pt x="208" y="328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137157" tIns="68579" rIns="137157" bIns="68579" numCol="1" anchor="t" anchorCtr="0" compatLnSpc="1"/>
          <a:lstStyle/>
          <a:p>
            <a:endParaRPr lang="zh-CN" altLang="en-US" sz="2300" dirty="0"/>
          </a:p>
        </p:txBody>
      </p:sp>
      <p:sp>
        <p:nvSpPr>
          <p:cNvPr id="36" name="Freeform 13">
            <a:extLst>
              <a:ext uri="{FF2B5EF4-FFF2-40B4-BE49-F238E27FC236}">
                <a16:creationId xmlns="" xmlns:a16="http://schemas.microsoft.com/office/drawing/2014/main" id="{08F63712-C0B2-4B26-8E56-6C379FF285EA}"/>
              </a:ext>
            </a:extLst>
          </p:cNvPr>
          <p:cNvSpPr/>
          <p:nvPr/>
        </p:nvSpPr>
        <p:spPr bwMode="auto">
          <a:xfrm>
            <a:off x="14976377" y="8302554"/>
            <a:ext cx="202406" cy="540546"/>
          </a:xfrm>
          <a:custGeom>
            <a:avLst/>
            <a:gdLst>
              <a:gd name="T0" fmla="*/ 4 w 36"/>
              <a:gd name="T1" fmla="*/ 54 h 96"/>
              <a:gd name="T2" fmla="*/ 10 w 36"/>
              <a:gd name="T3" fmla="*/ 16 h 96"/>
              <a:gd name="T4" fmla="*/ 22 w 36"/>
              <a:gd name="T5" fmla="*/ 7 h 96"/>
              <a:gd name="T6" fmla="*/ 32 w 36"/>
              <a:gd name="T7" fmla="*/ 20 h 96"/>
              <a:gd name="T8" fmla="*/ 32 w 36"/>
              <a:gd name="T9" fmla="*/ 55 h 96"/>
              <a:gd name="T10" fmla="*/ 31 w 36"/>
              <a:gd name="T11" fmla="*/ 73 h 96"/>
              <a:gd name="T12" fmla="*/ 24 w 36"/>
              <a:gd name="T13" fmla="*/ 91 h 96"/>
              <a:gd name="T14" fmla="*/ 14 w 36"/>
              <a:gd name="T15" fmla="*/ 81 h 96"/>
              <a:gd name="T16" fmla="*/ 12 w 36"/>
              <a:gd name="T17" fmla="*/ 63 h 96"/>
              <a:gd name="T18" fmla="*/ 14 w 36"/>
              <a:gd name="T19" fmla="*/ 38 h 96"/>
              <a:gd name="T20" fmla="*/ 16 w 36"/>
              <a:gd name="T21" fmla="*/ 34 h 96"/>
              <a:gd name="T22" fmla="*/ 25 w 36"/>
              <a:gd name="T23" fmla="*/ 39 h 96"/>
              <a:gd name="T24" fmla="*/ 25 w 36"/>
              <a:gd name="T25" fmla="*/ 47 h 96"/>
              <a:gd name="T26" fmla="*/ 23 w 36"/>
              <a:gd name="T27" fmla="*/ 71 h 96"/>
              <a:gd name="T28" fmla="*/ 25 w 36"/>
              <a:gd name="T29" fmla="*/ 72 h 96"/>
              <a:gd name="T30" fmla="*/ 28 w 36"/>
              <a:gd name="T31" fmla="*/ 47 h 96"/>
              <a:gd name="T32" fmla="*/ 21 w 36"/>
              <a:gd name="T33" fmla="*/ 30 h 96"/>
              <a:gd name="T34" fmla="*/ 10 w 36"/>
              <a:gd name="T35" fmla="*/ 44 h 96"/>
              <a:gd name="T36" fmla="*/ 11 w 36"/>
              <a:gd name="T37" fmla="*/ 76 h 96"/>
              <a:gd name="T38" fmla="*/ 20 w 36"/>
              <a:gd name="T39" fmla="*/ 95 h 96"/>
              <a:gd name="T40" fmla="*/ 34 w 36"/>
              <a:gd name="T41" fmla="*/ 73 h 96"/>
              <a:gd name="T42" fmla="*/ 36 w 36"/>
              <a:gd name="T43" fmla="*/ 32 h 96"/>
              <a:gd name="T44" fmla="*/ 27 w 36"/>
              <a:gd name="T45" fmla="*/ 5 h 96"/>
              <a:gd name="T46" fmla="*/ 7 w 36"/>
              <a:gd name="T47" fmla="*/ 14 h 96"/>
              <a:gd name="T48" fmla="*/ 3 w 36"/>
              <a:gd name="T49" fmla="*/ 31 h 96"/>
              <a:gd name="T50" fmla="*/ 1 w 36"/>
              <a:gd name="T51" fmla="*/ 54 h 96"/>
              <a:gd name="T52" fmla="*/ 4 w 36"/>
              <a:gd name="T53" fmla="*/ 5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" h="96">
                <a:moveTo>
                  <a:pt x="4" y="54"/>
                </a:moveTo>
                <a:cubicBezTo>
                  <a:pt x="5" y="42"/>
                  <a:pt x="4" y="27"/>
                  <a:pt x="10" y="16"/>
                </a:cubicBezTo>
                <a:cubicBezTo>
                  <a:pt x="12" y="11"/>
                  <a:pt x="17" y="7"/>
                  <a:pt x="22" y="7"/>
                </a:cubicBezTo>
                <a:cubicBezTo>
                  <a:pt x="29" y="6"/>
                  <a:pt x="31" y="15"/>
                  <a:pt x="32" y="20"/>
                </a:cubicBezTo>
                <a:cubicBezTo>
                  <a:pt x="34" y="32"/>
                  <a:pt x="33" y="44"/>
                  <a:pt x="32" y="55"/>
                </a:cubicBezTo>
                <a:cubicBezTo>
                  <a:pt x="32" y="61"/>
                  <a:pt x="32" y="67"/>
                  <a:pt x="31" y="73"/>
                </a:cubicBezTo>
                <a:cubicBezTo>
                  <a:pt x="30" y="79"/>
                  <a:pt x="30" y="87"/>
                  <a:pt x="24" y="91"/>
                </a:cubicBezTo>
                <a:cubicBezTo>
                  <a:pt x="16" y="96"/>
                  <a:pt x="14" y="85"/>
                  <a:pt x="14" y="81"/>
                </a:cubicBezTo>
                <a:cubicBezTo>
                  <a:pt x="13" y="75"/>
                  <a:pt x="13" y="69"/>
                  <a:pt x="12" y="63"/>
                </a:cubicBezTo>
                <a:cubicBezTo>
                  <a:pt x="12" y="54"/>
                  <a:pt x="12" y="46"/>
                  <a:pt x="14" y="38"/>
                </a:cubicBezTo>
                <a:cubicBezTo>
                  <a:pt x="15" y="37"/>
                  <a:pt x="15" y="35"/>
                  <a:pt x="16" y="34"/>
                </a:cubicBezTo>
                <a:cubicBezTo>
                  <a:pt x="19" y="29"/>
                  <a:pt x="25" y="36"/>
                  <a:pt x="25" y="39"/>
                </a:cubicBezTo>
                <a:cubicBezTo>
                  <a:pt x="25" y="42"/>
                  <a:pt x="25" y="45"/>
                  <a:pt x="25" y="47"/>
                </a:cubicBezTo>
                <a:cubicBezTo>
                  <a:pt x="25" y="55"/>
                  <a:pt x="25" y="63"/>
                  <a:pt x="23" y="71"/>
                </a:cubicBezTo>
                <a:cubicBezTo>
                  <a:pt x="22" y="73"/>
                  <a:pt x="25" y="73"/>
                  <a:pt x="25" y="72"/>
                </a:cubicBezTo>
                <a:cubicBezTo>
                  <a:pt x="27" y="64"/>
                  <a:pt x="27" y="55"/>
                  <a:pt x="28" y="47"/>
                </a:cubicBezTo>
                <a:cubicBezTo>
                  <a:pt x="28" y="41"/>
                  <a:pt x="29" y="32"/>
                  <a:pt x="21" y="30"/>
                </a:cubicBezTo>
                <a:cubicBezTo>
                  <a:pt x="12" y="28"/>
                  <a:pt x="11" y="38"/>
                  <a:pt x="10" y="44"/>
                </a:cubicBezTo>
                <a:cubicBezTo>
                  <a:pt x="9" y="54"/>
                  <a:pt x="9" y="65"/>
                  <a:pt x="11" y="76"/>
                </a:cubicBezTo>
                <a:cubicBezTo>
                  <a:pt x="11" y="81"/>
                  <a:pt x="11" y="95"/>
                  <a:pt x="20" y="95"/>
                </a:cubicBezTo>
                <a:cubicBezTo>
                  <a:pt x="31" y="95"/>
                  <a:pt x="33" y="82"/>
                  <a:pt x="34" y="73"/>
                </a:cubicBezTo>
                <a:cubicBezTo>
                  <a:pt x="35" y="60"/>
                  <a:pt x="36" y="46"/>
                  <a:pt x="36" y="32"/>
                </a:cubicBezTo>
                <a:cubicBezTo>
                  <a:pt x="36" y="23"/>
                  <a:pt x="36" y="11"/>
                  <a:pt x="27" y="5"/>
                </a:cubicBezTo>
                <a:cubicBezTo>
                  <a:pt x="19" y="0"/>
                  <a:pt x="11" y="8"/>
                  <a:pt x="7" y="14"/>
                </a:cubicBezTo>
                <a:cubicBezTo>
                  <a:pt x="4" y="19"/>
                  <a:pt x="4" y="25"/>
                  <a:pt x="3" y="31"/>
                </a:cubicBezTo>
                <a:cubicBezTo>
                  <a:pt x="2" y="39"/>
                  <a:pt x="2" y="46"/>
                  <a:pt x="1" y="54"/>
                </a:cubicBezTo>
                <a:cubicBezTo>
                  <a:pt x="0" y="56"/>
                  <a:pt x="3" y="56"/>
                  <a:pt x="4" y="54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37" name="Freeform 105">
            <a:extLst>
              <a:ext uri="{FF2B5EF4-FFF2-40B4-BE49-F238E27FC236}">
                <a16:creationId xmlns="" xmlns:a16="http://schemas.microsoft.com/office/drawing/2014/main" id="{356DD671-0CDA-4ECF-9323-D21022F88CC4}"/>
              </a:ext>
            </a:extLst>
          </p:cNvPr>
          <p:cNvSpPr/>
          <p:nvPr/>
        </p:nvSpPr>
        <p:spPr bwMode="auto">
          <a:xfrm>
            <a:off x="15229983" y="8560076"/>
            <a:ext cx="438150" cy="423864"/>
          </a:xfrm>
          <a:custGeom>
            <a:avLst/>
            <a:gdLst>
              <a:gd name="T0" fmla="*/ 25 w 78"/>
              <a:gd name="T1" fmla="*/ 26 h 75"/>
              <a:gd name="T2" fmla="*/ 57 w 78"/>
              <a:gd name="T3" fmla="*/ 4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59 h 75"/>
              <a:gd name="T12" fmla="*/ 12 w 78"/>
              <a:gd name="T13" fmla="*/ 67 h 75"/>
              <a:gd name="T14" fmla="*/ 13 w 78"/>
              <a:gd name="T15" fmla="*/ 52 h 75"/>
              <a:gd name="T16" fmla="*/ 25 w 78"/>
              <a:gd name="T17" fmla="*/ 39 h 75"/>
              <a:gd name="T18" fmla="*/ 44 w 78"/>
              <a:gd name="T19" fmla="*/ 23 h 75"/>
              <a:gd name="T20" fmla="*/ 48 w 78"/>
              <a:gd name="T21" fmla="*/ 21 h 75"/>
              <a:gd name="T22" fmla="*/ 50 w 78"/>
              <a:gd name="T23" fmla="*/ 31 h 75"/>
              <a:gd name="T24" fmla="*/ 45 w 78"/>
              <a:gd name="T25" fmla="*/ 37 h 75"/>
              <a:gd name="T26" fmla="*/ 26 w 78"/>
              <a:gd name="T27" fmla="*/ 52 h 75"/>
              <a:gd name="T28" fmla="*/ 27 w 78"/>
              <a:gd name="T29" fmla="*/ 54 h 75"/>
              <a:gd name="T30" fmla="*/ 47 w 78"/>
              <a:gd name="T31" fmla="*/ 39 h 75"/>
              <a:gd name="T32" fmla="*/ 54 w 78"/>
              <a:gd name="T33" fmla="*/ 22 h 75"/>
              <a:gd name="T34" fmla="*/ 37 w 78"/>
              <a:gd name="T35" fmla="*/ 24 h 75"/>
              <a:gd name="T36" fmla="*/ 14 w 78"/>
              <a:gd name="T37" fmla="*/ 46 h 75"/>
              <a:gd name="T38" fmla="*/ 7 w 78"/>
              <a:gd name="T39" fmla="*/ 67 h 75"/>
              <a:gd name="T40" fmla="*/ 32 w 78"/>
              <a:gd name="T41" fmla="*/ 61 h 75"/>
              <a:gd name="T42" fmla="*/ 63 w 78"/>
              <a:gd name="T43" fmla="*/ 35 h 75"/>
              <a:gd name="T44" fmla="*/ 76 w 78"/>
              <a:gd name="T45" fmla="*/ 9 h 75"/>
              <a:gd name="T46" fmla="*/ 56 w 78"/>
              <a:gd name="T47" fmla="*/ 1 h 75"/>
              <a:gd name="T48" fmla="*/ 41 w 78"/>
              <a:gd name="T49" fmla="*/ 10 h 75"/>
              <a:gd name="T50" fmla="*/ 23 w 78"/>
              <a:gd name="T51" fmla="*/ 24 h 75"/>
              <a:gd name="T52" fmla="*/ 25 w 78"/>
              <a:gd name="T53" fmla="*/ 2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6"/>
                </a:moveTo>
                <a:cubicBezTo>
                  <a:pt x="35" y="19"/>
                  <a:pt x="45" y="8"/>
                  <a:pt x="57" y="4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1"/>
                  <a:pt x="72" y="19"/>
                  <a:pt x="69" y="24"/>
                </a:cubicBezTo>
                <a:cubicBezTo>
                  <a:pt x="62" y="33"/>
                  <a:pt x="53" y="40"/>
                  <a:pt x="44" y="48"/>
                </a:cubicBezTo>
                <a:cubicBezTo>
                  <a:pt x="40" y="52"/>
                  <a:pt x="35" y="56"/>
                  <a:pt x="30" y="59"/>
                </a:cubicBezTo>
                <a:cubicBezTo>
                  <a:pt x="25" y="63"/>
                  <a:pt x="19" y="68"/>
                  <a:pt x="12" y="67"/>
                </a:cubicBezTo>
                <a:cubicBezTo>
                  <a:pt x="3" y="65"/>
                  <a:pt x="10" y="56"/>
                  <a:pt x="13" y="52"/>
                </a:cubicBezTo>
                <a:cubicBezTo>
                  <a:pt x="17" y="48"/>
                  <a:pt x="21" y="43"/>
                  <a:pt x="25" y="39"/>
                </a:cubicBezTo>
                <a:cubicBezTo>
                  <a:pt x="30" y="33"/>
                  <a:pt x="36" y="27"/>
                  <a:pt x="44" y="23"/>
                </a:cubicBezTo>
                <a:cubicBezTo>
                  <a:pt x="45" y="22"/>
                  <a:pt x="46" y="22"/>
                  <a:pt x="48" y="21"/>
                </a:cubicBezTo>
                <a:cubicBezTo>
                  <a:pt x="53" y="20"/>
                  <a:pt x="52" y="29"/>
                  <a:pt x="50" y="31"/>
                </a:cubicBezTo>
                <a:cubicBezTo>
                  <a:pt x="49" y="33"/>
                  <a:pt x="47" y="35"/>
                  <a:pt x="45" y="37"/>
                </a:cubicBezTo>
                <a:cubicBezTo>
                  <a:pt x="39" y="42"/>
                  <a:pt x="33" y="48"/>
                  <a:pt x="26" y="52"/>
                </a:cubicBezTo>
                <a:cubicBezTo>
                  <a:pt x="24" y="52"/>
                  <a:pt x="26" y="55"/>
                  <a:pt x="27" y="54"/>
                </a:cubicBezTo>
                <a:cubicBezTo>
                  <a:pt x="34" y="50"/>
                  <a:pt x="41" y="44"/>
                  <a:pt x="47" y="39"/>
                </a:cubicBezTo>
                <a:cubicBezTo>
                  <a:pt x="51" y="35"/>
                  <a:pt x="58" y="29"/>
                  <a:pt x="54" y="22"/>
                </a:cubicBezTo>
                <a:cubicBezTo>
                  <a:pt x="50" y="14"/>
                  <a:pt x="42" y="20"/>
                  <a:pt x="37" y="24"/>
                </a:cubicBezTo>
                <a:cubicBezTo>
                  <a:pt x="28" y="30"/>
                  <a:pt x="21" y="38"/>
                  <a:pt x="14" y="46"/>
                </a:cubicBezTo>
                <a:cubicBezTo>
                  <a:pt x="10" y="51"/>
                  <a:pt x="0" y="60"/>
                  <a:pt x="7" y="67"/>
                </a:cubicBezTo>
                <a:cubicBezTo>
                  <a:pt x="15" y="75"/>
                  <a:pt x="25" y="67"/>
                  <a:pt x="32" y="61"/>
                </a:cubicBezTo>
                <a:cubicBezTo>
                  <a:pt x="43" y="53"/>
                  <a:pt x="53" y="44"/>
                  <a:pt x="63" y="35"/>
                </a:cubicBezTo>
                <a:cubicBezTo>
                  <a:pt x="70" y="28"/>
                  <a:pt x="78" y="20"/>
                  <a:pt x="76" y="9"/>
                </a:cubicBezTo>
                <a:cubicBezTo>
                  <a:pt x="75" y="0"/>
                  <a:pt x="63" y="0"/>
                  <a:pt x="56" y="1"/>
                </a:cubicBezTo>
                <a:cubicBezTo>
                  <a:pt x="51" y="3"/>
                  <a:pt x="46" y="6"/>
                  <a:pt x="41" y="10"/>
                </a:cubicBezTo>
                <a:cubicBezTo>
                  <a:pt x="35" y="14"/>
                  <a:pt x="29" y="20"/>
                  <a:pt x="23" y="24"/>
                </a:cubicBezTo>
                <a:cubicBezTo>
                  <a:pt x="21" y="25"/>
                  <a:pt x="23" y="28"/>
                  <a:pt x="25" y="2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</p:spTree>
    <p:extLst>
      <p:ext uri="{BB962C8B-B14F-4D97-AF65-F5344CB8AC3E}">
        <p14:creationId xmlns:p14="http://schemas.microsoft.com/office/powerpoint/2010/main" val="39988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淘宝网chenying0907出品 4"/>
          <p:cNvSpPr/>
          <p:nvPr/>
        </p:nvSpPr>
        <p:spPr>
          <a:xfrm>
            <a:off x="0" y="3238501"/>
            <a:ext cx="18288000" cy="7048500"/>
          </a:xfrm>
          <a:prstGeom prst="rect">
            <a:avLst/>
          </a:prstGeom>
          <a:solidFill>
            <a:schemeClr val="accent2">
              <a:lumMod val="90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/>
          </a:p>
        </p:txBody>
      </p:sp>
      <p:sp>
        <p:nvSpPr>
          <p:cNvPr id="6" name="淘宝网chenying0907出品 5"/>
          <p:cNvSpPr/>
          <p:nvPr/>
        </p:nvSpPr>
        <p:spPr>
          <a:xfrm>
            <a:off x="4769634" y="3429478"/>
            <a:ext cx="13345872" cy="6514623"/>
          </a:xfrm>
          <a:prstGeom prst="rect">
            <a:avLst/>
          </a:prstGeom>
          <a:solidFill>
            <a:schemeClr val="accent5">
              <a:alpha val="76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/>
          </a:p>
        </p:txBody>
      </p:sp>
      <p:grpSp>
        <p:nvGrpSpPr>
          <p:cNvPr id="13" name="淘宝网chenying0907出品 12"/>
          <p:cNvGrpSpPr/>
          <p:nvPr/>
        </p:nvGrpSpPr>
        <p:grpSpPr>
          <a:xfrm>
            <a:off x="9144000" y="3695702"/>
            <a:ext cx="10134600" cy="6153144"/>
            <a:chOff x="3557873" y="3535780"/>
            <a:chExt cx="836327" cy="552463"/>
          </a:xfrm>
        </p:grpSpPr>
        <p:cxnSp>
          <p:nvCxnSpPr>
            <p:cNvPr id="15" name="淘宝网chenying0907出品 14"/>
            <p:cNvCxnSpPr/>
            <p:nvPr/>
          </p:nvCxnSpPr>
          <p:spPr>
            <a:xfrm>
              <a:off x="3557873" y="4088243"/>
              <a:ext cx="836327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淘宝网chenying0907出品 15"/>
            <p:cNvCxnSpPr/>
            <p:nvPr/>
          </p:nvCxnSpPr>
          <p:spPr>
            <a:xfrm>
              <a:off x="3557873" y="3535780"/>
              <a:ext cx="836327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مجموعة 18"/>
          <p:cNvGrpSpPr/>
          <p:nvPr/>
        </p:nvGrpSpPr>
        <p:grpSpPr>
          <a:xfrm>
            <a:off x="-636784" y="-129714"/>
            <a:ext cx="13752701" cy="2457450"/>
            <a:chOff x="153759" y="97864"/>
            <a:chExt cx="9168467" cy="1849757"/>
          </a:xfrm>
        </p:grpSpPr>
        <p:grpSp>
          <p:nvGrpSpPr>
            <p:cNvPr id="20" name="Group 7">
              <a:extLst>
                <a:ext uri="{FF2B5EF4-FFF2-40B4-BE49-F238E27FC236}">
                  <a16:creationId xmlns="" xmlns:a16="http://schemas.microsoft.com/office/drawing/2014/main" id="{8B71BD67-7582-4B62-AA8B-B08A4CC09A40}"/>
                </a:ext>
              </a:extLst>
            </p:cNvPr>
            <p:cNvGrpSpPr/>
            <p:nvPr/>
          </p:nvGrpSpPr>
          <p:grpSpPr>
            <a:xfrm>
              <a:off x="562064" y="482889"/>
              <a:ext cx="8760162" cy="911500"/>
              <a:chOff x="-4297358" y="544884"/>
              <a:chExt cx="13489190" cy="1402232"/>
            </a:xfrm>
          </p:grpSpPr>
          <p:sp>
            <p:nvSpPr>
              <p:cNvPr id="25" name="AutoShape 8">
                <a:extLst>
                  <a:ext uri="{FF2B5EF4-FFF2-40B4-BE49-F238E27FC236}">
                    <a16:creationId xmlns="" xmlns:a16="http://schemas.microsoft.com/office/drawing/2014/main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4297358" y="544884"/>
                <a:ext cx="13169647" cy="140223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26" name="TextBox 9">
                <a:extLst>
                  <a:ext uri="{FF2B5EF4-FFF2-40B4-BE49-F238E27FC236}">
                    <a16:creationId xmlns="" xmlns:a16="http://schemas.microsoft.com/office/drawing/2014/main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1163000" y="760572"/>
                <a:ext cx="10354832" cy="85534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4800" spc="-84" dirty="0">
                    <a:solidFill>
                      <a:schemeClr val="bg2">
                        <a:lumMod val="50000"/>
                      </a:schemeClr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5 – </a:t>
                </a:r>
                <a:r>
                  <a:rPr lang="ar-SA" sz="4800" spc="-84" dirty="0" smtClean="0">
                    <a:solidFill>
                      <a:schemeClr val="bg2">
                        <a:lumMod val="50000"/>
                      </a:schemeClr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7  </a:t>
                </a:r>
                <a:r>
                  <a:rPr lang="ar-SA" sz="4800" spc="-84" dirty="0" smtClean="0">
                    <a:solidFill>
                      <a:schemeClr val="bg1">
                        <a:lumMod val="75000"/>
                      </a:schemeClr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  ترتيب الاعداد </a:t>
                </a:r>
                <a:r>
                  <a:rPr lang="ar-SA" sz="4800" spc="-84" dirty="0">
                    <a:solidFill>
                      <a:schemeClr val="bg1">
                        <a:lumMod val="75000"/>
                      </a:schemeClr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حتى 20</a:t>
                </a:r>
              </a:p>
            </p:txBody>
          </p:sp>
        </p:grpSp>
        <p:pic>
          <p:nvPicPr>
            <p:cNvPr id="21" name="Google Shape;181;p29"/>
            <p:cNvPicPr preferRelativeResize="0"/>
            <p:nvPr/>
          </p:nvPicPr>
          <p:blipFill rotWithShape="1">
            <a:blip r:embed="rId4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153759" y="82869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182;p29"/>
            <p:cNvPicPr preferRelativeResize="0"/>
            <p:nvPr/>
          </p:nvPicPr>
          <p:blipFill rotWithShape="1">
            <a:blip r:embed="rId5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153759" y="9786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527482" y="224180"/>
              <a:ext cx="2221277" cy="736184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6000" dirty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</a:t>
              </a:r>
              <a:r>
                <a:rPr lang="ar-SA" sz="6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106 </a:t>
              </a:r>
              <a:endParaRPr lang="en-US" sz="6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24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60837" y="1088120"/>
              <a:ext cx="1999733" cy="53089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17-5-1443هـ</a:t>
              </a:r>
              <a:endParaRPr lang="en-US" sz="41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4" name="淘宝网chenying0907出品 3"/>
          <p:cNvSpPr/>
          <p:nvPr/>
        </p:nvSpPr>
        <p:spPr>
          <a:xfrm>
            <a:off x="9296400" y="2047789"/>
            <a:ext cx="5993044" cy="111130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/>
          </a:p>
        </p:txBody>
      </p:sp>
      <p:sp>
        <p:nvSpPr>
          <p:cNvPr id="9" name="淘宝网chenying0907出品 8"/>
          <p:cNvSpPr txBox="1"/>
          <p:nvPr/>
        </p:nvSpPr>
        <p:spPr>
          <a:xfrm>
            <a:off x="8999140" y="2148870"/>
            <a:ext cx="5021446" cy="784830"/>
          </a:xfrm>
          <a:prstGeom prst="rect">
            <a:avLst/>
          </a:prstGeom>
          <a:noFill/>
        </p:spPr>
        <p:txBody>
          <a:bodyPr vert="horz" wrap="square" lIns="137160" tIns="68580" rIns="137160" bIns="68580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spcBef>
                <a:spcPts val="1200"/>
              </a:spcBef>
              <a:defRPr sz="1400" spc="3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r"/>
            <a:r>
              <a:rPr lang="ar-SA" sz="2800" spc="-84" dirty="0" smtClean="0">
                <a:solidFill>
                  <a:srgbClr val="3333CC"/>
                </a:solidFill>
                <a:latin typeface="Khalid Art bold"/>
                <a:ea typeface="Khalid Art bold"/>
                <a:cs typeface="PT Bold Heading" pitchFamily="2" charset="-78"/>
              </a:rPr>
              <a:t>هيا نتعرف معاً على خط الاعداد......</a:t>
            </a:r>
            <a:endParaRPr lang="ar-EG" sz="2800" spc="-84" dirty="0">
              <a:solidFill>
                <a:srgbClr val="3333CC"/>
              </a:solidFill>
              <a:latin typeface="Khalid Art bold"/>
              <a:ea typeface="Khalid Art bold"/>
              <a:cs typeface="PT Bold Heading" pitchFamily="2" charset="-78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715" t="22654" r="32077" b="51322"/>
          <a:stretch/>
        </p:blipFill>
        <p:spPr>
          <a:xfrm flipH="1">
            <a:off x="14219044" y="1859451"/>
            <a:ext cx="916305" cy="1227200"/>
          </a:xfrm>
          <a:prstGeom prst="rect">
            <a:avLst/>
          </a:prstGeom>
        </p:spPr>
      </p:pic>
      <p:pic>
        <p:nvPicPr>
          <p:cNvPr id="7" name="Picture 2" descr="قصيدة أخْلَاقٌ كَرِيمَةٌ | World Languages - Quizizz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1906" y="-161755"/>
            <a:ext cx="2489491" cy="248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55" y="3861913"/>
            <a:ext cx="10146159" cy="4177187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Picture 2" descr="Look Clip Art at Clker.com - vector clip art online, royalty free &amp;amp; public  domain">
            <a:extLst>
              <a:ext uri="{FF2B5EF4-FFF2-40B4-BE49-F238E27FC236}">
                <a16:creationId xmlns:a16="http://schemas.microsoft.com/office/drawing/2014/main" xmlns="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989" y="2495646"/>
            <a:ext cx="1369134" cy="14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" name="Rectangle 6">
            <a:extLst>
              <a:ext uri="{FF2B5EF4-FFF2-40B4-BE49-F238E27FC236}">
                <a16:creationId xmlns="" xmlns:a16="http://schemas.microsoft.com/office/drawing/2014/main" id="{DA2F21D2-F4E3-E240-871A-2CCFF56F8E17}"/>
              </a:ext>
            </a:extLst>
          </p:cNvPr>
          <p:cNvSpPr/>
          <p:nvPr/>
        </p:nvSpPr>
        <p:spPr>
          <a:xfrm>
            <a:off x="13792200" y="6591300"/>
            <a:ext cx="3200400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10000" b="1" dirty="0" smtClean="0">
                <a:solidFill>
                  <a:srgbClr val="FF0000"/>
                </a:solidFill>
                <a:latin typeface="Sakkal Majalla" panose="02000000000000000000" pitchFamily="2" charset="-78"/>
                <a:cs typeface="PT Bold Heading" pitchFamily="2" charset="-78"/>
              </a:rPr>
              <a:t>11</a:t>
            </a:r>
            <a:endParaRPr lang="en-US" sz="10000" b="1" dirty="0">
              <a:solidFill>
                <a:srgbClr val="FF0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53" name="Rectangle 6">
            <a:extLst>
              <a:ext uri="{FF2B5EF4-FFF2-40B4-BE49-F238E27FC236}">
                <a16:creationId xmlns="" xmlns:a16="http://schemas.microsoft.com/office/drawing/2014/main" id="{DA2F21D2-F4E3-E240-871A-2CCFF56F8E17}"/>
              </a:ext>
            </a:extLst>
          </p:cNvPr>
          <p:cNvSpPr/>
          <p:nvPr/>
        </p:nvSpPr>
        <p:spPr>
          <a:xfrm>
            <a:off x="10287000" y="4991100"/>
            <a:ext cx="7282344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 smtClean="0">
                <a:solidFill>
                  <a:srgbClr val="009900"/>
                </a:solidFill>
                <a:latin typeface="Sakkal Majalla" panose="02000000000000000000" pitchFamily="2" charset="-78"/>
                <a:cs typeface="PT Bold Heading" pitchFamily="2" charset="-78"/>
              </a:rPr>
              <a:t>خط الاعداد تظهر فيه الاعداد مرتبة</a:t>
            </a:r>
            <a:endParaRPr lang="en-US" sz="4000" b="1" dirty="0">
              <a:solidFill>
                <a:srgbClr val="0099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54" name="Rectangle 6">
            <a:extLst>
              <a:ext uri="{FF2B5EF4-FFF2-40B4-BE49-F238E27FC236}">
                <a16:creationId xmlns="" xmlns:a16="http://schemas.microsoft.com/office/drawing/2014/main" id="{DA2F21D2-F4E3-E240-871A-2CCFF56F8E17}"/>
              </a:ext>
            </a:extLst>
          </p:cNvPr>
          <p:cNvSpPr/>
          <p:nvPr/>
        </p:nvSpPr>
        <p:spPr>
          <a:xfrm>
            <a:off x="10896600" y="8191500"/>
            <a:ext cx="3200400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10000" b="1" dirty="0" smtClean="0">
                <a:solidFill>
                  <a:srgbClr val="0000FF"/>
                </a:solidFill>
                <a:latin typeface="Sakkal Majalla" panose="02000000000000000000" pitchFamily="2" charset="-78"/>
                <a:cs typeface="PT Bold Heading" pitchFamily="2" charset="-78"/>
              </a:rPr>
              <a:t>12</a:t>
            </a:r>
            <a:endParaRPr lang="en-US" sz="10000" b="1" dirty="0">
              <a:solidFill>
                <a:srgbClr val="0000FF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55" name="Rectangle 6">
            <a:extLst>
              <a:ext uri="{FF2B5EF4-FFF2-40B4-BE49-F238E27FC236}">
                <a16:creationId xmlns="" xmlns:a16="http://schemas.microsoft.com/office/drawing/2014/main" id="{DA2F21D2-F4E3-E240-871A-2CCFF56F8E17}"/>
              </a:ext>
            </a:extLst>
          </p:cNvPr>
          <p:cNvSpPr/>
          <p:nvPr/>
        </p:nvSpPr>
        <p:spPr>
          <a:xfrm>
            <a:off x="12344400" y="6591300"/>
            <a:ext cx="3200400" cy="118054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600" b="1" dirty="0" smtClean="0">
                <a:solidFill>
                  <a:srgbClr val="FFC000"/>
                </a:solidFill>
                <a:latin typeface="Sakkal Majalla" panose="02000000000000000000" pitchFamily="2" charset="-78"/>
                <a:cs typeface="PT Bold Heading" pitchFamily="2" charset="-78"/>
              </a:rPr>
              <a:t>قبل</a:t>
            </a:r>
            <a:endParaRPr lang="en-US" sz="6600" b="1" dirty="0">
              <a:solidFill>
                <a:srgbClr val="FFC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grpSp>
        <p:nvGrpSpPr>
          <p:cNvPr id="11" name="مجموعة 10"/>
          <p:cNvGrpSpPr/>
          <p:nvPr/>
        </p:nvGrpSpPr>
        <p:grpSpPr>
          <a:xfrm>
            <a:off x="9448800" y="3910752"/>
            <a:ext cx="8736429" cy="1080348"/>
            <a:chOff x="16133844" y="5134624"/>
            <a:chExt cx="2488029" cy="1080348"/>
          </a:xfrm>
          <a:solidFill>
            <a:schemeClr val="accent6">
              <a:lumMod val="60000"/>
              <a:lumOff val="40000"/>
              <a:alpha val="33000"/>
            </a:schemeClr>
          </a:solidFill>
        </p:grpSpPr>
        <p:grpSp>
          <p:nvGrpSpPr>
            <p:cNvPr id="138" name="Group 25">
              <a:extLst>
                <a:ext uri="{FF2B5EF4-FFF2-40B4-BE49-F238E27FC236}">
                  <a16:creationId xmlns="" xmlns:a16="http://schemas.microsoft.com/office/drawing/2014/main" id="{36B6BBA7-9C0A-4241-83BE-81F031136AFF}"/>
                </a:ext>
              </a:extLst>
            </p:cNvPr>
            <p:cNvGrpSpPr/>
            <p:nvPr/>
          </p:nvGrpSpPr>
          <p:grpSpPr>
            <a:xfrm flipH="1">
              <a:off x="16133844" y="5134624"/>
              <a:ext cx="2488029" cy="1080348"/>
              <a:chOff x="2013226" y="1122474"/>
              <a:chExt cx="1658686" cy="720232"/>
            </a:xfrm>
            <a:grpFill/>
          </p:grpSpPr>
          <p:sp>
            <p:nvSpPr>
              <p:cNvPr id="139" name="Freeform 26">
                <a:extLst>
                  <a:ext uri="{FF2B5EF4-FFF2-40B4-BE49-F238E27FC236}">
                    <a16:creationId xmlns="" xmlns:a16="http://schemas.microsoft.com/office/drawing/2014/main" id="{CCFE04B4-599D-4219-AAB7-6BE83070A49F}"/>
                  </a:ext>
                </a:extLst>
              </p:cNvPr>
              <p:cNvSpPr/>
              <p:nvPr/>
            </p:nvSpPr>
            <p:spPr>
              <a:xfrm>
                <a:off x="3566122" y="1126641"/>
                <a:ext cx="105606" cy="716065"/>
              </a:xfrm>
              <a:custGeom>
                <a:avLst/>
                <a:gdLst>
                  <a:gd name="connsiteX0" fmla="*/ 97879 w 110758"/>
                  <a:gd name="connsiteY0" fmla="*/ 0 h 718641"/>
                  <a:gd name="connsiteX1" fmla="*/ 110758 w 110758"/>
                  <a:gd name="connsiteY1" fmla="*/ 646519 h 718641"/>
                  <a:gd name="connsiteX2" fmla="*/ 0 w 110758"/>
                  <a:gd name="connsiteY2" fmla="*/ 718641 h 718641"/>
                  <a:gd name="connsiteX3" fmla="*/ 0 w 110758"/>
                  <a:gd name="connsiteY3" fmla="*/ 77273 h 718641"/>
                  <a:gd name="connsiteX4" fmla="*/ 97879 w 110758"/>
                  <a:gd name="connsiteY4" fmla="*/ 0 h 718641"/>
                  <a:gd name="connsiteX0" fmla="*/ 97879 w 110758"/>
                  <a:gd name="connsiteY0" fmla="*/ 0 h 723793"/>
                  <a:gd name="connsiteX1" fmla="*/ 110758 w 110758"/>
                  <a:gd name="connsiteY1" fmla="*/ 651671 h 723793"/>
                  <a:gd name="connsiteX2" fmla="*/ 0 w 110758"/>
                  <a:gd name="connsiteY2" fmla="*/ 723793 h 723793"/>
                  <a:gd name="connsiteX3" fmla="*/ 0 w 110758"/>
                  <a:gd name="connsiteY3" fmla="*/ 82425 h 723793"/>
                  <a:gd name="connsiteX4" fmla="*/ 97879 w 110758"/>
                  <a:gd name="connsiteY4" fmla="*/ 0 h 723793"/>
                  <a:gd name="connsiteX0" fmla="*/ 97879 w 105607"/>
                  <a:gd name="connsiteY0" fmla="*/ 0 h 723793"/>
                  <a:gd name="connsiteX1" fmla="*/ 105607 w 105607"/>
                  <a:gd name="connsiteY1" fmla="*/ 649096 h 723793"/>
                  <a:gd name="connsiteX2" fmla="*/ 0 w 105607"/>
                  <a:gd name="connsiteY2" fmla="*/ 723793 h 723793"/>
                  <a:gd name="connsiteX3" fmla="*/ 0 w 105607"/>
                  <a:gd name="connsiteY3" fmla="*/ 82425 h 723793"/>
                  <a:gd name="connsiteX4" fmla="*/ 97879 w 105607"/>
                  <a:gd name="connsiteY4" fmla="*/ 0 h 723793"/>
                  <a:gd name="connsiteX0" fmla="*/ 100454 w 105607"/>
                  <a:gd name="connsiteY0" fmla="*/ 0 h 713489"/>
                  <a:gd name="connsiteX1" fmla="*/ 105607 w 105607"/>
                  <a:gd name="connsiteY1" fmla="*/ 638792 h 713489"/>
                  <a:gd name="connsiteX2" fmla="*/ 0 w 105607"/>
                  <a:gd name="connsiteY2" fmla="*/ 713489 h 713489"/>
                  <a:gd name="connsiteX3" fmla="*/ 0 w 105607"/>
                  <a:gd name="connsiteY3" fmla="*/ 72121 h 713489"/>
                  <a:gd name="connsiteX4" fmla="*/ 100454 w 105607"/>
                  <a:gd name="connsiteY4" fmla="*/ 0 h 713489"/>
                  <a:gd name="connsiteX0" fmla="*/ 100454 w 100766"/>
                  <a:gd name="connsiteY0" fmla="*/ 0 h 713489"/>
                  <a:gd name="connsiteX1" fmla="*/ 97879 w 100766"/>
                  <a:gd name="connsiteY1" fmla="*/ 631064 h 713489"/>
                  <a:gd name="connsiteX2" fmla="*/ 0 w 100766"/>
                  <a:gd name="connsiteY2" fmla="*/ 713489 h 713489"/>
                  <a:gd name="connsiteX3" fmla="*/ 0 w 100766"/>
                  <a:gd name="connsiteY3" fmla="*/ 72121 h 713489"/>
                  <a:gd name="connsiteX4" fmla="*/ 100454 w 100766"/>
                  <a:gd name="connsiteY4" fmla="*/ 0 h 713489"/>
                  <a:gd name="connsiteX0" fmla="*/ 100454 w 100766"/>
                  <a:gd name="connsiteY0" fmla="*/ 0 h 713489"/>
                  <a:gd name="connsiteX1" fmla="*/ 97879 w 100766"/>
                  <a:gd name="connsiteY1" fmla="*/ 620761 h 713489"/>
                  <a:gd name="connsiteX2" fmla="*/ 0 w 100766"/>
                  <a:gd name="connsiteY2" fmla="*/ 713489 h 713489"/>
                  <a:gd name="connsiteX3" fmla="*/ 0 w 100766"/>
                  <a:gd name="connsiteY3" fmla="*/ 72121 h 713489"/>
                  <a:gd name="connsiteX4" fmla="*/ 100454 w 100766"/>
                  <a:gd name="connsiteY4" fmla="*/ 0 h 713489"/>
                  <a:gd name="connsiteX0" fmla="*/ 95302 w 97879"/>
                  <a:gd name="connsiteY0" fmla="*/ 0 h 716065"/>
                  <a:gd name="connsiteX1" fmla="*/ 97879 w 97879"/>
                  <a:gd name="connsiteY1" fmla="*/ 623337 h 716065"/>
                  <a:gd name="connsiteX2" fmla="*/ 0 w 97879"/>
                  <a:gd name="connsiteY2" fmla="*/ 716065 h 716065"/>
                  <a:gd name="connsiteX3" fmla="*/ 0 w 97879"/>
                  <a:gd name="connsiteY3" fmla="*/ 74697 h 716065"/>
                  <a:gd name="connsiteX4" fmla="*/ 95302 w 97879"/>
                  <a:gd name="connsiteY4" fmla="*/ 0 h 716065"/>
                  <a:gd name="connsiteX0" fmla="*/ 103029 w 103257"/>
                  <a:gd name="connsiteY0" fmla="*/ 0 h 716065"/>
                  <a:gd name="connsiteX1" fmla="*/ 97879 w 103257"/>
                  <a:gd name="connsiteY1" fmla="*/ 623337 h 716065"/>
                  <a:gd name="connsiteX2" fmla="*/ 0 w 103257"/>
                  <a:gd name="connsiteY2" fmla="*/ 716065 h 716065"/>
                  <a:gd name="connsiteX3" fmla="*/ 0 w 103257"/>
                  <a:gd name="connsiteY3" fmla="*/ 74697 h 716065"/>
                  <a:gd name="connsiteX4" fmla="*/ 103029 w 103257"/>
                  <a:gd name="connsiteY4" fmla="*/ 0 h 716065"/>
                  <a:gd name="connsiteX0" fmla="*/ 103029 w 103257"/>
                  <a:gd name="connsiteY0" fmla="*/ 0 h 716065"/>
                  <a:gd name="connsiteX1" fmla="*/ 97879 w 103257"/>
                  <a:gd name="connsiteY1" fmla="*/ 636216 h 716065"/>
                  <a:gd name="connsiteX2" fmla="*/ 0 w 103257"/>
                  <a:gd name="connsiteY2" fmla="*/ 716065 h 716065"/>
                  <a:gd name="connsiteX3" fmla="*/ 0 w 103257"/>
                  <a:gd name="connsiteY3" fmla="*/ 74697 h 716065"/>
                  <a:gd name="connsiteX4" fmla="*/ 103029 w 103257"/>
                  <a:gd name="connsiteY4" fmla="*/ 0 h 716065"/>
                  <a:gd name="connsiteX0" fmla="*/ 103029 w 105606"/>
                  <a:gd name="connsiteY0" fmla="*/ 0 h 716065"/>
                  <a:gd name="connsiteX1" fmla="*/ 105606 w 105606"/>
                  <a:gd name="connsiteY1" fmla="*/ 643943 h 716065"/>
                  <a:gd name="connsiteX2" fmla="*/ 0 w 105606"/>
                  <a:gd name="connsiteY2" fmla="*/ 716065 h 716065"/>
                  <a:gd name="connsiteX3" fmla="*/ 0 w 105606"/>
                  <a:gd name="connsiteY3" fmla="*/ 74697 h 716065"/>
                  <a:gd name="connsiteX4" fmla="*/ 103029 w 105606"/>
                  <a:gd name="connsiteY4" fmla="*/ 0 h 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606" h="716065">
                    <a:moveTo>
                      <a:pt x="103029" y="0"/>
                    </a:moveTo>
                    <a:cubicBezTo>
                      <a:pt x="104747" y="212931"/>
                      <a:pt x="103888" y="431012"/>
                      <a:pt x="105606" y="643943"/>
                    </a:cubicBezTo>
                    <a:lnTo>
                      <a:pt x="0" y="716065"/>
                    </a:lnTo>
                    <a:lnTo>
                      <a:pt x="0" y="74697"/>
                    </a:lnTo>
                    <a:lnTo>
                      <a:pt x="10302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4100" dirty="0"/>
              </a:p>
            </p:txBody>
          </p:sp>
          <p:sp>
            <p:nvSpPr>
              <p:cNvPr id="140" name="Rectangle 27">
                <a:extLst>
                  <a:ext uri="{FF2B5EF4-FFF2-40B4-BE49-F238E27FC236}">
                    <a16:creationId xmlns="" xmlns:a16="http://schemas.microsoft.com/office/drawing/2014/main" id="{8C60163C-797C-4712-AA5A-2115010011F5}"/>
                  </a:ext>
                </a:extLst>
              </p:cNvPr>
              <p:cNvSpPr/>
              <p:nvPr/>
            </p:nvSpPr>
            <p:spPr>
              <a:xfrm>
                <a:off x="2013226" y="1122474"/>
                <a:ext cx="1658686" cy="64807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4100">
                  <a:solidFill>
                    <a:srgbClr val="F5679D"/>
                  </a:solidFill>
                </a:endParaRPr>
              </a:p>
            </p:txBody>
          </p:sp>
        </p:grpSp>
        <p:sp>
          <p:nvSpPr>
            <p:cNvPr id="8" name="مستطيل 7"/>
            <p:cNvSpPr/>
            <p:nvPr/>
          </p:nvSpPr>
          <p:spPr>
            <a:xfrm>
              <a:off x="16644875" y="5273814"/>
              <a:ext cx="1397487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ar-SA" sz="54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PT Bold Heading" pitchFamily="2" charset="-78"/>
                </a:rPr>
                <a:t>ما هو خط الاعداد ؟</a:t>
              </a:r>
              <a:endParaRPr lang="x-none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endParaRPr>
            </a:p>
          </p:txBody>
        </p:sp>
      </p:grpSp>
      <p:grpSp>
        <p:nvGrpSpPr>
          <p:cNvPr id="14" name="مجموعة 13"/>
          <p:cNvGrpSpPr/>
          <p:nvPr/>
        </p:nvGrpSpPr>
        <p:grpSpPr>
          <a:xfrm>
            <a:off x="15952371" y="6185308"/>
            <a:ext cx="2488029" cy="1091792"/>
            <a:chOff x="349733" y="4880998"/>
            <a:chExt cx="2488029" cy="1091792"/>
          </a:xfrm>
          <a:solidFill>
            <a:schemeClr val="bg1">
              <a:lumMod val="75000"/>
              <a:alpha val="66000"/>
            </a:schemeClr>
          </a:solidFill>
        </p:grpSpPr>
        <p:grpSp>
          <p:nvGrpSpPr>
            <p:cNvPr id="144" name="Group 16">
              <a:extLst>
                <a:ext uri="{FF2B5EF4-FFF2-40B4-BE49-F238E27FC236}">
                  <a16:creationId xmlns="" xmlns:a16="http://schemas.microsoft.com/office/drawing/2014/main" id="{1E1AB5ED-5FC9-4124-95DE-ED54ABA64D7E}"/>
                </a:ext>
              </a:extLst>
            </p:cNvPr>
            <p:cNvGrpSpPr/>
            <p:nvPr/>
          </p:nvGrpSpPr>
          <p:grpSpPr>
            <a:xfrm>
              <a:off x="349733" y="4892442"/>
              <a:ext cx="2488029" cy="1080348"/>
              <a:chOff x="2013226" y="1122474"/>
              <a:chExt cx="1658686" cy="720232"/>
            </a:xfrm>
            <a:grpFill/>
          </p:grpSpPr>
          <p:sp>
            <p:nvSpPr>
              <p:cNvPr id="145" name="Freeform 17">
                <a:extLst>
                  <a:ext uri="{FF2B5EF4-FFF2-40B4-BE49-F238E27FC236}">
                    <a16:creationId xmlns="" xmlns:a16="http://schemas.microsoft.com/office/drawing/2014/main" id="{7D258E88-01BF-4A63-9AAC-D73C8869D5A1}"/>
                  </a:ext>
                </a:extLst>
              </p:cNvPr>
              <p:cNvSpPr/>
              <p:nvPr/>
            </p:nvSpPr>
            <p:spPr>
              <a:xfrm>
                <a:off x="3566122" y="1126641"/>
                <a:ext cx="105606" cy="716065"/>
              </a:xfrm>
              <a:custGeom>
                <a:avLst/>
                <a:gdLst>
                  <a:gd name="connsiteX0" fmla="*/ 97879 w 110758"/>
                  <a:gd name="connsiteY0" fmla="*/ 0 h 718641"/>
                  <a:gd name="connsiteX1" fmla="*/ 110758 w 110758"/>
                  <a:gd name="connsiteY1" fmla="*/ 646519 h 718641"/>
                  <a:gd name="connsiteX2" fmla="*/ 0 w 110758"/>
                  <a:gd name="connsiteY2" fmla="*/ 718641 h 718641"/>
                  <a:gd name="connsiteX3" fmla="*/ 0 w 110758"/>
                  <a:gd name="connsiteY3" fmla="*/ 77273 h 718641"/>
                  <a:gd name="connsiteX4" fmla="*/ 97879 w 110758"/>
                  <a:gd name="connsiteY4" fmla="*/ 0 h 718641"/>
                  <a:gd name="connsiteX0" fmla="*/ 97879 w 110758"/>
                  <a:gd name="connsiteY0" fmla="*/ 0 h 723793"/>
                  <a:gd name="connsiteX1" fmla="*/ 110758 w 110758"/>
                  <a:gd name="connsiteY1" fmla="*/ 651671 h 723793"/>
                  <a:gd name="connsiteX2" fmla="*/ 0 w 110758"/>
                  <a:gd name="connsiteY2" fmla="*/ 723793 h 723793"/>
                  <a:gd name="connsiteX3" fmla="*/ 0 w 110758"/>
                  <a:gd name="connsiteY3" fmla="*/ 82425 h 723793"/>
                  <a:gd name="connsiteX4" fmla="*/ 97879 w 110758"/>
                  <a:gd name="connsiteY4" fmla="*/ 0 h 723793"/>
                  <a:gd name="connsiteX0" fmla="*/ 97879 w 105607"/>
                  <a:gd name="connsiteY0" fmla="*/ 0 h 723793"/>
                  <a:gd name="connsiteX1" fmla="*/ 105607 w 105607"/>
                  <a:gd name="connsiteY1" fmla="*/ 649096 h 723793"/>
                  <a:gd name="connsiteX2" fmla="*/ 0 w 105607"/>
                  <a:gd name="connsiteY2" fmla="*/ 723793 h 723793"/>
                  <a:gd name="connsiteX3" fmla="*/ 0 w 105607"/>
                  <a:gd name="connsiteY3" fmla="*/ 82425 h 723793"/>
                  <a:gd name="connsiteX4" fmla="*/ 97879 w 105607"/>
                  <a:gd name="connsiteY4" fmla="*/ 0 h 723793"/>
                  <a:gd name="connsiteX0" fmla="*/ 100454 w 105607"/>
                  <a:gd name="connsiteY0" fmla="*/ 0 h 713489"/>
                  <a:gd name="connsiteX1" fmla="*/ 105607 w 105607"/>
                  <a:gd name="connsiteY1" fmla="*/ 638792 h 713489"/>
                  <a:gd name="connsiteX2" fmla="*/ 0 w 105607"/>
                  <a:gd name="connsiteY2" fmla="*/ 713489 h 713489"/>
                  <a:gd name="connsiteX3" fmla="*/ 0 w 105607"/>
                  <a:gd name="connsiteY3" fmla="*/ 72121 h 713489"/>
                  <a:gd name="connsiteX4" fmla="*/ 100454 w 105607"/>
                  <a:gd name="connsiteY4" fmla="*/ 0 h 713489"/>
                  <a:gd name="connsiteX0" fmla="*/ 100454 w 100766"/>
                  <a:gd name="connsiteY0" fmla="*/ 0 h 713489"/>
                  <a:gd name="connsiteX1" fmla="*/ 97879 w 100766"/>
                  <a:gd name="connsiteY1" fmla="*/ 631064 h 713489"/>
                  <a:gd name="connsiteX2" fmla="*/ 0 w 100766"/>
                  <a:gd name="connsiteY2" fmla="*/ 713489 h 713489"/>
                  <a:gd name="connsiteX3" fmla="*/ 0 w 100766"/>
                  <a:gd name="connsiteY3" fmla="*/ 72121 h 713489"/>
                  <a:gd name="connsiteX4" fmla="*/ 100454 w 100766"/>
                  <a:gd name="connsiteY4" fmla="*/ 0 h 713489"/>
                  <a:gd name="connsiteX0" fmla="*/ 100454 w 100766"/>
                  <a:gd name="connsiteY0" fmla="*/ 0 h 713489"/>
                  <a:gd name="connsiteX1" fmla="*/ 97879 w 100766"/>
                  <a:gd name="connsiteY1" fmla="*/ 620761 h 713489"/>
                  <a:gd name="connsiteX2" fmla="*/ 0 w 100766"/>
                  <a:gd name="connsiteY2" fmla="*/ 713489 h 713489"/>
                  <a:gd name="connsiteX3" fmla="*/ 0 w 100766"/>
                  <a:gd name="connsiteY3" fmla="*/ 72121 h 713489"/>
                  <a:gd name="connsiteX4" fmla="*/ 100454 w 100766"/>
                  <a:gd name="connsiteY4" fmla="*/ 0 h 713489"/>
                  <a:gd name="connsiteX0" fmla="*/ 95302 w 97879"/>
                  <a:gd name="connsiteY0" fmla="*/ 0 h 716065"/>
                  <a:gd name="connsiteX1" fmla="*/ 97879 w 97879"/>
                  <a:gd name="connsiteY1" fmla="*/ 623337 h 716065"/>
                  <a:gd name="connsiteX2" fmla="*/ 0 w 97879"/>
                  <a:gd name="connsiteY2" fmla="*/ 716065 h 716065"/>
                  <a:gd name="connsiteX3" fmla="*/ 0 w 97879"/>
                  <a:gd name="connsiteY3" fmla="*/ 74697 h 716065"/>
                  <a:gd name="connsiteX4" fmla="*/ 95302 w 97879"/>
                  <a:gd name="connsiteY4" fmla="*/ 0 h 716065"/>
                  <a:gd name="connsiteX0" fmla="*/ 103029 w 103257"/>
                  <a:gd name="connsiteY0" fmla="*/ 0 h 716065"/>
                  <a:gd name="connsiteX1" fmla="*/ 97879 w 103257"/>
                  <a:gd name="connsiteY1" fmla="*/ 623337 h 716065"/>
                  <a:gd name="connsiteX2" fmla="*/ 0 w 103257"/>
                  <a:gd name="connsiteY2" fmla="*/ 716065 h 716065"/>
                  <a:gd name="connsiteX3" fmla="*/ 0 w 103257"/>
                  <a:gd name="connsiteY3" fmla="*/ 74697 h 716065"/>
                  <a:gd name="connsiteX4" fmla="*/ 103029 w 103257"/>
                  <a:gd name="connsiteY4" fmla="*/ 0 h 716065"/>
                  <a:gd name="connsiteX0" fmla="*/ 103029 w 103257"/>
                  <a:gd name="connsiteY0" fmla="*/ 0 h 716065"/>
                  <a:gd name="connsiteX1" fmla="*/ 97879 w 103257"/>
                  <a:gd name="connsiteY1" fmla="*/ 636216 h 716065"/>
                  <a:gd name="connsiteX2" fmla="*/ 0 w 103257"/>
                  <a:gd name="connsiteY2" fmla="*/ 716065 h 716065"/>
                  <a:gd name="connsiteX3" fmla="*/ 0 w 103257"/>
                  <a:gd name="connsiteY3" fmla="*/ 74697 h 716065"/>
                  <a:gd name="connsiteX4" fmla="*/ 103029 w 103257"/>
                  <a:gd name="connsiteY4" fmla="*/ 0 h 716065"/>
                  <a:gd name="connsiteX0" fmla="*/ 103029 w 105606"/>
                  <a:gd name="connsiteY0" fmla="*/ 0 h 716065"/>
                  <a:gd name="connsiteX1" fmla="*/ 105606 w 105606"/>
                  <a:gd name="connsiteY1" fmla="*/ 643943 h 716065"/>
                  <a:gd name="connsiteX2" fmla="*/ 0 w 105606"/>
                  <a:gd name="connsiteY2" fmla="*/ 716065 h 716065"/>
                  <a:gd name="connsiteX3" fmla="*/ 0 w 105606"/>
                  <a:gd name="connsiteY3" fmla="*/ 74697 h 716065"/>
                  <a:gd name="connsiteX4" fmla="*/ 103029 w 105606"/>
                  <a:gd name="connsiteY4" fmla="*/ 0 h 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606" h="716065">
                    <a:moveTo>
                      <a:pt x="103029" y="0"/>
                    </a:moveTo>
                    <a:cubicBezTo>
                      <a:pt x="104747" y="212931"/>
                      <a:pt x="103888" y="431012"/>
                      <a:pt x="105606" y="643943"/>
                    </a:cubicBezTo>
                    <a:lnTo>
                      <a:pt x="0" y="716065"/>
                    </a:lnTo>
                    <a:lnTo>
                      <a:pt x="0" y="74697"/>
                    </a:lnTo>
                    <a:lnTo>
                      <a:pt x="10302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4100" dirty="0"/>
              </a:p>
            </p:txBody>
          </p:sp>
          <p:sp>
            <p:nvSpPr>
              <p:cNvPr id="146" name="Rectangle 18">
                <a:extLst>
                  <a:ext uri="{FF2B5EF4-FFF2-40B4-BE49-F238E27FC236}">
                    <a16:creationId xmlns="" xmlns:a16="http://schemas.microsoft.com/office/drawing/2014/main" id="{CF8E99DE-680B-4FE6-BCE9-D94CC4431808}"/>
                  </a:ext>
                </a:extLst>
              </p:cNvPr>
              <p:cNvSpPr/>
              <p:nvPr/>
            </p:nvSpPr>
            <p:spPr>
              <a:xfrm>
                <a:off x="2013226" y="1122474"/>
                <a:ext cx="1658686" cy="64807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4100">
                  <a:solidFill>
                    <a:srgbClr val="F5679D"/>
                  </a:solidFill>
                </a:endParaRPr>
              </a:p>
            </p:txBody>
          </p:sp>
        </p:grpSp>
        <p:sp>
          <p:nvSpPr>
            <p:cNvPr id="156" name="مستطيل 155"/>
            <p:cNvSpPr/>
            <p:nvPr/>
          </p:nvSpPr>
          <p:spPr>
            <a:xfrm>
              <a:off x="960831" y="4880998"/>
              <a:ext cx="1491114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ar-SA" sz="5400" b="1" dirty="0" smtClean="0">
                  <a:solidFill>
                    <a:schemeClr val="bg1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PT Bold Heading" pitchFamily="2" charset="-78"/>
                </a:rPr>
                <a:t>مثال</a:t>
              </a:r>
              <a:endParaRPr lang="x-none" sz="5400" b="1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endParaRPr>
            </a:p>
          </p:txBody>
        </p:sp>
      </p:grpSp>
      <p:grpSp>
        <p:nvGrpSpPr>
          <p:cNvPr id="158" name="Group 25">
            <a:extLst>
              <a:ext uri="{FF2B5EF4-FFF2-40B4-BE49-F238E27FC236}">
                <a16:creationId xmlns="" xmlns:a16="http://schemas.microsoft.com/office/drawing/2014/main" id="{36B6BBA7-9C0A-4241-83BE-81F031136AFF}"/>
              </a:ext>
            </a:extLst>
          </p:cNvPr>
          <p:cNvGrpSpPr/>
          <p:nvPr/>
        </p:nvGrpSpPr>
        <p:grpSpPr>
          <a:xfrm flipH="1">
            <a:off x="-762000" y="8249269"/>
            <a:ext cx="11334480" cy="1542431"/>
            <a:chOff x="2013226" y="1122474"/>
            <a:chExt cx="1658686" cy="720232"/>
          </a:xfrm>
          <a:solidFill>
            <a:schemeClr val="accent3">
              <a:alpha val="81000"/>
            </a:schemeClr>
          </a:solidFill>
        </p:grpSpPr>
        <p:sp>
          <p:nvSpPr>
            <p:cNvPr id="160" name="Freeform 26">
              <a:extLst>
                <a:ext uri="{FF2B5EF4-FFF2-40B4-BE49-F238E27FC236}">
                  <a16:creationId xmlns="" xmlns:a16="http://schemas.microsoft.com/office/drawing/2014/main" id="{CCFE04B4-599D-4219-AAB7-6BE83070A49F}"/>
                </a:ext>
              </a:extLst>
            </p:cNvPr>
            <p:cNvSpPr/>
            <p:nvPr/>
          </p:nvSpPr>
          <p:spPr>
            <a:xfrm>
              <a:off x="3566122" y="1126641"/>
              <a:ext cx="105606" cy="716065"/>
            </a:xfrm>
            <a:custGeom>
              <a:avLst/>
              <a:gdLst>
                <a:gd name="connsiteX0" fmla="*/ 97879 w 110758"/>
                <a:gd name="connsiteY0" fmla="*/ 0 h 718641"/>
                <a:gd name="connsiteX1" fmla="*/ 110758 w 110758"/>
                <a:gd name="connsiteY1" fmla="*/ 646519 h 718641"/>
                <a:gd name="connsiteX2" fmla="*/ 0 w 110758"/>
                <a:gd name="connsiteY2" fmla="*/ 718641 h 718641"/>
                <a:gd name="connsiteX3" fmla="*/ 0 w 110758"/>
                <a:gd name="connsiteY3" fmla="*/ 77273 h 718641"/>
                <a:gd name="connsiteX4" fmla="*/ 97879 w 110758"/>
                <a:gd name="connsiteY4" fmla="*/ 0 h 718641"/>
                <a:gd name="connsiteX0" fmla="*/ 97879 w 110758"/>
                <a:gd name="connsiteY0" fmla="*/ 0 h 723793"/>
                <a:gd name="connsiteX1" fmla="*/ 110758 w 110758"/>
                <a:gd name="connsiteY1" fmla="*/ 651671 h 723793"/>
                <a:gd name="connsiteX2" fmla="*/ 0 w 110758"/>
                <a:gd name="connsiteY2" fmla="*/ 723793 h 723793"/>
                <a:gd name="connsiteX3" fmla="*/ 0 w 110758"/>
                <a:gd name="connsiteY3" fmla="*/ 82425 h 723793"/>
                <a:gd name="connsiteX4" fmla="*/ 97879 w 110758"/>
                <a:gd name="connsiteY4" fmla="*/ 0 h 723793"/>
                <a:gd name="connsiteX0" fmla="*/ 97879 w 105607"/>
                <a:gd name="connsiteY0" fmla="*/ 0 h 723793"/>
                <a:gd name="connsiteX1" fmla="*/ 105607 w 105607"/>
                <a:gd name="connsiteY1" fmla="*/ 649096 h 723793"/>
                <a:gd name="connsiteX2" fmla="*/ 0 w 105607"/>
                <a:gd name="connsiteY2" fmla="*/ 723793 h 723793"/>
                <a:gd name="connsiteX3" fmla="*/ 0 w 105607"/>
                <a:gd name="connsiteY3" fmla="*/ 82425 h 723793"/>
                <a:gd name="connsiteX4" fmla="*/ 97879 w 105607"/>
                <a:gd name="connsiteY4" fmla="*/ 0 h 723793"/>
                <a:gd name="connsiteX0" fmla="*/ 100454 w 105607"/>
                <a:gd name="connsiteY0" fmla="*/ 0 h 713489"/>
                <a:gd name="connsiteX1" fmla="*/ 105607 w 105607"/>
                <a:gd name="connsiteY1" fmla="*/ 638792 h 713489"/>
                <a:gd name="connsiteX2" fmla="*/ 0 w 105607"/>
                <a:gd name="connsiteY2" fmla="*/ 713489 h 713489"/>
                <a:gd name="connsiteX3" fmla="*/ 0 w 105607"/>
                <a:gd name="connsiteY3" fmla="*/ 72121 h 713489"/>
                <a:gd name="connsiteX4" fmla="*/ 100454 w 105607"/>
                <a:gd name="connsiteY4" fmla="*/ 0 h 713489"/>
                <a:gd name="connsiteX0" fmla="*/ 100454 w 100766"/>
                <a:gd name="connsiteY0" fmla="*/ 0 h 713489"/>
                <a:gd name="connsiteX1" fmla="*/ 97879 w 100766"/>
                <a:gd name="connsiteY1" fmla="*/ 631064 h 713489"/>
                <a:gd name="connsiteX2" fmla="*/ 0 w 100766"/>
                <a:gd name="connsiteY2" fmla="*/ 713489 h 713489"/>
                <a:gd name="connsiteX3" fmla="*/ 0 w 100766"/>
                <a:gd name="connsiteY3" fmla="*/ 72121 h 713489"/>
                <a:gd name="connsiteX4" fmla="*/ 100454 w 100766"/>
                <a:gd name="connsiteY4" fmla="*/ 0 h 713489"/>
                <a:gd name="connsiteX0" fmla="*/ 100454 w 100766"/>
                <a:gd name="connsiteY0" fmla="*/ 0 h 713489"/>
                <a:gd name="connsiteX1" fmla="*/ 97879 w 100766"/>
                <a:gd name="connsiteY1" fmla="*/ 620761 h 713489"/>
                <a:gd name="connsiteX2" fmla="*/ 0 w 100766"/>
                <a:gd name="connsiteY2" fmla="*/ 713489 h 713489"/>
                <a:gd name="connsiteX3" fmla="*/ 0 w 100766"/>
                <a:gd name="connsiteY3" fmla="*/ 72121 h 713489"/>
                <a:gd name="connsiteX4" fmla="*/ 100454 w 100766"/>
                <a:gd name="connsiteY4" fmla="*/ 0 h 713489"/>
                <a:gd name="connsiteX0" fmla="*/ 95302 w 97879"/>
                <a:gd name="connsiteY0" fmla="*/ 0 h 716065"/>
                <a:gd name="connsiteX1" fmla="*/ 97879 w 97879"/>
                <a:gd name="connsiteY1" fmla="*/ 623337 h 716065"/>
                <a:gd name="connsiteX2" fmla="*/ 0 w 97879"/>
                <a:gd name="connsiteY2" fmla="*/ 716065 h 716065"/>
                <a:gd name="connsiteX3" fmla="*/ 0 w 97879"/>
                <a:gd name="connsiteY3" fmla="*/ 74697 h 716065"/>
                <a:gd name="connsiteX4" fmla="*/ 95302 w 97879"/>
                <a:gd name="connsiteY4" fmla="*/ 0 h 716065"/>
                <a:gd name="connsiteX0" fmla="*/ 103029 w 103257"/>
                <a:gd name="connsiteY0" fmla="*/ 0 h 716065"/>
                <a:gd name="connsiteX1" fmla="*/ 97879 w 103257"/>
                <a:gd name="connsiteY1" fmla="*/ 623337 h 716065"/>
                <a:gd name="connsiteX2" fmla="*/ 0 w 103257"/>
                <a:gd name="connsiteY2" fmla="*/ 716065 h 716065"/>
                <a:gd name="connsiteX3" fmla="*/ 0 w 103257"/>
                <a:gd name="connsiteY3" fmla="*/ 74697 h 716065"/>
                <a:gd name="connsiteX4" fmla="*/ 103029 w 103257"/>
                <a:gd name="connsiteY4" fmla="*/ 0 h 716065"/>
                <a:gd name="connsiteX0" fmla="*/ 103029 w 103257"/>
                <a:gd name="connsiteY0" fmla="*/ 0 h 716065"/>
                <a:gd name="connsiteX1" fmla="*/ 97879 w 103257"/>
                <a:gd name="connsiteY1" fmla="*/ 636216 h 716065"/>
                <a:gd name="connsiteX2" fmla="*/ 0 w 103257"/>
                <a:gd name="connsiteY2" fmla="*/ 716065 h 716065"/>
                <a:gd name="connsiteX3" fmla="*/ 0 w 103257"/>
                <a:gd name="connsiteY3" fmla="*/ 74697 h 716065"/>
                <a:gd name="connsiteX4" fmla="*/ 103029 w 103257"/>
                <a:gd name="connsiteY4" fmla="*/ 0 h 716065"/>
                <a:gd name="connsiteX0" fmla="*/ 103029 w 105606"/>
                <a:gd name="connsiteY0" fmla="*/ 0 h 716065"/>
                <a:gd name="connsiteX1" fmla="*/ 105606 w 105606"/>
                <a:gd name="connsiteY1" fmla="*/ 643943 h 716065"/>
                <a:gd name="connsiteX2" fmla="*/ 0 w 105606"/>
                <a:gd name="connsiteY2" fmla="*/ 716065 h 716065"/>
                <a:gd name="connsiteX3" fmla="*/ 0 w 105606"/>
                <a:gd name="connsiteY3" fmla="*/ 74697 h 716065"/>
                <a:gd name="connsiteX4" fmla="*/ 103029 w 105606"/>
                <a:gd name="connsiteY4" fmla="*/ 0 h 71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606" h="716065">
                  <a:moveTo>
                    <a:pt x="103029" y="0"/>
                  </a:moveTo>
                  <a:cubicBezTo>
                    <a:pt x="104747" y="212931"/>
                    <a:pt x="103888" y="431012"/>
                    <a:pt x="105606" y="643943"/>
                  </a:cubicBezTo>
                  <a:lnTo>
                    <a:pt x="0" y="716065"/>
                  </a:lnTo>
                  <a:lnTo>
                    <a:pt x="0" y="74697"/>
                  </a:lnTo>
                  <a:lnTo>
                    <a:pt x="10302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4100" dirty="0"/>
            </a:p>
          </p:txBody>
        </p:sp>
        <p:sp>
          <p:nvSpPr>
            <p:cNvPr id="161" name="Rectangle 27">
              <a:extLst>
                <a:ext uri="{FF2B5EF4-FFF2-40B4-BE49-F238E27FC236}">
                  <a16:creationId xmlns="" xmlns:a16="http://schemas.microsoft.com/office/drawing/2014/main" id="{8C60163C-797C-4712-AA5A-2115010011F5}"/>
                </a:ext>
              </a:extLst>
            </p:cNvPr>
            <p:cNvSpPr/>
            <p:nvPr/>
          </p:nvSpPr>
          <p:spPr>
            <a:xfrm>
              <a:off x="2013226" y="1122474"/>
              <a:ext cx="1658686" cy="6480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4100">
                <a:solidFill>
                  <a:srgbClr val="F5679D"/>
                </a:solidFill>
              </a:endParaRPr>
            </a:p>
          </p:txBody>
        </p:sp>
      </p:grpSp>
      <p:sp>
        <p:nvSpPr>
          <p:cNvPr id="162" name="Rectangle 6">
            <a:extLst>
              <a:ext uri="{FF2B5EF4-FFF2-40B4-BE49-F238E27FC236}">
                <a16:creationId xmlns="" xmlns:a16="http://schemas.microsoft.com/office/drawing/2014/main" id="{DA2F21D2-F4E3-E240-871A-2CCFF56F8E17}"/>
              </a:ext>
            </a:extLst>
          </p:cNvPr>
          <p:cNvSpPr/>
          <p:nvPr/>
        </p:nvSpPr>
        <p:spPr>
          <a:xfrm>
            <a:off x="10896600" y="6640139"/>
            <a:ext cx="3200400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10000" b="1" dirty="0" smtClean="0">
                <a:solidFill>
                  <a:schemeClr val="accent1">
                    <a:lumMod val="50000"/>
                  </a:schemeClr>
                </a:solidFill>
                <a:latin typeface="Sakkal Majalla" panose="02000000000000000000" pitchFamily="2" charset="-78"/>
                <a:cs typeface="PT Bold Heading" pitchFamily="2" charset="-78"/>
              </a:rPr>
              <a:t>12</a:t>
            </a:r>
            <a:endParaRPr lang="en-US" sz="10000" b="1" dirty="0">
              <a:solidFill>
                <a:schemeClr val="accent1">
                  <a:lumMod val="50000"/>
                </a:schemeClr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63" name="Rectangle 6">
            <a:extLst>
              <a:ext uri="{FF2B5EF4-FFF2-40B4-BE49-F238E27FC236}">
                <a16:creationId xmlns="" xmlns:a16="http://schemas.microsoft.com/office/drawing/2014/main" id="{DA2F21D2-F4E3-E240-871A-2CCFF56F8E17}"/>
              </a:ext>
            </a:extLst>
          </p:cNvPr>
          <p:cNvSpPr/>
          <p:nvPr/>
        </p:nvSpPr>
        <p:spPr>
          <a:xfrm>
            <a:off x="14478000" y="8039100"/>
            <a:ext cx="1910709" cy="169483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10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Sakkal Majalla" panose="02000000000000000000" pitchFamily="2" charset="-78"/>
                <a:cs typeface="PT Bold Heading" pitchFamily="2" charset="-78"/>
              </a:rPr>
              <a:t>13</a:t>
            </a:r>
            <a:endParaRPr lang="en-US" sz="10000" b="1" dirty="0">
              <a:solidFill>
                <a:schemeClr val="accent6">
                  <a:lumMod val="60000"/>
                  <a:lumOff val="40000"/>
                </a:schemeClr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56" name="شكل بيضاوي 5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12800" y="7448108"/>
            <a:ext cx="440400" cy="438592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59" name="شكل بيضاوي 5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638800" y="7353300"/>
            <a:ext cx="474000" cy="514792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60" name="Rectangle 6">
            <a:extLst>
              <a:ext uri="{FF2B5EF4-FFF2-40B4-BE49-F238E27FC236}">
                <a16:creationId xmlns="" xmlns:a16="http://schemas.microsoft.com/office/drawing/2014/main" id="{DA2F21D2-F4E3-E240-871A-2CCFF56F8E17}"/>
              </a:ext>
            </a:extLst>
          </p:cNvPr>
          <p:cNvSpPr/>
          <p:nvPr/>
        </p:nvSpPr>
        <p:spPr>
          <a:xfrm>
            <a:off x="12420600" y="8164139"/>
            <a:ext cx="3200400" cy="118054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600" b="1" dirty="0" smtClean="0">
                <a:solidFill>
                  <a:srgbClr val="FFC000"/>
                </a:solidFill>
                <a:latin typeface="Sakkal Majalla" panose="02000000000000000000" pitchFamily="2" charset="-78"/>
                <a:cs typeface="PT Bold Heading" pitchFamily="2" charset="-78"/>
              </a:rPr>
              <a:t>بعد</a:t>
            </a:r>
            <a:endParaRPr lang="en-US" sz="6600" b="1" dirty="0">
              <a:solidFill>
                <a:srgbClr val="FFC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61" name="Rectangle 6">
            <a:extLst>
              <a:ext uri="{FF2B5EF4-FFF2-40B4-BE49-F238E27FC236}">
                <a16:creationId xmlns="" xmlns:a16="http://schemas.microsoft.com/office/drawing/2014/main" id="{DA2F21D2-F4E3-E240-871A-2CCFF56F8E17}"/>
              </a:ext>
            </a:extLst>
          </p:cNvPr>
          <p:cNvSpPr/>
          <p:nvPr/>
        </p:nvSpPr>
        <p:spPr>
          <a:xfrm>
            <a:off x="3276600" y="8191500"/>
            <a:ext cx="3200400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10000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Sakkal Majalla" panose="02000000000000000000" pitchFamily="2" charset="-78"/>
                <a:cs typeface="PT Bold Heading" pitchFamily="2" charset="-78"/>
              </a:rPr>
              <a:t>11</a:t>
            </a:r>
            <a:endParaRPr lang="en-US" sz="10000" b="1" dirty="0">
              <a:solidFill>
                <a:schemeClr val="bg1">
                  <a:lumMod val="20000"/>
                  <a:lumOff val="80000"/>
                </a:schemeClr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62" name="Rectangle 6">
            <a:extLst>
              <a:ext uri="{FF2B5EF4-FFF2-40B4-BE49-F238E27FC236}">
                <a16:creationId xmlns="" xmlns:a16="http://schemas.microsoft.com/office/drawing/2014/main" id="{DA2F21D2-F4E3-E240-871A-2CCFF56F8E17}"/>
              </a:ext>
            </a:extLst>
          </p:cNvPr>
          <p:cNvSpPr/>
          <p:nvPr/>
        </p:nvSpPr>
        <p:spPr>
          <a:xfrm>
            <a:off x="1828800" y="8306359"/>
            <a:ext cx="3200400" cy="118054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600" b="1" dirty="0" smtClean="0">
                <a:solidFill>
                  <a:srgbClr val="FFC000"/>
                </a:solidFill>
                <a:latin typeface="Sakkal Majalla" panose="02000000000000000000" pitchFamily="2" charset="-78"/>
                <a:cs typeface="PT Bold Heading" pitchFamily="2" charset="-78"/>
              </a:rPr>
              <a:t>و</a:t>
            </a:r>
            <a:endParaRPr lang="en-US" sz="6600" b="1" dirty="0">
              <a:solidFill>
                <a:srgbClr val="FFC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63" name="Rectangle 6">
            <a:extLst>
              <a:ext uri="{FF2B5EF4-FFF2-40B4-BE49-F238E27FC236}">
                <a16:creationId xmlns="" xmlns:a16="http://schemas.microsoft.com/office/drawing/2014/main" id="{DA2F21D2-F4E3-E240-871A-2CCFF56F8E17}"/>
              </a:ext>
            </a:extLst>
          </p:cNvPr>
          <p:cNvSpPr/>
          <p:nvPr/>
        </p:nvSpPr>
        <p:spPr>
          <a:xfrm>
            <a:off x="457200" y="8191500"/>
            <a:ext cx="3200400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10000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Sakkal Majalla" panose="02000000000000000000" pitchFamily="2" charset="-78"/>
                <a:cs typeface="PT Bold Heading" pitchFamily="2" charset="-78"/>
              </a:rPr>
              <a:t>13</a:t>
            </a:r>
            <a:endParaRPr lang="en-US" sz="10000" b="1" dirty="0">
              <a:solidFill>
                <a:schemeClr val="bg1">
                  <a:lumMod val="20000"/>
                  <a:lumOff val="80000"/>
                </a:schemeClr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64" name="Rectangle 6">
            <a:extLst>
              <a:ext uri="{FF2B5EF4-FFF2-40B4-BE49-F238E27FC236}">
                <a16:creationId xmlns="" xmlns:a16="http://schemas.microsoft.com/office/drawing/2014/main" id="{DA2F21D2-F4E3-E240-871A-2CCFF56F8E17}"/>
              </a:ext>
            </a:extLst>
          </p:cNvPr>
          <p:cNvSpPr/>
          <p:nvPr/>
        </p:nvSpPr>
        <p:spPr>
          <a:xfrm>
            <a:off x="7696200" y="8191500"/>
            <a:ext cx="1910709" cy="169483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10000" b="1" dirty="0" smtClean="0">
                <a:solidFill>
                  <a:srgbClr val="FF0000"/>
                </a:solidFill>
                <a:latin typeface="Sakkal Majalla" panose="02000000000000000000" pitchFamily="2" charset="-78"/>
                <a:cs typeface="PT Bold Heading" pitchFamily="2" charset="-78"/>
              </a:rPr>
              <a:t>12</a:t>
            </a:r>
            <a:endParaRPr lang="en-US" sz="10000" b="1" dirty="0">
              <a:solidFill>
                <a:srgbClr val="FF0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65" name="Rectangle 6">
            <a:extLst>
              <a:ext uri="{FF2B5EF4-FFF2-40B4-BE49-F238E27FC236}">
                <a16:creationId xmlns="" xmlns:a16="http://schemas.microsoft.com/office/drawing/2014/main" id="{DA2F21D2-F4E3-E240-871A-2CCFF56F8E17}"/>
              </a:ext>
            </a:extLst>
          </p:cNvPr>
          <p:cNvSpPr/>
          <p:nvPr/>
        </p:nvSpPr>
        <p:spPr>
          <a:xfrm>
            <a:off x="5105400" y="8316539"/>
            <a:ext cx="3200400" cy="118054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600" b="1" dirty="0" smtClean="0">
                <a:solidFill>
                  <a:srgbClr val="FFC000"/>
                </a:solidFill>
                <a:latin typeface="Sakkal Majalla" panose="02000000000000000000" pitchFamily="2" charset="-78"/>
                <a:cs typeface="PT Bold Heading" pitchFamily="2" charset="-78"/>
              </a:rPr>
              <a:t>بين</a:t>
            </a:r>
            <a:endParaRPr lang="en-US" sz="6600" b="1" dirty="0">
              <a:solidFill>
                <a:srgbClr val="FFC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66" name="شكل بيضاوي 6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57800" y="7389965"/>
            <a:ext cx="406714" cy="496735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pic>
        <p:nvPicPr>
          <p:cNvPr id="1026" name="Picture 2" descr="خط الأعداد / تمثيل الأعداد العشرية على خط الأعداد - YouTube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9" b="16955"/>
          <a:stretch/>
        </p:blipFill>
        <p:spPr bwMode="auto">
          <a:xfrm>
            <a:off x="5711392" y="3848100"/>
            <a:ext cx="3661208" cy="192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Interactive GIF - Find on GIFER"/>
          <p:cNvPicPr>
            <a:picLocks noChangeAspect="1" noChangeArrowheads="1" noCrop="1"/>
          </p:cNvPicPr>
          <p:nvPr/>
        </p:nvPicPr>
        <p:blipFill>
          <a:blip r:embed="rId11" cstate="print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4646" y="5327576"/>
            <a:ext cx="2818154" cy="118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angaroo Hopping 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81" y="1797628"/>
            <a:ext cx="2887119" cy="205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45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3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4" grpId="0" animBg="1"/>
      <p:bldP spid="9" grpId="0"/>
      <p:bldP spid="152" grpId="0"/>
      <p:bldP spid="153" grpId="0"/>
      <p:bldP spid="154" grpId="0"/>
      <p:bldP spid="155" grpId="0"/>
      <p:bldP spid="162" grpId="0"/>
      <p:bldP spid="163" grpId="0"/>
      <p:bldP spid="56" grpId="0" animBg="1"/>
      <p:bldP spid="56" grpId="1" animBg="1"/>
      <p:bldP spid="59" grpId="0" animBg="1"/>
      <p:bldP spid="59" grpId="1" animBg="1"/>
      <p:bldP spid="60" grpId="0"/>
      <p:bldP spid="61" grpId="0"/>
      <p:bldP spid="62" grpId="0"/>
      <p:bldP spid="63" grpId="0"/>
      <p:bldP spid="64" grpId="0"/>
      <p:bldP spid="65" grpId="0"/>
      <p:bldP spid="66" grpId="0" animBg="1"/>
      <p:bldP spid="6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9F08A16-8585-4023-8075-74A84941A978}"/>
              </a:ext>
            </a:extLst>
          </p:cNvPr>
          <p:cNvSpPr/>
          <p:nvPr/>
        </p:nvSpPr>
        <p:spPr>
          <a:xfrm>
            <a:off x="693840" y="1943100"/>
            <a:ext cx="17136960" cy="4003758"/>
          </a:xfrm>
          <a:custGeom>
            <a:avLst/>
            <a:gdLst>
              <a:gd name="connsiteX0" fmla="*/ 0 w 11937014"/>
              <a:gd name="connsiteY0" fmla="*/ 0 h 5564808"/>
              <a:gd name="connsiteX1" fmla="*/ 11937014 w 11937014"/>
              <a:gd name="connsiteY1" fmla="*/ 0 h 5564808"/>
              <a:gd name="connsiteX2" fmla="*/ 11937014 w 11937014"/>
              <a:gd name="connsiteY2" fmla="*/ 5564808 h 5564808"/>
              <a:gd name="connsiteX3" fmla="*/ 0 w 11937014"/>
              <a:gd name="connsiteY3" fmla="*/ 5564808 h 5564808"/>
              <a:gd name="connsiteX4" fmla="*/ 0 w 11937014"/>
              <a:gd name="connsiteY4" fmla="*/ 0 h 5564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7014" h="5564808" fill="none" extrusionOk="0">
                <a:moveTo>
                  <a:pt x="0" y="0"/>
                </a:moveTo>
                <a:cubicBezTo>
                  <a:pt x="5446512" y="-143431"/>
                  <a:pt x="10673189" y="150992"/>
                  <a:pt x="11937014" y="0"/>
                </a:cubicBezTo>
                <a:cubicBezTo>
                  <a:pt x="11883513" y="794511"/>
                  <a:pt x="12091808" y="3207867"/>
                  <a:pt x="11937014" y="5564808"/>
                </a:cubicBezTo>
                <a:cubicBezTo>
                  <a:pt x="10670429" y="5400937"/>
                  <a:pt x="5673660" y="5476321"/>
                  <a:pt x="0" y="5564808"/>
                </a:cubicBezTo>
                <a:cubicBezTo>
                  <a:pt x="-132637" y="4993637"/>
                  <a:pt x="32421" y="653890"/>
                  <a:pt x="0" y="0"/>
                </a:cubicBezTo>
                <a:close/>
              </a:path>
              <a:path w="11937014" h="5564808" stroke="0" extrusionOk="0">
                <a:moveTo>
                  <a:pt x="0" y="0"/>
                </a:moveTo>
                <a:cubicBezTo>
                  <a:pt x="5908948" y="-57669"/>
                  <a:pt x="10149295" y="-84444"/>
                  <a:pt x="11937014" y="0"/>
                </a:cubicBezTo>
                <a:cubicBezTo>
                  <a:pt x="11902429" y="640492"/>
                  <a:pt x="11788284" y="4526541"/>
                  <a:pt x="11937014" y="5564808"/>
                </a:cubicBezTo>
                <a:cubicBezTo>
                  <a:pt x="7707796" y="5483244"/>
                  <a:pt x="2506692" y="5709466"/>
                  <a:pt x="0" y="5564808"/>
                </a:cubicBezTo>
                <a:cubicBezTo>
                  <a:pt x="126169" y="4554963"/>
                  <a:pt x="163939" y="863723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28575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C96F11E4-87BE-4CFB-A2EE-FC2D3E5AE3BA}"/>
              </a:ext>
            </a:extLst>
          </p:cNvPr>
          <p:cNvCxnSpPr>
            <a:cxnSpLocks/>
          </p:cNvCxnSpPr>
          <p:nvPr/>
        </p:nvCxnSpPr>
        <p:spPr>
          <a:xfrm flipH="1" flipV="1">
            <a:off x="2179675" y="2997508"/>
            <a:ext cx="14090882" cy="3058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E66A1354-B023-485B-B30E-B7726CF772CE}"/>
              </a:ext>
            </a:extLst>
          </p:cNvPr>
          <p:cNvCxnSpPr>
            <a:cxnSpLocks/>
          </p:cNvCxnSpPr>
          <p:nvPr/>
        </p:nvCxnSpPr>
        <p:spPr>
          <a:xfrm>
            <a:off x="2889590" y="3032304"/>
            <a:ext cx="2" cy="50757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DAEF9B6-5A14-4A97-98F2-D76D18465133}"/>
              </a:ext>
            </a:extLst>
          </p:cNvPr>
          <p:cNvCxnSpPr>
            <a:cxnSpLocks/>
          </p:cNvCxnSpPr>
          <p:nvPr/>
        </p:nvCxnSpPr>
        <p:spPr>
          <a:xfrm>
            <a:off x="10651295" y="3032304"/>
            <a:ext cx="2" cy="50757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68C0029D-B08E-457F-A9DF-85CC09C9264C}"/>
              </a:ext>
            </a:extLst>
          </p:cNvPr>
          <p:cNvCxnSpPr>
            <a:cxnSpLocks/>
          </p:cNvCxnSpPr>
          <p:nvPr/>
        </p:nvCxnSpPr>
        <p:spPr>
          <a:xfrm>
            <a:off x="4441931" y="3032304"/>
            <a:ext cx="2" cy="50757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2E505E88-471B-42D9-9CD6-4157316E6883}"/>
              </a:ext>
            </a:extLst>
          </p:cNvPr>
          <p:cNvCxnSpPr>
            <a:cxnSpLocks/>
          </p:cNvCxnSpPr>
          <p:nvPr/>
        </p:nvCxnSpPr>
        <p:spPr>
          <a:xfrm>
            <a:off x="9098954" y="3032304"/>
            <a:ext cx="2" cy="50757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E1D9BBD5-A5CB-4D9A-A268-E838DF7D0E24}"/>
              </a:ext>
            </a:extLst>
          </p:cNvPr>
          <p:cNvCxnSpPr>
            <a:cxnSpLocks/>
          </p:cNvCxnSpPr>
          <p:nvPr/>
        </p:nvCxnSpPr>
        <p:spPr>
          <a:xfrm>
            <a:off x="5994272" y="3032304"/>
            <a:ext cx="2" cy="50757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A980B476-6861-4F3E-8F9C-5FD701B63893}"/>
              </a:ext>
            </a:extLst>
          </p:cNvPr>
          <p:cNvCxnSpPr>
            <a:cxnSpLocks/>
          </p:cNvCxnSpPr>
          <p:nvPr/>
        </p:nvCxnSpPr>
        <p:spPr>
          <a:xfrm>
            <a:off x="7546613" y="3032304"/>
            <a:ext cx="2" cy="50757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1C11387B-E9F3-4D22-AEF1-FFFF611B2DEC}"/>
              </a:ext>
            </a:extLst>
          </p:cNvPr>
          <p:cNvCxnSpPr>
            <a:cxnSpLocks/>
          </p:cNvCxnSpPr>
          <p:nvPr/>
        </p:nvCxnSpPr>
        <p:spPr>
          <a:xfrm>
            <a:off x="12203636" y="3032304"/>
            <a:ext cx="2" cy="50757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0A0EB01F-309D-4D97-B1B0-AF2D6C021341}"/>
              </a:ext>
            </a:extLst>
          </p:cNvPr>
          <p:cNvCxnSpPr>
            <a:cxnSpLocks/>
          </p:cNvCxnSpPr>
          <p:nvPr/>
        </p:nvCxnSpPr>
        <p:spPr>
          <a:xfrm>
            <a:off x="13755977" y="3032304"/>
            <a:ext cx="2" cy="50757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242C29AE-4752-4FE9-B0DE-C8A08AF6678E}"/>
              </a:ext>
            </a:extLst>
          </p:cNvPr>
          <p:cNvCxnSpPr>
            <a:cxnSpLocks/>
          </p:cNvCxnSpPr>
          <p:nvPr/>
        </p:nvCxnSpPr>
        <p:spPr>
          <a:xfrm>
            <a:off x="15213157" y="3073073"/>
            <a:ext cx="8936" cy="426035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0B5AAD70-8D01-4365-9E24-775F829EB8CE}"/>
              </a:ext>
            </a:extLst>
          </p:cNvPr>
          <p:cNvCxnSpPr>
            <a:cxnSpLocks/>
          </p:cNvCxnSpPr>
          <p:nvPr/>
        </p:nvCxnSpPr>
        <p:spPr>
          <a:xfrm>
            <a:off x="16869593" y="3032304"/>
            <a:ext cx="2" cy="50757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196F215-C8F1-4B6A-9478-AEE880BEFAFC}"/>
              </a:ext>
            </a:extLst>
          </p:cNvPr>
          <p:cNvSpPr txBox="1"/>
          <p:nvPr/>
        </p:nvSpPr>
        <p:spPr>
          <a:xfrm>
            <a:off x="2489646" y="3583003"/>
            <a:ext cx="812393" cy="1615827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SA" sz="9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9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BA80FFD-391F-4848-8BC9-32AF3F2D3848}"/>
              </a:ext>
            </a:extLst>
          </p:cNvPr>
          <p:cNvSpPr txBox="1"/>
          <p:nvPr/>
        </p:nvSpPr>
        <p:spPr>
          <a:xfrm>
            <a:off x="4075248" y="3583003"/>
            <a:ext cx="812393" cy="1615827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SA" sz="9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9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DFCBD7C-621F-4024-A7AB-BA18F091C3BE}"/>
              </a:ext>
            </a:extLst>
          </p:cNvPr>
          <p:cNvSpPr txBox="1"/>
          <p:nvPr/>
        </p:nvSpPr>
        <p:spPr>
          <a:xfrm>
            <a:off x="5595245" y="3583003"/>
            <a:ext cx="812393" cy="1615827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SA" sz="9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9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6E50DCB-881E-48F1-850A-A53172610F58}"/>
              </a:ext>
            </a:extLst>
          </p:cNvPr>
          <p:cNvSpPr txBox="1"/>
          <p:nvPr/>
        </p:nvSpPr>
        <p:spPr>
          <a:xfrm>
            <a:off x="7115243" y="3583003"/>
            <a:ext cx="812393" cy="1615827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SA" sz="9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9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C67D760-7CB7-472E-96A2-DEE63E6C90E5}"/>
              </a:ext>
            </a:extLst>
          </p:cNvPr>
          <p:cNvSpPr txBox="1"/>
          <p:nvPr/>
        </p:nvSpPr>
        <p:spPr>
          <a:xfrm flipH="1">
            <a:off x="8832055" y="3583003"/>
            <a:ext cx="327533" cy="1615827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SA" sz="9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9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FE1542C-E454-40B4-8764-50A521E75CD6}"/>
              </a:ext>
            </a:extLst>
          </p:cNvPr>
          <p:cNvSpPr txBox="1"/>
          <p:nvPr/>
        </p:nvSpPr>
        <p:spPr>
          <a:xfrm flipH="1">
            <a:off x="10389250" y="3583003"/>
            <a:ext cx="319299" cy="1615827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SA" sz="9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sz="9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EB7BB4E-D233-4E0B-AA5A-8646FB9DAF82}"/>
              </a:ext>
            </a:extLst>
          </p:cNvPr>
          <p:cNvSpPr txBox="1"/>
          <p:nvPr/>
        </p:nvSpPr>
        <p:spPr>
          <a:xfrm>
            <a:off x="11772266" y="3557635"/>
            <a:ext cx="812393" cy="1615827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SA" sz="9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US" sz="9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E056DB9-DE4B-4159-82AF-10715A75FB08}"/>
              </a:ext>
            </a:extLst>
          </p:cNvPr>
          <p:cNvSpPr txBox="1"/>
          <p:nvPr/>
        </p:nvSpPr>
        <p:spPr>
          <a:xfrm>
            <a:off x="13318563" y="3583003"/>
            <a:ext cx="812393" cy="1615827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SA" sz="9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n-US" sz="9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CA490DE-7DFE-4470-A4F5-5F0EAF9DCD9A}"/>
              </a:ext>
            </a:extLst>
          </p:cNvPr>
          <p:cNvSpPr txBox="1"/>
          <p:nvPr/>
        </p:nvSpPr>
        <p:spPr>
          <a:xfrm>
            <a:off x="14816958" y="3543300"/>
            <a:ext cx="812393" cy="1615827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SA" sz="9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en-US" sz="9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371E506-A8F6-4704-924F-FCA5C36DEA40}"/>
              </a:ext>
            </a:extLst>
          </p:cNvPr>
          <p:cNvSpPr txBox="1"/>
          <p:nvPr/>
        </p:nvSpPr>
        <p:spPr>
          <a:xfrm>
            <a:off x="16088423" y="3583003"/>
            <a:ext cx="1637833" cy="1615827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SA" sz="9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en-US" sz="9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28493BE8-CCC6-40B5-99DE-1F15078761FE}"/>
              </a:ext>
            </a:extLst>
          </p:cNvPr>
          <p:cNvCxnSpPr>
            <a:cxnSpLocks/>
          </p:cNvCxnSpPr>
          <p:nvPr/>
        </p:nvCxnSpPr>
        <p:spPr>
          <a:xfrm flipH="1" flipV="1">
            <a:off x="1514839" y="2956054"/>
            <a:ext cx="15413174" cy="74015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0D98C7C9-BFA8-4B2C-A17A-EA3F27579D72}"/>
              </a:ext>
            </a:extLst>
          </p:cNvPr>
          <p:cNvCxnSpPr>
            <a:cxnSpLocks/>
          </p:cNvCxnSpPr>
          <p:nvPr/>
        </p:nvCxnSpPr>
        <p:spPr>
          <a:xfrm>
            <a:off x="1559490" y="2963715"/>
            <a:ext cx="0" cy="576159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Arc 67">
            <a:extLst>
              <a:ext uri="{FF2B5EF4-FFF2-40B4-BE49-F238E27FC236}">
                <a16:creationId xmlns:a16="http://schemas.microsoft.com/office/drawing/2014/main" xmlns="" id="{C36C4532-B667-46FA-924E-2FD7F6C85C25}"/>
              </a:ext>
            </a:extLst>
          </p:cNvPr>
          <p:cNvSpPr/>
          <p:nvPr/>
        </p:nvSpPr>
        <p:spPr>
          <a:xfrm>
            <a:off x="1563667" y="2082437"/>
            <a:ext cx="1357349" cy="1622879"/>
          </a:xfrm>
          <a:prstGeom prst="arc">
            <a:avLst>
              <a:gd name="adj1" fmla="val 11012790"/>
              <a:gd name="adj2" fmla="val 21225585"/>
            </a:avLst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70" name="Arc 69">
            <a:extLst>
              <a:ext uri="{FF2B5EF4-FFF2-40B4-BE49-F238E27FC236}">
                <a16:creationId xmlns:a16="http://schemas.microsoft.com/office/drawing/2014/main" xmlns="" id="{55A44853-C838-46BD-85A1-A2FF467D3B45}"/>
              </a:ext>
            </a:extLst>
          </p:cNvPr>
          <p:cNvSpPr/>
          <p:nvPr/>
        </p:nvSpPr>
        <p:spPr>
          <a:xfrm>
            <a:off x="2986051" y="2082437"/>
            <a:ext cx="1357349" cy="1622879"/>
          </a:xfrm>
          <a:prstGeom prst="arc">
            <a:avLst>
              <a:gd name="adj1" fmla="val 11012790"/>
              <a:gd name="adj2" fmla="val 21225585"/>
            </a:avLst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3" name="Oval 13">
            <a:extLst>
              <a:ext uri="{FF2B5EF4-FFF2-40B4-BE49-F238E27FC236}">
                <a16:creationId xmlns:a16="http://schemas.microsoft.com/office/drawing/2014/main" xmlns="" id="{576523AB-A377-4037-9EDD-AC69C84815C1}"/>
              </a:ext>
            </a:extLst>
          </p:cNvPr>
          <p:cNvSpPr/>
          <p:nvPr/>
        </p:nvSpPr>
        <p:spPr>
          <a:xfrm>
            <a:off x="1066800" y="4000500"/>
            <a:ext cx="1110852" cy="1014413"/>
          </a:xfrm>
          <a:prstGeom prst="ellipse">
            <a:avLst/>
          </a:prstGeom>
          <a:solidFill>
            <a:srgbClr val="FFFF00">
              <a:alpha val="55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102870" rIns="205740" bIns="102870" rtlCol="1" anchor="ctr"/>
          <a:lstStyle/>
          <a:p>
            <a:pPr algn="ctr">
              <a:defRPr/>
            </a:pPr>
            <a:endParaRPr lang="ar-KW"/>
          </a:p>
        </p:txBody>
      </p:sp>
      <p:sp>
        <p:nvSpPr>
          <p:cNvPr id="35" name="TextBox 21">
            <a:extLst>
              <a:ext uri="{FF2B5EF4-FFF2-40B4-BE49-F238E27FC236}">
                <a16:creationId xmlns:a16="http://schemas.microsoft.com/office/drawing/2014/main" xmlns="" id="{3196F215-C8F1-4B6A-9478-AEE880BEFAFC}"/>
              </a:ext>
            </a:extLst>
          </p:cNvPr>
          <p:cNvSpPr txBox="1"/>
          <p:nvPr/>
        </p:nvSpPr>
        <p:spPr>
          <a:xfrm>
            <a:off x="1190856" y="3553951"/>
            <a:ext cx="812393" cy="1615827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SA" sz="9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sz="9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Rectangle 6">
            <a:extLst>
              <a:ext uri="{FF2B5EF4-FFF2-40B4-BE49-F238E27FC236}">
                <a16:creationId xmlns:a16="http://schemas.microsoft.com/office/drawing/2014/main" xmlns="" id="{89F08A16-8585-4023-8075-74A84941A978}"/>
              </a:ext>
            </a:extLst>
          </p:cNvPr>
          <p:cNvSpPr/>
          <p:nvPr/>
        </p:nvSpPr>
        <p:spPr>
          <a:xfrm>
            <a:off x="650085" y="6134100"/>
            <a:ext cx="17136960" cy="4003758"/>
          </a:xfrm>
          <a:custGeom>
            <a:avLst/>
            <a:gdLst>
              <a:gd name="connsiteX0" fmla="*/ 0 w 11937014"/>
              <a:gd name="connsiteY0" fmla="*/ 0 h 5564808"/>
              <a:gd name="connsiteX1" fmla="*/ 11937014 w 11937014"/>
              <a:gd name="connsiteY1" fmla="*/ 0 h 5564808"/>
              <a:gd name="connsiteX2" fmla="*/ 11937014 w 11937014"/>
              <a:gd name="connsiteY2" fmla="*/ 5564808 h 5564808"/>
              <a:gd name="connsiteX3" fmla="*/ 0 w 11937014"/>
              <a:gd name="connsiteY3" fmla="*/ 5564808 h 5564808"/>
              <a:gd name="connsiteX4" fmla="*/ 0 w 11937014"/>
              <a:gd name="connsiteY4" fmla="*/ 0 h 5564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7014" h="5564808" fill="none" extrusionOk="0">
                <a:moveTo>
                  <a:pt x="0" y="0"/>
                </a:moveTo>
                <a:cubicBezTo>
                  <a:pt x="5446512" y="-143431"/>
                  <a:pt x="10673189" y="150992"/>
                  <a:pt x="11937014" y="0"/>
                </a:cubicBezTo>
                <a:cubicBezTo>
                  <a:pt x="11883513" y="794511"/>
                  <a:pt x="12091808" y="3207867"/>
                  <a:pt x="11937014" y="5564808"/>
                </a:cubicBezTo>
                <a:cubicBezTo>
                  <a:pt x="10670429" y="5400937"/>
                  <a:pt x="5673660" y="5476321"/>
                  <a:pt x="0" y="5564808"/>
                </a:cubicBezTo>
                <a:cubicBezTo>
                  <a:pt x="-132637" y="4993637"/>
                  <a:pt x="32421" y="653890"/>
                  <a:pt x="0" y="0"/>
                </a:cubicBezTo>
                <a:close/>
              </a:path>
              <a:path w="11937014" h="5564808" stroke="0" extrusionOk="0">
                <a:moveTo>
                  <a:pt x="0" y="0"/>
                </a:moveTo>
                <a:cubicBezTo>
                  <a:pt x="5908948" y="-57669"/>
                  <a:pt x="10149295" y="-84444"/>
                  <a:pt x="11937014" y="0"/>
                </a:cubicBezTo>
                <a:cubicBezTo>
                  <a:pt x="11902429" y="640492"/>
                  <a:pt x="11788284" y="4526541"/>
                  <a:pt x="11937014" y="5564808"/>
                </a:cubicBezTo>
                <a:cubicBezTo>
                  <a:pt x="7707796" y="5483244"/>
                  <a:pt x="2506692" y="5709466"/>
                  <a:pt x="0" y="5564808"/>
                </a:cubicBezTo>
                <a:cubicBezTo>
                  <a:pt x="126169" y="4554963"/>
                  <a:pt x="163939" y="863723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28575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dirty="0"/>
          </a:p>
        </p:txBody>
      </p:sp>
      <p:cxnSp>
        <p:nvCxnSpPr>
          <p:cNvPr id="37" name="Straight Connector 8">
            <a:extLst>
              <a:ext uri="{FF2B5EF4-FFF2-40B4-BE49-F238E27FC236}">
                <a16:creationId xmlns:a16="http://schemas.microsoft.com/office/drawing/2014/main" xmlns="" id="{E66A1354-B023-485B-B30E-B7726CF772CE}"/>
              </a:ext>
            </a:extLst>
          </p:cNvPr>
          <p:cNvCxnSpPr>
            <a:cxnSpLocks/>
          </p:cNvCxnSpPr>
          <p:nvPr/>
        </p:nvCxnSpPr>
        <p:spPr>
          <a:xfrm>
            <a:off x="2845835" y="7183728"/>
            <a:ext cx="2" cy="50757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9">
            <a:extLst>
              <a:ext uri="{FF2B5EF4-FFF2-40B4-BE49-F238E27FC236}">
                <a16:creationId xmlns:a16="http://schemas.microsoft.com/office/drawing/2014/main" xmlns="" id="{2DAEF9B6-5A14-4A97-98F2-D76D18465133}"/>
              </a:ext>
            </a:extLst>
          </p:cNvPr>
          <p:cNvCxnSpPr>
            <a:cxnSpLocks/>
          </p:cNvCxnSpPr>
          <p:nvPr/>
        </p:nvCxnSpPr>
        <p:spPr>
          <a:xfrm>
            <a:off x="10607540" y="7183728"/>
            <a:ext cx="2" cy="50757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10">
            <a:extLst>
              <a:ext uri="{FF2B5EF4-FFF2-40B4-BE49-F238E27FC236}">
                <a16:creationId xmlns:a16="http://schemas.microsoft.com/office/drawing/2014/main" xmlns="" id="{68C0029D-B08E-457F-A9DF-85CC09C9264C}"/>
              </a:ext>
            </a:extLst>
          </p:cNvPr>
          <p:cNvCxnSpPr>
            <a:cxnSpLocks/>
          </p:cNvCxnSpPr>
          <p:nvPr/>
        </p:nvCxnSpPr>
        <p:spPr>
          <a:xfrm>
            <a:off x="4398176" y="7183728"/>
            <a:ext cx="2" cy="50757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11">
            <a:extLst>
              <a:ext uri="{FF2B5EF4-FFF2-40B4-BE49-F238E27FC236}">
                <a16:creationId xmlns:a16="http://schemas.microsoft.com/office/drawing/2014/main" xmlns="" id="{2E505E88-471B-42D9-9CD6-4157316E6883}"/>
              </a:ext>
            </a:extLst>
          </p:cNvPr>
          <p:cNvCxnSpPr>
            <a:cxnSpLocks/>
          </p:cNvCxnSpPr>
          <p:nvPr/>
        </p:nvCxnSpPr>
        <p:spPr>
          <a:xfrm>
            <a:off x="9055199" y="7183728"/>
            <a:ext cx="2" cy="50757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14">
            <a:extLst>
              <a:ext uri="{FF2B5EF4-FFF2-40B4-BE49-F238E27FC236}">
                <a16:creationId xmlns:a16="http://schemas.microsoft.com/office/drawing/2014/main" xmlns="" id="{E1D9BBD5-A5CB-4D9A-A268-E838DF7D0E24}"/>
              </a:ext>
            </a:extLst>
          </p:cNvPr>
          <p:cNvCxnSpPr>
            <a:cxnSpLocks/>
          </p:cNvCxnSpPr>
          <p:nvPr/>
        </p:nvCxnSpPr>
        <p:spPr>
          <a:xfrm>
            <a:off x="5950517" y="7183728"/>
            <a:ext cx="2" cy="50757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15">
            <a:extLst>
              <a:ext uri="{FF2B5EF4-FFF2-40B4-BE49-F238E27FC236}">
                <a16:creationId xmlns:a16="http://schemas.microsoft.com/office/drawing/2014/main" xmlns="" id="{A980B476-6861-4F3E-8F9C-5FD701B63893}"/>
              </a:ext>
            </a:extLst>
          </p:cNvPr>
          <p:cNvCxnSpPr>
            <a:cxnSpLocks/>
          </p:cNvCxnSpPr>
          <p:nvPr/>
        </p:nvCxnSpPr>
        <p:spPr>
          <a:xfrm>
            <a:off x="7502858" y="7183728"/>
            <a:ext cx="2" cy="50757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17">
            <a:extLst>
              <a:ext uri="{FF2B5EF4-FFF2-40B4-BE49-F238E27FC236}">
                <a16:creationId xmlns:a16="http://schemas.microsoft.com/office/drawing/2014/main" xmlns="" id="{1C11387B-E9F3-4D22-AEF1-FFFF611B2DEC}"/>
              </a:ext>
            </a:extLst>
          </p:cNvPr>
          <p:cNvCxnSpPr>
            <a:cxnSpLocks/>
          </p:cNvCxnSpPr>
          <p:nvPr/>
        </p:nvCxnSpPr>
        <p:spPr>
          <a:xfrm>
            <a:off x="12159881" y="7183728"/>
            <a:ext cx="2" cy="50757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18">
            <a:extLst>
              <a:ext uri="{FF2B5EF4-FFF2-40B4-BE49-F238E27FC236}">
                <a16:creationId xmlns:a16="http://schemas.microsoft.com/office/drawing/2014/main" xmlns="" id="{0A0EB01F-309D-4D97-B1B0-AF2D6C021341}"/>
              </a:ext>
            </a:extLst>
          </p:cNvPr>
          <p:cNvCxnSpPr>
            <a:cxnSpLocks/>
          </p:cNvCxnSpPr>
          <p:nvPr/>
        </p:nvCxnSpPr>
        <p:spPr>
          <a:xfrm>
            <a:off x="13712222" y="7183728"/>
            <a:ext cx="2" cy="50757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19">
            <a:extLst>
              <a:ext uri="{FF2B5EF4-FFF2-40B4-BE49-F238E27FC236}">
                <a16:creationId xmlns:a16="http://schemas.microsoft.com/office/drawing/2014/main" xmlns="" id="{242C29AE-4752-4FE9-B0DE-C8A08AF6678E}"/>
              </a:ext>
            </a:extLst>
          </p:cNvPr>
          <p:cNvCxnSpPr>
            <a:cxnSpLocks/>
          </p:cNvCxnSpPr>
          <p:nvPr/>
        </p:nvCxnSpPr>
        <p:spPr>
          <a:xfrm>
            <a:off x="15169402" y="7224497"/>
            <a:ext cx="8936" cy="426035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20">
            <a:extLst>
              <a:ext uri="{FF2B5EF4-FFF2-40B4-BE49-F238E27FC236}">
                <a16:creationId xmlns:a16="http://schemas.microsoft.com/office/drawing/2014/main" xmlns="" id="{0B5AAD70-8D01-4365-9E24-775F829EB8CE}"/>
              </a:ext>
            </a:extLst>
          </p:cNvPr>
          <p:cNvCxnSpPr>
            <a:cxnSpLocks/>
          </p:cNvCxnSpPr>
          <p:nvPr/>
        </p:nvCxnSpPr>
        <p:spPr>
          <a:xfrm>
            <a:off x="16825838" y="7183728"/>
            <a:ext cx="2" cy="50757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21">
            <a:extLst>
              <a:ext uri="{FF2B5EF4-FFF2-40B4-BE49-F238E27FC236}">
                <a16:creationId xmlns:a16="http://schemas.microsoft.com/office/drawing/2014/main" xmlns="" id="{3196F215-C8F1-4B6A-9478-AEE880BEFAFC}"/>
              </a:ext>
            </a:extLst>
          </p:cNvPr>
          <p:cNvSpPr txBox="1"/>
          <p:nvPr/>
        </p:nvSpPr>
        <p:spPr>
          <a:xfrm>
            <a:off x="1905000" y="7734427"/>
            <a:ext cx="1821309" cy="1615827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SA" sz="9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en-US" sz="9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TextBox 22">
            <a:extLst>
              <a:ext uri="{FF2B5EF4-FFF2-40B4-BE49-F238E27FC236}">
                <a16:creationId xmlns:a16="http://schemas.microsoft.com/office/drawing/2014/main" xmlns="" id="{DBA80FFD-391F-4848-8BC9-32AF3F2D3848}"/>
              </a:ext>
            </a:extLst>
          </p:cNvPr>
          <p:cNvSpPr txBox="1"/>
          <p:nvPr/>
        </p:nvSpPr>
        <p:spPr>
          <a:xfrm>
            <a:off x="2998960" y="7734427"/>
            <a:ext cx="2947130" cy="1615827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SA" sz="9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en-US" sz="9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TextBox 23">
            <a:extLst>
              <a:ext uri="{FF2B5EF4-FFF2-40B4-BE49-F238E27FC236}">
                <a16:creationId xmlns:a16="http://schemas.microsoft.com/office/drawing/2014/main" xmlns="" id="{7DFCBD7C-621F-4024-A7AB-BA18F091C3BE}"/>
              </a:ext>
            </a:extLst>
          </p:cNvPr>
          <p:cNvSpPr txBox="1"/>
          <p:nvPr/>
        </p:nvSpPr>
        <p:spPr>
          <a:xfrm>
            <a:off x="4518957" y="7734427"/>
            <a:ext cx="2947130" cy="1615827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SA" sz="9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endParaRPr lang="en-US" sz="9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TextBox 24">
            <a:extLst>
              <a:ext uri="{FF2B5EF4-FFF2-40B4-BE49-F238E27FC236}">
                <a16:creationId xmlns:a16="http://schemas.microsoft.com/office/drawing/2014/main" xmlns="" id="{86E50DCB-881E-48F1-850A-A53172610F58}"/>
              </a:ext>
            </a:extLst>
          </p:cNvPr>
          <p:cNvSpPr txBox="1"/>
          <p:nvPr/>
        </p:nvSpPr>
        <p:spPr>
          <a:xfrm>
            <a:off x="6038955" y="7734427"/>
            <a:ext cx="2947130" cy="1615827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SA" sz="9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endParaRPr lang="en-US" sz="9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TextBox 25">
            <a:extLst>
              <a:ext uri="{FF2B5EF4-FFF2-40B4-BE49-F238E27FC236}">
                <a16:creationId xmlns:a16="http://schemas.microsoft.com/office/drawing/2014/main" xmlns="" id="{CC67D760-7CB7-472E-96A2-DEE63E6C90E5}"/>
              </a:ext>
            </a:extLst>
          </p:cNvPr>
          <p:cNvSpPr txBox="1"/>
          <p:nvPr/>
        </p:nvSpPr>
        <p:spPr>
          <a:xfrm flipH="1">
            <a:off x="8305800" y="7734427"/>
            <a:ext cx="1558055" cy="1615827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SA" sz="9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endParaRPr lang="en-US" sz="9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TextBox 26">
            <a:extLst>
              <a:ext uri="{FF2B5EF4-FFF2-40B4-BE49-F238E27FC236}">
                <a16:creationId xmlns:a16="http://schemas.microsoft.com/office/drawing/2014/main" xmlns="" id="{3FE1542C-E454-40B4-8764-50A521E75CD6}"/>
              </a:ext>
            </a:extLst>
          </p:cNvPr>
          <p:cNvSpPr txBox="1"/>
          <p:nvPr/>
        </p:nvSpPr>
        <p:spPr>
          <a:xfrm flipH="1">
            <a:off x="9753600" y="7734427"/>
            <a:ext cx="1860997" cy="1615827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SA" sz="9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endParaRPr lang="en-US" sz="9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TextBox 27">
            <a:extLst>
              <a:ext uri="{FF2B5EF4-FFF2-40B4-BE49-F238E27FC236}">
                <a16:creationId xmlns:a16="http://schemas.microsoft.com/office/drawing/2014/main" xmlns="" id="{FEB7BB4E-D233-4E0B-AA5A-8646FB9DAF82}"/>
              </a:ext>
            </a:extLst>
          </p:cNvPr>
          <p:cNvSpPr txBox="1"/>
          <p:nvPr/>
        </p:nvSpPr>
        <p:spPr>
          <a:xfrm>
            <a:off x="10695978" y="7709059"/>
            <a:ext cx="2947130" cy="1615827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SA" sz="9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  <a:endParaRPr lang="en-US" sz="9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TextBox 28">
            <a:extLst>
              <a:ext uri="{FF2B5EF4-FFF2-40B4-BE49-F238E27FC236}">
                <a16:creationId xmlns:a16="http://schemas.microsoft.com/office/drawing/2014/main" xmlns="" id="{0E056DB9-DE4B-4159-82AF-10715A75FB08}"/>
              </a:ext>
            </a:extLst>
          </p:cNvPr>
          <p:cNvSpPr txBox="1"/>
          <p:nvPr/>
        </p:nvSpPr>
        <p:spPr>
          <a:xfrm>
            <a:off x="12242275" y="7734427"/>
            <a:ext cx="2947130" cy="1615827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SA" sz="9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endParaRPr lang="en-US" sz="9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TextBox 29">
            <a:extLst>
              <a:ext uri="{FF2B5EF4-FFF2-40B4-BE49-F238E27FC236}">
                <a16:creationId xmlns:a16="http://schemas.microsoft.com/office/drawing/2014/main" xmlns="" id="{ECA490DE-7DFE-4470-A4F5-5F0EAF9DCD9A}"/>
              </a:ext>
            </a:extLst>
          </p:cNvPr>
          <p:cNvSpPr txBox="1"/>
          <p:nvPr/>
        </p:nvSpPr>
        <p:spPr>
          <a:xfrm>
            <a:off x="13740670" y="7694724"/>
            <a:ext cx="2947130" cy="1615827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SA" sz="9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  <a:endParaRPr lang="en-US" sz="9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TextBox 30">
            <a:extLst>
              <a:ext uri="{FF2B5EF4-FFF2-40B4-BE49-F238E27FC236}">
                <a16:creationId xmlns:a16="http://schemas.microsoft.com/office/drawing/2014/main" xmlns="" id="{F371E506-A8F6-4704-924F-FCA5C36DEA40}"/>
              </a:ext>
            </a:extLst>
          </p:cNvPr>
          <p:cNvSpPr txBox="1"/>
          <p:nvPr/>
        </p:nvSpPr>
        <p:spPr>
          <a:xfrm>
            <a:off x="16044668" y="7734427"/>
            <a:ext cx="1637833" cy="1615827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SA" sz="9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endParaRPr lang="en-US" sz="9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2" name="Straight Connector 44">
            <a:extLst>
              <a:ext uri="{FF2B5EF4-FFF2-40B4-BE49-F238E27FC236}">
                <a16:creationId xmlns:a16="http://schemas.microsoft.com/office/drawing/2014/main" xmlns="" id="{28493BE8-CCC6-40B5-99DE-1F15078761FE}"/>
              </a:ext>
            </a:extLst>
          </p:cNvPr>
          <p:cNvCxnSpPr>
            <a:cxnSpLocks/>
          </p:cNvCxnSpPr>
          <p:nvPr/>
        </p:nvCxnSpPr>
        <p:spPr>
          <a:xfrm flipH="1" flipV="1">
            <a:off x="1471084" y="7107478"/>
            <a:ext cx="15413174" cy="74015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45">
            <a:extLst>
              <a:ext uri="{FF2B5EF4-FFF2-40B4-BE49-F238E27FC236}">
                <a16:creationId xmlns:a16="http://schemas.microsoft.com/office/drawing/2014/main" xmlns="" id="{0D98C7C9-BFA8-4B2C-A17A-EA3F27579D72}"/>
              </a:ext>
            </a:extLst>
          </p:cNvPr>
          <p:cNvCxnSpPr>
            <a:cxnSpLocks/>
          </p:cNvCxnSpPr>
          <p:nvPr/>
        </p:nvCxnSpPr>
        <p:spPr>
          <a:xfrm>
            <a:off x="1515735" y="7115139"/>
            <a:ext cx="0" cy="576159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Arc 67">
            <a:extLst>
              <a:ext uri="{FF2B5EF4-FFF2-40B4-BE49-F238E27FC236}">
                <a16:creationId xmlns:a16="http://schemas.microsoft.com/office/drawing/2014/main" xmlns="" id="{C36C4532-B667-46FA-924E-2FD7F6C85C25}"/>
              </a:ext>
            </a:extLst>
          </p:cNvPr>
          <p:cNvSpPr/>
          <p:nvPr/>
        </p:nvSpPr>
        <p:spPr>
          <a:xfrm>
            <a:off x="2967712" y="6233861"/>
            <a:ext cx="1357349" cy="1622879"/>
          </a:xfrm>
          <a:prstGeom prst="arc">
            <a:avLst>
              <a:gd name="adj1" fmla="val 11012790"/>
              <a:gd name="adj2" fmla="val 21225585"/>
            </a:avLst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65" name="Arc 69">
            <a:extLst>
              <a:ext uri="{FF2B5EF4-FFF2-40B4-BE49-F238E27FC236}">
                <a16:creationId xmlns:a16="http://schemas.microsoft.com/office/drawing/2014/main" xmlns="" id="{55A44853-C838-46BD-85A1-A2FF467D3B45}"/>
              </a:ext>
            </a:extLst>
          </p:cNvPr>
          <p:cNvSpPr/>
          <p:nvPr/>
        </p:nvSpPr>
        <p:spPr>
          <a:xfrm>
            <a:off x="4510051" y="6233861"/>
            <a:ext cx="1357349" cy="1622879"/>
          </a:xfrm>
          <a:prstGeom prst="arc">
            <a:avLst>
              <a:gd name="adj1" fmla="val 11012790"/>
              <a:gd name="adj2" fmla="val 21225585"/>
            </a:avLst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69" name="Oval 15">
            <a:extLst>
              <a:ext uri="{FF2B5EF4-FFF2-40B4-BE49-F238E27FC236}">
                <a16:creationId xmlns:a16="http://schemas.microsoft.com/office/drawing/2014/main" xmlns="" id="{F8791D02-6547-41CA-8C75-839C3D3F5426}"/>
              </a:ext>
            </a:extLst>
          </p:cNvPr>
          <p:cNvSpPr/>
          <p:nvPr/>
        </p:nvSpPr>
        <p:spPr>
          <a:xfrm>
            <a:off x="16197068" y="8009765"/>
            <a:ext cx="1110852" cy="1014413"/>
          </a:xfrm>
          <a:prstGeom prst="ellipse">
            <a:avLst/>
          </a:prstGeom>
          <a:solidFill>
            <a:srgbClr val="92D050">
              <a:alpha val="55000"/>
            </a:srgbClr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102870" rIns="205740" bIns="102870" rtlCol="1" anchor="ctr"/>
          <a:lstStyle/>
          <a:p>
            <a:pPr algn="ctr">
              <a:defRPr/>
            </a:pPr>
            <a:endParaRPr lang="ar-KW"/>
          </a:p>
        </p:txBody>
      </p:sp>
      <p:pic>
        <p:nvPicPr>
          <p:cNvPr id="74" name="Picture 2" descr="Learn Digital GIFs - Get the best GIF on GIPHY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-38100"/>
            <a:ext cx="3179367" cy="178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969B1D9-AFC0-4F1C-A809-DC6AA461C0D9}"/>
              </a:ext>
            </a:extLst>
          </p:cNvPr>
          <p:cNvSpPr/>
          <p:nvPr/>
        </p:nvSpPr>
        <p:spPr>
          <a:xfrm>
            <a:off x="5257800" y="475248"/>
            <a:ext cx="7718613" cy="1391652"/>
          </a:xfrm>
          <a:custGeom>
            <a:avLst/>
            <a:gdLst>
              <a:gd name="connsiteX0" fmla="*/ 0 w 5145742"/>
              <a:gd name="connsiteY0" fmla="*/ 0 h 715180"/>
              <a:gd name="connsiteX1" fmla="*/ 5145742 w 5145742"/>
              <a:gd name="connsiteY1" fmla="*/ 0 h 715180"/>
              <a:gd name="connsiteX2" fmla="*/ 5145742 w 5145742"/>
              <a:gd name="connsiteY2" fmla="*/ 715180 h 715180"/>
              <a:gd name="connsiteX3" fmla="*/ 0 w 5145742"/>
              <a:gd name="connsiteY3" fmla="*/ 715180 h 715180"/>
              <a:gd name="connsiteX4" fmla="*/ 0 w 5145742"/>
              <a:gd name="connsiteY4" fmla="*/ 0 h 715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5742" h="715180" fill="none" extrusionOk="0">
                <a:moveTo>
                  <a:pt x="0" y="0"/>
                </a:moveTo>
                <a:cubicBezTo>
                  <a:pt x="951991" y="-33775"/>
                  <a:pt x="3545700" y="138873"/>
                  <a:pt x="5145742" y="0"/>
                </a:cubicBezTo>
                <a:cubicBezTo>
                  <a:pt x="5115500" y="90184"/>
                  <a:pt x="5191034" y="590483"/>
                  <a:pt x="5145742" y="715180"/>
                </a:cubicBezTo>
                <a:cubicBezTo>
                  <a:pt x="3587988" y="577850"/>
                  <a:pt x="1210664" y="577324"/>
                  <a:pt x="0" y="715180"/>
                </a:cubicBezTo>
                <a:cubicBezTo>
                  <a:pt x="-33605" y="515704"/>
                  <a:pt x="27782" y="267622"/>
                  <a:pt x="0" y="0"/>
                </a:cubicBezTo>
                <a:close/>
              </a:path>
              <a:path w="5145742" h="715180" stroke="0" extrusionOk="0">
                <a:moveTo>
                  <a:pt x="0" y="0"/>
                </a:moveTo>
                <a:cubicBezTo>
                  <a:pt x="2379580" y="-101487"/>
                  <a:pt x="3489754" y="-162162"/>
                  <a:pt x="5145742" y="0"/>
                </a:cubicBezTo>
                <a:cubicBezTo>
                  <a:pt x="5146341" y="147872"/>
                  <a:pt x="5180167" y="616821"/>
                  <a:pt x="5145742" y="715180"/>
                </a:cubicBezTo>
                <a:cubicBezTo>
                  <a:pt x="4020091" y="765245"/>
                  <a:pt x="2113207" y="556731"/>
                  <a:pt x="0" y="715180"/>
                </a:cubicBezTo>
                <a:cubicBezTo>
                  <a:pt x="8139" y="448986"/>
                  <a:pt x="-56011" y="216707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57150">
            <a:solidFill>
              <a:schemeClr val="accent6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>
              <a:lnSpc>
                <a:spcPct val="150000"/>
              </a:lnSpc>
            </a:pPr>
            <a:r>
              <a:rPr lang="ar-SA" sz="8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خط </a:t>
            </a:r>
            <a:r>
              <a:rPr lang="ar-SA" sz="8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الأعداد حتى 20</a:t>
            </a:r>
            <a:endParaRPr lang="en-US" sz="8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ubai" panose="020B0503030403030204" pitchFamily="34" charset="-78"/>
              <a:cs typeface="PT Bold Heading" pitchFamily="2" charset="-78"/>
            </a:endParaRPr>
          </a:p>
        </p:txBody>
      </p:sp>
      <p:sp>
        <p:nvSpPr>
          <p:cNvPr id="75" name="Arc 67">
            <a:extLst>
              <a:ext uri="{FF2B5EF4-FFF2-40B4-BE49-F238E27FC236}">
                <a16:creationId xmlns:a16="http://schemas.microsoft.com/office/drawing/2014/main" xmlns="" id="{C36C4532-B667-46FA-924E-2FD7F6C85C25}"/>
              </a:ext>
            </a:extLst>
          </p:cNvPr>
          <p:cNvSpPr/>
          <p:nvPr/>
        </p:nvSpPr>
        <p:spPr>
          <a:xfrm>
            <a:off x="4572000" y="2095500"/>
            <a:ext cx="1357349" cy="1622879"/>
          </a:xfrm>
          <a:prstGeom prst="arc">
            <a:avLst>
              <a:gd name="adj1" fmla="val 11012790"/>
              <a:gd name="adj2" fmla="val 21225585"/>
            </a:avLst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76" name="Arc 69">
            <a:extLst>
              <a:ext uri="{FF2B5EF4-FFF2-40B4-BE49-F238E27FC236}">
                <a16:creationId xmlns:a16="http://schemas.microsoft.com/office/drawing/2014/main" xmlns="" id="{55A44853-C838-46BD-85A1-A2FF467D3B45}"/>
              </a:ext>
            </a:extLst>
          </p:cNvPr>
          <p:cNvSpPr/>
          <p:nvPr/>
        </p:nvSpPr>
        <p:spPr>
          <a:xfrm>
            <a:off x="6096000" y="2095500"/>
            <a:ext cx="1357349" cy="1622879"/>
          </a:xfrm>
          <a:prstGeom prst="arc">
            <a:avLst>
              <a:gd name="adj1" fmla="val 11012790"/>
              <a:gd name="adj2" fmla="val 21225585"/>
            </a:avLst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77" name="Arc 67">
            <a:extLst>
              <a:ext uri="{FF2B5EF4-FFF2-40B4-BE49-F238E27FC236}">
                <a16:creationId xmlns:a16="http://schemas.microsoft.com/office/drawing/2014/main" xmlns="" id="{C36C4532-B667-46FA-924E-2FD7F6C85C25}"/>
              </a:ext>
            </a:extLst>
          </p:cNvPr>
          <p:cNvSpPr/>
          <p:nvPr/>
        </p:nvSpPr>
        <p:spPr>
          <a:xfrm>
            <a:off x="7696200" y="2095500"/>
            <a:ext cx="1357349" cy="1622879"/>
          </a:xfrm>
          <a:prstGeom prst="arc">
            <a:avLst>
              <a:gd name="adj1" fmla="val 11012790"/>
              <a:gd name="adj2" fmla="val 21225585"/>
            </a:avLst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78" name="Arc 69">
            <a:extLst>
              <a:ext uri="{FF2B5EF4-FFF2-40B4-BE49-F238E27FC236}">
                <a16:creationId xmlns:a16="http://schemas.microsoft.com/office/drawing/2014/main" xmlns="" id="{55A44853-C838-46BD-85A1-A2FF467D3B45}"/>
              </a:ext>
            </a:extLst>
          </p:cNvPr>
          <p:cNvSpPr/>
          <p:nvPr/>
        </p:nvSpPr>
        <p:spPr>
          <a:xfrm>
            <a:off x="9234451" y="2095500"/>
            <a:ext cx="1357349" cy="1622879"/>
          </a:xfrm>
          <a:prstGeom prst="arc">
            <a:avLst>
              <a:gd name="adj1" fmla="val 11012790"/>
              <a:gd name="adj2" fmla="val 21225585"/>
            </a:avLst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79" name="Arc 67">
            <a:extLst>
              <a:ext uri="{FF2B5EF4-FFF2-40B4-BE49-F238E27FC236}">
                <a16:creationId xmlns:a16="http://schemas.microsoft.com/office/drawing/2014/main" xmlns="" id="{C36C4532-B667-46FA-924E-2FD7F6C85C25}"/>
              </a:ext>
            </a:extLst>
          </p:cNvPr>
          <p:cNvSpPr/>
          <p:nvPr/>
        </p:nvSpPr>
        <p:spPr>
          <a:xfrm>
            <a:off x="10744200" y="2095500"/>
            <a:ext cx="1357349" cy="1622879"/>
          </a:xfrm>
          <a:prstGeom prst="arc">
            <a:avLst>
              <a:gd name="adj1" fmla="val 11012790"/>
              <a:gd name="adj2" fmla="val 21225585"/>
            </a:avLst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80" name="Arc 69">
            <a:extLst>
              <a:ext uri="{FF2B5EF4-FFF2-40B4-BE49-F238E27FC236}">
                <a16:creationId xmlns:a16="http://schemas.microsoft.com/office/drawing/2014/main" xmlns="" id="{55A44853-C838-46BD-85A1-A2FF467D3B45}"/>
              </a:ext>
            </a:extLst>
          </p:cNvPr>
          <p:cNvSpPr/>
          <p:nvPr/>
        </p:nvSpPr>
        <p:spPr>
          <a:xfrm>
            <a:off x="12282451" y="2095500"/>
            <a:ext cx="1357349" cy="1622879"/>
          </a:xfrm>
          <a:prstGeom prst="arc">
            <a:avLst>
              <a:gd name="adj1" fmla="val 11012790"/>
              <a:gd name="adj2" fmla="val 21225585"/>
            </a:avLst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81" name="Arc 67">
            <a:extLst>
              <a:ext uri="{FF2B5EF4-FFF2-40B4-BE49-F238E27FC236}">
                <a16:creationId xmlns:a16="http://schemas.microsoft.com/office/drawing/2014/main" xmlns="" id="{C36C4532-B667-46FA-924E-2FD7F6C85C25}"/>
              </a:ext>
            </a:extLst>
          </p:cNvPr>
          <p:cNvSpPr/>
          <p:nvPr/>
        </p:nvSpPr>
        <p:spPr>
          <a:xfrm>
            <a:off x="13868400" y="2095500"/>
            <a:ext cx="1357349" cy="1622879"/>
          </a:xfrm>
          <a:prstGeom prst="arc">
            <a:avLst>
              <a:gd name="adj1" fmla="val 11012790"/>
              <a:gd name="adj2" fmla="val 21225585"/>
            </a:avLst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82" name="Arc 69">
            <a:extLst>
              <a:ext uri="{FF2B5EF4-FFF2-40B4-BE49-F238E27FC236}">
                <a16:creationId xmlns:a16="http://schemas.microsoft.com/office/drawing/2014/main" xmlns="" id="{55A44853-C838-46BD-85A1-A2FF467D3B45}"/>
              </a:ext>
            </a:extLst>
          </p:cNvPr>
          <p:cNvSpPr/>
          <p:nvPr/>
        </p:nvSpPr>
        <p:spPr>
          <a:xfrm>
            <a:off x="15330451" y="2095500"/>
            <a:ext cx="1357349" cy="1622879"/>
          </a:xfrm>
          <a:prstGeom prst="arc">
            <a:avLst>
              <a:gd name="adj1" fmla="val 11012790"/>
              <a:gd name="adj2" fmla="val 21225585"/>
            </a:avLst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84" name="Arc 69">
            <a:extLst>
              <a:ext uri="{FF2B5EF4-FFF2-40B4-BE49-F238E27FC236}">
                <a16:creationId xmlns:a16="http://schemas.microsoft.com/office/drawing/2014/main" xmlns="" id="{55A44853-C838-46BD-85A1-A2FF467D3B45}"/>
              </a:ext>
            </a:extLst>
          </p:cNvPr>
          <p:cNvSpPr/>
          <p:nvPr/>
        </p:nvSpPr>
        <p:spPr>
          <a:xfrm>
            <a:off x="6146784" y="6263821"/>
            <a:ext cx="1357349" cy="1622879"/>
          </a:xfrm>
          <a:prstGeom prst="arc">
            <a:avLst>
              <a:gd name="adj1" fmla="val 11012790"/>
              <a:gd name="adj2" fmla="val 21225585"/>
            </a:avLst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85" name="Arc 67">
            <a:extLst>
              <a:ext uri="{FF2B5EF4-FFF2-40B4-BE49-F238E27FC236}">
                <a16:creationId xmlns:a16="http://schemas.microsoft.com/office/drawing/2014/main" xmlns="" id="{C36C4532-B667-46FA-924E-2FD7F6C85C25}"/>
              </a:ext>
            </a:extLst>
          </p:cNvPr>
          <p:cNvSpPr/>
          <p:nvPr/>
        </p:nvSpPr>
        <p:spPr>
          <a:xfrm>
            <a:off x="7696200" y="6263821"/>
            <a:ext cx="1357349" cy="1622879"/>
          </a:xfrm>
          <a:prstGeom prst="arc">
            <a:avLst>
              <a:gd name="adj1" fmla="val 11012790"/>
              <a:gd name="adj2" fmla="val 21225585"/>
            </a:avLst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86" name="Arc 69">
            <a:extLst>
              <a:ext uri="{FF2B5EF4-FFF2-40B4-BE49-F238E27FC236}">
                <a16:creationId xmlns:a16="http://schemas.microsoft.com/office/drawing/2014/main" xmlns="" id="{55A44853-C838-46BD-85A1-A2FF467D3B45}"/>
              </a:ext>
            </a:extLst>
          </p:cNvPr>
          <p:cNvSpPr/>
          <p:nvPr/>
        </p:nvSpPr>
        <p:spPr>
          <a:xfrm>
            <a:off x="9310651" y="6263821"/>
            <a:ext cx="1357349" cy="1622879"/>
          </a:xfrm>
          <a:prstGeom prst="arc">
            <a:avLst>
              <a:gd name="adj1" fmla="val 11012790"/>
              <a:gd name="adj2" fmla="val 21225585"/>
            </a:avLst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87" name="Arc 67">
            <a:extLst>
              <a:ext uri="{FF2B5EF4-FFF2-40B4-BE49-F238E27FC236}">
                <a16:creationId xmlns:a16="http://schemas.microsoft.com/office/drawing/2014/main" xmlns="" id="{C36C4532-B667-46FA-924E-2FD7F6C85C25}"/>
              </a:ext>
            </a:extLst>
          </p:cNvPr>
          <p:cNvSpPr/>
          <p:nvPr/>
        </p:nvSpPr>
        <p:spPr>
          <a:xfrm>
            <a:off x="10896600" y="6263821"/>
            <a:ext cx="1357349" cy="1622879"/>
          </a:xfrm>
          <a:prstGeom prst="arc">
            <a:avLst>
              <a:gd name="adj1" fmla="val 11012790"/>
              <a:gd name="adj2" fmla="val 21225585"/>
            </a:avLst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88" name="Arc 69">
            <a:extLst>
              <a:ext uri="{FF2B5EF4-FFF2-40B4-BE49-F238E27FC236}">
                <a16:creationId xmlns:a16="http://schemas.microsoft.com/office/drawing/2014/main" xmlns="" id="{55A44853-C838-46BD-85A1-A2FF467D3B45}"/>
              </a:ext>
            </a:extLst>
          </p:cNvPr>
          <p:cNvSpPr/>
          <p:nvPr/>
        </p:nvSpPr>
        <p:spPr>
          <a:xfrm>
            <a:off x="12358651" y="6263821"/>
            <a:ext cx="1357349" cy="1622879"/>
          </a:xfrm>
          <a:prstGeom prst="arc">
            <a:avLst>
              <a:gd name="adj1" fmla="val 11012790"/>
              <a:gd name="adj2" fmla="val 21225585"/>
            </a:avLst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89" name="Arc 67">
            <a:extLst>
              <a:ext uri="{FF2B5EF4-FFF2-40B4-BE49-F238E27FC236}">
                <a16:creationId xmlns:a16="http://schemas.microsoft.com/office/drawing/2014/main" xmlns="" id="{C36C4532-B667-46FA-924E-2FD7F6C85C25}"/>
              </a:ext>
            </a:extLst>
          </p:cNvPr>
          <p:cNvSpPr/>
          <p:nvPr/>
        </p:nvSpPr>
        <p:spPr>
          <a:xfrm>
            <a:off x="13984267" y="6263821"/>
            <a:ext cx="1357349" cy="1622879"/>
          </a:xfrm>
          <a:prstGeom prst="arc">
            <a:avLst>
              <a:gd name="adj1" fmla="val 11012790"/>
              <a:gd name="adj2" fmla="val 21225585"/>
            </a:avLst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90" name="Arc 69">
            <a:extLst>
              <a:ext uri="{FF2B5EF4-FFF2-40B4-BE49-F238E27FC236}">
                <a16:creationId xmlns:a16="http://schemas.microsoft.com/office/drawing/2014/main" xmlns="" id="{55A44853-C838-46BD-85A1-A2FF467D3B45}"/>
              </a:ext>
            </a:extLst>
          </p:cNvPr>
          <p:cNvSpPr/>
          <p:nvPr/>
        </p:nvSpPr>
        <p:spPr>
          <a:xfrm>
            <a:off x="15406651" y="6263821"/>
            <a:ext cx="1357349" cy="1622879"/>
          </a:xfrm>
          <a:prstGeom prst="arc">
            <a:avLst>
              <a:gd name="adj1" fmla="val 11012790"/>
              <a:gd name="adj2" fmla="val 21225585"/>
            </a:avLst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pic>
        <p:nvPicPr>
          <p:cNvPr id="2050" name="Picture 2" descr="LINE Creators&amp;#39; Stickers - KangaRoo!cute and cheerful 1(INDONESIAN) Example  with GIF Anima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1" y="8257163"/>
            <a:ext cx="2503466" cy="202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873951"/>
      </p:ext>
    </p:extLst>
  </p:cSld>
  <p:clrMapOvr>
    <a:masterClrMapping/>
  </p:clrMapOvr>
  <p:transition spd="slow" advTm="5994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0" grpId="0" animBg="1"/>
      <p:bldP spid="43" grpId="0" animBg="1"/>
      <p:bldP spid="64" grpId="0" animBg="1"/>
      <p:bldP spid="65" grpId="0" animBg="1"/>
      <p:bldP spid="69" grpId="0" animBg="1"/>
      <p:bldP spid="17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52818" y="1257299"/>
            <a:ext cx="16513024" cy="869453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61" name="صورة 60">
            <a:extLst>
              <a:ext uri="{FF2B5EF4-FFF2-40B4-BE49-F238E27FC236}">
                <a16:creationId xmlns:a16="http://schemas.microsoft.com/office/drawing/2014/main" xmlns="" id="{52A86C22-E5EF-4C05-BF83-D4A3A7274F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952" t="26887"/>
          <a:stretch/>
        </p:blipFill>
        <p:spPr>
          <a:xfrm>
            <a:off x="11734800" y="5884471"/>
            <a:ext cx="5135994" cy="3057159"/>
          </a:xfrm>
          <a:prstGeom prst="rect">
            <a:avLst/>
          </a:prstGeom>
        </p:spPr>
      </p:pic>
      <p:pic>
        <p:nvPicPr>
          <p:cNvPr id="62" name="صورة 61">
            <a:extLst>
              <a:ext uri="{FF2B5EF4-FFF2-40B4-BE49-F238E27FC236}">
                <a16:creationId xmlns:a16="http://schemas.microsoft.com/office/drawing/2014/main" xmlns="" id="{52A86C22-E5EF-4C05-BF83-D4A3A7274F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3673" r="45425"/>
          <a:stretch/>
        </p:blipFill>
        <p:spPr>
          <a:xfrm>
            <a:off x="875526" y="6106739"/>
            <a:ext cx="6363474" cy="3191499"/>
          </a:xfrm>
          <a:prstGeom prst="rect">
            <a:avLst/>
          </a:prstGeom>
        </p:spPr>
      </p:pic>
      <p:pic>
        <p:nvPicPr>
          <p:cNvPr id="26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4545900" y="1509101"/>
            <a:ext cx="3521799" cy="1746051"/>
          </a:xfrm>
          <a:prstGeom prst="rect">
            <a:avLst/>
          </a:prstGeom>
        </p:spPr>
      </p:pic>
      <p:pic>
        <p:nvPicPr>
          <p:cNvPr id="27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575399" y="326691"/>
            <a:ext cx="4819668" cy="2389515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DB2C0345-51A3-E540-8422-04B68C9AC521}"/>
              </a:ext>
            </a:extLst>
          </p:cNvPr>
          <p:cNvSpPr/>
          <p:nvPr/>
        </p:nvSpPr>
        <p:spPr>
          <a:xfrm>
            <a:off x="15011400" y="7630739"/>
            <a:ext cx="2133600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10000" b="1" dirty="0" smtClean="0">
                <a:solidFill>
                  <a:srgbClr val="FF0000"/>
                </a:solidFill>
                <a:latin typeface="Sakkal Majalla" panose="02000000000000000000" pitchFamily="2" charset="-78"/>
                <a:cs typeface="PT Bold Heading" pitchFamily="2" charset="-78"/>
              </a:rPr>
              <a:t>5</a:t>
            </a:r>
            <a:endParaRPr lang="en-US" sz="10000" b="1" dirty="0">
              <a:solidFill>
                <a:srgbClr val="FF0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grpSp>
        <p:nvGrpSpPr>
          <p:cNvPr id="20" name="مجموعة 19"/>
          <p:cNvGrpSpPr/>
          <p:nvPr/>
        </p:nvGrpSpPr>
        <p:grpSpPr>
          <a:xfrm>
            <a:off x="6603332" y="1562100"/>
            <a:ext cx="9551068" cy="925506"/>
            <a:chOff x="3311525" y="-1181526"/>
            <a:chExt cx="14240303" cy="925506"/>
          </a:xfrm>
        </p:grpSpPr>
        <p:sp>
          <p:nvSpPr>
            <p:cNvPr id="21" name="Title 1">
              <a:extLst>
                <a:ext uri="{FF2B5EF4-FFF2-40B4-BE49-F238E27FC236}">
                  <a16:creationId xmlns:a16="http://schemas.microsoft.com/office/drawing/2014/main" xmlns="" id="{46445439-07D4-4C99-82B4-C8EB5C7BC512}"/>
                </a:ext>
              </a:extLst>
            </p:cNvPr>
            <p:cNvSpPr txBox="1">
              <a:spLocks/>
            </p:cNvSpPr>
            <p:nvPr/>
          </p:nvSpPr>
          <p:spPr>
            <a:xfrm>
              <a:off x="4353357" y="-1181526"/>
              <a:ext cx="13110938" cy="925506"/>
            </a:xfrm>
            <a:custGeom>
              <a:avLst/>
              <a:gdLst>
                <a:gd name="connsiteX0" fmla="*/ 0 w 9035762"/>
                <a:gd name="connsiteY0" fmla="*/ 0 h 617004"/>
                <a:gd name="connsiteX1" fmla="*/ 9035762 w 9035762"/>
                <a:gd name="connsiteY1" fmla="*/ 0 h 617004"/>
                <a:gd name="connsiteX2" fmla="*/ 9035762 w 9035762"/>
                <a:gd name="connsiteY2" fmla="*/ 617004 h 617004"/>
                <a:gd name="connsiteX3" fmla="*/ 0 w 9035762"/>
                <a:gd name="connsiteY3" fmla="*/ 617004 h 617004"/>
                <a:gd name="connsiteX4" fmla="*/ 0 w 9035762"/>
                <a:gd name="connsiteY4" fmla="*/ 0 h 6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5762" h="617004" fill="none" extrusionOk="0">
                  <a:moveTo>
                    <a:pt x="0" y="0"/>
                  </a:moveTo>
                  <a:cubicBezTo>
                    <a:pt x="1266127" y="97094"/>
                    <a:pt x="5002928" y="12960"/>
                    <a:pt x="9035762" y="0"/>
                  </a:cubicBezTo>
                  <a:cubicBezTo>
                    <a:pt x="9051662" y="152597"/>
                    <a:pt x="9033376" y="458996"/>
                    <a:pt x="9035762" y="617004"/>
                  </a:cubicBezTo>
                  <a:cubicBezTo>
                    <a:pt x="4788796" y="728293"/>
                    <a:pt x="4464427" y="721481"/>
                    <a:pt x="0" y="617004"/>
                  </a:cubicBezTo>
                  <a:cubicBezTo>
                    <a:pt x="-1024" y="440541"/>
                    <a:pt x="31225" y="105758"/>
                    <a:pt x="0" y="0"/>
                  </a:cubicBezTo>
                  <a:close/>
                </a:path>
                <a:path w="9035762" h="617004" stroke="0" extrusionOk="0">
                  <a:moveTo>
                    <a:pt x="0" y="0"/>
                  </a:moveTo>
                  <a:cubicBezTo>
                    <a:pt x="2396091" y="-15620"/>
                    <a:pt x="7331729" y="18144"/>
                    <a:pt x="9035762" y="0"/>
                  </a:cubicBezTo>
                  <a:cubicBezTo>
                    <a:pt x="9044051" y="114502"/>
                    <a:pt x="9015182" y="381887"/>
                    <a:pt x="9035762" y="617004"/>
                  </a:cubicBezTo>
                  <a:cubicBezTo>
                    <a:pt x="4986289" y="706029"/>
                    <a:pt x="2109913" y="751204"/>
                    <a:pt x="0" y="617004"/>
                  </a:cubicBezTo>
                  <a:cubicBezTo>
                    <a:pt x="34614" y="525114"/>
                    <a:pt x="3210" y="132768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72000"/>
              </a:schemeClr>
            </a:solidFill>
            <a:ln w="76200">
              <a:solidFill>
                <a:schemeClr val="accent3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24796263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lIns="137160" tIns="68580" rIns="137160" bIns="6858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/>
              <a:endParaRPr lang="ar-AE" sz="3600" dirty="0"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22" name="مربع نص 12"/>
            <p:cNvSpPr txBox="1"/>
            <p:nvPr/>
          </p:nvSpPr>
          <p:spPr>
            <a:xfrm>
              <a:off x="3311525" y="-1161564"/>
              <a:ext cx="14240303" cy="766167"/>
            </a:xfrm>
            <a:prstGeom prst="round2Diag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137160" tIns="68580" rIns="137160" bIns="68580" rtlCol="1">
              <a:spAutoFit/>
            </a:bodyPr>
            <a:lstStyle/>
            <a:p>
              <a:pPr algn="r"/>
              <a:r>
                <a:rPr lang="ar-SA" sz="3600" spc="-84" dirty="0" smtClean="0">
                  <a:solidFill>
                    <a:srgbClr val="3333CC"/>
                  </a:solidFill>
                  <a:latin typeface="Khalid Art bold"/>
                  <a:ea typeface="Khalid Art bold"/>
                  <a:cs typeface="PT Bold Heading" pitchFamily="2" charset="-78"/>
                </a:rPr>
                <a:t>أكتب العدد المغطى بورقة الشجر في الفراغ :</a:t>
              </a:r>
            </a:p>
          </p:txBody>
        </p:sp>
      </p:grpSp>
      <p:sp>
        <p:nvSpPr>
          <p:cNvPr id="23" name="Rectangle 6">
            <a:extLst>
              <a:ext uri="{FF2B5EF4-FFF2-40B4-BE49-F238E27FC236}">
                <a16:creationId xmlns="" xmlns:a16="http://schemas.microsoft.com/office/drawing/2014/main" id="{DA2F21D2-F4E3-E240-871A-2CCFF56F8E17}"/>
              </a:ext>
            </a:extLst>
          </p:cNvPr>
          <p:cNvSpPr/>
          <p:nvPr/>
        </p:nvSpPr>
        <p:spPr>
          <a:xfrm>
            <a:off x="2900464" y="7935539"/>
            <a:ext cx="2170856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10000" b="1" dirty="0" smtClean="0">
                <a:solidFill>
                  <a:srgbClr val="009900"/>
                </a:solidFill>
                <a:latin typeface="Sakkal Majalla" panose="02000000000000000000" pitchFamily="2" charset="-78"/>
                <a:cs typeface="PT Bold Heading" pitchFamily="2" charset="-78"/>
              </a:rPr>
              <a:t>10</a:t>
            </a:r>
            <a:endParaRPr lang="en-US" sz="10000" b="1" dirty="0">
              <a:solidFill>
                <a:srgbClr val="0099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pic>
        <p:nvPicPr>
          <p:cNvPr id="19" name="Picture 1">
            <a:extLst>
              <a:ext uri="{FF2B5EF4-FFF2-40B4-BE49-F238E27FC236}">
                <a16:creationId xmlns="" xmlns:a16="http://schemas.microsoft.com/office/drawing/2014/main" id="{47D5FC0C-ACE0-4A1E-A4B1-952ED45EF0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467" y="-410968"/>
            <a:ext cx="3336533" cy="3336533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xmlns="" id="{52A86C22-E5EF-4C05-BF83-D4A3A7274F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5751"/>
          <a:stretch/>
        </p:blipFill>
        <p:spPr>
          <a:xfrm>
            <a:off x="2900463" y="3849203"/>
            <a:ext cx="13406335" cy="2132496"/>
          </a:xfrm>
          <a:prstGeom prst="rect">
            <a:avLst/>
          </a:prstGeom>
        </p:spPr>
      </p:pic>
      <p:sp>
        <p:nvSpPr>
          <p:cNvPr id="49" name="Freeform: Shape 48">
            <a:extLst>
              <a:ext uri="{FF2B5EF4-FFF2-40B4-BE49-F238E27FC236}">
                <a16:creationId xmlns="" xmlns:a16="http://schemas.microsoft.com/office/drawing/2014/main" id="{014FFD65-F7AF-4DDB-8A20-0A98B71A63EC}"/>
              </a:ext>
            </a:extLst>
          </p:cNvPr>
          <p:cNvSpPr/>
          <p:nvPr/>
        </p:nvSpPr>
        <p:spPr>
          <a:xfrm rot="13861118">
            <a:off x="5186422" y="3961185"/>
            <a:ext cx="518327" cy="455787"/>
          </a:xfrm>
          <a:custGeom>
            <a:avLst/>
            <a:gdLst>
              <a:gd name="connsiteX0" fmla="*/ 0 w 750181"/>
              <a:gd name="connsiteY0" fmla="*/ 594360 h 651552"/>
              <a:gd name="connsiteX1" fmla="*/ 731520 w 750181"/>
              <a:gd name="connsiteY1" fmla="*/ 594360 h 651552"/>
              <a:gd name="connsiteX2" fmla="*/ 548640 w 750181"/>
              <a:gd name="connsiteY2" fmla="*/ 0 h 651552"/>
              <a:gd name="connsiteX3" fmla="*/ 548640 w 750181"/>
              <a:gd name="connsiteY3" fmla="*/ 0 h 651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0181" h="651552">
                <a:moveTo>
                  <a:pt x="0" y="594360"/>
                </a:moveTo>
                <a:cubicBezTo>
                  <a:pt x="320040" y="643890"/>
                  <a:pt x="640080" y="693420"/>
                  <a:pt x="731520" y="594360"/>
                </a:cubicBezTo>
                <a:cubicBezTo>
                  <a:pt x="822960" y="495300"/>
                  <a:pt x="548640" y="0"/>
                  <a:pt x="548640" y="0"/>
                </a:cubicBezTo>
                <a:lnTo>
                  <a:pt x="548640" y="0"/>
                </a:lnTo>
              </a:path>
            </a:pathLst>
          </a:custGeom>
          <a:ln w="38100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54" name="مستطيل 53"/>
          <p:cNvSpPr/>
          <p:nvPr/>
        </p:nvSpPr>
        <p:spPr>
          <a:xfrm>
            <a:off x="5851898" y="3386926"/>
            <a:ext cx="929902" cy="689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 smtClean="0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5</a:t>
            </a:r>
            <a:endParaRPr lang="ar-SA" sz="4000" b="1" dirty="0">
              <a:solidFill>
                <a:srgbClr val="FF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63" name="Freeform: Shape 48">
            <a:extLst>
              <a:ext uri="{FF2B5EF4-FFF2-40B4-BE49-F238E27FC236}">
                <a16:creationId xmlns="" xmlns:a16="http://schemas.microsoft.com/office/drawing/2014/main" id="{014FFD65-F7AF-4DDB-8A20-0A98B71A63EC}"/>
              </a:ext>
            </a:extLst>
          </p:cNvPr>
          <p:cNvSpPr/>
          <p:nvPr/>
        </p:nvSpPr>
        <p:spPr>
          <a:xfrm rot="13861118">
            <a:off x="5796022" y="3961185"/>
            <a:ext cx="518327" cy="455787"/>
          </a:xfrm>
          <a:custGeom>
            <a:avLst/>
            <a:gdLst>
              <a:gd name="connsiteX0" fmla="*/ 0 w 750181"/>
              <a:gd name="connsiteY0" fmla="*/ 594360 h 651552"/>
              <a:gd name="connsiteX1" fmla="*/ 731520 w 750181"/>
              <a:gd name="connsiteY1" fmla="*/ 594360 h 651552"/>
              <a:gd name="connsiteX2" fmla="*/ 548640 w 750181"/>
              <a:gd name="connsiteY2" fmla="*/ 0 h 651552"/>
              <a:gd name="connsiteX3" fmla="*/ 548640 w 750181"/>
              <a:gd name="connsiteY3" fmla="*/ 0 h 651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0181" h="651552">
                <a:moveTo>
                  <a:pt x="0" y="594360"/>
                </a:moveTo>
                <a:cubicBezTo>
                  <a:pt x="320040" y="643890"/>
                  <a:pt x="640080" y="693420"/>
                  <a:pt x="731520" y="594360"/>
                </a:cubicBezTo>
                <a:cubicBezTo>
                  <a:pt x="822960" y="495300"/>
                  <a:pt x="548640" y="0"/>
                  <a:pt x="548640" y="0"/>
                </a:cubicBezTo>
                <a:lnTo>
                  <a:pt x="548640" y="0"/>
                </a:lnTo>
              </a:path>
            </a:pathLst>
          </a:custGeom>
          <a:ln w="38100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64" name="شكل بيضاوي 6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096000" y="4952116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78" name="Freeform: Shape 48">
            <a:extLst>
              <a:ext uri="{FF2B5EF4-FFF2-40B4-BE49-F238E27FC236}">
                <a16:creationId xmlns="" xmlns:a16="http://schemas.microsoft.com/office/drawing/2014/main" id="{014FFD65-F7AF-4DDB-8A20-0A98B71A63EC}"/>
              </a:ext>
            </a:extLst>
          </p:cNvPr>
          <p:cNvSpPr/>
          <p:nvPr/>
        </p:nvSpPr>
        <p:spPr>
          <a:xfrm rot="13861118">
            <a:off x="8697051" y="3965028"/>
            <a:ext cx="518327" cy="455787"/>
          </a:xfrm>
          <a:custGeom>
            <a:avLst/>
            <a:gdLst>
              <a:gd name="connsiteX0" fmla="*/ 0 w 750181"/>
              <a:gd name="connsiteY0" fmla="*/ 594360 h 651552"/>
              <a:gd name="connsiteX1" fmla="*/ 731520 w 750181"/>
              <a:gd name="connsiteY1" fmla="*/ 594360 h 651552"/>
              <a:gd name="connsiteX2" fmla="*/ 548640 w 750181"/>
              <a:gd name="connsiteY2" fmla="*/ 0 h 651552"/>
              <a:gd name="connsiteX3" fmla="*/ 548640 w 750181"/>
              <a:gd name="connsiteY3" fmla="*/ 0 h 651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0181" h="651552">
                <a:moveTo>
                  <a:pt x="0" y="594360"/>
                </a:moveTo>
                <a:cubicBezTo>
                  <a:pt x="320040" y="643890"/>
                  <a:pt x="640080" y="693420"/>
                  <a:pt x="731520" y="594360"/>
                </a:cubicBezTo>
                <a:cubicBezTo>
                  <a:pt x="822960" y="495300"/>
                  <a:pt x="548640" y="0"/>
                  <a:pt x="548640" y="0"/>
                </a:cubicBezTo>
                <a:lnTo>
                  <a:pt x="548640" y="0"/>
                </a:lnTo>
              </a:path>
            </a:pathLst>
          </a:custGeom>
          <a:ln w="38100">
            <a:solidFill>
              <a:srgbClr val="0000FF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79" name="مستطيل 78"/>
          <p:cNvSpPr/>
          <p:nvPr/>
        </p:nvSpPr>
        <p:spPr>
          <a:xfrm>
            <a:off x="8899898" y="3314700"/>
            <a:ext cx="929902" cy="689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 smtClean="0">
                <a:solidFill>
                  <a:srgbClr val="0099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10</a:t>
            </a:r>
            <a:endParaRPr lang="ar-SA" sz="4000" b="1" dirty="0">
              <a:solidFill>
                <a:srgbClr val="0099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80" name="Freeform: Shape 48">
            <a:extLst>
              <a:ext uri="{FF2B5EF4-FFF2-40B4-BE49-F238E27FC236}">
                <a16:creationId xmlns="" xmlns:a16="http://schemas.microsoft.com/office/drawing/2014/main" id="{014FFD65-F7AF-4DDB-8A20-0A98B71A63EC}"/>
              </a:ext>
            </a:extLst>
          </p:cNvPr>
          <p:cNvSpPr/>
          <p:nvPr/>
        </p:nvSpPr>
        <p:spPr>
          <a:xfrm rot="13861118">
            <a:off x="9377422" y="4037385"/>
            <a:ext cx="518327" cy="455787"/>
          </a:xfrm>
          <a:custGeom>
            <a:avLst/>
            <a:gdLst>
              <a:gd name="connsiteX0" fmla="*/ 0 w 750181"/>
              <a:gd name="connsiteY0" fmla="*/ 594360 h 651552"/>
              <a:gd name="connsiteX1" fmla="*/ 731520 w 750181"/>
              <a:gd name="connsiteY1" fmla="*/ 594360 h 651552"/>
              <a:gd name="connsiteX2" fmla="*/ 548640 w 750181"/>
              <a:gd name="connsiteY2" fmla="*/ 0 h 651552"/>
              <a:gd name="connsiteX3" fmla="*/ 548640 w 750181"/>
              <a:gd name="connsiteY3" fmla="*/ 0 h 651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0181" h="651552">
                <a:moveTo>
                  <a:pt x="0" y="594360"/>
                </a:moveTo>
                <a:cubicBezTo>
                  <a:pt x="320040" y="643890"/>
                  <a:pt x="640080" y="693420"/>
                  <a:pt x="731520" y="594360"/>
                </a:cubicBezTo>
                <a:cubicBezTo>
                  <a:pt x="822960" y="495300"/>
                  <a:pt x="548640" y="0"/>
                  <a:pt x="548640" y="0"/>
                </a:cubicBezTo>
                <a:lnTo>
                  <a:pt x="548640" y="0"/>
                </a:lnTo>
              </a:path>
            </a:pathLst>
          </a:custGeom>
          <a:ln w="38100">
            <a:solidFill>
              <a:srgbClr val="0000FF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81" name="شكل بيضاوي 8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034200" y="5028316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00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  <p:bldP spid="49" grpId="0" animBg="1"/>
      <p:bldP spid="54" grpId="0"/>
      <p:bldP spid="63" grpId="0" animBg="1"/>
      <p:bldP spid="64" grpId="0" animBg="1"/>
      <p:bldP spid="64" grpId="1" animBg="1"/>
      <p:bldP spid="78" grpId="0" animBg="1"/>
      <p:bldP spid="79" grpId="0"/>
      <p:bldP spid="80" grpId="0" animBg="1"/>
      <p:bldP spid="81" grpId="0" animBg="1"/>
      <p:bldP spid="8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52818" y="1257299"/>
            <a:ext cx="16513024" cy="869453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xmlns="" id="{F5C0C69E-B673-4EC2-8753-6C9B97FB75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622"/>
          <a:stretch/>
        </p:blipFill>
        <p:spPr>
          <a:xfrm>
            <a:off x="1376726" y="5763659"/>
            <a:ext cx="6739845" cy="3973280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xmlns="" id="{F5C0C69E-B673-4EC2-8753-6C9B97FB75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886"/>
          <a:stretch/>
        </p:blipFill>
        <p:spPr>
          <a:xfrm>
            <a:off x="10867169" y="5524500"/>
            <a:ext cx="6049231" cy="3973279"/>
          </a:xfrm>
          <a:prstGeom prst="rect">
            <a:avLst/>
          </a:prstGeom>
        </p:spPr>
      </p:pic>
      <p:pic>
        <p:nvPicPr>
          <p:cNvPr id="26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4545900" y="1509101"/>
            <a:ext cx="3521799" cy="1746051"/>
          </a:xfrm>
          <a:prstGeom prst="rect">
            <a:avLst/>
          </a:prstGeom>
        </p:spPr>
      </p:pic>
      <p:pic>
        <p:nvPicPr>
          <p:cNvPr id="27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575399" y="326691"/>
            <a:ext cx="4819668" cy="2389515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DB2C0345-51A3-E540-8422-04B68C9AC521}"/>
              </a:ext>
            </a:extLst>
          </p:cNvPr>
          <p:cNvSpPr/>
          <p:nvPr/>
        </p:nvSpPr>
        <p:spPr>
          <a:xfrm>
            <a:off x="11125200" y="7935539"/>
            <a:ext cx="2133600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10000" b="1" dirty="0" smtClean="0">
                <a:solidFill>
                  <a:srgbClr val="FF0000"/>
                </a:solidFill>
                <a:latin typeface="Sakkal Majalla" panose="02000000000000000000" pitchFamily="2" charset="-78"/>
                <a:cs typeface="PT Bold Heading" pitchFamily="2" charset="-78"/>
              </a:rPr>
              <a:t>15</a:t>
            </a:r>
            <a:endParaRPr lang="en-US" sz="10000" b="1" dirty="0">
              <a:solidFill>
                <a:srgbClr val="FF0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grpSp>
        <p:nvGrpSpPr>
          <p:cNvPr id="20" name="مجموعة 19"/>
          <p:cNvGrpSpPr/>
          <p:nvPr/>
        </p:nvGrpSpPr>
        <p:grpSpPr>
          <a:xfrm>
            <a:off x="6603332" y="1562100"/>
            <a:ext cx="9551068" cy="925506"/>
            <a:chOff x="3311525" y="-1181526"/>
            <a:chExt cx="14240303" cy="925506"/>
          </a:xfrm>
        </p:grpSpPr>
        <p:sp>
          <p:nvSpPr>
            <p:cNvPr id="21" name="Title 1">
              <a:extLst>
                <a:ext uri="{FF2B5EF4-FFF2-40B4-BE49-F238E27FC236}">
                  <a16:creationId xmlns:a16="http://schemas.microsoft.com/office/drawing/2014/main" xmlns="" id="{46445439-07D4-4C99-82B4-C8EB5C7BC512}"/>
                </a:ext>
              </a:extLst>
            </p:cNvPr>
            <p:cNvSpPr txBox="1">
              <a:spLocks/>
            </p:cNvSpPr>
            <p:nvPr/>
          </p:nvSpPr>
          <p:spPr>
            <a:xfrm>
              <a:off x="4353357" y="-1181526"/>
              <a:ext cx="13110938" cy="925506"/>
            </a:xfrm>
            <a:custGeom>
              <a:avLst/>
              <a:gdLst>
                <a:gd name="connsiteX0" fmla="*/ 0 w 9035762"/>
                <a:gd name="connsiteY0" fmla="*/ 0 h 617004"/>
                <a:gd name="connsiteX1" fmla="*/ 9035762 w 9035762"/>
                <a:gd name="connsiteY1" fmla="*/ 0 h 617004"/>
                <a:gd name="connsiteX2" fmla="*/ 9035762 w 9035762"/>
                <a:gd name="connsiteY2" fmla="*/ 617004 h 617004"/>
                <a:gd name="connsiteX3" fmla="*/ 0 w 9035762"/>
                <a:gd name="connsiteY3" fmla="*/ 617004 h 617004"/>
                <a:gd name="connsiteX4" fmla="*/ 0 w 9035762"/>
                <a:gd name="connsiteY4" fmla="*/ 0 h 6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5762" h="617004" fill="none" extrusionOk="0">
                  <a:moveTo>
                    <a:pt x="0" y="0"/>
                  </a:moveTo>
                  <a:cubicBezTo>
                    <a:pt x="1266127" y="97094"/>
                    <a:pt x="5002928" y="12960"/>
                    <a:pt x="9035762" y="0"/>
                  </a:cubicBezTo>
                  <a:cubicBezTo>
                    <a:pt x="9051662" y="152597"/>
                    <a:pt x="9033376" y="458996"/>
                    <a:pt x="9035762" y="617004"/>
                  </a:cubicBezTo>
                  <a:cubicBezTo>
                    <a:pt x="4788796" y="728293"/>
                    <a:pt x="4464427" y="721481"/>
                    <a:pt x="0" y="617004"/>
                  </a:cubicBezTo>
                  <a:cubicBezTo>
                    <a:pt x="-1024" y="440541"/>
                    <a:pt x="31225" y="105758"/>
                    <a:pt x="0" y="0"/>
                  </a:cubicBezTo>
                  <a:close/>
                </a:path>
                <a:path w="9035762" h="617004" stroke="0" extrusionOk="0">
                  <a:moveTo>
                    <a:pt x="0" y="0"/>
                  </a:moveTo>
                  <a:cubicBezTo>
                    <a:pt x="2396091" y="-15620"/>
                    <a:pt x="7331729" y="18144"/>
                    <a:pt x="9035762" y="0"/>
                  </a:cubicBezTo>
                  <a:cubicBezTo>
                    <a:pt x="9044051" y="114502"/>
                    <a:pt x="9015182" y="381887"/>
                    <a:pt x="9035762" y="617004"/>
                  </a:cubicBezTo>
                  <a:cubicBezTo>
                    <a:pt x="4986289" y="706029"/>
                    <a:pt x="2109913" y="751204"/>
                    <a:pt x="0" y="617004"/>
                  </a:cubicBezTo>
                  <a:cubicBezTo>
                    <a:pt x="34614" y="525114"/>
                    <a:pt x="3210" y="132768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72000"/>
              </a:schemeClr>
            </a:solidFill>
            <a:ln w="76200">
              <a:solidFill>
                <a:schemeClr val="accent3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24796263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lIns="137160" tIns="68580" rIns="137160" bIns="6858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/>
              <a:endParaRPr lang="ar-AE" sz="3600" dirty="0"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22" name="مربع نص 12"/>
            <p:cNvSpPr txBox="1"/>
            <p:nvPr/>
          </p:nvSpPr>
          <p:spPr>
            <a:xfrm>
              <a:off x="3311525" y="-1161564"/>
              <a:ext cx="14240303" cy="766167"/>
            </a:xfrm>
            <a:prstGeom prst="round2Diag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137160" tIns="68580" rIns="137160" bIns="68580" rtlCol="1">
              <a:spAutoFit/>
            </a:bodyPr>
            <a:lstStyle/>
            <a:p>
              <a:pPr algn="r"/>
              <a:r>
                <a:rPr lang="ar-SA" sz="3600" spc="-84" dirty="0" smtClean="0">
                  <a:solidFill>
                    <a:srgbClr val="3333CC"/>
                  </a:solidFill>
                  <a:latin typeface="Khalid Art bold"/>
                  <a:ea typeface="Khalid Art bold"/>
                  <a:cs typeface="PT Bold Heading" pitchFamily="2" charset="-78"/>
                </a:rPr>
                <a:t>أكتب العدد المغطى بورقة الشجر في الفراغ :</a:t>
              </a:r>
            </a:p>
          </p:txBody>
        </p:sp>
      </p:grpSp>
      <p:sp>
        <p:nvSpPr>
          <p:cNvPr id="23" name="Rectangle 6">
            <a:extLst>
              <a:ext uri="{FF2B5EF4-FFF2-40B4-BE49-F238E27FC236}">
                <a16:creationId xmlns="" xmlns:a16="http://schemas.microsoft.com/office/drawing/2014/main" id="{DA2F21D2-F4E3-E240-871A-2CCFF56F8E17}"/>
              </a:ext>
            </a:extLst>
          </p:cNvPr>
          <p:cNvSpPr/>
          <p:nvPr/>
        </p:nvSpPr>
        <p:spPr>
          <a:xfrm>
            <a:off x="3239344" y="8087939"/>
            <a:ext cx="2170856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10000" b="1" dirty="0" smtClean="0">
                <a:solidFill>
                  <a:srgbClr val="009900"/>
                </a:solidFill>
                <a:latin typeface="Sakkal Majalla" panose="02000000000000000000" pitchFamily="2" charset="-78"/>
                <a:cs typeface="PT Bold Heading" pitchFamily="2" charset="-78"/>
              </a:rPr>
              <a:t>9</a:t>
            </a:r>
            <a:endParaRPr lang="en-US" sz="10000" b="1" dirty="0">
              <a:solidFill>
                <a:srgbClr val="0099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pic>
        <p:nvPicPr>
          <p:cNvPr id="19" name="Picture 1">
            <a:extLst>
              <a:ext uri="{FF2B5EF4-FFF2-40B4-BE49-F238E27FC236}">
                <a16:creationId xmlns="" xmlns:a16="http://schemas.microsoft.com/office/drawing/2014/main" id="{47D5FC0C-ACE0-4A1E-A4B1-952ED45EF0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467" y="-410968"/>
            <a:ext cx="3336533" cy="3336533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xmlns="" id="{52A86C22-E5EF-4C05-BF83-D4A3A7274F4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5751"/>
          <a:stretch/>
        </p:blipFill>
        <p:spPr>
          <a:xfrm>
            <a:off x="2900463" y="3849203"/>
            <a:ext cx="13406335" cy="2132496"/>
          </a:xfrm>
          <a:prstGeom prst="rect">
            <a:avLst/>
          </a:prstGeom>
        </p:spPr>
      </p:pic>
      <p:sp>
        <p:nvSpPr>
          <p:cNvPr id="49" name="Freeform: Shape 48">
            <a:extLst>
              <a:ext uri="{FF2B5EF4-FFF2-40B4-BE49-F238E27FC236}">
                <a16:creationId xmlns="" xmlns:a16="http://schemas.microsoft.com/office/drawing/2014/main" id="{014FFD65-F7AF-4DDB-8A20-0A98B71A63EC}"/>
              </a:ext>
            </a:extLst>
          </p:cNvPr>
          <p:cNvSpPr/>
          <p:nvPr/>
        </p:nvSpPr>
        <p:spPr>
          <a:xfrm rot="13861118">
            <a:off x="12958822" y="3961185"/>
            <a:ext cx="518327" cy="455787"/>
          </a:xfrm>
          <a:custGeom>
            <a:avLst/>
            <a:gdLst>
              <a:gd name="connsiteX0" fmla="*/ 0 w 750181"/>
              <a:gd name="connsiteY0" fmla="*/ 594360 h 651552"/>
              <a:gd name="connsiteX1" fmla="*/ 731520 w 750181"/>
              <a:gd name="connsiteY1" fmla="*/ 594360 h 651552"/>
              <a:gd name="connsiteX2" fmla="*/ 548640 w 750181"/>
              <a:gd name="connsiteY2" fmla="*/ 0 h 651552"/>
              <a:gd name="connsiteX3" fmla="*/ 548640 w 750181"/>
              <a:gd name="connsiteY3" fmla="*/ 0 h 651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0181" h="651552">
                <a:moveTo>
                  <a:pt x="0" y="594360"/>
                </a:moveTo>
                <a:cubicBezTo>
                  <a:pt x="320040" y="643890"/>
                  <a:pt x="640080" y="693420"/>
                  <a:pt x="731520" y="594360"/>
                </a:cubicBezTo>
                <a:cubicBezTo>
                  <a:pt x="822960" y="495300"/>
                  <a:pt x="548640" y="0"/>
                  <a:pt x="548640" y="0"/>
                </a:cubicBezTo>
                <a:lnTo>
                  <a:pt x="548640" y="0"/>
                </a:lnTo>
              </a:path>
            </a:pathLst>
          </a:custGeom>
          <a:ln w="38100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54" name="مستطيل 53"/>
          <p:cNvSpPr/>
          <p:nvPr/>
        </p:nvSpPr>
        <p:spPr>
          <a:xfrm>
            <a:off x="11506200" y="3386926"/>
            <a:ext cx="929902" cy="689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 smtClean="0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15</a:t>
            </a:r>
            <a:endParaRPr lang="ar-SA" sz="4000" b="1" dirty="0">
              <a:solidFill>
                <a:srgbClr val="FF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63" name="Freeform: Shape 48">
            <a:extLst>
              <a:ext uri="{FF2B5EF4-FFF2-40B4-BE49-F238E27FC236}">
                <a16:creationId xmlns="" xmlns:a16="http://schemas.microsoft.com/office/drawing/2014/main" id="{014FFD65-F7AF-4DDB-8A20-0A98B71A63EC}"/>
              </a:ext>
            </a:extLst>
          </p:cNvPr>
          <p:cNvSpPr/>
          <p:nvPr/>
        </p:nvSpPr>
        <p:spPr>
          <a:xfrm rot="13861118">
            <a:off x="12349222" y="3961185"/>
            <a:ext cx="518327" cy="455787"/>
          </a:xfrm>
          <a:custGeom>
            <a:avLst/>
            <a:gdLst>
              <a:gd name="connsiteX0" fmla="*/ 0 w 750181"/>
              <a:gd name="connsiteY0" fmla="*/ 594360 h 651552"/>
              <a:gd name="connsiteX1" fmla="*/ 731520 w 750181"/>
              <a:gd name="connsiteY1" fmla="*/ 594360 h 651552"/>
              <a:gd name="connsiteX2" fmla="*/ 548640 w 750181"/>
              <a:gd name="connsiteY2" fmla="*/ 0 h 651552"/>
              <a:gd name="connsiteX3" fmla="*/ 548640 w 750181"/>
              <a:gd name="connsiteY3" fmla="*/ 0 h 651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0181" h="651552">
                <a:moveTo>
                  <a:pt x="0" y="594360"/>
                </a:moveTo>
                <a:cubicBezTo>
                  <a:pt x="320040" y="643890"/>
                  <a:pt x="640080" y="693420"/>
                  <a:pt x="731520" y="594360"/>
                </a:cubicBezTo>
                <a:cubicBezTo>
                  <a:pt x="822960" y="495300"/>
                  <a:pt x="548640" y="0"/>
                  <a:pt x="548640" y="0"/>
                </a:cubicBezTo>
                <a:lnTo>
                  <a:pt x="548640" y="0"/>
                </a:lnTo>
              </a:path>
            </a:pathLst>
          </a:custGeom>
          <a:ln w="38100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64" name="شكل بيضاوي 6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2115800" y="4952116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78" name="Freeform: Shape 48">
            <a:extLst>
              <a:ext uri="{FF2B5EF4-FFF2-40B4-BE49-F238E27FC236}">
                <a16:creationId xmlns="" xmlns:a16="http://schemas.microsoft.com/office/drawing/2014/main" id="{014FFD65-F7AF-4DDB-8A20-0A98B71A63EC}"/>
              </a:ext>
            </a:extLst>
          </p:cNvPr>
          <p:cNvSpPr/>
          <p:nvPr/>
        </p:nvSpPr>
        <p:spPr>
          <a:xfrm rot="13861118">
            <a:off x="8158222" y="4037385"/>
            <a:ext cx="518327" cy="455787"/>
          </a:xfrm>
          <a:custGeom>
            <a:avLst/>
            <a:gdLst>
              <a:gd name="connsiteX0" fmla="*/ 0 w 750181"/>
              <a:gd name="connsiteY0" fmla="*/ 594360 h 651552"/>
              <a:gd name="connsiteX1" fmla="*/ 731520 w 750181"/>
              <a:gd name="connsiteY1" fmla="*/ 594360 h 651552"/>
              <a:gd name="connsiteX2" fmla="*/ 548640 w 750181"/>
              <a:gd name="connsiteY2" fmla="*/ 0 h 651552"/>
              <a:gd name="connsiteX3" fmla="*/ 548640 w 750181"/>
              <a:gd name="connsiteY3" fmla="*/ 0 h 651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0181" h="651552">
                <a:moveTo>
                  <a:pt x="0" y="594360"/>
                </a:moveTo>
                <a:cubicBezTo>
                  <a:pt x="320040" y="643890"/>
                  <a:pt x="640080" y="693420"/>
                  <a:pt x="731520" y="594360"/>
                </a:cubicBezTo>
                <a:cubicBezTo>
                  <a:pt x="822960" y="495300"/>
                  <a:pt x="548640" y="0"/>
                  <a:pt x="548640" y="0"/>
                </a:cubicBezTo>
                <a:lnTo>
                  <a:pt x="548640" y="0"/>
                </a:lnTo>
              </a:path>
            </a:pathLst>
          </a:custGeom>
          <a:ln w="38100">
            <a:solidFill>
              <a:srgbClr val="0000FF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79" name="مستطيل 78"/>
          <p:cNvSpPr/>
          <p:nvPr/>
        </p:nvSpPr>
        <p:spPr>
          <a:xfrm>
            <a:off x="8214098" y="3314700"/>
            <a:ext cx="929902" cy="689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 smtClean="0">
                <a:solidFill>
                  <a:srgbClr val="0099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9</a:t>
            </a:r>
            <a:endParaRPr lang="ar-SA" sz="4000" b="1" dirty="0">
              <a:solidFill>
                <a:srgbClr val="0099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80" name="Freeform: Shape 48">
            <a:extLst>
              <a:ext uri="{FF2B5EF4-FFF2-40B4-BE49-F238E27FC236}">
                <a16:creationId xmlns="" xmlns:a16="http://schemas.microsoft.com/office/drawing/2014/main" id="{014FFD65-F7AF-4DDB-8A20-0A98B71A63EC}"/>
              </a:ext>
            </a:extLst>
          </p:cNvPr>
          <p:cNvSpPr/>
          <p:nvPr/>
        </p:nvSpPr>
        <p:spPr>
          <a:xfrm rot="13861118">
            <a:off x="8767822" y="4037385"/>
            <a:ext cx="518327" cy="455787"/>
          </a:xfrm>
          <a:custGeom>
            <a:avLst/>
            <a:gdLst>
              <a:gd name="connsiteX0" fmla="*/ 0 w 750181"/>
              <a:gd name="connsiteY0" fmla="*/ 594360 h 651552"/>
              <a:gd name="connsiteX1" fmla="*/ 731520 w 750181"/>
              <a:gd name="connsiteY1" fmla="*/ 594360 h 651552"/>
              <a:gd name="connsiteX2" fmla="*/ 548640 w 750181"/>
              <a:gd name="connsiteY2" fmla="*/ 0 h 651552"/>
              <a:gd name="connsiteX3" fmla="*/ 548640 w 750181"/>
              <a:gd name="connsiteY3" fmla="*/ 0 h 651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0181" h="651552">
                <a:moveTo>
                  <a:pt x="0" y="594360"/>
                </a:moveTo>
                <a:cubicBezTo>
                  <a:pt x="320040" y="643890"/>
                  <a:pt x="640080" y="693420"/>
                  <a:pt x="731520" y="594360"/>
                </a:cubicBezTo>
                <a:cubicBezTo>
                  <a:pt x="822960" y="495300"/>
                  <a:pt x="548640" y="0"/>
                  <a:pt x="548640" y="0"/>
                </a:cubicBezTo>
                <a:lnTo>
                  <a:pt x="548640" y="0"/>
                </a:lnTo>
              </a:path>
            </a:pathLst>
          </a:custGeom>
          <a:ln w="38100">
            <a:solidFill>
              <a:srgbClr val="0000FF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81" name="شكل بيضاوي 8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458200" y="5028316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3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  <p:bldP spid="49" grpId="0" animBg="1"/>
      <p:bldP spid="54" grpId="0"/>
      <p:bldP spid="63" grpId="0" animBg="1"/>
      <p:bldP spid="64" grpId="0" animBg="1"/>
      <p:bldP spid="64" grpId="1" animBg="1"/>
      <p:bldP spid="78" grpId="0" animBg="1"/>
      <p:bldP spid="79" grpId="0"/>
      <p:bldP spid="80" grpId="0" animBg="1"/>
      <p:bldP spid="81" grpId="0" animBg="1"/>
      <p:bldP spid="8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844888" y="1101102"/>
            <a:ext cx="16513024" cy="869453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xmlns="" id="{BE43E060-AB77-4E0A-8596-29AD09B399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726"/>
          <a:stretch/>
        </p:blipFill>
        <p:spPr>
          <a:xfrm>
            <a:off x="10668000" y="5527341"/>
            <a:ext cx="6603332" cy="3883359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xmlns="" id="{BE43E060-AB77-4E0A-8596-29AD09B399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1712"/>
          <a:stretch/>
        </p:blipFill>
        <p:spPr>
          <a:xfrm>
            <a:off x="1447800" y="5679741"/>
            <a:ext cx="6745014" cy="3883359"/>
          </a:xfrm>
          <a:prstGeom prst="rect">
            <a:avLst/>
          </a:prstGeom>
        </p:spPr>
      </p:pic>
      <p:pic>
        <p:nvPicPr>
          <p:cNvPr id="26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4545900" y="1509101"/>
            <a:ext cx="3521799" cy="1746051"/>
          </a:xfrm>
          <a:prstGeom prst="rect">
            <a:avLst/>
          </a:prstGeom>
        </p:spPr>
      </p:pic>
      <p:pic>
        <p:nvPicPr>
          <p:cNvPr id="27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575399" y="326691"/>
            <a:ext cx="4819668" cy="2389515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DB2C0345-51A3-E540-8422-04B68C9AC521}"/>
              </a:ext>
            </a:extLst>
          </p:cNvPr>
          <p:cNvSpPr/>
          <p:nvPr/>
        </p:nvSpPr>
        <p:spPr>
          <a:xfrm>
            <a:off x="10896600" y="8011739"/>
            <a:ext cx="2133600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10000" b="1" dirty="0" smtClean="0">
                <a:solidFill>
                  <a:srgbClr val="FF0000"/>
                </a:solidFill>
                <a:latin typeface="Sakkal Majalla" panose="02000000000000000000" pitchFamily="2" charset="-78"/>
                <a:cs typeface="PT Bold Heading" pitchFamily="2" charset="-78"/>
              </a:rPr>
              <a:t>17</a:t>
            </a:r>
            <a:endParaRPr lang="en-US" sz="10000" b="1" dirty="0">
              <a:solidFill>
                <a:srgbClr val="FF0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grpSp>
        <p:nvGrpSpPr>
          <p:cNvPr id="20" name="مجموعة 19"/>
          <p:cNvGrpSpPr/>
          <p:nvPr/>
        </p:nvGrpSpPr>
        <p:grpSpPr>
          <a:xfrm>
            <a:off x="6603332" y="1562100"/>
            <a:ext cx="9551068" cy="925506"/>
            <a:chOff x="3311525" y="-1181526"/>
            <a:chExt cx="14240303" cy="925506"/>
          </a:xfrm>
        </p:grpSpPr>
        <p:sp>
          <p:nvSpPr>
            <p:cNvPr id="21" name="Title 1">
              <a:extLst>
                <a:ext uri="{FF2B5EF4-FFF2-40B4-BE49-F238E27FC236}">
                  <a16:creationId xmlns:a16="http://schemas.microsoft.com/office/drawing/2014/main" xmlns="" id="{46445439-07D4-4C99-82B4-C8EB5C7BC512}"/>
                </a:ext>
              </a:extLst>
            </p:cNvPr>
            <p:cNvSpPr txBox="1">
              <a:spLocks/>
            </p:cNvSpPr>
            <p:nvPr/>
          </p:nvSpPr>
          <p:spPr>
            <a:xfrm>
              <a:off x="4353357" y="-1181526"/>
              <a:ext cx="13110938" cy="925506"/>
            </a:xfrm>
            <a:custGeom>
              <a:avLst/>
              <a:gdLst>
                <a:gd name="connsiteX0" fmla="*/ 0 w 9035762"/>
                <a:gd name="connsiteY0" fmla="*/ 0 h 617004"/>
                <a:gd name="connsiteX1" fmla="*/ 9035762 w 9035762"/>
                <a:gd name="connsiteY1" fmla="*/ 0 h 617004"/>
                <a:gd name="connsiteX2" fmla="*/ 9035762 w 9035762"/>
                <a:gd name="connsiteY2" fmla="*/ 617004 h 617004"/>
                <a:gd name="connsiteX3" fmla="*/ 0 w 9035762"/>
                <a:gd name="connsiteY3" fmla="*/ 617004 h 617004"/>
                <a:gd name="connsiteX4" fmla="*/ 0 w 9035762"/>
                <a:gd name="connsiteY4" fmla="*/ 0 h 6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5762" h="617004" fill="none" extrusionOk="0">
                  <a:moveTo>
                    <a:pt x="0" y="0"/>
                  </a:moveTo>
                  <a:cubicBezTo>
                    <a:pt x="1266127" y="97094"/>
                    <a:pt x="5002928" y="12960"/>
                    <a:pt x="9035762" y="0"/>
                  </a:cubicBezTo>
                  <a:cubicBezTo>
                    <a:pt x="9051662" y="152597"/>
                    <a:pt x="9033376" y="458996"/>
                    <a:pt x="9035762" y="617004"/>
                  </a:cubicBezTo>
                  <a:cubicBezTo>
                    <a:pt x="4788796" y="728293"/>
                    <a:pt x="4464427" y="721481"/>
                    <a:pt x="0" y="617004"/>
                  </a:cubicBezTo>
                  <a:cubicBezTo>
                    <a:pt x="-1024" y="440541"/>
                    <a:pt x="31225" y="105758"/>
                    <a:pt x="0" y="0"/>
                  </a:cubicBezTo>
                  <a:close/>
                </a:path>
                <a:path w="9035762" h="617004" stroke="0" extrusionOk="0">
                  <a:moveTo>
                    <a:pt x="0" y="0"/>
                  </a:moveTo>
                  <a:cubicBezTo>
                    <a:pt x="2396091" y="-15620"/>
                    <a:pt x="7331729" y="18144"/>
                    <a:pt x="9035762" y="0"/>
                  </a:cubicBezTo>
                  <a:cubicBezTo>
                    <a:pt x="9044051" y="114502"/>
                    <a:pt x="9015182" y="381887"/>
                    <a:pt x="9035762" y="617004"/>
                  </a:cubicBezTo>
                  <a:cubicBezTo>
                    <a:pt x="4986289" y="706029"/>
                    <a:pt x="2109913" y="751204"/>
                    <a:pt x="0" y="617004"/>
                  </a:cubicBezTo>
                  <a:cubicBezTo>
                    <a:pt x="34614" y="525114"/>
                    <a:pt x="3210" y="132768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72000"/>
              </a:schemeClr>
            </a:solidFill>
            <a:ln w="76200">
              <a:solidFill>
                <a:schemeClr val="accent3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24796263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lIns="137160" tIns="68580" rIns="137160" bIns="6858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/>
              <a:endParaRPr lang="ar-AE" sz="3600" dirty="0"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22" name="مربع نص 12"/>
            <p:cNvSpPr txBox="1"/>
            <p:nvPr/>
          </p:nvSpPr>
          <p:spPr>
            <a:xfrm>
              <a:off x="3311525" y="-1161564"/>
              <a:ext cx="14240303" cy="766167"/>
            </a:xfrm>
            <a:prstGeom prst="round2Diag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137160" tIns="68580" rIns="137160" bIns="68580" rtlCol="1">
              <a:spAutoFit/>
            </a:bodyPr>
            <a:lstStyle/>
            <a:p>
              <a:pPr algn="r"/>
              <a:r>
                <a:rPr lang="ar-SA" sz="3600" spc="-84" dirty="0" smtClean="0">
                  <a:solidFill>
                    <a:srgbClr val="3333CC"/>
                  </a:solidFill>
                  <a:latin typeface="Khalid Art bold"/>
                  <a:ea typeface="Khalid Art bold"/>
                  <a:cs typeface="PT Bold Heading" pitchFamily="2" charset="-78"/>
                </a:rPr>
                <a:t>أكتب العدد المغطى بورقة الشجر في الفراغ :</a:t>
              </a:r>
            </a:p>
          </p:txBody>
        </p:sp>
      </p:grpSp>
      <p:sp>
        <p:nvSpPr>
          <p:cNvPr id="23" name="Rectangle 6">
            <a:extLst>
              <a:ext uri="{FF2B5EF4-FFF2-40B4-BE49-F238E27FC236}">
                <a16:creationId xmlns="" xmlns:a16="http://schemas.microsoft.com/office/drawing/2014/main" id="{DA2F21D2-F4E3-E240-871A-2CCFF56F8E17}"/>
              </a:ext>
            </a:extLst>
          </p:cNvPr>
          <p:cNvSpPr/>
          <p:nvPr/>
        </p:nvSpPr>
        <p:spPr>
          <a:xfrm>
            <a:off x="5525344" y="8087939"/>
            <a:ext cx="2170856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10000" b="1" dirty="0" smtClean="0">
                <a:solidFill>
                  <a:srgbClr val="009900"/>
                </a:solidFill>
                <a:latin typeface="Sakkal Majalla" panose="02000000000000000000" pitchFamily="2" charset="-78"/>
                <a:cs typeface="PT Bold Heading" pitchFamily="2" charset="-78"/>
              </a:rPr>
              <a:t>5</a:t>
            </a:r>
            <a:endParaRPr lang="en-US" sz="10000" b="1" dirty="0">
              <a:solidFill>
                <a:srgbClr val="0099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pic>
        <p:nvPicPr>
          <p:cNvPr id="19" name="Picture 1">
            <a:extLst>
              <a:ext uri="{FF2B5EF4-FFF2-40B4-BE49-F238E27FC236}">
                <a16:creationId xmlns="" xmlns:a16="http://schemas.microsoft.com/office/drawing/2014/main" id="{47D5FC0C-ACE0-4A1E-A4B1-952ED45EF0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467" y="-410968"/>
            <a:ext cx="3336533" cy="3336533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xmlns="" id="{52A86C22-E5EF-4C05-BF83-D4A3A7274F4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5751"/>
          <a:stretch/>
        </p:blipFill>
        <p:spPr>
          <a:xfrm>
            <a:off x="2900463" y="3849203"/>
            <a:ext cx="13406335" cy="2132496"/>
          </a:xfrm>
          <a:prstGeom prst="rect">
            <a:avLst/>
          </a:prstGeom>
        </p:spPr>
      </p:pic>
      <p:sp>
        <p:nvSpPr>
          <p:cNvPr id="49" name="Freeform: Shape 48">
            <a:extLst>
              <a:ext uri="{FF2B5EF4-FFF2-40B4-BE49-F238E27FC236}">
                <a16:creationId xmlns="" xmlns:a16="http://schemas.microsoft.com/office/drawing/2014/main" id="{014FFD65-F7AF-4DDB-8A20-0A98B71A63EC}"/>
              </a:ext>
            </a:extLst>
          </p:cNvPr>
          <p:cNvSpPr/>
          <p:nvPr/>
        </p:nvSpPr>
        <p:spPr>
          <a:xfrm rot="13861118">
            <a:off x="14178022" y="3961185"/>
            <a:ext cx="518327" cy="455787"/>
          </a:xfrm>
          <a:custGeom>
            <a:avLst/>
            <a:gdLst>
              <a:gd name="connsiteX0" fmla="*/ 0 w 750181"/>
              <a:gd name="connsiteY0" fmla="*/ 594360 h 651552"/>
              <a:gd name="connsiteX1" fmla="*/ 731520 w 750181"/>
              <a:gd name="connsiteY1" fmla="*/ 594360 h 651552"/>
              <a:gd name="connsiteX2" fmla="*/ 548640 w 750181"/>
              <a:gd name="connsiteY2" fmla="*/ 0 h 651552"/>
              <a:gd name="connsiteX3" fmla="*/ 548640 w 750181"/>
              <a:gd name="connsiteY3" fmla="*/ 0 h 651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0181" h="651552">
                <a:moveTo>
                  <a:pt x="0" y="594360"/>
                </a:moveTo>
                <a:cubicBezTo>
                  <a:pt x="320040" y="643890"/>
                  <a:pt x="640080" y="693420"/>
                  <a:pt x="731520" y="594360"/>
                </a:cubicBezTo>
                <a:cubicBezTo>
                  <a:pt x="822960" y="495300"/>
                  <a:pt x="548640" y="0"/>
                  <a:pt x="548640" y="0"/>
                </a:cubicBezTo>
                <a:lnTo>
                  <a:pt x="548640" y="0"/>
                </a:lnTo>
              </a:path>
            </a:pathLst>
          </a:custGeom>
          <a:ln w="38100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54" name="مستطيل 53"/>
          <p:cNvSpPr/>
          <p:nvPr/>
        </p:nvSpPr>
        <p:spPr>
          <a:xfrm>
            <a:off x="12862298" y="3539326"/>
            <a:ext cx="929902" cy="689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 smtClean="0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17</a:t>
            </a:r>
            <a:endParaRPr lang="ar-SA" sz="4000" b="1" dirty="0">
              <a:solidFill>
                <a:srgbClr val="FF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63" name="Freeform: Shape 48">
            <a:extLst>
              <a:ext uri="{FF2B5EF4-FFF2-40B4-BE49-F238E27FC236}">
                <a16:creationId xmlns="" xmlns:a16="http://schemas.microsoft.com/office/drawing/2014/main" id="{014FFD65-F7AF-4DDB-8A20-0A98B71A63EC}"/>
              </a:ext>
            </a:extLst>
          </p:cNvPr>
          <p:cNvSpPr/>
          <p:nvPr/>
        </p:nvSpPr>
        <p:spPr>
          <a:xfrm rot="13861118">
            <a:off x="13568422" y="3961185"/>
            <a:ext cx="518327" cy="455787"/>
          </a:xfrm>
          <a:custGeom>
            <a:avLst/>
            <a:gdLst>
              <a:gd name="connsiteX0" fmla="*/ 0 w 750181"/>
              <a:gd name="connsiteY0" fmla="*/ 594360 h 651552"/>
              <a:gd name="connsiteX1" fmla="*/ 731520 w 750181"/>
              <a:gd name="connsiteY1" fmla="*/ 594360 h 651552"/>
              <a:gd name="connsiteX2" fmla="*/ 548640 w 750181"/>
              <a:gd name="connsiteY2" fmla="*/ 0 h 651552"/>
              <a:gd name="connsiteX3" fmla="*/ 548640 w 750181"/>
              <a:gd name="connsiteY3" fmla="*/ 0 h 651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0181" h="651552">
                <a:moveTo>
                  <a:pt x="0" y="594360"/>
                </a:moveTo>
                <a:cubicBezTo>
                  <a:pt x="320040" y="643890"/>
                  <a:pt x="640080" y="693420"/>
                  <a:pt x="731520" y="594360"/>
                </a:cubicBezTo>
                <a:cubicBezTo>
                  <a:pt x="822960" y="495300"/>
                  <a:pt x="548640" y="0"/>
                  <a:pt x="548640" y="0"/>
                </a:cubicBezTo>
                <a:lnTo>
                  <a:pt x="548640" y="0"/>
                </a:lnTo>
              </a:path>
            </a:pathLst>
          </a:custGeom>
          <a:ln w="38100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64" name="شكل بيضاوي 6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3225200" y="4952116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78" name="Freeform: Shape 48">
            <a:extLst>
              <a:ext uri="{FF2B5EF4-FFF2-40B4-BE49-F238E27FC236}">
                <a16:creationId xmlns="" xmlns:a16="http://schemas.microsoft.com/office/drawing/2014/main" id="{014FFD65-F7AF-4DDB-8A20-0A98B71A63EC}"/>
              </a:ext>
            </a:extLst>
          </p:cNvPr>
          <p:cNvSpPr/>
          <p:nvPr/>
        </p:nvSpPr>
        <p:spPr>
          <a:xfrm rot="13861118">
            <a:off x="5186422" y="4037385"/>
            <a:ext cx="518327" cy="455787"/>
          </a:xfrm>
          <a:custGeom>
            <a:avLst/>
            <a:gdLst>
              <a:gd name="connsiteX0" fmla="*/ 0 w 750181"/>
              <a:gd name="connsiteY0" fmla="*/ 594360 h 651552"/>
              <a:gd name="connsiteX1" fmla="*/ 731520 w 750181"/>
              <a:gd name="connsiteY1" fmla="*/ 594360 h 651552"/>
              <a:gd name="connsiteX2" fmla="*/ 548640 w 750181"/>
              <a:gd name="connsiteY2" fmla="*/ 0 h 651552"/>
              <a:gd name="connsiteX3" fmla="*/ 548640 w 750181"/>
              <a:gd name="connsiteY3" fmla="*/ 0 h 651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0181" h="651552">
                <a:moveTo>
                  <a:pt x="0" y="594360"/>
                </a:moveTo>
                <a:cubicBezTo>
                  <a:pt x="320040" y="643890"/>
                  <a:pt x="640080" y="693420"/>
                  <a:pt x="731520" y="594360"/>
                </a:cubicBezTo>
                <a:cubicBezTo>
                  <a:pt x="822960" y="495300"/>
                  <a:pt x="548640" y="0"/>
                  <a:pt x="548640" y="0"/>
                </a:cubicBezTo>
                <a:lnTo>
                  <a:pt x="548640" y="0"/>
                </a:lnTo>
              </a:path>
            </a:pathLst>
          </a:custGeom>
          <a:ln w="38100">
            <a:solidFill>
              <a:srgbClr val="0000FF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79" name="مستطيل 78"/>
          <p:cNvSpPr/>
          <p:nvPr/>
        </p:nvSpPr>
        <p:spPr>
          <a:xfrm>
            <a:off x="6172200" y="3691726"/>
            <a:ext cx="929902" cy="689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 smtClean="0">
                <a:solidFill>
                  <a:srgbClr val="0099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5</a:t>
            </a:r>
            <a:endParaRPr lang="ar-SA" sz="4000" b="1" dirty="0">
              <a:solidFill>
                <a:srgbClr val="0099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80" name="Freeform: Shape 48">
            <a:extLst>
              <a:ext uri="{FF2B5EF4-FFF2-40B4-BE49-F238E27FC236}">
                <a16:creationId xmlns="" xmlns:a16="http://schemas.microsoft.com/office/drawing/2014/main" id="{014FFD65-F7AF-4DDB-8A20-0A98B71A63EC}"/>
              </a:ext>
            </a:extLst>
          </p:cNvPr>
          <p:cNvSpPr/>
          <p:nvPr/>
        </p:nvSpPr>
        <p:spPr>
          <a:xfrm rot="13861118">
            <a:off x="5796022" y="4037385"/>
            <a:ext cx="518327" cy="455787"/>
          </a:xfrm>
          <a:custGeom>
            <a:avLst/>
            <a:gdLst>
              <a:gd name="connsiteX0" fmla="*/ 0 w 750181"/>
              <a:gd name="connsiteY0" fmla="*/ 594360 h 651552"/>
              <a:gd name="connsiteX1" fmla="*/ 731520 w 750181"/>
              <a:gd name="connsiteY1" fmla="*/ 594360 h 651552"/>
              <a:gd name="connsiteX2" fmla="*/ 548640 w 750181"/>
              <a:gd name="connsiteY2" fmla="*/ 0 h 651552"/>
              <a:gd name="connsiteX3" fmla="*/ 548640 w 750181"/>
              <a:gd name="connsiteY3" fmla="*/ 0 h 651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0181" h="651552">
                <a:moveTo>
                  <a:pt x="0" y="594360"/>
                </a:moveTo>
                <a:cubicBezTo>
                  <a:pt x="320040" y="643890"/>
                  <a:pt x="640080" y="693420"/>
                  <a:pt x="731520" y="594360"/>
                </a:cubicBezTo>
                <a:cubicBezTo>
                  <a:pt x="822960" y="495300"/>
                  <a:pt x="548640" y="0"/>
                  <a:pt x="548640" y="0"/>
                </a:cubicBezTo>
                <a:lnTo>
                  <a:pt x="548640" y="0"/>
                </a:lnTo>
              </a:path>
            </a:pathLst>
          </a:custGeom>
          <a:ln w="38100">
            <a:solidFill>
              <a:srgbClr val="0000FF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81" name="شكل بيضاوي 8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096000" y="5028316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65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  <p:bldP spid="49" grpId="0" animBg="1"/>
      <p:bldP spid="54" grpId="0"/>
      <p:bldP spid="63" grpId="0" animBg="1"/>
      <p:bldP spid="64" grpId="0" animBg="1"/>
      <p:bldP spid="64" grpId="1" animBg="1"/>
      <p:bldP spid="78" grpId="0" animBg="1"/>
      <p:bldP spid="79" grpId="0"/>
      <p:bldP spid="80" grpId="0" animBg="1"/>
      <p:bldP spid="81" grpId="0" animBg="1"/>
      <p:bldP spid="8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844888" y="1101102"/>
            <a:ext cx="16513024" cy="869453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xmlns="" id="{685E40C0-5CDE-44BC-A003-D37BE0AFDA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951"/>
          <a:stretch/>
        </p:blipFill>
        <p:spPr>
          <a:xfrm>
            <a:off x="10242517" y="5480564"/>
            <a:ext cx="6673883" cy="3930136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xmlns="" id="{685E40C0-5CDE-44BC-A003-D37BE0AFDA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2466"/>
          <a:stretch/>
        </p:blipFill>
        <p:spPr>
          <a:xfrm>
            <a:off x="1206455" y="5676900"/>
            <a:ext cx="6565945" cy="3908446"/>
          </a:xfrm>
          <a:prstGeom prst="rect">
            <a:avLst/>
          </a:prstGeom>
        </p:spPr>
      </p:pic>
      <p:pic>
        <p:nvPicPr>
          <p:cNvPr id="26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4545900" y="1509101"/>
            <a:ext cx="3521799" cy="1746051"/>
          </a:xfrm>
          <a:prstGeom prst="rect">
            <a:avLst/>
          </a:prstGeom>
        </p:spPr>
      </p:pic>
      <p:pic>
        <p:nvPicPr>
          <p:cNvPr id="27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575399" y="326691"/>
            <a:ext cx="4819668" cy="2389515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DB2C0345-51A3-E540-8422-04B68C9AC521}"/>
              </a:ext>
            </a:extLst>
          </p:cNvPr>
          <p:cNvSpPr/>
          <p:nvPr/>
        </p:nvSpPr>
        <p:spPr>
          <a:xfrm>
            <a:off x="12344400" y="8011739"/>
            <a:ext cx="2133600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10000" b="1" dirty="0" smtClean="0">
                <a:solidFill>
                  <a:srgbClr val="FF0000"/>
                </a:solidFill>
                <a:latin typeface="Sakkal Majalla" panose="02000000000000000000" pitchFamily="2" charset="-78"/>
                <a:cs typeface="PT Bold Heading" pitchFamily="2" charset="-78"/>
              </a:rPr>
              <a:t>7</a:t>
            </a:r>
            <a:endParaRPr lang="en-US" sz="10000" b="1" dirty="0">
              <a:solidFill>
                <a:srgbClr val="FF0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grpSp>
        <p:nvGrpSpPr>
          <p:cNvPr id="20" name="مجموعة 19"/>
          <p:cNvGrpSpPr/>
          <p:nvPr/>
        </p:nvGrpSpPr>
        <p:grpSpPr>
          <a:xfrm>
            <a:off x="6603332" y="1562100"/>
            <a:ext cx="9551068" cy="925506"/>
            <a:chOff x="3311525" y="-1181526"/>
            <a:chExt cx="14240303" cy="925506"/>
          </a:xfrm>
        </p:grpSpPr>
        <p:sp>
          <p:nvSpPr>
            <p:cNvPr id="21" name="Title 1">
              <a:extLst>
                <a:ext uri="{FF2B5EF4-FFF2-40B4-BE49-F238E27FC236}">
                  <a16:creationId xmlns:a16="http://schemas.microsoft.com/office/drawing/2014/main" xmlns="" id="{46445439-07D4-4C99-82B4-C8EB5C7BC512}"/>
                </a:ext>
              </a:extLst>
            </p:cNvPr>
            <p:cNvSpPr txBox="1">
              <a:spLocks/>
            </p:cNvSpPr>
            <p:nvPr/>
          </p:nvSpPr>
          <p:spPr>
            <a:xfrm>
              <a:off x="4353357" y="-1181526"/>
              <a:ext cx="13110938" cy="925506"/>
            </a:xfrm>
            <a:custGeom>
              <a:avLst/>
              <a:gdLst>
                <a:gd name="connsiteX0" fmla="*/ 0 w 9035762"/>
                <a:gd name="connsiteY0" fmla="*/ 0 h 617004"/>
                <a:gd name="connsiteX1" fmla="*/ 9035762 w 9035762"/>
                <a:gd name="connsiteY1" fmla="*/ 0 h 617004"/>
                <a:gd name="connsiteX2" fmla="*/ 9035762 w 9035762"/>
                <a:gd name="connsiteY2" fmla="*/ 617004 h 617004"/>
                <a:gd name="connsiteX3" fmla="*/ 0 w 9035762"/>
                <a:gd name="connsiteY3" fmla="*/ 617004 h 617004"/>
                <a:gd name="connsiteX4" fmla="*/ 0 w 9035762"/>
                <a:gd name="connsiteY4" fmla="*/ 0 h 6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5762" h="617004" fill="none" extrusionOk="0">
                  <a:moveTo>
                    <a:pt x="0" y="0"/>
                  </a:moveTo>
                  <a:cubicBezTo>
                    <a:pt x="1266127" y="97094"/>
                    <a:pt x="5002928" y="12960"/>
                    <a:pt x="9035762" y="0"/>
                  </a:cubicBezTo>
                  <a:cubicBezTo>
                    <a:pt x="9051662" y="152597"/>
                    <a:pt x="9033376" y="458996"/>
                    <a:pt x="9035762" y="617004"/>
                  </a:cubicBezTo>
                  <a:cubicBezTo>
                    <a:pt x="4788796" y="728293"/>
                    <a:pt x="4464427" y="721481"/>
                    <a:pt x="0" y="617004"/>
                  </a:cubicBezTo>
                  <a:cubicBezTo>
                    <a:pt x="-1024" y="440541"/>
                    <a:pt x="31225" y="105758"/>
                    <a:pt x="0" y="0"/>
                  </a:cubicBezTo>
                  <a:close/>
                </a:path>
                <a:path w="9035762" h="617004" stroke="0" extrusionOk="0">
                  <a:moveTo>
                    <a:pt x="0" y="0"/>
                  </a:moveTo>
                  <a:cubicBezTo>
                    <a:pt x="2396091" y="-15620"/>
                    <a:pt x="7331729" y="18144"/>
                    <a:pt x="9035762" y="0"/>
                  </a:cubicBezTo>
                  <a:cubicBezTo>
                    <a:pt x="9044051" y="114502"/>
                    <a:pt x="9015182" y="381887"/>
                    <a:pt x="9035762" y="617004"/>
                  </a:cubicBezTo>
                  <a:cubicBezTo>
                    <a:pt x="4986289" y="706029"/>
                    <a:pt x="2109913" y="751204"/>
                    <a:pt x="0" y="617004"/>
                  </a:cubicBezTo>
                  <a:cubicBezTo>
                    <a:pt x="34614" y="525114"/>
                    <a:pt x="3210" y="132768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72000"/>
              </a:schemeClr>
            </a:solidFill>
            <a:ln w="76200">
              <a:solidFill>
                <a:schemeClr val="accent3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24796263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lIns="137160" tIns="68580" rIns="137160" bIns="6858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/>
              <a:endParaRPr lang="ar-AE" sz="3600" dirty="0"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22" name="مربع نص 12"/>
            <p:cNvSpPr txBox="1"/>
            <p:nvPr/>
          </p:nvSpPr>
          <p:spPr>
            <a:xfrm>
              <a:off x="3311525" y="-1161564"/>
              <a:ext cx="14240303" cy="766167"/>
            </a:xfrm>
            <a:prstGeom prst="round2Diag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137160" tIns="68580" rIns="137160" bIns="68580" rtlCol="1">
              <a:spAutoFit/>
            </a:bodyPr>
            <a:lstStyle/>
            <a:p>
              <a:pPr algn="r"/>
              <a:r>
                <a:rPr lang="ar-SA" sz="3600" spc="-84" dirty="0" smtClean="0">
                  <a:solidFill>
                    <a:srgbClr val="3333CC"/>
                  </a:solidFill>
                  <a:latin typeface="Khalid Art bold"/>
                  <a:ea typeface="Khalid Art bold"/>
                  <a:cs typeface="PT Bold Heading" pitchFamily="2" charset="-78"/>
                </a:rPr>
                <a:t>أكتب العدد المغطى بورقة الشجر في الفراغ :</a:t>
              </a:r>
            </a:p>
          </p:txBody>
        </p:sp>
      </p:grpSp>
      <p:sp>
        <p:nvSpPr>
          <p:cNvPr id="23" name="Rectangle 6">
            <a:extLst>
              <a:ext uri="{FF2B5EF4-FFF2-40B4-BE49-F238E27FC236}">
                <a16:creationId xmlns="" xmlns:a16="http://schemas.microsoft.com/office/drawing/2014/main" id="{DA2F21D2-F4E3-E240-871A-2CCFF56F8E17}"/>
              </a:ext>
            </a:extLst>
          </p:cNvPr>
          <p:cNvSpPr/>
          <p:nvPr/>
        </p:nvSpPr>
        <p:spPr>
          <a:xfrm>
            <a:off x="1524000" y="8087939"/>
            <a:ext cx="2170856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10000" b="1" dirty="0" smtClean="0">
                <a:solidFill>
                  <a:srgbClr val="009900"/>
                </a:solidFill>
                <a:latin typeface="Sakkal Majalla" panose="02000000000000000000" pitchFamily="2" charset="-78"/>
                <a:cs typeface="PT Bold Heading" pitchFamily="2" charset="-78"/>
              </a:rPr>
              <a:t>0</a:t>
            </a:r>
            <a:endParaRPr lang="en-US" sz="10000" b="1" dirty="0">
              <a:solidFill>
                <a:srgbClr val="0099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pic>
        <p:nvPicPr>
          <p:cNvPr id="19" name="Picture 1">
            <a:extLst>
              <a:ext uri="{FF2B5EF4-FFF2-40B4-BE49-F238E27FC236}">
                <a16:creationId xmlns="" xmlns:a16="http://schemas.microsoft.com/office/drawing/2014/main" id="{47D5FC0C-ACE0-4A1E-A4B1-952ED45EF0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467" y="-410968"/>
            <a:ext cx="3336533" cy="3336533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xmlns="" id="{52A86C22-E5EF-4C05-BF83-D4A3A7274F4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5751"/>
          <a:stretch/>
        </p:blipFill>
        <p:spPr>
          <a:xfrm>
            <a:off x="2900463" y="3849203"/>
            <a:ext cx="13406335" cy="2132496"/>
          </a:xfrm>
          <a:prstGeom prst="rect">
            <a:avLst/>
          </a:prstGeom>
        </p:spPr>
      </p:pic>
      <p:sp>
        <p:nvSpPr>
          <p:cNvPr id="49" name="Freeform: Shape 48">
            <a:extLst>
              <a:ext uri="{FF2B5EF4-FFF2-40B4-BE49-F238E27FC236}">
                <a16:creationId xmlns="" xmlns:a16="http://schemas.microsoft.com/office/drawing/2014/main" id="{014FFD65-F7AF-4DDB-8A20-0A98B71A63EC}"/>
              </a:ext>
            </a:extLst>
          </p:cNvPr>
          <p:cNvSpPr/>
          <p:nvPr/>
        </p:nvSpPr>
        <p:spPr>
          <a:xfrm rot="13861118">
            <a:off x="6984802" y="3925072"/>
            <a:ext cx="518327" cy="455787"/>
          </a:xfrm>
          <a:custGeom>
            <a:avLst/>
            <a:gdLst>
              <a:gd name="connsiteX0" fmla="*/ 0 w 750181"/>
              <a:gd name="connsiteY0" fmla="*/ 594360 h 651552"/>
              <a:gd name="connsiteX1" fmla="*/ 731520 w 750181"/>
              <a:gd name="connsiteY1" fmla="*/ 594360 h 651552"/>
              <a:gd name="connsiteX2" fmla="*/ 548640 w 750181"/>
              <a:gd name="connsiteY2" fmla="*/ 0 h 651552"/>
              <a:gd name="connsiteX3" fmla="*/ 548640 w 750181"/>
              <a:gd name="connsiteY3" fmla="*/ 0 h 651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0181" h="651552">
                <a:moveTo>
                  <a:pt x="0" y="594360"/>
                </a:moveTo>
                <a:cubicBezTo>
                  <a:pt x="320040" y="643890"/>
                  <a:pt x="640080" y="693420"/>
                  <a:pt x="731520" y="594360"/>
                </a:cubicBezTo>
                <a:cubicBezTo>
                  <a:pt x="822960" y="495300"/>
                  <a:pt x="548640" y="0"/>
                  <a:pt x="548640" y="0"/>
                </a:cubicBezTo>
                <a:lnTo>
                  <a:pt x="548640" y="0"/>
                </a:lnTo>
              </a:path>
            </a:pathLst>
          </a:custGeom>
          <a:ln w="38100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54" name="مستطيل 53"/>
          <p:cNvSpPr/>
          <p:nvPr/>
        </p:nvSpPr>
        <p:spPr>
          <a:xfrm>
            <a:off x="7086600" y="3467100"/>
            <a:ext cx="929902" cy="689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 smtClean="0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7</a:t>
            </a:r>
            <a:endParaRPr lang="ar-SA" sz="4000" b="1" dirty="0">
              <a:solidFill>
                <a:srgbClr val="FF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63" name="Freeform: Shape 48">
            <a:extLst>
              <a:ext uri="{FF2B5EF4-FFF2-40B4-BE49-F238E27FC236}">
                <a16:creationId xmlns="" xmlns:a16="http://schemas.microsoft.com/office/drawing/2014/main" id="{014FFD65-F7AF-4DDB-8A20-0A98B71A63EC}"/>
              </a:ext>
            </a:extLst>
          </p:cNvPr>
          <p:cNvSpPr/>
          <p:nvPr/>
        </p:nvSpPr>
        <p:spPr>
          <a:xfrm rot="13861118">
            <a:off x="7556755" y="3928980"/>
            <a:ext cx="518327" cy="455787"/>
          </a:xfrm>
          <a:custGeom>
            <a:avLst/>
            <a:gdLst>
              <a:gd name="connsiteX0" fmla="*/ 0 w 750181"/>
              <a:gd name="connsiteY0" fmla="*/ 594360 h 651552"/>
              <a:gd name="connsiteX1" fmla="*/ 731520 w 750181"/>
              <a:gd name="connsiteY1" fmla="*/ 594360 h 651552"/>
              <a:gd name="connsiteX2" fmla="*/ 548640 w 750181"/>
              <a:gd name="connsiteY2" fmla="*/ 0 h 651552"/>
              <a:gd name="connsiteX3" fmla="*/ 548640 w 750181"/>
              <a:gd name="connsiteY3" fmla="*/ 0 h 651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0181" h="651552">
                <a:moveTo>
                  <a:pt x="0" y="594360"/>
                </a:moveTo>
                <a:cubicBezTo>
                  <a:pt x="320040" y="643890"/>
                  <a:pt x="640080" y="693420"/>
                  <a:pt x="731520" y="594360"/>
                </a:cubicBezTo>
                <a:cubicBezTo>
                  <a:pt x="822960" y="495300"/>
                  <a:pt x="548640" y="0"/>
                  <a:pt x="548640" y="0"/>
                </a:cubicBezTo>
                <a:lnTo>
                  <a:pt x="548640" y="0"/>
                </a:lnTo>
              </a:path>
            </a:pathLst>
          </a:custGeom>
          <a:ln w="38100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64" name="شكل بيضاوي 6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281600" y="4952116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78" name="Freeform: Shape 48">
            <a:extLst>
              <a:ext uri="{FF2B5EF4-FFF2-40B4-BE49-F238E27FC236}">
                <a16:creationId xmlns="" xmlns:a16="http://schemas.microsoft.com/office/drawing/2014/main" id="{014FFD65-F7AF-4DDB-8A20-0A98B71A63EC}"/>
              </a:ext>
            </a:extLst>
          </p:cNvPr>
          <p:cNvSpPr/>
          <p:nvPr/>
        </p:nvSpPr>
        <p:spPr>
          <a:xfrm rot="13861118">
            <a:off x="3463317" y="3964264"/>
            <a:ext cx="464766" cy="506116"/>
          </a:xfrm>
          <a:custGeom>
            <a:avLst/>
            <a:gdLst>
              <a:gd name="connsiteX0" fmla="*/ 0 w 750181"/>
              <a:gd name="connsiteY0" fmla="*/ 594360 h 651552"/>
              <a:gd name="connsiteX1" fmla="*/ 731520 w 750181"/>
              <a:gd name="connsiteY1" fmla="*/ 594360 h 651552"/>
              <a:gd name="connsiteX2" fmla="*/ 548640 w 750181"/>
              <a:gd name="connsiteY2" fmla="*/ 0 h 651552"/>
              <a:gd name="connsiteX3" fmla="*/ 548640 w 750181"/>
              <a:gd name="connsiteY3" fmla="*/ 0 h 651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0181" h="651552">
                <a:moveTo>
                  <a:pt x="0" y="594360"/>
                </a:moveTo>
                <a:cubicBezTo>
                  <a:pt x="320040" y="643890"/>
                  <a:pt x="640080" y="693420"/>
                  <a:pt x="731520" y="594360"/>
                </a:cubicBezTo>
                <a:cubicBezTo>
                  <a:pt x="822960" y="495300"/>
                  <a:pt x="548640" y="0"/>
                  <a:pt x="548640" y="0"/>
                </a:cubicBezTo>
                <a:lnTo>
                  <a:pt x="548640" y="0"/>
                </a:lnTo>
              </a:path>
            </a:pathLst>
          </a:custGeom>
          <a:ln w="38100">
            <a:solidFill>
              <a:srgbClr val="0000FF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79" name="مستطيل 78"/>
          <p:cNvSpPr/>
          <p:nvPr/>
        </p:nvSpPr>
        <p:spPr>
          <a:xfrm>
            <a:off x="2727698" y="3691726"/>
            <a:ext cx="929902" cy="689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 smtClean="0">
                <a:solidFill>
                  <a:srgbClr val="0099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0</a:t>
            </a:r>
            <a:endParaRPr lang="ar-SA" sz="4000" b="1" dirty="0">
              <a:solidFill>
                <a:srgbClr val="0099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80" name="Freeform: Shape 48">
            <a:extLst>
              <a:ext uri="{FF2B5EF4-FFF2-40B4-BE49-F238E27FC236}">
                <a16:creationId xmlns="" xmlns:a16="http://schemas.microsoft.com/office/drawing/2014/main" id="{014FFD65-F7AF-4DDB-8A20-0A98B71A63EC}"/>
              </a:ext>
            </a:extLst>
          </p:cNvPr>
          <p:cNvSpPr/>
          <p:nvPr/>
        </p:nvSpPr>
        <p:spPr>
          <a:xfrm rot="13861118">
            <a:off x="3967222" y="4037385"/>
            <a:ext cx="518327" cy="455787"/>
          </a:xfrm>
          <a:custGeom>
            <a:avLst/>
            <a:gdLst>
              <a:gd name="connsiteX0" fmla="*/ 0 w 750181"/>
              <a:gd name="connsiteY0" fmla="*/ 594360 h 651552"/>
              <a:gd name="connsiteX1" fmla="*/ 731520 w 750181"/>
              <a:gd name="connsiteY1" fmla="*/ 594360 h 651552"/>
              <a:gd name="connsiteX2" fmla="*/ 548640 w 750181"/>
              <a:gd name="connsiteY2" fmla="*/ 0 h 651552"/>
              <a:gd name="connsiteX3" fmla="*/ 548640 w 750181"/>
              <a:gd name="connsiteY3" fmla="*/ 0 h 651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0181" h="651552">
                <a:moveTo>
                  <a:pt x="0" y="594360"/>
                </a:moveTo>
                <a:cubicBezTo>
                  <a:pt x="320040" y="643890"/>
                  <a:pt x="640080" y="693420"/>
                  <a:pt x="731520" y="594360"/>
                </a:cubicBezTo>
                <a:cubicBezTo>
                  <a:pt x="822960" y="495300"/>
                  <a:pt x="548640" y="0"/>
                  <a:pt x="548640" y="0"/>
                </a:cubicBezTo>
                <a:lnTo>
                  <a:pt x="548640" y="0"/>
                </a:lnTo>
              </a:path>
            </a:pathLst>
          </a:custGeom>
          <a:ln w="38100">
            <a:solidFill>
              <a:srgbClr val="0000FF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81" name="شكل بيضاوي 8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237571" y="5028316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0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  <p:bldP spid="49" grpId="0" animBg="1"/>
      <p:bldP spid="54" grpId="0"/>
      <p:bldP spid="63" grpId="0" animBg="1"/>
      <p:bldP spid="64" grpId="0" animBg="1"/>
      <p:bldP spid="64" grpId="1" animBg="1"/>
      <p:bldP spid="78" grpId="0" animBg="1"/>
      <p:bldP spid="79" grpId="0"/>
      <p:bldP spid="80" grpId="0" animBg="1"/>
      <p:bldP spid="81" grpId="0" animBg="1"/>
      <p:bldP spid="8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844888" y="1101102"/>
            <a:ext cx="16513024" cy="869453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xmlns="" id="{24175723-4B96-4008-8359-0430F531486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03963" y="6282319"/>
            <a:ext cx="11531237" cy="3204581"/>
          </a:xfrm>
          <a:prstGeom prst="rect">
            <a:avLst/>
          </a:prstGeom>
        </p:spPr>
      </p:pic>
      <p:pic>
        <p:nvPicPr>
          <p:cNvPr id="26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4545900" y="1509101"/>
            <a:ext cx="3521799" cy="1746051"/>
          </a:xfrm>
          <a:prstGeom prst="rect">
            <a:avLst/>
          </a:prstGeom>
        </p:spPr>
      </p:pic>
      <p:pic>
        <p:nvPicPr>
          <p:cNvPr id="27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575399" y="326691"/>
            <a:ext cx="4819668" cy="2389515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DB2C0345-51A3-E540-8422-04B68C9AC521}"/>
              </a:ext>
            </a:extLst>
          </p:cNvPr>
          <p:cNvSpPr/>
          <p:nvPr/>
        </p:nvSpPr>
        <p:spPr>
          <a:xfrm>
            <a:off x="3124200" y="8011739"/>
            <a:ext cx="2133600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10000" b="1" dirty="0" smtClean="0">
                <a:solidFill>
                  <a:srgbClr val="009900"/>
                </a:solidFill>
                <a:latin typeface="Sakkal Majalla" panose="02000000000000000000" pitchFamily="2" charset="-78"/>
                <a:cs typeface="PT Bold Heading" pitchFamily="2" charset="-78"/>
              </a:rPr>
              <a:t>8</a:t>
            </a:r>
            <a:endParaRPr lang="en-US" sz="10000" b="1" dirty="0">
              <a:solidFill>
                <a:srgbClr val="0099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grpSp>
        <p:nvGrpSpPr>
          <p:cNvPr id="20" name="مجموعة 19"/>
          <p:cNvGrpSpPr/>
          <p:nvPr/>
        </p:nvGrpSpPr>
        <p:grpSpPr>
          <a:xfrm>
            <a:off x="6603332" y="1562100"/>
            <a:ext cx="9551068" cy="925506"/>
            <a:chOff x="3311525" y="-1181526"/>
            <a:chExt cx="14240303" cy="925506"/>
          </a:xfrm>
        </p:grpSpPr>
        <p:sp>
          <p:nvSpPr>
            <p:cNvPr id="21" name="Title 1">
              <a:extLst>
                <a:ext uri="{FF2B5EF4-FFF2-40B4-BE49-F238E27FC236}">
                  <a16:creationId xmlns:a16="http://schemas.microsoft.com/office/drawing/2014/main" xmlns="" id="{46445439-07D4-4C99-82B4-C8EB5C7BC512}"/>
                </a:ext>
              </a:extLst>
            </p:cNvPr>
            <p:cNvSpPr txBox="1">
              <a:spLocks/>
            </p:cNvSpPr>
            <p:nvPr/>
          </p:nvSpPr>
          <p:spPr>
            <a:xfrm>
              <a:off x="4353357" y="-1181526"/>
              <a:ext cx="13110938" cy="925506"/>
            </a:xfrm>
            <a:custGeom>
              <a:avLst/>
              <a:gdLst>
                <a:gd name="connsiteX0" fmla="*/ 0 w 9035762"/>
                <a:gd name="connsiteY0" fmla="*/ 0 h 617004"/>
                <a:gd name="connsiteX1" fmla="*/ 9035762 w 9035762"/>
                <a:gd name="connsiteY1" fmla="*/ 0 h 617004"/>
                <a:gd name="connsiteX2" fmla="*/ 9035762 w 9035762"/>
                <a:gd name="connsiteY2" fmla="*/ 617004 h 617004"/>
                <a:gd name="connsiteX3" fmla="*/ 0 w 9035762"/>
                <a:gd name="connsiteY3" fmla="*/ 617004 h 617004"/>
                <a:gd name="connsiteX4" fmla="*/ 0 w 9035762"/>
                <a:gd name="connsiteY4" fmla="*/ 0 h 6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5762" h="617004" fill="none" extrusionOk="0">
                  <a:moveTo>
                    <a:pt x="0" y="0"/>
                  </a:moveTo>
                  <a:cubicBezTo>
                    <a:pt x="1266127" y="97094"/>
                    <a:pt x="5002928" y="12960"/>
                    <a:pt x="9035762" y="0"/>
                  </a:cubicBezTo>
                  <a:cubicBezTo>
                    <a:pt x="9051662" y="152597"/>
                    <a:pt x="9033376" y="458996"/>
                    <a:pt x="9035762" y="617004"/>
                  </a:cubicBezTo>
                  <a:cubicBezTo>
                    <a:pt x="4788796" y="728293"/>
                    <a:pt x="4464427" y="721481"/>
                    <a:pt x="0" y="617004"/>
                  </a:cubicBezTo>
                  <a:cubicBezTo>
                    <a:pt x="-1024" y="440541"/>
                    <a:pt x="31225" y="105758"/>
                    <a:pt x="0" y="0"/>
                  </a:cubicBezTo>
                  <a:close/>
                </a:path>
                <a:path w="9035762" h="617004" stroke="0" extrusionOk="0">
                  <a:moveTo>
                    <a:pt x="0" y="0"/>
                  </a:moveTo>
                  <a:cubicBezTo>
                    <a:pt x="2396091" y="-15620"/>
                    <a:pt x="7331729" y="18144"/>
                    <a:pt x="9035762" y="0"/>
                  </a:cubicBezTo>
                  <a:cubicBezTo>
                    <a:pt x="9044051" y="114502"/>
                    <a:pt x="9015182" y="381887"/>
                    <a:pt x="9035762" y="617004"/>
                  </a:cubicBezTo>
                  <a:cubicBezTo>
                    <a:pt x="4986289" y="706029"/>
                    <a:pt x="2109913" y="751204"/>
                    <a:pt x="0" y="617004"/>
                  </a:cubicBezTo>
                  <a:cubicBezTo>
                    <a:pt x="34614" y="525114"/>
                    <a:pt x="3210" y="132768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72000"/>
              </a:schemeClr>
            </a:solidFill>
            <a:ln w="76200">
              <a:solidFill>
                <a:schemeClr val="accent3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24796263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lIns="137160" tIns="68580" rIns="137160" bIns="6858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/>
              <a:endParaRPr lang="ar-AE" sz="3600" dirty="0"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22" name="مربع نص 12"/>
            <p:cNvSpPr txBox="1"/>
            <p:nvPr/>
          </p:nvSpPr>
          <p:spPr>
            <a:xfrm>
              <a:off x="3311525" y="-1161564"/>
              <a:ext cx="14240303" cy="766167"/>
            </a:xfrm>
            <a:prstGeom prst="round2Diag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137160" tIns="68580" rIns="137160" bIns="68580" rtlCol="1">
              <a:spAutoFit/>
            </a:bodyPr>
            <a:lstStyle/>
            <a:p>
              <a:pPr algn="r"/>
              <a:r>
                <a:rPr lang="ar-SA" sz="3600" spc="-84" dirty="0" smtClean="0">
                  <a:solidFill>
                    <a:srgbClr val="3333CC"/>
                  </a:solidFill>
                  <a:latin typeface="Khalid Art bold"/>
                  <a:ea typeface="Khalid Art bold"/>
                  <a:cs typeface="PT Bold Heading" pitchFamily="2" charset="-78"/>
                </a:rPr>
                <a:t>أكتب العدد المغطى بورقة الشجر في الفراغ :</a:t>
              </a:r>
            </a:p>
          </p:txBody>
        </p:sp>
      </p:grpSp>
      <p:sp>
        <p:nvSpPr>
          <p:cNvPr id="23" name="Rectangle 6">
            <a:extLst>
              <a:ext uri="{FF2B5EF4-FFF2-40B4-BE49-F238E27FC236}">
                <a16:creationId xmlns="" xmlns:a16="http://schemas.microsoft.com/office/drawing/2014/main" id="{DA2F21D2-F4E3-E240-871A-2CCFF56F8E17}"/>
              </a:ext>
            </a:extLst>
          </p:cNvPr>
          <p:cNvSpPr/>
          <p:nvPr/>
        </p:nvSpPr>
        <p:spPr>
          <a:xfrm>
            <a:off x="10325944" y="7810500"/>
            <a:ext cx="2170856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10000" b="1" dirty="0" smtClean="0">
                <a:solidFill>
                  <a:srgbClr val="FF0000"/>
                </a:solidFill>
                <a:latin typeface="Sakkal Majalla" panose="02000000000000000000" pitchFamily="2" charset="-78"/>
                <a:cs typeface="PT Bold Heading" pitchFamily="2" charset="-78"/>
              </a:rPr>
              <a:t>11</a:t>
            </a:r>
            <a:endParaRPr lang="en-US" sz="10000" b="1" dirty="0">
              <a:solidFill>
                <a:srgbClr val="FF0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pic>
        <p:nvPicPr>
          <p:cNvPr id="19" name="Picture 1">
            <a:extLst>
              <a:ext uri="{FF2B5EF4-FFF2-40B4-BE49-F238E27FC236}">
                <a16:creationId xmlns="" xmlns:a16="http://schemas.microsoft.com/office/drawing/2014/main" id="{47D5FC0C-ACE0-4A1E-A4B1-952ED45EF0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467" y="-410968"/>
            <a:ext cx="3336533" cy="3336533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xmlns="" id="{52A86C22-E5EF-4C05-BF83-D4A3A7274F4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5751"/>
          <a:stretch/>
        </p:blipFill>
        <p:spPr>
          <a:xfrm>
            <a:off x="2900463" y="3849203"/>
            <a:ext cx="13406335" cy="2132496"/>
          </a:xfrm>
          <a:prstGeom prst="rect">
            <a:avLst/>
          </a:prstGeom>
        </p:spPr>
      </p:pic>
      <p:sp>
        <p:nvSpPr>
          <p:cNvPr id="49" name="Freeform: Shape 48">
            <a:extLst>
              <a:ext uri="{FF2B5EF4-FFF2-40B4-BE49-F238E27FC236}">
                <a16:creationId xmlns="" xmlns:a16="http://schemas.microsoft.com/office/drawing/2014/main" id="{014FFD65-F7AF-4DDB-8A20-0A98B71A63EC}"/>
              </a:ext>
            </a:extLst>
          </p:cNvPr>
          <p:cNvSpPr/>
          <p:nvPr/>
        </p:nvSpPr>
        <p:spPr>
          <a:xfrm rot="13861118">
            <a:off x="8773251" y="3965159"/>
            <a:ext cx="518327" cy="455787"/>
          </a:xfrm>
          <a:custGeom>
            <a:avLst/>
            <a:gdLst>
              <a:gd name="connsiteX0" fmla="*/ 0 w 750181"/>
              <a:gd name="connsiteY0" fmla="*/ 594360 h 651552"/>
              <a:gd name="connsiteX1" fmla="*/ 731520 w 750181"/>
              <a:gd name="connsiteY1" fmla="*/ 594360 h 651552"/>
              <a:gd name="connsiteX2" fmla="*/ 548640 w 750181"/>
              <a:gd name="connsiteY2" fmla="*/ 0 h 651552"/>
              <a:gd name="connsiteX3" fmla="*/ 548640 w 750181"/>
              <a:gd name="connsiteY3" fmla="*/ 0 h 651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0181" h="651552">
                <a:moveTo>
                  <a:pt x="0" y="594360"/>
                </a:moveTo>
                <a:cubicBezTo>
                  <a:pt x="320040" y="643890"/>
                  <a:pt x="640080" y="693420"/>
                  <a:pt x="731520" y="594360"/>
                </a:cubicBezTo>
                <a:cubicBezTo>
                  <a:pt x="822960" y="495300"/>
                  <a:pt x="548640" y="0"/>
                  <a:pt x="548640" y="0"/>
                </a:cubicBezTo>
                <a:lnTo>
                  <a:pt x="548640" y="0"/>
                </a:lnTo>
              </a:path>
            </a:pathLst>
          </a:custGeom>
          <a:ln w="38100">
            <a:solidFill>
              <a:srgbClr val="C0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54" name="مستطيل 53"/>
          <p:cNvSpPr/>
          <p:nvPr/>
        </p:nvSpPr>
        <p:spPr>
          <a:xfrm>
            <a:off x="7528298" y="3615526"/>
            <a:ext cx="929902" cy="689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 smtClean="0">
                <a:solidFill>
                  <a:srgbClr val="0099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8</a:t>
            </a:r>
            <a:endParaRPr lang="ar-SA" sz="4000" b="1" dirty="0">
              <a:solidFill>
                <a:srgbClr val="0099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63" name="Freeform: Shape 48">
            <a:extLst>
              <a:ext uri="{FF2B5EF4-FFF2-40B4-BE49-F238E27FC236}">
                <a16:creationId xmlns="" xmlns:a16="http://schemas.microsoft.com/office/drawing/2014/main" id="{014FFD65-F7AF-4DDB-8A20-0A98B71A63EC}"/>
              </a:ext>
            </a:extLst>
          </p:cNvPr>
          <p:cNvSpPr/>
          <p:nvPr/>
        </p:nvSpPr>
        <p:spPr>
          <a:xfrm rot="13861118">
            <a:off x="8158222" y="3965159"/>
            <a:ext cx="518327" cy="455787"/>
          </a:xfrm>
          <a:custGeom>
            <a:avLst/>
            <a:gdLst>
              <a:gd name="connsiteX0" fmla="*/ 0 w 750181"/>
              <a:gd name="connsiteY0" fmla="*/ 594360 h 651552"/>
              <a:gd name="connsiteX1" fmla="*/ 731520 w 750181"/>
              <a:gd name="connsiteY1" fmla="*/ 594360 h 651552"/>
              <a:gd name="connsiteX2" fmla="*/ 548640 w 750181"/>
              <a:gd name="connsiteY2" fmla="*/ 0 h 651552"/>
              <a:gd name="connsiteX3" fmla="*/ 548640 w 750181"/>
              <a:gd name="connsiteY3" fmla="*/ 0 h 651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0181" h="651552">
                <a:moveTo>
                  <a:pt x="0" y="594360"/>
                </a:moveTo>
                <a:cubicBezTo>
                  <a:pt x="320040" y="643890"/>
                  <a:pt x="640080" y="693420"/>
                  <a:pt x="731520" y="594360"/>
                </a:cubicBezTo>
                <a:cubicBezTo>
                  <a:pt x="822960" y="495300"/>
                  <a:pt x="548640" y="0"/>
                  <a:pt x="548640" y="0"/>
                </a:cubicBezTo>
                <a:lnTo>
                  <a:pt x="548640" y="0"/>
                </a:lnTo>
              </a:path>
            </a:pathLst>
          </a:custGeom>
          <a:ln w="38100">
            <a:solidFill>
              <a:srgbClr val="C0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64" name="شكل بيضاوي 6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4952116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78" name="Freeform: Shape 48">
            <a:extLst>
              <a:ext uri="{FF2B5EF4-FFF2-40B4-BE49-F238E27FC236}">
                <a16:creationId xmlns="" xmlns:a16="http://schemas.microsoft.com/office/drawing/2014/main" id="{014FFD65-F7AF-4DDB-8A20-0A98B71A63EC}"/>
              </a:ext>
            </a:extLst>
          </p:cNvPr>
          <p:cNvSpPr/>
          <p:nvPr/>
        </p:nvSpPr>
        <p:spPr>
          <a:xfrm rot="13861118">
            <a:off x="8781893" y="4005148"/>
            <a:ext cx="577243" cy="506136"/>
          </a:xfrm>
          <a:custGeom>
            <a:avLst/>
            <a:gdLst>
              <a:gd name="connsiteX0" fmla="*/ 0 w 750181"/>
              <a:gd name="connsiteY0" fmla="*/ 594360 h 651552"/>
              <a:gd name="connsiteX1" fmla="*/ 731520 w 750181"/>
              <a:gd name="connsiteY1" fmla="*/ 594360 h 651552"/>
              <a:gd name="connsiteX2" fmla="*/ 548640 w 750181"/>
              <a:gd name="connsiteY2" fmla="*/ 0 h 651552"/>
              <a:gd name="connsiteX3" fmla="*/ 548640 w 750181"/>
              <a:gd name="connsiteY3" fmla="*/ 0 h 651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0181" h="651552">
                <a:moveTo>
                  <a:pt x="0" y="594360"/>
                </a:moveTo>
                <a:cubicBezTo>
                  <a:pt x="320040" y="643890"/>
                  <a:pt x="640080" y="693420"/>
                  <a:pt x="731520" y="594360"/>
                </a:cubicBezTo>
                <a:cubicBezTo>
                  <a:pt x="822960" y="495300"/>
                  <a:pt x="548640" y="0"/>
                  <a:pt x="548640" y="0"/>
                </a:cubicBezTo>
                <a:lnTo>
                  <a:pt x="548640" y="0"/>
                </a:lnTo>
              </a:path>
            </a:pathLst>
          </a:custGeom>
          <a:ln w="38100">
            <a:solidFill>
              <a:srgbClr val="0000FF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79" name="مستطيل 78"/>
          <p:cNvSpPr/>
          <p:nvPr/>
        </p:nvSpPr>
        <p:spPr>
          <a:xfrm>
            <a:off x="8976098" y="3467100"/>
            <a:ext cx="929902" cy="689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 smtClean="0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11</a:t>
            </a:r>
            <a:endParaRPr lang="ar-SA" sz="4000" b="1" dirty="0">
              <a:solidFill>
                <a:srgbClr val="FF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80" name="Freeform: Shape 48">
            <a:extLst>
              <a:ext uri="{FF2B5EF4-FFF2-40B4-BE49-F238E27FC236}">
                <a16:creationId xmlns="" xmlns:a16="http://schemas.microsoft.com/office/drawing/2014/main" id="{014FFD65-F7AF-4DDB-8A20-0A98B71A63EC}"/>
              </a:ext>
            </a:extLst>
          </p:cNvPr>
          <p:cNvSpPr/>
          <p:nvPr/>
        </p:nvSpPr>
        <p:spPr>
          <a:xfrm rot="13861118">
            <a:off x="9459051" y="4037385"/>
            <a:ext cx="518327" cy="455787"/>
          </a:xfrm>
          <a:custGeom>
            <a:avLst/>
            <a:gdLst>
              <a:gd name="connsiteX0" fmla="*/ 0 w 750181"/>
              <a:gd name="connsiteY0" fmla="*/ 594360 h 651552"/>
              <a:gd name="connsiteX1" fmla="*/ 731520 w 750181"/>
              <a:gd name="connsiteY1" fmla="*/ 594360 h 651552"/>
              <a:gd name="connsiteX2" fmla="*/ 548640 w 750181"/>
              <a:gd name="connsiteY2" fmla="*/ 0 h 651552"/>
              <a:gd name="connsiteX3" fmla="*/ 548640 w 750181"/>
              <a:gd name="connsiteY3" fmla="*/ 0 h 651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0181" h="651552">
                <a:moveTo>
                  <a:pt x="0" y="594360"/>
                </a:moveTo>
                <a:cubicBezTo>
                  <a:pt x="320040" y="643890"/>
                  <a:pt x="640080" y="693420"/>
                  <a:pt x="731520" y="594360"/>
                </a:cubicBezTo>
                <a:cubicBezTo>
                  <a:pt x="822960" y="495300"/>
                  <a:pt x="548640" y="0"/>
                  <a:pt x="548640" y="0"/>
                </a:cubicBezTo>
                <a:lnTo>
                  <a:pt x="548640" y="0"/>
                </a:lnTo>
              </a:path>
            </a:pathLst>
          </a:custGeom>
          <a:ln w="38100">
            <a:solidFill>
              <a:srgbClr val="0000FF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81" name="شكل بيضاوي 8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643800" y="4991100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0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  <p:bldP spid="49" grpId="0" animBg="1"/>
      <p:bldP spid="54" grpId="0"/>
      <p:bldP spid="63" grpId="0" animBg="1"/>
      <p:bldP spid="64" grpId="0" animBg="1"/>
      <p:bldP spid="64" grpId="1" animBg="1"/>
      <p:bldP spid="78" grpId="0" animBg="1"/>
      <p:bldP spid="79" grpId="0"/>
      <p:bldP spid="80" grpId="0" animBg="1"/>
      <p:bldP spid="81" grpId="0" animBg="1"/>
      <p:bldP spid="8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844888" y="1101102"/>
            <a:ext cx="16513024" cy="869453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xmlns="" id="{C5AF1104-EBB6-4254-8ED7-5CBEBD072B9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50241" y="5702258"/>
            <a:ext cx="12342159" cy="3708442"/>
          </a:xfrm>
          <a:prstGeom prst="rect">
            <a:avLst/>
          </a:prstGeom>
        </p:spPr>
      </p:pic>
      <p:pic>
        <p:nvPicPr>
          <p:cNvPr id="26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4545900" y="1509101"/>
            <a:ext cx="3521799" cy="1746051"/>
          </a:xfrm>
          <a:prstGeom prst="rect">
            <a:avLst/>
          </a:prstGeom>
        </p:spPr>
      </p:pic>
      <p:pic>
        <p:nvPicPr>
          <p:cNvPr id="27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575399" y="326691"/>
            <a:ext cx="4819668" cy="2389515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DB2C0345-51A3-E540-8422-04B68C9AC521}"/>
              </a:ext>
            </a:extLst>
          </p:cNvPr>
          <p:cNvSpPr/>
          <p:nvPr/>
        </p:nvSpPr>
        <p:spPr>
          <a:xfrm>
            <a:off x="5257800" y="7962900"/>
            <a:ext cx="2133600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10000" b="1" dirty="0" smtClean="0">
                <a:solidFill>
                  <a:srgbClr val="009900"/>
                </a:solidFill>
                <a:latin typeface="Sakkal Majalla" panose="02000000000000000000" pitchFamily="2" charset="-78"/>
                <a:cs typeface="PT Bold Heading" pitchFamily="2" charset="-78"/>
              </a:rPr>
              <a:t>17</a:t>
            </a:r>
            <a:endParaRPr lang="en-US" sz="10000" b="1" dirty="0">
              <a:solidFill>
                <a:srgbClr val="0099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grpSp>
        <p:nvGrpSpPr>
          <p:cNvPr id="20" name="مجموعة 19"/>
          <p:cNvGrpSpPr/>
          <p:nvPr/>
        </p:nvGrpSpPr>
        <p:grpSpPr>
          <a:xfrm>
            <a:off x="6603332" y="1562100"/>
            <a:ext cx="9551068" cy="925506"/>
            <a:chOff x="3311525" y="-1181526"/>
            <a:chExt cx="14240303" cy="925506"/>
          </a:xfrm>
        </p:grpSpPr>
        <p:sp>
          <p:nvSpPr>
            <p:cNvPr id="21" name="Title 1">
              <a:extLst>
                <a:ext uri="{FF2B5EF4-FFF2-40B4-BE49-F238E27FC236}">
                  <a16:creationId xmlns:a16="http://schemas.microsoft.com/office/drawing/2014/main" xmlns="" id="{46445439-07D4-4C99-82B4-C8EB5C7BC512}"/>
                </a:ext>
              </a:extLst>
            </p:cNvPr>
            <p:cNvSpPr txBox="1">
              <a:spLocks/>
            </p:cNvSpPr>
            <p:nvPr/>
          </p:nvSpPr>
          <p:spPr>
            <a:xfrm>
              <a:off x="4353357" y="-1181526"/>
              <a:ext cx="13110938" cy="925506"/>
            </a:xfrm>
            <a:custGeom>
              <a:avLst/>
              <a:gdLst>
                <a:gd name="connsiteX0" fmla="*/ 0 w 9035762"/>
                <a:gd name="connsiteY0" fmla="*/ 0 h 617004"/>
                <a:gd name="connsiteX1" fmla="*/ 9035762 w 9035762"/>
                <a:gd name="connsiteY1" fmla="*/ 0 h 617004"/>
                <a:gd name="connsiteX2" fmla="*/ 9035762 w 9035762"/>
                <a:gd name="connsiteY2" fmla="*/ 617004 h 617004"/>
                <a:gd name="connsiteX3" fmla="*/ 0 w 9035762"/>
                <a:gd name="connsiteY3" fmla="*/ 617004 h 617004"/>
                <a:gd name="connsiteX4" fmla="*/ 0 w 9035762"/>
                <a:gd name="connsiteY4" fmla="*/ 0 h 6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5762" h="617004" fill="none" extrusionOk="0">
                  <a:moveTo>
                    <a:pt x="0" y="0"/>
                  </a:moveTo>
                  <a:cubicBezTo>
                    <a:pt x="1266127" y="97094"/>
                    <a:pt x="5002928" y="12960"/>
                    <a:pt x="9035762" y="0"/>
                  </a:cubicBezTo>
                  <a:cubicBezTo>
                    <a:pt x="9051662" y="152597"/>
                    <a:pt x="9033376" y="458996"/>
                    <a:pt x="9035762" y="617004"/>
                  </a:cubicBezTo>
                  <a:cubicBezTo>
                    <a:pt x="4788796" y="728293"/>
                    <a:pt x="4464427" y="721481"/>
                    <a:pt x="0" y="617004"/>
                  </a:cubicBezTo>
                  <a:cubicBezTo>
                    <a:pt x="-1024" y="440541"/>
                    <a:pt x="31225" y="105758"/>
                    <a:pt x="0" y="0"/>
                  </a:cubicBezTo>
                  <a:close/>
                </a:path>
                <a:path w="9035762" h="617004" stroke="0" extrusionOk="0">
                  <a:moveTo>
                    <a:pt x="0" y="0"/>
                  </a:moveTo>
                  <a:cubicBezTo>
                    <a:pt x="2396091" y="-15620"/>
                    <a:pt x="7331729" y="18144"/>
                    <a:pt x="9035762" y="0"/>
                  </a:cubicBezTo>
                  <a:cubicBezTo>
                    <a:pt x="9044051" y="114502"/>
                    <a:pt x="9015182" y="381887"/>
                    <a:pt x="9035762" y="617004"/>
                  </a:cubicBezTo>
                  <a:cubicBezTo>
                    <a:pt x="4986289" y="706029"/>
                    <a:pt x="2109913" y="751204"/>
                    <a:pt x="0" y="617004"/>
                  </a:cubicBezTo>
                  <a:cubicBezTo>
                    <a:pt x="34614" y="525114"/>
                    <a:pt x="3210" y="132768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72000"/>
              </a:schemeClr>
            </a:solidFill>
            <a:ln w="76200">
              <a:solidFill>
                <a:schemeClr val="accent3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24796263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lIns="137160" tIns="68580" rIns="137160" bIns="6858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/>
              <a:endParaRPr lang="ar-AE" sz="3600" dirty="0"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22" name="مربع نص 12"/>
            <p:cNvSpPr txBox="1"/>
            <p:nvPr/>
          </p:nvSpPr>
          <p:spPr>
            <a:xfrm>
              <a:off x="3311525" y="-1161564"/>
              <a:ext cx="14240303" cy="766167"/>
            </a:xfrm>
            <a:prstGeom prst="round2Diag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137160" tIns="68580" rIns="137160" bIns="68580" rtlCol="1">
              <a:spAutoFit/>
            </a:bodyPr>
            <a:lstStyle/>
            <a:p>
              <a:pPr algn="r"/>
              <a:r>
                <a:rPr lang="ar-SA" sz="3600" spc="-84" dirty="0" smtClean="0">
                  <a:solidFill>
                    <a:srgbClr val="3333CC"/>
                  </a:solidFill>
                  <a:latin typeface="Khalid Art bold"/>
                  <a:ea typeface="Khalid Art bold"/>
                  <a:cs typeface="PT Bold Heading" pitchFamily="2" charset="-78"/>
                </a:rPr>
                <a:t>أكتب العدد المغطى بورقة الشجر في الفراغ :</a:t>
              </a:r>
            </a:p>
          </p:txBody>
        </p:sp>
      </p:grpSp>
      <p:sp>
        <p:nvSpPr>
          <p:cNvPr id="23" name="Rectangle 6">
            <a:extLst>
              <a:ext uri="{FF2B5EF4-FFF2-40B4-BE49-F238E27FC236}">
                <a16:creationId xmlns="" xmlns:a16="http://schemas.microsoft.com/office/drawing/2014/main" id="{DA2F21D2-F4E3-E240-871A-2CCFF56F8E17}"/>
              </a:ext>
            </a:extLst>
          </p:cNvPr>
          <p:cNvSpPr/>
          <p:nvPr/>
        </p:nvSpPr>
        <p:spPr>
          <a:xfrm>
            <a:off x="13069144" y="7810500"/>
            <a:ext cx="2170856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10000" b="1" dirty="0" smtClean="0">
                <a:solidFill>
                  <a:srgbClr val="FF0000"/>
                </a:solidFill>
                <a:latin typeface="Sakkal Majalla" panose="02000000000000000000" pitchFamily="2" charset="-78"/>
                <a:cs typeface="PT Bold Heading" pitchFamily="2" charset="-78"/>
              </a:rPr>
              <a:t>20</a:t>
            </a:r>
            <a:endParaRPr lang="en-US" sz="10000" b="1" dirty="0">
              <a:solidFill>
                <a:srgbClr val="FF0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pic>
        <p:nvPicPr>
          <p:cNvPr id="19" name="Picture 1">
            <a:extLst>
              <a:ext uri="{FF2B5EF4-FFF2-40B4-BE49-F238E27FC236}">
                <a16:creationId xmlns="" xmlns:a16="http://schemas.microsoft.com/office/drawing/2014/main" id="{47D5FC0C-ACE0-4A1E-A4B1-952ED45EF0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467" y="-410968"/>
            <a:ext cx="3336533" cy="3336533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xmlns="" id="{52A86C22-E5EF-4C05-BF83-D4A3A7274F4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5751"/>
          <a:stretch/>
        </p:blipFill>
        <p:spPr>
          <a:xfrm>
            <a:off x="2900463" y="3849203"/>
            <a:ext cx="13406335" cy="2132496"/>
          </a:xfrm>
          <a:prstGeom prst="rect">
            <a:avLst/>
          </a:prstGeom>
        </p:spPr>
      </p:pic>
      <p:sp>
        <p:nvSpPr>
          <p:cNvPr id="49" name="Freeform: Shape 48">
            <a:extLst>
              <a:ext uri="{FF2B5EF4-FFF2-40B4-BE49-F238E27FC236}">
                <a16:creationId xmlns="" xmlns:a16="http://schemas.microsoft.com/office/drawing/2014/main" id="{014FFD65-F7AF-4DDB-8A20-0A98B71A63EC}"/>
              </a:ext>
            </a:extLst>
          </p:cNvPr>
          <p:cNvSpPr/>
          <p:nvPr/>
        </p:nvSpPr>
        <p:spPr>
          <a:xfrm rot="13861118">
            <a:off x="13573851" y="3888828"/>
            <a:ext cx="518327" cy="455787"/>
          </a:xfrm>
          <a:custGeom>
            <a:avLst/>
            <a:gdLst>
              <a:gd name="connsiteX0" fmla="*/ 0 w 750181"/>
              <a:gd name="connsiteY0" fmla="*/ 594360 h 651552"/>
              <a:gd name="connsiteX1" fmla="*/ 731520 w 750181"/>
              <a:gd name="connsiteY1" fmla="*/ 594360 h 651552"/>
              <a:gd name="connsiteX2" fmla="*/ 548640 w 750181"/>
              <a:gd name="connsiteY2" fmla="*/ 0 h 651552"/>
              <a:gd name="connsiteX3" fmla="*/ 548640 w 750181"/>
              <a:gd name="connsiteY3" fmla="*/ 0 h 651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0181" h="651552">
                <a:moveTo>
                  <a:pt x="0" y="594360"/>
                </a:moveTo>
                <a:cubicBezTo>
                  <a:pt x="320040" y="643890"/>
                  <a:pt x="640080" y="693420"/>
                  <a:pt x="731520" y="594360"/>
                </a:cubicBezTo>
                <a:cubicBezTo>
                  <a:pt x="822960" y="495300"/>
                  <a:pt x="548640" y="0"/>
                  <a:pt x="548640" y="0"/>
                </a:cubicBezTo>
                <a:lnTo>
                  <a:pt x="548640" y="0"/>
                </a:lnTo>
              </a:path>
            </a:pathLst>
          </a:custGeom>
          <a:ln w="38100">
            <a:solidFill>
              <a:srgbClr val="C0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54" name="مستطيل 53"/>
          <p:cNvSpPr/>
          <p:nvPr/>
        </p:nvSpPr>
        <p:spPr>
          <a:xfrm>
            <a:off x="13014698" y="3314700"/>
            <a:ext cx="929902" cy="689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 smtClean="0">
                <a:solidFill>
                  <a:srgbClr val="0099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17</a:t>
            </a:r>
            <a:endParaRPr lang="ar-SA" sz="4000" b="1" dirty="0">
              <a:solidFill>
                <a:srgbClr val="0099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63" name="Freeform: Shape 48">
            <a:extLst>
              <a:ext uri="{FF2B5EF4-FFF2-40B4-BE49-F238E27FC236}">
                <a16:creationId xmlns="" xmlns:a16="http://schemas.microsoft.com/office/drawing/2014/main" id="{014FFD65-F7AF-4DDB-8A20-0A98B71A63EC}"/>
              </a:ext>
            </a:extLst>
          </p:cNvPr>
          <p:cNvSpPr/>
          <p:nvPr/>
        </p:nvSpPr>
        <p:spPr>
          <a:xfrm rot="13861118">
            <a:off x="12958822" y="3965028"/>
            <a:ext cx="518327" cy="455787"/>
          </a:xfrm>
          <a:custGeom>
            <a:avLst/>
            <a:gdLst>
              <a:gd name="connsiteX0" fmla="*/ 0 w 750181"/>
              <a:gd name="connsiteY0" fmla="*/ 594360 h 651552"/>
              <a:gd name="connsiteX1" fmla="*/ 731520 w 750181"/>
              <a:gd name="connsiteY1" fmla="*/ 594360 h 651552"/>
              <a:gd name="connsiteX2" fmla="*/ 548640 w 750181"/>
              <a:gd name="connsiteY2" fmla="*/ 0 h 651552"/>
              <a:gd name="connsiteX3" fmla="*/ 548640 w 750181"/>
              <a:gd name="connsiteY3" fmla="*/ 0 h 651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0181" h="651552">
                <a:moveTo>
                  <a:pt x="0" y="594360"/>
                </a:moveTo>
                <a:cubicBezTo>
                  <a:pt x="320040" y="643890"/>
                  <a:pt x="640080" y="693420"/>
                  <a:pt x="731520" y="594360"/>
                </a:cubicBezTo>
                <a:cubicBezTo>
                  <a:pt x="822960" y="495300"/>
                  <a:pt x="548640" y="0"/>
                  <a:pt x="548640" y="0"/>
                </a:cubicBezTo>
                <a:lnTo>
                  <a:pt x="548640" y="0"/>
                </a:lnTo>
              </a:path>
            </a:pathLst>
          </a:custGeom>
          <a:ln w="38100">
            <a:solidFill>
              <a:srgbClr val="C0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64" name="شكل بيضاوي 6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3182600" y="4952116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78" name="Freeform: Shape 48">
            <a:extLst>
              <a:ext uri="{FF2B5EF4-FFF2-40B4-BE49-F238E27FC236}">
                <a16:creationId xmlns="" xmlns:a16="http://schemas.microsoft.com/office/drawing/2014/main" id="{014FFD65-F7AF-4DDB-8A20-0A98B71A63EC}"/>
              </a:ext>
            </a:extLst>
          </p:cNvPr>
          <p:cNvSpPr/>
          <p:nvPr/>
        </p:nvSpPr>
        <p:spPr>
          <a:xfrm rot="13861118">
            <a:off x="14101822" y="3965028"/>
            <a:ext cx="518327" cy="455787"/>
          </a:xfrm>
          <a:custGeom>
            <a:avLst/>
            <a:gdLst>
              <a:gd name="connsiteX0" fmla="*/ 0 w 750181"/>
              <a:gd name="connsiteY0" fmla="*/ 594360 h 651552"/>
              <a:gd name="connsiteX1" fmla="*/ 731520 w 750181"/>
              <a:gd name="connsiteY1" fmla="*/ 594360 h 651552"/>
              <a:gd name="connsiteX2" fmla="*/ 548640 w 750181"/>
              <a:gd name="connsiteY2" fmla="*/ 0 h 651552"/>
              <a:gd name="connsiteX3" fmla="*/ 548640 w 750181"/>
              <a:gd name="connsiteY3" fmla="*/ 0 h 651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0181" h="651552">
                <a:moveTo>
                  <a:pt x="0" y="594360"/>
                </a:moveTo>
                <a:cubicBezTo>
                  <a:pt x="320040" y="643890"/>
                  <a:pt x="640080" y="693420"/>
                  <a:pt x="731520" y="594360"/>
                </a:cubicBezTo>
                <a:cubicBezTo>
                  <a:pt x="822960" y="495300"/>
                  <a:pt x="548640" y="0"/>
                  <a:pt x="548640" y="0"/>
                </a:cubicBezTo>
                <a:lnTo>
                  <a:pt x="548640" y="0"/>
                </a:lnTo>
              </a:path>
            </a:pathLst>
          </a:custGeom>
          <a:ln w="38100">
            <a:solidFill>
              <a:srgbClr val="0000FF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sp>
        <p:nvSpPr>
          <p:cNvPr id="79" name="مستطيل 78"/>
          <p:cNvSpPr/>
          <p:nvPr/>
        </p:nvSpPr>
        <p:spPr>
          <a:xfrm>
            <a:off x="15163800" y="3467100"/>
            <a:ext cx="929902" cy="689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 smtClean="0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20</a:t>
            </a:r>
            <a:endParaRPr lang="ar-SA" sz="4000" b="1" dirty="0">
              <a:solidFill>
                <a:srgbClr val="FF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80" name="Freeform: Shape 48">
            <a:extLst>
              <a:ext uri="{FF2B5EF4-FFF2-40B4-BE49-F238E27FC236}">
                <a16:creationId xmlns="" xmlns:a16="http://schemas.microsoft.com/office/drawing/2014/main" id="{014FFD65-F7AF-4DDB-8A20-0A98B71A63EC}"/>
              </a:ext>
            </a:extLst>
          </p:cNvPr>
          <p:cNvSpPr/>
          <p:nvPr/>
        </p:nvSpPr>
        <p:spPr>
          <a:xfrm rot="13861118">
            <a:off x="14711422" y="3888828"/>
            <a:ext cx="518327" cy="455787"/>
          </a:xfrm>
          <a:custGeom>
            <a:avLst/>
            <a:gdLst>
              <a:gd name="connsiteX0" fmla="*/ 0 w 750181"/>
              <a:gd name="connsiteY0" fmla="*/ 594360 h 651552"/>
              <a:gd name="connsiteX1" fmla="*/ 731520 w 750181"/>
              <a:gd name="connsiteY1" fmla="*/ 594360 h 651552"/>
              <a:gd name="connsiteX2" fmla="*/ 548640 w 750181"/>
              <a:gd name="connsiteY2" fmla="*/ 0 h 651552"/>
              <a:gd name="connsiteX3" fmla="*/ 548640 w 750181"/>
              <a:gd name="connsiteY3" fmla="*/ 0 h 651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0181" h="651552">
                <a:moveTo>
                  <a:pt x="0" y="594360"/>
                </a:moveTo>
                <a:cubicBezTo>
                  <a:pt x="320040" y="643890"/>
                  <a:pt x="640080" y="693420"/>
                  <a:pt x="731520" y="594360"/>
                </a:cubicBezTo>
                <a:cubicBezTo>
                  <a:pt x="822960" y="495300"/>
                  <a:pt x="548640" y="0"/>
                  <a:pt x="548640" y="0"/>
                </a:cubicBezTo>
                <a:lnTo>
                  <a:pt x="548640" y="0"/>
                </a:lnTo>
              </a:path>
            </a:pathLst>
          </a:custGeom>
          <a:ln w="38100">
            <a:solidFill>
              <a:srgbClr val="0000FF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81" name="شكل بيضاوي 8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4977800" y="4991100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1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  <p:bldP spid="49" grpId="0" animBg="1"/>
      <p:bldP spid="54" grpId="0"/>
      <p:bldP spid="63" grpId="0" animBg="1"/>
      <p:bldP spid="64" grpId="0" animBg="1"/>
      <p:bldP spid="64" grpId="1" animBg="1"/>
      <p:bldP spid="78" grpId="0" animBg="1"/>
      <p:bldP spid="79" grpId="0"/>
      <p:bldP spid="80" grpId="0" animBg="1"/>
      <p:bldP spid="81" grpId="0" animBg="1"/>
      <p:bldP spid="8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="" xmlns:a16="http://schemas.microsoft.com/office/drawing/2014/main" id="{5D8F0D43-7F27-4843-A1A2-5E96EFA4F092}"/>
              </a:ext>
            </a:extLst>
          </p:cNvPr>
          <p:cNvGrpSpPr/>
          <p:nvPr/>
        </p:nvGrpSpPr>
        <p:grpSpPr>
          <a:xfrm>
            <a:off x="-152400" y="120080"/>
            <a:ext cx="10867041" cy="1461571"/>
            <a:chOff x="61370" y="0"/>
            <a:chExt cx="7149987" cy="1448849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="" xmlns:a16="http://schemas.microsoft.com/office/drawing/2014/main" id="{E4A16A1A-9DEB-4146-9266-3B6D1A8CBA7D}"/>
                </a:ext>
              </a:extLst>
            </p:cNvPr>
            <p:cNvSpPr/>
            <p:nvPr/>
          </p:nvSpPr>
          <p:spPr>
            <a:xfrm>
              <a:off x="265594" y="0"/>
              <a:ext cx="6945763" cy="144884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="" xmlns:a16="http://schemas.microsoft.com/office/drawing/2014/main" id="{734319A3-E73C-4BFA-8D9A-506F72027DC0}"/>
                </a:ext>
              </a:extLst>
            </p:cNvPr>
            <p:cNvSpPr txBox="1"/>
            <p:nvPr/>
          </p:nvSpPr>
          <p:spPr>
            <a:xfrm>
              <a:off x="61370" y="27658"/>
              <a:ext cx="6223543" cy="91529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6000" spc="-84" dirty="0">
                  <a:solidFill>
                    <a:schemeClr val="bg2">
                      <a:lumMod val="50000"/>
                    </a:schemeClr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5 – </a:t>
              </a:r>
              <a:r>
                <a:rPr lang="ar-SA" sz="6000" spc="-84" dirty="0" smtClean="0">
                  <a:solidFill>
                    <a:schemeClr val="bg2">
                      <a:lumMod val="50000"/>
                    </a:schemeClr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7  </a:t>
              </a:r>
              <a:r>
                <a:rPr lang="ar-SA" sz="6000" spc="-84" dirty="0" smtClean="0">
                  <a:solidFill>
                    <a:schemeClr val="bg1">
                      <a:lumMod val="75000"/>
                    </a:schemeClr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  ترتيب الاعداد حتى 20</a:t>
              </a:r>
              <a:endParaRPr lang="ar-SA" sz="6000" spc="-84" dirty="0">
                <a:solidFill>
                  <a:schemeClr val="bg1">
                    <a:lumMod val="75000"/>
                  </a:schemeClr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2386" y="2384"/>
            <a:ext cx="18264188" cy="1028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13" name="Google Shape;115;p16">
            <a:extLst>
              <a:ext uri="{FF2B5EF4-FFF2-40B4-BE49-F238E27FC236}">
                <a16:creationId xmlns="" xmlns:a16="http://schemas.microsoft.com/office/drawing/2014/main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345542" y="2560883"/>
            <a:ext cx="13964774" cy="7332824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4" name="Google Shape;116;p16">
            <a:extLst>
              <a:ext uri="{FF2B5EF4-FFF2-40B4-BE49-F238E27FC236}">
                <a16:creationId xmlns="" xmlns:a16="http://schemas.microsoft.com/office/drawing/2014/main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600200" y="1257302"/>
            <a:ext cx="1552334" cy="185673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="" xmlns:a16="http://schemas.microsoft.com/office/drawing/2014/main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993548" y="1683436"/>
            <a:ext cx="760949" cy="5993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="" xmlns:a16="http://schemas.microsoft.com/office/drawing/2014/main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87324">
            <a:off x="196867" y="1508765"/>
            <a:ext cx="1128854" cy="97056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مجموعة 25">
            <a:extLst>
              <a:ext uri="{FF2B5EF4-FFF2-40B4-BE49-F238E27FC236}">
                <a16:creationId xmlns="" xmlns:a16="http://schemas.microsoft.com/office/drawing/2014/main" id="{02DDE471-DB41-4939-B541-1335005CEAD1}"/>
              </a:ext>
            </a:extLst>
          </p:cNvPr>
          <p:cNvGrpSpPr/>
          <p:nvPr/>
        </p:nvGrpSpPr>
        <p:grpSpPr>
          <a:xfrm>
            <a:off x="9006970" y="106672"/>
            <a:ext cx="9072626" cy="1143080"/>
            <a:chOff x="12930214" y="-1143080"/>
            <a:chExt cx="9072626" cy="1143080"/>
          </a:xfrm>
        </p:grpSpPr>
        <p:pic>
          <p:nvPicPr>
            <p:cNvPr id="27" name="Picture 3" descr="C:\Users\Mohammed\Desktop\ديباجة رياضيات1\درس اليوم.jpg">
              <a:extLst>
                <a:ext uri="{FF2B5EF4-FFF2-40B4-BE49-F238E27FC236}">
                  <a16:creationId xmlns="" xmlns:a16="http://schemas.microsoft.com/office/drawing/2014/main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  <p:pic>
          <p:nvPicPr>
            <p:cNvPr id="28" name="Picture 2" descr="C:\Users\Mohammed\Desktop\ديباجة رياضيات1\درس عنوان.jpg">
              <a:extLst>
                <a:ext uri="{FF2B5EF4-FFF2-40B4-BE49-F238E27FC236}">
                  <a16:creationId xmlns="" xmlns:a16="http://schemas.microsoft.com/office/drawing/2014/main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</p:grpSp>
      <p:sp>
        <p:nvSpPr>
          <p:cNvPr id="29" name="AutoShape 9">
            <a:extLst>
              <a:ext uri="{FF2B5EF4-FFF2-40B4-BE49-F238E27FC236}">
                <a16:creationId xmlns="" xmlns:a16="http://schemas.microsoft.com/office/drawing/2014/main" id="{A854F559-5BA0-4F49-9469-802D9598B1AD}"/>
              </a:ext>
            </a:extLst>
          </p:cNvPr>
          <p:cNvSpPr/>
          <p:nvPr/>
        </p:nvSpPr>
        <p:spPr>
          <a:xfrm rot="21571288">
            <a:off x="10361823" y="1350654"/>
            <a:ext cx="4111866" cy="104982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="" xmlns:a16="http://schemas.microsoft.com/office/drawing/2014/main" id="{DECA73D4-218F-4F46-A104-FB98A641593B}"/>
              </a:ext>
            </a:extLst>
          </p:cNvPr>
          <p:cNvGrpSpPr/>
          <p:nvPr/>
        </p:nvGrpSpPr>
        <p:grpSpPr>
          <a:xfrm>
            <a:off x="14329159" y="1396450"/>
            <a:ext cx="4187444" cy="955442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="" xmlns:a16="http://schemas.microsoft.com/office/drawing/2014/main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="" xmlns:a16="http://schemas.microsoft.com/office/drawing/2014/main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584172" hangingPunct="0"/>
              <a:r>
                <a:rPr lang="ar-SA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="" xmlns:a16="http://schemas.microsoft.com/office/drawing/2014/main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6293371" y="2607072"/>
            <a:ext cx="1714784" cy="126522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="" xmlns:a16="http://schemas.microsoft.com/office/drawing/2014/main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14573963" y="3929033"/>
            <a:ext cx="1500198" cy="101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="" xmlns:a16="http://schemas.microsoft.com/office/drawing/2014/main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79488" y="2729285"/>
            <a:ext cx="1144440" cy="1143008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="" xmlns:a16="http://schemas.microsoft.com/office/drawing/2014/main" id="{A375F833-303C-4EA2-B0FB-D71CBF7E5F3E}"/>
              </a:ext>
            </a:extLst>
          </p:cNvPr>
          <p:cNvSpPr/>
          <p:nvPr/>
        </p:nvSpPr>
        <p:spPr>
          <a:xfrm>
            <a:off x="10736910" y="1525888"/>
            <a:ext cx="823152" cy="688088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4" name="Heart 38">
            <a:extLst>
              <a:ext uri="{FF2B5EF4-FFF2-40B4-BE49-F238E27FC236}">
                <a16:creationId xmlns="" xmlns:a16="http://schemas.microsoft.com/office/drawing/2014/main" id="{B1723344-60A1-4937-82D6-E71EDBB47841}"/>
              </a:ext>
            </a:extLst>
          </p:cNvPr>
          <p:cNvSpPr/>
          <p:nvPr/>
        </p:nvSpPr>
        <p:spPr>
          <a:xfrm>
            <a:off x="12696564" y="1520634"/>
            <a:ext cx="764364" cy="764364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/>
          </a:p>
        </p:txBody>
      </p:sp>
      <p:sp>
        <p:nvSpPr>
          <p:cNvPr id="45" name="Rectangle 18">
            <a:extLst>
              <a:ext uri="{FF2B5EF4-FFF2-40B4-BE49-F238E27FC236}">
                <a16:creationId xmlns="" xmlns:a16="http://schemas.microsoft.com/office/drawing/2014/main" id="{D32D8820-701A-45DF-9F07-8656434BFB40}"/>
              </a:ext>
            </a:extLst>
          </p:cNvPr>
          <p:cNvSpPr/>
          <p:nvPr/>
        </p:nvSpPr>
        <p:spPr>
          <a:xfrm>
            <a:off x="11822295" y="1609106"/>
            <a:ext cx="670698" cy="532884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6" name="Rounded Rectangle 51">
            <a:extLst>
              <a:ext uri="{FF2B5EF4-FFF2-40B4-BE49-F238E27FC236}">
                <a16:creationId xmlns="" xmlns:a16="http://schemas.microsoft.com/office/drawing/2014/main" id="{8A25F950-CACC-42AF-92B8-BBDF985714F2}"/>
              </a:ext>
            </a:extLst>
          </p:cNvPr>
          <p:cNvSpPr/>
          <p:nvPr/>
        </p:nvSpPr>
        <p:spPr>
          <a:xfrm rot="16200000" flipH="1">
            <a:off x="13569904" y="1379036"/>
            <a:ext cx="912734" cy="893748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="" xmlns:a16="http://schemas.microsoft.com/office/drawing/2014/main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251" y="90263"/>
            <a:ext cx="1232766" cy="1179348"/>
          </a:xfrm>
          <a:prstGeom prst="rect">
            <a:avLst/>
          </a:prstGeom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6535401" y="-105529"/>
            <a:ext cx="1845137" cy="159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20324303">
            <a:off x="16746300" y="8761033"/>
            <a:ext cx="1537329" cy="1451733"/>
          </a:xfrm>
          <a:prstGeom prst="rect">
            <a:avLst/>
          </a:prstGeom>
        </p:spPr>
      </p:pic>
      <p:grpSp>
        <p:nvGrpSpPr>
          <p:cNvPr id="4" name="مجموعة 3"/>
          <p:cNvGrpSpPr/>
          <p:nvPr/>
        </p:nvGrpSpPr>
        <p:grpSpPr>
          <a:xfrm>
            <a:off x="13706738" y="4982876"/>
            <a:ext cx="3598374" cy="1607087"/>
            <a:chOff x="13706738" y="4982876"/>
            <a:chExt cx="3598374" cy="1607087"/>
          </a:xfrm>
        </p:grpSpPr>
        <p:pic>
          <p:nvPicPr>
            <p:cNvPr id="47" name="Google Shape;1242;p68"/>
            <p:cNvPicPr preferRelativeResize="0"/>
            <p:nvPr/>
          </p:nvPicPr>
          <p:blipFill rotWithShape="1">
            <a:blip r:embed="rId18">
              <a:alphaModFix/>
            </a:blip>
            <a:srcRect t="11051" r="20000" b="26510"/>
            <a:stretch/>
          </p:blipFill>
          <p:spPr>
            <a:xfrm>
              <a:off x="13706738" y="4982876"/>
              <a:ext cx="3598374" cy="1607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" descr="Maths - Math Melonheadz Clip Art, HD Png Download - Original Size PNG Image  - PNGJoy">
              <a:extLst>
                <a:ext uri="{FF2B5EF4-FFF2-40B4-BE49-F238E27FC236}">
                  <a16:creationId xmlns="" xmlns:a16="http://schemas.microsoft.com/office/drawing/2014/main" id="{127D0F6F-4CC4-4A15-9B4F-9C229B1063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97474" y="5515526"/>
              <a:ext cx="1925090" cy="541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Google Shape;78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6535402" y="3929033"/>
            <a:ext cx="1303308" cy="120452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مستطيل 34"/>
          <p:cNvSpPr/>
          <p:nvPr/>
        </p:nvSpPr>
        <p:spPr>
          <a:xfrm>
            <a:off x="14310316" y="7353300"/>
            <a:ext cx="3909839" cy="1800494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r>
              <a:rPr lang="ar-SA" dirty="0">
                <a:solidFill>
                  <a:srgbClr val="CC0066"/>
                </a:solidFill>
              </a:rPr>
              <a:t>شكر خاص للأستاذ الفاضل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rgbClr val="CC0066"/>
                </a:solidFill>
              </a:rPr>
              <a:t>@</a:t>
            </a:r>
            <a:r>
              <a:rPr lang="en-US" dirty="0" err="1">
                <a:solidFill>
                  <a:srgbClr val="CC0066"/>
                </a:solidFill>
              </a:rPr>
              <a:t>Hassan_Alqarnee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hlinkClick r:id="rId21"/>
              </a:rPr>
              <a:t>https://www.youtube.com/playlist?list=PLyoodbH_5mVIlRVJAJof8blvnTy0aF9Rr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ar-SA" dirty="0">
              <a:solidFill>
                <a:srgbClr val="CC0066"/>
              </a:solidFill>
            </a:endParaRPr>
          </a:p>
        </p:txBody>
      </p:sp>
      <p:pic>
        <p:nvPicPr>
          <p:cNvPr id="2" name="- ترتيب الأعداد حتى ٢٠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993548" y="3190605"/>
            <a:ext cx="11202156" cy="629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4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46"/>
          <p:cNvGrpSpPr/>
          <p:nvPr/>
        </p:nvGrpSpPr>
        <p:grpSpPr>
          <a:xfrm>
            <a:off x="1730298" y="1798076"/>
            <a:ext cx="14357208" cy="5973450"/>
            <a:chOff x="7728915" y="1917859"/>
            <a:chExt cx="1034486" cy="222599"/>
          </a:xfrm>
        </p:grpSpPr>
        <p:sp>
          <p:nvSpPr>
            <p:cNvPr id="1289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2" name="Google Shape;1332;p46"/>
          <p:cNvGrpSpPr/>
          <p:nvPr/>
        </p:nvGrpSpPr>
        <p:grpSpPr>
          <a:xfrm>
            <a:off x="3796350" y="142528"/>
            <a:ext cx="1602259" cy="1942854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4498841" y="7048500"/>
            <a:ext cx="1102127" cy="1013037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9" name="Picture 2" descr="Fivestar 5Star Sticker by headmark agency for iOS &amp; Android | GIPHY">
            <a:extLst>
              <a:ext uri="{FF2B5EF4-FFF2-40B4-BE49-F238E27FC236}">
                <a16:creationId xmlns:a16="http://schemas.microsoft.com/office/drawing/2014/main" xmlns="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600" y="3800817"/>
            <a:ext cx="7820382" cy="782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1">
            <a:extLst>
              <a:ext uri="{FF2B5EF4-FFF2-40B4-BE49-F238E27FC236}">
                <a16:creationId xmlns:a16="http://schemas.microsoft.com/office/drawing/2014/main" xmlns="" id="{6157CA11-17C3-4032-A40D-E0459ED1C7AC}"/>
              </a:ext>
            </a:extLst>
          </p:cNvPr>
          <p:cNvSpPr txBox="1"/>
          <p:nvPr/>
        </p:nvSpPr>
        <p:spPr>
          <a:xfrm>
            <a:off x="2600428" y="2974133"/>
            <a:ext cx="12157226" cy="1246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AE" sz="72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72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81" name="TextBox 1">
            <a:extLst>
              <a:ext uri="{FF2B5EF4-FFF2-40B4-BE49-F238E27FC236}">
                <a16:creationId xmlns:a16="http://schemas.microsoft.com/office/drawing/2014/main" xmlns="" id="{EAD36180-9EE9-4BD2-B108-107DBF406D16}"/>
              </a:ext>
            </a:extLst>
          </p:cNvPr>
          <p:cNvSpPr txBox="1"/>
          <p:nvPr/>
        </p:nvSpPr>
        <p:spPr>
          <a:xfrm>
            <a:off x="3176491" y="4388288"/>
            <a:ext cx="12157226" cy="115416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SA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هل اعجبك درس </a:t>
            </a:r>
            <a:r>
              <a:rPr lang="ar-AE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66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grpSp>
        <p:nvGrpSpPr>
          <p:cNvPr id="101" name="Google Shape;1398;p47"/>
          <p:cNvGrpSpPr/>
          <p:nvPr/>
        </p:nvGrpSpPr>
        <p:grpSpPr>
          <a:xfrm rot="21121516">
            <a:off x="4221944" y="294161"/>
            <a:ext cx="735632" cy="602156"/>
            <a:chOff x="7194125" y="2470757"/>
            <a:chExt cx="235750" cy="192975"/>
          </a:xfrm>
        </p:grpSpPr>
        <p:sp>
          <p:nvSpPr>
            <p:cNvPr id="102" name="Google Shape;1399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00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84" y="3967817"/>
            <a:ext cx="3122316" cy="1951448"/>
          </a:xfrm>
          <a:prstGeom prst="rect">
            <a:avLst/>
          </a:prstGeom>
        </p:spPr>
      </p:pic>
      <p:pic>
        <p:nvPicPr>
          <p:cNvPr id="71" name="Picture 2" descr="C:\Users\Naar\Downloads\Imasdar 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791" y="3166581"/>
            <a:ext cx="3154514" cy="664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Writing a love Letter - Omer Hoffmann Illustrations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849" y="417438"/>
            <a:ext cx="2556951" cy="27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Google Shape;266;p39">
            <a:hlinkClick r:id="" action="ppaction://noaction"/>
          </p:cNvPr>
          <p:cNvSpPr/>
          <p:nvPr/>
        </p:nvSpPr>
        <p:spPr>
          <a:xfrm>
            <a:off x="13917679" y="290779"/>
            <a:ext cx="4022360" cy="1540358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Google Shape;265;p39">
            <a:hlinkClick r:id="" action="ppaction://noaction"/>
          </p:cNvPr>
          <p:cNvSpPr txBox="1">
            <a:spLocks/>
          </p:cNvSpPr>
          <p:nvPr/>
        </p:nvSpPr>
        <p:spPr>
          <a:xfrm>
            <a:off x="13485631" y="457100"/>
            <a:ext cx="4731380" cy="1086000"/>
          </a:xfrm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6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تحدث مع عائلتك</a:t>
            </a:r>
          </a:p>
        </p:txBody>
      </p:sp>
    </p:spTree>
    <p:extLst>
      <p:ext uri="{BB962C8B-B14F-4D97-AF65-F5344CB8AC3E}">
        <p14:creationId xmlns:p14="http://schemas.microsoft.com/office/powerpoint/2010/main" val="74894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7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916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-1295400" y="724994"/>
            <a:ext cx="20497800" cy="9226846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>
              <a:alpha val="49000"/>
            </a:schemeClr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1158" name="Google Shape;1158;p44"/>
          <p:cNvGrpSpPr/>
          <p:nvPr/>
        </p:nvGrpSpPr>
        <p:grpSpPr>
          <a:xfrm>
            <a:off x="1049927" y="470515"/>
            <a:ext cx="12288426" cy="269162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9" name="Google Shape;1199;p44"/>
          <p:cNvSpPr/>
          <p:nvPr/>
        </p:nvSpPr>
        <p:spPr>
          <a:xfrm>
            <a:off x="442956" y="6236909"/>
            <a:ext cx="1585404" cy="248405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endParaRPr/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11354806" y="3178238"/>
            <a:ext cx="1585415" cy="1405811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14461641" y="7656555"/>
            <a:ext cx="934763" cy="907074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="" xmlns:a16="http://schemas.microsoft.com/office/drawing/2014/main" id="{AF4D5308-FBE9-48AA-9EEA-D927CA1D104B}"/>
              </a:ext>
            </a:extLst>
          </p:cNvPr>
          <p:cNvSpPr/>
          <p:nvPr/>
        </p:nvSpPr>
        <p:spPr>
          <a:xfrm>
            <a:off x="1946509" y="3995618"/>
            <a:ext cx="8811530" cy="1661985"/>
          </a:xfrm>
          <a:prstGeom prst="rect">
            <a:avLst/>
          </a:prstGeom>
          <a:noFill/>
        </p:spPr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9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حل الواجب في منصة</a:t>
            </a:r>
          </a:p>
        </p:txBody>
      </p:sp>
      <p:pic>
        <p:nvPicPr>
          <p:cNvPr id="78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xmlns="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12286838" y="3534705"/>
            <a:ext cx="3118362" cy="4411292"/>
          </a:xfrm>
          <a:prstGeom prst="rect">
            <a:avLst/>
          </a:prstGeom>
        </p:spPr>
      </p:pic>
      <p:pic>
        <p:nvPicPr>
          <p:cNvPr id="68" name="صورة 67">
            <a:extLst>
              <a:ext uri="{FF2B5EF4-FFF2-40B4-BE49-F238E27FC236}">
                <a16:creationId xmlns="" xmlns:a16="http://schemas.microsoft.com/office/drawing/2014/main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780572"/>
            <a:ext cx="4270285" cy="4163528"/>
          </a:xfrm>
          <a:prstGeom prst="rect">
            <a:avLst/>
          </a:prstGeom>
        </p:spPr>
      </p:pic>
      <p:grpSp>
        <p:nvGrpSpPr>
          <p:cNvPr id="72" name="Google Shape;1511;p30">
            <a:extLst>
              <a:ext uri="{FF2B5EF4-FFF2-40B4-BE49-F238E27FC236}">
                <a16:creationId xmlns:a16="http://schemas.microsoft.com/office/drawing/2014/main" xmlns="" id="{2153D432-752F-4DF4-8E34-7587FC866516}"/>
              </a:ext>
            </a:extLst>
          </p:cNvPr>
          <p:cNvGrpSpPr/>
          <p:nvPr/>
        </p:nvGrpSpPr>
        <p:grpSpPr>
          <a:xfrm>
            <a:off x="348443" y="3874055"/>
            <a:ext cx="11691191" cy="2295380"/>
            <a:chOff x="1032250" y="948300"/>
            <a:chExt cx="5560250" cy="3820725"/>
          </a:xfrm>
        </p:grpSpPr>
        <p:sp>
          <p:nvSpPr>
            <p:cNvPr id="73" name="Google Shape;1512;p30">
              <a:extLst>
                <a:ext uri="{FF2B5EF4-FFF2-40B4-BE49-F238E27FC236}">
                  <a16:creationId xmlns:a16="http://schemas.microsoft.com/office/drawing/2014/main" xmlns="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13;p30">
              <a:extLst>
                <a:ext uri="{FF2B5EF4-FFF2-40B4-BE49-F238E27FC236}">
                  <a16:creationId xmlns:a16="http://schemas.microsoft.com/office/drawing/2014/main" xmlns="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14;p30">
              <a:extLst>
                <a:ext uri="{FF2B5EF4-FFF2-40B4-BE49-F238E27FC236}">
                  <a16:creationId xmlns:a16="http://schemas.microsoft.com/office/drawing/2014/main" xmlns="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5;p30">
              <a:extLst>
                <a:ext uri="{FF2B5EF4-FFF2-40B4-BE49-F238E27FC236}">
                  <a16:creationId xmlns:a16="http://schemas.microsoft.com/office/drawing/2014/main" xmlns="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6;p30">
              <a:extLst>
                <a:ext uri="{FF2B5EF4-FFF2-40B4-BE49-F238E27FC236}">
                  <a16:creationId xmlns:a16="http://schemas.microsoft.com/office/drawing/2014/main" xmlns="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7;p30">
              <a:extLst>
                <a:ext uri="{FF2B5EF4-FFF2-40B4-BE49-F238E27FC236}">
                  <a16:creationId xmlns:a16="http://schemas.microsoft.com/office/drawing/2014/main" xmlns="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8;p30">
              <a:extLst>
                <a:ext uri="{FF2B5EF4-FFF2-40B4-BE49-F238E27FC236}">
                  <a16:creationId xmlns:a16="http://schemas.microsoft.com/office/drawing/2014/main" xmlns="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9;p30">
              <a:extLst>
                <a:ext uri="{FF2B5EF4-FFF2-40B4-BE49-F238E27FC236}">
                  <a16:creationId xmlns:a16="http://schemas.microsoft.com/office/drawing/2014/main" xmlns="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20;p30">
              <a:extLst>
                <a:ext uri="{FF2B5EF4-FFF2-40B4-BE49-F238E27FC236}">
                  <a16:creationId xmlns:a16="http://schemas.microsoft.com/office/drawing/2014/main" xmlns="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1;p30">
              <a:extLst>
                <a:ext uri="{FF2B5EF4-FFF2-40B4-BE49-F238E27FC236}">
                  <a16:creationId xmlns:a16="http://schemas.microsoft.com/office/drawing/2014/main" xmlns="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2;p30">
              <a:extLst>
                <a:ext uri="{FF2B5EF4-FFF2-40B4-BE49-F238E27FC236}">
                  <a16:creationId xmlns:a16="http://schemas.microsoft.com/office/drawing/2014/main" xmlns="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3;p30">
              <a:extLst>
                <a:ext uri="{FF2B5EF4-FFF2-40B4-BE49-F238E27FC236}">
                  <a16:creationId xmlns:a16="http://schemas.microsoft.com/office/drawing/2014/main" xmlns="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4;p30">
              <a:extLst>
                <a:ext uri="{FF2B5EF4-FFF2-40B4-BE49-F238E27FC236}">
                  <a16:creationId xmlns:a16="http://schemas.microsoft.com/office/drawing/2014/main" xmlns="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5;p30">
              <a:extLst>
                <a:ext uri="{FF2B5EF4-FFF2-40B4-BE49-F238E27FC236}">
                  <a16:creationId xmlns:a16="http://schemas.microsoft.com/office/drawing/2014/main" xmlns="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6;p30">
              <a:extLst>
                <a:ext uri="{FF2B5EF4-FFF2-40B4-BE49-F238E27FC236}">
                  <a16:creationId xmlns:a16="http://schemas.microsoft.com/office/drawing/2014/main" xmlns="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27;p30">
              <a:extLst>
                <a:ext uri="{FF2B5EF4-FFF2-40B4-BE49-F238E27FC236}">
                  <a16:creationId xmlns:a16="http://schemas.microsoft.com/office/drawing/2014/main" xmlns="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28;p30">
              <a:extLst>
                <a:ext uri="{FF2B5EF4-FFF2-40B4-BE49-F238E27FC236}">
                  <a16:creationId xmlns:a16="http://schemas.microsoft.com/office/drawing/2014/main" xmlns="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29;p30">
              <a:extLst>
                <a:ext uri="{FF2B5EF4-FFF2-40B4-BE49-F238E27FC236}">
                  <a16:creationId xmlns:a16="http://schemas.microsoft.com/office/drawing/2014/main" xmlns="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30;p30">
              <a:extLst>
                <a:ext uri="{FF2B5EF4-FFF2-40B4-BE49-F238E27FC236}">
                  <a16:creationId xmlns:a16="http://schemas.microsoft.com/office/drawing/2014/main" xmlns="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31;p30">
              <a:extLst>
                <a:ext uri="{FF2B5EF4-FFF2-40B4-BE49-F238E27FC236}">
                  <a16:creationId xmlns:a16="http://schemas.microsoft.com/office/drawing/2014/main" xmlns="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32;p30">
              <a:extLst>
                <a:ext uri="{FF2B5EF4-FFF2-40B4-BE49-F238E27FC236}">
                  <a16:creationId xmlns:a16="http://schemas.microsoft.com/office/drawing/2014/main" xmlns="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33;p30">
              <a:extLst>
                <a:ext uri="{FF2B5EF4-FFF2-40B4-BE49-F238E27FC236}">
                  <a16:creationId xmlns:a16="http://schemas.microsoft.com/office/drawing/2014/main" xmlns="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34;p30">
              <a:extLst>
                <a:ext uri="{FF2B5EF4-FFF2-40B4-BE49-F238E27FC236}">
                  <a16:creationId xmlns:a16="http://schemas.microsoft.com/office/drawing/2014/main" xmlns="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35;p30">
              <a:extLst>
                <a:ext uri="{FF2B5EF4-FFF2-40B4-BE49-F238E27FC236}">
                  <a16:creationId xmlns:a16="http://schemas.microsoft.com/office/drawing/2014/main" xmlns="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36;p30">
              <a:extLst>
                <a:ext uri="{FF2B5EF4-FFF2-40B4-BE49-F238E27FC236}">
                  <a16:creationId xmlns:a16="http://schemas.microsoft.com/office/drawing/2014/main" xmlns="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37;p30">
              <a:extLst>
                <a:ext uri="{FF2B5EF4-FFF2-40B4-BE49-F238E27FC236}">
                  <a16:creationId xmlns:a16="http://schemas.microsoft.com/office/drawing/2014/main" xmlns="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38;p30">
              <a:extLst>
                <a:ext uri="{FF2B5EF4-FFF2-40B4-BE49-F238E27FC236}">
                  <a16:creationId xmlns:a16="http://schemas.microsoft.com/office/drawing/2014/main" xmlns="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39;p30">
              <a:extLst>
                <a:ext uri="{FF2B5EF4-FFF2-40B4-BE49-F238E27FC236}">
                  <a16:creationId xmlns:a16="http://schemas.microsoft.com/office/drawing/2014/main" xmlns="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40;p30">
              <a:extLst>
                <a:ext uri="{FF2B5EF4-FFF2-40B4-BE49-F238E27FC236}">
                  <a16:creationId xmlns:a16="http://schemas.microsoft.com/office/drawing/2014/main" xmlns="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41;p30">
              <a:extLst>
                <a:ext uri="{FF2B5EF4-FFF2-40B4-BE49-F238E27FC236}">
                  <a16:creationId xmlns:a16="http://schemas.microsoft.com/office/drawing/2014/main" xmlns="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42;p30">
              <a:extLst>
                <a:ext uri="{FF2B5EF4-FFF2-40B4-BE49-F238E27FC236}">
                  <a16:creationId xmlns:a16="http://schemas.microsoft.com/office/drawing/2014/main" xmlns="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43;p30">
              <a:extLst>
                <a:ext uri="{FF2B5EF4-FFF2-40B4-BE49-F238E27FC236}">
                  <a16:creationId xmlns:a16="http://schemas.microsoft.com/office/drawing/2014/main" xmlns="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44;p30">
              <a:extLst>
                <a:ext uri="{FF2B5EF4-FFF2-40B4-BE49-F238E27FC236}">
                  <a16:creationId xmlns:a16="http://schemas.microsoft.com/office/drawing/2014/main" xmlns="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45;p30">
              <a:extLst>
                <a:ext uri="{FF2B5EF4-FFF2-40B4-BE49-F238E27FC236}">
                  <a16:creationId xmlns:a16="http://schemas.microsoft.com/office/drawing/2014/main" xmlns="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46;p30">
              <a:extLst>
                <a:ext uri="{FF2B5EF4-FFF2-40B4-BE49-F238E27FC236}">
                  <a16:creationId xmlns:a16="http://schemas.microsoft.com/office/drawing/2014/main" xmlns="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47;p30">
              <a:extLst>
                <a:ext uri="{FF2B5EF4-FFF2-40B4-BE49-F238E27FC236}">
                  <a16:creationId xmlns:a16="http://schemas.microsoft.com/office/drawing/2014/main" xmlns="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48;p30">
              <a:extLst>
                <a:ext uri="{FF2B5EF4-FFF2-40B4-BE49-F238E27FC236}">
                  <a16:creationId xmlns:a16="http://schemas.microsoft.com/office/drawing/2014/main" xmlns="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49;p30">
              <a:extLst>
                <a:ext uri="{FF2B5EF4-FFF2-40B4-BE49-F238E27FC236}">
                  <a16:creationId xmlns:a16="http://schemas.microsoft.com/office/drawing/2014/main" xmlns="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50;p30">
              <a:extLst>
                <a:ext uri="{FF2B5EF4-FFF2-40B4-BE49-F238E27FC236}">
                  <a16:creationId xmlns:a16="http://schemas.microsoft.com/office/drawing/2014/main" xmlns="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51;p30">
              <a:extLst>
                <a:ext uri="{FF2B5EF4-FFF2-40B4-BE49-F238E27FC236}">
                  <a16:creationId xmlns:a16="http://schemas.microsoft.com/office/drawing/2014/main" xmlns="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52;p30">
              <a:extLst>
                <a:ext uri="{FF2B5EF4-FFF2-40B4-BE49-F238E27FC236}">
                  <a16:creationId xmlns:a16="http://schemas.microsoft.com/office/drawing/2014/main" xmlns="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53;p30">
              <a:extLst>
                <a:ext uri="{FF2B5EF4-FFF2-40B4-BE49-F238E27FC236}">
                  <a16:creationId xmlns:a16="http://schemas.microsoft.com/office/drawing/2014/main" xmlns="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54;p30">
              <a:extLst>
                <a:ext uri="{FF2B5EF4-FFF2-40B4-BE49-F238E27FC236}">
                  <a16:creationId xmlns:a16="http://schemas.microsoft.com/office/drawing/2014/main" xmlns="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55;p30">
              <a:extLst>
                <a:ext uri="{FF2B5EF4-FFF2-40B4-BE49-F238E27FC236}">
                  <a16:creationId xmlns:a16="http://schemas.microsoft.com/office/drawing/2014/main" xmlns="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56;p30">
              <a:extLst>
                <a:ext uri="{FF2B5EF4-FFF2-40B4-BE49-F238E27FC236}">
                  <a16:creationId xmlns:a16="http://schemas.microsoft.com/office/drawing/2014/main" xmlns="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57;p30">
              <a:extLst>
                <a:ext uri="{FF2B5EF4-FFF2-40B4-BE49-F238E27FC236}">
                  <a16:creationId xmlns:a16="http://schemas.microsoft.com/office/drawing/2014/main" xmlns="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58;p30">
              <a:extLst>
                <a:ext uri="{FF2B5EF4-FFF2-40B4-BE49-F238E27FC236}">
                  <a16:creationId xmlns:a16="http://schemas.microsoft.com/office/drawing/2014/main" xmlns="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559;p30">
              <a:extLst>
                <a:ext uri="{FF2B5EF4-FFF2-40B4-BE49-F238E27FC236}">
                  <a16:creationId xmlns:a16="http://schemas.microsoft.com/office/drawing/2014/main" xmlns="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560;p30">
              <a:extLst>
                <a:ext uri="{FF2B5EF4-FFF2-40B4-BE49-F238E27FC236}">
                  <a16:creationId xmlns:a16="http://schemas.microsoft.com/office/drawing/2014/main" xmlns="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61;p30">
              <a:extLst>
                <a:ext uri="{FF2B5EF4-FFF2-40B4-BE49-F238E27FC236}">
                  <a16:creationId xmlns:a16="http://schemas.microsoft.com/office/drawing/2014/main" xmlns="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562;p30">
              <a:extLst>
                <a:ext uri="{FF2B5EF4-FFF2-40B4-BE49-F238E27FC236}">
                  <a16:creationId xmlns:a16="http://schemas.microsoft.com/office/drawing/2014/main" xmlns="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563;p30">
              <a:extLst>
                <a:ext uri="{FF2B5EF4-FFF2-40B4-BE49-F238E27FC236}">
                  <a16:creationId xmlns:a16="http://schemas.microsoft.com/office/drawing/2014/main" xmlns="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564;p30">
              <a:extLst>
                <a:ext uri="{FF2B5EF4-FFF2-40B4-BE49-F238E27FC236}">
                  <a16:creationId xmlns:a16="http://schemas.microsoft.com/office/drawing/2014/main" xmlns="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565;p30">
              <a:extLst>
                <a:ext uri="{FF2B5EF4-FFF2-40B4-BE49-F238E27FC236}">
                  <a16:creationId xmlns:a16="http://schemas.microsoft.com/office/drawing/2014/main" xmlns="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566;p30">
              <a:extLst>
                <a:ext uri="{FF2B5EF4-FFF2-40B4-BE49-F238E27FC236}">
                  <a16:creationId xmlns:a16="http://schemas.microsoft.com/office/drawing/2014/main" xmlns="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567;p30">
              <a:extLst>
                <a:ext uri="{FF2B5EF4-FFF2-40B4-BE49-F238E27FC236}">
                  <a16:creationId xmlns:a16="http://schemas.microsoft.com/office/drawing/2014/main" xmlns="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568;p30">
              <a:extLst>
                <a:ext uri="{FF2B5EF4-FFF2-40B4-BE49-F238E27FC236}">
                  <a16:creationId xmlns:a16="http://schemas.microsoft.com/office/drawing/2014/main" xmlns="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569;p30">
              <a:extLst>
                <a:ext uri="{FF2B5EF4-FFF2-40B4-BE49-F238E27FC236}">
                  <a16:creationId xmlns:a16="http://schemas.microsoft.com/office/drawing/2014/main" xmlns="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570;p30">
              <a:extLst>
                <a:ext uri="{FF2B5EF4-FFF2-40B4-BE49-F238E27FC236}">
                  <a16:creationId xmlns:a16="http://schemas.microsoft.com/office/drawing/2014/main" xmlns="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571;p30">
              <a:extLst>
                <a:ext uri="{FF2B5EF4-FFF2-40B4-BE49-F238E27FC236}">
                  <a16:creationId xmlns:a16="http://schemas.microsoft.com/office/drawing/2014/main" xmlns="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572;p30">
              <a:extLst>
                <a:ext uri="{FF2B5EF4-FFF2-40B4-BE49-F238E27FC236}">
                  <a16:creationId xmlns:a16="http://schemas.microsoft.com/office/drawing/2014/main" xmlns="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573;p30">
              <a:extLst>
                <a:ext uri="{FF2B5EF4-FFF2-40B4-BE49-F238E27FC236}">
                  <a16:creationId xmlns:a16="http://schemas.microsoft.com/office/drawing/2014/main" xmlns="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574;p30">
              <a:extLst>
                <a:ext uri="{FF2B5EF4-FFF2-40B4-BE49-F238E27FC236}">
                  <a16:creationId xmlns:a16="http://schemas.microsoft.com/office/drawing/2014/main" xmlns="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575;p30">
              <a:extLst>
                <a:ext uri="{FF2B5EF4-FFF2-40B4-BE49-F238E27FC236}">
                  <a16:creationId xmlns:a16="http://schemas.microsoft.com/office/drawing/2014/main" xmlns="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576;p30">
              <a:extLst>
                <a:ext uri="{FF2B5EF4-FFF2-40B4-BE49-F238E27FC236}">
                  <a16:creationId xmlns:a16="http://schemas.microsoft.com/office/drawing/2014/main" xmlns="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577;p30">
              <a:extLst>
                <a:ext uri="{FF2B5EF4-FFF2-40B4-BE49-F238E27FC236}">
                  <a16:creationId xmlns:a16="http://schemas.microsoft.com/office/drawing/2014/main" xmlns="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578;p30">
              <a:extLst>
                <a:ext uri="{FF2B5EF4-FFF2-40B4-BE49-F238E27FC236}">
                  <a16:creationId xmlns:a16="http://schemas.microsoft.com/office/drawing/2014/main" xmlns="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579;p30">
              <a:extLst>
                <a:ext uri="{FF2B5EF4-FFF2-40B4-BE49-F238E27FC236}">
                  <a16:creationId xmlns:a16="http://schemas.microsoft.com/office/drawing/2014/main" xmlns="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580;p30">
              <a:extLst>
                <a:ext uri="{FF2B5EF4-FFF2-40B4-BE49-F238E27FC236}">
                  <a16:creationId xmlns:a16="http://schemas.microsoft.com/office/drawing/2014/main" xmlns="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581;p30">
              <a:extLst>
                <a:ext uri="{FF2B5EF4-FFF2-40B4-BE49-F238E27FC236}">
                  <a16:creationId xmlns:a16="http://schemas.microsoft.com/office/drawing/2014/main" xmlns="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582;p30">
              <a:extLst>
                <a:ext uri="{FF2B5EF4-FFF2-40B4-BE49-F238E27FC236}">
                  <a16:creationId xmlns:a16="http://schemas.microsoft.com/office/drawing/2014/main" xmlns="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583;p30">
              <a:extLst>
                <a:ext uri="{FF2B5EF4-FFF2-40B4-BE49-F238E27FC236}">
                  <a16:creationId xmlns:a16="http://schemas.microsoft.com/office/drawing/2014/main" xmlns="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584;p30">
              <a:extLst>
                <a:ext uri="{FF2B5EF4-FFF2-40B4-BE49-F238E27FC236}">
                  <a16:creationId xmlns:a16="http://schemas.microsoft.com/office/drawing/2014/main" xmlns="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585;p30">
              <a:extLst>
                <a:ext uri="{FF2B5EF4-FFF2-40B4-BE49-F238E27FC236}">
                  <a16:creationId xmlns:a16="http://schemas.microsoft.com/office/drawing/2014/main" xmlns="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86;p30">
              <a:extLst>
                <a:ext uri="{FF2B5EF4-FFF2-40B4-BE49-F238E27FC236}">
                  <a16:creationId xmlns:a16="http://schemas.microsoft.com/office/drawing/2014/main" xmlns="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87;p30">
              <a:extLst>
                <a:ext uri="{FF2B5EF4-FFF2-40B4-BE49-F238E27FC236}">
                  <a16:creationId xmlns:a16="http://schemas.microsoft.com/office/drawing/2014/main" xmlns="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88;p30">
              <a:extLst>
                <a:ext uri="{FF2B5EF4-FFF2-40B4-BE49-F238E27FC236}">
                  <a16:creationId xmlns:a16="http://schemas.microsoft.com/office/drawing/2014/main" xmlns="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89;p30">
              <a:extLst>
                <a:ext uri="{FF2B5EF4-FFF2-40B4-BE49-F238E27FC236}">
                  <a16:creationId xmlns:a16="http://schemas.microsoft.com/office/drawing/2014/main" xmlns="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90;p30">
              <a:extLst>
                <a:ext uri="{FF2B5EF4-FFF2-40B4-BE49-F238E27FC236}">
                  <a16:creationId xmlns:a16="http://schemas.microsoft.com/office/drawing/2014/main" xmlns="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91;p30">
              <a:extLst>
                <a:ext uri="{FF2B5EF4-FFF2-40B4-BE49-F238E27FC236}">
                  <a16:creationId xmlns:a16="http://schemas.microsoft.com/office/drawing/2014/main" xmlns="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92;p30">
              <a:extLst>
                <a:ext uri="{FF2B5EF4-FFF2-40B4-BE49-F238E27FC236}">
                  <a16:creationId xmlns:a16="http://schemas.microsoft.com/office/drawing/2014/main" xmlns="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93;p30">
              <a:extLst>
                <a:ext uri="{FF2B5EF4-FFF2-40B4-BE49-F238E27FC236}">
                  <a16:creationId xmlns:a16="http://schemas.microsoft.com/office/drawing/2014/main" xmlns="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94;p30">
              <a:extLst>
                <a:ext uri="{FF2B5EF4-FFF2-40B4-BE49-F238E27FC236}">
                  <a16:creationId xmlns:a16="http://schemas.microsoft.com/office/drawing/2014/main" xmlns="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5;p30">
              <a:extLst>
                <a:ext uri="{FF2B5EF4-FFF2-40B4-BE49-F238E27FC236}">
                  <a16:creationId xmlns:a16="http://schemas.microsoft.com/office/drawing/2014/main" xmlns="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596;p30">
              <a:extLst>
                <a:ext uri="{FF2B5EF4-FFF2-40B4-BE49-F238E27FC236}">
                  <a16:creationId xmlns:a16="http://schemas.microsoft.com/office/drawing/2014/main" xmlns="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597;p30">
              <a:extLst>
                <a:ext uri="{FF2B5EF4-FFF2-40B4-BE49-F238E27FC236}">
                  <a16:creationId xmlns:a16="http://schemas.microsoft.com/office/drawing/2014/main" xmlns="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598;p30">
              <a:extLst>
                <a:ext uri="{FF2B5EF4-FFF2-40B4-BE49-F238E27FC236}">
                  <a16:creationId xmlns:a16="http://schemas.microsoft.com/office/drawing/2014/main" xmlns="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599;p30">
              <a:extLst>
                <a:ext uri="{FF2B5EF4-FFF2-40B4-BE49-F238E27FC236}">
                  <a16:creationId xmlns:a16="http://schemas.microsoft.com/office/drawing/2014/main" xmlns="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00;p30">
              <a:extLst>
                <a:ext uri="{FF2B5EF4-FFF2-40B4-BE49-F238E27FC236}">
                  <a16:creationId xmlns:a16="http://schemas.microsoft.com/office/drawing/2014/main" xmlns="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01;p30">
              <a:extLst>
                <a:ext uri="{FF2B5EF4-FFF2-40B4-BE49-F238E27FC236}">
                  <a16:creationId xmlns:a16="http://schemas.microsoft.com/office/drawing/2014/main" xmlns="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02;p30">
              <a:extLst>
                <a:ext uri="{FF2B5EF4-FFF2-40B4-BE49-F238E27FC236}">
                  <a16:creationId xmlns:a16="http://schemas.microsoft.com/office/drawing/2014/main" xmlns="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03;p30">
              <a:extLst>
                <a:ext uri="{FF2B5EF4-FFF2-40B4-BE49-F238E27FC236}">
                  <a16:creationId xmlns:a16="http://schemas.microsoft.com/office/drawing/2014/main" xmlns="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04;p30">
              <a:extLst>
                <a:ext uri="{FF2B5EF4-FFF2-40B4-BE49-F238E27FC236}">
                  <a16:creationId xmlns:a16="http://schemas.microsoft.com/office/drawing/2014/main" xmlns="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05;p30">
              <a:extLst>
                <a:ext uri="{FF2B5EF4-FFF2-40B4-BE49-F238E27FC236}">
                  <a16:creationId xmlns:a16="http://schemas.microsoft.com/office/drawing/2014/main" xmlns="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606;p30">
              <a:extLst>
                <a:ext uri="{FF2B5EF4-FFF2-40B4-BE49-F238E27FC236}">
                  <a16:creationId xmlns:a16="http://schemas.microsoft.com/office/drawing/2014/main" xmlns="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607;p30">
              <a:extLst>
                <a:ext uri="{FF2B5EF4-FFF2-40B4-BE49-F238E27FC236}">
                  <a16:creationId xmlns:a16="http://schemas.microsoft.com/office/drawing/2014/main" xmlns="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608;p30">
              <a:extLst>
                <a:ext uri="{FF2B5EF4-FFF2-40B4-BE49-F238E27FC236}">
                  <a16:creationId xmlns:a16="http://schemas.microsoft.com/office/drawing/2014/main" xmlns="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609;p30">
              <a:extLst>
                <a:ext uri="{FF2B5EF4-FFF2-40B4-BE49-F238E27FC236}">
                  <a16:creationId xmlns:a16="http://schemas.microsoft.com/office/drawing/2014/main" xmlns="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610;p30">
              <a:extLst>
                <a:ext uri="{FF2B5EF4-FFF2-40B4-BE49-F238E27FC236}">
                  <a16:creationId xmlns:a16="http://schemas.microsoft.com/office/drawing/2014/main" xmlns="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611;p30">
              <a:extLst>
                <a:ext uri="{FF2B5EF4-FFF2-40B4-BE49-F238E27FC236}">
                  <a16:creationId xmlns:a16="http://schemas.microsoft.com/office/drawing/2014/main" xmlns="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612;p30">
              <a:extLst>
                <a:ext uri="{FF2B5EF4-FFF2-40B4-BE49-F238E27FC236}">
                  <a16:creationId xmlns:a16="http://schemas.microsoft.com/office/drawing/2014/main" xmlns="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613;p30">
              <a:extLst>
                <a:ext uri="{FF2B5EF4-FFF2-40B4-BE49-F238E27FC236}">
                  <a16:creationId xmlns:a16="http://schemas.microsoft.com/office/drawing/2014/main" xmlns="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614;p30">
              <a:extLst>
                <a:ext uri="{FF2B5EF4-FFF2-40B4-BE49-F238E27FC236}">
                  <a16:creationId xmlns:a16="http://schemas.microsoft.com/office/drawing/2014/main" xmlns="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615;p30">
              <a:extLst>
                <a:ext uri="{FF2B5EF4-FFF2-40B4-BE49-F238E27FC236}">
                  <a16:creationId xmlns:a16="http://schemas.microsoft.com/office/drawing/2014/main" xmlns="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2" name="Picture 2" descr="نتيجة بحث الصور عن numbers gif clipart">
            <a:extLst>
              <a:ext uri="{FF2B5EF4-FFF2-40B4-BE49-F238E27FC236}">
                <a16:creationId xmlns:a16="http://schemas.microsoft.com/office/drawing/2014/main" xmlns="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8353" y="446382"/>
            <a:ext cx="4712888" cy="353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93" y="3583301"/>
            <a:ext cx="1788659" cy="178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مربع نص 184"/>
          <p:cNvSpPr txBox="1"/>
          <p:nvPr/>
        </p:nvSpPr>
        <p:spPr>
          <a:xfrm>
            <a:off x="3332683" y="754571"/>
            <a:ext cx="8301770" cy="1523495"/>
          </a:xfrm>
          <a:prstGeom prst="rect">
            <a:avLst/>
          </a:prstGeom>
          <a:noFill/>
        </p:spPr>
        <p:txBody>
          <a:bodyPr wrap="square" lIns="137157" tIns="68579" rIns="137157" bIns="68579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الواجب</a:t>
            </a:r>
          </a:p>
        </p:txBody>
      </p:sp>
      <p:pic>
        <p:nvPicPr>
          <p:cNvPr id="186" name="Picture 6" descr="Patrenia Gooden: Writi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6406" y="6456812"/>
            <a:ext cx="4317923" cy="249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713" y="843827"/>
            <a:ext cx="2573936" cy="200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Miss Elaina GIFs - Get the best GIF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98" y="6743700"/>
            <a:ext cx="5131205" cy="2886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14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15085679" y="3845817"/>
            <a:ext cx="3460800" cy="3778943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" action="ppaction://noaction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14737690" y="4678829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" action="ppaction://noaction"/>
          </p:cNvPr>
          <p:cNvSpPr/>
          <p:nvPr/>
        </p:nvSpPr>
        <p:spPr>
          <a:xfrm rot="-5400000">
            <a:off x="14737690" y="57845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14737690" y="68902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1571522" y="8555630"/>
            <a:ext cx="437094" cy="534474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4" name="Rectangle 3">
            <a:extLst>
              <a:ext uri="{FF2B5EF4-FFF2-40B4-BE49-F238E27FC236}">
                <a16:creationId xmlns:a16="http://schemas.microsoft.com/office/drawing/2014/main" xmlns="" id="{5EE9856E-C120-403F-9AD8-7F072859FA6D}"/>
              </a:ext>
            </a:extLst>
          </p:cNvPr>
          <p:cNvSpPr/>
          <p:nvPr/>
        </p:nvSpPr>
        <p:spPr>
          <a:xfrm>
            <a:off x="-1693298" y="1306244"/>
            <a:ext cx="10519200" cy="769435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137154" tIns="68577" rIns="137154" bIns="68577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371531" rtl="1">
              <a:defRPr/>
            </a:pP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41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41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41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41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41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:a16="http://schemas.microsoft.com/office/drawing/2014/main" xmlns="" id="{94E47E75-B5CF-487C-8B40-9F43D607B58F}"/>
              </a:ext>
            </a:extLst>
          </p:cNvPr>
          <p:cNvSpPr/>
          <p:nvPr/>
        </p:nvSpPr>
        <p:spPr>
          <a:xfrm>
            <a:off x="1719196" y="525250"/>
            <a:ext cx="6036740" cy="807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41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41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41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4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41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41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 rot="10328227">
            <a:off x="1558859" y="1317003"/>
            <a:ext cx="1099145" cy="845492"/>
          </a:xfrm>
          <a:prstGeom prst="rect">
            <a:avLst/>
          </a:prstGeom>
        </p:spPr>
      </p:pic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3486856">
            <a:off x="375419" y="8172233"/>
            <a:ext cx="1865037" cy="1761191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:a16="http://schemas.microsoft.com/office/drawing/2014/main" xmlns="" id="{39345CDE-8D93-42F1-89C5-0A0E659C9C6D}"/>
              </a:ext>
            </a:extLst>
          </p:cNvPr>
          <p:cNvSpPr/>
          <p:nvPr/>
        </p:nvSpPr>
        <p:spPr>
          <a:xfrm>
            <a:off x="3583884" y="3203950"/>
            <a:ext cx="5727576" cy="1506260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r>
              <a:rPr lang="ar-SA" sz="42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</a:t>
            </a:r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  <a:p>
            <a:pPr algn="ctr" defTabSz="1371498"/>
            <a:endParaRPr lang="ar-SA" sz="42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:a16="http://schemas.microsoft.com/office/drawing/2014/main" xmlns="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50092" y="5583107"/>
            <a:ext cx="3858042" cy="1929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5">
            <a:extLst>
              <a:ext uri="{FF2B5EF4-FFF2-40B4-BE49-F238E27FC236}">
                <a16:creationId xmlns:a16="http://schemas.microsoft.com/office/drawing/2014/main" xmlns="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802" t="78057" r="35493" b="17140"/>
          <a:stretch/>
        </p:blipFill>
        <p:spPr>
          <a:xfrm>
            <a:off x="2897908" y="7257710"/>
            <a:ext cx="8667770" cy="94749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:a16="http://schemas.microsoft.com/office/drawing/2014/main" xmlns="" id="{8E4724F8-A11D-4680-92A8-7CB5FCC1C745}"/>
              </a:ext>
            </a:extLst>
          </p:cNvPr>
          <p:cNvSpPr/>
          <p:nvPr/>
        </p:nvSpPr>
        <p:spPr>
          <a:xfrm>
            <a:off x="1216683" y="8604320"/>
            <a:ext cx="12954000" cy="630846"/>
          </a:xfrm>
          <a:prstGeom prst="rect">
            <a:avLst/>
          </a:prstGeom>
        </p:spPr>
        <p:txBody>
          <a:bodyPr wrap="square" lIns="137154" tIns="68577" rIns="137154" bIns="68577">
            <a:spAutoFit/>
          </a:bodyPr>
          <a:lstStyle/>
          <a:p>
            <a:pPr algn="ctr"/>
            <a:r>
              <a:rPr lang="ar-AE" sz="3200" dirty="0">
                <a:solidFill>
                  <a:schemeClr val="bg1">
                    <a:lumMod val="60000"/>
                    <a:lumOff val="4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32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:a16="http://schemas.microsoft.com/office/drawing/2014/main" xmlns="" id="{29379E6A-4607-48A3-8AD2-909D460AC40D}"/>
              </a:ext>
            </a:extLst>
          </p:cNvPr>
          <p:cNvSpPr/>
          <p:nvPr/>
        </p:nvSpPr>
        <p:spPr>
          <a:xfrm>
            <a:off x="10391790" y="6900560"/>
            <a:ext cx="1665516" cy="1563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endParaRPr lang="en-GB"/>
          </a:p>
        </p:txBody>
      </p:sp>
      <p:sp>
        <p:nvSpPr>
          <p:cNvPr id="142" name="Google_teacher"/>
          <p:cNvSpPr/>
          <p:nvPr/>
        </p:nvSpPr>
        <p:spPr>
          <a:xfrm>
            <a:off x="13086260" y="9235166"/>
            <a:ext cx="4846140" cy="11805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52393" tIns="152393" rIns="152393" bIns="152393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4800" dirty="0" err="1">
                <a:solidFill>
                  <a:srgbClr val="CC3399"/>
                </a:solidFill>
              </a:rPr>
              <a:t>Jcliiio</a:t>
            </a:r>
            <a:endParaRPr sz="4800" dirty="0">
              <a:solidFill>
                <a:srgbClr val="CC3399"/>
              </a:solidFill>
            </a:endParaRPr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217168" y="8822867"/>
            <a:ext cx="1647452" cy="1647455"/>
          </a:xfrm>
          <a:prstGeom prst="rect">
            <a:avLst/>
          </a:prstGeom>
          <a:noFill/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506026" y="8766272"/>
            <a:ext cx="1438379" cy="143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/>
          <a:p>
            <a:r>
              <a:rPr lang="ar-SA" sz="24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5775364" y="4609987"/>
            <a:ext cx="2740346" cy="7207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24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7492797" y="476236"/>
            <a:ext cx="965442" cy="843941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Google Shape;2823;p70"/>
          <p:cNvGrpSpPr/>
          <p:nvPr/>
        </p:nvGrpSpPr>
        <p:grpSpPr>
          <a:xfrm>
            <a:off x="-418030" y="2335279"/>
            <a:ext cx="2526461" cy="1895582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8411135" y="-245145"/>
            <a:ext cx="1752090" cy="2038548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0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671" y="2155316"/>
            <a:ext cx="2193972" cy="2193972"/>
          </a:xfrm>
          <a:prstGeom prst="rect">
            <a:avLst/>
          </a:prstGeom>
        </p:spPr>
      </p:pic>
      <p:pic>
        <p:nvPicPr>
          <p:cNvPr id="71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608" y="3239289"/>
            <a:ext cx="3027258" cy="3027258"/>
          </a:xfrm>
          <a:prstGeom prst="rect">
            <a:avLst/>
          </a:prstGeom>
        </p:spPr>
      </p:pic>
      <p:sp>
        <p:nvSpPr>
          <p:cNvPr id="76" name="Google Shape;681;p51">
            <a:hlinkClick r:id="" action="ppaction://noaction"/>
          </p:cNvPr>
          <p:cNvSpPr txBox="1">
            <a:spLocks/>
          </p:cNvSpPr>
          <p:nvPr/>
        </p:nvSpPr>
        <p:spPr>
          <a:xfrm>
            <a:off x="15384944" y="5576962"/>
            <a:ext cx="2879411" cy="7167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oncert One"/>
              <a:buNone/>
              <a:defRPr sz="32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77" name="Google Shape;684;p51">
            <a:hlinkClick r:id="" action="ppaction://noaction"/>
          </p:cNvPr>
          <p:cNvSpPr txBox="1">
            <a:spLocks/>
          </p:cNvSpPr>
          <p:nvPr/>
        </p:nvSpPr>
        <p:spPr>
          <a:xfrm>
            <a:off x="15923420" y="6681790"/>
            <a:ext cx="2364581" cy="71675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pic>
        <p:nvPicPr>
          <p:cNvPr id="78" name="Picture 2" descr="من قدك يامدلل .. آمر تــدلل [الأرشيف] - الصفحة 6 - منتديات قصايد ليل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074" y="7568716"/>
            <a:ext cx="2356317" cy="147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صور للمقدمات | Miraculous / Arabic Amino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450" y="4491741"/>
            <a:ext cx="4586045" cy="203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04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36776" y="1135927"/>
            <a:ext cx="16513024" cy="869453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  <a:alpha val="39000"/>
            </a:schemeClr>
          </a:solidFill>
          <a:ln w="44450">
            <a:solidFill>
              <a:schemeClr val="accent1"/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" t="2836" r="22225"/>
          <a:stretch/>
        </p:blipFill>
        <p:spPr bwMode="auto">
          <a:xfrm>
            <a:off x="1477389" y="2595300"/>
            <a:ext cx="8975558" cy="6661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="" xmlns:a16="http://schemas.microsoft.com/office/drawing/2014/main" id="{09CE9518-C24D-4F42-B6E7-CE449445C584}"/>
              </a:ext>
            </a:extLst>
          </p:cNvPr>
          <p:cNvSpPr txBox="1"/>
          <p:nvPr/>
        </p:nvSpPr>
        <p:spPr>
          <a:xfrm>
            <a:off x="12192000" y="4487986"/>
            <a:ext cx="4688463" cy="1615827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ar-SA" sz="9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لوحة المئة</a:t>
            </a:r>
            <a:endParaRPr lang="en-US" sz="9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23" name="شكل بيضاوي 12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91400" y="2589916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26" name="Arrow: Pentagon 60">
            <a:extLst>
              <a:ext uri="{FF2B5EF4-FFF2-40B4-BE49-F238E27FC236}">
                <a16:creationId xmlns="" xmlns:a16="http://schemas.microsoft.com/office/drawing/2014/main" id="{203E1544-D326-4613-BE82-E22C30881CC0}"/>
              </a:ext>
            </a:extLst>
          </p:cNvPr>
          <p:cNvSpPr/>
          <p:nvPr/>
        </p:nvSpPr>
        <p:spPr>
          <a:xfrm flipH="1">
            <a:off x="11887200" y="1845119"/>
            <a:ext cx="5867400" cy="1792989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39000"/>
            </a:schemeClr>
          </a:solidFill>
          <a:ln>
            <a:solidFill>
              <a:schemeClr val="accent1">
                <a:lumMod val="2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0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PT Bold Heading" pitchFamily="2" charset="-78"/>
              </a:rPr>
              <a:t>مراجعة الارقام</a:t>
            </a:r>
            <a:endParaRPr lang="x-none" sz="6000" b="1" dirty="0">
              <a:solidFill>
                <a:srgbClr val="C00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28" name="شكل بيضاوي 12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653200" y="2589916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29" name="شكل بيضاوي 12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2589916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0" name="شكل بيضاوي 12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76800" y="2589916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1" name="شكل بيضاوي 13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38600" y="2589916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2" name="شكل بيضاوي 13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2602579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3" name="شكل بيضاوي 13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86000" y="2614069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4" name="شكل بيضاوي 13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05200" y="2614069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5" name="شكل بيضاوي 13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3400" y="2589916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6" name="شكل بيضاوي 13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76400" y="2589916"/>
            <a:ext cx="7620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70" name="شكل بيضاوي 26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91400" y="32515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271" name="شكل بيضاوي 27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653200" y="32515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272" name="شكل بيضاوي 27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32515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273" name="شكل بيضاوي 27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76800" y="32515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274" name="شكل بيضاوي 27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38600" y="32515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275" name="شكل بيضاوي 27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3264226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276" name="شكل بيضاوي 27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86000" y="3275716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277" name="شكل بيضاوي 27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05200" y="3275716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278" name="شكل بيضاوي 27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3400" y="32515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279" name="شكل بيضاوي 27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76400" y="3251563"/>
            <a:ext cx="7620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280" name="شكل بيضاوي 27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91400" y="3861163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81" name="شكل بيضاوي 28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653200" y="3861163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82" name="شكل بيضاوي 28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3861163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83" name="شكل بيضاوي 28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76800" y="3861163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84" name="شكل بيضاوي 28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38600" y="3861163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85" name="شكل بيضاوي 28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3873826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86" name="شكل بيضاوي 28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86000" y="3885316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87" name="شكل بيضاوي 28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05200" y="3885316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88" name="شكل بيضاوي 28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3400" y="3861163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89" name="شكل بيضاوي 28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76400" y="3861163"/>
            <a:ext cx="7620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90" name="شكل بيضاوي 28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91400" y="4546963"/>
            <a:ext cx="643200" cy="724784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91" name="شكل بيضاوي 29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653200" y="4546963"/>
            <a:ext cx="643200" cy="724784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92" name="شكل بيضاوي 29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4546963"/>
            <a:ext cx="643200" cy="724784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93" name="شكل بيضاوي 29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76800" y="4546963"/>
            <a:ext cx="643200" cy="724784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94" name="شكل بيضاوي 29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38600" y="4546963"/>
            <a:ext cx="643200" cy="724784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95" name="شكل بيضاوي 29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4559626"/>
            <a:ext cx="643200" cy="724784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96" name="شكل بيضاوي 29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86000" y="4571116"/>
            <a:ext cx="643200" cy="724784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97" name="شكل بيضاوي 29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05200" y="4571116"/>
            <a:ext cx="643200" cy="724784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98" name="شكل بيضاوي 29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3400" y="4546963"/>
            <a:ext cx="643200" cy="724784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99" name="شكل بيضاوي 29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76400" y="4546963"/>
            <a:ext cx="762000" cy="724784"/>
          </a:xfrm>
          <a:prstGeom prst="ellipse">
            <a:avLst/>
          </a:prstGeom>
          <a:noFill/>
          <a:ln w="5715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0" name="شكل بيضاوي 29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91400" y="5143500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1" name="شكل بيضاوي 30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653200" y="5143500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2" name="شكل بيضاوي 30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5143500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3" name="شكل بيضاوي 30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76800" y="5143500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4" name="شكل بيضاوي 30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38600" y="5143500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5" name="شكل بيضاوي 30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5156163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6" name="شكل بيضاوي 30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86000" y="5167653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7" name="شكل بيضاوي 30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05200" y="5167653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8" name="شكل بيضاوي 30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3400" y="5143500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9" name="شكل بيضاوي 30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76400" y="5143500"/>
            <a:ext cx="7620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0" name="شكل بيضاوي 30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91400" y="5842363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1" name="شكل بيضاوي 31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653200" y="5842363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2" name="شكل بيضاوي 31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5842363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3" name="شكل بيضاوي 31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76800" y="5842363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4" name="شكل بيضاوي 31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38600" y="5842363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5" name="شكل بيضاوي 31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5855026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6" name="شكل بيضاوي 31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86000" y="5866516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7" name="شكل بيضاوي 31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05200" y="5866516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8" name="شكل بيضاوي 31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3400" y="5842363"/>
            <a:ext cx="6432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9" name="شكل بيضاوي 31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76400" y="5842363"/>
            <a:ext cx="762000" cy="724784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20" name="شكل بيضاوي 31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91400" y="64519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21" name="شكل بيضاوي 32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653200" y="64519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22" name="شكل بيضاوي 32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64519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23" name="شكل بيضاوي 32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76800" y="64519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24" name="شكل بيضاوي 32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38600" y="64519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25" name="شكل بيضاوي 32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6464626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26" name="شكل بيضاوي 32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86000" y="6476116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27" name="شكل بيضاوي 32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05200" y="6476116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28" name="شكل بيضاوي 32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3400" y="6451963"/>
            <a:ext cx="6432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29" name="شكل بيضاوي 32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76400" y="6451963"/>
            <a:ext cx="762000" cy="724784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30" name="شكل بيضاوي 32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91400" y="7124700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31" name="شكل بيضاوي 33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653200" y="7124700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32" name="شكل بيضاوي 33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7124700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33" name="شكل بيضاوي 33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76800" y="7124700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34" name="شكل بيضاوي 33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38600" y="7124700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35" name="شكل بيضاوي 33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7137363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36" name="شكل بيضاوي 33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86000" y="7148853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37" name="شكل بيضاوي 33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05200" y="7148853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38" name="شكل بيضاوي 33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3400" y="7124700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39" name="شكل بيضاوي 33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76400" y="7124700"/>
            <a:ext cx="7620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40" name="شكل بيضاوي 33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91400" y="7747363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41" name="شكل بيضاوي 34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653200" y="7747363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42" name="شكل بيضاوي 34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7747363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43" name="شكل بيضاوي 34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76800" y="7747363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44" name="شكل بيضاوي 34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38600" y="7747363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45" name="شكل بيضاوي 34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7760026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46" name="شكل بيضاوي 34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86000" y="7771516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47" name="شكل بيضاوي 34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05200" y="7771516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48" name="شكل بيضاوي 34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3400" y="7747363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49" name="شكل بيضاوي 34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76400" y="7747363"/>
            <a:ext cx="7620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50" name="شكل بيضاوي 34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491400" y="8433163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51" name="شكل بيضاوي 35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8653200" y="8433163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52" name="شكل بيضاوي 35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815000" y="8433163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53" name="شكل بيضاوي 35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976800" y="8433163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54" name="شكل بيضاوي 35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38600" y="8433163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55" name="شكل بيضاوي 35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224200" y="8445826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56" name="شكل بيضاوي 35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86000" y="8457316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57" name="شكل بيضاوي 35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05200" y="8457316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58" name="شكل بيضاوي 35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633400" y="8433163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59" name="شكل بيضاوي 35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676400" y="8433163"/>
            <a:ext cx="7620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06" name="Arrow: Pentagon 60">
            <a:extLst>
              <a:ext uri="{FF2B5EF4-FFF2-40B4-BE49-F238E27FC236}">
                <a16:creationId xmlns:a16="http://schemas.microsoft.com/office/drawing/2014/main" xmlns="" id="{203E1544-D326-4613-BE82-E22C30881CC0}"/>
              </a:ext>
            </a:extLst>
          </p:cNvPr>
          <p:cNvSpPr/>
          <p:nvPr/>
        </p:nvSpPr>
        <p:spPr>
          <a:xfrm flipH="1">
            <a:off x="13746002" y="6875456"/>
            <a:ext cx="4105007" cy="650888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chemeClr val="accent3">
              <a:lumMod val="75000"/>
              <a:alpha val="59000"/>
            </a:schemeClr>
          </a:solidFill>
          <a:ln>
            <a:solidFill>
              <a:schemeClr val="accent1">
                <a:lumMod val="2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ar-SA" sz="6000" b="1" dirty="0" smtClean="0">
              <a:solidFill>
                <a:schemeClr val="accent5"/>
              </a:solidFill>
              <a:latin typeface="Sakkal Majalla" panose="02000000000000000000" pitchFamily="2" charset="-78"/>
              <a:cs typeface="PT Bold Heading" pitchFamily="2" charset="-78"/>
            </a:endParaRPr>
          </a:p>
          <a:p>
            <a:pPr algn="ctr"/>
            <a:r>
              <a:rPr lang="ar-SA" sz="36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..........</a:t>
            </a:r>
            <a:endParaRPr lang="ar-SA" sz="6000" b="1" dirty="0" smtClean="0">
              <a:solidFill>
                <a:schemeClr val="accent5"/>
              </a:solidFill>
              <a:latin typeface="Sakkal Majalla" panose="02000000000000000000" pitchFamily="2" charset="-78"/>
              <a:cs typeface="PT Bold Heading" pitchFamily="2" charset="-78"/>
            </a:endParaRPr>
          </a:p>
          <a:p>
            <a:pPr algn="ctr"/>
            <a:endParaRPr lang="x-none" sz="6000" b="1" dirty="0">
              <a:solidFill>
                <a:schemeClr val="accent5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pic>
        <p:nvPicPr>
          <p:cNvPr id="1026" name="Picture 2" descr="満点 100点 GIF - 満点 100点 正解 - Discover &amp;amp; Share GIFs | Cool gifs, Animated gif,  Animation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CEABC"/>
              </a:clrFrom>
              <a:clrTo>
                <a:srgbClr val="FCEAB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847" y="6838508"/>
            <a:ext cx="3092155" cy="267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72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2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2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2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2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2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 tmFilter="0, 0; .2, .5; .8, .5; 1, 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250" autoRev="1" fill="hold"/>
                                        <p:tgtEl>
                                          <p:spTgt spid="2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2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2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2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2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2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 tmFilter="0, 0; .2, .5; .8, .5; 1, 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4" dur="250" autoRev="1" fill="hold"/>
                                        <p:tgtEl>
                                          <p:spTgt spid="2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 tmFilter="0, 0; .2, .5; .8, .5; 1, 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2" dur="250" autoRev="1" fill="hold"/>
                                        <p:tgtEl>
                                          <p:spTgt spid="2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 tmFilter="0, 0; .2, .5; .8, .5; 1, 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250" autoRev="1" fill="hold"/>
                                        <p:tgtEl>
                                          <p:spTgt spid="2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 tmFilter="0, 0; .2, .5; .8, .5; 1, 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8" dur="250" autoRev="1" fill="hold"/>
                                        <p:tgtEl>
                                          <p:spTgt spid="2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 tmFilter="0, 0; .2, .5; .8, .5; 1, 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6" dur="250" autoRev="1" fill="hold"/>
                                        <p:tgtEl>
                                          <p:spTgt spid="2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2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2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 tmFilter="0, 0; .2, .5; .8, .5; 1, 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0" dur="250" autoRev="1" fill="hold"/>
                                        <p:tgtEl>
                                          <p:spTgt spid="2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2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 tmFilter="0, 0; .2, .5; .8, .5; 1, 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6" dur="250" autoRev="1" fill="hold"/>
                                        <p:tgtEl>
                                          <p:spTgt spid="2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 tmFilter="0, 0; .2, .5; .8, .5; 1, 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4" dur="250" autoRev="1" fill="hold"/>
                                        <p:tgtEl>
                                          <p:spTgt spid="2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 tmFilter="0, 0; .2, .5; .8, .5; 1, 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2" dur="250" autoRev="1" fill="hold"/>
                                        <p:tgtEl>
                                          <p:spTgt spid="2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 tmFilter="0, 0; .2, .5; .8, .5; 1, 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0" dur="250" autoRev="1" fill="hold"/>
                                        <p:tgtEl>
                                          <p:spTgt spid="2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 tmFilter="0, 0; .2, .5; .8, .5; 1, 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8" dur="250" autoRev="1" fill="hold"/>
                                        <p:tgtEl>
                                          <p:spTgt spid="2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 tmFilter="0, 0; .2, .5; .8, .5; 1, 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6" dur="250" autoRev="1" fill="hold"/>
                                        <p:tgtEl>
                                          <p:spTgt spid="2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 tmFilter="0, 0; .2, .5; .8, .5; 1, 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4" dur="250" autoRev="1" fill="hold"/>
                                        <p:tgtEl>
                                          <p:spTgt spid="2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 tmFilter="0, 0; .2, .5; .8, .5; 1, 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2" dur="250" autoRev="1" fill="hold"/>
                                        <p:tgtEl>
                                          <p:spTgt spid="2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 tmFilter="0, 0; .2, .5; .8, .5; 1, 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0" dur="250" autoRev="1" fill="hold"/>
                                        <p:tgtEl>
                                          <p:spTgt spid="2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 tmFilter="0, 0; .2, .5; .8, .5; 1, 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8" dur="250" autoRev="1" fill="hold"/>
                                        <p:tgtEl>
                                          <p:spTgt spid="3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3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 tmFilter="0, 0; .2, .5; .8, .5; 1, 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4" dur="250" autoRev="1" fill="hold"/>
                                        <p:tgtEl>
                                          <p:spTgt spid="3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500" tmFilter="0, 0; .2, .5; .8, .5; 1, 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2" dur="250" autoRev="1" fill="hold"/>
                                        <p:tgtEl>
                                          <p:spTgt spid="3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9" dur="500" tmFilter="0, 0; .2, .5; .8, .5; 1, 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0" dur="250" autoRev="1" fill="hold"/>
                                        <p:tgtEl>
                                          <p:spTgt spid="3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 tmFilter="0, 0; .2, .5; .8, .5; 1, 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8" dur="250" autoRev="1" fill="hold"/>
                                        <p:tgtEl>
                                          <p:spTgt spid="3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5" dur="500" tmFilter="0, 0; .2, .5; .8, .5; 1, 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6" dur="250" autoRev="1" fill="hold"/>
                                        <p:tgtEl>
                                          <p:spTgt spid="3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500" tmFilter="0, 0; .2, .5; .8, .5; 1, 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4" dur="250" autoRev="1" fill="hold"/>
                                        <p:tgtEl>
                                          <p:spTgt spid="3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5" fill="hold">
                      <p:stCondLst>
                        <p:cond delay="indefinite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 tmFilter="0, 0; .2, .5; .8, .5; 1, 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2" dur="250" autoRev="1" fill="hold"/>
                                        <p:tgtEl>
                                          <p:spTgt spid="3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9" dur="500" tmFilter="0, 0; .2, .5; .8, .5; 1, 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0" dur="250" autoRev="1" fill="hold"/>
                                        <p:tgtEl>
                                          <p:spTgt spid="3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500" tmFilter="0, 0; .2, .5; .8, .5; 1, 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8" dur="250" autoRev="1" fill="hold"/>
                                        <p:tgtEl>
                                          <p:spTgt spid="3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 tmFilter="0, 0; .2, .5; .8, .5; 1, 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6" dur="250" autoRev="1" fill="hold"/>
                                        <p:tgtEl>
                                          <p:spTgt spid="3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7" fill="hold">
                      <p:stCondLst>
                        <p:cond delay="indefinite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 tmFilter="0, 0; .2, .5; .8, .5; 1, 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4" dur="250" autoRev="1" fill="hold"/>
                                        <p:tgtEl>
                                          <p:spTgt spid="3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1" dur="500" tmFilter="0, 0; .2, .5; .8, .5; 1, 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2" dur="250" autoRev="1" fill="hold"/>
                                        <p:tgtEl>
                                          <p:spTgt spid="3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500" tmFilter="0, 0; .2, .5; .8, .5; 1, 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0" dur="250" autoRev="1" fill="hold"/>
                                        <p:tgtEl>
                                          <p:spTgt spid="3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1" fill="hold">
                      <p:stCondLst>
                        <p:cond delay="indefinite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500" tmFilter="0, 0; .2, .5; .8, .5; 1, 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8" dur="250" autoRev="1" fill="hold"/>
                                        <p:tgtEl>
                                          <p:spTgt spid="3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9" fill="hold">
                      <p:stCondLst>
                        <p:cond delay="indefinite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5" dur="500" tmFilter="0, 0; .2, .5; .8, .5; 1, 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6" dur="250" autoRev="1" fill="hold"/>
                                        <p:tgtEl>
                                          <p:spTgt spid="3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 tmFilter="0, 0; .2, .5; .8, .5; 1, 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4" dur="250" autoRev="1" fill="hold"/>
                                        <p:tgtEl>
                                          <p:spTgt spid="3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5" fill="hold">
                      <p:stCondLst>
                        <p:cond delay="indefinite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1" dur="500" tmFilter="0, 0; .2, .5; .8, .5; 1, 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2" dur="250" autoRev="1" fill="hold"/>
                                        <p:tgtEl>
                                          <p:spTgt spid="3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9" dur="500" tmFilter="0, 0; .2, .5; .8, .5; 1, 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0" dur="250" autoRev="1" fill="hold"/>
                                        <p:tgtEl>
                                          <p:spTgt spid="3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1" fill="hold">
                      <p:stCondLst>
                        <p:cond delay="indefinite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7" dur="500" tmFilter="0, 0; .2, .5; .8, .5; 1, 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8" dur="250" autoRev="1" fill="hold"/>
                                        <p:tgtEl>
                                          <p:spTgt spid="3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9" fill="hold">
                      <p:stCondLst>
                        <p:cond delay="indefinite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5" dur="500" tmFilter="0, 0; .2, .5; .8, .5; 1, 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6" dur="250" autoRev="1" fill="hold"/>
                                        <p:tgtEl>
                                          <p:spTgt spid="3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7" fill="hold">
                      <p:stCondLst>
                        <p:cond delay="indefinite"/>
                      </p:stCondLst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3" dur="500" tmFilter="0, 0; .2, .5; .8, .5; 1, 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4" dur="250" autoRev="1" fill="hold"/>
                                        <p:tgtEl>
                                          <p:spTgt spid="3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5" fill="hold">
                      <p:stCondLst>
                        <p:cond delay="indefinite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 tmFilter="0, 0; .2, .5; .8, .5; 1, 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2" dur="250" autoRev="1" fill="hold"/>
                                        <p:tgtEl>
                                          <p:spTgt spid="3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3" fill="hold">
                      <p:stCondLst>
                        <p:cond delay="indefinite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9" dur="500" tmFilter="0, 0; .2, .5; .8, .5; 1, 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0" dur="250" autoRev="1" fill="hold"/>
                                        <p:tgtEl>
                                          <p:spTgt spid="3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0"/>
                            </p:stCondLst>
                            <p:childTnLst>
                              <p:par>
                                <p:cTn id="54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7" dur="500" tmFilter="0, 0; .2, .5; .8, .5; 1, 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8" dur="250" autoRev="1" fill="hold"/>
                                        <p:tgtEl>
                                          <p:spTgt spid="3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9" fill="hold">
                      <p:stCondLst>
                        <p:cond delay="indefinite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0"/>
                            </p:stCondLst>
                            <p:childTnLst>
                              <p:par>
                                <p:cTn id="55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5" dur="500" tmFilter="0, 0; .2, .5; .8, .5; 1, 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6" dur="250" autoRev="1" fill="hold"/>
                                        <p:tgtEl>
                                          <p:spTgt spid="3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7" fill="hold">
                      <p:stCondLst>
                        <p:cond delay="indefinite"/>
                      </p:stCondLst>
                      <p:childTnLst>
                        <p:par>
                          <p:cTn id="558" fill="hold">
                            <p:stCondLst>
                              <p:cond delay="0"/>
                            </p:stCondLst>
                            <p:childTnLst>
                              <p:par>
                                <p:cTn id="5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3" dur="500" tmFilter="0, 0; .2, .5; .8, .5; 1, 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4" dur="250" autoRev="1" fill="hold"/>
                                        <p:tgtEl>
                                          <p:spTgt spid="3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5" fill="hold">
                      <p:stCondLst>
                        <p:cond delay="indefinite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1" dur="500" tmFilter="0, 0; .2, .5; .8, .5; 1, 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2" dur="250" autoRev="1" fill="hold"/>
                                        <p:tgtEl>
                                          <p:spTgt spid="3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3" fill="hold">
                      <p:stCondLst>
                        <p:cond delay="indefinite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0"/>
                            </p:stCondLst>
                            <p:childTnLst>
                              <p:par>
                                <p:cTn id="57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 tmFilter="0, 0; .2, .5; .8, .5; 1, 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0" dur="250" autoRev="1" fill="hold"/>
                                        <p:tgtEl>
                                          <p:spTgt spid="3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5" fill="hold">
                            <p:stCondLst>
                              <p:cond delay="0"/>
                            </p:stCondLst>
                            <p:childTnLst>
                              <p:par>
                                <p:cTn id="58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7" dur="500" tmFilter="0, 0; .2, .5; .8, .5; 1, 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8" dur="250" autoRev="1" fill="hold"/>
                                        <p:tgtEl>
                                          <p:spTgt spid="3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9" fill="hold">
                      <p:stCondLst>
                        <p:cond delay="indefinite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5" dur="500" tmFilter="0, 0; .2, .5; .8, .5; 1, 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6" dur="250" autoRev="1" fill="hold"/>
                                        <p:tgtEl>
                                          <p:spTgt spid="3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7" fill="hold">
                      <p:stCondLst>
                        <p:cond delay="indefinite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0"/>
                            </p:stCondLst>
                            <p:childTnLst>
                              <p:par>
                                <p:cTn id="60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3" dur="500" tmFilter="0, 0; .2, .5; .8, .5; 1, 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4" dur="250" autoRev="1" fill="hold"/>
                                        <p:tgtEl>
                                          <p:spTgt spid="3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5" fill="hold">
                      <p:stCondLst>
                        <p:cond delay="indefinite"/>
                      </p:stCondLst>
                      <p:childTnLst>
                        <p:par>
                          <p:cTn id="606" fill="hold">
                            <p:stCondLst>
                              <p:cond delay="0"/>
                            </p:stCondLst>
                            <p:childTnLst>
                              <p:par>
                                <p:cTn id="6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1" dur="500" tmFilter="0, 0; .2, .5; .8, .5; 1, 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2" dur="250" autoRev="1" fill="hold"/>
                                        <p:tgtEl>
                                          <p:spTgt spid="3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3" fill="hold">
                      <p:stCondLst>
                        <p:cond delay="indefinite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7" fill="hold">
                            <p:stCondLst>
                              <p:cond delay="0"/>
                            </p:stCondLst>
                            <p:childTnLst>
                              <p:par>
                                <p:cTn id="61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9" dur="500" tmFilter="0, 0; .2, .5; .8, .5; 1, 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0" dur="250" autoRev="1" fill="hold"/>
                                        <p:tgtEl>
                                          <p:spTgt spid="3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1" fill="hold">
                      <p:stCondLst>
                        <p:cond delay="indefinite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7" dur="500" tmFilter="0, 0; .2, .5; .8, .5; 1, 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8" dur="250" autoRev="1" fill="hold"/>
                                        <p:tgtEl>
                                          <p:spTgt spid="3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9" fill="hold">
                      <p:stCondLst>
                        <p:cond delay="indefinite"/>
                      </p:stCondLst>
                      <p:childTnLst>
                        <p:par>
                          <p:cTn id="630" fill="hold">
                            <p:stCondLst>
                              <p:cond delay="0"/>
                            </p:stCondLst>
                            <p:childTnLst>
                              <p:par>
                                <p:cTn id="6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3" fill="hold">
                            <p:stCondLst>
                              <p:cond delay="0"/>
                            </p:stCondLst>
                            <p:childTnLst>
                              <p:par>
                                <p:cTn id="63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5" dur="500" tmFilter="0, 0; .2, .5; .8, .5; 1, 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6" dur="250" autoRev="1" fill="hold"/>
                                        <p:tgtEl>
                                          <p:spTgt spid="3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7" fill="hold">
                      <p:stCondLst>
                        <p:cond delay="indefinite"/>
                      </p:stCondLst>
                      <p:childTnLst>
                        <p:par>
                          <p:cTn id="638" fill="hold">
                            <p:stCondLst>
                              <p:cond delay="0"/>
                            </p:stCondLst>
                            <p:childTnLst>
                              <p:par>
                                <p:cTn id="6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1" fill="hold">
                            <p:stCondLst>
                              <p:cond delay="0"/>
                            </p:stCondLst>
                            <p:childTnLst>
                              <p:par>
                                <p:cTn id="64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3" dur="500" tmFilter="0, 0; .2, .5; .8, .5; 1, 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4" dur="250" autoRev="1" fill="hold"/>
                                        <p:tgtEl>
                                          <p:spTgt spid="3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5" fill="hold">
                      <p:stCondLst>
                        <p:cond delay="indefinite"/>
                      </p:stCondLst>
                      <p:childTnLst>
                        <p:par>
                          <p:cTn id="646" fill="hold">
                            <p:stCondLst>
                              <p:cond delay="0"/>
                            </p:stCondLst>
                            <p:childTnLst>
                              <p:par>
                                <p:cTn id="6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1" dur="500" tmFilter="0, 0; .2, .5; .8, .5; 1, 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2" dur="250" autoRev="1" fill="hold"/>
                                        <p:tgtEl>
                                          <p:spTgt spid="3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3" fill="hold">
                      <p:stCondLst>
                        <p:cond delay="indefinite"/>
                      </p:stCondLst>
                      <p:childTnLst>
                        <p:par>
                          <p:cTn id="654" fill="hold">
                            <p:stCondLst>
                              <p:cond delay="0"/>
                            </p:stCondLst>
                            <p:childTnLst>
                              <p:par>
                                <p:cTn id="6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7" fill="hold">
                            <p:stCondLst>
                              <p:cond delay="0"/>
                            </p:stCondLst>
                            <p:childTnLst>
                              <p:par>
                                <p:cTn id="65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9" dur="500" tmFilter="0, 0; .2, .5; .8, .5; 1, 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0" dur="250" autoRev="1" fill="hold"/>
                                        <p:tgtEl>
                                          <p:spTgt spid="3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1" fill="hold">
                      <p:stCondLst>
                        <p:cond delay="indefinite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5" fill="hold">
                            <p:stCondLst>
                              <p:cond delay="0"/>
                            </p:stCondLst>
                            <p:childTnLst>
                              <p:par>
                                <p:cTn id="66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7" dur="500" tmFilter="0, 0; .2, .5; .8, .5; 1, 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8" dur="250" autoRev="1" fill="hold"/>
                                        <p:tgtEl>
                                          <p:spTgt spid="3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9" fill="hold">
                      <p:stCondLst>
                        <p:cond delay="indefinite"/>
                      </p:stCondLst>
                      <p:childTnLst>
                        <p:par>
                          <p:cTn id="670" fill="hold">
                            <p:stCondLst>
                              <p:cond delay="0"/>
                            </p:stCondLst>
                            <p:childTnLst>
                              <p:par>
                                <p:cTn id="6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3" fill="hold">
                            <p:stCondLst>
                              <p:cond delay="0"/>
                            </p:stCondLst>
                            <p:childTnLst>
                              <p:par>
                                <p:cTn id="67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5" dur="500" tmFilter="0, 0; .2, .5; .8, .5; 1, 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6" dur="250" autoRev="1" fill="hold"/>
                                        <p:tgtEl>
                                          <p:spTgt spid="3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7" fill="hold">
                      <p:stCondLst>
                        <p:cond delay="indefinite"/>
                      </p:stCondLst>
                      <p:childTnLst>
                        <p:par>
                          <p:cTn id="678" fill="hold">
                            <p:stCondLst>
                              <p:cond delay="0"/>
                            </p:stCondLst>
                            <p:childTnLst>
                              <p:par>
                                <p:cTn id="6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1" fill="hold">
                            <p:stCondLst>
                              <p:cond delay="0"/>
                            </p:stCondLst>
                            <p:childTnLst>
                              <p:par>
                                <p:cTn id="68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3" dur="500" tmFilter="0, 0; .2, .5; .8, .5; 1, 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4" dur="250" autoRev="1" fill="hold"/>
                                        <p:tgtEl>
                                          <p:spTgt spid="3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5" fill="hold">
                      <p:stCondLst>
                        <p:cond delay="indefinite"/>
                      </p:stCondLst>
                      <p:childTnLst>
                        <p:par>
                          <p:cTn id="686" fill="hold">
                            <p:stCondLst>
                              <p:cond delay="0"/>
                            </p:stCondLst>
                            <p:childTnLst>
                              <p:par>
                                <p:cTn id="6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9" fill="hold">
                            <p:stCondLst>
                              <p:cond delay="0"/>
                            </p:stCondLst>
                            <p:childTnLst>
                              <p:par>
                                <p:cTn id="69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1" dur="500" tmFilter="0, 0; .2, .5; .8, .5; 1, 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2" dur="250" autoRev="1" fill="hold"/>
                                        <p:tgtEl>
                                          <p:spTgt spid="3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3" fill="hold">
                      <p:stCondLst>
                        <p:cond delay="indefinite"/>
                      </p:stCondLst>
                      <p:childTnLst>
                        <p:par>
                          <p:cTn id="694" fill="hold">
                            <p:stCondLst>
                              <p:cond delay="0"/>
                            </p:stCondLst>
                            <p:childTnLst>
                              <p:par>
                                <p:cTn id="6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7" fill="hold">
                            <p:stCondLst>
                              <p:cond delay="0"/>
                            </p:stCondLst>
                            <p:childTnLst>
                              <p:par>
                                <p:cTn id="69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9" dur="500" tmFilter="0, 0; .2, .5; .8, .5; 1, 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0" dur="250" autoRev="1" fill="hold"/>
                                        <p:tgtEl>
                                          <p:spTgt spid="3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1" fill="hold">
                      <p:stCondLst>
                        <p:cond delay="indefinite"/>
                      </p:stCondLst>
                      <p:childTnLst>
                        <p:par>
                          <p:cTn id="702" fill="hold">
                            <p:stCondLst>
                              <p:cond delay="0"/>
                            </p:stCondLst>
                            <p:childTnLst>
                              <p:par>
                                <p:cTn id="7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5" fill="hold">
                            <p:stCondLst>
                              <p:cond delay="0"/>
                            </p:stCondLst>
                            <p:childTnLst>
                              <p:par>
                                <p:cTn id="70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7" dur="500" tmFilter="0, 0; .2, .5; .8, .5; 1, 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8" dur="250" autoRev="1" fill="hold"/>
                                        <p:tgtEl>
                                          <p:spTgt spid="3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9" fill="hold">
                      <p:stCondLst>
                        <p:cond delay="indefinite"/>
                      </p:stCondLst>
                      <p:childTnLst>
                        <p:par>
                          <p:cTn id="710" fill="hold">
                            <p:stCondLst>
                              <p:cond delay="0"/>
                            </p:stCondLst>
                            <p:childTnLst>
                              <p:par>
                                <p:cTn id="7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3" fill="hold">
                            <p:stCondLst>
                              <p:cond delay="0"/>
                            </p:stCondLst>
                            <p:childTnLst>
                              <p:par>
                                <p:cTn id="71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5" dur="500" tmFilter="0, 0; .2, .5; .8, .5; 1, 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6" dur="250" autoRev="1" fill="hold"/>
                                        <p:tgtEl>
                                          <p:spTgt spid="3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7" fill="hold">
                      <p:stCondLst>
                        <p:cond delay="indefinite"/>
                      </p:stCondLst>
                      <p:childTnLst>
                        <p:par>
                          <p:cTn id="718" fill="hold">
                            <p:stCondLst>
                              <p:cond delay="0"/>
                            </p:stCondLst>
                            <p:childTnLst>
                              <p:par>
                                <p:cTn id="7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1" fill="hold">
                            <p:stCondLst>
                              <p:cond delay="0"/>
                            </p:stCondLst>
                            <p:childTnLst>
                              <p:par>
                                <p:cTn id="72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3" dur="500" tmFilter="0, 0; .2, .5; .8, .5; 1, 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4" dur="250" autoRev="1" fill="hold"/>
                                        <p:tgtEl>
                                          <p:spTgt spid="3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5" fill="hold">
                      <p:stCondLst>
                        <p:cond delay="indefinite"/>
                      </p:stCondLst>
                      <p:childTnLst>
                        <p:par>
                          <p:cTn id="726" fill="hold">
                            <p:stCondLst>
                              <p:cond delay="0"/>
                            </p:stCondLst>
                            <p:childTnLst>
                              <p:par>
                                <p:cTn id="7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9" fill="hold">
                            <p:stCondLst>
                              <p:cond delay="0"/>
                            </p:stCondLst>
                            <p:childTnLst>
                              <p:par>
                                <p:cTn id="73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1" dur="500" tmFilter="0, 0; .2, .5; .8, .5; 1, 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2" dur="250" autoRev="1" fill="hold"/>
                                        <p:tgtEl>
                                          <p:spTgt spid="3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3" fill="hold">
                      <p:stCondLst>
                        <p:cond delay="indefinite"/>
                      </p:stCondLst>
                      <p:childTnLst>
                        <p:par>
                          <p:cTn id="734" fill="hold">
                            <p:stCondLst>
                              <p:cond delay="0"/>
                            </p:stCondLst>
                            <p:childTnLst>
                              <p:par>
                                <p:cTn id="7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7" fill="hold">
                            <p:stCondLst>
                              <p:cond delay="0"/>
                            </p:stCondLst>
                            <p:childTnLst>
                              <p:par>
                                <p:cTn id="73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9" dur="500" tmFilter="0, 0; .2, .5; .8, .5; 1, 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0" dur="250" autoRev="1" fill="hold"/>
                                        <p:tgtEl>
                                          <p:spTgt spid="3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1" fill="hold">
                      <p:stCondLst>
                        <p:cond delay="indefinite"/>
                      </p:stCondLst>
                      <p:childTnLst>
                        <p:par>
                          <p:cTn id="742" fill="hold">
                            <p:stCondLst>
                              <p:cond delay="0"/>
                            </p:stCondLst>
                            <p:childTnLst>
                              <p:par>
                                <p:cTn id="7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5" fill="hold">
                            <p:stCondLst>
                              <p:cond delay="0"/>
                            </p:stCondLst>
                            <p:childTnLst>
                              <p:par>
                                <p:cTn id="74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7" dur="500" tmFilter="0, 0; .2, .5; .8, .5; 1, 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8" dur="250" autoRev="1" fill="hold"/>
                                        <p:tgtEl>
                                          <p:spTgt spid="3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9" fill="hold">
                      <p:stCondLst>
                        <p:cond delay="indefinite"/>
                      </p:stCondLst>
                      <p:childTnLst>
                        <p:par>
                          <p:cTn id="750" fill="hold">
                            <p:stCondLst>
                              <p:cond delay="0"/>
                            </p:stCondLst>
                            <p:childTnLst>
                              <p:par>
                                <p:cTn id="7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3" fill="hold">
                            <p:stCondLst>
                              <p:cond delay="0"/>
                            </p:stCondLst>
                            <p:childTnLst>
                              <p:par>
                                <p:cTn id="75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5" dur="500" tmFilter="0, 0; .2, .5; .8, .5; 1, 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6" dur="250" autoRev="1" fill="hold"/>
                                        <p:tgtEl>
                                          <p:spTgt spid="3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7" fill="hold">
                      <p:stCondLst>
                        <p:cond delay="indefinite"/>
                      </p:stCondLst>
                      <p:childTnLst>
                        <p:par>
                          <p:cTn id="758" fill="hold">
                            <p:stCondLst>
                              <p:cond delay="0"/>
                            </p:stCondLst>
                            <p:childTnLst>
                              <p:par>
                                <p:cTn id="7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1" fill="hold">
                            <p:stCondLst>
                              <p:cond delay="0"/>
                            </p:stCondLst>
                            <p:childTnLst>
                              <p:par>
                                <p:cTn id="76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3" dur="500" tmFilter="0, 0; .2, .5; .8, .5; 1, 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4" dur="250" autoRev="1" fill="hold"/>
                                        <p:tgtEl>
                                          <p:spTgt spid="3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5" fill="hold">
                      <p:stCondLst>
                        <p:cond delay="indefinite"/>
                      </p:stCondLst>
                      <p:childTnLst>
                        <p:par>
                          <p:cTn id="766" fill="hold">
                            <p:stCondLst>
                              <p:cond delay="0"/>
                            </p:stCondLst>
                            <p:childTnLst>
                              <p:par>
                                <p:cTn id="7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0"/>
                            </p:stCondLst>
                            <p:childTnLst>
                              <p:par>
                                <p:cTn id="77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1" dur="500" tmFilter="0, 0; .2, .5; .8, .5; 1, 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2" dur="250" autoRev="1" fill="hold"/>
                                        <p:tgtEl>
                                          <p:spTgt spid="3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3" fill="hold">
                      <p:stCondLst>
                        <p:cond delay="indefinite"/>
                      </p:stCondLst>
                      <p:childTnLst>
                        <p:par>
                          <p:cTn id="774" fill="hold">
                            <p:stCondLst>
                              <p:cond delay="0"/>
                            </p:stCondLst>
                            <p:childTnLst>
                              <p:par>
                                <p:cTn id="7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7" fill="hold">
                            <p:stCondLst>
                              <p:cond delay="0"/>
                            </p:stCondLst>
                            <p:childTnLst>
                              <p:par>
                                <p:cTn id="77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9" dur="500" tmFilter="0, 0; .2, .5; .8, .5; 1, 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0" dur="250" autoRev="1" fill="hold"/>
                                        <p:tgtEl>
                                          <p:spTgt spid="3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1" fill="hold">
                      <p:stCondLst>
                        <p:cond delay="indefinite"/>
                      </p:stCondLst>
                      <p:childTnLst>
                        <p:par>
                          <p:cTn id="782" fill="hold">
                            <p:stCondLst>
                              <p:cond delay="0"/>
                            </p:stCondLst>
                            <p:childTnLst>
                              <p:par>
                                <p:cTn id="7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5" fill="hold">
                            <p:stCondLst>
                              <p:cond delay="0"/>
                            </p:stCondLst>
                            <p:childTnLst>
                              <p:par>
                                <p:cTn id="78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7" dur="500" tmFilter="0, 0; .2, .5; .8, .5; 1, 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8" dur="250" autoRev="1" fill="hold"/>
                                        <p:tgtEl>
                                          <p:spTgt spid="3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9" fill="hold">
                      <p:stCondLst>
                        <p:cond delay="indefinite"/>
                      </p:stCondLst>
                      <p:childTnLst>
                        <p:par>
                          <p:cTn id="790" fill="hold">
                            <p:stCondLst>
                              <p:cond delay="0"/>
                            </p:stCondLst>
                            <p:childTnLst>
                              <p:par>
                                <p:cTn id="7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3" fill="hold">
                            <p:stCondLst>
                              <p:cond delay="0"/>
                            </p:stCondLst>
                            <p:childTnLst>
                              <p:par>
                                <p:cTn id="79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5" dur="500" tmFilter="0, 0; .2, .5; .8, .5; 1, 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6" dur="250" autoRev="1" fill="hold"/>
                                        <p:tgtEl>
                                          <p:spTgt spid="3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7" fill="hold">
                      <p:stCondLst>
                        <p:cond delay="indefinite"/>
                      </p:stCondLst>
                      <p:childTnLst>
                        <p:par>
                          <p:cTn id="798" fill="hold">
                            <p:stCondLst>
                              <p:cond delay="0"/>
                            </p:stCondLst>
                            <p:childTnLst>
                              <p:par>
                                <p:cTn id="7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1" fill="hold">
                            <p:stCondLst>
                              <p:cond delay="0"/>
                            </p:stCondLst>
                            <p:childTnLst>
                              <p:par>
                                <p:cTn id="80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3" dur="500" tmFilter="0, 0; .2, .5; .8, .5; 1, 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4" dur="250" autoRev="1" fill="hold"/>
                                        <p:tgtEl>
                                          <p:spTgt spid="3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5" fill="hold">
                      <p:stCondLst>
                        <p:cond delay="indefinite"/>
                      </p:stCondLst>
                      <p:childTnLst>
                        <p:par>
                          <p:cTn id="806" fill="hold">
                            <p:stCondLst>
                              <p:cond delay="0"/>
                            </p:stCondLst>
                            <p:childTnLst>
                              <p:par>
                                <p:cTn id="8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9" fill="hold">
                            <p:stCondLst>
                              <p:cond delay="0"/>
                            </p:stCondLst>
                            <p:childTnLst>
                              <p:par>
                                <p:cTn id="81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1" dur="500" tmFilter="0, 0; .2, .5; .8, .5; 1, 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2" dur="250" autoRev="1" fill="hold"/>
                                        <p:tgtEl>
                                          <p:spTgt spid="3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3" fill="hold">
                      <p:stCondLst>
                        <p:cond delay="indefinite"/>
                      </p:stCondLst>
                      <p:childTnLst>
                        <p:par>
                          <p:cTn id="814" fill="hold">
                            <p:stCondLst>
                              <p:cond delay="0"/>
                            </p:stCondLst>
                            <p:childTnLst>
                              <p:par>
                                <p:cTn id="8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7" fill="hold">
                            <p:stCondLst>
                              <p:cond delay="0"/>
                            </p:stCondLst>
                            <p:childTnLst>
                              <p:par>
                                <p:cTn id="81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9" dur="500" tmFilter="0, 0; .2, .5; .8, .5; 1, 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0" dur="250" autoRev="1" fill="hold"/>
                                        <p:tgtEl>
                                          <p:spTgt spid="3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1" fill="hold">
                      <p:stCondLst>
                        <p:cond delay="indefinite"/>
                      </p:stCondLst>
                      <p:childTnLst>
                        <p:par>
                          <p:cTn id="822" fill="hold">
                            <p:stCondLst>
                              <p:cond delay="0"/>
                            </p:stCondLst>
                            <p:childTnLst>
                              <p:par>
                                <p:cTn id="8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4" grpId="0"/>
      <p:bldP spid="123" grpId="0" animBg="1"/>
      <p:bldP spid="123" grpId="1" animBg="1"/>
      <p:bldP spid="126" grpId="0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270" grpId="0" animBg="1"/>
      <p:bldP spid="270" grpId="1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  <p:bldP spid="282" grpId="0" animBg="1"/>
      <p:bldP spid="282" grpId="1" animBg="1"/>
      <p:bldP spid="283" grpId="0" animBg="1"/>
      <p:bldP spid="283" grpId="1" animBg="1"/>
      <p:bldP spid="284" grpId="0" animBg="1"/>
      <p:bldP spid="284" grpId="1" animBg="1"/>
      <p:bldP spid="285" grpId="0" animBg="1"/>
      <p:bldP spid="285" grpId="1" animBg="1"/>
      <p:bldP spid="286" grpId="0" animBg="1"/>
      <p:bldP spid="286" grpId="1" animBg="1"/>
      <p:bldP spid="287" grpId="0" animBg="1"/>
      <p:bldP spid="287" grpId="1" animBg="1"/>
      <p:bldP spid="288" grpId="0" animBg="1"/>
      <p:bldP spid="288" grpId="1" animBg="1"/>
      <p:bldP spid="289" grpId="0" animBg="1"/>
      <p:bldP spid="289" grpId="1" animBg="1"/>
      <p:bldP spid="290" grpId="0" animBg="1"/>
      <p:bldP spid="290" grpId="1" animBg="1"/>
      <p:bldP spid="291" grpId="0" animBg="1"/>
      <p:bldP spid="291" grpId="1" animBg="1"/>
      <p:bldP spid="292" grpId="0" animBg="1"/>
      <p:bldP spid="292" grpId="1" animBg="1"/>
      <p:bldP spid="293" grpId="0" animBg="1"/>
      <p:bldP spid="293" grpId="1" animBg="1"/>
      <p:bldP spid="294" grpId="0" animBg="1"/>
      <p:bldP spid="294" grpId="1" animBg="1"/>
      <p:bldP spid="295" grpId="0" animBg="1"/>
      <p:bldP spid="295" grpId="1" animBg="1"/>
      <p:bldP spid="296" grpId="0" animBg="1"/>
      <p:bldP spid="296" grpId="1" animBg="1"/>
      <p:bldP spid="297" grpId="0" animBg="1"/>
      <p:bldP spid="297" grpId="1" animBg="1"/>
      <p:bldP spid="298" grpId="0" animBg="1"/>
      <p:bldP spid="298" grpId="1" animBg="1"/>
      <p:bldP spid="299" grpId="0" animBg="1"/>
      <p:bldP spid="299" grpId="1" animBg="1"/>
      <p:bldP spid="300" grpId="0" animBg="1"/>
      <p:bldP spid="300" grpId="1" animBg="1"/>
      <p:bldP spid="301" grpId="0" animBg="1"/>
      <p:bldP spid="301" grpId="1" animBg="1"/>
      <p:bldP spid="302" grpId="0" animBg="1"/>
      <p:bldP spid="302" grpId="1" animBg="1"/>
      <p:bldP spid="303" grpId="0" animBg="1"/>
      <p:bldP spid="303" grpId="1" animBg="1"/>
      <p:bldP spid="304" grpId="0" animBg="1"/>
      <p:bldP spid="304" grpId="1" animBg="1"/>
      <p:bldP spid="305" grpId="0" animBg="1"/>
      <p:bldP spid="305" grpId="1" animBg="1"/>
      <p:bldP spid="306" grpId="0" animBg="1"/>
      <p:bldP spid="306" grpId="1" animBg="1"/>
      <p:bldP spid="307" grpId="0" animBg="1"/>
      <p:bldP spid="307" grpId="1" animBg="1"/>
      <p:bldP spid="308" grpId="0" animBg="1"/>
      <p:bldP spid="308" grpId="1" animBg="1"/>
      <p:bldP spid="309" grpId="0" animBg="1"/>
      <p:bldP spid="309" grpId="1" animBg="1"/>
      <p:bldP spid="310" grpId="0" animBg="1"/>
      <p:bldP spid="310" grpId="1" animBg="1"/>
      <p:bldP spid="311" grpId="0" animBg="1"/>
      <p:bldP spid="311" grpId="1" animBg="1"/>
      <p:bldP spid="312" grpId="0" animBg="1"/>
      <p:bldP spid="312" grpId="1" animBg="1"/>
      <p:bldP spid="313" grpId="0" animBg="1"/>
      <p:bldP spid="313" grpId="1" animBg="1"/>
      <p:bldP spid="314" grpId="0" animBg="1"/>
      <p:bldP spid="314" grpId="1" animBg="1"/>
      <p:bldP spid="315" grpId="0" animBg="1"/>
      <p:bldP spid="315" grpId="1" animBg="1"/>
      <p:bldP spid="316" grpId="0" animBg="1"/>
      <p:bldP spid="316" grpId="1" animBg="1"/>
      <p:bldP spid="317" grpId="0" animBg="1"/>
      <p:bldP spid="317" grpId="1" animBg="1"/>
      <p:bldP spid="318" grpId="0" animBg="1"/>
      <p:bldP spid="318" grpId="1" animBg="1"/>
      <p:bldP spid="319" grpId="0" animBg="1"/>
      <p:bldP spid="319" grpId="1" animBg="1"/>
      <p:bldP spid="320" grpId="0" animBg="1"/>
      <p:bldP spid="320" grpId="1" animBg="1"/>
      <p:bldP spid="321" grpId="0" animBg="1"/>
      <p:bldP spid="321" grpId="1" animBg="1"/>
      <p:bldP spid="322" grpId="0" animBg="1"/>
      <p:bldP spid="322" grpId="1" animBg="1"/>
      <p:bldP spid="323" grpId="0" animBg="1"/>
      <p:bldP spid="323" grpId="1" animBg="1"/>
      <p:bldP spid="324" grpId="0" animBg="1"/>
      <p:bldP spid="324" grpId="1" animBg="1"/>
      <p:bldP spid="325" grpId="0" animBg="1"/>
      <p:bldP spid="325" grpId="1" animBg="1"/>
      <p:bldP spid="326" grpId="0" animBg="1"/>
      <p:bldP spid="326" grpId="1" animBg="1"/>
      <p:bldP spid="327" grpId="0" animBg="1"/>
      <p:bldP spid="327" grpId="1" animBg="1"/>
      <p:bldP spid="328" grpId="0" animBg="1"/>
      <p:bldP spid="328" grpId="1" animBg="1"/>
      <p:bldP spid="329" grpId="0" animBg="1"/>
      <p:bldP spid="329" grpId="1" animBg="1"/>
      <p:bldP spid="330" grpId="0" animBg="1"/>
      <p:bldP spid="330" grpId="1" animBg="1"/>
      <p:bldP spid="331" grpId="0" animBg="1"/>
      <p:bldP spid="331" grpId="1" animBg="1"/>
      <p:bldP spid="332" grpId="0" animBg="1"/>
      <p:bldP spid="332" grpId="1" animBg="1"/>
      <p:bldP spid="333" grpId="0" animBg="1"/>
      <p:bldP spid="333" grpId="1" animBg="1"/>
      <p:bldP spid="334" grpId="0" animBg="1"/>
      <p:bldP spid="334" grpId="1" animBg="1"/>
      <p:bldP spid="335" grpId="0" animBg="1"/>
      <p:bldP spid="335" grpId="1" animBg="1"/>
      <p:bldP spid="336" grpId="0" animBg="1"/>
      <p:bldP spid="336" grpId="1" animBg="1"/>
      <p:bldP spid="337" grpId="0" animBg="1"/>
      <p:bldP spid="337" grpId="1" animBg="1"/>
      <p:bldP spid="338" grpId="0" animBg="1"/>
      <p:bldP spid="338" grpId="1" animBg="1"/>
      <p:bldP spid="339" grpId="0" animBg="1"/>
      <p:bldP spid="339" grpId="1" animBg="1"/>
      <p:bldP spid="340" grpId="0" animBg="1"/>
      <p:bldP spid="340" grpId="1" animBg="1"/>
      <p:bldP spid="341" grpId="0" animBg="1"/>
      <p:bldP spid="341" grpId="1" animBg="1"/>
      <p:bldP spid="342" grpId="0" animBg="1"/>
      <p:bldP spid="342" grpId="1" animBg="1"/>
      <p:bldP spid="343" grpId="0" animBg="1"/>
      <p:bldP spid="343" grpId="1" animBg="1"/>
      <p:bldP spid="344" grpId="0" animBg="1"/>
      <p:bldP spid="344" grpId="1" animBg="1"/>
      <p:bldP spid="345" grpId="0" animBg="1"/>
      <p:bldP spid="345" grpId="1" animBg="1"/>
      <p:bldP spid="346" grpId="0" animBg="1"/>
      <p:bldP spid="346" grpId="1" animBg="1"/>
      <p:bldP spid="347" grpId="0" animBg="1"/>
      <p:bldP spid="347" grpId="1" animBg="1"/>
      <p:bldP spid="348" grpId="0" animBg="1"/>
      <p:bldP spid="348" grpId="1" animBg="1"/>
      <p:bldP spid="349" grpId="0" animBg="1"/>
      <p:bldP spid="349" grpId="1" animBg="1"/>
      <p:bldP spid="350" grpId="0" animBg="1"/>
      <p:bldP spid="350" grpId="1" animBg="1"/>
      <p:bldP spid="351" grpId="0" animBg="1"/>
      <p:bldP spid="351" grpId="1" animBg="1"/>
      <p:bldP spid="352" grpId="0" animBg="1"/>
      <p:bldP spid="352" grpId="1" animBg="1"/>
      <p:bldP spid="353" grpId="0" animBg="1"/>
      <p:bldP spid="353" grpId="1" animBg="1"/>
      <p:bldP spid="354" grpId="0" animBg="1"/>
      <p:bldP spid="354" grpId="1" animBg="1"/>
      <p:bldP spid="355" grpId="0" animBg="1"/>
      <p:bldP spid="355" grpId="1" animBg="1"/>
      <p:bldP spid="356" grpId="0" animBg="1"/>
      <p:bldP spid="356" grpId="1" animBg="1"/>
      <p:bldP spid="357" grpId="0" animBg="1"/>
      <p:bldP spid="357" grpId="1" animBg="1"/>
      <p:bldP spid="358" grpId="0" animBg="1"/>
      <p:bldP spid="358" grpId="1" animBg="1"/>
      <p:bldP spid="359" grpId="0" animBg="1"/>
      <p:bldP spid="359" grpId="1" animBg="1"/>
      <p:bldP spid="10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85;p13"/>
          <p:cNvSpPr/>
          <p:nvPr/>
        </p:nvSpPr>
        <p:spPr>
          <a:xfrm>
            <a:off x="6735847" y="3353863"/>
            <a:ext cx="8434350" cy="3981477"/>
          </a:xfrm>
          <a:prstGeom prst="rect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27" name="Google Shape;86;p13"/>
          <p:cNvSpPr/>
          <p:nvPr/>
        </p:nvSpPr>
        <p:spPr>
          <a:xfrm>
            <a:off x="7339221" y="3767217"/>
            <a:ext cx="7003259" cy="2169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10800" b="1" dirty="0">
                <a:solidFill>
                  <a:srgbClr val="CC0099"/>
                </a:solidFill>
                <a:latin typeface="+mj-lt"/>
                <a:ea typeface="Montserrat Black"/>
                <a:cs typeface="Montserrat Black"/>
                <a:sym typeface="Montserrat Black"/>
              </a:rPr>
              <a:t>توكلنا على الله</a:t>
            </a:r>
            <a:endParaRPr sz="10800" dirty="0">
              <a:solidFill>
                <a:srgbClr val="CC0099"/>
              </a:solidFill>
              <a:latin typeface="+mj-lt"/>
            </a:endParaRPr>
          </a:p>
        </p:txBody>
      </p:sp>
      <p:pic>
        <p:nvPicPr>
          <p:cNvPr id="32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951930"/>
            <a:ext cx="3027258" cy="3027258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="" xmlns:a16="http://schemas.microsoft.com/office/drawing/2014/main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026" y="6252313"/>
            <a:ext cx="1621884" cy="1551600"/>
          </a:xfrm>
          <a:prstGeom prst="rect">
            <a:avLst/>
          </a:prstGeom>
        </p:spPr>
      </p:pic>
      <p:pic>
        <p:nvPicPr>
          <p:cNvPr id="34" name="Picture 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8947819" y="4950999"/>
            <a:ext cx="45720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3842563" y="4749569"/>
            <a:ext cx="3110736" cy="414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6289950">
            <a:off x="243235" y="8028121"/>
            <a:ext cx="2088121" cy="2110366"/>
          </a:xfrm>
          <a:prstGeom prst="rect">
            <a:avLst/>
          </a:prstGeom>
        </p:spPr>
      </p:pic>
      <p:pic>
        <p:nvPicPr>
          <p:cNvPr id="40" name="صورة 39" descr="صورة تحتوي على نص, أدوات المطبخ&#10;&#10;تم إنشاء الوصف تلقائياً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396" y="809814"/>
            <a:ext cx="2392046" cy="1219200"/>
          </a:xfrm>
          <a:prstGeom prst="rect">
            <a:avLst/>
          </a:prstGeom>
        </p:spPr>
      </p:pic>
      <p:pic>
        <p:nvPicPr>
          <p:cNvPr id="41" name="صورة 40" descr="صورة تحتوي على رسوم المتجهات&#10;&#10;تم إنشاء الوصف تلقائياً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854" y="702533"/>
            <a:ext cx="1532969" cy="1490915"/>
          </a:xfrm>
          <a:prstGeom prst="rect">
            <a:avLst/>
          </a:prstGeom>
        </p:spPr>
      </p:pic>
      <p:grpSp>
        <p:nvGrpSpPr>
          <p:cNvPr id="42" name="مجموعة 41"/>
          <p:cNvGrpSpPr/>
          <p:nvPr/>
        </p:nvGrpSpPr>
        <p:grpSpPr>
          <a:xfrm>
            <a:off x="9753425" y="8584257"/>
            <a:ext cx="1062768" cy="902643"/>
            <a:chOff x="4654213" y="3086350"/>
            <a:chExt cx="2969437" cy="2866407"/>
          </a:xfrm>
        </p:grpSpPr>
        <p:sp>
          <p:nvSpPr>
            <p:cNvPr id="43" name="شكل بيضاوي 42"/>
            <p:cNvSpPr/>
            <p:nvPr/>
          </p:nvSpPr>
          <p:spPr>
            <a:xfrm>
              <a:off x="4753302" y="3140942"/>
              <a:ext cx="2828835" cy="27664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44" name="Picture 2" descr="عبارات مزخرفه عن القهوه - مجلة رجيم"/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98" t="48554" r="22826" b="8699"/>
            <a:stretch/>
          </p:blipFill>
          <p:spPr bwMode="auto">
            <a:xfrm>
              <a:off x="4654213" y="3086350"/>
              <a:ext cx="2969437" cy="2866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مجموعة 1"/>
          <p:cNvGrpSpPr/>
          <p:nvPr/>
        </p:nvGrpSpPr>
        <p:grpSpPr>
          <a:xfrm>
            <a:off x="14639270" y="3094775"/>
            <a:ext cx="4097582" cy="4605779"/>
            <a:chOff x="8536024" y="2278374"/>
            <a:chExt cx="2731721" cy="3070519"/>
          </a:xfrm>
        </p:grpSpPr>
        <p:pic>
          <p:nvPicPr>
            <p:cNvPr id="28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16970" r="8892" b="21025"/>
            <a:stretch>
              <a:fillRect/>
            </a:stretch>
          </p:blipFill>
          <p:spPr>
            <a:xfrm>
              <a:off x="8536024" y="2919421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9" name="Google Shape;182;p29" descr="Google Shape;182;p29">
              <a:extLst>
                <a:ext uri="{FF2B5EF4-FFF2-40B4-BE49-F238E27FC236}">
                  <a16:creationId xmlns="" xmlns:a16="http://schemas.microsoft.com/office/drawing/2014/main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t="16734" r="8892" b="18300"/>
            <a:stretch>
              <a:fillRect/>
            </a:stretch>
          </p:blipFill>
          <p:spPr>
            <a:xfrm>
              <a:off x="8536024" y="2278374"/>
              <a:ext cx="2715801" cy="112805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7" name="Rectangle 1">
              <a:extLst>
                <a:ext uri="{FF2B5EF4-FFF2-40B4-BE49-F238E27FC236}">
                  <a16:creationId xmlns="" xmlns:a16="http://schemas.microsoft.com/office/drawing/2014/main" id="{393E2D00-3651-4910-9BA4-866B9E5F69A9}"/>
                </a:ext>
              </a:extLst>
            </p:cNvPr>
            <p:cNvSpPr/>
            <p:nvPr/>
          </p:nvSpPr>
          <p:spPr>
            <a:xfrm>
              <a:off x="9334723" y="2381250"/>
              <a:ext cx="1153518" cy="711305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38" name="Rectangle 22">
              <a:extLst>
                <a:ext uri="{FF2B5EF4-FFF2-40B4-BE49-F238E27FC236}">
                  <a16:creationId xmlns="" xmlns:a16="http://schemas.microsoft.com/office/drawing/2014/main" id="{589B359A-BB65-4B80-A53C-DE694F3CD31D}"/>
                </a:ext>
              </a:extLst>
            </p:cNvPr>
            <p:cNvSpPr/>
            <p:nvPr/>
          </p:nvSpPr>
          <p:spPr>
            <a:xfrm>
              <a:off x="8846979" y="3168847"/>
              <a:ext cx="2093946" cy="475343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106 +107 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45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3640716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6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4268524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7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8938222" y="4526553"/>
              <a:ext cx="199973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17-5-1443هـ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8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9307363" y="3871303"/>
              <a:ext cx="136519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الثلاثاء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30" name="Picture 10" descr="Shape, arrow&#10;&#10;Description automatically generated">
            <a:extLst>
              <a:ext uri="{FF2B5EF4-FFF2-40B4-BE49-F238E27FC236}">
                <a16:creationId xmlns="" xmlns:a16="http://schemas.microsoft.com/office/drawing/2014/main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13395757" y="1629763"/>
            <a:ext cx="2600595" cy="2600595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="" xmlns:a16="http://schemas.microsoft.com/office/drawing/2014/main" id="{6259D82A-4996-4FEB-92FA-36B20165A65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1" t="6907" r="49363" b="70792"/>
          <a:stretch/>
        </p:blipFill>
        <p:spPr>
          <a:xfrm>
            <a:off x="3886200" y="3134317"/>
            <a:ext cx="1486906" cy="1379041"/>
          </a:xfrm>
          <a:prstGeom prst="rect">
            <a:avLst/>
          </a:prstGeom>
        </p:spPr>
      </p:pic>
      <p:pic>
        <p:nvPicPr>
          <p:cNvPr id="50" name="Picture 4" descr="نتيجة بحث الصور عن starsclipart gif">
            <a:extLst>
              <a:ext uri="{FF2B5EF4-FFF2-40B4-BE49-F238E27FC236}">
                <a16:creationId xmlns="" xmlns:a16="http://schemas.microsoft.com/office/drawing/2014/main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6177146" y="1359301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19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111"/>
          <p:cNvSpPr/>
          <p:nvPr/>
        </p:nvSpPr>
        <p:spPr>
          <a:xfrm>
            <a:off x="-1143000" y="4971777"/>
            <a:ext cx="20269200" cy="3851079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pic>
        <p:nvPicPr>
          <p:cNvPr id="9218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2400" y="264114"/>
            <a:ext cx="1249343" cy="12979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文本框 12"/>
          <p:cNvSpPr txBox="1"/>
          <p:nvPr/>
        </p:nvSpPr>
        <p:spPr>
          <a:xfrm>
            <a:off x="5943600" y="-24321"/>
            <a:ext cx="11951774" cy="1661994"/>
          </a:xfrm>
          <a:prstGeom prst="rect">
            <a:avLst/>
          </a:prstGeom>
          <a:noFill/>
          <a:ln w="9525">
            <a:noFill/>
          </a:ln>
        </p:spPr>
        <p:txBody>
          <a:bodyPr wrap="square" lIns="137160" tIns="68580" rIns="137160" bIns="68580">
            <a:spAutoFit/>
          </a:bodyPr>
          <a:lstStyle/>
          <a:p>
            <a:pPr algn="ctr" eaLnBrk="1" hangingPunct="1"/>
            <a:r>
              <a:rPr lang="ar-SA" altLang="zh-CN" sz="9900" b="1" dirty="0" err="1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ماهو</a:t>
            </a:r>
            <a:r>
              <a:rPr lang="ar-SA" altLang="zh-CN" sz="9900" b="1" dirty="0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 شعورك اليوم</a:t>
            </a:r>
          </a:p>
        </p:txBody>
      </p:sp>
      <p:sp>
        <p:nvSpPr>
          <p:cNvPr id="9220" name="AutoShape 2"/>
          <p:cNvSpPr/>
          <p:nvPr/>
        </p:nvSpPr>
        <p:spPr>
          <a:xfrm>
            <a:off x="784143" y="4533900"/>
            <a:ext cx="3635457" cy="5017436"/>
          </a:xfrm>
          <a:custGeom>
            <a:avLst/>
            <a:gdLst/>
            <a:ahLst/>
            <a:cxnLst>
              <a:cxn ang="0">
                <a:pos x="1048398" y="3881437"/>
              </a:cxn>
              <a:cxn ang="0">
                <a:pos x="1133597" y="2299356"/>
              </a:cxn>
              <a:cxn ang="0">
                <a:pos x="4077" y="1625921"/>
              </a:cxn>
              <a:cxn ang="0">
                <a:pos x="1229481" y="1901335"/>
              </a:cxn>
              <a:cxn ang="0">
                <a:pos x="1282765" y="901188"/>
              </a:cxn>
              <a:cxn ang="0">
                <a:pos x="749920" y="248127"/>
              </a:cxn>
              <a:cxn ang="0">
                <a:pos x="1346735" y="574657"/>
              </a:cxn>
              <a:cxn ang="0">
                <a:pos x="1794240" y="3092"/>
              </a:cxn>
              <a:cxn ang="0">
                <a:pos x="1527818" y="758387"/>
              </a:cxn>
              <a:cxn ang="0">
                <a:pos x="1762185" y="1952452"/>
              </a:cxn>
              <a:cxn ang="0">
                <a:pos x="2891705" y="1472752"/>
              </a:cxn>
              <a:cxn ang="0">
                <a:pos x="1826155" y="2278982"/>
              </a:cxn>
              <a:cxn ang="0">
                <a:pos x="1836840" y="3881437"/>
              </a:cxn>
              <a:cxn ang="0">
                <a:pos x="1048398" y="3881437"/>
              </a:cxn>
            </a:cxnLst>
            <a:rect l="0" t="0" r="0" b="0"/>
            <a:pathLst>
              <a:path w="20607" h="21337">
                <a:moveTo>
                  <a:pt x="7457" y="21337"/>
                </a:moveTo>
                <a:cubicBezTo>
                  <a:pt x="7457" y="21337"/>
                  <a:pt x="10109" y="14324"/>
                  <a:pt x="8063" y="12640"/>
                </a:cubicBezTo>
                <a:cubicBezTo>
                  <a:pt x="4425" y="9779"/>
                  <a:pt x="-425" y="9050"/>
                  <a:pt x="29" y="8938"/>
                </a:cubicBezTo>
                <a:cubicBezTo>
                  <a:pt x="2909" y="8377"/>
                  <a:pt x="7532" y="11238"/>
                  <a:pt x="8745" y="10452"/>
                </a:cubicBezTo>
                <a:cubicBezTo>
                  <a:pt x="9730" y="9835"/>
                  <a:pt x="9882" y="6301"/>
                  <a:pt x="9124" y="4954"/>
                </a:cubicBezTo>
                <a:cubicBezTo>
                  <a:pt x="7684" y="2317"/>
                  <a:pt x="4122" y="1364"/>
                  <a:pt x="5334" y="1364"/>
                </a:cubicBezTo>
                <a:cubicBezTo>
                  <a:pt x="7002" y="1364"/>
                  <a:pt x="9276" y="3439"/>
                  <a:pt x="9579" y="3159"/>
                </a:cubicBezTo>
                <a:cubicBezTo>
                  <a:pt x="9958" y="2934"/>
                  <a:pt x="12004" y="-263"/>
                  <a:pt x="12762" y="17"/>
                </a:cubicBezTo>
                <a:cubicBezTo>
                  <a:pt x="12989" y="129"/>
                  <a:pt x="10867" y="1756"/>
                  <a:pt x="10867" y="4169"/>
                </a:cubicBezTo>
                <a:cubicBezTo>
                  <a:pt x="10867" y="6525"/>
                  <a:pt x="11246" y="11294"/>
                  <a:pt x="12534" y="10733"/>
                </a:cubicBezTo>
                <a:cubicBezTo>
                  <a:pt x="14732" y="9723"/>
                  <a:pt x="19052" y="7984"/>
                  <a:pt x="20568" y="8096"/>
                </a:cubicBezTo>
                <a:cubicBezTo>
                  <a:pt x="21175" y="8152"/>
                  <a:pt x="14429" y="10116"/>
                  <a:pt x="12989" y="12528"/>
                </a:cubicBezTo>
                <a:cubicBezTo>
                  <a:pt x="11777" y="14548"/>
                  <a:pt x="12459" y="20663"/>
                  <a:pt x="13065" y="21337"/>
                </a:cubicBezTo>
                <a:lnTo>
                  <a:pt x="7457" y="21337"/>
                </a:lnTo>
                <a:close/>
              </a:path>
            </a:pathLst>
          </a:custGeom>
          <a:solidFill>
            <a:srgbClr val="BECE37">
              <a:alpha val="100000"/>
            </a:srgbClr>
          </a:soli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1" name="AutoShape 3"/>
          <p:cNvSpPr/>
          <p:nvPr/>
        </p:nvSpPr>
        <p:spPr>
          <a:xfrm>
            <a:off x="2488064" y="4193114"/>
            <a:ext cx="348606" cy="515084"/>
          </a:xfrm>
          <a:custGeom>
            <a:avLst/>
            <a:gdLst/>
            <a:ahLst/>
            <a:cxnLst>
              <a:cxn ang="0">
                <a:pos x="152974" y="398445"/>
              </a:cxn>
              <a:cxn ang="0">
                <a:pos x="78481" y="0"/>
              </a:cxn>
              <a:cxn ang="0">
                <a:pos x="152974" y="398445"/>
              </a:cxn>
            </a:cxnLst>
            <a:rect l="0" t="0" r="0" b="0"/>
            <a:pathLst>
              <a:path w="9894" h="21600">
                <a:moveTo>
                  <a:pt x="5448" y="21599"/>
                </a:moveTo>
                <a:cubicBezTo>
                  <a:pt x="5448" y="21599"/>
                  <a:pt x="-4783" y="19938"/>
                  <a:pt x="2795" y="0"/>
                </a:cubicBezTo>
                <a:cubicBezTo>
                  <a:pt x="2795" y="0"/>
                  <a:pt x="16817" y="14399"/>
                  <a:pt x="544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2" name="AutoShape 4"/>
          <p:cNvSpPr/>
          <p:nvPr/>
        </p:nvSpPr>
        <p:spPr>
          <a:xfrm>
            <a:off x="4442602" y="9364616"/>
            <a:ext cx="328686" cy="529446"/>
          </a:xfrm>
          <a:custGeom>
            <a:avLst/>
            <a:gdLst/>
            <a:ahLst/>
            <a:cxnLst>
              <a:cxn ang="0">
                <a:pos x="97733" y="409556"/>
              </a:cxn>
              <a:cxn ang="0">
                <a:pos x="140549" y="0"/>
              </a:cxn>
              <a:cxn ang="0">
                <a:pos x="97733" y="409556"/>
              </a:cxn>
            </a:cxnLst>
            <a:rect l="0" t="0" r="0" b="0"/>
            <a:pathLst>
              <a:path w="9611" h="21600">
                <a:moveTo>
                  <a:pt x="3586" y="21599"/>
                </a:moveTo>
                <a:cubicBezTo>
                  <a:pt x="3586" y="21599"/>
                  <a:pt x="-5446" y="17280"/>
                  <a:pt x="5157" y="0"/>
                </a:cubicBezTo>
                <a:cubicBezTo>
                  <a:pt x="5157" y="0"/>
                  <a:pt x="16153" y="18900"/>
                  <a:pt x="3586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3" name="AutoShape 5"/>
          <p:cNvSpPr/>
          <p:nvPr/>
        </p:nvSpPr>
        <p:spPr>
          <a:xfrm>
            <a:off x="1712244" y="8511709"/>
            <a:ext cx="388445" cy="621792"/>
          </a:xfrm>
          <a:custGeom>
            <a:avLst/>
            <a:gdLst/>
            <a:ahLst/>
            <a:cxnLst>
              <a:cxn ang="0">
                <a:pos x="64632" y="480990"/>
              </a:cxn>
              <a:cxn ang="0">
                <a:pos x="257359" y="0"/>
              </a:cxn>
              <a:cxn ang="0">
                <a:pos x="64632" y="480990"/>
              </a:cxn>
            </a:cxnLst>
            <a:rect l="0" t="0" r="0" b="0"/>
            <a:pathLst>
              <a:path w="10585" h="21600">
                <a:moveTo>
                  <a:pt x="2210" y="21599"/>
                </a:moveTo>
                <a:cubicBezTo>
                  <a:pt x="2210" y="21599"/>
                  <a:pt x="-5844" y="11489"/>
                  <a:pt x="8800" y="0"/>
                </a:cubicBezTo>
                <a:cubicBezTo>
                  <a:pt x="8800" y="0"/>
                  <a:pt x="15756" y="19761"/>
                  <a:pt x="2210" y="21599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4" name="AutoShape 6"/>
          <p:cNvSpPr/>
          <p:nvPr/>
        </p:nvSpPr>
        <p:spPr>
          <a:xfrm>
            <a:off x="4260041" y="6638349"/>
            <a:ext cx="627488" cy="348860"/>
          </a:xfrm>
          <a:custGeom>
            <a:avLst/>
            <a:gdLst/>
            <a:ahLst/>
            <a:cxnLst>
              <a:cxn ang="0">
                <a:pos x="778" y="168005"/>
              </a:cxn>
              <a:cxn ang="0">
                <a:pos x="500037" y="24909"/>
              </a:cxn>
              <a:cxn ang="0">
                <a:pos x="372570" y="178226"/>
              </a:cxn>
              <a:cxn ang="0">
                <a:pos x="778" y="168005"/>
              </a:cxn>
            </a:cxnLst>
            <a:rect l="0" t="0" r="0" b="0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5" name="AutoShape 7"/>
          <p:cNvSpPr/>
          <p:nvPr/>
        </p:nvSpPr>
        <p:spPr>
          <a:xfrm>
            <a:off x="3868453" y="6900075"/>
            <a:ext cx="541833" cy="320132"/>
          </a:xfrm>
          <a:custGeom>
            <a:avLst/>
            <a:gdLst/>
            <a:ahLst/>
            <a:cxnLst>
              <a:cxn ang="0">
                <a:pos x="101230" y="0"/>
              </a:cxn>
              <a:cxn ang="0">
                <a:pos x="431800" y="207330"/>
              </a:cxn>
              <a:cxn ang="0">
                <a:pos x="47916" y="165864"/>
              </a:cxn>
              <a:cxn ang="0">
                <a:pos x="101230" y="0"/>
              </a:cxn>
            </a:cxnLst>
            <a:rect l="0" t="0" r="0" b="0"/>
            <a:pathLst>
              <a:path w="19438" h="16645">
                <a:moveTo>
                  <a:pt x="4557" y="0"/>
                </a:moveTo>
                <a:cubicBezTo>
                  <a:pt x="4557" y="0"/>
                  <a:pt x="17038" y="2090"/>
                  <a:pt x="19438" y="13935"/>
                </a:cubicBezTo>
                <a:cubicBezTo>
                  <a:pt x="19438" y="13935"/>
                  <a:pt x="11277" y="21599"/>
                  <a:pt x="2157" y="11148"/>
                </a:cubicBezTo>
                <a:cubicBezTo>
                  <a:pt x="-2162" y="5574"/>
                  <a:pt x="717" y="696"/>
                  <a:pt x="4557" y="0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6" name="AutoShape 8"/>
          <p:cNvSpPr/>
          <p:nvPr/>
        </p:nvSpPr>
        <p:spPr>
          <a:xfrm>
            <a:off x="3555900" y="7149079"/>
            <a:ext cx="442230" cy="432996"/>
          </a:xfrm>
          <a:custGeom>
            <a:avLst/>
            <a:gdLst/>
            <a:ahLst/>
            <a:cxnLst>
              <a:cxn ang="0">
                <a:pos x="36000" y="28683"/>
              </a:cxn>
              <a:cxn ang="0">
                <a:pos x="257485" y="59305"/>
              </a:cxn>
              <a:cxn ang="0">
                <a:pos x="352425" y="334944"/>
              </a:cxn>
              <a:cxn ang="0">
                <a:pos x="25453" y="181813"/>
              </a:cxn>
              <a:cxn ang="0">
                <a:pos x="36000" y="28683"/>
              </a:cxn>
            </a:cxnLst>
            <a:rect l="0" t="0" r="0" b="0"/>
            <a:pathLst>
              <a:path w="20049" h="18650">
                <a:moveTo>
                  <a:pt x="2048" y="1597"/>
                </a:moveTo>
                <a:cubicBezTo>
                  <a:pt x="2048" y="1597"/>
                  <a:pt x="8649" y="-2950"/>
                  <a:pt x="14648" y="3302"/>
                </a:cubicBezTo>
                <a:cubicBezTo>
                  <a:pt x="20049" y="8986"/>
                  <a:pt x="18848" y="15807"/>
                  <a:pt x="20049" y="18649"/>
                </a:cubicBezTo>
                <a:cubicBezTo>
                  <a:pt x="20049" y="18649"/>
                  <a:pt x="6848" y="16944"/>
                  <a:pt x="1448" y="10123"/>
                </a:cubicBezTo>
                <a:cubicBezTo>
                  <a:pt x="-1551" y="6144"/>
                  <a:pt x="848" y="3302"/>
                  <a:pt x="2048" y="15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7" name="AutoShape 9"/>
          <p:cNvSpPr/>
          <p:nvPr/>
        </p:nvSpPr>
        <p:spPr>
          <a:xfrm>
            <a:off x="3198563" y="7377889"/>
            <a:ext cx="470120" cy="408372"/>
          </a:xfrm>
          <a:custGeom>
            <a:avLst/>
            <a:gdLst/>
            <a:ahLst/>
            <a:cxnLst>
              <a:cxn ang="0">
                <a:pos x="31648" y="10489"/>
              </a:cxn>
              <a:cxn ang="0">
                <a:pos x="288894" y="81587"/>
              </a:cxn>
              <a:cxn ang="0">
                <a:pos x="374627" y="315180"/>
              </a:cxn>
              <a:cxn ang="0">
                <a:pos x="31648" y="10489"/>
              </a:cxn>
            </a:cxnLst>
            <a:rect l="0" t="0" r="0" b="0"/>
            <a:pathLst>
              <a:path w="16064" h="17680">
                <a:moveTo>
                  <a:pt x="1357" y="587"/>
                </a:moveTo>
                <a:cubicBezTo>
                  <a:pt x="1357" y="587"/>
                  <a:pt x="8710" y="-2255"/>
                  <a:pt x="12387" y="4566"/>
                </a:cubicBezTo>
                <a:cubicBezTo>
                  <a:pt x="16063" y="10818"/>
                  <a:pt x="14685" y="15366"/>
                  <a:pt x="16063" y="17639"/>
                </a:cubicBezTo>
                <a:cubicBezTo>
                  <a:pt x="16063" y="17639"/>
                  <a:pt x="-5536" y="19345"/>
                  <a:pt x="1357" y="587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0" name="AutoShape 12"/>
          <p:cNvSpPr/>
          <p:nvPr/>
        </p:nvSpPr>
        <p:spPr>
          <a:xfrm>
            <a:off x="199353" y="9438860"/>
            <a:ext cx="340637" cy="552021"/>
          </a:xfrm>
          <a:custGeom>
            <a:avLst/>
            <a:gdLst/>
            <a:ahLst/>
            <a:cxnLst>
              <a:cxn ang="0">
                <a:pos x="147495" y="426471"/>
              </a:cxn>
              <a:cxn ang="0">
                <a:pos x="39866" y="152298"/>
              </a:cxn>
              <a:cxn ang="0">
                <a:pos x="125977" y="0"/>
              </a:cxn>
              <a:cxn ang="0">
                <a:pos x="201319" y="111687"/>
              </a:cxn>
              <a:cxn ang="0">
                <a:pos x="147495" y="426471"/>
              </a:cxn>
            </a:cxnLst>
            <a:rect l="0" t="0" r="0" b="0"/>
            <a:pathLst>
              <a:path w="14722" h="21125">
                <a:moveTo>
                  <a:pt x="7999" y="21097"/>
                </a:moveTo>
                <a:cubicBezTo>
                  <a:pt x="2162" y="21600"/>
                  <a:pt x="-3092" y="15069"/>
                  <a:pt x="2162" y="7534"/>
                </a:cubicBezTo>
                <a:cubicBezTo>
                  <a:pt x="6832" y="0"/>
                  <a:pt x="6832" y="0"/>
                  <a:pt x="6832" y="0"/>
                </a:cubicBezTo>
                <a:cubicBezTo>
                  <a:pt x="6832" y="0"/>
                  <a:pt x="9167" y="3516"/>
                  <a:pt x="10918" y="5525"/>
                </a:cubicBezTo>
                <a:cubicBezTo>
                  <a:pt x="14421" y="10046"/>
                  <a:pt x="18507" y="21097"/>
                  <a:pt x="7999" y="210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1" name="AutoShape 13"/>
          <p:cNvSpPr/>
          <p:nvPr/>
        </p:nvSpPr>
        <p:spPr>
          <a:xfrm>
            <a:off x="1948484" y="9827737"/>
            <a:ext cx="653387" cy="326288"/>
          </a:xfrm>
          <a:custGeom>
            <a:avLst/>
            <a:gdLst/>
            <a:ahLst/>
            <a:cxnLst>
              <a:cxn ang="0">
                <a:pos x="520184" y="157142"/>
              </a:cxn>
              <a:cxn ang="0">
                <a:pos x="95544" y="34366"/>
              </a:cxn>
              <a:cxn ang="0">
                <a:pos x="0" y="105980"/>
              </a:cxn>
              <a:cxn ang="0">
                <a:pos x="244143" y="249208"/>
              </a:cxn>
              <a:cxn ang="0">
                <a:pos x="520184" y="157142"/>
              </a:cxn>
            </a:cxnLst>
            <a:rect l="0" t="0" r="0" b="0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2" name="AutoShape 14"/>
          <p:cNvSpPr/>
          <p:nvPr/>
        </p:nvSpPr>
        <p:spPr>
          <a:xfrm>
            <a:off x="994446" y="7011925"/>
            <a:ext cx="511952" cy="482247"/>
          </a:xfrm>
          <a:custGeom>
            <a:avLst/>
            <a:gdLst/>
            <a:ahLst/>
            <a:cxnLst>
              <a:cxn ang="0">
                <a:pos x="295532" y="1467"/>
              </a:cxn>
              <a:cxn ang="0">
                <a:pos x="73868" y="187256"/>
              </a:cxn>
              <a:cxn ang="0">
                <a:pos x="0" y="373044"/>
              </a:cxn>
              <a:cxn ang="0">
                <a:pos x="401075" y="197581"/>
              </a:cxn>
              <a:cxn ang="0">
                <a:pos x="295532" y="1467"/>
              </a:cxn>
            </a:cxnLst>
            <a:rect l="0" t="0" r="0" b="0"/>
            <a:pathLst>
              <a:path w="20364" h="21100">
                <a:moveTo>
                  <a:pt x="14751" y="83"/>
                </a:moveTo>
                <a:cubicBezTo>
                  <a:pt x="12117" y="83"/>
                  <a:pt x="4214" y="2418"/>
                  <a:pt x="3687" y="10591"/>
                </a:cubicBezTo>
                <a:cubicBezTo>
                  <a:pt x="2634" y="18181"/>
                  <a:pt x="0" y="21099"/>
                  <a:pt x="0" y="21099"/>
                </a:cubicBezTo>
                <a:cubicBezTo>
                  <a:pt x="0" y="21099"/>
                  <a:pt x="18439" y="19932"/>
                  <a:pt x="20019" y="11175"/>
                </a:cubicBezTo>
                <a:cubicBezTo>
                  <a:pt x="21599" y="1835"/>
                  <a:pt x="17385" y="-500"/>
                  <a:pt x="14751" y="83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3" name="AutoShape 15"/>
          <p:cNvSpPr/>
          <p:nvPr/>
        </p:nvSpPr>
        <p:spPr>
          <a:xfrm>
            <a:off x="1569485" y="7348489"/>
            <a:ext cx="442230" cy="513030"/>
          </a:xfrm>
          <a:custGeom>
            <a:avLst/>
            <a:gdLst/>
            <a:ahLst/>
            <a:cxnLst>
              <a:cxn ang="0">
                <a:pos x="245334" y="19646"/>
              </a:cxn>
              <a:cxn ang="0">
                <a:pos x="31151" y="396875"/>
              </a:cxn>
              <a:cxn ang="0">
                <a:pos x="245334" y="19646"/>
              </a:cxn>
            </a:cxnLst>
            <a:rect l="0" t="0" r="0" b="0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5" name="AutoShape 17"/>
          <p:cNvSpPr/>
          <p:nvPr/>
        </p:nvSpPr>
        <p:spPr>
          <a:xfrm>
            <a:off x="2141198" y="4399236"/>
            <a:ext cx="354581" cy="572541"/>
          </a:xfrm>
          <a:custGeom>
            <a:avLst/>
            <a:gdLst/>
            <a:ahLst/>
            <a:cxnLst>
              <a:cxn ang="0">
                <a:pos x="251649" y="413107"/>
              </a:cxn>
              <a:cxn ang="0">
                <a:pos x="144297" y="110830"/>
              </a:cxn>
              <a:cxn ang="0">
                <a:pos x="4766" y="0"/>
              </a:cxn>
              <a:cxn ang="0">
                <a:pos x="4766" y="191426"/>
              </a:cxn>
              <a:cxn ang="0">
                <a:pos x="101369" y="433256"/>
              </a:cxn>
              <a:cxn ang="0">
                <a:pos x="251649" y="413107"/>
              </a:cxn>
            </a:cxnLst>
            <a:rect l="0" t="0" r="0" b="0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6" name="AutoShape 18"/>
          <p:cNvSpPr/>
          <p:nvPr/>
        </p:nvSpPr>
        <p:spPr>
          <a:xfrm>
            <a:off x="2980203" y="4647543"/>
            <a:ext cx="575697" cy="324234"/>
          </a:xfrm>
          <a:custGeom>
            <a:avLst/>
            <a:gdLst/>
            <a:ahLst/>
            <a:cxnLst>
              <a:cxn ang="0">
                <a:pos x="20914" y="65328"/>
              </a:cxn>
              <a:cxn ang="0">
                <a:pos x="458764" y="197832"/>
              </a:cxn>
              <a:cxn ang="0">
                <a:pos x="52959" y="208023"/>
              </a:cxn>
              <a:cxn ang="0">
                <a:pos x="20914" y="65328"/>
              </a:cxn>
            </a:cxnLst>
            <a:rect l="0" t="0" r="0" b="0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7" name="AutoShape 19"/>
          <p:cNvSpPr/>
          <p:nvPr/>
        </p:nvSpPr>
        <p:spPr>
          <a:xfrm>
            <a:off x="2812465" y="5219531"/>
            <a:ext cx="617529" cy="303714"/>
          </a:xfrm>
          <a:custGeom>
            <a:avLst/>
            <a:gdLst/>
            <a:ahLst/>
            <a:cxnLst>
              <a:cxn ang="0">
                <a:pos x="767" y="120504"/>
              </a:cxn>
              <a:cxn ang="0">
                <a:pos x="492102" y="59337"/>
              </a:cxn>
              <a:cxn ang="0">
                <a:pos x="342563" y="161251"/>
              </a:cxn>
              <a:cxn ang="0">
                <a:pos x="767" y="120504"/>
              </a:cxn>
            </a:cxnLst>
            <a:rect l="0" t="0" r="0" b="0"/>
            <a:pathLst>
              <a:path w="21174" h="12449">
                <a:moveTo>
                  <a:pt x="33" y="6385"/>
                </a:moveTo>
                <a:cubicBezTo>
                  <a:pt x="-426" y="3685"/>
                  <a:pt x="3710" y="-4415"/>
                  <a:pt x="21173" y="3144"/>
                </a:cubicBezTo>
                <a:cubicBezTo>
                  <a:pt x="21173" y="3144"/>
                  <a:pt x="17037" y="6925"/>
                  <a:pt x="14739" y="8544"/>
                </a:cubicBezTo>
                <a:cubicBezTo>
                  <a:pt x="12442" y="10704"/>
                  <a:pt x="493" y="17184"/>
                  <a:pt x="33" y="6385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8" name="AutoShape 20"/>
          <p:cNvSpPr/>
          <p:nvPr/>
        </p:nvSpPr>
        <p:spPr>
          <a:xfrm>
            <a:off x="3045534" y="6358474"/>
            <a:ext cx="545817" cy="437102"/>
          </a:xfrm>
          <a:custGeom>
            <a:avLst/>
            <a:gdLst/>
            <a:ahLst/>
            <a:cxnLst>
              <a:cxn ang="0">
                <a:pos x="1930" y="193334"/>
              </a:cxn>
              <a:cxn ang="0">
                <a:pos x="361042" y="0"/>
              </a:cxn>
              <a:cxn ang="0">
                <a:pos x="434954" y="0"/>
              </a:cxn>
              <a:cxn ang="0">
                <a:pos x="244843" y="315438"/>
              </a:cxn>
              <a:cxn ang="0">
                <a:pos x="1930" y="193334"/>
              </a:cxn>
            </a:cxnLst>
            <a:rect l="0" t="0" r="0" b="0"/>
            <a:pathLst>
              <a:path w="21180" h="18889">
                <a:moveTo>
                  <a:pt x="94" y="10800"/>
                </a:moveTo>
                <a:cubicBezTo>
                  <a:pt x="-420" y="7957"/>
                  <a:pt x="608" y="0"/>
                  <a:pt x="17580" y="0"/>
                </a:cubicBezTo>
                <a:cubicBezTo>
                  <a:pt x="17580" y="0"/>
                  <a:pt x="20151" y="568"/>
                  <a:pt x="21179" y="0"/>
                </a:cubicBezTo>
                <a:cubicBezTo>
                  <a:pt x="21179" y="0"/>
                  <a:pt x="18094" y="13073"/>
                  <a:pt x="11922" y="17621"/>
                </a:cubicBezTo>
                <a:cubicBezTo>
                  <a:pt x="5751" y="21599"/>
                  <a:pt x="608" y="15347"/>
                  <a:pt x="94" y="10800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9" name="AutoShape 21"/>
          <p:cNvSpPr/>
          <p:nvPr/>
        </p:nvSpPr>
        <p:spPr>
          <a:xfrm>
            <a:off x="1704942" y="5867115"/>
            <a:ext cx="613547" cy="367329"/>
          </a:xfrm>
          <a:custGeom>
            <a:avLst/>
            <a:gdLst/>
            <a:ahLst/>
            <a:cxnLst>
              <a:cxn ang="0">
                <a:pos x="486225" y="156920"/>
              </a:cxn>
              <a:cxn ang="0">
                <a:pos x="158536" y="3441"/>
              </a:cxn>
              <a:cxn ang="0">
                <a:pos x="0" y="23902"/>
              </a:cxn>
              <a:cxn ang="0">
                <a:pos x="253695" y="279691"/>
              </a:cxn>
              <a:cxn ang="0">
                <a:pos x="486225" y="156920"/>
              </a:cxn>
            </a:cxnLst>
            <a:rect l="0" t="0" r="0" b="0"/>
            <a:pathLst>
              <a:path w="20815" h="18748">
                <a:moveTo>
                  <a:pt x="20699" y="10353"/>
                </a:moveTo>
                <a:cubicBezTo>
                  <a:pt x="20699" y="10353"/>
                  <a:pt x="19799" y="-1797"/>
                  <a:pt x="6749" y="227"/>
                </a:cubicBezTo>
                <a:cubicBezTo>
                  <a:pt x="6749" y="227"/>
                  <a:pt x="899" y="2252"/>
                  <a:pt x="0" y="1577"/>
                </a:cubicBezTo>
                <a:cubicBezTo>
                  <a:pt x="0" y="1577"/>
                  <a:pt x="4499" y="16428"/>
                  <a:pt x="10800" y="18453"/>
                </a:cubicBezTo>
                <a:cubicBezTo>
                  <a:pt x="17099" y="19803"/>
                  <a:pt x="21600" y="16428"/>
                  <a:pt x="20699" y="1035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0" name="AutoShape 22"/>
          <p:cNvSpPr/>
          <p:nvPr/>
        </p:nvSpPr>
        <p:spPr>
          <a:xfrm>
            <a:off x="1403535" y="5250022"/>
            <a:ext cx="557768" cy="285245"/>
          </a:xfrm>
          <a:custGeom>
            <a:avLst/>
            <a:gdLst/>
            <a:ahLst/>
            <a:cxnLst>
              <a:cxn ang="0">
                <a:pos x="436645" y="72419"/>
              </a:cxn>
              <a:cxn ang="0">
                <a:pos x="74531" y="42022"/>
              </a:cxn>
              <a:cxn ang="0">
                <a:pos x="0" y="143361"/>
              </a:cxn>
              <a:cxn ang="0">
                <a:pos x="202336" y="204155"/>
              </a:cxn>
              <a:cxn ang="0">
                <a:pos x="436645" y="72419"/>
              </a:cxn>
            </a:cxnLst>
            <a:rect l="0" t="0" r="0" b="0"/>
            <a:pathLst>
              <a:path w="20033" h="15680">
                <a:moveTo>
                  <a:pt x="19679" y="5146"/>
                </a:moveTo>
                <a:cubicBezTo>
                  <a:pt x="17760" y="826"/>
                  <a:pt x="10559" y="-2773"/>
                  <a:pt x="3359" y="2986"/>
                </a:cubicBezTo>
                <a:cubicBezTo>
                  <a:pt x="479" y="5866"/>
                  <a:pt x="0" y="10187"/>
                  <a:pt x="0" y="10187"/>
                </a:cubicBezTo>
                <a:cubicBezTo>
                  <a:pt x="0" y="10187"/>
                  <a:pt x="6239" y="12346"/>
                  <a:pt x="9119" y="14507"/>
                </a:cubicBezTo>
                <a:cubicBezTo>
                  <a:pt x="15360" y="18827"/>
                  <a:pt x="21600" y="10187"/>
                  <a:pt x="19679" y="5146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1" name="AutoShape 23"/>
          <p:cNvSpPr/>
          <p:nvPr/>
        </p:nvSpPr>
        <p:spPr>
          <a:xfrm>
            <a:off x="662413" y="4833401"/>
            <a:ext cx="382472" cy="467883"/>
          </a:xfrm>
          <a:custGeom>
            <a:avLst/>
            <a:gdLst/>
            <a:ahLst/>
            <a:cxnLst>
              <a:cxn ang="0">
                <a:pos x="269324" y="347181"/>
              </a:cxn>
              <a:cxn ang="0">
                <a:pos x="194752" y="91893"/>
              </a:cxn>
              <a:cxn ang="0">
                <a:pos x="34909" y="0"/>
              </a:cxn>
              <a:cxn ang="0">
                <a:pos x="45568" y="275699"/>
              </a:cxn>
              <a:cxn ang="0">
                <a:pos x="269324" y="347181"/>
              </a:cxn>
            </a:cxnLst>
            <a:rect l="0" t="0" r="0" b="0"/>
            <a:pathLst>
              <a:path w="15070" h="19631">
                <a:moveTo>
                  <a:pt x="13316" y="18830"/>
                </a:moveTo>
                <a:cubicBezTo>
                  <a:pt x="13316" y="18830"/>
                  <a:pt x="19111" y="9415"/>
                  <a:pt x="9629" y="4984"/>
                </a:cubicBezTo>
                <a:cubicBezTo>
                  <a:pt x="2780" y="1661"/>
                  <a:pt x="1726" y="0"/>
                  <a:pt x="1726" y="0"/>
                </a:cubicBezTo>
                <a:cubicBezTo>
                  <a:pt x="1726" y="0"/>
                  <a:pt x="-2488" y="8307"/>
                  <a:pt x="2253" y="14953"/>
                </a:cubicBezTo>
                <a:cubicBezTo>
                  <a:pt x="6994" y="21599"/>
                  <a:pt x="11736" y="19384"/>
                  <a:pt x="13316" y="18830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3" name="AutoShape 25"/>
          <p:cNvSpPr/>
          <p:nvPr/>
        </p:nvSpPr>
        <p:spPr>
          <a:xfrm>
            <a:off x="3705527" y="5867115"/>
            <a:ext cx="452190" cy="578699"/>
          </a:xfrm>
          <a:custGeom>
            <a:avLst/>
            <a:gdLst/>
            <a:ahLst/>
            <a:cxnLst>
              <a:cxn ang="0">
                <a:pos x="21227" y="388836"/>
              </a:cxn>
              <a:cxn ang="0">
                <a:pos x="106113" y="122777"/>
              </a:cxn>
              <a:cxn ang="0">
                <a:pos x="339567" y="0"/>
              </a:cxn>
              <a:cxn ang="0">
                <a:pos x="307727" y="399079"/>
              </a:cxn>
              <a:cxn ang="0">
                <a:pos x="21227" y="388836"/>
              </a:cxn>
            </a:cxnLst>
            <a:rect l="0" t="0" r="0" b="0"/>
            <a:pathLst>
              <a:path w="16671" h="20543">
                <a:moveTo>
                  <a:pt x="982" y="17843"/>
                </a:moveTo>
                <a:cubicBezTo>
                  <a:pt x="982" y="17843"/>
                  <a:pt x="-2945" y="8921"/>
                  <a:pt x="4909" y="5634"/>
                </a:cubicBezTo>
                <a:cubicBezTo>
                  <a:pt x="13255" y="2347"/>
                  <a:pt x="15709" y="0"/>
                  <a:pt x="15709" y="0"/>
                </a:cubicBezTo>
                <a:cubicBezTo>
                  <a:pt x="15709" y="0"/>
                  <a:pt x="18654" y="15026"/>
                  <a:pt x="14236" y="18313"/>
                </a:cubicBezTo>
                <a:cubicBezTo>
                  <a:pt x="9327" y="21130"/>
                  <a:pt x="3436" y="21599"/>
                  <a:pt x="982" y="1784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4" name="AutoShape 26"/>
          <p:cNvSpPr/>
          <p:nvPr/>
        </p:nvSpPr>
        <p:spPr>
          <a:xfrm>
            <a:off x="467459" y="8822856"/>
            <a:ext cx="342630" cy="541760"/>
          </a:xfrm>
          <a:custGeom>
            <a:avLst/>
            <a:gdLst/>
            <a:ahLst/>
            <a:cxnLst>
              <a:cxn ang="0">
                <a:pos x="128757" y="419100"/>
              </a:cxn>
              <a:cxn ang="0">
                <a:pos x="2055" y="214653"/>
              </a:cxn>
              <a:cxn ang="0">
                <a:pos x="139318" y="0"/>
              </a:cxn>
              <a:cxn ang="0">
                <a:pos x="266019" y="204428"/>
              </a:cxn>
              <a:cxn ang="0">
                <a:pos x="128757" y="419100"/>
              </a:cxn>
            </a:cxnLst>
            <a:rect l="0" t="0" r="0" b="0"/>
            <a:pathLst>
              <a:path w="19262" h="21600">
                <a:moveTo>
                  <a:pt x="9083" y="21600"/>
                </a:moveTo>
                <a:cubicBezTo>
                  <a:pt x="9083" y="21600"/>
                  <a:pt x="-1344" y="16331"/>
                  <a:pt x="145" y="11063"/>
                </a:cubicBezTo>
                <a:cubicBezTo>
                  <a:pt x="1635" y="5795"/>
                  <a:pt x="9828" y="1580"/>
                  <a:pt x="9828" y="0"/>
                </a:cubicBezTo>
                <a:cubicBezTo>
                  <a:pt x="9828" y="0"/>
                  <a:pt x="18021" y="6848"/>
                  <a:pt x="18766" y="10536"/>
                </a:cubicBezTo>
                <a:cubicBezTo>
                  <a:pt x="20256" y="13697"/>
                  <a:pt x="18766" y="21073"/>
                  <a:pt x="9083" y="21600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5" name="AutoShape 27"/>
          <p:cNvSpPr/>
          <p:nvPr/>
        </p:nvSpPr>
        <p:spPr>
          <a:xfrm>
            <a:off x="1008568" y="5961140"/>
            <a:ext cx="364542" cy="549969"/>
          </a:xfrm>
          <a:custGeom>
            <a:avLst/>
            <a:gdLst/>
            <a:ahLst/>
            <a:cxnLst>
              <a:cxn ang="0">
                <a:pos x="177114" y="425430"/>
              </a:cxn>
              <a:cxn ang="0">
                <a:pos x="91182" y="0"/>
              </a:cxn>
              <a:cxn ang="0">
                <a:pos x="209330" y="111425"/>
              </a:cxn>
              <a:cxn ang="0">
                <a:pos x="177114" y="425430"/>
              </a:cxn>
            </a:cxnLst>
            <a:rect l="0" t="0" r="0" b="0"/>
            <a:pathLst>
              <a:path w="12174" h="21600">
                <a:moveTo>
                  <a:pt x="7422" y="21599"/>
                </a:moveTo>
                <a:cubicBezTo>
                  <a:pt x="7422" y="21599"/>
                  <a:pt x="-6528" y="17485"/>
                  <a:pt x="3821" y="0"/>
                </a:cubicBezTo>
                <a:cubicBezTo>
                  <a:pt x="3821" y="0"/>
                  <a:pt x="5622" y="3085"/>
                  <a:pt x="8772" y="5657"/>
                </a:cubicBezTo>
                <a:cubicBezTo>
                  <a:pt x="11921" y="8228"/>
                  <a:pt x="15071" y="21599"/>
                  <a:pt x="7422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7" name="AutoShape 29"/>
          <p:cNvSpPr/>
          <p:nvPr/>
        </p:nvSpPr>
        <p:spPr>
          <a:xfrm>
            <a:off x="1481473" y="6210625"/>
            <a:ext cx="352590" cy="500718"/>
          </a:xfrm>
          <a:custGeom>
            <a:avLst/>
            <a:gdLst/>
            <a:ahLst/>
            <a:cxnLst>
              <a:cxn ang="0">
                <a:pos x="188209" y="387332"/>
              </a:cxn>
              <a:cxn ang="0">
                <a:pos x="60994" y="0"/>
              </a:cxn>
              <a:cxn ang="0">
                <a:pos x="145796" y="91727"/>
              </a:cxn>
              <a:cxn ang="0">
                <a:pos x="188209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4" name="AutoShape 29"/>
          <p:cNvSpPr/>
          <p:nvPr/>
        </p:nvSpPr>
        <p:spPr>
          <a:xfrm>
            <a:off x="7122319" y="2552699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5" name="AutoShape 29"/>
          <p:cNvSpPr/>
          <p:nvPr/>
        </p:nvSpPr>
        <p:spPr>
          <a:xfrm>
            <a:off x="15890205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6" name="AutoShape 29"/>
          <p:cNvSpPr/>
          <p:nvPr/>
        </p:nvSpPr>
        <p:spPr>
          <a:xfrm>
            <a:off x="11591796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grpSp>
        <p:nvGrpSpPr>
          <p:cNvPr id="56" name="Group 29">
            <a:extLst>
              <a:ext uri="{FF2B5EF4-FFF2-40B4-BE49-F238E27FC236}">
                <a16:creationId xmlns="" xmlns:a16="http://schemas.microsoft.com/office/drawing/2014/main" id="{DCBFA0C5-D0B4-40DB-8D46-AB60879CF2A6}"/>
              </a:ext>
            </a:extLst>
          </p:cNvPr>
          <p:cNvGrpSpPr/>
          <p:nvPr/>
        </p:nvGrpSpPr>
        <p:grpSpPr>
          <a:xfrm>
            <a:off x="9800829" y="3212996"/>
            <a:ext cx="3951642" cy="6071408"/>
            <a:chOff x="3404069" y="247262"/>
            <a:chExt cx="2335861" cy="3575459"/>
          </a:xfrm>
        </p:grpSpPr>
        <p:pic>
          <p:nvPicPr>
            <p:cNvPr id="57" name="Picture 8">
              <a:extLst>
                <a:ext uri="{FF2B5EF4-FFF2-40B4-BE49-F238E27FC236}">
                  <a16:creationId xmlns="" xmlns:a16="http://schemas.microsoft.com/office/drawing/2014/main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58" name="Picture 12">
              <a:extLst>
                <a:ext uri="{FF2B5EF4-FFF2-40B4-BE49-F238E27FC236}">
                  <a16:creationId xmlns="" xmlns:a16="http://schemas.microsoft.com/office/drawing/2014/main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59" name="Group 30">
            <a:extLst>
              <a:ext uri="{FF2B5EF4-FFF2-40B4-BE49-F238E27FC236}">
                <a16:creationId xmlns="" xmlns:a16="http://schemas.microsoft.com/office/drawing/2014/main" id="{C3AEF019-B861-4C46-B090-AE48A61716F7}"/>
              </a:ext>
            </a:extLst>
          </p:cNvPr>
          <p:cNvGrpSpPr/>
          <p:nvPr/>
        </p:nvGrpSpPr>
        <p:grpSpPr>
          <a:xfrm>
            <a:off x="5392984" y="3212847"/>
            <a:ext cx="3951648" cy="6071408"/>
            <a:chOff x="628840" y="231367"/>
            <a:chExt cx="2335862" cy="3575459"/>
          </a:xfrm>
        </p:grpSpPr>
        <p:pic>
          <p:nvPicPr>
            <p:cNvPr id="60" name="Picture 14">
              <a:extLst>
                <a:ext uri="{FF2B5EF4-FFF2-40B4-BE49-F238E27FC236}">
                  <a16:creationId xmlns="" xmlns:a16="http://schemas.microsoft.com/office/drawing/2014/main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61" name="Picture 18">
              <a:extLst>
                <a:ext uri="{FF2B5EF4-FFF2-40B4-BE49-F238E27FC236}">
                  <a16:creationId xmlns="" xmlns:a16="http://schemas.microsoft.com/office/drawing/2014/main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62" name="Smiley Face 14">
            <a:extLst>
              <a:ext uri="{FF2B5EF4-FFF2-40B4-BE49-F238E27FC236}">
                <a16:creationId xmlns="" xmlns:a16="http://schemas.microsoft.com/office/drawing/2014/main" id="{7C4FC87A-497B-4FE5-95A3-A31BF7C3EE21}"/>
              </a:ext>
            </a:extLst>
          </p:cNvPr>
          <p:cNvSpPr/>
          <p:nvPr/>
        </p:nvSpPr>
        <p:spPr>
          <a:xfrm>
            <a:off x="801276" y="4000266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3" name="Smiley Face 12">
            <a:extLst>
              <a:ext uri="{FF2B5EF4-FFF2-40B4-BE49-F238E27FC236}">
                <a16:creationId xmlns="" xmlns:a16="http://schemas.microsoft.com/office/drawing/2014/main" id="{DF0581CC-B6B4-4BF1-8479-FBD7CAA1AA98}"/>
              </a:ext>
            </a:extLst>
          </p:cNvPr>
          <p:cNvSpPr/>
          <p:nvPr/>
        </p:nvSpPr>
        <p:spPr>
          <a:xfrm rot="20392728">
            <a:off x="832014" y="9135899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4" name="Smiley Face 15">
            <a:extLst>
              <a:ext uri="{FF2B5EF4-FFF2-40B4-BE49-F238E27FC236}">
                <a16:creationId xmlns="" xmlns:a16="http://schemas.microsoft.com/office/drawing/2014/main" id="{7C23B129-0737-4AF2-95C1-C9723E954433}"/>
              </a:ext>
            </a:extLst>
          </p:cNvPr>
          <p:cNvSpPr/>
          <p:nvPr/>
        </p:nvSpPr>
        <p:spPr>
          <a:xfrm>
            <a:off x="31863" y="5757448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5" name="Oval 37">
            <a:extLst>
              <a:ext uri="{FF2B5EF4-FFF2-40B4-BE49-F238E27FC236}">
                <a16:creationId xmlns="" xmlns:a16="http://schemas.microsoft.com/office/drawing/2014/main" id="{A6CCC98E-D7C9-4964-86D0-51703A2843BC}"/>
              </a:ext>
            </a:extLst>
          </p:cNvPr>
          <p:cNvSpPr/>
          <p:nvPr/>
        </p:nvSpPr>
        <p:spPr>
          <a:xfrm>
            <a:off x="2701254" y="3404862"/>
            <a:ext cx="1040012" cy="1080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6" name="Smiley Face 14">
            <a:extLst>
              <a:ext uri="{FF2B5EF4-FFF2-40B4-BE49-F238E27FC236}">
                <a16:creationId xmlns="" xmlns:a16="http://schemas.microsoft.com/office/drawing/2014/main" id="{8D721EFA-3D21-4DFF-BB7A-B20A0284A591}"/>
              </a:ext>
            </a:extLst>
          </p:cNvPr>
          <p:cNvSpPr/>
          <p:nvPr/>
        </p:nvSpPr>
        <p:spPr>
          <a:xfrm>
            <a:off x="4220642" y="5476680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grpSp>
        <p:nvGrpSpPr>
          <p:cNvPr id="68" name="Group 20">
            <a:extLst>
              <a:ext uri="{FF2B5EF4-FFF2-40B4-BE49-F238E27FC236}">
                <a16:creationId xmlns="" xmlns:a16="http://schemas.microsoft.com/office/drawing/2014/main" id="{145C2B43-2D0A-4E97-847F-3F9297ECE167}"/>
              </a:ext>
            </a:extLst>
          </p:cNvPr>
          <p:cNvGrpSpPr/>
          <p:nvPr/>
        </p:nvGrpSpPr>
        <p:grpSpPr>
          <a:xfrm>
            <a:off x="14142492" y="3225428"/>
            <a:ext cx="3916908" cy="6018032"/>
            <a:chOff x="6000119" y="568430"/>
            <a:chExt cx="2315327" cy="3544027"/>
          </a:xfrm>
        </p:grpSpPr>
        <p:pic>
          <p:nvPicPr>
            <p:cNvPr id="69" name="Picture 2">
              <a:extLst>
                <a:ext uri="{FF2B5EF4-FFF2-40B4-BE49-F238E27FC236}">
                  <a16:creationId xmlns="" xmlns:a16="http://schemas.microsoft.com/office/drawing/2014/main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70" name="Picture 6">
              <a:extLst>
                <a:ext uri="{FF2B5EF4-FFF2-40B4-BE49-F238E27FC236}">
                  <a16:creationId xmlns="" xmlns:a16="http://schemas.microsoft.com/office/drawing/2014/main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pic>
        <p:nvPicPr>
          <p:cNvPr id="2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52781" y="9364616"/>
            <a:ext cx="609600" cy="609600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="" xmlns:a16="http://schemas.microsoft.com/office/drawing/2014/main" id="{3E1FC31E-95C5-4F3B-BF61-F5EAE8D3F1C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1895842"/>
            <a:ext cx="8684253" cy="60889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2496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61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6" grpId="0" animBg="1"/>
      <p:bldP spid="9219" grpId="0"/>
      <p:bldP spid="9254" grpId="0" animBg="1"/>
      <p:bldP spid="9255" grpId="0" animBg="1"/>
      <p:bldP spid="9256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254677" y="6808840"/>
            <a:ext cx="3898283" cy="167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3716116" y="5835161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2453" y="2832057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5357169" y="1782425"/>
            <a:ext cx="4176465" cy="25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635482" y="2525648"/>
            <a:ext cx="4382144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4184560" y="1325498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="" xmlns:a16="http://schemas.microsoft.com/office/drawing/2014/main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2900759" y="4718350"/>
            <a:ext cx="6509273" cy="5441654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607" y="1482463"/>
            <a:ext cx="2244137" cy="227060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6071050" y="1119247"/>
            <a:ext cx="2145960" cy="223418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5804349" y="6523090"/>
            <a:ext cx="2303435" cy="1852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3917354-C6AA-4949-937D-8F37FF4339D3}"/>
              </a:ext>
            </a:extLst>
          </p:cNvPr>
          <p:cNvSpPr txBox="1"/>
          <p:nvPr/>
        </p:nvSpPr>
        <p:spPr>
          <a:xfrm>
            <a:off x="14001214" y="8690174"/>
            <a:ext cx="3927764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rtl="1"/>
            <a:r>
              <a:rPr lang="ar-BH" sz="32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32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6D1FDE8-3AD1-4EC9-BF70-B08E80F8F9E4}"/>
              </a:ext>
            </a:extLst>
          </p:cNvPr>
          <p:cNvSpPr txBox="1"/>
          <p:nvPr/>
        </p:nvSpPr>
        <p:spPr>
          <a:xfrm>
            <a:off x="14865310" y="3803145"/>
            <a:ext cx="3495716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>
              <a:defRPr/>
            </a:pPr>
            <a:r>
              <a:rPr lang="ar-BH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32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EA7EDBA-A642-4D5E-88ED-9C8D7837BA18}"/>
              </a:ext>
            </a:extLst>
          </p:cNvPr>
          <p:cNvSpPr txBox="1"/>
          <p:nvPr/>
        </p:nvSpPr>
        <p:spPr>
          <a:xfrm>
            <a:off x="10008096" y="5027067"/>
            <a:ext cx="4889376" cy="415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92" y="1975148"/>
            <a:ext cx="2743200" cy="27432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" y="7570922"/>
            <a:ext cx="2665164" cy="2685303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="" xmlns:a16="http://schemas.microsoft.com/office/drawing/2014/main" id="{8F732AF7-43F7-4C8A-A3E0-F8543D9C1BB3}"/>
              </a:ext>
            </a:extLst>
          </p:cNvPr>
          <p:cNvGrpSpPr/>
          <p:nvPr/>
        </p:nvGrpSpPr>
        <p:grpSpPr>
          <a:xfrm>
            <a:off x="5543602" y="507011"/>
            <a:ext cx="8269484" cy="1093915"/>
            <a:chOff x="2532" y="-1747036"/>
            <a:chExt cx="5700184" cy="1694427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="" xmlns:a16="http://schemas.microsoft.com/office/drawing/2014/main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="" xmlns:a16="http://schemas.microsoft.com/office/drawing/2014/main" id="{A350E8D8-93DC-4251-A7DF-981D678DECB6}"/>
                </a:ext>
              </a:extLst>
            </p:cNvPr>
            <p:cNvSpPr txBox="1"/>
            <p:nvPr/>
          </p:nvSpPr>
          <p:spPr>
            <a:xfrm>
              <a:off x="172313" y="-1660979"/>
              <a:ext cx="4990723" cy="1430200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6600" dirty="0"/>
                <a:t>قوانين فصلنا الافتراضي </a:t>
              </a:r>
              <a:endParaRPr lang="en-US" sz="66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="" xmlns:a16="http://schemas.microsoft.com/office/drawing/2014/main" id="{B3777ACF-FEE1-4BA8-B6AB-6FD199B8F539}"/>
              </a:ext>
            </a:extLst>
          </p:cNvPr>
          <p:cNvGrpSpPr/>
          <p:nvPr/>
        </p:nvGrpSpPr>
        <p:grpSpPr>
          <a:xfrm>
            <a:off x="3963989" y="160091"/>
            <a:ext cx="2189034" cy="1304336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="" xmlns:a16="http://schemas.microsoft.com/office/drawing/2014/main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0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="" xmlns:a16="http://schemas.microsoft.com/office/drawing/2014/main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="" xmlns:a16="http://schemas.microsoft.com/office/drawing/2014/main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898676" y="102941"/>
            <a:ext cx="1285884" cy="128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="" xmlns:a16="http://schemas.microsoft.com/office/drawing/2014/main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3814886" y="4003355"/>
            <a:ext cx="1486002" cy="17718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="" xmlns:a16="http://schemas.microsoft.com/office/drawing/2014/main" id="{125D5B8F-1F1A-4FED-8085-3B47D4DD61C9}"/>
              </a:ext>
            </a:extLst>
          </p:cNvPr>
          <p:cNvSpPr txBox="1"/>
          <p:nvPr/>
        </p:nvSpPr>
        <p:spPr>
          <a:xfrm>
            <a:off x="550615" y="4899463"/>
            <a:ext cx="273442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32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1457684" y="2695229"/>
            <a:ext cx="2304257" cy="24795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="" xmlns:a16="http://schemas.microsoft.com/office/drawing/2014/main" id="{E6CC5EB2-A1F2-4A2D-A4DE-FAB3DF8AC781}"/>
              </a:ext>
            </a:extLst>
          </p:cNvPr>
          <p:cNvSpPr/>
          <p:nvPr/>
        </p:nvSpPr>
        <p:spPr>
          <a:xfrm>
            <a:off x="6265689" y="1588505"/>
            <a:ext cx="2446266" cy="2402868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82876" tIns="91437" rIns="182876" bIns="91437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="" xmlns:a16="http://schemas.microsoft.com/office/drawing/2014/main" id="{E9F76996-A80E-4C40-ADC4-834C01FBBDA5}"/>
              </a:ext>
            </a:extLst>
          </p:cNvPr>
          <p:cNvSpPr txBox="1"/>
          <p:nvPr/>
        </p:nvSpPr>
        <p:spPr>
          <a:xfrm>
            <a:off x="5441045" y="4033560"/>
            <a:ext cx="3622937" cy="2154430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40" y="1357277"/>
            <a:ext cx="3292866" cy="32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="" xmlns:a16="http://schemas.microsoft.com/office/drawing/2014/main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10152113" y="3847356"/>
            <a:ext cx="1795956" cy="140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="" xmlns:a16="http://schemas.microsoft.com/office/drawing/2014/main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990187" y="1975532"/>
            <a:ext cx="1039340" cy="103934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="" xmlns:a16="http://schemas.microsoft.com/office/drawing/2014/main" id="{A9FE6B5B-3E30-4F52-8CCC-27C81DE3CA2F}"/>
              </a:ext>
            </a:extLst>
          </p:cNvPr>
          <p:cNvGrpSpPr/>
          <p:nvPr/>
        </p:nvGrpSpPr>
        <p:grpSpPr>
          <a:xfrm>
            <a:off x="9667206" y="6808840"/>
            <a:ext cx="3620121" cy="2612763"/>
            <a:chOff x="10552923" y="5238109"/>
            <a:chExt cx="3620120" cy="2612763"/>
          </a:xfrm>
        </p:grpSpPr>
        <p:sp>
          <p:nvSpPr>
            <p:cNvPr id="53" name="TextBox 4">
              <a:extLst>
                <a:ext uri="{FF2B5EF4-FFF2-40B4-BE49-F238E27FC236}">
                  <a16:creationId xmlns="" xmlns:a16="http://schemas.microsoft.com/office/drawing/2014/main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2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32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بسماع أسمي</a:t>
              </a: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="" xmlns:a16="http://schemas.microsoft.com/office/drawing/2014/main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="" xmlns:a16="http://schemas.microsoft.com/office/drawing/2014/main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3490" y="6913112"/>
            <a:ext cx="1357322" cy="121212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="" xmlns:a16="http://schemas.microsoft.com/office/drawing/2014/main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3527378" y="6284462"/>
            <a:ext cx="5184576" cy="367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="" xmlns:a16="http://schemas.microsoft.com/office/drawing/2014/main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1657098" y="136933"/>
            <a:ext cx="887174" cy="98231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="" xmlns:a16="http://schemas.microsoft.com/office/drawing/2014/main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2310429" y="644878"/>
            <a:ext cx="1364837" cy="14247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="" xmlns:a16="http://schemas.microsoft.com/office/drawing/2014/main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-32613" y="573096"/>
            <a:ext cx="1490297" cy="1825608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4" y="2527175"/>
            <a:ext cx="1650237" cy="267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6392" y="6310964"/>
            <a:ext cx="1771929" cy="201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عيني تنظ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29306" y="66565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94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3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32-Point Star 1">
            <a:extLst>
              <a:ext uri="{FF2B5EF4-FFF2-40B4-BE49-F238E27FC236}">
                <a16:creationId xmlns="" xmlns:a16="http://schemas.microsoft.com/office/drawing/2014/main" id="{2811E344-F29E-43AF-A5BA-96DAFB591C8F}"/>
              </a:ext>
            </a:extLst>
          </p:cNvPr>
          <p:cNvSpPr/>
          <p:nvPr/>
        </p:nvSpPr>
        <p:spPr>
          <a:xfrm>
            <a:off x="-1445342" y="-5445842"/>
            <a:ext cx="21178683" cy="21178683"/>
          </a:xfrm>
          <a:prstGeom prst="star32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 rtl="0"/>
            <a:endParaRPr lang="ar-JO"/>
          </a:p>
        </p:txBody>
      </p:sp>
      <p:sp>
        <p:nvSpPr>
          <p:cNvPr id="191" name="矩形 175"/>
          <p:cNvSpPr/>
          <p:nvPr/>
        </p:nvSpPr>
        <p:spPr>
          <a:xfrm>
            <a:off x="7391400" y="-322729"/>
            <a:ext cx="10246524" cy="11562229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sp>
        <p:nvSpPr>
          <p:cNvPr id="192" name="矩形 111"/>
          <p:cNvSpPr/>
          <p:nvPr/>
        </p:nvSpPr>
        <p:spPr>
          <a:xfrm>
            <a:off x="-1143000" y="4624987"/>
            <a:ext cx="20269200" cy="4730894"/>
          </a:xfrm>
          <a:prstGeom prst="rect">
            <a:avLst/>
          </a:prstGeom>
          <a:solidFill>
            <a:schemeClr val="accent5">
              <a:alpha val="69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grpSp>
        <p:nvGrpSpPr>
          <p:cNvPr id="48" name="Google Shape;573;p53"/>
          <p:cNvGrpSpPr/>
          <p:nvPr/>
        </p:nvGrpSpPr>
        <p:grpSpPr>
          <a:xfrm>
            <a:off x="-533400" y="-495300"/>
            <a:ext cx="4601801" cy="4157136"/>
            <a:chOff x="0" y="0"/>
            <a:chExt cx="1650461" cy="1672910"/>
          </a:xfrm>
        </p:grpSpPr>
        <p:sp>
          <p:nvSpPr>
            <p:cNvPr id="49" name="Google Shape;574;p53"/>
            <p:cNvSpPr/>
            <p:nvPr/>
          </p:nvSpPr>
          <p:spPr>
            <a:xfrm>
              <a:off x="227174" y="249624"/>
              <a:ext cx="1423288" cy="1423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1" y="0"/>
                  </a:moveTo>
                  <a:lnTo>
                    <a:pt x="0" y="19247"/>
                  </a:lnTo>
                  <a:lnTo>
                    <a:pt x="19249" y="21600"/>
                  </a:lnTo>
                  <a:lnTo>
                    <a:pt x="21600" y="2351"/>
                  </a:lnTo>
                  <a:lnTo>
                    <a:pt x="19373" y="2077"/>
                  </a:lnTo>
                  <a:cubicBezTo>
                    <a:pt x="19732" y="2643"/>
                    <a:pt x="19424" y="3597"/>
                    <a:pt x="18608" y="3597"/>
                  </a:cubicBezTo>
                  <a:cubicBezTo>
                    <a:pt x="18564" y="3597"/>
                    <a:pt x="18518" y="3595"/>
                    <a:pt x="18472" y="3589"/>
                  </a:cubicBezTo>
                  <a:cubicBezTo>
                    <a:pt x="17556" y="3476"/>
                    <a:pt x="17449" y="2393"/>
                    <a:pt x="17962" y="1905"/>
                  </a:cubicBezTo>
                  <a:lnTo>
                    <a:pt x="16008" y="1668"/>
                  </a:lnTo>
                  <a:cubicBezTo>
                    <a:pt x="16284" y="2218"/>
                    <a:pt x="15978" y="3057"/>
                    <a:pt x="15228" y="3057"/>
                  </a:cubicBezTo>
                  <a:cubicBezTo>
                    <a:pt x="15185" y="3057"/>
                    <a:pt x="15141" y="3054"/>
                    <a:pt x="15095" y="3049"/>
                  </a:cubicBezTo>
                  <a:cubicBezTo>
                    <a:pt x="14248" y="2945"/>
                    <a:pt x="14120" y="1983"/>
                    <a:pt x="14544" y="1486"/>
                  </a:cubicBezTo>
                  <a:lnTo>
                    <a:pt x="12445" y="1233"/>
                  </a:lnTo>
                  <a:cubicBezTo>
                    <a:pt x="12523" y="1323"/>
                    <a:pt x="12583" y="1426"/>
                    <a:pt x="12624" y="1539"/>
                  </a:cubicBezTo>
                  <a:cubicBezTo>
                    <a:pt x="12688" y="1686"/>
                    <a:pt x="12711" y="1847"/>
                    <a:pt x="12692" y="2007"/>
                  </a:cubicBezTo>
                  <a:lnTo>
                    <a:pt x="12632" y="2240"/>
                  </a:lnTo>
                  <a:cubicBezTo>
                    <a:pt x="12484" y="2597"/>
                    <a:pt x="12144" y="2800"/>
                    <a:pt x="11794" y="2800"/>
                  </a:cubicBezTo>
                  <a:cubicBezTo>
                    <a:pt x="11606" y="2800"/>
                    <a:pt x="11414" y="2741"/>
                    <a:pt x="11249" y="2615"/>
                  </a:cubicBezTo>
                  <a:cubicBezTo>
                    <a:pt x="11147" y="2546"/>
                    <a:pt x="11060" y="2462"/>
                    <a:pt x="10989" y="2362"/>
                  </a:cubicBezTo>
                  <a:cubicBezTo>
                    <a:pt x="10843" y="2162"/>
                    <a:pt x="10770" y="1932"/>
                    <a:pt x="10801" y="1682"/>
                  </a:cubicBezTo>
                  <a:cubicBezTo>
                    <a:pt x="10830" y="1443"/>
                    <a:pt x="10951" y="1223"/>
                    <a:pt x="11140" y="1073"/>
                  </a:cubicBezTo>
                  <a:lnTo>
                    <a:pt x="8912" y="801"/>
                  </a:lnTo>
                  <a:cubicBezTo>
                    <a:pt x="9198" y="1334"/>
                    <a:pt x="8903" y="2166"/>
                    <a:pt x="8165" y="2166"/>
                  </a:cubicBezTo>
                  <a:cubicBezTo>
                    <a:pt x="8125" y="2166"/>
                    <a:pt x="8084" y="2164"/>
                    <a:pt x="8041" y="2159"/>
                  </a:cubicBezTo>
                  <a:cubicBezTo>
                    <a:pt x="7214" y="2057"/>
                    <a:pt x="7094" y="1104"/>
                    <a:pt x="7522" y="631"/>
                  </a:cubicBezTo>
                  <a:lnTo>
                    <a:pt x="5826" y="424"/>
                  </a:lnTo>
                  <a:cubicBezTo>
                    <a:pt x="5840" y="468"/>
                    <a:pt x="5849" y="513"/>
                    <a:pt x="5856" y="558"/>
                  </a:cubicBezTo>
                  <a:cubicBezTo>
                    <a:pt x="5864" y="730"/>
                    <a:pt x="5878" y="928"/>
                    <a:pt x="5791" y="1087"/>
                  </a:cubicBezTo>
                  <a:cubicBezTo>
                    <a:pt x="5706" y="1242"/>
                    <a:pt x="5637" y="1386"/>
                    <a:pt x="5483" y="1488"/>
                  </a:cubicBezTo>
                  <a:cubicBezTo>
                    <a:pt x="5329" y="1591"/>
                    <a:pt x="5187" y="1675"/>
                    <a:pt x="4999" y="1695"/>
                  </a:cubicBezTo>
                  <a:cubicBezTo>
                    <a:pt x="4954" y="1701"/>
                    <a:pt x="4908" y="1704"/>
                    <a:pt x="4863" y="1704"/>
                  </a:cubicBezTo>
                  <a:cubicBezTo>
                    <a:pt x="4741" y="1704"/>
                    <a:pt x="4620" y="1681"/>
                    <a:pt x="4506" y="1635"/>
                  </a:cubicBezTo>
                  <a:cubicBezTo>
                    <a:pt x="3942" y="1403"/>
                    <a:pt x="3748" y="703"/>
                    <a:pt x="4114" y="215"/>
                  </a:cubicBezTo>
                  <a:lnTo>
                    <a:pt x="2351" y="0"/>
                  </a:ln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0" name="Google Shape;575;p53"/>
            <p:cNvSpPr/>
            <p:nvPr/>
          </p:nvSpPr>
          <p:spPr>
            <a:xfrm>
              <a:off x="218572" y="240780"/>
              <a:ext cx="1423287" cy="1423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3" y="0"/>
                  </a:moveTo>
                  <a:lnTo>
                    <a:pt x="0" y="19250"/>
                  </a:lnTo>
                  <a:lnTo>
                    <a:pt x="19249" y="21600"/>
                  </a:lnTo>
                  <a:lnTo>
                    <a:pt x="21600" y="2352"/>
                  </a:lnTo>
                  <a:lnTo>
                    <a:pt x="19373" y="2080"/>
                  </a:lnTo>
                  <a:cubicBezTo>
                    <a:pt x="19732" y="2646"/>
                    <a:pt x="19424" y="3600"/>
                    <a:pt x="18608" y="3600"/>
                  </a:cubicBezTo>
                  <a:cubicBezTo>
                    <a:pt x="18564" y="3600"/>
                    <a:pt x="18519" y="3598"/>
                    <a:pt x="18472" y="3592"/>
                  </a:cubicBezTo>
                  <a:cubicBezTo>
                    <a:pt x="17556" y="3479"/>
                    <a:pt x="17449" y="2396"/>
                    <a:pt x="17963" y="1908"/>
                  </a:cubicBezTo>
                  <a:lnTo>
                    <a:pt x="16009" y="1671"/>
                  </a:lnTo>
                  <a:cubicBezTo>
                    <a:pt x="16285" y="2221"/>
                    <a:pt x="15980" y="3060"/>
                    <a:pt x="15228" y="3060"/>
                  </a:cubicBezTo>
                  <a:cubicBezTo>
                    <a:pt x="15185" y="3060"/>
                    <a:pt x="15141" y="3057"/>
                    <a:pt x="15095" y="3052"/>
                  </a:cubicBezTo>
                  <a:cubicBezTo>
                    <a:pt x="14248" y="2947"/>
                    <a:pt x="14120" y="1986"/>
                    <a:pt x="14544" y="1490"/>
                  </a:cubicBezTo>
                  <a:lnTo>
                    <a:pt x="12445" y="1232"/>
                  </a:lnTo>
                  <a:cubicBezTo>
                    <a:pt x="12523" y="1323"/>
                    <a:pt x="12583" y="1428"/>
                    <a:pt x="12625" y="1539"/>
                  </a:cubicBezTo>
                  <a:cubicBezTo>
                    <a:pt x="12688" y="1685"/>
                    <a:pt x="12711" y="1848"/>
                    <a:pt x="12692" y="2006"/>
                  </a:cubicBezTo>
                  <a:cubicBezTo>
                    <a:pt x="12672" y="2086"/>
                    <a:pt x="12652" y="2164"/>
                    <a:pt x="12632" y="2242"/>
                  </a:cubicBezTo>
                  <a:cubicBezTo>
                    <a:pt x="12484" y="2598"/>
                    <a:pt x="12144" y="2800"/>
                    <a:pt x="11794" y="2800"/>
                  </a:cubicBezTo>
                  <a:cubicBezTo>
                    <a:pt x="11605" y="2800"/>
                    <a:pt x="11414" y="2742"/>
                    <a:pt x="11249" y="2617"/>
                  </a:cubicBezTo>
                  <a:cubicBezTo>
                    <a:pt x="11147" y="2548"/>
                    <a:pt x="11060" y="2463"/>
                    <a:pt x="10990" y="2363"/>
                  </a:cubicBezTo>
                  <a:cubicBezTo>
                    <a:pt x="10843" y="2164"/>
                    <a:pt x="10770" y="1932"/>
                    <a:pt x="10801" y="1684"/>
                  </a:cubicBezTo>
                  <a:cubicBezTo>
                    <a:pt x="10830" y="1442"/>
                    <a:pt x="10953" y="1225"/>
                    <a:pt x="11142" y="1073"/>
                  </a:cubicBezTo>
                  <a:lnTo>
                    <a:pt x="8914" y="801"/>
                  </a:lnTo>
                  <a:cubicBezTo>
                    <a:pt x="9200" y="1334"/>
                    <a:pt x="8905" y="2166"/>
                    <a:pt x="8167" y="2166"/>
                  </a:cubicBezTo>
                  <a:cubicBezTo>
                    <a:pt x="8127" y="2166"/>
                    <a:pt x="8085" y="2163"/>
                    <a:pt x="8042" y="2158"/>
                  </a:cubicBezTo>
                  <a:cubicBezTo>
                    <a:pt x="7216" y="2057"/>
                    <a:pt x="7096" y="1106"/>
                    <a:pt x="7524" y="632"/>
                  </a:cubicBezTo>
                  <a:lnTo>
                    <a:pt x="5827" y="424"/>
                  </a:lnTo>
                  <a:cubicBezTo>
                    <a:pt x="5842" y="470"/>
                    <a:pt x="5851" y="513"/>
                    <a:pt x="5858" y="558"/>
                  </a:cubicBezTo>
                  <a:cubicBezTo>
                    <a:pt x="5866" y="730"/>
                    <a:pt x="5880" y="928"/>
                    <a:pt x="5793" y="1087"/>
                  </a:cubicBezTo>
                  <a:cubicBezTo>
                    <a:pt x="5708" y="1241"/>
                    <a:pt x="5639" y="1386"/>
                    <a:pt x="5485" y="1490"/>
                  </a:cubicBezTo>
                  <a:cubicBezTo>
                    <a:pt x="5331" y="1591"/>
                    <a:pt x="5189" y="1675"/>
                    <a:pt x="5001" y="1695"/>
                  </a:cubicBezTo>
                  <a:cubicBezTo>
                    <a:pt x="4955" y="1702"/>
                    <a:pt x="4909" y="1705"/>
                    <a:pt x="4864" y="1705"/>
                  </a:cubicBezTo>
                  <a:cubicBezTo>
                    <a:pt x="4742" y="1705"/>
                    <a:pt x="4621" y="1681"/>
                    <a:pt x="4508" y="1635"/>
                  </a:cubicBezTo>
                  <a:cubicBezTo>
                    <a:pt x="3944" y="1405"/>
                    <a:pt x="3750" y="703"/>
                    <a:pt x="4116" y="216"/>
                  </a:cubicBezTo>
                  <a:lnTo>
                    <a:pt x="235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1" name="Google Shape;576;p53"/>
            <p:cNvSpPr/>
            <p:nvPr/>
          </p:nvSpPr>
          <p:spPr>
            <a:xfrm>
              <a:off x="0" y="0"/>
              <a:ext cx="966699" cy="569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1" y="0"/>
                  </a:moveTo>
                  <a:lnTo>
                    <a:pt x="0" y="12815"/>
                  </a:lnTo>
                  <a:cubicBezTo>
                    <a:pt x="0" y="12815"/>
                    <a:pt x="742" y="13114"/>
                    <a:pt x="918" y="13844"/>
                  </a:cubicBezTo>
                  <a:cubicBezTo>
                    <a:pt x="1097" y="14573"/>
                    <a:pt x="747" y="15415"/>
                    <a:pt x="747" y="15415"/>
                  </a:cubicBezTo>
                  <a:cubicBezTo>
                    <a:pt x="747" y="15415"/>
                    <a:pt x="1471" y="15713"/>
                    <a:pt x="1657" y="16488"/>
                  </a:cubicBezTo>
                  <a:cubicBezTo>
                    <a:pt x="1847" y="17267"/>
                    <a:pt x="1415" y="18670"/>
                    <a:pt x="1415" y="18670"/>
                  </a:cubicBezTo>
                  <a:cubicBezTo>
                    <a:pt x="1415" y="18670"/>
                    <a:pt x="2181" y="19146"/>
                    <a:pt x="2306" y="19662"/>
                  </a:cubicBezTo>
                  <a:cubicBezTo>
                    <a:pt x="2431" y="20179"/>
                    <a:pt x="2122" y="21600"/>
                    <a:pt x="2122" y="21600"/>
                  </a:cubicBezTo>
                  <a:lnTo>
                    <a:pt x="21600" y="8890"/>
                  </a:lnTo>
                  <a:cubicBezTo>
                    <a:pt x="20354" y="8147"/>
                    <a:pt x="20893" y="5964"/>
                    <a:pt x="20893" y="5964"/>
                  </a:cubicBezTo>
                  <a:cubicBezTo>
                    <a:pt x="20893" y="5964"/>
                    <a:pt x="20359" y="5380"/>
                    <a:pt x="20127" y="4787"/>
                  </a:cubicBezTo>
                  <a:cubicBezTo>
                    <a:pt x="19895" y="4194"/>
                    <a:pt x="20317" y="2844"/>
                    <a:pt x="20317" y="2844"/>
                  </a:cubicBezTo>
                  <a:cubicBezTo>
                    <a:pt x="20317" y="2844"/>
                    <a:pt x="19519" y="2490"/>
                    <a:pt x="19364" y="1848"/>
                  </a:cubicBezTo>
                  <a:cubicBezTo>
                    <a:pt x="19209" y="1200"/>
                    <a:pt x="19631" y="0"/>
                    <a:pt x="19631" y="0"/>
                  </a:cubicBez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72" name="مربع نص 71">
            <a:extLst>
              <a:ext uri="{FF2B5EF4-FFF2-40B4-BE49-F238E27FC236}">
                <a16:creationId xmlns="" xmlns:a16="http://schemas.microsoft.com/office/drawing/2014/main" id="{8CF615EE-620B-447F-AA0C-C34C1956D9CE}"/>
              </a:ext>
            </a:extLst>
          </p:cNvPr>
          <p:cNvSpPr txBox="1"/>
          <p:nvPr/>
        </p:nvSpPr>
        <p:spPr>
          <a:xfrm rot="375473">
            <a:off x="-225160" y="273474"/>
            <a:ext cx="4488353" cy="3104690"/>
          </a:xfrm>
          <a:prstGeom prst="rect">
            <a:avLst/>
          </a:prstGeom>
          <a:noFill/>
        </p:spPr>
        <p:txBody>
          <a:bodyPr wrap="square" lIns="182876" tIns="91437" rIns="182876" bIns="91437">
            <a:spAutoFit/>
          </a:bodyPr>
          <a:lstStyle/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endParaRPr lang="ar-SA" sz="3000" b="1" spc="-84" dirty="0">
              <a:solidFill>
                <a:srgbClr val="800080"/>
              </a:solidFill>
              <a:latin typeface="Arabic Typesetting" panose="03020402040406030203" pitchFamily="66" charset="-78"/>
              <a:ea typeface="Khalid Art bold"/>
              <a:cs typeface="Arabic Typesetting" panose="03020402040406030203" pitchFamily="66" charset="-78"/>
              <a:sym typeface="Khalid Art bold"/>
            </a:endParaRP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80008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متعلمينا الأعزاء …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CC00CC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من استعد استمد وزاد نوراً وعلما ,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استعد , جهز ادواتك ....ا</a:t>
            </a: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جلس في مكان مريح ومرتب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الرجاء التركيز والاستماع جيداً للشرح</a:t>
            </a: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 والحل أول بأول</a:t>
            </a:r>
            <a:endParaRPr lang="ar-SA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grpSp>
        <p:nvGrpSpPr>
          <p:cNvPr id="75" name="مجموعة 74"/>
          <p:cNvGrpSpPr/>
          <p:nvPr/>
        </p:nvGrpSpPr>
        <p:grpSpPr>
          <a:xfrm rot="811791">
            <a:off x="6509245" y="693017"/>
            <a:ext cx="3321299" cy="2341866"/>
            <a:chOff x="1230" y="1436704"/>
            <a:chExt cx="2767590" cy="1988791"/>
          </a:xfrm>
        </p:grpSpPr>
        <p:sp>
          <p:nvSpPr>
            <p:cNvPr id="77" name="Google Shape;309;p35"/>
            <p:cNvSpPr/>
            <p:nvPr/>
          </p:nvSpPr>
          <p:spPr>
            <a:xfrm>
              <a:off x="1230" y="1436704"/>
              <a:ext cx="2767590" cy="1988791"/>
            </a:xfrm>
            <a:prstGeom prst="cloudCallout">
              <a:avLst>
                <a:gd name="adj1" fmla="val -8920"/>
                <a:gd name="adj2" fmla="val 151019"/>
              </a:avLst>
            </a:prstGeom>
            <a:gradFill>
              <a:gsLst>
                <a:gs pos="0">
                  <a:srgbClr val="FFFFFF"/>
                </a:gs>
                <a:gs pos="66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</a:gradFill>
            <a:ln>
              <a:solidFill>
                <a:schemeClr val="accent3">
                  <a:shade val="95000"/>
                  <a:satMod val="105000"/>
                  <a:alpha val="62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3600"/>
            </a:p>
          </p:txBody>
        </p:sp>
        <p:sp>
          <p:nvSpPr>
            <p:cNvPr id="78" name="مربع نص 77"/>
            <p:cNvSpPr txBox="1"/>
            <p:nvPr/>
          </p:nvSpPr>
          <p:spPr>
            <a:xfrm rot="20788209">
              <a:off x="305555" y="1752109"/>
              <a:ext cx="2098613" cy="11761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dirty="0">
                  <a:solidFill>
                    <a:srgbClr val="D60093"/>
                  </a:solidFill>
                  <a:cs typeface="PT Bold Heading" pitchFamily="2" charset="-78"/>
                </a:rPr>
                <a:t>سنتعلم في هذا الفصل</a:t>
              </a:r>
            </a:p>
          </p:txBody>
        </p:sp>
      </p:grpSp>
      <p:grpSp>
        <p:nvGrpSpPr>
          <p:cNvPr id="96" name="组合 69"/>
          <p:cNvGrpSpPr/>
          <p:nvPr/>
        </p:nvGrpSpPr>
        <p:grpSpPr>
          <a:xfrm rot="6493429">
            <a:off x="14316883" y="4621538"/>
            <a:ext cx="3848136" cy="3954554"/>
            <a:chOff x="3482976" y="522288"/>
            <a:chExt cx="2090737" cy="2117725"/>
          </a:xfrm>
          <a:solidFill>
            <a:srgbClr val="199CFF"/>
          </a:solidFill>
        </p:grpSpPr>
        <p:sp>
          <p:nvSpPr>
            <p:cNvPr id="97" name="Freeform 5"/>
            <p:cNvSpPr/>
            <p:nvPr/>
          </p:nvSpPr>
          <p:spPr bwMode="auto">
            <a:xfrm>
              <a:off x="5264150" y="2328863"/>
              <a:ext cx="39687" cy="34925"/>
            </a:xfrm>
            <a:custGeom>
              <a:avLst/>
              <a:gdLst>
                <a:gd name="T0" fmla="*/ 0 w 28"/>
                <a:gd name="T1" fmla="*/ 26 h 26"/>
                <a:gd name="T2" fmla="*/ 14 w 28"/>
                <a:gd name="T3" fmla="*/ 15 h 26"/>
                <a:gd name="T4" fmla="*/ 28 w 28"/>
                <a:gd name="T5" fmla="*/ 0 h 26"/>
                <a:gd name="T6" fmla="*/ 0 w 28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6">
                  <a:moveTo>
                    <a:pt x="0" y="26"/>
                  </a:moveTo>
                  <a:cubicBezTo>
                    <a:pt x="3" y="18"/>
                    <a:pt x="10" y="19"/>
                    <a:pt x="14" y="15"/>
                  </a:cubicBezTo>
                  <a:cubicBezTo>
                    <a:pt x="20" y="11"/>
                    <a:pt x="21" y="4"/>
                    <a:pt x="28" y="0"/>
                  </a:cubicBezTo>
                  <a:cubicBezTo>
                    <a:pt x="24" y="13"/>
                    <a:pt x="8" y="24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98" name="Freeform 6"/>
            <p:cNvSpPr/>
            <p:nvPr/>
          </p:nvSpPr>
          <p:spPr bwMode="auto">
            <a:xfrm>
              <a:off x="5505450" y="1222375"/>
              <a:ext cx="20637" cy="50800"/>
            </a:xfrm>
            <a:custGeom>
              <a:avLst/>
              <a:gdLst>
                <a:gd name="T0" fmla="*/ 15 w 15"/>
                <a:gd name="T1" fmla="*/ 36 h 37"/>
                <a:gd name="T2" fmla="*/ 11 w 15"/>
                <a:gd name="T3" fmla="*/ 28 h 37"/>
                <a:gd name="T4" fmla="*/ 7 w 15"/>
                <a:gd name="T5" fmla="*/ 20 h 37"/>
                <a:gd name="T6" fmla="*/ 4 w 15"/>
                <a:gd name="T7" fmla="*/ 8 h 37"/>
                <a:gd name="T8" fmla="*/ 1 w 15"/>
                <a:gd name="T9" fmla="*/ 0 h 37"/>
                <a:gd name="T10" fmla="*/ 8 w 15"/>
                <a:gd name="T11" fmla="*/ 13 h 37"/>
                <a:gd name="T12" fmla="*/ 12 w 15"/>
                <a:gd name="T13" fmla="*/ 24 h 37"/>
                <a:gd name="T14" fmla="*/ 15 w 15"/>
                <a:gd name="T15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7">
                  <a:moveTo>
                    <a:pt x="15" y="36"/>
                  </a:moveTo>
                  <a:cubicBezTo>
                    <a:pt x="14" y="37"/>
                    <a:pt x="13" y="31"/>
                    <a:pt x="11" y="28"/>
                  </a:cubicBezTo>
                  <a:cubicBezTo>
                    <a:pt x="11" y="26"/>
                    <a:pt x="8" y="23"/>
                    <a:pt x="7" y="20"/>
                  </a:cubicBezTo>
                  <a:cubicBezTo>
                    <a:pt x="6" y="16"/>
                    <a:pt x="5" y="11"/>
                    <a:pt x="4" y="8"/>
                  </a:cubicBezTo>
                  <a:cubicBezTo>
                    <a:pt x="3" y="5"/>
                    <a:pt x="0" y="6"/>
                    <a:pt x="1" y="0"/>
                  </a:cubicBezTo>
                  <a:cubicBezTo>
                    <a:pt x="4" y="1"/>
                    <a:pt x="6" y="6"/>
                    <a:pt x="8" y="13"/>
                  </a:cubicBezTo>
                  <a:cubicBezTo>
                    <a:pt x="9" y="17"/>
                    <a:pt x="11" y="20"/>
                    <a:pt x="12" y="24"/>
                  </a:cubicBezTo>
                  <a:cubicBezTo>
                    <a:pt x="13" y="28"/>
                    <a:pt x="14" y="32"/>
                    <a:pt x="1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99" name="Freeform 7"/>
            <p:cNvSpPr/>
            <p:nvPr/>
          </p:nvSpPr>
          <p:spPr bwMode="auto">
            <a:xfrm>
              <a:off x="5076825" y="688975"/>
              <a:ext cx="23812" cy="15875"/>
            </a:xfrm>
            <a:custGeom>
              <a:avLst/>
              <a:gdLst>
                <a:gd name="T0" fmla="*/ 0 w 17"/>
                <a:gd name="T1" fmla="*/ 0 h 11"/>
                <a:gd name="T2" fmla="*/ 13 w 17"/>
                <a:gd name="T3" fmla="*/ 11 h 11"/>
                <a:gd name="T4" fmla="*/ 0 w 17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1">
                  <a:moveTo>
                    <a:pt x="0" y="0"/>
                  </a:moveTo>
                  <a:cubicBezTo>
                    <a:pt x="1" y="0"/>
                    <a:pt x="17" y="9"/>
                    <a:pt x="13" y="11"/>
                  </a:cubicBezTo>
                  <a:cubicBezTo>
                    <a:pt x="8" y="7"/>
                    <a:pt x="2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0" name="Freeform 8"/>
            <p:cNvSpPr/>
            <p:nvPr/>
          </p:nvSpPr>
          <p:spPr bwMode="auto">
            <a:xfrm>
              <a:off x="4991100" y="642938"/>
              <a:ext cx="19050" cy="11113"/>
            </a:xfrm>
            <a:custGeom>
              <a:avLst/>
              <a:gdLst>
                <a:gd name="T0" fmla="*/ 14 w 14"/>
                <a:gd name="T1" fmla="*/ 6 h 8"/>
                <a:gd name="T2" fmla="*/ 4 w 14"/>
                <a:gd name="T3" fmla="*/ 0 h 8"/>
                <a:gd name="T4" fmla="*/ 14 w 14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8">
                  <a:moveTo>
                    <a:pt x="14" y="6"/>
                  </a:moveTo>
                  <a:cubicBezTo>
                    <a:pt x="14" y="8"/>
                    <a:pt x="0" y="1"/>
                    <a:pt x="4" y="0"/>
                  </a:cubicBezTo>
                  <a:cubicBezTo>
                    <a:pt x="8" y="0"/>
                    <a:pt x="10" y="3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1" name="Freeform 9"/>
            <p:cNvSpPr/>
            <p:nvPr/>
          </p:nvSpPr>
          <p:spPr bwMode="auto">
            <a:xfrm>
              <a:off x="4756150" y="552450"/>
              <a:ext cx="22225" cy="7938"/>
            </a:xfrm>
            <a:custGeom>
              <a:avLst/>
              <a:gdLst>
                <a:gd name="T0" fmla="*/ 0 w 15"/>
                <a:gd name="T1" fmla="*/ 2 h 6"/>
                <a:gd name="T2" fmla="*/ 15 w 15"/>
                <a:gd name="T3" fmla="*/ 3 h 6"/>
                <a:gd name="T4" fmla="*/ 14 w 15"/>
                <a:gd name="T5" fmla="*/ 6 h 6"/>
                <a:gd name="T6" fmla="*/ 0 w 15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6">
                  <a:moveTo>
                    <a:pt x="0" y="2"/>
                  </a:moveTo>
                  <a:cubicBezTo>
                    <a:pt x="3" y="0"/>
                    <a:pt x="8" y="1"/>
                    <a:pt x="15" y="3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1" y="6"/>
                    <a:pt x="2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2" name="Freeform 10"/>
            <p:cNvSpPr/>
            <p:nvPr/>
          </p:nvSpPr>
          <p:spPr bwMode="auto">
            <a:xfrm>
              <a:off x="4208463" y="2438400"/>
              <a:ext cx="17462" cy="6350"/>
            </a:xfrm>
            <a:custGeom>
              <a:avLst/>
              <a:gdLst>
                <a:gd name="T0" fmla="*/ 12 w 12"/>
                <a:gd name="T1" fmla="*/ 4 h 4"/>
                <a:gd name="T2" fmla="*/ 7 w 12"/>
                <a:gd name="T3" fmla="*/ 3 h 4"/>
                <a:gd name="T4" fmla="*/ 0 w 12"/>
                <a:gd name="T5" fmla="*/ 1 h 4"/>
                <a:gd name="T6" fmla="*/ 6 w 12"/>
                <a:gd name="T7" fmla="*/ 1 h 4"/>
                <a:gd name="T8" fmla="*/ 12 w 1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2" y="4"/>
                  </a:moveTo>
                  <a:cubicBezTo>
                    <a:pt x="12" y="4"/>
                    <a:pt x="10" y="4"/>
                    <a:pt x="7" y="3"/>
                  </a:cubicBezTo>
                  <a:cubicBezTo>
                    <a:pt x="5" y="3"/>
                    <a:pt x="2" y="1"/>
                    <a:pt x="0" y="1"/>
                  </a:cubicBezTo>
                  <a:cubicBezTo>
                    <a:pt x="1" y="0"/>
                    <a:pt x="3" y="0"/>
                    <a:pt x="6" y="1"/>
                  </a:cubicBezTo>
                  <a:cubicBezTo>
                    <a:pt x="8" y="2"/>
                    <a:pt x="11" y="3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3" name="Freeform 11"/>
            <p:cNvSpPr/>
            <p:nvPr/>
          </p:nvSpPr>
          <p:spPr bwMode="auto">
            <a:xfrm>
              <a:off x="4410075" y="2465388"/>
              <a:ext cx="19050" cy="6350"/>
            </a:xfrm>
            <a:custGeom>
              <a:avLst/>
              <a:gdLst>
                <a:gd name="T0" fmla="*/ 11 w 13"/>
                <a:gd name="T1" fmla="*/ 5 h 5"/>
                <a:gd name="T2" fmla="*/ 0 w 13"/>
                <a:gd name="T3" fmla="*/ 3 h 5"/>
                <a:gd name="T4" fmla="*/ 11 w 13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5">
                  <a:moveTo>
                    <a:pt x="11" y="5"/>
                  </a:moveTo>
                  <a:cubicBezTo>
                    <a:pt x="5" y="5"/>
                    <a:pt x="5" y="3"/>
                    <a:pt x="0" y="3"/>
                  </a:cubicBezTo>
                  <a:cubicBezTo>
                    <a:pt x="1" y="0"/>
                    <a:pt x="13" y="1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4" name="Freeform 12"/>
            <p:cNvSpPr/>
            <p:nvPr/>
          </p:nvSpPr>
          <p:spPr bwMode="auto">
            <a:xfrm>
              <a:off x="4586288" y="2447925"/>
              <a:ext cx="12700" cy="6350"/>
            </a:xfrm>
            <a:custGeom>
              <a:avLst/>
              <a:gdLst>
                <a:gd name="T0" fmla="*/ 9 w 10"/>
                <a:gd name="T1" fmla="*/ 3 h 4"/>
                <a:gd name="T2" fmla="*/ 0 w 10"/>
                <a:gd name="T3" fmla="*/ 4 h 4"/>
                <a:gd name="T4" fmla="*/ 9 w 10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">
                  <a:moveTo>
                    <a:pt x="9" y="3"/>
                  </a:moveTo>
                  <a:cubicBezTo>
                    <a:pt x="5" y="4"/>
                    <a:pt x="5" y="2"/>
                    <a:pt x="0" y="4"/>
                  </a:cubicBezTo>
                  <a:cubicBezTo>
                    <a:pt x="0" y="1"/>
                    <a:pt x="10" y="0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5" name="Freeform 13"/>
            <p:cNvSpPr/>
            <p:nvPr/>
          </p:nvSpPr>
          <p:spPr bwMode="auto">
            <a:xfrm>
              <a:off x="3859213" y="2181225"/>
              <a:ext cx="11112" cy="12700"/>
            </a:xfrm>
            <a:custGeom>
              <a:avLst/>
              <a:gdLst>
                <a:gd name="T0" fmla="*/ 0 w 8"/>
                <a:gd name="T1" fmla="*/ 2 h 9"/>
                <a:gd name="T2" fmla="*/ 8 w 8"/>
                <a:gd name="T3" fmla="*/ 8 h 9"/>
                <a:gd name="T4" fmla="*/ 0 w 8"/>
                <a:gd name="T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9">
                  <a:moveTo>
                    <a:pt x="0" y="2"/>
                  </a:moveTo>
                  <a:cubicBezTo>
                    <a:pt x="2" y="0"/>
                    <a:pt x="5" y="4"/>
                    <a:pt x="8" y="8"/>
                  </a:cubicBezTo>
                  <a:cubicBezTo>
                    <a:pt x="6" y="9"/>
                    <a:pt x="3" y="5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6" name="Freeform 14"/>
            <p:cNvSpPr/>
            <p:nvPr/>
          </p:nvSpPr>
          <p:spPr bwMode="auto">
            <a:xfrm>
              <a:off x="3987800" y="885825"/>
              <a:ext cx="19050" cy="14288"/>
            </a:xfrm>
            <a:custGeom>
              <a:avLst/>
              <a:gdLst>
                <a:gd name="T0" fmla="*/ 12 w 13"/>
                <a:gd name="T1" fmla="*/ 1 h 10"/>
                <a:gd name="T2" fmla="*/ 1 w 13"/>
                <a:gd name="T3" fmla="*/ 10 h 10"/>
                <a:gd name="T4" fmla="*/ 7 w 13"/>
                <a:gd name="T5" fmla="*/ 5 h 10"/>
                <a:gd name="T6" fmla="*/ 12 w 13"/>
                <a:gd name="T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0">
                  <a:moveTo>
                    <a:pt x="12" y="1"/>
                  </a:moveTo>
                  <a:cubicBezTo>
                    <a:pt x="13" y="3"/>
                    <a:pt x="4" y="9"/>
                    <a:pt x="1" y="10"/>
                  </a:cubicBezTo>
                  <a:cubicBezTo>
                    <a:pt x="0" y="8"/>
                    <a:pt x="5" y="7"/>
                    <a:pt x="7" y="5"/>
                  </a:cubicBezTo>
                  <a:cubicBezTo>
                    <a:pt x="7" y="4"/>
                    <a:pt x="8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7" name="Freeform 15"/>
            <p:cNvSpPr/>
            <p:nvPr/>
          </p:nvSpPr>
          <p:spPr bwMode="auto">
            <a:xfrm>
              <a:off x="4305300" y="2344738"/>
              <a:ext cx="15875" cy="4763"/>
            </a:xfrm>
            <a:custGeom>
              <a:avLst/>
              <a:gdLst>
                <a:gd name="T0" fmla="*/ 2 w 11"/>
                <a:gd name="T1" fmla="*/ 0 h 4"/>
                <a:gd name="T2" fmla="*/ 11 w 11"/>
                <a:gd name="T3" fmla="*/ 2 h 4"/>
                <a:gd name="T4" fmla="*/ 2 w 1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5" y="0"/>
                    <a:pt x="8" y="1"/>
                    <a:pt x="11" y="2"/>
                  </a:cubicBezTo>
                  <a:cubicBezTo>
                    <a:pt x="11" y="4"/>
                    <a:pt x="0" y="3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8" name="Freeform 16"/>
            <p:cNvSpPr/>
            <p:nvPr/>
          </p:nvSpPr>
          <p:spPr bwMode="auto">
            <a:xfrm>
              <a:off x="4279900" y="2338388"/>
              <a:ext cx="22225" cy="6350"/>
            </a:xfrm>
            <a:custGeom>
              <a:avLst/>
              <a:gdLst>
                <a:gd name="T0" fmla="*/ 0 w 17"/>
                <a:gd name="T1" fmla="*/ 2 h 5"/>
                <a:gd name="T2" fmla="*/ 17 w 17"/>
                <a:gd name="T3" fmla="*/ 4 h 5"/>
                <a:gd name="T4" fmla="*/ 10 w 17"/>
                <a:gd name="T5" fmla="*/ 5 h 5"/>
                <a:gd name="T6" fmla="*/ 5 w 17"/>
                <a:gd name="T7" fmla="*/ 3 h 5"/>
                <a:gd name="T8" fmla="*/ 0 w 17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0" y="2"/>
                  </a:moveTo>
                  <a:cubicBezTo>
                    <a:pt x="4" y="0"/>
                    <a:pt x="12" y="0"/>
                    <a:pt x="17" y="4"/>
                  </a:cubicBezTo>
                  <a:cubicBezTo>
                    <a:pt x="16" y="5"/>
                    <a:pt x="13" y="5"/>
                    <a:pt x="10" y="5"/>
                  </a:cubicBezTo>
                  <a:cubicBezTo>
                    <a:pt x="8" y="4"/>
                    <a:pt x="6" y="4"/>
                    <a:pt x="5" y="3"/>
                  </a:cubicBezTo>
                  <a:cubicBezTo>
                    <a:pt x="3" y="3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9" name="Freeform 17"/>
            <p:cNvSpPr/>
            <p:nvPr/>
          </p:nvSpPr>
          <p:spPr bwMode="auto">
            <a:xfrm>
              <a:off x="5189538" y="1308100"/>
              <a:ext cx="11112" cy="19050"/>
            </a:xfrm>
            <a:custGeom>
              <a:avLst/>
              <a:gdLst>
                <a:gd name="T0" fmla="*/ 8 w 8"/>
                <a:gd name="T1" fmla="*/ 9 h 14"/>
                <a:gd name="T2" fmla="*/ 4 w 8"/>
                <a:gd name="T3" fmla="*/ 0 h 14"/>
                <a:gd name="T4" fmla="*/ 8 w 8"/>
                <a:gd name="T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4">
                  <a:moveTo>
                    <a:pt x="8" y="9"/>
                  </a:moveTo>
                  <a:cubicBezTo>
                    <a:pt x="4" y="14"/>
                    <a:pt x="0" y="0"/>
                    <a:pt x="4" y="0"/>
                  </a:cubicBezTo>
                  <a:cubicBezTo>
                    <a:pt x="5" y="4"/>
                    <a:pt x="7" y="4"/>
                    <a:pt x="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0" name="Freeform 18"/>
            <p:cNvSpPr/>
            <p:nvPr/>
          </p:nvSpPr>
          <p:spPr bwMode="auto">
            <a:xfrm>
              <a:off x="3794125" y="1906588"/>
              <a:ext cx="6350" cy="14288"/>
            </a:xfrm>
            <a:custGeom>
              <a:avLst/>
              <a:gdLst>
                <a:gd name="T0" fmla="*/ 0 w 5"/>
                <a:gd name="T1" fmla="*/ 3 h 10"/>
                <a:gd name="T2" fmla="*/ 5 w 5"/>
                <a:gd name="T3" fmla="*/ 10 h 10"/>
                <a:gd name="T4" fmla="*/ 2 w 5"/>
                <a:gd name="T5" fmla="*/ 8 h 10"/>
                <a:gd name="T6" fmla="*/ 0 w 5"/>
                <a:gd name="T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0">
                  <a:moveTo>
                    <a:pt x="0" y="3"/>
                  </a:moveTo>
                  <a:cubicBezTo>
                    <a:pt x="2" y="0"/>
                    <a:pt x="5" y="7"/>
                    <a:pt x="5" y="10"/>
                  </a:cubicBezTo>
                  <a:cubicBezTo>
                    <a:pt x="4" y="10"/>
                    <a:pt x="3" y="9"/>
                    <a:pt x="2" y="8"/>
                  </a:cubicBezTo>
                  <a:cubicBezTo>
                    <a:pt x="1" y="6"/>
                    <a:pt x="1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1" name="Freeform 19"/>
            <p:cNvSpPr>
              <a:spLocks noEditPoints="1"/>
            </p:cNvSpPr>
            <p:nvPr/>
          </p:nvSpPr>
          <p:spPr bwMode="auto">
            <a:xfrm>
              <a:off x="3482976" y="522288"/>
              <a:ext cx="2090737" cy="2117725"/>
            </a:xfrm>
            <a:custGeom>
              <a:avLst/>
              <a:gdLst>
                <a:gd name="T0" fmla="*/ 1259 w 1515"/>
                <a:gd name="T1" fmla="*/ 230 h 1534"/>
                <a:gd name="T2" fmla="*/ 1482 w 1515"/>
                <a:gd name="T3" fmla="*/ 963 h 1534"/>
                <a:gd name="T4" fmla="*/ 1469 w 1515"/>
                <a:gd name="T5" fmla="*/ 1049 h 1534"/>
                <a:gd name="T6" fmla="*/ 1305 w 1515"/>
                <a:gd name="T7" fmla="*/ 253 h 1534"/>
                <a:gd name="T8" fmla="*/ 688 w 1515"/>
                <a:gd name="T9" fmla="*/ 4 h 1534"/>
                <a:gd name="T10" fmla="*/ 132 w 1515"/>
                <a:gd name="T11" fmla="*/ 316 h 1534"/>
                <a:gd name="T12" fmla="*/ 71 w 1515"/>
                <a:gd name="T13" fmla="*/ 739 h 1534"/>
                <a:gd name="T14" fmla="*/ 127 w 1515"/>
                <a:gd name="T15" fmla="*/ 575 h 1534"/>
                <a:gd name="T16" fmla="*/ 494 w 1515"/>
                <a:gd name="T17" fmla="*/ 205 h 1534"/>
                <a:gd name="T18" fmla="*/ 783 w 1515"/>
                <a:gd name="T19" fmla="*/ 194 h 1534"/>
                <a:gd name="T20" fmla="*/ 1198 w 1515"/>
                <a:gd name="T21" fmla="*/ 511 h 1534"/>
                <a:gd name="T22" fmla="*/ 1209 w 1515"/>
                <a:gd name="T23" fmla="*/ 912 h 1534"/>
                <a:gd name="T24" fmla="*/ 832 w 1515"/>
                <a:gd name="T25" fmla="*/ 1218 h 1534"/>
                <a:gd name="T26" fmla="*/ 1025 w 1515"/>
                <a:gd name="T27" fmla="*/ 1188 h 1534"/>
                <a:gd name="T28" fmla="*/ 967 w 1515"/>
                <a:gd name="T29" fmla="*/ 1237 h 1534"/>
                <a:gd name="T30" fmla="*/ 414 w 1515"/>
                <a:gd name="T31" fmla="*/ 1206 h 1534"/>
                <a:gd name="T32" fmla="*/ 373 w 1515"/>
                <a:gd name="T33" fmla="*/ 1194 h 1534"/>
                <a:gd name="T34" fmla="*/ 969 w 1515"/>
                <a:gd name="T35" fmla="*/ 1251 h 1534"/>
                <a:gd name="T36" fmla="*/ 859 w 1515"/>
                <a:gd name="T37" fmla="*/ 1317 h 1534"/>
                <a:gd name="T38" fmla="*/ 418 w 1515"/>
                <a:gd name="T39" fmla="*/ 1250 h 1534"/>
                <a:gd name="T40" fmla="*/ 205 w 1515"/>
                <a:gd name="T41" fmla="*/ 1049 h 1534"/>
                <a:gd name="T42" fmla="*/ 568 w 1515"/>
                <a:gd name="T43" fmla="*/ 1334 h 1534"/>
                <a:gd name="T44" fmla="*/ 1133 w 1515"/>
                <a:gd name="T45" fmla="*/ 1200 h 1534"/>
                <a:gd name="T46" fmla="*/ 811 w 1515"/>
                <a:gd name="T47" fmla="*/ 1371 h 1534"/>
                <a:gd name="T48" fmla="*/ 287 w 1515"/>
                <a:gd name="T49" fmla="*/ 1226 h 1534"/>
                <a:gd name="T50" fmla="*/ 874 w 1515"/>
                <a:gd name="T51" fmla="*/ 1382 h 1534"/>
                <a:gd name="T52" fmla="*/ 360 w 1515"/>
                <a:gd name="T53" fmla="*/ 1324 h 1534"/>
                <a:gd name="T54" fmla="*/ 53 w 1515"/>
                <a:gd name="T55" fmla="*/ 966 h 1534"/>
                <a:gd name="T56" fmla="*/ 319 w 1515"/>
                <a:gd name="T57" fmla="*/ 1342 h 1534"/>
                <a:gd name="T58" fmla="*/ 1023 w 1515"/>
                <a:gd name="T59" fmla="*/ 1374 h 1534"/>
                <a:gd name="T60" fmla="*/ 1097 w 1515"/>
                <a:gd name="T61" fmla="*/ 1391 h 1534"/>
                <a:gd name="T62" fmla="*/ 855 w 1515"/>
                <a:gd name="T63" fmla="*/ 1511 h 1534"/>
                <a:gd name="T64" fmla="*/ 1429 w 1515"/>
                <a:gd name="T65" fmla="*/ 987 h 1534"/>
                <a:gd name="T66" fmla="*/ 1219 w 1515"/>
                <a:gd name="T67" fmla="*/ 209 h 1534"/>
                <a:gd name="T68" fmla="*/ 1078 w 1515"/>
                <a:gd name="T69" fmla="*/ 127 h 1534"/>
                <a:gd name="T70" fmla="*/ 1288 w 1515"/>
                <a:gd name="T71" fmla="*/ 312 h 1534"/>
                <a:gd name="T72" fmla="*/ 1388 w 1515"/>
                <a:gd name="T73" fmla="*/ 932 h 1534"/>
                <a:gd name="T74" fmla="*/ 1245 w 1515"/>
                <a:gd name="T75" fmla="*/ 293 h 1534"/>
                <a:gd name="T76" fmla="*/ 335 w 1515"/>
                <a:gd name="T77" fmla="*/ 144 h 1534"/>
                <a:gd name="T78" fmla="*/ 697 w 1515"/>
                <a:gd name="T79" fmla="*/ 46 h 1534"/>
                <a:gd name="T80" fmla="*/ 1249 w 1515"/>
                <a:gd name="T81" fmla="*/ 1175 h 1534"/>
                <a:gd name="T82" fmla="*/ 246 w 1515"/>
                <a:gd name="T83" fmla="*/ 1263 h 1534"/>
                <a:gd name="T84" fmla="*/ 511 w 1515"/>
                <a:gd name="T85" fmla="*/ 1404 h 1534"/>
                <a:gd name="T86" fmla="*/ 800 w 1515"/>
                <a:gd name="T87" fmla="*/ 94 h 1534"/>
                <a:gd name="T88" fmla="*/ 1008 w 1515"/>
                <a:gd name="T89" fmla="*/ 176 h 1534"/>
                <a:gd name="T90" fmla="*/ 907 w 1515"/>
                <a:gd name="T91" fmla="*/ 1357 h 1534"/>
                <a:gd name="T92" fmla="*/ 1146 w 1515"/>
                <a:gd name="T93" fmla="*/ 318 h 1534"/>
                <a:gd name="T94" fmla="*/ 800 w 1515"/>
                <a:gd name="T95" fmla="*/ 142 h 1534"/>
                <a:gd name="T96" fmla="*/ 432 w 1515"/>
                <a:gd name="T97" fmla="*/ 1322 h 1534"/>
                <a:gd name="T98" fmla="*/ 1312 w 1515"/>
                <a:gd name="T99" fmla="*/ 766 h 1534"/>
                <a:gd name="T100" fmla="*/ 1169 w 1515"/>
                <a:gd name="T101" fmla="*/ 1155 h 1534"/>
                <a:gd name="T102" fmla="*/ 899 w 1515"/>
                <a:gd name="T103" fmla="*/ 194 h 1534"/>
                <a:gd name="T104" fmla="*/ 1034 w 1515"/>
                <a:gd name="T105" fmla="*/ 1248 h 1534"/>
                <a:gd name="T106" fmla="*/ 934 w 1515"/>
                <a:gd name="T107" fmla="*/ 1303 h 1534"/>
                <a:gd name="T108" fmla="*/ 1157 w 1515"/>
                <a:gd name="T109" fmla="*/ 393 h 1534"/>
                <a:gd name="T110" fmla="*/ 797 w 1515"/>
                <a:gd name="T111" fmla="*/ 1332 h 1534"/>
                <a:gd name="T112" fmla="*/ 536 w 1515"/>
                <a:gd name="T113" fmla="*/ 1311 h 1534"/>
                <a:gd name="T114" fmla="*/ 1176 w 1515"/>
                <a:gd name="T115" fmla="*/ 1021 h 1534"/>
                <a:gd name="T116" fmla="*/ 1083 w 1515"/>
                <a:gd name="T117" fmla="*/ 1118 h 1534"/>
                <a:gd name="T118" fmla="*/ 1228 w 1515"/>
                <a:gd name="T119" fmla="*/ 548 h 1534"/>
                <a:gd name="T120" fmla="*/ 1258 w 1515"/>
                <a:gd name="T121" fmla="*/ 895 h 1534"/>
                <a:gd name="T122" fmla="*/ 1192 w 1515"/>
                <a:gd name="T123" fmla="*/ 1043 h 1534"/>
                <a:gd name="T124" fmla="*/ 752 w 1515"/>
                <a:gd name="T125" fmla="*/ 1306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15" h="1534">
                  <a:moveTo>
                    <a:pt x="1219" y="209"/>
                  </a:moveTo>
                  <a:cubicBezTo>
                    <a:pt x="1214" y="204"/>
                    <a:pt x="1206" y="199"/>
                    <a:pt x="1200" y="194"/>
                  </a:cubicBezTo>
                  <a:cubicBezTo>
                    <a:pt x="1198" y="192"/>
                    <a:pt x="1197" y="191"/>
                    <a:pt x="1194" y="188"/>
                  </a:cubicBezTo>
                  <a:cubicBezTo>
                    <a:pt x="1188" y="182"/>
                    <a:pt x="1179" y="175"/>
                    <a:pt x="1172" y="169"/>
                  </a:cubicBezTo>
                  <a:cubicBezTo>
                    <a:pt x="1168" y="166"/>
                    <a:pt x="1164" y="163"/>
                    <a:pt x="1161" y="161"/>
                  </a:cubicBezTo>
                  <a:cubicBezTo>
                    <a:pt x="1158" y="159"/>
                    <a:pt x="1155" y="157"/>
                    <a:pt x="1153" y="156"/>
                  </a:cubicBezTo>
                  <a:cubicBezTo>
                    <a:pt x="1146" y="152"/>
                    <a:pt x="1144" y="152"/>
                    <a:pt x="1139" y="150"/>
                  </a:cubicBezTo>
                  <a:cubicBezTo>
                    <a:pt x="1138" y="150"/>
                    <a:pt x="1135" y="148"/>
                    <a:pt x="1134" y="147"/>
                  </a:cubicBezTo>
                  <a:cubicBezTo>
                    <a:pt x="1126" y="144"/>
                    <a:pt x="1125" y="141"/>
                    <a:pt x="1119" y="137"/>
                  </a:cubicBezTo>
                  <a:cubicBezTo>
                    <a:pt x="1111" y="131"/>
                    <a:pt x="1099" y="125"/>
                    <a:pt x="1086" y="118"/>
                  </a:cubicBezTo>
                  <a:cubicBezTo>
                    <a:pt x="1083" y="116"/>
                    <a:pt x="1080" y="113"/>
                    <a:pt x="1078" y="112"/>
                  </a:cubicBezTo>
                  <a:cubicBezTo>
                    <a:pt x="1075" y="110"/>
                    <a:pt x="1071" y="108"/>
                    <a:pt x="1067" y="106"/>
                  </a:cubicBezTo>
                  <a:cubicBezTo>
                    <a:pt x="1064" y="104"/>
                    <a:pt x="1060" y="103"/>
                    <a:pt x="1056" y="101"/>
                  </a:cubicBezTo>
                  <a:cubicBezTo>
                    <a:pt x="1053" y="99"/>
                    <a:pt x="1053" y="98"/>
                    <a:pt x="1050" y="96"/>
                  </a:cubicBezTo>
                  <a:cubicBezTo>
                    <a:pt x="1048" y="95"/>
                    <a:pt x="1045" y="95"/>
                    <a:pt x="1044" y="94"/>
                  </a:cubicBezTo>
                  <a:cubicBezTo>
                    <a:pt x="1040" y="92"/>
                    <a:pt x="1041" y="91"/>
                    <a:pt x="1038" y="89"/>
                  </a:cubicBezTo>
                  <a:cubicBezTo>
                    <a:pt x="1037" y="89"/>
                    <a:pt x="1033" y="88"/>
                    <a:pt x="1031" y="88"/>
                  </a:cubicBezTo>
                  <a:cubicBezTo>
                    <a:pt x="1023" y="85"/>
                    <a:pt x="1020" y="82"/>
                    <a:pt x="1017" y="80"/>
                  </a:cubicBezTo>
                  <a:cubicBezTo>
                    <a:pt x="1017" y="79"/>
                    <a:pt x="1017" y="77"/>
                    <a:pt x="1016" y="77"/>
                  </a:cubicBezTo>
                  <a:cubicBezTo>
                    <a:pt x="1015" y="76"/>
                    <a:pt x="1012" y="75"/>
                    <a:pt x="1011" y="75"/>
                  </a:cubicBezTo>
                  <a:cubicBezTo>
                    <a:pt x="1009" y="73"/>
                    <a:pt x="1008" y="72"/>
                    <a:pt x="1006" y="70"/>
                  </a:cubicBezTo>
                  <a:cubicBezTo>
                    <a:pt x="1004" y="69"/>
                    <a:pt x="997" y="68"/>
                    <a:pt x="992" y="67"/>
                  </a:cubicBezTo>
                  <a:cubicBezTo>
                    <a:pt x="997" y="72"/>
                    <a:pt x="1003" y="71"/>
                    <a:pt x="1009" y="74"/>
                  </a:cubicBezTo>
                  <a:cubicBezTo>
                    <a:pt x="1008" y="75"/>
                    <a:pt x="1014" y="77"/>
                    <a:pt x="1013" y="79"/>
                  </a:cubicBezTo>
                  <a:cubicBezTo>
                    <a:pt x="1009" y="78"/>
                    <a:pt x="1005" y="76"/>
                    <a:pt x="1001" y="74"/>
                  </a:cubicBezTo>
                  <a:cubicBezTo>
                    <a:pt x="996" y="71"/>
                    <a:pt x="992" y="69"/>
                    <a:pt x="988" y="67"/>
                  </a:cubicBezTo>
                  <a:cubicBezTo>
                    <a:pt x="982" y="66"/>
                    <a:pt x="979" y="66"/>
                    <a:pt x="974" y="64"/>
                  </a:cubicBezTo>
                  <a:cubicBezTo>
                    <a:pt x="974" y="63"/>
                    <a:pt x="973" y="62"/>
                    <a:pt x="973" y="61"/>
                  </a:cubicBezTo>
                  <a:cubicBezTo>
                    <a:pt x="974" y="56"/>
                    <a:pt x="987" y="63"/>
                    <a:pt x="989" y="59"/>
                  </a:cubicBezTo>
                  <a:cubicBezTo>
                    <a:pt x="991" y="61"/>
                    <a:pt x="989" y="63"/>
                    <a:pt x="995" y="65"/>
                  </a:cubicBezTo>
                  <a:cubicBezTo>
                    <a:pt x="1002" y="64"/>
                    <a:pt x="1004" y="67"/>
                    <a:pt x="1009" y="70"/>
                  </a:cubicBezTo>
                  <a:cubicBezTo>
                    <a:pt x="1011" y="71"/>
                    <a:pt x="1011" y="70"/>
                    <a:pt x="1014" y="71"/>
                  </a:cubicBezTo>
                  <a:cubicBezTo>
                    <a:pt x="1017" y="73"/>
                    <a:pt x="1017" y="74"/>
                    <a:pt x="1020" y="75"/>
                  </a:cubicBezTo>
                  <a:cubicBezTo>
                    <a:pt x="1028" y="78"/>
                    <a:pt x="1039" y="80"/>
                    <a:pt x="1047" y="84"/>
                  </a:cubicBezTo>
                  <a:cubicBezTo>
                    <a:pt x="1051" y="86"/>
                    <a:pt x="1053" y="90"/>
                    <a:pt x="1057" y="91"/>
                  </a:cubicBezTo>
                  <a:cubicBezTo>
                    <a:pt x="1062" y="93"/>
                    <a:pt x="1052" y="85"/>
                    <a:pt x="1060" y="89"/>
                  </a:cubicBezTo>
                  <a:cubicBezTo>
                    <a:pt x="1066" y="93"/>
                    <a:pt x="1069" y="97"/>
                    <a:pt x="1073" y="101"/>
                  </a:cubicBezTo>
                  <a:cubicBezTo>
                    <a:pt x="1077" y="99"/>
                    <a:pt x="1087" y="107"/>
                    <a:pt x="1093" y="110"/>
                  </a:cubicBezTo>
                  <a:cubicBezTo>
                    <a:pt x="1096" y="111"/>
                    <a:pt x="1098" y="111"/>
                    <a:pt x="1101" y="112"/>
                  </a:cubicBezTo>
                  <a:cubicBezTo>
                    <a:pt x="1111" y="118"/>
                    <a:pt x="1121" y="126"/>
                    <a:pt x="1132" y="133"/>
                  </a:cubicBezTo>
                  <a:cubicBezTo>
                    <a:pt x="1142" y="140"/>
                    <a:pt x="1151" y="148"/>
                    <a:pt x="1162" y="154"/>
                  </a:cubicBezTo>
                  <a:cubicBezTo>
                    <a:pt x="1167" y="152"/>
                    <a:pt x="1149" y="144"/>
                    <a:pt x="1153" y="142"/>
                  </a:cubicBezTo>
                  <a:cubicBezTo>
                    <a:pt x="1157" y="147"/>
                    <a:pt x="1166" y="153"/>
                    <a:pt x="1174" y="159"/>
                  </a:cubicBezTo>
                  <a:cubicBezTo>
                    <a:pt x="1177" y="161"/>
                    <a:pt x="1177" y="157"/>
                    <a:pt x="1182" y="162"/>
                  </a:cubicBezTo>
                  <a:cubicBezTo>
                    <a:pt x="1180" y="164"/>
                    <a:pt x="1190" y="177"/>
                    <a:pt x="1196" y="177"/>
                  </a:cubicBezTo>
                  <a:cubicBezTo>
                    <a:pt x="1196" y="175"/>
                    <a:pt x="1188" y="171"/>
                    <a:pt x="1189" y="169"/>
                  </a:cubicBezTo>
                  <a:cubicBezTo>
                    <a:pt x="1190" y="167"/>
                    <a:pt x="1192" y="165"/>
                    <a:pt x="1197" y="169"/>
                  </a:cubicBezTo>
                  <a:cubicBezTo>
                    <a:pt x="1194" y="170"/>
                    <a:pt x="1191" y="170"/>
                    <a:pt x="1197" y="175"/>
                  </a:cubicBezTo>
                  <a:cubicBezTo>
                    <a:pt x="1204" y="180"/>
                    <a:pt x="1195" y="168"/>
                    <a:pt x="1200" y="172"/>
                  </a:cubicBezTo>
                  <a:cubicBezTo>
                    <a:pt x="1208" y="179"/>
                    <a:pt x="1208" y="179"/>
                    <a:pt x="1208" y="179"/>
                  </a:cubicBezTo>
                  <a:cubicBezTo>
                    <a:pt x="1205" y="181"/>
                    <a:pt x="1205" y="181"/>
                    <a:pt x="1205" y="181"/>
                  </a:cubicBezTo>
                  <a:cubicBezTo>
                    <a:pt x="1209" y="186"/>
                    <a:pt x="1213" y="186"/>
                    <a:pt x="1217" y="190"/>
                  </a:cubicBezTo>
                  <a:cubicBezTo>
                    <a:pt x="1219" y="191"/>
                    <a:pt x="1222" y="195"/>
                    <a:pt x="1224" y="197"/>
                  </a:cubicBezTo>
                  <a:cubicBezTo>
                    <a:pt x="1230" y="203"/>
                    <a:pt x="1240" y="209"/>
                    <a:pt x="1247" y="215"/>
                  </a:cubicBezTo>
                  <a:cubicBezTo>
                    <a:pt x="1252" y="219"/>
                    <a:pt x="1256" y="224"/>
                    <a:pt x="1259" y="227"/>
                  </a:cubicBezTo>
                  <a:cubicBezTo>
                    <a:pt x="1262" y="230"/>
                    <a:pt x="1269" y="229"/>
                    <a:pt x="1268" y="236"/>
                  </a:cubicBezTo>
                  <a:cubicBezTo>
                    <a:pt x="1266" y="236"/>
                    <a:pt x="1261" y="229"/>
                    <a:pt x="1259" y="230"/>
                  </a:cubicBezTo>
                  <a:cubicBezTo>
                    <a:pt x="1265" y="239"/>
                    <a:pt x="1278" y="247"/>
                    <a:pt x="1284" y="257"/>
                  </a:cubicBezTo>
                  <a:cubicBezTo>
                    <a:pt x="1287" y="260"/>
                    <a:pt x="1284" y="252"/>
                    <a:pt x="1290" y="258"/>
                  </a:cubicBezTo>
                  <a:cubicBezTo>
                    <a:pt x="1295" y="265"/>
                    <a:pt x="1301" y="269"/>
                    <a:pt x="1307" y="276"/>
                  </a:cubicBezTo>
                  <a:cubicBezTo>
                    <a:pt x="1312" y="282"/>
                    <a:pt x="1317" y="288"/>
                    <a:pt x="1322" y="295"/>
                  </a:cubicBezTo>
                  <a:cubicBezTo>
                    <a:pt x="1325" y="298"/>
                    <a:pt x="1327" y="301"/>
                    <a:pt x="1329" y="304"/>
                  </a:cubicBezTo>
                  <a:cubicBezTo>
                    <a:pt x="1331" y="307"/>
                    <a:pt x="1333" y="309"/>
                    <a:pt x="1335" y="312"/>
                  </a:cubicBezTo>
                  <a:cubicBezTo>
                    <a:pt x="1339" y="315"/>
                    <a:pt x="1341" y="315"/>
                    <a:pt x="1344" y="319"/>
                  </a:cubicBezTo>
                  <a:cubicBezTo>
                    <a:pt x="1347" y="323"/>
                    <a:pt x="1347" y="327"/>
                    <a:pt x="1350" y="332"/>
                  </a:cubicBezTo>
                  <a:cubicBezTo>
                    <a:pt x="1352" y="335"/>
                    <a:pt x="1355" y="337"/>
                    <a:pt x="1357" y="340"/>
                  </a:cubicBezTo>
                  <a:cubicBezTo>
                    <a:pt x="1362" y="346"/>
                    <a:pt x="1365" y="353"/>
                    <a:pt x="1369" y="357"/>
                  </a:cubicBezTo>
                  <a:cubicBezTo>
                    <a:pt x="1369" y="354"/>
                    <a:pt x="1365" y="349"/>
                    <a:pt x="1368" y="348"/>
                  </a:cubicBezTo>
                  <a:cubicBezTo>
                    <a:pt x="1371" y="353"/>
                    <a:pt x="1376" y="360"/>
                    <a:pt x="1374" y="361"/>
                  </a:cubicBezTo>
                  <a:cubicBezTo>
                    <a:pt x="1373" y="365"/>
                    <a:pt x="1366" y="355"/>
                    <a:pt x="1371" y="363"/>
                  </a:cubicBezTo>
                  <a:cubicBezTo>
                    <a:pt x="1373" y="366"/>
                    <a:pt x="1374" y="367"/>
                    <a:pt x="1375" y="368"/>
                  </a:cubicBezTo>
                  <a:cubicBezTo>
                    <a:pt x="1377" y="371"/>
                    <a:pt x="1377" y="372"/>
                    <a:pt x="1378" y="374"/>
                  </a:cubicBezTo>
                  <a:cubicBezTo>
                    <a:pt x="1383" y="380"/>
                    <a:pt x="1389" y="386"/>
                    <a:pt x="1394" y="396"/>
                  </a:cubicBezTo>
                  <a:cubicBezTo>
                    <a:pt x="1403" y="396"/>
                    <a:pt x="1409" y="427"/>
                    <a:pt x="1417" y="432"/>
                  </a:cubicBezTo>
                  <a:cubicBezTo>
                    <a:pt x="1414" y="434"/>
                    <a:pt x="1418" y="443"/>
                    <a:pt x="1422" y="453"/>
                  </a:cubicBezTo>
                  <a:cubicBezTo>
                    <a:pt x="1425" y="453"/>
                    <a:pt x="1422" y="443"/>
                    <a:pt x="1426" y="449"/>
                  </a:cubicBezTo>
                  <a:cubicBezTo>
                    <a:pt x="1429" y="454"/>
                    <a:pt x="1428" y="457"/>
                    <a:pt x="1429" y="461"/>
                  </a:cubicBezTo>
                  <a:cubicBezTo>
                    <a:pt x="1428" y="461"/>
                    <a:pt x="1426" y="456"/>
                    <a:pt x="1425" y="458"/>
                  </a:cubicBezTo>
                  <a:cubicBezTo>
                    <a:pt x="1428" y="463"/>
                    <a:pt x="1430" y="476"/>
                    <a:pt x="1433" y="473"/>
                  </a:cubicBezTo>
                  <a:cubicBezTo>
                    <a:pt x="1436" y="471"/>
                    <a:pt x="1427" y="463"/>
                    <a:pt x="1431" y="462"/>
                  </a:cubicBezTo>
                  <a:cubicBezTo>
                    <a:pt x="1439" y="468"/>
                    <a:pt x="1438" y="484"/>
                    <a:pt x="1439" y="489"/>
                  </a:cubicBezTo>
                  <a:cubicBezTo>
                    <a:pt x="1441" y="493"/>
                    <a:pt x="1444" y="498"/>
                    <a:pt x="1446" y="504"/>
                  </a:cubicBezTo>
                  <a:cubicBezTo>
                    <a:pt x="1448" y="512"/>
                    <a:pt x="1448" y="517"/>
                    <a:pt x="1452" y="520"/>
                  </a:cubicBezTo>
                  <a:cubicBezTo>
                    <a:pt x="1453" y="525"/>
                    <a:pt x="1450" y="525"/>
                    <a:pt x="1453" y="531"/>
                  </a:cubicBezTo>
                  <a:cubicBezTo>
                    <a:pt x="1455" y="530"/>
                    <a:pt x="1456" y="533"/>
                    <a:pt x="1457" y="537"/>
                  </a:cubicBezTo>
                  <a:cubicBezTo>
                    <a:pt x="1458" y="541"/>
                    <a:pt x="1459" y="546"/>
                    <a:pt x="1460" y="549"/>
                  </a:cubicBezTo>
                  <a:cubicBezTo>
                    <a:pt x="1460" y="550"/>
                    <a:pt x="1462" y="550"/>
                    <a:pt x="1463" y="552"/>
                  </a:cubicBezTo>
                  <a:cubicBezTo>
                    <a:pt x="1464" y="556"/>
                    <a:pt x="1465" y="561"/>
                    <a:pt x="1466" y="567"/>
                  </a:cubicBezTo>
                  <a:cubicBezTo>
                    <a:pt x="1467" y="571"/>
                    <a:pt x="1468" y="571"/>
                    <a:pt x="1469" y="575"/>
                  </a:cubicBezTo>
                  <a:cubicBezTo>
                    <a:pt x="1471" y="583"/>
                    <a:pt x="1469" y="580"/>
                    <a:pt x="1472" y="585"/>
                  </a:cubicBezTo>
                  <a:cubicBezTo>
                    <a:pt x="1475" y="589"/>
                    <a:pt x="1475" y="599"/>
                    <a:pt x="1477" y="605"/>
                  </a:cubicBezTo>
                  <a:cubicBezTo>
                    <a:pt x="1479" y="605"/>
                    <a:pt x="1481" y="604"/>
                    <a:pt x="1483" y="606"/>
                  </a:cubicBezTo>
                  <a:cubicBezTo>
                    <a:pt x="1481" y="617"/>
                    <a:pt x="1485" y="625"/>
                    <a:pt x="1487" y="634"/>
                  </a:cubicBezTo>
                  <a:cubicBezTo>
                    <a:pt x="1489" y="642"/>
                    <a:pt x="1492" y="656"/>
                    <a:pt x="1492" y="659"/>
                  </a:cubicBezTo>
                  <a:cubicBezTo>
                    <a:pt x="1491" y="662"/>
                    <a:pt x="1489" y="657"/>
                    <a:pt x="1489" y="663"/>
                  </a:cubicBezTo>
                  <a:cubicBezTo>
                    <a:pt x="1491" y="676"/>
                    <a:pt x="1496" y="688"/>
                    <a:pt x="1495" y="699"/>
                  </a:cubicBezTo>
                  <a:cubicBezTo>
                    <a:pt x="1497" y="701"/>
                    <a:pt x="1497" y="693"/>
                    <a:pt x="1498" y="699"/>
                  </a:cubicBezTo>
                  <a:cubicBezTo>
                    <a:pt x="1499" y="721"/>
                    <a:pt x="1502" y="736"/>
                    <a:pt x="1503" y="753"/>
                  </a:cubicBezTo>
                  <a:cubicBezTo>
                    <a:pt x="1499" y="754"/>
                    <a:pt x="1499" y="766"/>
                    <a:pt x="1499" y="776"/>
                  </a:cubicBezTo>
                  <a:cubicBezTo>
                    <a:pt x="1500" y="778"/>
                    <a:pt x="1502" y="770"/>
                    <a:pt x="1502" y="776"/>
                  </a:cubicBezTo>
                  <a:cubicBezTo>
                    <a:pt x="1502" y="786"/>
                    <a:pt x="1504" y="798"/>
                    <a:pt x="1504" y="804"/>
                  </a:cubicBezTo>
                  <a:cubicBezTo>
                    <a:pt x="1504" y="807"/>
                    <a:pt x="1502" y="809"/>
                    <a:pt x="1502" y="813"/>
                  </a:cubicBezTo>
                  <a:cubicBezTo>
                    <a:pt x="1501" y="817"/>
                    <a:pt x="1503" y="820"/>
                    <a:pt x="1502" y="824"/>
                  </a:cubicBezTo>
                  <a:cubicBezTo>
                    <a:pt x="1502" y="827"/>
                    <a:pt x="1501" y="831"/>
                    <a:pt x="1501" y="834"/>
                  </a:cubicBezTo>
                  <a:cubicBezTo>
                    <a:pt x="1500" y="841"/>
                    <a:pt x="1501" y="845"/>
                    <a:pt x="1500" y="850"/>
                  </a:cubicBezTo>
                  <a:cubicBezTo>
                    <a:pt x="1500" y="853"/>
                    <a:pt x="1498" y="856"/>
                    <a:pt x="1497" y="860"/>
                  </a:cubicBezTo>
                  <a:cubicBezTo>
                    <a:pt x="1495" y="866"/>
                    <a:pt x="1494" y="875"/>
                    <a:pt x="1493" y="881"/>
                  </a:cubicBezTo>
                  <a:cubicBezTo>
                    <a:pt x="1492" y="886"/>
                    <a:pt x="1496" y="890"/>
                    <a:pt x="1494" y="897"/>
                  </a:cubicBezTo>
                  <a:cubicBezTo>
                    <a:pt x="1493" y="900"/>
                    <a:pt x="1491" y="899"/>
                    <a:pt x="1491" y="905"/>
                  </a:cubicBezTo>
                  <a:cubicBezTo>
                    <a:pt x="1494" y="907"/>
                    <a:pt x="1492" y="909"/>
                    <a:pt x="1492" y="912"/>
                  </a:cubicBezTo>
                  <a:cubicBezTo>
                    <a:pt x="1491" y="918"/>
                    <a:pt x="1489" y="933"/>
                    <a:pt x="1488" y="935"/>
                  </a:cubicBezTo>
                  <a:cubicBezTo>
                    <a:pt x="1488" y="939"/>
                    <a:pt x="1485" y="944"/>
                    <a:pt x="1484" y="948"/>
                  </a:cubicBezTo>
                  <a:cubicBezTo>
                    <a:pt x="1484" y="951"/>
                    <a:pt x="1484" y="954"/>
                    <a:pt x="1484" y="956"/>
                  </a:cubicBezTo>
                  <a:cubicBezTo>
                    <a:pt x="1484" y="959"/>
                    <a:pt x="1482" y="960"/>
                    <a:pt x="1482" y="963"/>
                  </a:cubicBezTo>
                  <a:cubicBezTo>
                    <a:pt x="1481" y="964"/>
                    <a:pt x="1481" y="967"/>
                    <a:pt x="1480" y="970"/>
                  </a:cubicBezTo>
                  <a:cubicBezTo>
                    <a:pt x="1479" y="973"/>
                    <a:pt x="1478" y="976"/>
                    <a:pt x="1477" y="979"/>
                  </a:cubicBezTo>
                  <a:cubicBezTo>
                    <a:pt x="1476" y="985"/>
                    <a:pt x="1474" y="992"/>
                    <a:pt x="1473" y="996"/>
                  </a:cubicBezTo>
                  <a:cubicBezTo>
                    <a:pt x="1472" y="999"/>
                    <a:pt x="1471" y="1007"/>
                    <a:pt x="1471" y="1007"/>
                  </a:cubicBezTo>
                  <a:cubicBezTo>
                    <a:pt x="1471" y="1009"/>
                    <a:pt x="1470" y="1009"/>
                    <a:pt x="1469" y="1011"/>
                  </a:cubicBezTo>
                  <a:cubicBezTo>
                    <a:pt x="1466" y="1022"/>
                    <a:pt x="1463" y="1036"/>
                    <a:pt x="1459" y="1047"/>
                  </a:cubicBezTo>
                  <a:cubicBezTo>
                    <a:pt x="1458" y="1049"/>
                    <a:pt x="1457" y="1050"/>
                    <a:pt x="1455" y="1054"/>
                  </a:cubicBezTo>
                  <a:cubicBezTo>
                    <a:pt x="1455" y="1055"/>
                    <a:pt x="1456" y="1058"/>
                    <a:pt x="1455" y="1059"/>
                  </a:cubicBezTo>
                  <a:cubicBezTo>
                    <a:pt x="1455" y="1061"/>
                    <a:pt x="1452" y="1065"/>
                    <a:pt x="1452" y="1067"/>
                  </a:cubicBezTo>
                  <a:cubicBezTo>
                    <a:pt x="1451" y="1070"/>
                    <a:pt x="1452" y="1072"/>
                    <a:pt x="1452" y="1074"/>
                  </a:cubicBezTo>
                  <a:cubicBezTo>
                    <a:pt x="1451" y="1082"/>
                    <a:pt x="1449" y="1084"/>
                    <a:pt x="1445" y="1092"/>
                  </a:cubicBezTo>
                  <a:cubicBezTo>
                    <a:pt x="1441" y="1100"/>
                    <a:pt x="1437" y="1109"/>
                    <a:pt x="1435" y="1114"/>
                  </a:cubicBezTo>
                  <a:cubicBezTo>
                    <a:pt x="1433" y="1114"/>
                    <a:pt x="1434" y="1111"/>
                    <a:pt x="1432" y="1111"/>
                  </a:cubicBezTo>
                  <a:cubicBezTo>
                    <a:pt x="1429" y="1116"/>
                    <a:pt x="1431" y="1118"/>
                    <a:pt x="1428" y="1123"/>
                  </a:cubicBezTo>
                  <a:cubicBezTo>
                    <a:pt x="1426" y="1127"/>
                    <a:pt x="1424" y="1127"/>
                    <a:pt x="1422" y="1132"/>
                  </a:cubicBezTo>
                  <a:cubicBezTo>
                    <a:pt x="1420" y="1136"/>
                    <a:pt x="1421" y="1136"/>
                    <a:pt x="1419" y="1141"/>
                  </a:cubicBezTo>
                  <a:cubicBezTo>
                    <a:pt x="1418" y="1143"/>
                    <a:pt x="1412" y="1151"/>
                    <a:pt x="1416" y="1151"/>
                  </a:cubicBezTo>
                  <a:cubicBezTo>
                    <a:pt x="1420" y="1144"/>
                    <a:pt x="1424" y="1136"/>
                    <a:pt x="1428" y="1131"/>
                  </a:cubicBezTo>
                  <a:cubicBezTo>
                    <a:pt x="1430" y="1128"/>
                    <a:pt x="1434" y="1121"/>
                    <a:pt x="1435" y="1124"/>
                  </a:cubicBezTo>
                  <a:cubicBezTo>
                    <a:pt x="1433" y="1128"/>
                    <a:pt x="1431" y="1131"/>
                    <a:pt x="1429" y="1133"/>
                  </a:cubicBezTo>
                  <a:cubicBezTo>
                    <a:pt x="1423" y="1141"/>
                    <a:pt x="1424" y="1141"/>
                    <a:pt x="1420" y="1148"/>
                  </a:cubicBezTo>
                  <a:cubicBezTo>
                    <a:pt x="1420" y="1149"/>
                    <a:pt x="1418" y="1149"/>
                    <a:pt x="1417" y="1152"/>
                  </a:cubicBezTo>
                  <a:cubicBezTo>
                    <a:pt x="1415" y="1157"/>
                    <a:pt x="1414" y="1160"/>
                    <a:pt x="1410" y="1163"/>
                  </a:cubicBezTo>
                  <a:cubicBezTo>
                    <a:pt x="1409" y="1166"/>
                    <a:pt x="1411" y="1167"/>
                    <a:pt x="1410" y="1171"/>
                  </a:cubicBezTo>
                  <a:cubicBezTo>
                    <a:pt x="1403" y="1178"/>
                    <a:pt x="1403" y="1185"/>
                    <a:pt x="1400" y="1190"/>
                  </a:cubicBezTo>
                  <a:cubicBezTo>
                    <a:pt x="1398" y="1193"/>
                    <a:pt x="1396" y="1194"/>
                    <a:pt x="1394" y="1197"/>
                  </a:cubicBezTo>
                  <a:cubicBezTo>
                    <a:pt x="1392" y="1202"/>
                    <a:pt x="1394" y="1205"/>
                    <a:pt x="1390" y="1210"/>
                  </a:cubicBezTo>
                  <a:cubicBezTo>
                    <a:pt x="1384" y="1217"/>
                    <a:pt x="1379" y="1217"/>
                    <a:pt x="1383" y="1208"/>
                  </a:cubicBezTo>
                  <a:cubicBezTo>
                    <a:pt x="1390" y="1200"/>
                    <a:pt x="1397" y="1191"/>
                    <a:pt x="1398" y="1184"/>
                  </a:cubicBezTo>
                  <a:cubicBezTo>
                    <a:pt x="1390" y="1193"/>
                    <a:pt x="1382" y="1206"/>
                    <a:pt x="1380" y="1211"/>
                  </a:cubicBezTo>
                  <a:cubicBezTo>
                    <a:pt x="1377" y="1219"/>
                    <a:pt x="1380" y="1217"/>
                    <a:pt x="1377" y="1225"/>
                  </a:cubicBezTo>
                  <a:cubicBezTo>
                    <a:pt x="1376" y="1227"/>
                    <a:pt x="1373" y="1232"/>
                    <a:pt x="1373" y="1233"/>
                  </a:cubicBezTo>
                  <a:cubicBezTo>
                    <a:pt x="1372" y="1233"/>
                    <a:pt x="1371" y="1238"/>
                    <a:pt x="1369" y="1238"/>
                  </a:cubicBezTo>
                  <a:cubicBezTo>
                    <a:pt x="1368" y="1236"/>
                    <a:pt x="1376" y="1224"/>
                    <a:pt x="1370" y="1228"/>
                  </a:cubicBezTo>
                  <a:cubicBezTo>
                    <a:pt x="1365" y="1236"/>
                    <a:pt x="1366" y="1239"/>
                    <a:pt x="1363" y="1245"/>
                  </a:cubicBezTo>
                  <a:cubicBezTo>
                    <a:pt x="1357" y="1255"/>
                    <a:pt x="1346" y="1266"/>
                    <a:pt x="1339" y="1276"/>
                  </a:cubicBezTo>
                  <a:cubicBezTo>
                    <a:pt x="1337" y="1278"/>
                    <a:pt x="1336" y="1281"/>
                    <a:pt x="1334" y="1284"/>
                  </a:cubicBezTo>
                  <a:cubicBezTo>
                    <a:pt x="1333" y="1287"/>
                    <a:pt x="1328" y="1290"/>
                    <a:pt x="1325" y="1293"/>
                  </a:cubicBezTo>
                  <a:cubicBezTo>
                    <a:pt x="1321" y="1298"/>
                    <a:pt x="1317" y="1304"/>
                    <a:pt x="1319" y="1306"/>
                  </a:cubicBezTo>
                  <a:cubicBezTo>
                    <a:pt x="1322" y="1306"/>
                    <a:pt x="1326" y="1299"/>
                    <a:pt x="1329" y="1297"/>
                  </a:cubicBezTo>
                  <a:cubicBezTo>
                    <a:pt x="1330" y="1296"/>
                    <a:pt x="1331" y="1297"/>
                    <a:pt x="1332" y="1296"/>
                  </a:cubicBezTo>
                  <a:cubicBezTo>
                    <a:pt x="1336" y="1291"/>
                    <a:pt x="1334" y="1290"/>
                    <a:pt x="1338" y="1284"/>
                  </a:cubicBezTo>
                  <a:cubicBezTo>
                    <a:pt x="1347" y="1281"/>
                    <a:pt x="1350" y="1272"/>
                    <a:pt x="1356" y="1264"/>
                  </a:cubicBezTo>
                  <a:cubicBezTo>
                    <a:pt x="1358" y="1261"/>
                    <a:pt x="1362" y="1257"/>
                    <a:pt x="1364" y="1254"/>
                  </a:cubicBezTo>
                  <a:cubicBezTo>
                    <a:pt x="1369" y="1248"/>
                    <a:pt x="1373" y="1242"/>
                    <a:pt x="1377" y="1235"/>
                  </a:cubicBezTo>
                  <a:cubicBezTo>
                    <a:pt x="1379" y="1232"/>
                    <a:pt x="1381" y="1228"/>
                    <a:pt x="1384" y="1225"/>
                  </a:cubicBezTo>
                  <a:cubicBezTo>
                    <a:pt x="1386" y="1222"/>
                    <a:pt x="1388" y="1218"/>
                    <a:pt x="1390" y="1215"/>
                  </a:cubicBezTo>
                  <a:cubicBezTo>
                    <a:pt x="1392" y="1212"/>
                    <a:pt x="1394" y="1210"/>
                    <a:pt x="1397" y="1206"/>
                  </a:cubicBezTo>
                  <a:cubicBezTo>
                    <a:pt x="1400" y="1201"/>
                    <a:pt x="1401" y="1197"/>
                    <a:pt x="1404" y="1192"/>
                  </a:cubicBezTo>
                  <a:cubicBezTo>
                    <a:pt x="1406" y="1187"/>
                    <a:pt x="1410" y="1182"/>
                    <a:pt x="1413" y="1177"/>
                  </a:cubicBezTo>
                  <a:cubicBezTo>
                    <a:pt x="1417" y="1169"/>
                    <a:pt x="1419" y="1160"/>
                    <a:pt x="1423" y="1152"/>
                  </a:cubicBezTo>
                  <a:cubicBezTo>
                    <a:pt x="1424" y="1150"/>
                    <a:pt x="1426" y="1149"/>
                    <a:pt x="1428" y="1145"/>
                  </a:cubicBezTo>
                  <a:cubicBezTo>
                    <a:pt x="1431" y="1138"/>
                    <a:pt x="1436" y="1130"/>
                    <a:pt x="1440" y="1121"/>
                  </a:cubicBezTo>
                  <a:cubicBezTo>
                    <a:pt x="1445" y="1113"/>
                    <a:pt x="1449" y="1104"/>
                    <a:pt x="1452" y="1096"/>
                  </a:cubicBezTo>
                  <a:cubicBezTo>
                    <a:pt x="1454" y="1090"/>
                    <a:pt x="1455" y="1086"/>
                    <a:pt x="1457" y="1081"/>
                  </a:cubicBezTo>
                  <a:cubicBezTo>
                    <a:pt x="1459" y="1074"/>
                    <a:pt x="1462" y="1067"/>
                    <a:pt x="1465" y="1059"/>
                  </a:cubicBezTo>
                  <a:cubicBezTo>
                    <a:pt x="1466" y="1056"/>
                    <a:pt x="1467" y="1052"/>
                    <a:pt x="1469" y="1049"/>
                  </a:cubicBezTo>
                  <a:cubicBezTo>
                    <a:pt x="1470" y="1046"/>
                    <a:pt x="1471" y="1043"/>
                    <a:pt x="1472" y="1040"/>
                  </a:cubicBezTo>
                  <a:cubicBezTo>
                    <a:pt x="1473" y="1036"/>
                    <a:pt x="1475" y="1033"/>
                    <a:pt x="1476" y="1029"/>
                  </a:cubicBezTo>
                  <a:cubicBezTo>
                    <a:pt x="1478" y="1025"/>
                    <a:pt x="1477" y="1021"/>
                    <a:pt x="1478" y="1016"/>
                  </a:cubicBezTo>
                  <a:cubicBezTo>
                    <a:pt x="1479" y="1015"/>
                    <a:pt x="1480" y="1013"/>
                    <a:pt x="1481" y="1011"/>
                  </a:cubicBezTo>
                  <a:cubicBezTo>
                    <a:pt x="1481" y="1009"/>
                    <a:pt x="1482" y="1006"/>
                    <a:pt x="1483" y="1004"/>
                  </a:cubicBezTo>
                  <a:cubicBezTo>
                    <a:pt x="1487" y="993"/>
                    <a:pt x="1488" y="984"/>
                    <a:pt x="1490" y="978"/>
                  </a:cubicBezTo>
                  <a:cubicBezTo>
                    <a:pt x="1491" y="975"/>
                    <a:pt x="1492" y="975"/>
                    <a:pt x="1493" y="970"/>
                  </a:cubicBezTo>
                  <a:cubicBezTo>
                    <a:pt x="1494" y="964"/>
                    <a:pt x="1494" y="958"/>
                    <a:pt x="1496" y="953"/>
                  </a:cubicBezTo>
                  <a:cubicBezTo>
                    <a:pt x="1497" y="945"/>
                    <a:pt x="1500" y="938"/>
                    <a:pt x="1502" y="931"/>
                  </a:cubicBezTo>
                  <a:cubicBezTo>
                    <a:pt x="1502" y="928"/>
                    <a:pt x="1501" y="924"/>
                    <a:pt x="1502" y="920"/>
                  </a:cubicBezTo>
                  <a:cubicBezTo>
                    <a:pt x="1503" y="909"/>
                    <a:pt x="1508" y="894"/>
                    <a:pt x="1508" y="884"/>
                  </a:cubicBezTo>
                  <a:cubicBezTo>
                    <a:pt x="1509" y="879"/>
                    <a:pt x="1508" y="877"/>
                    <a:pt x="1508" y="872"/>
                  </a:cubicBezTo>
                  <a:cubicBezTo>
                    <a:pt x="1509" y="863"/>
                    <a:pt x="1512" y="856"/>
                    <a:pt x="1512" y="847"/>
                  </a:cubicBezTo>
                  <a:cubicBezTo>
                    <a:pt x="1513" y="840"/>
                    <a:pt x="1513" y="833"/>
                    <a:pt x="1514" y="826"/>
                  </a:cubicBezTo>
                  <a:cubicBezTo>
                    <a:pt x="1514" y="823"/>
                    <a:pt x="1514" y="819"/>
                    <a:pt x="1514" y="817"/>
                  </a:cubicBezTo>
                  <a:cubicBezTo>
                    <a:pt x="1514" y="814"/>
                    <a:pt x="1514" y="811"/>
                    <a:pt x="1514" y="809"/>
                  </a:cubicBezTo>
                  <a:cubicBezTo>
                    <a:pt x="1514" y="806"/>
                    <a:pt x="1515" y="801"/>
                    <a:pt x="1515" y="798"/>
                  </a:cubicBezTo>
                  <a:cubicBezTo>
                    <a:pt x="1515" y="796"/>
                    <a:pt x="1513" y="796"/>
                    <a:pt x="1513" y="792"/>
                  </a:cubicBezTo>
                  <a:cubicBezTo>
                    <a:pt x="1513" y="792"/>
                    <a:pt x="1513" y="783"/>
                    <a:pt x="1513" y="783"/>
                  </a:cubicBezTo>
                  <a:cubicBezTo>
                    <a:pt x="1514" y="778"/>
                    <a:pt x="1515" y="775"/>
                    <a:pt x="1514" y="770"/>
                  </a:cubicBezTo>
                  <a:cubicBezTo>
                    <a:pt x="1514" y="756"/>
                    <a:pt x="1512" y="742"/>
                    <a:pt x="1512" y="733"/>
                  </a:cubicBezTo>
                  <a:cubicBezTo>
                    <a:pt x="1511" y="721"/>
                    <a:pt x="1511" y="716"/>
                    <a:pt x="1510" y="711"/>
                  </a:cubicBezTo>
                  <a:cubicBezTo>
                    <a:pt x="1508" y="703"/>
                    <a:pt x="1510" y="694"/>
                    <a:pt x="1508" y="685"/>
                  </a:cubicBezTo>
                  <a:cubicBezTo>
                    <a:pt x="1508" y="679"/>
                    <a:pt x="1505" y="672"/>
                    <a:pt x="1505" y="666"/>
                  </a:cubicBezTo>
                  <a:cubicBezTo>
                    <a:pt x="1504" y="663"/>
                    <a:pt x="1505" y="662"/>
                    <a:pt x="1504" y="657"/>
                  </a:cubicBezTo>
                  <a:cubicBezTo>
                    <a:pt x="1504" y="650"/>
                    <a:pt x="1501" y="643"/>
                    <a:pt x="1500" y="636"/>
                  </a:cubicBezTo>
                  <a:cubicBezTo>
                    <a:pt x="1500" y="633"/>
                    <a:pt x="1501" y="627"/>
                    <a:pt x="1500" y="625"/>
                  </a:cubicBezTo>
                  <a:cubicBezTo>
                    <a:pt x="1501" y="625"/>
                    <a:pt x="1497" y="620"/>
                    <a:pt x="1497" y="617"/>
                  </a:cubicBezTo>
                  <a:cubicBezTo>
                    <a:pt x="1495" y="612"/>
                    <a:pt x="1494" y="606"/>
                    <a:pt x="1493" y="602"/>
                  </a:cubicBezTo>
                  <a:cubicBezTo>
                    <a:pt x="1492" y="599"/>
                    <a:pt x="1490" y="598"/>
                    <a:pt x="1489" y="594"/>
                  </a:cubicBezTo>
                  <a:cubicBezTo>
                    <a:pt x="1488" y="589"/>
                    <a:pt x="1486" y="583"/>
                    <a:pt x="1485" y="577"/>
                  </a:cubicBezTo>
                  <a:cubicBezTo>
                    <a:pt x="1483" y="570"/>
                    <a:pt x="1481" y="564"/>
                    <a:pt x="1480" y="559"/>
                  </a:cubicBezTo>
                  <a:cubicBezTo>
                    <a:pt x="1479" y="554"/>
                    <a:pt x="1480" y="552"/>
                    <a:pt x="1478" y="548"/>
                  </a:cubicBezTo>
                  <a:cubicBezTo>
                    <a:pt x="1476" y="541"/>
                    <a:pt x="1473" y="535"/>
                    <a:pt x="1470" y="528"/>
                  </a:cubicBezTo>
                  <a:cubicBezTo>
                    <a:pt x="1468" y="522"/>
                    <a:pt x="1467" y="517"/>
                    <a:pt x="1465" y="511"/>
                  </a:cubicBezTo>
                  <a:cubicBezTo>
                    <a:pt x="1464" y="506"/>
                    <a:pt x="1462" y="501"/>
                    <a:pt x="1460" y="496"/>
                  </a:cubicBezTo>
                  <a:cubicBezTo>
                    <a:pt x="1458" y="491"/>
                    <a:pt x="1456" y="486"/>
                    <a:pt x="1454" y="481"/>
                  </a:cubicBezTo>
                  <a:cubicBezTo>
                    <a:pt x="1451" y="476"/>
                    <a:pt x="1449" y="471"/>
                    <a:pt x="1447" y="466"/>
                  </a:cubicBezTo>
                  <a:cubicBezTo>
                    <a:pt x="1446" y="464"/>
                    <a:pt x="1445" y="461"/>
                    <a:pt x="1444" y="459"/>
                  </a:cubicBezTo>
                  <a:cubicBezTo>
                    <a:pt x="1443" y="456"/>
                    <a:pt x="1442" y="454"/>
                    <a:pt x="1441" y="452"/>
                  </a:cubicBezTo>
                  <a:cubicBezTo>
                    <a:pt x="1444" y="452"/>
                    <a:pt x="1443" y="448"/>
                    <a:pt x="1440" y="442"/>
                  </a:cubicBezTo>
                  <a:cubicBezTo>
                    <a:pt x="1437" y="438"/>
                    <a:pt x="1439" y="451"/>
                    <a:pt x="1435" y="442"/>
                  </a:cubicBezTo>
                  <a:cubicBezTo>
                    <a:pt x="1432" y="431"/>
                    <a:pt x="1429" y="427"/>
                    <a:pt x="1424" y="419"/>
                  </a:cubicBezTo>
                  <a:cubicBezTo>
                    <a:pt x="1419" y="411"/>
                    <a:pt x="1413" y="399"/>
                    <a:pt x="1408" y="391"/>
                  </a:cubicBezTo>
                  <a:cubicBezTo>
                    <a:pt x="1407" y="388"/>
                    <a:pt x="1404" y="387"/>
                    <a:pt x="1403" y="384"/>
                  </a:cubicBezTo>
                  <a:cubicBezTo>
                    <a:pt x="1401" y="381"/>
                    <a:pt x="1400" y="377"/>
                    <a:pt x="1398" y="374"/>
                  </a:cubicBezTo>
                  <a:cubicBezTo>
                    <a:pt x="1397" y="372"/>
                    <a:pt x="1394" y="370"/>
                    <a:pt x="1393" y="368"/>
                  </a:cubicBezTo>
                  <a:cubicBezTo>
                    <a:pt x="1391" y="365"/>
                    <a:pt x="1392" y="363"/>
                    <a:pt x="1390" y="359"/>
                  </a:cubicBezTo>
                  <a:cubicBezTo>
                    <a:pt x="1388" y="356"/>
                    <a:pt x="1384" y="356"/>
                    <a:pt x="1383" y="351"/>
                  </a:cubicBezTo>
                  <a:cubicBezTo>
                    <a:pt x="1380" y="344"/>
                    <a:pt x="1383" y="343"/>
                    <a:pt x="1378" y="334"/>
                  </a:cubicBezTo>
                  <a:cubicBezTo>
                    <a:pt x="1372" y="330"/>
                    <a:pt x="1379" y="340"/>
                    <a:pt x="1376" y="340"/>
                  </a:cubicBezTo>
                  <a:cubicBezTo>
                    <a:pt x="1370" y="332"/>
                    <a:pt x="1365" y="322"/>
                    <a:pt x="1359" y="313"/>
                  </a:cubicBezTo>
                  <a:cubicBezTo>
                    <a:pt x="1357" y="311"/>
                    <a:pt x="1354" y="309"/>
                    <a:pt x="1351" y="306"/>
                  </a:cubicBezTo>
                  <a:cubicBezTo>
                    <a:pt x="1347" y="301"/>
                    <a:pt x="1343" y="293"/>
                    <a:pt x="1339" y="288"/>
                  </a:cubicBezTo>
                  <a:cubicBezTo>
                    <a:pt x="1333" y="282"/>
                    <a:pt x="1328" y="278"/>
                    <a:pt x="1324" y="273"/>
                  </a:cubicBezTo>
                  <a:cubicBezTo>
                    <a:pt x="1322" y="271"/>
                    <a:pt x="1319" y="265"/>
                    <a:pt x="1317" y="263"/>
                  </a:cubicBezTo>
                  <a:cubicBezTo>
                    <a:pt x="1313" y="258"/>
                    <a:pt x="1309" y="257"/>
                    <a:pt x="1305" y="253"/>
                  </a:cubicBezTo>
                  <a:cubicBezTo>
                    <a:pt x="1302" y="250"/>
                    <a:pt x="1300" y="244"/>
                    <a:pt x="1297" y="240"/>
                  </a:cubicBezTo>
                  <a:cubicBezTo>
                    <a:pt x="1295" y="239"/>
                    <a:pt x="1291" y="236"/>
                    <a:pt x="1288" y="234"/>
                  </a:cubicBezTo>
                  <a:cubicBezTo>
                    <a:pt x="1286" y="231"/>
                    <a:pt x="1284" y="227"/>
                    <a:pt x="1282" y="225"/>
                  </a:cubicBezTo>
                  <a:cubicBezTo>
                    <a:pt x="1280" y="223"/>
                    <a:pt x="1278" y="223"/>
                    <a:pt x="1276" y="222"/>
                  </a:cubicBezTo>
                  <a:cubicBezTo>
                    <a:pt x="1273" y="219"/>
                    <a:pt x="1269" y="216"/>
                    <a:pt x="1265" y="212"/>
                  </a:cubicBezTo>
                  <a:cubicBezTo>
                    <a:pt x="1261" y="208"/>
                    <a:pt x="1256" y="204"/>
                    <a:pt x="1253" y="200"/>
                  </a:cubicBezTo>
                  <a:cubicBezTo>
                    <a:pt x="1250" y="198"/>
                    <a:pt x="1250" y="196"/>
                    <a:pt x="1247" y="194"/>
                  </a:cubicBezTo>
                  <a:cubicBezTo>
                    <a:pt x="1245" y="192"/>
                    <a:pt x="1241" y="190"/>
                    <a:pt x="1239" y="188"/>
                  </a:cubicBezTo>
                  <a:cubicBezTo>
                    <a:pt x="1236" y="186"/>
                    <a:pt x="1234" y="183"/>
                    <a:pt x="1231" y="181"/>
                  </a:cubicBezTo>
                  <a:cubicBezTo>
                    <a:pt x="1228" y="178"/>
                    <a:pt x="1225" y="178"/>
                    <a:pt x="1222" y="175"/>
                  </a:cubicBezTo>
                  <a:cubicBezTo>
                    <a:pt x="1219" y="172"/>
                    <a:pt x="1213" y="168"/>
                    <a:pt x="1208" y="164"/>
                  </a:cubicBezTo>
                  <a:cubicBezTo>
                    <a:pt x="1203" y="160"/>
                    <a:pt x="1198" y="156"/>
                    <a:pt x="1197" y="155"/>
                  </a:cubicBezTo>
                  <a:cubicBezTo>
                    <a:pt x="1196" y="154"/>
                    <a:pt x="1196" y="153"/>
                    <a:pt x="1195" y="152"/>
                  </a:cubicBezTo>
                  <a:cubicBezTo>
                    <a:pt x="1189" y="149"/>
                    <a:pt x="1187" y="149"/>
                    <a:pt x="1183" y="146"/>
                  </a:cubicBezTo>
                  <a:cubicBezTo>
                    <a:pt x="1180" y="144"/>
                    <a:pt x="1178" y="139"/>
                    <a:pt x="1174" y="137"/>
                  </a:cubicBezTo>
                  <a:cubicBezTo>
                    <a:pt x="1171" y="135"/>
                    <a:pt x="1168" y="134"/>
                    <a:pt x="1163" y="132"/>
                  </a:cubicBezTo>
                  <a:cubicBezTo>
                    <a:pt x="1153" y="127"/>
                    <a:pt x="1144" y="121"/>
                    <a:pt x="1146" y="116"/>
                  </a:cubicBezTo>
                  <a:cubicBezTo>
                    <a:pt x="1141" y="113"/>
                    <a:pt x="1135" y="108"/>
                    <a:pt x="1130" y="105"/>
                  </a:cubicBezTo>
                  <a:cubicBezTo>
                    <a:pt x="1126" y="103"/>
                    <a:pt x="1124" y="104"/>
                    <a:pt x="1121" y="104"/>
                  </a:cubicBezTo>
                  <a:cubicBezTo>
                    <a:pt x="1112" y="101"/>
                    <a:pt x="1095" y="91"/>
                    <a:pt x="1084" y="85"/>
                  </a:cubicBezTo>
                  <a:cubicBezTo>
                    <a:pt x="1081" y="84"/>
                    <a:pt x="1082" y="82"/>
                    <a:pt x="1079" y="81"/>
                  </a:cubicBezTo>
                  <a:cubicBezTo>
                    <a:pt x="1077" y="81"/>
                    <a:pt x="1076" y="82"/>
                    <a:pt x="1074" y="81"/>
                  </a:cubicBezTo>
                  <a:cubicBezTo>
                    <a:pt x="1074" y="81"/>
                    <a:pt x="1073" y="79"/>
                    <a:pt x="1073" y="78"/>
                  </a:cubicBezTo>
                  <a:cubicBezTo>
                    <a:pt x="1067" y="73"/>
                    <a:pt x="1056" y="72"/>
                    <a:pt x="1052" y="70"/>
                  </a:cubicBezTo>
                  <a:cubicBezTo>
                    <a:pt x="1046" y="67"/>
                    <a:pt x="1044" y="62"/>
                    <a:pt x="1039" y="62"/>
                  </a:cubicBezTo>
                  <a:cubicBezTo>
                    <a:pt x="1036" y="62"/>
                    <a:pt x="1034" y="57"/>
                    <a:pt x="1031" y="59"/>
                  </a:cubicBezTo>
                  <a:cubicBezTo>
                    <a:pt x="1034" y="60"/>
                    <a:pt x="1036" y="62"/>
                    <a:pt x="1034" y="63"/>
                  </a:cubicBezTo>
                  <a:cubicBezTo>
                    <a:pt x="1028" y="61"/>
                    <a:pt x="1025" y="61"/>
                    <a:pt x="1021" y="58"/>
                  </a:cubicBezTo>
                  <a:cubicBezTo>
                    <a:pt x="1016" y="55"/>
                    <a:pt x="1014" y="55"/>
                    <a:pt x="1011" y="54"/>
                  </a:cubicBezTo>
                  <a:cubicBezTo>
                    <a:pt x="1009" y="53"/>
                    <a:pt x="1009" y="52"/>
                    <a:pt x="1006" y="51"/>
                  </a:cubicBezTo>
                  <a:cubicBezTo>
                    <a:pt x="1002" y="50"/>
                    <a:pt x="1001" y="50"/>
                    <a:pt x="997" y="49"/>
                  </a:cubicBezTo>
                  <a:cubicBezTo>
                    <a:pt x="994" y="48"/>
                    <a:pt x="989" y="44"/>
                    <a:pt x="984" y="43"/>
                  </a:cubicBezTo>
                  <a:cubicBezTo>
                    <a:pt x="982" y="42"/>
                    <a:pt x="981" y="43"/>
                    <a:pt x="978" y="41"/>
                  </a:cubicBezTo>
                  <a:cubicBezTo>
                    <a:pt x="974" y="40"/>
                    <a:pt x="971" y="37"/>
                    <a:pt x="967" y="36"/>
                  </a:cubicBezTo>
                  <a:cubicBezTo>
                    <a:pt x="961" y="34"/>
                    <a:pt x="957" y="37"/>
                    <a:pt x="951" y="32"/>
                  </a:cubicBezTo>
                  <a:cubicBezTo>
                    <a:pt x="951" y="30"/>
                    <a:pt x="961" y="37"/>
                    <a:pt x="959" y="33"/>
                  </a:cubicBezTo>
                  <a:cubicBezTo>
                    <a:pt x="953" y="29"/>
                    <a:pt x="952" y="30"/>
                    <a:pt x="944" y="27"/>
                  </a:cubicBezTo>
                  <a:cubicBezTo>
                    <a:pt x="944" y="31"/>
                    <a:pt x="939" y="28"/>
                    <a:pt x="937" y="29"/>
                  </a:cubicBezTo>
                  <a:cubicBezTo>
                    <a:pt x="931" y="29"/>
                    <a:pt x="929" y="29"/>
                    <a:pt x="924" y="27"/>
                  </a:cubicBezTo>
                  <a:cubicBezTo>
                    <a:pt x="921" y="26"/>
                    <a:pt x="917" y="24"/>
                    <a:pt x="914" y="24"/>
                  </a:cubicBezTo>
                  <a:cubicBezTo>
                    <a:pt x="909" y="22"/>
                    <a:pt x="903" y="23"/>
                    <a:pt x="898" y="22"/>
                  </a:cubicBezTo>
                  <a:cubicBezTo>
                    <a:pt x="893" y="21"/>
                    <a:pt x="890" y="18"/>
                    <a:pt x="886" y="17"/>
                  </a:cubicBezTo>
                  <a:cubicBezTo>
                    <a:pt x="883" y="16"/>
                    <a:pt x="875" y="15"/>
                    <a:pt x="872" y="15"/>
                  </a:cubicBezTo>
                  <a:cubicBezTo>
                    <a:pt x="868" y="14"/>
                    <a:pt x="868" y="16"/>
                    <a:pt x="864" y="15"/>
                  </a:cubicBezTo>
                  <a:cubicBezTo>
                    <a:pt x="857" y="15"/>
                    <a:pt x="851" y="13"/>
                    <a:pt x="844" y="12"/>
                  </a:cubicBezTo>
                  <a:cubicBezTo>
                    <a:pt x="838" y="10"/>
                    <a:pt x="831" y="9"/>
                    <a:pt x="825" y="10"/>
                  </a:cubicBezTo>
                  <a:cubicBezTo>
                    <a:pt x="823" y="8"/>
                    <a:pt x="824" y="6"/>
                    <a:pt x="819" y="6"/>
                  </a:cubicBezTo>
                  <a:cubicBezTo>
                    <a:pt x="813" y="9"/>
                    <a:pt x="802" y="8"/>
                    <a:pt x="790" y="6"/>
                  </a:cubicBezTo>
                  <a:cubicBezTo>
                    <a:pt x="788" y="6"/>
                    <a:pt x="781" y="4"/>
                    <a:pt x="778" y="4"/>
                  </a:cubicBezTo>
                  <a:cubicBezTo>
                    <a:pt x="778" y="4"/>
                    <a:pt x="773" y="5"/>
                    <a:pt x="772" y="5"/>
                  </a:cubicBezTo>
                  <a:cubicBezTo>
                    <a:pt x="768" y="5"/>
                    <a:pt x="763" y="5"/>
                    <a:pt x="759" y="5"/>
                  </a:cubicBezTo>
                  <a:cubicBezTo>
                    <a:pt x="754" y="4"/>
                    <a:pt x="750" y="4"/>
                    <a:pt x="746" y="4"/>
                  </a:cubicBezTo>
                  <a:cubicBezTo>
                    <a:pt x="738" y="4"/>
                    <a:pt x="733" y="8"/>
                    <a:pt x="727" y="3"/>
                  </a:cubicBezTo>
                  <a:cubicBezTo>
                    <a:pt x="731" y="3"/>
                    <a:pt x="738" y="4"/>
                    <a:pt x="737" y="1"/>
                  </a:cubicBezTo>
                  <a:cubicBezTo>
                    <a:pt x="731" y="1"/>
                    <a:pt x="724" y="1"/>
                    <a:pt x="717" y="0"/>
                  </a:cubicBezTo>
                  <a:cubicBezTo>
                    <a:pt x="711" y="0"/>
                    <a:pt x="705" y="0"/>
                    <a:pt x="699" y="1"/>
                  </a:cubicBezTo>
                  <a:cubicBezTo>
                    <a:pt x="694" y="2"/>
                    <a:pt x="693" y="4"/>
                    <a:pt x="688" y="4"/>
                  </a:cubicBezTo>
                  <a:cubicBezTo>
                    <a:pt x="685" y="4"/>
                    <a:pt x="684" y="3"/>
                    <a:pt x="680" y="3"/>
                  </a:cubicBezTo>
                  <a:cubicBezTo>
                    <a:pt x="668" y="3"/>
                    <a:pt x="665" y="5"/>
                    <a:pt x="658" y="6"/>
                  </a:cubicBezTo>
                  <a:cubicBezTo>
                    <a:pt x="656" y="6"/>
                    <a:pt x="655" y="5"/>
                    <a:pt x="652" y="6"/>
                  </a:cubicBezTo>
                  <a:cubicBezTo>
                    <a:pt x="645" y="6"/>
                    <a:pt x="635" y="7"/>
                    <a:pt x="632" y="8"/>
                  </a:cubicBezTo>
                  <a:cubicBezTo>
                    <a:pt x="631" y="8"/>
                    <a:pt x="632" y="10"/>
                    <a:pt x="630" y="11"/>
                  </a:cubicBezTo>
                  <a:cubicBezTo>
                    <a:pt x="625" y="13"/>
                    <a:pt x="618" y="11"/>
                    <a:pt x="618" y="14"/>
                  </a:cubicBezTo>
                  <a:cubicBezTo>
                    <a:pt x="615" y="13"/>
                    <a:pt x="612" y="11"/>
                    <a:pt x="604" y="13"/>
                  </a:cubicBezTo>
                  <a:cubicBezTo>
                    <a:pt x="603" y="16"/>
                    <a:pt x="611" y="15"/>
                    <a:pt x="606" y="17"/>
                  </a:cubicBezTo>
                  <a:cubicBezTo>
                    <a:pt x="598" y="19"/>
                    <a:pt x="590" y="21"/>
                    <a:pt x="582" y="22"/>
                  </a:cubicBezTo>
                  <a:cubicBezTo>
                    <a:pt x="578" y="23"/>
                    <a:pt x="574" y="24"/>
                    <a:pt x="570" y="24"/>
                  </a:cubicBezTo>
                  <a:cubicBezTo>
                    <a:pt x="566" y="25"/>
                    <a:pt x="562" y="26"/>
                    <a:pt x="557" y="27"/>
                  </a:cubicBezTo>
                  <a:cubicBezTo>
                    <a:pt x="552" y="28"/>
                    <a:pt x="546" y="31"/>
                    <a:pt x="544" y="31"/>
                  </a:cubicBezTo>
                  <a:cubicBezTo>
                    <a:pt x="543" y="31"/>
                    <a:pt x="543" y="31"/>
                    <a:pt x="542" y="31"/>
                  </a:cubicBezTo>
                  <a:cubicBezTo>
                    <a:pt x="541" y="30"/>
                    <a:pt x="539" y="30"/>
                    <a:pt x="539" y="30"/>
                  </a:cubicBezTo>
                  <a:cubicBezTo>
                    <a:pt x="532" y="32"/>
                    <a:pt x="532" y="35"/>
                    <a:pt x="526" y="37"/>
                  </a:cubicBezTo>
                  <a:cubicBezTo>
                    <a:pt x="523" y="35"/>
                    <a:pt x="511" y="41"/>
                    <a:pt x="510" y="38"/>
                  </a:cubicBezTo>
                  <a:cubicBezTo>
                    <a:pt x="509" y="41"/>
                    <a:pt x="504" y="43"/>
                    <a:pt x="497" y="45"/>
                  </a:cubicBezTo>
                  <a:cubicBezTo>
                    <a:pt x="491" y="47"/>
                    <a:pt x="483" y="49"/>
                    <a:pt x="477" y="52"/>
                  </a:cubicBezTo>
                  <a:cubicBezTo>
                    <a:pt x="470" y="54"/>
                    <a:pt x="466" y="57"/>
                    <a:pt x="462" y="59"/>
                  </a:cubicBezTo>
                  <a:cubicBezTo>
                    <a:pt x="460" y="60"/>
                    <a:pt x="458" y="59"/>
                    <a:pt x="454" y="61"/>
                  </a:cubicBezTo>
                  <a:cubicBezTo>
                    <a:pt x="451" y="62"/>
                    <a:pt x="449" y="65"/>
                    <a:pt x="446" y="66"/>
                  </a:cubicBezTo>
                  <a:cubicBezTo>
                    <a:pt x="442" y="68"/>
                    <a:pt x="440" y="67"/>
                    <a:pt x="438" y="68"/>
                  </a:cubicBezTo>
                  <a:cubicBezTo>
                    <a:pt x="435" y="69"/>
                    <a:pt x="432" y="72"/>
                    <a:pt x="429" y="73"/>
                  </a:cubicBezTo>
                  <a:cubicBezTo>
                    <a:pt x="422" y="76"/>
                    <a:pt x="415" y="79"/>
                    <a:pt x="409" y="82"/>
                  </a:cubicBezTo>
                  <a:cubicBezTo>
                    <a:pt x="401" y="86"/>
                    <a:pt x="396" y="90"/>
                    <a:pt x="390" y="92"/>
                  </a:cubicBezTo>
                  <a:cubicBezTo>
                    <a:pt x="387" y="94"/>
                    <a:pt x="383" y="94"/>
                    <a:pt x="380" y="95"/>
                  </a:cubicBezTo>
                  <a:cubicBezTo>
                    <a:pt x="381" y="97"/>
                    <a:pt x="385" y="97"/>
                    <a:pt x="380" y="100"/>
                  </a:cubicBezTo>
                  <a:cubicBezTo>
                    <a:pt x="375" y="101"/>
                    <a:pt x="373" y="98"/>
                    <a:pt x="364" y="103"/>
                  </a:cubicBezTo>
                  <a:cubicBezTo>
                    <a:pt x="360" y="106"/>
                    <a:pt x="370" y="105"/>
                    <a:pt x="362" y="109"/>
                  </a:cubicBezTo>
                  <a:cubicBezTo>
                    <a:pt x="354" y="112"/>
                    <a:pt x="348" y="116"/>
                    <a:pt x="341" y="120"/>
                  </a:cubicBezTo>
                  <a:cubicBezTo>
                    <a:pt x="335" y="124"/>
                    <a:pt x="329" y="128"/>
                    <a:pt x="323" y="132"/>
                  </a:cubicBezTo>
                  <a:cubicBezTo>
                    <a:pt x="321" y="133"/>
                    <a:pt x="321" y="131"/>
                    <a:pt x="319" y="132"/>
                  </a:cubicBezTo>
                  <a:cubicBezTo>
                    <a:pt x="316" y="133"/>
                    <a:pt x="314" y="136"/>
                    <a:pt x="311" y="138"/>
                  </a:cubicBezTo>
                  <a:cubicBezTo>
                    <a:pt x="304" y="142"/>
                    <a:pt x="306" y="138"/>
                    <a:pt x="301" y="142"/>
                  </a:cubicBezTo>
                  <a:cubicBezTo>
                    <a:pt x="296" y="146"/>
                    <a:pt x="297" y="148"/>
                    <a:pt x="290" y="153"/>
                  </a:cubicBezTo>
                  <a:cubicBezTo>
                    <a:pt x="287" y="155"/>
                    <a:pt x="288" y="152"/>
                    <a:pt x="285" y="154"/>
                  </a:cubicBezTo>
                  <a:cubicBezTo>
                    <a:pt x="286" y="153"/>
                    <a:pt x="275" y="162"/>
                    <a:pt x="274" y="162"/>
                  </a:cubicBezTo>
                  <a:cubicBezTo>
                    <a:pt x="270" y="167"/>
                    <a:pt x="275" y="168"/>
                    <a:pt x="269" y="171"/>
                  </a:cubicBezTo>
                  <a:cubicBezTo>
                    <a:pt x="263" y="178"/>
                    <a:pt x="265" y="170"/>
                    <a:pt x="259" y="175"/>
                  </a:cubicBezTo>
                  <a:cubicBezTo>
                    <a:pt x="258" y="179"/>
                    <a:pt x="263" y="176"/>
                    <a:pt x="260" y="179"/>
                  </a:cubicBezTo>
                  <a:cubicBezTo>
                    <a:pt x="255" y="183"/>
                    <a:pt x="256" y="184"/>
                    <a:pt x="251" y="187"/>
                  </a:cubicBezTo>
                  <a:cubicBezTo>
                    <a:pt x="249" y="185"/>
                    <a:pt x="249" y="185"/>
                    <a:pt x="249" y="185"/>
                  </a:cubicBezTo>
                  <a:cubicBezTo>
                    <a:pt x="243" y="190"/>
                    <a:pt x="239" y="192"/>
                    <a:pt x="231" y="200"/>
                  </a:cubicBezTo>
                  <a:cubicBezTo>
                    <a:pt x="240" y="201"/>
                    <a:pt x="223" y="209"/>
                    <a:pt x="223" y="214"/>
                  </a:cubicBezTo>
                  <a:cubicBezTo>
                    <a:pt x="218" y="217"/>
                    <a:pt x="217" y="214"/>
                    <a:pt x="211" y="219"/>
                  </a:cubicBezTo>
                  <a:cubicBezTo>
                    <a:pt x="209" y="223"/>
                    <a:pt x="208" y="227"/>
                    <a:pt x="204" y="231"/>
                  </a:cubicBezTo>
                  <a:cubicBezTo>
                    <a:pt x="201" y="234"/>
                    <a:pt x="198" y="234"/>
                    <a:pt x="193" y="237"/>
                  </a:cubicBezTo>
                  <a:cubicBezTo>
                    <a:pt x="188" y="241"/>
                    <a:pt x="182" y="248"/>
                    <a:pt x="182" y="248"/>
                  </a:cubicBezTo>
                  <a:cubicBezTo>
                    <a:pt x="181" y="251"/>
                    <a:pt x="179" y="255"/>
                    <a:pt x="177" y="257"/>
                  </a:cubicBezTo>
                  <a:cubicBezTo>
                    <a:pt x="175" y="260"/>
                    <a:pt x="172" y="262"/>
                    <a:pt x="170" y="264"/>
                  </a:cubicBezTo>
                  <a:cubicBezTo>
                    <a:pt x="167" y="266"/>
                    <a:pt x="165" y="268"/>
                    <a:pt x="163" y="271"/>
                  </a:cubicBezTo>
                  <a:cubicBezTo>
                    <a:pt x="160" y="275"/>
                    <a:pt x="168" y="273"/>
                    <a:pt x="162" y="278"/>
                  </a:cubicBezTo>
                  <a:cubicBezTo>
                    <a:pt x="159" y="281"/>
                    <a:pt x="159" y="276"/>
                    <a:pt x="157" y="276"/>
                  </a:cubicBezTo>
                  <a:cubicBezTo>
                    <a:pt x="150" y="282"/>
                    <a:pt x="150" y="288"/>
                    <a:pt x="147" y="293"/>
                  </a:cubicBezTo>
                  <a:cubicBezTo>
                    <a:pt x="145" y="295"/>
                    <a:pt x="142" y="297"/>
                    <a:pt x="140" y="300"/>
                  </a:cubicBezTo>
                  <a:cubicBezTo>
                    <a:pt x="136" y="304"/>
                    <a:pt x="135" y="309"/>
                    <a:pt x="129" y="314"/>
                  </a:cubicBezTo>
                  <a:cubicBezTo>
                    <a:pt x="130" y="317"/>
                    <a:pt x="135" y="311"/>
                    <a:pt x="132" y="316"/>
                  </a:cubicBezTo>
                  <a:cubicBezTo>
                    <a:pt x="131" y="318"/>
                    <a:pt x="130" y="320"/>
                    <a:pt x="128" y="322"/>
                  </a:cubicBezTo>
                  <a:cubicBezTo>
                    <a:pt x="127" y="323"/>
                    <a:pt x="126" y="325"/>
                    <a:pt x="124" y="326"/>
                  </a:cubicBezTo>
                  <a:cubicBezTo>
                    <a:pt x="121" y="329"/>
                    <a:pt x="118" y="332"/>
                    <a:pt x="116" y="336"/>
                  </a:cubicBezTo>
                  <a:cubicBezTo>
                    <a:pt x="113" y="339"/>
                    <a:pt x="112" y="344"/>
                    <a:pt x="110" y="348"/>
                  </a:cubicBezTo>
                  <a:cubicBezTo>
                    <a:pt x="106" y="355"/>
                    <a:pt x="97" y="363"/>
                    <a:pt x="95" y="366"/>
                  </a:cubicBezTo>
                  <a:cubicBezTo>
                    <a:pt x="92" y="370"/>
                    <a:pt x="90" y="373"/>
                    <a:pt x="88" y="377"/>
                  </a:cubicBezTo>
                  <a:cubicBezTo>
                    <a:pt x="86" y="381"/>
                    <a:pt x="84" y="385"/>
                    <a:pt x="82" y="388"/>
                  </a:cubicBezTo>
                  <a:cubicBezTo>
                    <a:pt x="80" y="392"/>
                    <a:pt x="77" y="396"/>
                    <a:pt x="74" y="400"/>
                  </a:cubicBezTo>
                  <a:cubicBezTo>
                    <a:pt x="74" y="401"/>
                    <a:pt x="73" y="406"/>
                    <a:pt x="72" y="407"/>
                  </a:cubicBezTo>
                  <a:cubicBezTo>
                    <a:pt x="70" y="412"/>
                    <a:pt x="67" y="418"/>
                    <a:pt x="63" y="424"/>
                  </a:cubicBezTo>
                  <a:cubicBezTo>
                    <a:pt x="60" y="430"/>
                    <a:pt x="56" y="437"/>
                    <a:pt x="53" y="443"/>
                  </a:cubicBezTo>
                  <a:cubicBezTo>
                    <a:pt x="52" y="447"/>
                    <a:pt x="51" y="451"/>
                    <a:pt x="50" y="455"/>
                  </a:cubicBezTo>
                  <a:cubicBezTo>
                    <a:pt x="48" y="458"/>
                    <a:pt x="47" y="462"/>
                    <a:pt x="45" y="466"/>
                  </a:cubicBezTo>
                  <a:cubicBezTo>
                    <a:pt x="44" y="468"/>
                    <a:pt x="43" y="470"/>
                    <a:pt x="42" y="472"/>
                  </a:cubicBezTo>
                  <a:cubicBezTo>
                    <a:pt x="42" y="474"/>
                    <a:pt x="41" y="476"/>
                    <a:pt x="40" y="478"/>
                  </a:cubicBezTo>
                  <a:cubicBezTo>
                    <a:pt x="37" y="486"/>
                    <a:pt x="34" y="493"/>
                    <a:pt x="31" y="498"/>
                  </a:cubicBezTo>
                  <a:cubicBezTo>
                    <a:pt x="30" y="500"/>
                    <a:pt x="28" y="501"/>
                    <a:pt x="27" y="504"/>
                  </a:cubicBezTo>
                  <a:cubicBezTo>
                    <a:pt x="25" y="508"/>
                    <a:pt x="26" y="509"/>
                    <a:pt x="25" y="512"/>
                  </a:cubicBezTo>
                  <a:cubicBezTo>
                    <a:pt x="23" y="517"/>
                    <a:pt x="19" y="522"/>
                    <a:pt x="18" y="524"/>
                  </a:cubicBezTo>
                  <a:cubicBezTo>
                    <a:pt x="15" y="530"/>
                    <a:pt x="13" y="537"/>
                    <a:pt x="12" y="540"/>
                  </a:cubicBezTo>
                  <a:cubicBezTo>
                    <a:pt x="7" y="549"/>
                    <a:pt x="0" y="558"/>
                    <a:pt x="1" y="570"/>
                  </a:cubicBezTo>
                  <a:cubicBezTo>
                    <a:pt x="2" y="568"/>
                    <a:pt x="3" y="566"/>
                    <a:pt x="5" y="567"/>
                  </a:cubicBezTo>
                  <a:cubicBezTo>
                    <a:pt x="6" y="571"/>
                    <a:pt x="2" y="574"/>
                    <a:pt x="3" y="578"/>
                  </a:cubicBezTo>
                  <a:cubicBezTo>
                    <a:pt x="7" y="579"/>
                    <a:pt x="10" y="574"/>
                    <a:pt x="14" y="577"/>
                  </a:cubicBezTo>
                  <a:cubicBezTo>
                    <a:pt x="15" y="581"/>
                    <a:pt x="16" y="584"/>
                    <a:pt x="15" y="589"/>
                  </a:cubicBezTo>
                  <a:cubicBezTo>
                    <a:pt x="18" y="592"/>
                    <a:pt x="19" y="581"/>
                    <a:pt x="22" y="583"/>
                  </a:cubicBezTo>
                  <a:cubicBezTo>
                    <a:pt x="20" y="589"/>
                    <a:pt x="18" y="595"/>
                    <a:pt x="17" y="602"/>
                  </a:cubicBezTo>
                  <a:cubicBezTo>
                    <a:pt x="20" y="603"/>
                    <a:pt x="24" y="600"/>
                    <a:pt x="22" y="611"/>
                  </a:cubicBezTo>
                  <a:cubicBezTo>
                    <a:pt x="25" y="611"/>
                    <a:pt x="28" y="603"/>
                    <a:pt x="29" y="608"/>
                  </a:cubicBezTo>
                  <a:cubicBezTo>
                    <a:pt x="25" y="616"/>
                    <a:pt x="29" y="617"/>
                    <a:pt x="28" y="623"/>
                  </a:cubicBezTo>
                  <a:cubicBezTo>
                    <a:pt x="27" y="628"/>
                    <a:pt x="27" y="633"/>
                    <a:pt x="26" y="637"/>
                  </a:cubicBezTo>
                  <a:cubicBezTo>
                    <a:pt x="24" y="644"/>
                    <a:pt x="24" y="644"/>
                    <a:pt x="24" y="644"/>
                  </a:cubicBezTo>
                  <a:cubicBezTo>
                    <a:pt x="23" y="651"/>
                    <a:pt x="23" y="651"/>
                    <a:pt x="23" y="651"/>
                  </a:cubicBezTo>
                  <a:cubicBezTo>
                    <a:pt x="22" y="660"/>
                    <a:pt x="20" y="669"/>
                    <a:pt x="18" y="678"/>
                  </a:cubicBezTo>
                  <a:cubicBezTo>
                    <a:pt x="17" y="684"/>
                    <a:pt x="17" y="689"/>
                    <a:pt x="16" y="695"/>
                  </a:cubicBezTo>
                  <a:cubicBezTo>
                    <a:pt x="16" y="697"/>
                    <a:pt x="15" y="698"/>
                    <a:pt x="14" y="700"/>
                  </a:cubicBezTo>
                  <a:cubicBezTo>
                    <a:pt x="13" y="704"/>
                    <a:pt x="13" y="709"/>
                    <a:pt x="12" y="713"/>
                  </a:cubicBezTo>
                  <a:cubicBezTo>
                    <a:pt x="11" y="724"/>
                    <a:pt x="11" y="728"/>
                    <a:pt x="11" y="734"/>
                  </a:cubicBezTo>
                  <a:cubicBezTo>
                    <a:pt x="12" y="739"/>
                    <a:pt x="13" y="742"/>
                    <a:pt x="13" y="745"/>
                  </a:cubicBezTo>
                  <a:cubicBezTo>
                    <a:pt x="14" y="747"/>
                    <a:pt x="14" y="748"/>
                    <a:pt x="16" y="749"/>
                  </a:cubicBezTo>
                  <a:cubicBezTo>
                    <a:pt x="19" y="749"/>
                    <a:pt x="19" y="744"/>
                    <a:pt x="21" y="743"/>
                  </a:cubicBezTo>
                  <a:cubicBezTo>
                    <a:pt x="23" y="743"/>
                    <a:pt x="22" y="748"/>
                    <a:pt x="23" y="749"/>
                  </a:cubicBezTo>
                  <a:cubicBezTo>
                    <a:pt x="24" y="740"/>
                    <a:pt x="28" y="747"/>
                    <a:pt x="30" y="745"/>
                  </a:cubicBezTo>
                  <a:cubicBezTo>
                    <a:pt x="31" y="744"/>
                    <a:pt x="34" y="738"/>
                    <a:pt x="36" y="736"/>
                  </a:cubicBezTo>
                  <a:cubicBezTo>
                    <a:pt x="37" y="735"/>
                    <a:pt x="38" y="736"/>
                    <a:pt x="38" y="735"/>
                  </a:cubicBezTo>
                  <a:cubicBezTo>
                    <a:pt x="40" y="729"/>
                    <a:pt x="40" y="719"/>
                    <a:pt x="41" y="711"/>
                  </a:cubicBezTo>
                  <a:cubicBezTo>
                    <a:pt x="41" y="709"/>
                    <a:pt x="43" y="708"/>
                    <a:pt x="43" y="706"/>
                  </a:cubicBezTo>
                  <a:cubicBezTo>
                    <a:pt x="45" y="698"/>
                    <a:pt x="44" y="694"/>
                    <a:pt x="48" y="692"/>
                  </a:cubicBezTo>
                  <a:cubicBezTo>
                    <a:pt x="50" y="693"/>
                    <a:pt x="50" y="698"/>
                    <a:pt x="53" y="698"/>
                  </a:cubicBezTo>
                  <a:cubicBezTo>
                    <a:pt x="55" y="695"/>
                    <a:pt x="57" y="692"/>
                    <a:pt x="58" y="688"/>
                  </a:cubicBezTo>
                  <a:cubicBezTo>
                    <a:pt x="59" y="687"/>
                    <a:pt x="59" y="685"/>
                    <a:pt x="60" y="683"/>
                  </a:cubicBezTo>
                  <a:cubicBezTo>
                    <a:pt x="60" y="681"/>
                    <a:pt x="61" y="679"/>
                    <a:pt x="61" y="676"/>
                  </a:cubicBezTo>
                  <a:cubicBezTo>
                    <a:pt x="66" y="673"/>
                    <a:pt x="68" y="676"/>
                    <a:pt x="68" y="680"/>
                  </a:cubicBezTo>
                  <a:cubicBezTo>
                    <a:pt x="68" y="685"/>
                    <a:pt x="67" y="691"/>
                    <a:pt x="65" y="696"/>
                  </a:cubicBezTo>
                  <a:cubicBezTo>
                    <a:pt x="68" y="698"/>
                    <a:pt x="67" y="707"/>
                    <a:pt x="68" y="713"/>
                  </a:cubicBezTo>
                  <a:cubicBezTo>
                    <a:pt x="69" y="718"/>
                    <a:pt x="73" y="710"/>
                    <a:pt x="73" y="717"/>
                  </a:cubicBezTo>
                  <a:cubicBezTo>
                    <a:pt x="70" y="725"/>
                    <a:pt x="71" y="732"/>
                    <a:pt x="71" y="739"/>
                  </a:cubicBezTo>
                  <a:cubicBezTo>
                    <a:pt x="71" y="742"/>
                    <a:pt x="71" y="745"/>
                    <a:pt x="70" y="748"/>
                  </a:cubicBezTo>
                  <a:cubicBezTo>
                    <a:pt x="70" y="751"/>
                    <a:pt x="70" y="753"/>
                    <a:pt x="70" y="756"/>
                  </a:cubicBezTo>
                  <a:cubicBezTo>
                    <a:pt x="70" y="760"/>
                    <a:pt x="72" y="764"/>
                    <a:pt x="72" y="768"/>
                  </a:cubicBezTo>
                  <a:cubicBezTo>
                    <a:pt x="72" y="770"/>
                    <a:pt x="71" y="774"/>
                    <a:pt x="71" y="777"/>
                  </a:cubicBezTo>
                  <a:cubicBezTo>
                    <a:pt x="71" y="780"/>
                    <a:pt x="72" y="782"/>
                    <a:pt x="72" y="784"/>
                  </a:cubicBezTo>
                  <a:cubicBezTo>
                    <a:pt x="72" y="786"/>
                    <a:pt x="71" y="789"/>
                    <a:pt x="72" y="792"/>
                  </a:cubicBezTo>
                  <a:cubicBezTo>
                    <a:pt x="72" y="799"/>
                    <a:pt x="73" y="812"/>
                    <a:pt x="75" y="821"/>
                  </a:cubicBezTo>
                  <a:cubicBezTo>
                    <a:pt x="75" y="823"/>
                    <a:pt x="76" y="827"/>
                    <a:pt x="76" y="828"/>
                  </a:cubicBezTo>
                  <a:cubicBezTo>
                    <a:pt x="76" y="831"/>
                    <a:pt x="75" y="833"/>
                    <a:pt x="75" y="836"/>
                  </a:cubicBezTo>
                  <a:cubicBezTo>
                    <a:pt x="76" y="838"/>
                    <a:pt x="77" y="840"/>
                    <a:pt x="78" y="843"/>
                  </a:cubicBezTo>
                  <a:cubicBezTo>
                    <a:pt x="78" y="845"/>
                    <a:pt x="78" y="849"/>
                    <a:pt x="78" y="851"/>
                  </a:cubicBezTo>
                  <a:cubicBezTo>
                    <a:pt x="80" y="859"/>
                    <a:pt x="83" y="867"/>
                    <a:pt x="84" y="875"/>
                  </a:cubicBezTo>
                  <a:cubicBezTo>
                    <a:pt x="90" y="869"/>
                    <a:pt x="82" y="856"/>
                    <a:pt x="81" y="847"/>
                  </a:cubicBezTo>
                  <a:cubicBezTo>
                    <a:pt x="81" y="844"/>
                    <a:pt x="82" y="842"/>
                    <a:pt x="83" y="839"/>
                  </a:cubicBezTo>
                  <a:cubicBezTo>
                    <a:pt x="83" y="832"/>
                    <a:pt x="82" y="825"/>
                    <a:pt x="83" y="818"/>
                  </a:cubicBezTo>
                  <a:cubicBezTo>
                    <a:pt x="83" y="815"/>
                    <a:pt x="80" y="822"/>
                    <a:pt x="79" y="815"/>
                  </a:cubicBezTo>
                  <a:cubicBezTo>
                    <a:pt x="79" y="810"/>
                    <a:pt x="79" y="806"/>
                    <a:pt x="78" y="803"/>
                  </a:cubicBezTo>
                  <a:cubicBezTo>
                    <a:pt x="78" y="799"/>
                    <a:pt x="78" y="796"/>
                    <a:pt x="78" y="790"/>
                  </a:cubicBezTo>
                  <a:cubicBezTo>
                    <a:pt x="81" y="790"/>
                    <a:pt x="81" y="790"/>
                    <a:pt x="81" y="790"/>
                  </a:cubicBezTo>
                  <a:cubicBezTo>
                    <a:pt x="82" y="783"/>
                    <a:pt x="79" y="783"/>
                    <a:pt x="79" y="778"/>
                  </a:cubicBezTo>
                  <a:cubicBezTo>
                    <a:pt x="82" y="775"/>
                    <a:pt x="80" y="769"/>
                    <a:pt x="80" y="763"/>
                  </a:cubicBezTo>
                  <a:cubicBezTo>
                    <a:pt x="80" y="760"/>
                    <a:pt x="81" y="755"/>
                    <a:pt x="81" y="750"/>
                  </a:cubicBezTo>
                  <a:cubicBezTo>
                    <a:pt x="81" y="746"/>
                    <a:pt x="82" y="742"/>
                    <a:pt x="82" y="741"/>
                  </a:cubicBezTo>
                  <a:cubicBezTo>
                    <a:pt x="84" y="735"/>
                    <a:pt x="82" y="733"/>
                    <a:pt x="82" y="728"/>
                  </a:cubicBezTo>
                  <a:cubicBezTo>
                    <a:pt x="82" y="723"/>
                    <a:pt x="83" y="720"/>
                    <a:pt x="82" y="716"/>
                  </a:cubicBezTo>
                  <a:cubicBezTo>
                    <a:pt x="86" y="718"/>
                    <a:pt x="86" y="713"/>
                    <a:pt x="86" y="710"/>
                  </a:cubicBezTo>
                  <a:cubicBezTo>
                    <a:pt x="87" y="709"/>
                    <a:pt x="88" y="707"/>
                    <a:pt x="89" y="707"/>
                  </a:cubicBezTo>
                  <a:cubicBezTo>
                    <a:pt x="90" y="703"/>
                    <a:pt x="91" y="701"/>
                    <a:pt x="92" y="699"/>
                  </a:cubicBezTo>
                  <a:cubicBezTo>
                    <a:pt x="93" y="695"/>
                    <a:pt x="92" y="692"/>
                    <a:pt x="93" y="689"/>
                  </a:cubicBezTo>
                  <a:cubicBezTo>
                    <a:pt x="93" y="687"/>
                    <a:pt x="94" y="686"/>
                    <a:pt x="95" y="684"/>
                  </a:cubicBezTo>
                  <a:cubicBezTo>
                    <a:pt x="96" y="681"/>
                    <a:pt x="96" y="681"/>
                    <a:pt x="98" y="679"/>
                  </a:cubicBezTo>
                  <a:cubicBezTo>
                    <a:pt x="98" y="679"/>
                    <a:pt x="99" y="681"/>
                    <a:pt x="99" y="681"/>
                  </a:cubicBezTo>
                  <a:cubicBezTo>
                    <a:pt x="99" y="681"/>
                    <a:pt x="101" y="678"/>
                    <a:pt x="101" y="678"/>
                  </a:cubicBezTo>
                  <a:cubicBezTo>
                    <a:pt x="103" y="677"/>
                    <a:pt x="105" y="679"/>
                    <a:pt x="107" y="677"/>
                  </a:cubicBezTo>
                  <a:cubicBezTo>
                    <a:pt x="108" y="676"/>
                    <a:pt x="108" y="671"/>
                    <a:pt x="111" y="666"/>
                  </a:cubicBezTo>
                  <a:cubicBezTo>
                    <a:pt x="112" y="664"/>
                    <a:pt x="116" y="663"/>
                    <a:pt x="118" y="661"/>
                  </a:cubicBezTo>
                  <a:cubicBezTo>
                    <a:pt x="119" y="660"/>
                    <a:pt x="120" y="656"/>
                    <a:pt x="121" y="655"/>
                  </a:cubicBezTo>
                  <a:cubicBezTo>
                    <a:pt x="121" y="654"/>
                    <a:pt x="122" y="657"/>
                    <a:pt x="122" y="657"/>
                  </a:cubicBezTo>
                  <a:cubicBezTo>
                    <a:pt x="124" y="656"/>
                    <a:pt x="122" y="652"/>
                    <a:pt x="123" y="651"/>
                  </a:cubicBezTo>
                  <a:cubicBezTo>
                    <a:pt x="124" y="650"/>
                    <a:pt x="124" y="653"/>
                    <a:pt x="125" y="652"/>
                  </a:cubicBezTo>
                  <a:cubicBezTo>
                    <a:pt x="125" y="652"/>
                    <a:pt x="126" y="648"/>
                    <a:pt x="126" y="648"/>
                  </a:cubicBezTo>
                  <a:cubicBezTo>
                    <a:pt x="127" y="647"/>
                    <a:pt x="127" y="646"/>
                    <a:pt x="128" y="645"/>
                  </a:cubicBezTo>
                  <a:cubicBezTo>
                    <a:pt x="128" y="645"/>
                    <a:pt x="131" y="644"/>
                    <a:pt x="131" y="644"/>
                  </a:cubicBezTo>
                  <a:cubicBezTo>
                    <a:pt x="132" y="642"/>
                    <a:pt x="131" y="639"/>
                    <a:pt x="131" y="638"/>
                  </a:cubicBezTo>
                  <a:cubicBezTo>
                    <a:pt x="132" y="636"/>
                    <a:pt x="133" y="637"/>
                    <a:pt x="134" y="633"/>
                  </a:cubicBezTo>
                  <a:cubicBezTo>
                    <a:pt x="134" y="631"/>
                    <a:pt x="133" y="630"/>
                    <a:pt x="134" y="627"/>
                  </a:cubicBezTo>
                  <a:cubicBezTo>
                    <a:pt x="134" y="627"/>
                    <a:pt x="136" y="625"/>
                    <a:pt x="136" y="624"/>
                  </a:cubicBezTo>
                  <a:cubicBezTo>
                    <a:pt x="137" y="622"/>
                    <a:pt x="137" y="619"/>
                    <a:pt x="138" y="617"/>
                  </a:cubicBezTo>
                  <a:cubicBezTo>
                    <a:pt x="139" y="613"/>
                    <a:pt x="141" y="614"/>
                    <a:pt x="141" y="611"/>
                  </a:cubicBezTo>
                  <a:cubicBezTo>
                    <a:pt x="141" y="611"/>
                    <a:pt x="140" y="609"/>
                    <a:pt x="140" y="609"/>
                  </a:cubicBezTo>
                  <a:cubicBezTo>
                    <a:pt x="140" y="607"/>
                    <a:pt x="142" y="604"/>
                    <a:pt x="141" y="603"/>
                  </a:cubicBezTo>
                  <a:cubicBezTo>
                    <a:pt x="141" y="601"/>
                    <a:pt x="138" y="601"/>
                    <a:pt x="139" y="597"/>
                  </a:cubicBezTo>
                  <a:cubicBezTo>
                    <a:pt x="139" y="591"/>
                    <a:pt x="140" y="595"/>
                    <a:pt x="137" y="592"/>
                  </a:cubicBezTo>
                  <a:cubicBezTo>
                    <a:pt x="137" y="592"/>
                    <a:pt x="137" y="588"/>
                    <a:pt x="138" y="589"/>
                  </a:cubicBezTo>
                  <a:cubicBezTo>
                    <a:pt x="136" y="588"/>
                    <a:pt x="135" y="588"/>
                    <a:pt x="134" y="589"/>
                  </a:cubicBezTo>
                  <a:cubicBezTo>
                    <a:pt x="134" y="585"/>
                    <a:pt x="133" y="582"/>
                    <a:pt x="134" y="577"/>
                  </a:cubicBezTo>
                  <a:cubicBezTo>
                    <a:pt x="131" y="576"/>
                    <a:pt x="128" y="579"/>
                    <a:pt x="127" y="575"/>
                  </a:cubicBezTo>
                  <a:cubicBezTo>
                    <a:pt x="130" y="573"/>
                    <a:pt x="132" y="566"/>
                    <a:pt x="134" y="564"/>
                  </a:cubicBezTo>
                  <a:cubicBezTo>
                    <a:pt x="134" y="563"/>
                    <a:pt x="136" y="564"/>
                    <a:pt x="137" y="563"/>
                  </a:cubicBezTo>
                  <a:cubicBezTo>
                    <a:pt x="138" y="562"/>
                    <a:pt x="138" y="558"/>
                    <a:pt x="139" y="557"/>
                  </a:cubicBezTo>
                  <a:cubicBezTo>
                    <a:pt x="140" y="556"/>
                    <a:pt x="141" y="556"/>
                    <a:pt x="142" y="553"/>
                  </a:cubicBezTo>
                  <a:cubicBezTo>
                    <a:pt x="143" y="552"/>
                    <a:pt x="144" y="549"/>
                    <a:pt x="145" y="547"/>
                  </a:cubicBezTo>
                  <a:cubicBezTo>
                    <a:pt x="146" y="545"/>
                    <a:pt x="147" y="543"/>
                    <a:pt x="148" y="541"/>
                  </a:cubicBezTo>
                  <a:cubicBezTo>
                    <a:pt x="148" y="541"/>
                    <a:pt x="146" y="539"/>
                    <a:pt x="146" y="537"/>
                  </a:cubicBezTo>
                  <a:cubicBezTo>
                    <a:pt x="147" y="536"/>
                    <a:pt x="150" y="533"/>
                    <a:pt x="150" y="530"/>
                  </a:cubicBezTo>
                  <a:cubicBezTo>
                    <a:pt x="150" y="526"/>
                    <a:pt x="148" y="524"/>
                    <a:pt x="148" y="520"/>
                  </a:cubicBezTo>
                  <a:cubicBezTo>
                    <a:pt x="148" y="519"/>
                    <a:pt x="149" y="517"/>
                    <a:pt x="150" y="516"/>
                  </a:cubicBezTo>
                  <a:cubicBezTo>
                    <a:pt x="150" y="512"/>
                    <a:pt x="148" y="513"/>
                    <a:pt x="149" y="508"/>
                  </a:cubicBezTo>
                  <a:cubicBezTo>
                    <a:pt x="150" y="505"/>
                    <a:pt x="154" y="502"/>
                    <a:pt x="156" y="499"/>
                  </a:cubicBezTo>
                  <a:cubicBezTo>
                    <a:pt x="157" y="497"/>
                    <a:pt x="157" y="493"/>
                    <a:pt x="159" y="489"/>
                  </a:cubicBezTo>
                  <a:cubicBezTo>
                    <a:pt x="162" y="484"/>
                    <a:pt x="167" y="475"/>
                    <a:pt x="169" y="472"/>
                  </a:cubicBezTo>
                  <a:cubicBezTo>
                    <a:pt x="170" y="471"/>
                    <a:pt x="170" y="470"/>
                    <a:pt x="170" y="470"/>
                  </a:cubicBezTo>
                  <a:cubicBezTo>
                    <a:pt x="173" y="466"/>
                    <a:pt x="174" y="466"/>
                    <a:pt x="176" y="463"/>
                  </a:cubicBezTo>
                  <a:cubicBezTo>
                    <a:pt x="178" y="461"/>
                    <a:pt x="177" y="460"/>
                    <a:pt x="178" y="457"/>
                  </a:cubicBezTo>
                  <a:cubicBezTo>
                    <a:pt x="181" y="452"/>
                    <a:pt x="185" y="446"/>
                    <a:pt x="188" y="442"/>
                  </a:cubicBezTo>
                  <a:cubicBezTo>
                    <a:pt x="189" y="440"/>
                    <a:pt x="192" y="439"/>
                    <a:pt x="193" y="438"/>
                  </a:cubicBezTo>
                  <a:cubicBezTo>
                    <a:pt x="199" y="432"/>
                    <a:pt x="200" y="426"/>
                    <a:pt x="204" y="423"/>
                  </a:cubicBezTo>
                  <a:cubicBezTo>
                    <a:pt x="204" y="423"/>
                    <a:pt x="205" y="421"/>
                    <a:pt x="207" y="419"/>
                  </a:cubicBezTo>
                  <a:cubicBezTo>
                    <a:pt x="209" y="418"/>
                    <a:pt x="211" y="416"/>
                    <a:pt x="211" y="416"/>
                  </a:cubicBezTo>
                  <a:cubicBezTo>
                    <a:pt x="212" y="414"/>
                    <a:pt x="212" y="411"/>
                    <a:pt x="215" y="407"/>
                  </a:cubicBezTo>
                  <a:cubicBezTo>
                    <a:pt x="221" y="400"/>
                    <a:pt x="226" y="399"/>
                    <a:pt x="231" y="395"/>
                  </a:cubicBezTo>
                  <a:cubicBezTo>
                    <a:pt x="232" y="393"/>
                    <a:pt x="233" y="390"/>
                    <a:pt x="235" y="388"/>
                  </a:cubicBezTo>
                  <a:cubicBezTo>
                    <a:pt x="238" y="384"/>
                    <a:pt x="241" y="382"/>
                    <a:pt x="244" y="378"/>
                  </a:cubicBezTo>
                  <a:cubicBezTo>
                    <a:pt x="246" y="374"/>
                    <a:pt x="249" y="367"/>
                    <a:pt x="253" y="365"/>
                  </a:cubicBezTo>
                  <a:cubicBezTo>
                    <a:pt x="257" y="364"/>
                    <a:pt x="262" y="354"/>
                    <a:pt x="266" y="350"/>
                  </a:cubicBezTo>
                  <a:cubicBezTo>
                    <a:pt x="268" y="348"/>
                    <a:pt x="269" y="349"/>
                    <a:pt x="271" y="347"/>
                  </a:cubicBezTo>
                  <a:cubicBezTo>
                    <a:pt x="278" y="343"/>
                    <a:pt x="278" y="340"/>
                    <a:pt x="281" y="336"/>
                  </a:cubicBezTo>
                  <a:cubicBezTo>
                    <a:pt x="282" y="335"/>
                    <a:pt x="283" y="333"/>
                    <a:pt x="284" y="332"/>
                  </a:cubicBezTo>
                  <a:cubicBezTo>
                    <a:pt x="285" y="331"/>
                    <a:pt x="287" y="330"/>
                    <a:pt x="288" y="329"/>
                  </a:cubicBezTo>
                  <a:cubicBezTo>
                    <a:pt x="290" y="328"/>
                    <a:pt x="292" y="327"/>
                    <a:pt x="294" y="325"/>
                  </a:cubicBezTo>
                  <a:cubicBezTo>
                    <a:pt x="298" y="323"/>
                    <a:pt x="302" y="321"/>
                    <a:pt x="305" y="317"/>
                  </a:cubicBezTo>
                  <a:cubicBezTo>
                    <a:pt x="308" y="314"/>
                    <a:pt x="309" y="310"/>
                    <a:pt x="312" y="308"/>
                  </a:cubicBezTo>
                  <a:cubicBezTo>
                    <a:pt x="315" y="306"/>
                    <a:pt x="318" y="305"/>
                    <a:pt x="321" y="304"/>
                  </a:cubicBezTo>
                  <a:cubicBezTo>
                    <a:pt x="323" y="303"/>
                    <a:pt x="326" y="300"/>
                    <a:pt x="329" y="298"/>
                  </a:cubicBezTo>
                  <a:cubicBezTo>
                    <a:pt x="332" y="296"/>
                    <a:pt x="335" y="294"/>
                    <a:pt x="338" y="292"/>
                  </a:cubicBezTo>
                  <a:cubicBezTo>
                    <a:pt x="342" y="290"/>
                    <a:pt x="345" y="290"/>
                    <a:pt x="348" y="288"/>
                  </a:cubicBezTo>
                  <a:cubicBezTo>
                    <a:pt x="350" y="287"/>
                    <a:pt x="352" y="284"/>
                    <a:pt x="355" y="282"/>
                  </a:cubicBezTo>
                  <a:cubicBezTo>
                    <a:pt x="357" y="280"/>
                    <a:pt x="362" y="278"/>
                    <a:pt x="363" y="277"/>
                  </a:cubicBezTo>
                  <a:cubicBezTo>
                    <a:pt x="366" y="274"/>
                    <a:pt x="362" y="275"/>
                    <a:pt x="366" y="273"/>
                  </a:cubicBezTo>
                  <a:cubicBezTo>
                    <a:pt x="369" y="271"/>
                    <a:pt x="374" y="263"/>
                    <a:pt x="377" y="261"/>
                  </a:cubicBezTo>
                  <a:cubicBezTo>
                    <a:pt x="378" y="261"/>
                    <a:pt x="385" y="261"/>
                    <a:pt x="384" y="257"/>
                  </a:cubicBezTo>
                  <a:cubicBezTo>
                    <a:pt x="385" y="259"/>
                    <a:pt x="383" y="260"/>
                    <a:pt x="385" y="261"/>
                  </a:cubicBezTo>
                  <a:cubicBezTo>
                    <a:pt x="387" y="260"/>
                    <a:pt x="390" y="260"/>
                    <a:pt x="393" y="259"/>
                  </a:cubicBezTo>
                  <a:cubicBezTo>
                    <a:pt x="395" y="258"/>
                    <a:pt x="399" y="254"/>
                    <a:pt x="403" y="252"/>
                  </a:cubicBezTo>
                  <a:cubicBezTo>
                    <a:pt x="407" y="250"/>
                    <a:pt x="410" y="250"/>
                    <a:pt x="410" y="247"/>
                  </a:cubicBezTo>
                  <a:cubicBezTo>
                    <a:pt x="413" y="245"/>
                    <a:pt x="414" y="248"/>
                    <a:pt x="418" y="245"/>
                  </a:cubicBezTo>
                  <a:cubicBezTo>
                    <a:pt x="417" y="244"/>
                    <a:pt x="414" y="244"/>
                    <a:pt x="418" y="242"/>
                  </a:cubicBezTo>
                  <a:cubicBezTo>
                    <a:pt x="421" y="242"/>
                    <a:pt x="424" y="241"/>
                    <a:pt x="427" y="239"/>
                  </a:cubicBezTo>
                  <a:cubicBezTo>
                    <a:pt x="431" y="237"/>
                    <a:pt x="434" y="235"/>
                    <a:pt x="437" y="233"/>
                  </a:cubicBezTo>
                  <a:cubicBezTo>
                    <a:pt x="445" y="230"/>
                    <a:pt x="456" y="227"/>
                    <a:pt x="466" y="221"/>
                  </a:cubicBezTo>
                  <a:cubicBezTo>
                    <a:pt x="469" y="218"/>
                    <a:pt x="472" y="212"/>
                    <a:pt x="478" y="212"/>
                  </a:cubicBezTo>
                  <a:cubicBezTo>
                    <a:pt x="478" y="213"/>
                    <a:pt x="474" y="214"/>
                    <a:pt x="476" y="215"/>
                  </a:cubicBezTo>
                  <a:cubicBezTo>
                    <a:pt x="483" y="213"/>
                    <a:pt x="485" y="212"/>
                    <a:pt x="487" y="210"/>
                  </a:cubicBezTo>
                  <a:cubicBezTo>
                    <a:pt x="489" y="208"/>
                    <a:pt x="490" y="206"/>
                    <a:pt x="494" y="205"/>
                  </a:cubicBezTo>
                  <a:cubicBezTo>
                    <a:pt x="496" y="206"/>
                    <a:pt x="491" y="207"/>
                    <a:pt x="492" y="208"/>
                  </a:cubicBezTo>
                  <a:cubicBezTo>
                    <a:pt x="492" y="209"/>
                    <a:pt x="497" y="206"/>
                    <a:pt x="497" y="209"/>
                  </a:cubicBezTo>
                  <a:cubicBezTo>
                    <a:pt x="492" y="211"/>
                    <a:pt x="481" y="217"/>
                    <a:pt x="478" y="218"/>
                  </a:cubicBezTo>
                  <a:cubicBezTo>
                    <a:pt x="477" y="219"/>
                    <a:pt x="476" y="218"/>
                    <a:pt x="474" y="219"/>
                  </a:cubicBezTo>
                  <a:cubicBezTo>
                    <a:pt x="472" y="220"/>
                    <a:pt x="471" y="222"/>
                    <a:pt x="469" y="223"/>
                  </a:cubicBezTo>
                  <a:cubicBezTo>
                    <a:pt x="465" y="225"/>
                    <a:pt x="461" y="226"/>
                    <a:pt x="457" y="228"/>
                  </a:cubicBezTo>
                  <a:cubicBezTo>
                    <a:pt x="453" y="230"/>
                    <a:pt x="449" y="232"/>
                    <a:pt x="446" y="234"/>
                  </a:cubicBezTo>
                  <a:cubicBezTo>
                    <a:pt x="443" y="235"/>
                    <a:pt x="442" y="238"/>
                    <a:pt x="440" y="239"/>
                  </a:cubicBezTo>
                  <a:cubicBezTo>
                    <a:pt x="435" y="241"/>
                    <a:pt x="431" y="242"/>
                    <a:pt x="427" y="245"/>
                  </a:cubicBezTo>
                  <a:cubicBezTo>
                    <a:pt x="419" y="250"/>
                    <a:pt x="406" y="256"/>
                    <a:pt x="398" y="262"/>
                  </a:cubicBezTo>
                  <a:cubicBezTo>
                    <a:pt x="397" y="263"/>
                    <a:pt x="396" y="265"/>
                    <a:pt x="394" y="267"/>
                  </a:cubicBezTo>
                  <a:cubicBezTo>
                    <a:pt x="391" y="269"/>
                    <a:pt x="387" y="271"/>
                    <a:pt x="385" y="273"/>
                  </a:cubicBezTo>
                  <a:cubicBezTo>
                    <a:pt x="383" y="275"/>
                    <a:pt x="383" y="278"/>
                    <a:pt x="380" y="280"/>
                  </a:cubicBezTo>
                  <a:cubicBezTo>
                    <a:pt x="380" y="280"/>
                    <a:pt x="378" y="279"/>
                    <a:pt x="378" y="279"/>
                  </a:cubicBezTo>
                  <a:cubicBezTo>
                    <a:pt x="377" y="280"/>
                    <a:pt x="377" y="281"/>
                    <a:pt x="376" y="282"/>
                  </a:cubicBezTo>
                  <a:cubicBezTo>
                    <a:pt x="384" y="283"/>
                    <a:pt x="374" y="290"/>
                    <a:pt x="377" y="294"/>
                  </a:cubicBezTo>
                  <a:cubicBezTo>
                    <a:pt x="383" y="291"/>
                    <a:pt x="387" y="290"/>
                    <a:pt x="393" y="285"/>
                  </a:cubicBezTo>
                  <a:cubicBezTo>
                    <a:pt x="396" y="283"/>
                    <a:pt x="398" y="280"/>
                    <a:pt x="401" y="278"/>
                  </a:cubicBezTo>
                  <a:cubicBezTo>
                    <a:pt x="404" y="277"/>
                    <a:pt x="406" y="277"/>
                    <a:pt x="409" y="276"/>
                  </a:cubicBezTo>
                  <a:cubicBezTo>
                    <a:pt x="414" y="274"/>
                    <a:pt x="414" y="272"/>
                    <a:pt x="417" y="271"/>
                  </a:cubicBezTo>
                  <a:cubicBezTo>
                    <a:pt x="418" y="270"/>
                    <a:pt x="419" y="271"/>
                    <a:pt x="421" y="270"/>
                  </a:cubicBezTo>
                  <a:cubicBezTo>
                    <a:pt x="424" y="268"/>
                    <a:pt x="429" y="265"/>
                    <a:pt x="431" y="263"/>
                  </a:cubicBezTo>
                  <a:cubicBezTo>
                    <a:pt x="433" y="261"/>
                    <a:pt x="437" y="258"/>
                    <a:pt x="441" y="256"/>
                  </a:cubicBezTo>
                  <a:cubicBezTo>
                    <a:pt x="445" y="254"/>
                    <a:pt x="449" y="251"/>
                    <a:pt x="451" y="251"/>
                  </a:cubicBezTo>
                  <a:cubicBezTo>
                    <a:pt x="453" y="250"/>
                    <a:pt x="457" y="249"/>
                    <a:pt x="460" y="248"/>
                  </a:cubicBezTo>
                  <a:cubicBezTo>
                    <a:pt x="461" y="247"/>
                    <a:pt x="464" y="244"/>
                    <a:pt x="466" y="243"/>
                  </a:cubicBezTo>
                  <a:cubicBezTo>
                    <a:pt x="470" y="241"/>
                    <a:pt x="477" y="238"/>
                    <a:pt x="481" y="236"/>
                  </a:cubicBezTo>
                  <a:cubicBezTo>
                    <a:pt x="484" y="235"/>
                    <a:pt x="486" y="235"/>
                    <a:pt x="488" y="234"/>
                  </a:cubicBezTo>
                  <a:cubicBezTo>
                    <a:pt x="490" y="232"/>
                    <a:pt x="492" y="230"/>
                    <a:pt x="495" y="229"/>
                  </a:cubicBezTo>
                  <a:cubicBezTo>
                    <a:pt x="500" y="227"/>
                    <a:pt x="507" y="224"/>
                    <a:pt x="514" y="222"/>
                  </a:cubicBezTo>
                  <a:cubicBezTo>
                    <a:pt x="521" y="220"/>
                    <a:pt x="529" y="217"/>
                    <a:pt x="537" y="215"/>
                  </a:cubicBezTo>
                  <a:cubicBezTo>
                    <a:pt x="539" y="214"/>
                    <a:pt x="542" y="212"/>
                    <a:pt x="544" y="211"/>
                  </a:cubicBezTo>
                  <a:cubicBezTo>
                    <a:pt x="546" y="210"/>
                    <a:pt x="549" y="209"/>
                    <a:pt x="551" y="209"/>
                  </a:cubicBezTo>
                  <a:cubicBezTo>
                    <a:pt x="557" y="207"/>
                    <a:pt x="565" y="206"/>
                    <a:pt x="571" y="204"/>
                  </a:cubicBezTo>
                  <a:cubicBezTo>
                    <a:pt x="577" y="203"/>
                    <a:pt x="581" y="200"/>
                    <a:pt x="587" y="198"/>
                  </a:cubicBezTo>
                  <a:cubicBezTo>
                    <a:pt x="592" y="197"/>
                    <a:pt x="598" y="197"/>
                    <a:pt x="604" y="197"/>
                  </a:cubicBezTo>
                  <a:cubicBezTo>
                    <a:pt x="610" y="196"/>
                    <a:pt x="617" y="195"/>
                    <a:pt x="623" y="193"/>
                  </a:cubicBezTo>
                  <a:cubicBezTo>
                    <a:pt x="626" y="193"/>
                    <a:pt x="627" y="193"/>
                    <a:pt x="629" y="192"/>
                  </a:cubicBezTo>
                  <a:cubicBezTo>
                    <a:pt x="631" y="192"/>
                    <a:pt x="633" y="192"/>
                    <a:pt x="634" y="192"/>
                  </a:cubicBezTo>
                  <a:cubicBezTo>
                    <a:pt x="637" y="192"/>
                    <a:pt x="640" y="191"/>
                    <a:pt x="643" y="191"/>
                  </a:cubicBezTo>
                  <a:cubicBezTo>
                    <a:pt x="648" y="190"/>
                    <a:pt x="654" y="189"/>
                    <a:pt x="659" y="188"/>
                  </a:cubicBezTo>
                  <a:cubicBezTo>
                    <a:pt x="661" y="189"/>
                    <a:pt x="665" y="190"/>
                    <a:pt x="668" y="190"/>
                  </a:cubicBezTo>
                  <a:cubicBezTo>
                    <a:pt x="671" y="190"/>
                    <a:pt x="674" y="187"/>
                    <a:pt x="679" y="187"/>
                  </a:cubicBezTo>
                  <a:cubicBezTo>
                    <a:pt x="679" y="187"/>
                    <a:pt x="681" y="188"/>
                    <a:pt x="683" y="187"/>
                  </a:cubicBezTo>
                  <a:cubicBezTo>
                    <a:pt x="687" y="189"/>
                    <a:pt x="682" y="190"/>
                    <a:pt x="685" y="191"/>
                  </a:cubicBezTo>
                  <a:cubicBezTo>
                    <a:pt x="692" y="192"/>
                    <a:pt x="687" y="187"/>
                    <a:pt x="692" y="187"/>
                  </a:cubicBezTo>
                  <a:cubicBezTo>
                    <a:pt x="696" y="189"/>
                    <a:pt x="700" y="186"/>
                    <a:pt x="702" y="187"/>
                  </a:cubicBezTo>
                  <a:cubicBezTo>
                    <a:pt x="704" y="187"/>
                    <a:pt x="702" y="190"/>
                    <a:pt x="706" y="189"/>
                  </a:cubicBezTo>
                  <a:cubicBezTo>
                    <a:pt x="712" y="189"/>
                    <a:pt x="705" y="187"/>
                    <a:pt x="709" y="186"/>
                  </a:cubicBezTo>
                  <a:cubicBezTo>
                    <a:pt x="714" y="188"/>
                    <a:pt x="721" y="186"/>
                    <a:pt x="728" y="187"/>
                  </a:cubicBezTo>
                  <a:cubicBezTo>
                    <a:pt x="731" y="188"/>
                    <a:pt x="732" y="190"/>
                    <a:pt x="735" y="190"/>
                  </a:cubicBezTo>
                  <a:cubicBezTo>
                    <a:pt x="737" y="190"/>
                    <a:pt x="738" y="189"/>
                    <a:pt x="740" y="190"/>
                  </a:cubicBezTo>
                  <a:cubicBezTo>
                    <a:pt x="742" y="190"/>
                    <a:pt x="746" y="191"/>
                    <a:pt x="748" y="191"/>
                  </a:cubicBezTo>
                  <a:cubicBezTo>
                    <a:pt x="751" y="191"/>
                    <a:pt x="754" y="190"/>
                    <a:pt x="757" y="191"/>
                  </a:cubicBezTo>
                  <a:cubicBezTo>
                    <a:pt x="759" y="191"/>
                    <a:pt x="757" y="192"/>
                    <a:pt x="758" y="193"/>
                  </a:cubicBezTo>
                  <a:cubicBezTo>
                    <a:pt x="762" y="196"/>
                    <a:pt x="767" y="195"/>
                    <a:pt x="772" y="194"/>
                  </a:cubicBezTo>
                  <a:cubicBezTo>
                    <a:pt x="777" y="194"/>
                    <a:pt x="781" y="193"/>
                    <a:pt x="783" y="194"/>
                  </a:cubicBezTo>
                  <a:cubicBezTo>
                    <a:pt x="784" y="195"/>
                    <a:pt x="779" y="195"/>
                    <a:pt x="780" y="195"/>
                  </a:cubicBezTo>
                  <a:cubicBezTo>
                    <a:pt x="784" y="196"/>
                    <a:pt x="789" y="191"/>
                    <a:pt x="792" y="196"/>
                  </a:cubicBezTo>
                  <a:cubicBezTo>
                    <a:pt x="790" y="196"/>
                    <a:pt x="786" y="195"/>
                    <a:pt x="786" y="196"/>
                  </a:cubicBezTo>
                  <a:cubicBezTo>
                    <a:pt x="793" y="200"/>
                    <a:pt x="795" y="195"/>
                    <a:pt x="801" y="195"/>
                  </a:cubicBezTo>
                  <a:cubicBezTo>
                    <a:pt x="805" y="195"/>
                    <a:pt x="811" y="197"/>
                    <a:pt x="817" y="198"/>
                  </a:cubicBezTo>
                  <a:cubicBezTo>
                    <a:pt x="820" y="199"/>
                    <a:pt x="823" y="199"/>
                    <a:pt x="827" y="200"/>
                  </a:cubicBezTo>
                  <a:cubicBezTo>
                    <a:pt x="831" y="201"/>
                    <a:pt x="834" y="202"/>
                    <a:pt x="836" y="203"/>
                  </a:cubicBezTo>
                  <a:cubicBezTo>
                    <a:pt x="839" y="204"/>
                    <a:pt x="840" y="207"/>
                    <a:pt x="842" y="208"/>
                  </a:cubicBezTo>
                  <a:cubicBezTo>
                    <a:pt x="844" y="209"/>
                    <a:pt x="848" y="210"/>
                    <a:pt x="851" y="211"/>
                  </a:cubicBezTo>
                  <a:cubicBezTo>
                    <a:pt x="855" y="212"/>
                    <a:pt x="858" y="213"/>
                    <a:pt x="859" y="213"/>
                  </a:cubicBezTo>
                  <a:cubicBezTo>
                    <a:pt x="861" y="214"/>
                    <a:pt x="861" y="213"/>
                    <a:pt x="863" y="213"/>
                  </a:cubicBezTo>
                  <a:cubicBezTo>
                    <a:pt x="863" y="213"/>
                    <a:pt x="865" y="215"/>
                    <a:pt x="866" y="215"/>
                  </a:cubicBezTo>
                  <a:cubicBezTo>
                    <a:pt x="867" y="216"/>
                    <a:pt x="868" y="214"/>
                    <a:pt x="869" y="215"/>
                  </a:cubicBezTo>
                  <a:cubicBezTo>
                    <a:pt x="871" y="215"/>
                    <a:pt x="872" y="217"/>
                    <a:pt x="875" y="217"/>
                  </a:cubicBezTo>
                  <a:cubicBezTo>
                    <a:pt x="879" y="215"/>
                    <a:pt x="885" y="219"/>
                    <a:pt x="896" y="223"/>
                  </a:cubicBezTo>
                  <a:cubicBezTo>
                    <a:pt x="906" y="226"/>
                    <a:pt x="917" y="231"/>
                    <a:pt x="927" y="235"/>
                  </a:cubicBezTo>
                  <a:cubicBezTo>
                    <a:pt x="932" y="237"/>
                    <a:pt x="937" y="239"/>
                    <a:pt x="941" y="241"/>
                  </a:cubicBezTo>
                  <a:cubicBezTo>
                    <a:pt x="945" y="243"/>
                    <a:pt x="949" y="245"/>
                    <a:pt x="952" y="247"/>
                  </a:cubicBezTo>
                  <a:cubicBezTo>
                    <a:pt x="952" y="248"/>
                    <a:pt x="950" y="250"/>
                    <a:pt x="954" y="251"/>
                  </a:cubicBezTo>
                  <a:cubicBezTo>
                    <a:pt x="956" y="251"/>
                    <a:pt x="954" y="249"/>
                    <a:pt x="956" y="249"/>
                  </a:cubicBezTo>
                  <a:cubicBezTo>
                    <a:pt x="958" y="249"/>
                    <a:pt x="965" y="252"/>
                    <a:pt x="967" y="254"/>
                  </a:cubicBezTo>
                  <a:cubicBezTo>
                    <a:pt x="969" y="255"/>
                    <a:pt x="967" y="255"/>
                    <a:pt x="968" y="256"/>
                  </a:cubicBezTo>
                  <a:cubicBezTo>
                    <a:pt x="970" y="260"/>
                    <a:pt x="983" y="264"/>
                    <a:pt x="984" y="265"/>
                  </a:cubicBezTo>
                  <a:cubicBezTo>
                    <a:pt x="984" y="265"/>
                    <a:pt x="986" y="268"/>
                    <a:pt x="987" y="269"/>
                  </a:cubicBezTo>
                  <a:cubicBezTo>
                    <a:pt x="994" y="274"/>
                    <a:pt x="999" y="274"/>
                    <a:pt x="1004" y="277"/>
                  </a:cubicBezTo>
                  <a:cubicBezTo>
                    <a:pt x="1006" y="278"/>
                    <a:pt x="1007" y="281"/>
                    <a:pt x="1009" y="282"/>
                  </a:cubicBezTo>
                  <a:cubicBezTo>
                    <a:pt x="1011" y="283"/>
                    <a:pt x="1014" y="284"/>
                    <a:pt x="1016" y="286"/>
                  </a:cubicBezTo>
                  <a:cubicBezTo>
                    <a:pt x="1018" y="287"/>
                    <a:pt x="1018" y="288"/>
                    <a:pt x="1020" y="289"/>
                  </a:cubicBezTo>
                  <a:cubicBezTo>
                    <a:pt x="1021" y="290"/>
                    <a:pt x="1023" y="290"/>
                    <a:pt x="1025" y="291"/>
                  </a:cubicBezTo>
                  <a:cubicBezTo>
                    <a:pt x="1028" y="293"/>
                    <a:pt x="1027" y="294"/>
                    <a:pt x="1030" y="296"/>
                  </a:cubicBezTo>
                  <a:cubicBezTo>
                    <a:pt x="1032" y="297"/>
                    <a:pt x="1033" y="296"/>
                    <a:pt x="1035" y="299"/>
                  </a:cubicBezTo>
                  <a:cubicBezTo>
                    <a:pt x="1039" y="302"/>
                    <a:pt x="1040" y="304"/>
                    <a:pt x="1043" y="306"/>
                  </a:cubicBezTo>
                  <a:cubicBezTo>
                    <a:pt x="1045" y="308"/>
                    <a:pt x="1048" y="309"/>
                    <a:pt x="1049" y="310"/>
                  </a:cubicBezTo>
                  <a:cubicBezTo>
                    <a:pt x="1051" y="312"/>
                    <a:pt x="1052" y="315"/>
                    <a:pt x="1054" y="317"/>
                  </a:cubicBezTo>
                  <a:cubicBezTo>
                    <a:pt x="1055" y="319"/>
                    <a:pt x="1058" y="320"/>
                    <a:pt x="1060" y="322"/>
                  </a:cubicBezTo>
                  <a:cubicBezTo>
                    <a:pt x="1063" y="325"/>
                    <a:pt x="1066" y="329"/>
                    <a:pt x="1069" y="332"/>
                  </a:cubicBezTo>
                  <a:cubicBezTo>
                    <a:pt x="1071" y="334"/>
                    <a:pt x="1072" y="333"/>
                    <a:pt x="1074" y="335"/>
                  </a:cubicBezTo>
                  <a:cubicBezTo>
                    <a:pt x="1079" y="339"/>
                    <a:pt x="1086" y="346"/>
                    <a:pt x="1092" y="352"/>
                  </a:cubicBezTo>
                  <a:cubicBezTo>
                    <a:pt x="1096" y="356"/>
                    <a:pt x="1100" y="361"/>
                    <a:pt x="1103" y="364"/>
                  </a:cubicBezTo>
                  <a:cubicBezTo>
                    <a:pt x="1108" y="369"/>
                    <a:pt x="1111" y="371"/>
                    <a:pt x="1113" y="374"/>
                  </a:cubicBezTo>
                  <a:cubicBezTo>
                    <a:pt x="1115" y="377"/>
                    <a:pt x="1114" y="380"/>
                    <a:pt x="1117" y="382"/>
                  </a:cubicBezTo>
                  <a:cubicBezTo>
                    <a:pt x="1118" y="385"/>
                    <a:pt x="1123" y="387"/>
                    <a:pt x="1125" y="389"/>
                  </a:cubicBezTo>
                  <a:cubicBezTo>
                    <a:pt x="1126" y="390"/>
                    <a:pt x="1126" y="391"/>
                    <a:pt x="1127" y="393"/>
                  </a:cubicBezTo>
                  <a:cubicBezTo>
                    <a:pt x="1129" y="395"/>
                    <a:pt x="1130" y="394"/>
                    <a:pt x="1132" y="397"/>
                  </a:cubicBezTo>
                  <a:cubicBezTo>
                    <a:pt x="1133" y="399"/>
                    <a:pt x="1131" y="398"/>
                    <a:pt x="1132" y="399"/>
                  </a:cubicBezTo>
                  <a:cubicBezTo>
                    <a:pt x="1132" y="403"/>
                    <a:pt x="1139" y="408"/>
                    <a:pt x="1141" y="411"/>
                  </a:cubicBezTo>
                  <a:cubicBezTo>
                    <a:pt x="1147" y="419"/>
                    <a:pt x="1154" y="430"/>
                    <a:pt x="1158" y="438"/>
                  </a:cubicBezTo>
                  <a:cubicBezTo>
                    <a:pt x="1159" y="440"/>
                    <a:pt x="1161" y="442"/>
                    <a:pt x="1162" y="444"/>
                  </a:cubicBezTo>
                  <a:cubicBezTo>
                    <a:pt x="1163" y="446"/>
                    <a:pt x="1163" y="448"/>
                    <a:pt x="1164" y="450"/>
                  </a:cubicBezTo>
                  <a:cubicBezTo>
                    <a:pt x="1167" y="455"/>
                    <a:pt x="1171" y="460"/>
                    <a:pt x="1172" y="462"/>
                  </a:cubicBezTo>
                  <a:cubicBezTo>
                    <a:pt x="1173" y="463"/>
                    <a:pt x="1173" y="464"/>
                    <a:pt x="1174" y="467"/>
                  </a:cubicBezTo>
                  <a:cubicBezTo>
                    <a:pt x="1176" y="469"/>
                    <a:pt x="1177" y="470"/>
                    <a:pt x="1179" y="472"/>
                  </a:cubicBezTo>
                  <a:cubicBezTo>
                    <a:pt x="1180" y="475"/>
                    <a:pt x="1180" y="479"/>
                    <a:pt x="1181" y="481"/>
                  </a:cubicBezTo>
                  <a:cubicBezTo>
                    <a:pt x="1182" y="484"/>
                    <a:pt x="1185" y="485"/>
                    <a:pt x="1186" y="489"/>
                  </a:cubicBezTo>
                  <a:cubicBezTo>
                    <a:pt x="1188" y="495"/>
                    <a:pt x="1190" y="495"/>
                    <a:pt x="1193" y="499"/>
                  </a:cubicBezTo>
                  <a:cubicBezTo>
                    <a:pt x="1194" y="500"/>
                    <a:pt x="1193" y="502"/>
                    <a:pt x="1194" y="505"/>
                  </a:cubicBezTo>
                  <a:cubicBezTo>
                    <a:pt x="1195" y="507"/>
                    <a:pt x="1197" y="509"/>
                    <a:pt x="1198" y="511"/>
                  </a:cubicBezTo>
                  <a:cubicBezTo>
                    <a:pt x="1203" y="521"/>
                    <a:pt x="1201" y="522"/>
                    <a:pt x="1204" y="528"/>
                  </a:cubicBezTo>
                  <a:cubicBezTo>
                    <a:pt x="1204" y="529"/>
                    <a:pt x="1206" y="531"/>
                    <a:pt x="1207" y="533"/>
                  </a:cubicBezTo>
                  <a:cubicBezTo>
                    <a:pt x="1208" y="536"/>
                    <a:pt x="1208" y="540"/>
                    <a:pt x="1209" y="542"/>
                  </a:cubicBezTo>
                  <a:cubicBezTo>
                    <a:pt x="1211" y="544"/>
                    <a:pt x="1212" y="544"/>
                    <a:pt x="1213" y="546"/>
                  </a:cubicBezTo>
                  <a:cubicBezTo>
                    <a:pt x="1214" y="548"/>
                    <a:pt x="1215" y="550"/>
                    <a:pt x="1215" y="552"/>
                  </a:cubicBezTo>
                  <a:cubicBezTo>
                    <a:pt x="1216" y="554"/>
                    <a:pt x="1217" y="556"/>
                    <a:pt x="1217" y="558"/>
                  </a:cubicBezTo>
                  <a:cubicBezTo>
                    <a:pt x="1218" y="562"/>
                    <a:pt x="1220" y="567"/>
                    <a:pt x="1221" y="571"/>
                  </a:cubicBezTo>
                  <a:cubicBezTo>
                    <a:pt x="1223" y="577"/>
                    <a:pt x="1223" y="575"/>
                    <a:pt x="1223" y="579"/>
                  </a:cubicBezTo>
                  <a:cubicBezTo>
                    <a:pt x="1223" y="587"/>
                    <a:pt x="1224" y="595"/>
                    <a:pt x="1229" y="599"/>
                  </a:cubicBezTo>
                  <a:cubicBezTo>
                    <a:pt x="1229" y="603"/>
                    <a:pt x="1227" y="604"/>
                    <a:pt x="1227" y="607"/>
                  </a:cubicBezTo>
                  <a:cubicBezTo>
                    <a:pt x="1229" y="616"/>
                    <a:pt x="1240" y="624"/>
                    <a:pt x="1235" y="629"/>
                  </a:cubicBezTo>
                  <a:cubicBezTo>
                    <a:pt x="1234" y="626"/>
                    <a:pt x="1234" y="618"/>
                    <a:pt x="1231" y="620"/>
                  </a:cubicBezTo>
                  <a:cubicBezTo>
                    <a:pt x="1232" y="624"/>
                    <a:pt x="1233" y="629"/>
                    <a:pt x="1234" y="633"/>
                  </a:cubicBezTo>
                  <a:cubicBezTo>
                    <a:pt x="1235" y="637"/>
                    <a:pt x="1236" y="641"/>
                    <a:pt x="1237" y="644"/>
                  </a:cubicBezTo>
                  <a:cubicBezTo>
                    <a:pt x="1238" y="648"/>
                    <a:pt x="1239" y="652"/>
                    <a:pt x="1239" y="655"/>
                  </a:cubicBezTo>
                  <a:cubicBezTo>
                    <a:pt x="1240" y="657"/>
                    <a:pt x="1240" y="658"/>
                    <a:pt x="1240" y="660"/>
                  </a:cubicBezTo>
                  <a:cubicBezTo>
                    <a:pt x="1240" y="661"/>
                    <a:pt x="1240" y="663"/>
                    <a:pt x="1240" y="665"/>
                  </a:cubicBezTo>
                  <a:cubicBezTo>
                    <a:pt x="1238" y="666"/>
                    <a:pt x="1239" y="658"/>
                    <a:pt x="1237" y="661"/>
                  </a:cubicBezTo>
                  <a:cubicBezTo>
                    <a:pt x="1236" y="666"/>
                    <a:pt x="1239" y="676"/>
                    <a:pt x="1237" y="680"/>
                  </a:cubicBezTo>
                  <a:cubicBezTo>
                    <a:pt x="1243" y="681"/>
                    <a:pt x="1239" y="691"/>
                    <a:pt x="1241" y="694"/>
                  </a:cubicBezTo>
                  <a:cubicBezTo>
                    <a:pt x="1243" y="689"/>
                    <a:pt x="1241" y="702"/>
                    <a:pt x="1244" y="705"/>
                  </a:cubicBezTo>
                  <a:cubicBezTo>
                    <a:pt x="1242" y="705"/>
                    <a:pt x="1240" y="703"/>
                    <a:pt x="1239" y="706"/>
                  </a:cubicBezTo>
                  <a:cubicBezTo>
                    <a:pt x="1239" y="709"/>
                    <a:pt x="1240" y="712"/>
                    <a:pt x="1241" y="715"/>
                  </a:cubicBezTo>
                  <a:cubicBezTo>
                    <a:pt x="1241" y="718"/>
                    <a:pt x="1242" y="721"/>
                    <a:pt x="1243" y="723"/>
                  </a:cubicBezTo>
                  <a:cubicBezTo>
                    <a:pt x="1243" y="725"/>
                    <a:pt x="1245" y="723"/>
                    <a:pt x="1246" y="727"/>
                  </a:cubicBezTo>
                  <a:cubicBezTo>
                    <a:pt x="1245" y="731"/>
                    <a:pt x="1244" y="732"/>
                    <a:pt x="1244" y="736"/>
                  </a:cubicBezTo>
                  <a:cubicBezTo>
                    <a:pt x="1244" y="739"/>
                    <a:pt x="1245" y="742"/>
                    <a:pt x="1245" y="744"/>
                  </a:cubicBezTo>
                  <a:cubicBezTo>
                    <a:pt x="1245" y="747"/>
                    <a:pt x="1245" y="749"/>
                    <a:pt x="1244" y="749"/>
                  </a:cubicBezTo>
                  <a:cubicBezTo>
                    <a:pt x="1242" y="749"/>
                    <a:pt x="1243" y="744"/>
                    <a:pt x="1240" y="744"/>
                  </a:cubicBezTo>
                  <a:cubicBezTo>
                    <a:pt x="1239" y="748"/>
                    <a:pt x="1237" y="756"/>
                    <a:pt x="1238" y="761"/>
                  </a:cubicBezTo>
                  <a:cubicBezTo>
                    <a:pt x="1238" y="763"/>
                    <a:pt x="1241" y="764"/>
                    <a:pt x="1241" y="767"/>
                  </a:cubicBezTo>
                  <a:cubicBezTo>
                    <a:pt x="1242" y="767"/>
                    <a:pt x="1242" y="769"/>
                    <a:pt x="1242" y="770"/>
                  </a:cubicBezTo>
                  <a:cubicBezTo>
                    <a:pt x="1242" y="772"/>
                    <a:pt x="1242" y="773"/>
                    <a:pt x="1242" y="775"/>
                  </a:cubicBezTo>
                  <a:cubicBezTo>
                    <a:pt x="1242" y="779"/>
                    <a:pt x="1242" y="781"/>
                    <a:pt x="1242" y="781"/>
                  </a:cubicBezTo>
                  <a:cubicBezTo>
                    <a:pt x="1242" y="781"/>
                    <a:pt x="1239" y="778"/>
                    <a:pt x="1239" y="778"/>
                  </a:cubicBezTo>
                  <a:cubicBezTo>
                    <a:pt x="1237" y="781"/>
                    <a:pt x="1240" y="782"/>
                    <a:pt x="1240" y="784"/>
                  </a:cubicBezTo>
                  <a:cubicBezTo>
                    <a:pt x="1240" y="785"/>
                    <a:pt x="1237" y="785"/>
                    <a:pt x="1236" y="785"/>
                  </a:cubicBezTo>
                  <a:cubicBezTo>
                    <a:pt x="1236" y="786"/>
                    <a:pt x="1236" y="790"/>
                    <a:pt x="1235" y="791"/>
                  </a:cubicBezTo>
                  <a:cubicBezTo>
                    <a:pt x="1235" y="795"/>
                    <a:pt x="1241" y="797"/>
                    <a:pt x="1238" y="800"/>
                  </a:cubicBezTo>
                  <a:cubicBezTo>
                    <a:pt x="1237" y="800"/>
                    <a:pt x="1238" y="797"/>
                    <a:pt x="1237" y="797"/>
                  </a:cubicBezTo>
                  <a:cubicBezTo>
                    <a:pt x="1235" y="803"/>
                    <a:pt x="1232" y="808"/>
                    <a:pt x="1232" y="818"/>
                  </a:cubicBezTo>
                  <a:cubicBezTo>
                    <a:pt x="1235" y="820"/>
                    <a:pt x="1233" y="812"/>
                    <a:pt x="1236" y="814"/>
                  </a:cubicBezTo>
                  <a:cubicBezTo>
                    <a:pt x="1237" y="820"/>
                    <a:pt x="1233" y="818"/>
                    <a:pt x="1233" y="824"/>
                  </a:cubicBezTo>
                  <a:cubicBezTo>
                    <a:pt x="1231" y="826"/>
                    <a:pt x="1230" y="821"/>
                    <a:pt x="1229" y="828"/>
                  </a:cubicBezTo>
                  <a:cubicBezTo>
                    <a:pt x="1229" y="831"/>
                    <a:pt x="1232" y="829"/>
                    <a:pt x="1231" y="832"/>
                  </a:cubicBezTo>
                  <a:cubicBezTo>
                    <a:pt x="1229" y="833"/>
                    <a:pt x="1231" y="836"/>
                    <a:pt x="1230" y="838"/>
                  </a:cubicBezTo>
                  <a:cubicBezTo>
                    <a:pt x="1230" y="840"/>
                    <a:pt x="1229" y="843"/>
                    <a:pt x="1229" y="845"/>
                  </a:cubicBezTo>
                  <a:cubicBezTo>
                    <a:pt x="1229" y="845"/>
                    <a:pt x="1230" y="847"/>
                    <a:pt x="1230" y="848"/>
                  </a:cubicBezTo>
                  <a:cubicBezTo>
                    <a:pt x="1230" y="850"/>
                    <a:pt x="1229" y="853"/>
                    <a:pt x="1228" y="853"/>
                  </a:cubicBezTo>
                  <a:cubicBezTo>
                    <a:pt x="1226" y="853"/>
                    <a:pt x="1229" y="847"/>
                    <a:pt x="1229" y="845"/>
                  </a:cubicBezTo>
                  <a:cubicBezTo>
                    <a:pt x="1227" y="845"/>
                    <a:pt x="1226" y="846"/>
                    <a:pt x="1225" y="848"/>
                  </a:cubicBezTo>
                  <a:cubicBezTo>
                    <a:pt x="1225" y="849"/>
                    <a:pt x="1224" y="851"/>
                    <a:pt x="1224" y="853"/>
                  </a:cubicBezTo>
                  <a:cubicBezTo>
                    <a:pt x="1223" y="857"/>
                    <a:pt x="1223" y="862"/>
                    <a:pt x="1222" y="865"/>
                  </a:cubicBezTo>
                  <a:cubicBezTo>
                    <a:pt x="1221" y="869"/>
                    <a:pt x="1219" y="871"/>
                    <a:pt x="1218" y="874"/>
                  </a:cubicBezTo>
                  <a:cubicBezTo>
                    <a:pt x="1217" y="877"/>
                    <a:pt x="1217" y="878"/>
                    <a:pt x="1217" y="880"/>
                  </a:cubicBezTo>
                  <a:cubicBezTo>
                    <a:pt x="1216" y="888"/>
                    <a:pt x="1216" y="889"/>
                    <a:pt x="1215" y="894"/>
                  </a:cubicBezTo>
                  <a:cubicBezTo>
                    <a:pt x="1211" y="895"/>
                    <a:pt x="1210" y="906"/>
                    <a:pt x="1209" y="912"/>
                  </a:cubicBezTo>
                  <a:cubicBezTo>
                    <a:pt x="1208" y="913"/>
                    <a:pt x="1206" y="915"/>
                    <a:pt x="1205" y="916"/>
                  </a:cubicBezTo>
                  <a:cubicBezTo>
                    <a:pt x="1205" y="918"/>
                    <a:pt x="1204" y="920"/>
                    <a:pt x="1204" y="921"/>
                  </a:cubicBezTo>
                  <a:cubicBezTo>
                    <a:pt x="1203" y="923"/>
                    <a:pt x="1203" y="925"/>
                    <a:pt x="1202" y="926"/>
                  </a:cubicBezTo>
                  <a:cubicBezTo>
                    <a:pt x="1202" y="927"/>
                    <a:pt x="1199" y="929"/>
                    <a:pt x="1199" y="931"/>
                  </a:cubicBezTo>
                  <a:cubicBezTo>
                    <a:pt x="1194" y="938"/>
                    <a:pt x="1195" y="942"/>
                    <a:pt x="1192" y="942"/>
                  </a:cubicBezTo>
                  <a:cubicBezTo>
                    <a:pt x="1190" y="942"/>
                    <a:pt x="1189" y="949"/>
                    <a:pt x="1188" y="951"/>
                  </a:cubicBezTo>
                  <a:cubicBezTo>
                    <a:pt x="1187" y="953"/>
                    <a:pt x="1186" y="953"/>
                    <a:pt x="1186" y="956"/>
                  </a:cubicBezTo>
                  <a:cubicBezTo>
                    <a:pt x="1185" y="957"/>
                    <a:pt x="1186" y="958"/>
                    <a:pt x="1185" y="960"/>
                  </a:cubicBezTo>
                  <a:cubicBezTo>
                    <a:pt x="1184" y="962"/>
                    <a:pt x="1182" y="962"/>
                    <a:pt x="1181" y="964"/>
                  </a:cubicBezTo>
                  <a:cubicBezTo>
                    <a:pt x="1181" y="965"/>
                    <a:pt x="1182" y="966"/>
                    <a:pt x="1181" y="967"/>
                  </a:cubicBezTo>
                  <a:cubicBezTo>
                    <a:pt x="1178" y="973"/>
                    <a:pt x="1174" y="981"/>
                    <a:pt x="1170" y="987"/>
                  </a:cubicBezTo>
                  <a:cubicBezTo>
                    <a:pt x="1169" y="989"/>
                    <a:pt x="1175" y="988"/>
                    <a:pt x="1170" y="993"/>
                  </a:cubicBezTo>
                  <a:cubicBezTo>
                    <a:pt x="1166" y="996"/>
                    <a:pt x="1171" y="990"/>
                    <a:pt x="1168" y="989"/>
                  </a:cubicBezTo>
                  <a:cubicBezTo>
                    <a:pt x="1165" y="996"/>
                    <a:pt x="1161" y="999"/>
                    <a:pt x="1159" y="1002"/>
                  </a:cubicBezTo>
                  <a:cubicBezTo>
                    <a:pt x="1158" y="1003"/>
                    <a:pt x="1159" y="1004"/>
                    <a:pt x="1158" y="1006"/>
                  </a:cubicBezTo>
                  <a:cubicBezTo>
                    <a:pt x="1157" y="1007"/>
                    <a:pt x="1155" y="1008"/>
                    <a:pt x="1154" y="1010"/>
                  </a:cubicBezTo>
                  <a:cubicBezTo>
                    <a:pt x="1149" y="1016"/>
                    <a:pt x="1143" y="1024"/>
                    <a:pt x="1140" y="1029"/>
                  </a:cubicBezTo>
                  <a:cubicBezTo>
                    <a:pt x="1138" y="1033"/>
                    <a:pt x="1138" y="1038"/>
                    <a:pt x="1136" y="1041"/>
                  </a:cubicBezTo>
                  <a:cubicBezTo>
                    <a:pt x="1134" y="1045"/>
                    <a:pt x="1131" y="1048"/>
                    <a:pt x="1128" y="1052"/>
                  </a:cubicBezTo>
                  <a:cubicBezTo>
                    <a:pt x="1125" y="1055"/>
                    <a:pt x="1123" y="1058"/>
                    <a:pt x="1120" y="1062"/>
                  </a:cubicBezTo>
                  <a:cubicBezTo>
                    <a:pt x="1117" y="1060"/>
                    <a:pt x="1117" y="1060"/>
                    <a:pt x="1117" y="1060"/>
                  </a:cubicBezTo>
                  <a:cubicBezTo>
                    <a:pt x="1113" y="1064"/>
                    <a:pt x="1115" y="1065"/>
                    <a:pt x="1115" y="1067"/>
                  </a:cubicBezTo>
                  <a:cubicBezTo>
                    <a:pt x="1109" y="1065"/>
                    <a:pt x="1108" y="1072"/>
                    <a:pt x="1104" y="1076"/>
                  </a:cubicBezTo>
                  <a:cubicBezTo>
                    <a:pt x="1104" y="1076"/>
                    <a:pt x="1102" y="1078"/>
                    <a:pt x="1101" y="1079"/>
                  </a:cubicBezTo>
                  <a:cubicBezTo>
                    <a:pt x="1098" y="1082"/>
                    <a:pt x="1095" y="1086"/>
                    <a:pt x="1093" y="1089"/>
                  </a:cubicBezTo>
                  <a:cubicBezTo>
                    <a:pt x="1089" y="1090"/>
                    <a:pt x="1094" y="1084"/>
                    <a:pt x="1090" y="1086"/>
                  </a:cubicBezTo>
                  <a:cubicBezTo>
                    <a:pt x="1087" y="1090"/>
                    <a:pt x="1083" y="1094"/>
                    <a:pt x="1079" y="1098"/>
                  </a:cubicBezTo>
                  <a:cubicBezTo>
                    <a:pt x="1077" y="1100"/>
                    <a:pt x="1077" y="1103"/>
                    <a:pt x="1074" y="1105"/>
                  </a:cubicBezTo>
                  <a:cubicBezTo>
                    <a:pt x="1071" y="1107"/>
                    <a:pt x="1066" y="1109"/>
                    <a:pt x="1063" y="1111"/>
                  </a:cubicBezTo>
                  <a:cubicBezTo>
                    <a:pt x="1061" y="1113"/>
                    <a:pt x="1059" y="1117"/>
                    <a:pt x="1057" y="1119"/>
                  </a:cubicBezTo>
                  <a:cubicBezTo>
                    <a:pt x="1052" y="1123"/>
                    <a:pt x="1043" y="1128"/>
                    <a:pt x="1036" y="1134"/>
                  </a:cubicBezTo>
                  <a:cubicBezTo>
                    <a:pt x="1029" y="1138"/>
                    <a:pt x="1023" y="1145"/>
                    <a:pt x="1017" y="1149"/>
                  </a:cubicBezTo>
                  <a:cubicBezTo>
                    <a:pt x="1011" y="1152"/>
                    <a:pt x="1005" y="1154"/>
                    <a:pt x="1000" y="1157"/>
                  </a:cubicBezTo>
                  <a:cubicBezTo>
                    <a:pt x="998" y="1159"/>
                    <a:pt x="998" y="1161"/>
                    <a:pt x="996" y="1163"/>
                  </a:cubicBezTo>
                  <a:cubicBezTo>
                    <a:pt x="991" y="1166"/>
                    <a:pt x="987" y="1168"/>
                    <a:pt x="983" y="1169"/>
                  </a:cubicBezTo>
                  <a:cubicBezTo>
                    <a:pt x="979" y="1171"/>
                    <a:pt x="975" y="1172"/>
                    <a:pt x="971" y="1174"/>
                  </a:cubicBezTo>
                  <a:cubicBezTo>
                    <a:pt x="969" y="1175"/>
                    <a:pt x="968" y="1177"/>
                    <a:pt x="966" y="1178"/>
                  </a:cubicBezTo>
                  <a:cubicBezTo>
                    <a:pt x="964" y="1178"/>
                    <a:pt x="961" y="1178"/>
                    <a:pt x="961" y="1178"/>
                  </a:cubicBezTo>
                  <a:cubicBezTo>
                    <a:pt x="959" y="1179"/>
                    <a:pt x="958" y="1183"/>
                    <a:pt x="956" y="1184"/>
                  </a:cubicBezTo>
                  <a:cubicBezTo>
                    <a:pt x="953" y="1184"/>
                    <a:pt x="951" y="1183"/>
                    <a:pt x="948" y="1184"/>
                  </a:cubicBezTo>
                  <a:cubicBezTo>
                    <a:pt x="946" y="1185"/>
                    <a:pt x="944" y="1188"/>
                    <a:pt x="942" y="1189"/>
                  </a:cubicBezTo>
                  <a:cubicBezTo>
                    <a:pt x="937" y="1191"/>
                    <a:pt x="932" y="1192"/>
                    <a:pt x="929" y="1193"/>
                  </a:cubicBezTo>
                  <a:cubicBezTo>
                    <a:pt x="928" y="1193"/>
                    <a:pt x="928" y="1194"/>
                    <a:pt x="927" y="1195"/>
                  </a:cubicBezTo>
                  <a:cubicBezTo>
                    <a:pt x="925" y="1195"/>
                    <a:pt x="919" y="1198"/>
                    <a:pt x="916" y="1199"/>
                  </a:cubicBezTo>
                  <a:cubicBezTo>
                    <a:pt x="914" y="1200"/>
                    <a:pt x="912" y="1200"/>
                    <a:pt x="910" y="1200"/>
                  </a:cubicBezTo>
                  <a:cubicBezTo>
                    <a:pt x="908" y="1201"/>
                    <a:pt x="906" y="1201"/>
                    <a:pt x="904" y="1202"/>
                  </a:cubicBezTo>
                  <a:cubicBezTo>
                    <a:pt x="901" y="1203"/>
                    <a:pt x="898" y="1205"/>
                    <a:pt x="896" y="1205"/>
                  </a:cubicBezTo>
                  <a:cubicBezTo>
                    <a:pt x="894" y="1206"/>
                    <a:pt x="892" y="1205"/>
                    <a:pt x="890" y="1206"/>
                  </a:cubicBezTo>
                  <a:cubicBezTo>
                    <a:pt x="888" y="1206"/>
                    <a:pt x="887" y="1209"/>
                    <a:pt x="886" y="1209"/>
                  </a:cubicBezTo>
                  <a:cubicBezTo>
                    <a:pt x="885" y="1209"/>
                    <a:pt x="882" y="1209"/>
                    <a:pt x="880" y="1209"/>
                  </a:cubicBezTo>
                  <a:cubicBezTo>
                    <a:pt x="880" y="1209"/>
                    <a:pt x="878" y="1209"/>
                    <a:pt x="878" y="1209"/>
                  </a:cubicBezTo>
                  <a:cubicBezTo>
                    <a:pt x="878" y="1209"/>
                    <a:pt x="875" y="1208"/>
                    <a:pt x="876" y="1208"/>
                  </a:cubicBezTo>
                  <a:cubicBezTo>
                    <a:pt x="874" y="1208"/>
                    <a:pt x="873" y="1210"/>
                    <a:pt x="870" y="1211"/>
                  </a:cubicBezTo>
                  <a:cubicBezTo>
                    <a:pt x="867" y="1212"/>
                    <a:pt x="865" y="1212"/>
                    <a:pt x="864" y="1212"/>
                  </a:cubicBezTo>
                  <a:cubicBezTo>
                    <a:pt x="861" y="1213"/>
                    <a:pt x="859" y="1216"/>
                    <a:pt x="857" y="1216"/>
                  </a:cubicBezTo>
                  <a:cubicBezTo>
                    <a:pt x="851" y="1218"/>
                    <a:pt x="847" y="1215"/>
                    <a:pt x="843" y="1215"/>
                  </a:cubicBezTo>
                  <a:cubicBezTo>
                    <a:pt x="840" y="1216"/>
                    <a:pt x="836" y="1217"/>
                    <a:pt x="832" y="1218"/>
                  </a:cubicBezTo>
                  <a:cubicBezTo>
                    <a:pt x="828" y="1219"/>
                    <a:pt x="823" y="1221"/>
                    <a:pt x="818" y="1222"/>
                  </a:cubicBezTo>
                  <a:cubicBezTo>
                    <a:pt x="814" y="1223"/>
                    <a:pt x="809" y="1224"/>
                    <a:pt x="804" y="1224"/>
                  </a:cubicBezTo>
                  <a:cubicBezTo>
                    <a:pt x="799" y="1225"/>
                    <a:pt x="794" y="1226"/>
                    <a:pt x="790" y="1226"/>
                  </a:cubicBezTo>
                  <a:cubicBezTo>
                    <a:pt x="785" y="1227"/>
                    <a:pt x="779" y="1230"/>
                    <a:pt x="774" y="1231"/>
                  </a:cubicBezTo>
                  <a:cubicBezTo>
                    <a:pt x="772" y="1231"/>
                    <a:pt x="770" y="1231"/>
                    <a:pt x="767" y="1232"/>
                  </a:cubicBezTo>
                  <a:cubicBezTo>
                    <a:pt x="765" y="1232"/>
                    <a:pt x="763" y="1232"/>
                    <a:pt x="761" y="1232"/>
                  </a:cubicBezTo>
                  <a:cubicBezTo>
                    <a:pt x="756" y="1232"/>
                    <a:pt x="751" y="1232"/>
                    <a:pt x="747" y="1232"/>
                  </a:cubicBezTo>
                  <a:cubicBezTo>
                    <a:pt x="743" y="1232"/>
                    <a:pt x="738" y="1232"/>
                    <a:pt x="735" y="1233"/>
                  </a:cubicBezTo>
                  <a:cubicBezTo>
                    <a:pt x="731" y="1234"/>
                    <a:pt x="729" y="1235"/>
                    <a:pt x="727" y="1236"/>
                  </a:cubicBezTo>
                  <a:cubicBezTo>
                    <a:pt x="728" y="1235"/>
                    <a:pt x="727" y="1240"/>
                    <a:pt x="727" y="1240"/>
                  </a:cubicBezTo>
                  <a:cubicBezTo>
                    <a:pt x="726" y="1242"/>
                    <a:pt x="725" y="1242"/>
                    <a:pt x="724" y="1243"/>
                  </a:cubicBezTo>
                  <a:cubicBezTo>
                    <a:pt x="724" y="1244"/>
                    <a:pt x="726" y="1246"/>
                    <a:pt x="726" y="1248"/>
                  </a:cubicBezTo>
                  <a:cubicBezTo>
                    <a:pt x="727" y="1253"/>
                    <a:pt x="724" y="1251"/>
                    <a:pt x="729" y="1254"/>
                  </a:cubicBezTo>
                  <a:cubicBezTo>
                    <a:pt x="734" y="1258"/>
                    <a:pt x="733" y="1257"/>
                    <a:pt x="741" y="1259"/>
                  </a:cubicBezTo>
                  <a:cubicBezTo>
                    <a:pt x="745" y="1260"/>
                    <a:pt x="747" y="1261"/>
                    <a:pt x="748" y="1260"/>
                  </a:cubicBezTo>
                  <a:cubicBezTo>
                    <a:pt x="749" y="1259"/>
                    <a:pt x="750" y="1261"/>
                    <a:pt x="750" y="1261"/>
                  </a:cubicBezTo>
                  <a:cubicBezTo>
                    <a:pt x="752" y="1261"/>
                    <a:pt x="755" y="1260"/>
                    <a:pt x="758" y="1260"/>
                  </a:cubicBezTo>
                  <a:cubicBezTo>
                    <a:pt x="760" y="1260"/>
                    <a:pt x="762" y="1261"/>
                    <a:pt x="763" y="1261"/>
                  </a:cubicBezTo>
                  <a:cubicBezTo>
                    <a:pt x="763" y="1261"/>
                    <a:pt x="767" y="1260"/>
                    <a:pt x="769" y="1260"/>
                  </a:cubicBezTo>
                  <a:cubicBezTo>
                    <a:pt x="772" y="1260"/>
                    <a:pt x="775" y="1261"/>
                    <a:pt x="778" y="1261"/>
                  </a:cubicBezTo>
                  <a:cubicBezTo>
                    <a:pt x="781" y="1261"/>
                    <a:pt x="784" y="1260"/>
                    <a:pt x="787" y="1260"/>
                  </a:cubicBezTo>
                  <a:cubicBezTo>
                    <a:pt x="790" y="1259"/>
                    <a:pt x="793" y="1260"/>
                    <a:pt x="796" y="1260"/>
                  </a:cubicBezTo>
                  <a:cubicBezTo>
                    <a:pt x="799" y="1260"/>
                    <a:pt x="802" y="1260"/>
                    <a:pt x="805" y="1260"/>
                  </a:cubicBezTo>
                  <a:cubicBezTo>
                    <a:pt x="807" y="1259"/>
                    <a:pt x="807" y="1258"/>
                    <a:pt x="810" y="1258"/>
                  </a:cubicBezTo>
                  <a:cubicBezTo>
                    <a:pt x="813" y="1257"/>
                    <a:pt x="817" y="1259"/>
                    <a:pt x="823" y="1259"/>
                  </a:cubicBezTo>
                  <a:cubicBezTo>
                    <a:pt x="826" y="1258"/>
                    <a:pt x="831" y="1256"/>
                    <a:pt x="835" y="1255"/>
                  </a:cubicBezTo>
                  <a:cubicBezTo>
                    <a:pt x="838" y="1255"/>
                    <a:pt x="840" y="1256"/>
                    <a:pt x="842" y="1255"/>
                  </a:cubicBezTo>
                  <a:cubicBezTo>
                    <a:pt x="846" y="1254"/>
                    <a:pt x="848" y="1253"/>
                    <a:pt x="850" y="1252"/>
                  </a:cubicBezTo>
                  <a:cubicBezTo>
                    <a:pt x="851" y="1252"/>
                    <a:pt x="854" y="1254"/>
                    <a:pt x="856" y="1254"/>
                  </a:cubicBezTo>
                  <a:cubicBezTo>
                    <a:pt x="860" y="1252"/>
                    <a:pt x="865" y="1250"/>
                    <a:pt x="869" y="1249"/>
                  </a:cubicBezTo>
                  <a:cubicBezTo>
                    <a:pt x="871" y="1248"/>
                    <a:pt x="874" y="1249"/>
                    <a:pt x="875" y="1249"/>
                  </a:cubicBezTo>
                  <a:cubicBezTo>
                    <a:pt x="878" y="1248"/>
                    <a:pt x="878" y="1247"/>
                    <a:pt x="880" y="1246"/>
                  </a:cubicBezTo>
                  <a:cubicBezTo>
                    <a:pt x="883" y="1245"/>
                    <a:pt x="883" y="1247"/>
                    <a:pt x="886" y="1247"/>
                  </a:cubicBezTo>
                  <a:cubicBezTo>
                    <a:pt x="890" y="1241"/>
                    <a:pt x="893" y="1243"/>
                    <a:pt x="898" y="1242"/>
                  </a:cubicBezTo>
                  <a:cubicBezTo>
                    <a:pt x="899" y="1242"/>
                    <a:pt x="903" y="1238"/>
                    <a:pt x="903" y="1241"/>
                  </a:cubicBezTo>
                  <a:cubicBezTo>
                    <a:pt x="900" y="1242"/>
                    <a:pt x="896" y="1242"/>
                    <a:pt x="897" y="1245"/>
                  </a:cubicBezTo>
                  <a:cubicBezTo>
                    <a:pt x="901" y="1244"/>
                    <a:pt x="903" y="1243"/>
                    <a:pt x="905" y="1241"/>
                  </a:cubicBezTo>
                  <a:cubicBezTo>
                    <a:pt x="906" y="1239"/>
                    <a:pt x="908" y="1238"/>
                    <a:pt x="909" y="1236"/>
                  </a:cubicBezTo>
                  <a:cubicBezTo>
                    <a:pt x="911" y="1239"/>
                    <a:pt x="915" y="1234"/>
                    <a:pt x="919" y="1234"/>
                  </a:cubicBezTo>
                  <a:cubicBezTo>
                    <a:pt x="922" y="1234"/>
                    <a:pt x="922" y="1236"/>
                    <a:pt x="925" y="1235"/>
                  </a:cubicBezTo>
                  <a:cubicBezTo>
                    <a:pt x="932" y="1233"/>
                    <a:pt x="936" y="1226"/>
                    <a:pt x="942" y="1227"/>
                  </a:cubicBezTo>
                  <a:cubicBezTo>
                    <a:pt x="943" y="1228"/>
                    <a:pt x="936" y="1229"/>
                    <a:pt x="939" y="1231"/>
                  </a:cubicBezTo>
                  <a:cubicBezTo>
                    <a:pt x="942" y="1230"/>
                    <a:pt x="942" y="1227"/>
                    <a:pt x="946" y="1225"/>
                  </a:cubicBezTo>
                  <a:cubicBezTo>
                    <a:pt x="947" y="1224"/>
                    <a:pt x="951" y="1224"/>
                    <a:pt x="954" y="1223"/>
                  </a:cubicBezTo>
                  <a:cubicBezTo>
                    <a:pt x="956" y="1222"/>
                    <a:pt x="958" y="1219"/>
                    <a:pt x="960" y="1218"/>
                  </a:cubicBezTo>
                  <a:cubicBezTo>
                    <a:pt x="960" y="1218"/>
                    <a:pt x="963" y="1218"/>
                    <a:pt x="964" y="1218"/>
                  </a:cubicBezTo>
                  <a:cubicBezTo>
                    <a:pt x="966" y="1217"/>
                    <a:pt x="968" y="1215"/>
                    <a:pt x="969" y="1216"/>
                  </a:cubicBezTo>
                  <a:cubicBezTo>
                    <a:pt x="970" y="1218"/>
                    <a:pt x="965" y="1219"/>
                    <a:pt x="966" y="1221"/>
                  </a:cubicBezTo>
                  <a:cubicBezTo>
                    <a:pt x="969" y="1219"/>
                    <a:pt x="973" y="1217"/>
                    <a:pt x="976" y="1215"/>
                  </a:cubicBezTo>
                  <a:cubicBezTo>
                    <a:pt x="980" y="1213"/>
                    <a:pt x="982" y="1212"/>
                    <a:pt x="983" y="1211"/>
                  </a:cubicBezTo>
                  <a:cubicBezTo>
                    <a:pt x="984" y="1209"/>
                    <a:pt x="983" y="1210"/>
                    <a:pt x="985" y="1208"/>
                  </a:cubicBezTo>
                  <a:cubicBezTo>
                    <a:pt x="988" y="1205"/>
                    <a:pt x="990" y="1204"/>
                    <a:pt x="992" y="1204"/>
                  </a:cubicBezTo>
                  <a:cubicBezTo>
                    <a:pt x="995" y="1203"/>
                    <a:pt x="997" y="1203"/>
                    <a:pt x="1000" y="1201"/>
                  </a:cubicBezTo>
                  <a:cubicBezTo>
                    <a:pt x="1003" y="1199"/>
                    <a:pt x="1004" y="1197"/>
                    <a:pt x="1006" y="1196"/>
                  </a:cubicBezTo>
                  <a:cubicBezTo>
                    <a:pt x="1009" y="1194"/>
                    <a:pt x="1014" y="1196"/>
                    <a:pt x="1017" y="1191"/>
                  </a:cubicBezTo>
                  <a:cubicBezTo>
                    <a:pt x="1015" y="1192"/>
                    <a:pt x="1014" y="1191"/>
                    <a:pt x="1015" y="1190"/>
                  </a:cubicBezTo>
                  <a:cubicBezTo>
                    <a:pt x="1019" y="1189"/>
                    <a:pt x="1022" y="1190"/>
                    <a:pt x="1025" y="1188"/>
                  </a:cubicBezTo>
                  <a:cubicBezTo>
                    <a:pt x="1030" y="1186"/>
                    <a:pt x="1032" y="1181"/>
                    <a:pt x="1037" y="1178"/>
                  </a:cubicBezTo>
                  <a:cubicBezTo>
                    <a:pt x="1040" y="1176"/>
                    <a:pt x="1042" y="1178"/>
                    <a:pt x="1046" y="1175"/>
                  </a:cubicBezTo>
                  <a:cubicBezTo>
                    <a:pt x="1046" y="1175"/>
                    <a:pt x="1050" y="1171"/>
                    <a:pt x="1051" y="1170"/>
                  </a:cubicBezTo>
                  <a:cubicBezTo>
                    <a:pt x="1052" y="1169"/>
                    <a:pt x="1053" y="1165"/>
                    <a:pt x="1055" y="1166"/>
                  </a:cubicBezTo>
                  <a:cubicBezTo>
                    <a:pt x="1057" y="1168"/>
                    <a:pt x="1052" y="1170"/>
                    <a:pt x="1053" y="1172"/>
                  </a:cubicBezTo>
                  <a:cubicBezTo>
                    <a:pt x="1056" y="1169"/>
                    <a:pt x="1061" y="1166"/>
                    <a:pt x="1064" y="1163"/>
                  </a:cubicBezTo>
                  <a:cubicBezTo>
                    <a:pt x="1068" y="1160"/>
                    <a:pt x="1071" y="1157"/>
                    <a:pt x="1074" y="1156"/>
                  </a:cubicBezTo>
                  <a:cubicBezTo>
                    <a:pt x="1075" y="1153"/>
                    <a:pt x="1071" y="1156"/>
                    <a:pt x="1073" y="1153"/>
                  </a:cubicBezTo>
                  <a:cubicBezTo>
                    <a:pt x="1076" y="1150"/>
                    <a:pt x="1086" y="1144"/>
                    <a:pt x="1087" y="1143"/>
                  </a:cubicBezTo>
                  <a:cubicBezTo>
                    <a:pt x="1087" y="1142"/>
                    <a:pt x="1087" y="1141"/>
                    <a:pt x="1088" y="1140"/>
                  </a:cubicBezTo>
                  <a:cubicBezTo>
                    <a:pt x="1090" y="1139"/>
                    <a:pt x="1092" y="1139"/>
                    <a:pt x="1094" y="1137"/>
                  </a:cubicBezTo>
                  <a:cubicBezTo>
                    <a:pt x="1098" y="1133"/>
                    <a:pt x="1102" y="1128"/>
                    <a:pt x="1106" y="1124"/>
                  </a:cubicBezTo>
                  <a:cubicBezTo>
                    <a:pt x="1107" y="1123"/>
                    <a:pt x="1108" y="1124"/>
                    <a:pt x="1110" y="1122"/>
                  </a:cubicBezTo>
                  <a:cubicBezTo>
                    <a:pt x="1115" y="1117"/>
                    <a:pt x="1119" y="1110"/>
                    <a:pt x="1125" y="1108"/>
                  </a:cubicBezTo>
                  <a:cubicBezTo>
                    <a:pt x="1125" y="1108"/>
                    <a:pt x="1124" y="1110"/>
                    <a:pt x="1124" y="1111"/>
                  </a:cubicBezTo>
                  <a:cubicBezTo>
                    <a:pt x="1130" y="1107"/>
                    <a:pt x="1138" y="1101"/>
                    <a:pt x="1142" y="1093"/>
                  </a:cubicBezTo>
                  <a:cubicBezTo>
                    <a:pt x="1143" y="1092"/>
                    <a:pt x="1141" y="1089"/>
                    <a:pt x="1142" y="1088"/>
                  </a:cubicBezTo>
                  <a:cubicBezTo>
                    <a:pt x="1143" y="1086"/>
                    <a:pt x="1147" y="1083"/>
                    <a:pt x="1148" y="1081"/>
                  </a:cubicBezTo>
                  <a:cubicBezTo>
                    <a:pt x="1150" y="1078"/>
                    <a:pt x="1152" y="1075"/>
                    <a:pt x="1154" y="1074"/>
                  </a:cubicBezTo>
                  <a:cubicBezTo>
                    <a:pt x="1157" y="1076"/>
                    <a:pt x="1153" y="1081"/>
                    <a:pt x="1154" y="1084"/>
                  </a:cubicBezTo>
                  <a:cubicBezTo>
                    <a:pt x="1160" y="1076"/>
                    <a:pt x="1157" y="1076"/>
                    <a:pt x="1157" y="1071"/>
                  </a:cubicBezTo>
                  <a:cubicBezTo>
                    <a:pt x="1160" y="1064"/>
                    <a:pt x="1165" y="1064"/>
                    <a:pt x="1168" y="1061"/>
                  </a:cubicBezTo>
                  <a:cubicBezTo>
                    <a:pt x="1172" y="1057"/>
                    <a:pt x="1173" y="1052"/>
                    <a:pt x="1177" y="1050"/>
                  </a:cubicBezTo>
                  <a:cubicBezTo>
                    <a:pt x="1176" y="1056"/>
                    <a:pt x="1168" y="1065"/>
                    <a:pt x="1164" y="1072"/>
                  </a:cubicBezTo>
                  <a:cubicBezTo>
                    <a:pt x="1163" y="1072"/>
                    <a:pt x="1162" y="1070"/>
                    <a:pt x="1160" y="1073"/>
                  </a:cubicBezTo>
                  <a:cubicBezTo>
                    <a:pt x="1157" y="1075"/>
                    <a:pt x="1161" y="1076"/>
                    <a:pt x="1160" y="1078"/>
                  </a:cubicBezTo>
                  <a:cubicBezTo>
                    <a:pt x="1158" y="1082"/>
                    <a:pt x="1149" y="1089"/>
                    <a:pt x="1143" y="1097"/>
                  </a:cubicBezTo>
                  <a:cubicBezTo>
                    <a:pt x="1140" y="1101"/>
                    <a:pt x="1140" y="1103"/>
                    <a:pt x="1138" y="1105"/>
                  </a:cubicBezTo>
                  <a:cubicBezTo>
                    <a:pt x="1136" y="1107"/>
                    <a:pt x="1133" y="1108"/>
                    <a:pt x="1132" y="1110"/>
                  </a:cubicBezTo>
                  <a:cubicBezTo>
                    <a:pt x="1131" y="1111"/>
                    <a:pt x="1129" y="1113"/>
                    <a:pt x="1127" y="1114"/>
                  </a:cubicBezTo>
                  <a:cubicBezTo>
                    <a:pt x="1126" y="1116"/>
                    <a:pt x="1124" y="1117"/>
                    <a:pt x="1124" y="1118"/>
                  </a:cubicBezTo>
                  <a:cubicBezTo>
                    <a:pt x="1122" y="1121"/>
                    <a:pt x="1124" y="1123"/>
                    <a:pt x="1121" y="1126"/>
                  </a:cubicBezTo>
                  <a:cubicBezTo>
                    <a:pt x="1118" y="1129"/>
                    <a:pt x="1117" y="1124"/>
                    <a:pt x="1115" y="1128"/>
                  </a:cubicBezTo>
                  <a:cubicBezTo>
                    <a:pt x="1115" y="1132"/>
                    <a:pt x="1112" y="1134"/>
                    <a:pt x="1110" y="1136"/>
                  </a:cubicBezTo>
                  <a:cubicBezTo>
                    <a:pt x="1107" y="1138"/>
                    <a:pt x="1103" y="1140"/>
                    <a:pt x="1100" y="1144"/>
                  </a:cubicBezTo>
                  <a:cubicBezTo>
                    <a:pt x="1100" y="1143"/>
                    <a:pt x="1101" y="1141"/>
                    <a:pt x="1100" y="1141"/>
                  </a:cubicBezTo>
                  <a:cubicBezTo>
                    <a:pt x="1098" y="1144"/>
                    <a:pt x="1096" y="1146"/>
                    <a:pt x="1094" y="1149"/>
                  </a:cubicBezTo>
                  <a:cubicBezTo>
                    <a:pt x="1092" y="1152"/>
                    <a:pt x="1090" y="1154"/>
                    <a:pt x="1088" y="1156"/>
                  </a:cubicBezTo>
                  <a:cubicBezTo>
                    <a:pt x="1084" y="1160"/>
                    <a:pt x="1084" y="1158"/>
                    <a:pt x="1081" y="1160"/>
                  </a:cubicBezTo>
                  <a:cubicBezTo>
                    <a:pt x="1081" y="1160"/>
                    <a:pt x="1080" y="1163"/>
                    <a:pt x="1078" y="1165"/>
                  </a:cubicBezTo>
                  <a:cubicBezTo>
                    <a:pt x="1075" y="1166"/>
                    <a:pt x="1073" y="1166"/>
                    <a:pt x="1070" y="1168"/>
                  </a:cubicBezTo>
                  <a:cubicBezTo>
                    <a:pt x="1070" y="1168"/>
                    <a:pt x="1069" y="1169"/>
                    <a:pt x="1068" y="1170"/>
                  </a:cubicBezTo>
                  <a:cubicBezTo>
                    <a:pt x="1067" y="1171"/>
                    <a:pt x="1066" y="1172"/>
                    <a:pt x="1066" y="1172"/>
                  </a:cubicBezTo>
                  <a:cubicBezTo>
                    <a:pt x="1062" y="1175"/>
                    <a:pt x="1060" y="1181"/>
                    <a:pt x="1056" y="1185"/>
                  </a:cubicBezTo>
                  <a:cubicBezTo>
                    <a:pt x="1055" y="1186"/>
                    <a:pt x="1052" y="1186"/>
                    <a:pt x="1050" y="1187"/>
                  </a:cubicBezTo>
                  <a:cubicBezTo>
                    <a:pt x="1043" y="1191"/>
                    <a:pt x="1039" y="1195"/>
                    <a:pt x="1035" y="1199"/>
                  </a:cubicBezTo>
                  <a:cubicBezTo>
                    <a:pt x="1033" y="1198"/>
                    <a:pt x="1036" y="1193"/>
                    <a:pt x="1032" y="1197"/>
                  </a:cubicBezTo>
                  <a:cubicBezTo>
                    <a:pt x="1026" y="1201"/>
                    <a:pt x="1032" y="1201"/>
                    <a:pt x="1030" y="1203"/>
                  </a:cubicBezTo>
                  <a:cubicBezTo>
                    <a:pt x="1025" y="1203"/>
                    <a:pt x="1021" y="1209"/>
                    <a:pt x="1015" y="1212"/>
                  </a:cubicBezTo>
                  <a:cubicBezTo>
                    <a:pt x="1013" y="1214"/>
                    <a:pt x="1012" y="1213"/>
                    <a:pt x="1009" y="1214"/>
                  </a:cubicBezTo>
                  <a:cubicBezTo>
                    <a:pt x="1010" y="1214"/>
                    <a:pt x="1008" y="1216"/>
                    <a:pt x="1008" y="1217"/>
                  </a:cubicBezTo>
                  <a:cubicBezTo>
                    <a:pt x="1006" y="1218"/>
                    <a:pt x="1004" y="1218"/>
                    <a:pt x="1003" y="1218"/>
                  </a:cubicBezTo>
                  <a:cubicBezTo>
                    <a:pt x="1000" y="1220"/>
                    <a:pt x="998" y="1223"/>
                    <a:pt x="995" y="1225"/>
                  </a:cubicBezTo>
                  <a:cubicBezTo>
                    <a:pt x="994" y="1225"/>
                    <a:pt x="991" y="1225"/>
                    <a:pt x="990" y="1225"/>
                  </a:cubicBezTo>
                  <a:cubicBezTo>
                    <a:pt x="987" y="1227"/>
                    <a:pt x="985" y="1229"/>
                    <a:pt x="983" y="1231"/>
                  </a:cubicBezTo>
                  <a:cubicBezTo>
                    <a:pt x="980" y="1233"/>
                    <a:pt x="978" y="1235"/>
                    <a:pt x="974" y="1236"/>
                  </a:cubicBezTo>
                  <a:cubicBezTo>
                    <a:pt x="972" y="1237"/>
                    <a:pt x="970" y="1236"/>
                    <a:pt x="967" y="1237"/>
                  </a:cubicBezTo>
                  <a:cubicBezTo>
                    <a:pt x="963" y="1239"/>
                    <a:pt x="960" y="1241"/>
                    <a:pt x="956" y="1243"/>
                  </a:cubicBezTo>
                  <a:cubicBezTo>
                    <a:pt x="953" y="1245"/>
                    <a:pt x="949" y="1247"/>
                    <a:pt x="945" y="1249"/>
                  </a:cubicBezTo>
                  <a:cubicBezTo>
                    <a:pt x="944" y="1250"/>
                    <a:pt x="943" y="1249"/>
                    <a:pt x="942" y="1250"/>
                  </a:cubicBezTo>
                  <a:cubicBezTo>
                    <a:pt x="940" y="1251"/>
                    <a:pt x="941" y="1252"/>
                    <a:pt x="938" y="1253"/>
                  </a:cubicBezTo>
                  <a:cubicBezTo>
                    <a:pt x="934" y="1255"/>
                    <a:pt x="928" y="1257"/>
                    <a:pt x="923" y="1259"/>
                  </a:cubicBezTo>
                  <a:cubicBezTo>
                    <a:pt x="917" y="1261"/>
                    <a:pt x="912" y="1263"/>
                    <a:pt x="909" y="1265"/>
                  </a:cubicBezTo>
                  <a:cubicBezTo>
                    <a:pt x="908" y="1265"/>
                    <a:pt x="906" y="1267"/>
                    <a:pt x="903" y="1268"/>
                  </a:cubicBezTo>
                  <a:cubicBezTo>
                    <a:pt x="901" y="1268"/>
                    <a:pt x="902" y="1267"/>
                    <a:pt x="899" y="1268"/>
                  </a:cubicBezTo>
                  <a:cubicBezTo>
                    <a:pt x="895" y="1269"/>
                    <a:pt x="893" y="1272"/>
                    <a:pt x="890" y="1273"/>
                  </a:cubicBezTo>
                  <a:cubicBezTo>
                    <a:pt x="888" y="1274"/>
                    <a:pt x="885" y="1273"/>
                    <a:pt x="882" y="1274"/>
                  </a:cubicBezTo>
                  <a:cubicBezTo>
                    <a:pt x="876" y="1275"/>
                    <a:pt x="867" y="1279"/>
                    <a:pt x="863" y="1280"/>
                  </a:cubicBezTo>
                  <a:cubicBezTo>
                    <a:pt x="860" y="1280"/>
                    <a:pt x="859" y="1280"/>
                    <a:pt x="857" y="1280"/>
                  </a:cubicBezTo>
                  <a:cubicBezTo>
                    <a:pt x="854" y="1281"/>
                    <a:pt x="851" y="1283"/>
                    <a:pt x="849" y="1284"/>
                  </a:cubicBezTo>
                  <a:cubicBezTo>
                    <a:pt x="843" y="1286"/>
                    <a:pt x="843" y="1284"/>
                    <a:pt x="841" y="1284"/>
                  </a:cubicBezTo>
                  <a:cubicBezTo>
                    <a:pt x="839" y="1285"/>
                    <a:pt x="836" y="1287"/>
                    <a:pt x="834" y="1287"/>
                  </a:cubicBezTo>
                  <a:cubicBezTo>
                    <a:pt x="834" y="1287"/>
                    <a:pt x="833" y="1287"/>
                    <a:pt x="832" y="1287"/>
                  </a:cubicBezTo>
                  <a:cubicBezTo>
                    <a:pt x="831" y="1287"/>
                    <a:pt x="829" y="1287"/>
                    <a:pt x="828" y="1288"/>
                  </a:cubicBezTo>
                  <a:cubicBezTo>
                    <a:pt x="821" y="1288"/>
                    <a:pt x="820" y="1289"/>
                    <a:pt x="820" y="1286"/>
                  </a:cubicBezTo>
                  <a:cubicBezTo>
                    <a:pt x="813" y="1290"/>
                    <a:pt x="803" y="1294"/>
                    <a:pt x="792" y="1295"/>
                  </a:cubicBezTo>
                  <a:cubicBezTo>
                    <a:pt x="791" y="1295"/>
                    <a:pt x="792" y="1294"/>
                    <a:pt x="791" y="1294"/>
                  </a:cubicBezTo>
                  <a:cubicBezTo>
                    <a:pt x="788" y="1292"/>
                    <a:pt x="781" y="1295"/>
                    <a:pt x="776" y="1295"/>
                  </a:cubicBezTo>
                  <a:cubicBezTo>
                    <a:pt x="771" y="1295"/>
                    <a:pt x="767" y="1292"/>
                    <a:pt x="761" y="1294"/>
                  </a:cubicBezTo>
                  <a:cubicBezTo>
                    <a:pt x="761" y="1295"/>
                    <a:pt x="764" y="1296"/>
                    <a:pt x="762" y="1296"/>
                  </a:cubicBezTo>
                  <a:cubicBezTo>
                    <a:pt x="756" y="1298"/>
                    <a:pt x="748" y="1297"/>
                    <a:pt x="743" y="1297"/>
                  </a:cubicBezTo>
                  <a:cubicBezTo>
                    <a:pt x="740" y="1297"/>
                    <a:pt x="737" y="1300"/>
                    <a:pt x="734" y="1300"/>
                  </a:cubicBezTo>
                  <a:cubicBezTo>
                    <a:pt x="733" y="1300"/>
                    <a:pt x="726" y="1300"/>
                    <a:pt x="722" y="1300"/>
                  </a:cubicBezTo>
                  <a:cubicBezTo>
                    <a:pt x="716" y="1300"/>
                    <a:pt x="706" y="1300"/>
                    <a:pt x="699" y="1300"/>
                  </a:cubicBezTo>
                  <a:cubicBezTo>
                    <a:pt x="697" y="1300"/>
                    <a:pt x="694" y="1299"/>
                    <a:pt x="692" y="1298"/>
                  </a:cubicBezTo>
                  <a:cubicBezTo>
                    <a:pt x="690" y="1298"/>
                    <a:pt x="687" y="1299"/>
                    <a:pt x="685" y="1299"/>
                  </a:cubicBezTo>
                  <a:cubicBezTo>
                    <a:pt x="683" y="1299"/>
                    <a:pt x="680" y="1298"/>
                    <a:pt x="677" y="1298"/>
                  </a:cubicBezTo>
                  <a:cubicBezTo>
                    <a:pt x="675" y="1298"/>
                    <a:pt x="674" y="1299"/>
                    <a:pt x="672" y="1298"/>
                  </a:cubicBezTo>
                  <a:cubicBezTo>
                    <a:pt x="669" y="1298"/>
                    <a:pt x="666" y="1297"/>
                    <a:pt x="663" y="1296"/>
                  </a:cubicBezTo>
                  <a:cubicBezTo>
                    <a:pt x="661" y="1296"/>
                    <a:pt x="660" y="1297"/>
                    <a:pt x="657" y="1296"/>
                  </a:cubicBezTo>
                  <a:cubicBezTo>
                    <a:pt x="654" y="1296"/>
                    <a:pt x="651" y="1295"/>
                    <a:pt x="649" y="1295"/>
                  </a:cubicBezTo>
                  <a:cubicBezTo>
                    <a:pt x="645" y="1294"/>
                    <a:pt x="641" y="1295"/>
                    <a:pt x="637" y="1294"/>
                  </a:cubicBezTo>
                  <a:cubicBezTo>
                    <a:pt x="633" y="1294"/>
                    <a:pt x="629" y="1292"/>
                    <a:pt x="624" y="1291"/>
                  </a:cubicBezTo>
                  <a:cubicBezTo>
                    <a:pt x="621" y="1290"/>
                    <a:pt x="618" y="1290"/>
                    <a:pt x="614" y="1290"/>
                  </a:cubicBezTo>
                  <a:cubicBezTo>
                    <a:pt x="611" y="1290"/>
                    <a:pt x="608" y="1289"/>
                    <a:pt x="604" y="1288"/>
                  </a:cubicBezTo>
                  <a:cubicBezTo>
                    <a:pt x="603" y="1288"/>
                    <a:pt x="603" y="1287"/>
                    <a:pt x="600" y="1287"/>
                  </a:cubicBezTo>
                  <a:cubicBezTo>
                    <a:pt x="599" y="1286"/>
                    <a:pt x="595" y="1287"/>
                    <a:pt x="593" y="1286"/>
                  </a:cubicBezTo>
                  <a:cubicBezTo>
                    <a:pt x="592" y="1286"/>
                    <a:pt x="590" y="1284"/>
                    <a:pt x="589" y="1284"/>
                  </a:cubicBezTo>
                  <a:cubicBezTo>
                    <a:pt x="585" y="1283"/>
                    <a:pt x="579" y="1284"/>
                    <a:pt x="576" y="1283"/>
                  </a:cubicBezTo>
                  <a:cubicBezTo>
                    <a:pt x="573" y="1279"/>
                    <a:pt x="571" y="1280"/>
                    <a:pt x="565" y="1279"/>
                  </a:cubicBezTo>
                  <a:cubicBezTo>
                    <a:pt x="558" y="1276"/>
                    <a:pt x="552" y="1275"/>
                    <a:pt x="547" y="1273"/>
                  </a:cubicBezTo>
                  <a:cubicBezTo>
                    <a:pt x="538" y="1271"/>
                    <a:pt x="529" y="1265"/>
                    <a:pt x="521" y="1262"/>
                  </a:cubicBezTo>
                  <a:cubicBezTo>
                    <a:pt x="514" y="1260"/>
                    <a:pt x="512" y="1259"/>
                    <a:pt x="507" y="1256"/>
                  </a:cubicBezTo>
                  <a:cubicBezTo>
                    <a:pt x="502" y="1254"/>
                    <a:pt x="496" y="1253"/>
                    <a:pt x="491" y="1251"/>
                  </a:cubicBezTo>
                  <a:cubicBezTo>
                    <a:pt x="482" y="1247"/>
                    <a:pt x="474" y="1242"/>
                    <a:pt x="465" y="1238"/>
                  </a:cubicBezTo>
                  <a:cubicBezTo>
                    <a:pt x="461" y="1236"/>
                    <a:pt x="457" y="1233"/>
                    <a:pt x="452" y="1231"/>
                  </a:cubicBezTo>
                  <a:cubicBezTo>
                    <a:pt x="450" y="1230"/>
                    <a:pt x="448" y="1229"/>
                    <a:pt x="446" y="1228"/>
                  </a:cubicBezTo>
                  <a:cubicBezTo>
                    <a:pt x="444" y="1227"/>
                    <a:pt x="441" y="1226"/>
                    <a:pt x="439" y="1225"/>
                  </a:cubicBezTo>
                  <a:cubicBezTo>
                    <a:pt x="439" y="1226"/>
                    <a:pt x="441" y="1228"/>
                    <a:pt x="443" y="1230"/>
                  </a:cubicBezTo>
                  <a:cubicBezTo>
                    <a:pt x="445" y="1231"/>
                    <a:pt x="447" y="1233"/>
                    <a:pt x="446" y="1234"/>
                  </a:cubicBezTo>
                  <a:cubicBezTo>
                    <a:pt x="442" y="1233"/>
                    <a:pt x="433" y="1230"/>
                    <a:pt x="432" y="1226"/>
                  </a:cubicBezTo>
                  <a:cubicBezTo>
                    <a:pt x="429" y="1222"/>
                    <a:pt x="434" y="1224"/>
                    <a:pt x="436" y="1223"/>
                  </a:cubicBezTo>
                  <a:cubicBezTo>
                    <a:pt x="431" y="1218"/>
                    <a:pt x="423" y="1215"/>
                    <a:pt x="417" y="1211"/>
                  </a:cubicBezTo>
                  <a:cubicBezTo>
                    <a:pt x="416" y="1209"/>
                    <a:pt x="415" y="1207"/>
                    <a:pt x="414" y="1206"/>
                  </a:cubicBezTo>
                  <a:cubicBezTo>
                    <a:pt x="414" y="1206"/>
                    <a:pt x="412" y="1207"/>
                    <a:pt x="411" y="1207"/>
                  </a:cubicBezTo>
                  <a:cubicBezTo>
                    <a:pt x="408" y="1206"/>
                    <a:pt x="405" y="1204"/>
                    <a:pt x="403" y="1202"/>
                  </a:cubicBezTo>
                  <a:cubicBezTo>
                    <a:pt x="400" y="1200"/>
                    <a:pt x="398" y="1197"/>
                    <a:pt x="396" y="1196"/>
                  </a:cubicBezTo>
                  <a:cubicBezTo>
                    <a:pt x="393" y="1194"/>
                    <a:pt x="390" y="1192"/>
                    <a:pt x="386" y="1190"/>
                  </a:cubicBezTo>
                  <a:cubicBezTo>
                    <a:pt x="384" y="1188"/>
                    <a:pt x="383" y="1187"/>
                    <a:pt x="381" y="1186"/>
                  </a:cubicBezTo>
                  <a:cubicBezTo>
                    <a:pt x="379" y="1184"/>
                    <a:pt x="378" y="1183"/>
                    <a:pt x="376" y="1182"/>
                  </a:cubicBezTo>
                  <a:cubicBezTo>
                    <a:pt x="374" y="1180"/>
                    <a:pt x="374" y="1177"/>
                    <a:pt x="371" y="1174"/>
                  </a:cubicBezTo>
                  <a:cubicBezTo>
                    <a:pt x="371" y="1175"/>
                    <a:pt x="368" y="1173"/>
                    <a:pt x="366" y="1171"/>
                  </a:cubicBezTo>
                  <a:cubicBezTo>
                    <a:pt x="364" y="1169"/>
                    <a:pt x="363" y="1167"/>
                    <a:pt x="362" y="1165"/>
                  </a:cubicBezTo>
                  <a:cubicBezTo>
                    <a:pt x="360" y="1164"/>
                    <a:pt x="355" y="1162"/>
                    <a:pt x="354" y="1163"/>
                  </a:cubicBezTo>
                  <a:cubicBezTo>
                    <a:pt x="355" y="1167"/>
                    <a:pt x="362" y="1168"/>
                    <a:pt x="360" y="1171"/>
                  </a:cubicBezTo>
                  <a:cubicBezTo>
                    <a:pt x="354" y="1167"/>
                    <a:pt x="349" y="1162"/>
                    <a:pt x="345" y="1158"/>
                  </a:cubicBezTo>
                  <a:cubicBezTo>
                    <a:pt x="343" y="1156"/>
                    <a:pt x="339" y="1154"/>
                    <a:pt x="338" y="1153"/>
                  </a:cubicBezTo>
                  <a:cubicBezTo>
                    <a:pt x="337" y="1151"/>
                    <a:pt x="336" y="1148"/>
                    <a:pt x="335" y="1146"/>
                  </a:cubicBezTo>
                  <a:cubicBezTo>
                    <a:pt x="331" y="1140"/>
                    <a:pt x="323" y="1135"/>
                    <a:pt x="320" y="1132"/>
                  </a:cubicBezTo>
                  <a:cubicBezTo>
                    <a:pt x="313" y="1125"/>
                    <a:pt x="305" y="1113"/>
                    <a:pt x="300" y="1111"/>
                  </a:cubicBezTo>
                  <a:cubicBezTo>
                    <a:pt x="298" y="1110"/>
                    <a:pt x="295" y="1110"/>
                    <a:pt x="294" y="1109"/>
                  </a:cubicBezTo>
                  <a:cubicBezTo>
                    <a:pt x="288" y="1105"/>
                    <a:pt x="288" y="1101"/>
                    <a:pt x="285" y="1097"/>
                  </a:cubicBezTo>
                  <a:cubicBezTo>
                    <a:pt x="283" y="1094"/>
                    <a:pt x="280" y="1093"/>
                    <a:pt x="278" y="1090"/>
                  </a:cubicBezTo>
                  <a:cubicBezTo>
                    <a:pt x="278" y="1090"/>
                    <a:pt x="279" y="1089"/>
                    <a:pt x="279" y="1088"/>
                  </a:cubicBezTo>
                  <a:cubicBezTo>
                    <a:pt x="279" y="1088"/>
                    <a:pt x="279" y="1087"/>
                    <a:pt x="277" y="1087"/>
                  </a:cubicBezTo>
                  <a:cubicBezTo>
                    <a:pt x="278" y="1089"/>
                    <a:pt x="278" y="1089"/>
                    <a:pt x="278" y="1090"/>
                  </a:cubicBezTo>
                  <a:cubicBezTo>
                    <a:pt x="274" y="1086"/>
                    <a:pt x="271" y="1079"/>
                    <a:pt x="277" y="1082"/>
                  </a:cubicBezTo>
                  <a:cubicBezTo>
                    <a:pt x="274" y="1077"/>
                    <a:pt x="269" y="1080"/>
                    <a:pt x="267" y="1077"/>
                  </a:cubicBezTo>
                  <a:cubicBezTo>
                    <a:pt x="267" y="1077"/>
                    <a:pt x="266" y="1068"/>
                    <a:pt x="268" y="1069"/>
                  </a:cubicBezTo>
                  <a:cubicBezTo>
                    <a:pt x="271" y="1072"/>
                    <a:pt x="269" y="1073"/>
                    <a:pt x="271" y="1076"/>
                  </a:cubicBezTo>
                  <a:cubicBezTo>
                    <a:pt x="274" y="1072"/>
                    <a:pt x="267" y="1064"/>
                    <a:pt x="262" y="1059"/>
                  </a:cubicBezTo>
                  <a:cubicBezTo>
                    <a:pt x="261" y="1057"/>
                    <a:pt x="258" y="1056"/>
                    <a:pt x="256" y="1054"/>
                  </a:cubicBezTo>
                  <a:cubicBezTo>
                    <a:pt x="253" y="1052"/>
                    <a:pt x="253" y="1050"/>
                    <a:pt x="251" y="1049"/>
                  </a:cubicBezTo>
                  <a:cubicBezTo>
                    <a:pt x="248" y="1050"/>
                    <a:pt x="256" y="1057"/>
                    <a:pt x="253" y="1058"/>
                  </a:cubicBezTo>
                  <a:cubicBezTo>
                    <a:pt x="251" y="1053"/>
                    <a:pt x="248" y="1049"/>
                    <a:pt x="244" y="1044"/>
                  </a:cubicBezTo>
                  <a:cubicBezTo>
                    <a:pt x="241" y="1040"/>
                    <a:pt x="238" y="1035"/>
                    <a:pt x="239" y="1031"/>
                  </a:cubicBezTo>
                  <a:cubicBezTo>
                    <a:pt x="240" y="1034"/>
                    <a:pt x="241" y="1035"/>
                    <a:pt x="243" y="1035"/>
                  </a:cubicBezTo>
                  <a:cubicBezTo>
                    <a:pt x="238" y="1029"/>
                    <a:pt x="237" y="1021"/>
                    <a:pt x="233" y="1019"/>
                  </a:cubicBezTo>
                  <a:cubicBezTo>
                    <a:pt x="232" y="1023"/>
                    <a:pt x="239" y="1026"/>
                    <a:pt x="236" y="1029"/>
                  </a:cubicBezTo>
                  <a:cubicBezTo>
                    <a:pt x="235" y="1028"/>
                    <a:pt x="233" y="1026"/>
                    <a:pt x="231" y="1024"/>
                  </a:cubicBezTo>
                  <a:cubicBezTo>
                    <a:pt x="230" y="1022"/>
                    <a:pt x="227" y="1017"/>
                    <a:pt x="225" y="1019"/>
                  </a:cubicBezTo>
                  <a:cubicBezTo>
                    <a:pt x="226" y="1024"/>
                    <a:pt x="231" y="1028"/>
                    <a:pt x="234" y="1030"/>
                  </a:cubicBezTo>
                  <a:cubicBezTo>
                    <a:pt x="234" y="1033"/>
                    <a:pt x="234" y="1036"/>
                    <a:pt x="236" y="1038"/>
                  </a:cubicBezTo>
                  <a:cubicBezTo>
                    <a:pt x="238" y="1041"/>
                    <a:pt x="240" y="1044"/>
                    <a:pt x="242" y="1046"/>
                  </a:cubicBezTo>
                  <a:cubicBezTo>
                    <a:pt x="245" y="1050"/>
                    <a:pt x="247" y="1055"/>
                    <a:pt x="249" y="1059"/>
                  </a:cubicBezTo>
                  <a:cubicBezTo>
                    <a:pt x="251" y="1061"/>
                    <a:pt x="252" y="1060"/>
                    <a:pt x="254" y="1063"/>
                  </a:cubicBezTo>
                  <a:cubicBezTo>
                    <a:pt x="257" y="1066"/>
                    <a:pt x="255" y="1067"/>
                    <a:pt x="257" y="1070"/>
                  </a:cubicBezTo>
                  <a:cubicBezTo>
                    <a:pt x="261" y="1075"/>
                    <a:pt x="265" y="1080"/>
                    <a:pt x="270" y="1086"/>
                  </a:cubicBezTo>
                  <a:cubicBezTo>
                    <a:pt x="273" y="1090"/>
                    <a:pt x="276" y="1094"/>
                    <a:pt x="279" y="1099"/>
                  </a:cubicBezTo>
                  <a:cubicBezTo>
                    <a:pt x="282" y="1103"/>
                    <a:pt x="285" y="1107"/>
                    <a:pt x="289" y="1111"/>
                  </a:cubicBezTo>
                  <a:cubicBezTo>
                    <a:pt x="291" y="1114"/>
                    <a:pt x="294" y="1118"/>
                    <a:pt x="297" y="1121"/>
                  </a:cubicBezTo>
                  <a:cubicBezTo>
                    <a:pt x="299" y="1124"/>
                    <a:pt x="302" y="1127"/>
                    <a:pt x="305" y="1129"/>
                  </a:cubicBezTo>
                  <a:cubicBezTo>
                    <a:pt x="306" y="1130"/>
                    <a:pt x="309" y="1131"/>
                    <a:pt x="311" y="1133"/>
                  </a:cubicBezTo>
                  <a:cubicBezTo>
                    <a:pt x="313" y="1135"/>
                    <a:pt x="314" y="1138"/>
                    <a:pt x="316" y="1141"/>
                  </a:cubicBezTo>
                  <a:cubicBezTo>
                    <a:pt x="319" y="1144"/>
                    <a:pt x="323" y="1148"/>
                    <a:pt x="326" y="1151"/>
                  </a:cubicBezTo>
                  <a:cubicBezTo>
                    <a:pt x="329" y="1153"/>
                    <a:pt x="330" y="1152"/>
                    <a:pt x="333" y="1155"/>
                  </a:cubicBezTo>
                  <a:cubicBezTo>
                    <a:pt x="334" y="1156"/>
                    <a:pt x="335" y="1159"/>
                    <a:pt x="338" y="1162"/>
                  </a:cubicBezTo>
                  <a:cubicBezTo>
                    <a:pt x="344" y="1169"/>
                    <a:pt x="353" y="1175"/>
                    <a:pt x="356" y="1179"/>
                  </a:cubicBezTo>
                  <a:cubicBezTo>
                    <a:pt x="359" y="1183"/>
                    <a:pt x="358" y="1182"/>
                    <a:pt x="361" y="1184"/>
                  </a:cubicBezTo>
                  <a:cubicBezTo>
                    <a:pt x="364" y="1186"/>
                    <a:pt x="363" y="1187"/>
                    <a:pt x="365" y="1189"/>
                  </a:cubicBezTo>
                  <a:cubicBezTo>
                    <a:pt x="367" y="1190"/>
                    <a:pt x="370" y="1192"/>
                    <a:pt x="373" y="1194"/>
                  </a:cubicBezTo>
                  <a:cubicBezTo>
                    <a:pt x="375" y="1195"/>
                    <a:pt x="378" y="1197"/>
                    <a:pt x="380" y="1199"/>
                  </a:cubicBezTo>
                  <a:cubicBezTo>
                    <a:pt x="382" y="1200"/>
                    <a:pt x="384" y="1202"/>
                    <a:pt x="385" y="1204"/>
                  </a:cubicBezTo>
                  <a:cubicBezTo>
                    <a:pt x="387" y="1205"/>
                    <a:pt x="389" y="1204"/>
                    <a:pt x="391" y="1206"/>
                  </a:cubicBezTo>
                  <a:cubicBezTo>
                    <a:pt x="393" y="1207"/>
                    <a:pt x="394" y="1209"/>
                    <a:pt x="397" y="1211"/>
                  </a:cubicBezTo>
                  <a:cubicBezTo>
                    <a:pt x="402" y="1214"/>
                    <a:pt x="411" y="1217"/>
                    <a:pt x="414" y="1220"/>
                  </a:cubicBezTo>
                  <a:cubicBezTo>
                    <a:pt x="415" y="1221"/>
                    <a:pt x="417" y="1224"/>
                    <a:pt x="418" y="1226"/>
                  </a:cubicBezTo>
                  <a:cubicBezTo>
                    <a:pt x="422" y="1229"/>
                    <a:pt x="426" y="1230"/>
                    <a:pt x="429" y="1233"/>
                  </a:cubicBezTo>
                  <a:cubicBezTo>
                    <a:pt x="425" y="1233"/>
                    <a:pt x="429" y="1236"/>
                    <a:pt x="431" y="1237"/>
                  </a:cubicBezTo>
                  <a:cubicBezTo>
                    <a:pt x="437" y="1241"/>
                    <a:pt x="439" y="1239"/>
                    <a:pt x="444" y="1240"/>
                  </a:cubicBezTo>
                  <a:cubicBezTo>
                    <a:pt x="446" y="1241"/>
                    <a:pt x="449" y="1244"/>
                    <a:pt x="451" y="1245"/>
                  </a:cubicBezTo>
                  <a:cubicBezTo>
                    <a:pt x="453" y="1246"/>
                    <a:pt x="455" y="1245"/>
                    <a:pt x="457" y="1246"/>
                  </a:cubicBezTo>
                  <a:cubicBezTo>
                    <a:pt x="459" y="1247"/>
                    <a:pt x="463" y="1250"/>
                    <a:pt x="466" y="1252"/>
                  </a:cubicBezTo>
                  <a:cubicBezTo>
                    <a:pt x="470" y="1254"/>
                    <a:pt x="476" y="1256"/>
                    <a:pt x="478" y="1257"/>
                  </a:cubicBezTo>
                  <a:cubicBezTo>
                    <a:pt x="481" y="1259"/>
                    <a:pt x="482" y="1261"/>
                    <a:pt x="484" y="1262"/>
                  </a:cubicBezTo>
                  <a:cubicBezTo>
                    <a:pt x="489" y="1264"/>
                    <a:pt x="495" y="1265"/>
                    <a:pt x="500" y="1267"/>
                  </a:cubicBezTo>
                  <a:cubicBezTo>
                    <a:pt x="503" y="1268"/>
                    <a:pt x="509" y="1269"/>
                    <a:pt x="511" y="1270"/>
                  </a:cubicBezTo>
                  <a:cubicBezTo>
                    <a:pt x="511" y="1270"/>
                    <a:pt x="512" y="1272"/>
                    <a:pt x="512" y="1272"/>
                  </a:cubicBezTo>
                  <a:cubicBezTo>
                    <a:pt x="515" y="1276"/>
                    <a:pt x="527" y="1278"/>
                    <a:pt x="534" y="1280"/>
                  </a:cubicBezTo>
                  <a:cubicBezTo>
                    <a:pt x="539" y="1282"/>
                    <a:pt x="548" y="1285"/>
                    <a:pt x="557" y="1287"/>
                  </a:cubicBezTo>
                  <a:cubicBezTo>
                    <a:pt x="566" y="1290"/>
                    <a:pt x="575" y="1293"/>
                    <a:pt x="576" y="1294"/>
                  </a:cubicBezTo>
                  <a:cubicBezTo>
                    <a:pt x="581" y="1297"/>
                    <a:pt x="584" y="1295"/>
                    <a:pt x="588" y="1296"/>
                  </a:cubicBezTo>
                  <a:cubicBezTo>
                    <a:pt x="593" y="1296"/>
                    <a:pt x="598" y="1298"/>
                    <a:pt x="604" y="1299"/>
                  </a:cubicBezTo>
                  <a:cubicBezTo>
                    <a:pt x="607" y="1300"/>
                    <a:pt x="610" y="1301"/>
                    <a:pt x="613" y="1302"/>
                  </a:cubicBezTo>
                  <a:cubicBezTo>
                    <a:pt x="616" y="1302"/>
                    <a:pt x="619" y="1303"/>
                    <a:pt x="623" y="1304"/>
                  </a:cubicBezTo>
                  <a:cubicBezTo>
                    <a:pt x="626" y="1304"/>
                    <a:pt x="629" y="1305"/>
                    <a:pt x="633" y="1306"/>
                  </a:cubicBezTo>
                  <a:cubicBezTo>
                    <a:pt x="636" y="1306"/>
                    <a:pt x="640" y="1307"/>
                    <a:pt x="643" y="1307"/>
                  </a:cubicBezTo>
                  <a:cubicBezTo>
                    <a:pt x="648" y="1308"/>
                    <a:pt x="654" y="1307"/>
                    <a:pt x="659" y="1308"/>
                  </a:cubicBezTo>
                  <a:cubicBezTo>
                    <a:pt x="663" y="1309"/>
                    <a:pt x="667" y="1310"/>
                    <a:pt x="671" y="1311"/>
                  </a:cubicBezTo>
                  <a:cubicBezTo>
                    <a:pt x="678" y="1311"/>
                    <a:pt x="684" y="1311"/>
                    <a:pt x="689" y="1311"/>
                  </a:cubicBezTo>
                  <a:cubicBezTo>
                    <a:pt x="692" y="1312"/>
                    <a:pt x="694" y="1315"/>
                    <a:pt x="698" y="1314"/>
                  </a:cubicBezTo>
                  <a:cubicBezTo>
                    <a:pt x="702" y="1310"/>
                    <a:pt x="710" y="1312"/>
                    <a:pt x="718" y="1312"/>
                  </a:cubicBezTo>
                  <a:cubicBezTo>
                    <a:pt x="721" y="1312"/>
                    <a:pt x="723" y="1311"/>
                    <a:pt x="726" y="1311"/>
                  </a:cubicBezTo>
                  <a:cubicBezTo>
                    <a:pt x="731" y="1311"/>
                    <a:pt x="736" y="1312"/>
                    <a:pt x="741" y="1311"/>
                  </a:cubicBezTo>
                  <a:cubicBezTo>
                    <a:pt x="743" y="1311"/>
                    <a:pt x="744" y="1310"/>
                    <a:pt x="747" y="1310"/>
                  </a:cubicBezTo>
                  <a:cubicBezTo>
                    <a:pt x="748" y="1310"/>
                    <a:pt x="752" y="1311"/>
                    <a:pt x="753" y="1311"/>
                  </a:cubicBezTo>
                  <a:cubicBezTo>
                    <a:pt x="753" y="1311"/>
                    <a:pt x="752" y="1310"/>
                    <a:pt x="754" y="1310"/>
                  </a:cubicBezTo>
                  <a:cubicBezTo>
                    <a:pt x="757" y="1310"/>
                    <a:pt x="760" y="1313"/>
                    <a:pt x="763" y="1311"/>
                  </a:cubicBezTo>
                  <a:cubicBezTo>
                    <a:pt x="766" y="1310"/>
                    <a:pt x="762" y="1306"/>
                    <a:pt x="767" y="1306"/>
                  </a:cubicBezTo>
                  <a:cubicBezTo>
                    <a:pt x="769" y="1306"/>
                    <a:pt x="769" y="1307"/>
                    <a:pt x="770" y="1307"/>
                  </a:cubicBezTo>
                  <a:cubicBezTo>
                    <a:pt x="772" y="1309"/>
                    <a:pt x="770" y="1308"/>
                    <a:pt x="773" y="1309"/>
                  </a:cubicBezTo>
                  <a:cubicBezTo>
                    <a:pt x="779" y="1310"/>
                    <a:pt x="785" y="1306"/>
                    <a:pt x="793" y="1305"/>
                  </a:cubicBezTo>
                  <a:cubicBezTo>
                    <a:pt x="795" y="1305"/>
                    <a:pt x="799" y="1306"/>
                    <a:pt x="802" y="1305"/>
                  </a:cubicBezTo>
                  <a:cubicBezTo>
                    <a:pt x="804" y="1305"/>
                    <a:pt x="806" y="1304"/>
                    <a:pt x="809" y="1303"/>
                  </a:cubicBezTo>
                  <a:cubicBezTo>
                    <a:pt x="815" y="1302"/>
                    <a:pt x="823" y="1302"/>
                    <a:pt x="831" y="1300"/>
                  </a:cubicBezTo>
                  <a:cubicBezTo>
                    <a:pt x="835" y="1299"/>
                    <a:pt x="839" y="1297"/>
                    <a:pt x="843" y="1296"/>
                  </a:cubicBezTo>
                  <a:cubicBezTo>
                    <a:pt x="846" y="1296"/>
                    <a:pt x="848" y="1296"/>
                    <a:pt x="852" y="1296"/>
                  </a:cubicBezTo>
                  <a:cubicBezTo>
                    <a:pt x="854" y="1295"/>
                    <a:pt x="857" y="1295"/>
                    <a:pt x="860" y="1294"/>
                  </a:cubicBezTo>
                  <a:cubicBezTo>
                    <a:pt x="863" y="1293"/>
                    <a:pt x="866" y="1292"/>
                    <a:pt x="869" y="1292"/>
                  </a:cubicBezTo>
                  <a:cubicBezTo>
                    <a:pt x="875" y="1290"/>
                    <a:pt x="880" y="1288"/>
                    <a:pt x="883" y="1286"/>
                  </a:cubicBezTo>
                  <a:cubicBezTo>
                    <a:pt x="885" y="1285"/>
                    <a:pt x="884" y="1284"/>
                    <a:pt x="887" y="1283"/>
                  </a:cubicBezTo>
                  <a:cubicBezTo>
                    <a:pt x="891" y="1282"/>
                    <a:pt x="889" y="1286"/>
                    <a:pt x="893" y="1284"/>
                  </a:cubicBezTo>
                  <a:cubicBezTo>
                    <a:pt x="898" y="1282"/>
                    <a:pt x="897" y="1280"/>
                    <a:pt x="901" y="1279"/>
                  </a:cubicBezTo>
                  <a:cubicBezTo>
                    <a:pt x="909" y="1281"/>
                    <a:pt x="915" y="1276"/>
                    <a:pt x="922" y="1273"/>
                  </a:cubicBezTo>
                  <a:cubicBezTo>
                    <a:pt x="927" y="1271"/>
                    <a:pt x="933" y="1269"/>
                    <a:pt x="939" y="1266"/>
                  </a:cubicBezTo>
                  <a:cubicBezTo>
                    <a:pt x="945" y="1263"/>
                    <a:pt x="950" y="1260"/>
                    <a:pt x="954" y="1258"/>
                  </a:cubicBezTo>
                  <a:cubicBezTo>
                    <a:pt x="957" y="1257"/>
                    <a:pt x="960" y="1257"/>
                    <a:pt x="963" y="1255"/>
                  </a:cubicBezTo>
                  <a:cubicBezTo>
                    <a:pt x="965" y="1254"/>
                    <a:pt x="967" y="1252"/>
                    <a:pt x="969" y="1251"/>
                  </a:cubicBezTo>
                  <a:cubicBezTo>
                    <a:pt x="973" y="1249"/>
                    <a:pt x="978" y="1248"/>
                    <a:pt x="982" y="1246"/>
                  </a:cubicBezTo>
                  <a:cubicBezTo>
                    <a:pt x="989" y="1244"/>
                    <a:pt x="996" y="1238"/>
                    <a:pt x="1004" y="1233"/>
                  </a:cubicBezTo>
                  <a:cubicBezTo>
                    <a:pt x="1008" y="1231"/>
                    <a:pt x="1012" y="1230"/>
                    <a:pt x="1015" y="1228"/>
                  </a:cubicBezTo>
                  <a:cubicBezTo>
                    <a:pt x="1019" y="1226"/>
                    <a:pt x="1022" y="1223"/>
                    <a:pt x="1026" y="1220"/>
                  </a:cubicBezTo>
                  <a:cubicBezTo>
                    <a:pt x="1030" y="1217"/>
                    <a:pt x="1034" y="1215"/>
                    <a:pt x="1035" y="1214"/>
                  </a:cubicBezTo>
                  <a:cubicBezTo>
                    <a:pt x="1037" y="1213"/>
                    <a:pt x="1038" y="1210"/>
                    <a:pt x="1040" y="1208"/>
                  </a:cubicBezTo>
                  <a:cubicBezTo>
                    <a:pt x="1047" y="1204"/>
                    <a:pt x="1053" y="1202"/>
                    <a:pt x="1057" y="1199"/>
                  </a:cubicBezTo>
                  <a:cubicBezTo>
                    <a:pt x="1059" y="1197"/>
                    <a:pt x="1060" y="1194"/>
                    <a:pt x="1062" y="1192"/>
                  </a:cubicBezTo>
                  <a:cubicBezTo>
                    <a:pt x="1065" y="1190"/>
                    <a:pt x="1069" y="1189"/>
                    <a:pt x="1073" y="1186"/>
                  </a:cubicBezTo>
                  <a:cubicBezTo>
                    <a:pt x="1080" y="1182"/>
                    <a:pt x="1088" y="1175"/>
                    <a:pt x="1095" y="1168"/>
                  </a:cubicBezTo>
                  <a:cubicBezTo>
                    <a:pt x="1097" y="1167"/>
                    <a:pt x="1099" y="1164"/>
                    <a:pt x="1100" y="1162"/>
                  </a:cubicBezTo>
                  <a:cubicBezTo>
                    <a:pt x="1102" y="1161"/>
                    <a:pt x="1105" y="1160"/>
                    <a:pt x="1107" y="1158"/>
                  </a:cubicBezTo>
                  <a:cubicBezTo>
                    <a:pt x="1110" y="1155"/>
                    <a:pt x="1112" y="1152"/>
                    <a:pt x="1115" y="1149"/>
                  </a:cubicBezTo>
                  <a:cubicBezTo>
                    <a:pt x="1117" y="1146"/>
                    <a:pt x="1120" y="1143"/>
                    <a:pt x="1123" y="1140"/>
                  </a:cubicBezTo>
                  <a:cubicBezTo>
                    <a:pt x="1125" y="1138"/>
                    <a:pt x="1127" y="1137"/>
                    <a:pt x="1129" y="1135"/>
                  </a:cubicBezTo>
                  <a:cubicBezTo>
                    <a:pt x="1131" y="1132"/>
                    <a:pt x="1133" y="1128"/>
                    <a:pt x="1135" y="1124"/>
                  </a:cubicBezTo>
                  <a:cubicBezTo>
                    <a:pt x="1138" y="1122"/>
                    <a:pt x="1142" y="1117"/>
                    <a:pt x="1144" y="1116"/>
                  </a:cubicBezTo>
                  <a:cubicBezTo>
                    <a:pt x="1146" y="1114"/>
                    <a:pt x="1150" y="1111"/>
                    <a:pt x="1153" y="1111"/>
                  </a:cubicBezTo>
                  <a:cubicBezTo>
                    <a:pt x="1150" y="1114"/>
                    <a:pt x="1147" y="1118"/>
                    <a:pt x="1145" y="1121"/>
                  </a:cubicBezTo>
                  <a:cubicBezTo>
                    <a:pt x="1143" y="1123"/>
                    <a:pt x="1142" y="1125"/>
                    <a:pt x="1141" y="1126"/>
                  </a:cubicBezTo>
                  <a:cubicBezTo>
                    <a:pt x="1139" y="1128"/>
                    <a:pt x="1138" y="1129"/>
                    <a:pt x="1137" y="1130"/>
                  </a:cubicBezTo>
                  <a:cubicBezTo>
                    <a:pt x="1123" y="1149"/>
                    <a:pt x="1100" y="1169"/>
                    <a:pt x="1086" y="1183"/>
                  </a:cubicBezTo>
                  <a:cubicBezTo>
                    <a:pt x="1085" y="1184"/>
                    <a:pt x="1084" y="1187"/>
                    <a:pt x="1083" y="1188"/>
                  </a:cubicBezTo>
                  <a:cubicBezTo>
                    <a:pt x="1082" y="1189"/>
                    <a:pt x="1081" y="1188"/>
                    <a:pt x="1081" y="1189"/>
                  </a:cubicBezTo>
                  <a:cubicBezTo>
                    <a:pt x="1080" y="1189"/>
                    <a:pt x="1080" y="1190"/>
                    <a:pt x="1080" y="1190"/>
                  </a:cubicBezTo>
                  <a:cubicBezTo>
                    <a:pt x="1074" y="1196"/>
                    <a:pt x="1072" y="1199"/>
                    <a:pt x="1072" y="1202"/>
                  </a:cubicBezTo>
                  <a:cubicBezTo>
                    <a:pt x="1071" y="1204"/>
                    <a:pt x="1069" y="1206"/>
                    <a:pt x="1067" y="1208"/>
                  </a:cubicBezTo>
                  <a:cubicBezTo>
                    <a:pt x="1064" y="1209"/>
                    <a:pt x="1062" y="1210"/>
                    <a:pt x="1062" y="1211"/>
                  </a:cubicBezTo>
                  <a:cubicBezTo>
                    <a:pt x="1065" y="1214"/>
                    <a:pt x="1066" y="1217"/>
                    <a:pt x="1071" y="1218"/>
                  </a:cubicBezTo>
                  <a:cubicBezTo>
                    <a:pt x="1063" y="1223"/>
                    <a:pt x="1058" y="1224"/>
                    <a:pt x="1058" y="1230"/>
                  </a:cubicBezTo>
                  <a:cubicBezTo>
                    <a:pt x="1056" y="1230"/>
                    <a:pt x="1055" y="1232"/>
                    <a:pt x="1054" y="1233"/>
                  </a:cubicBezTo>
                  <a:cubicBezTo>
                    <a:pt x="1051" y="1234"/>
                    <a:pt x="1051" y="1233"/>
                    <a:pt x="1048" y="1234"/>
                  </a:cubicBezTo>
                  <a:cubicBezTo>
                    <a:pt x="1045" y="1236"/>
                    <a:pt x="1045" y="1237"/>
                    <a:pt x="1043" y="1239"/>
                  </a:cubicBezTo>
                  <a:cubicBezTo>
                    <a:pt x="1040" y="1240"/>
                    <a:pt x="1034" y="1240"/>
                    <a:pt x="1031" y="1244"/>
                  </a:cubicBezTo>
                  <a:cubicBezTo>
                    <a:pt x="1030" y="1248"/>
                    <a:pt x="1038" y="1242"/>
                    <a:pt x="1034" y="1246"/>
                  </a:cubicBezTo>
                  <a:cubicBezTo>
                    <a:pt x="1031" y="1246"/>
                    <a:pt x="1028" y="1247"/>
                    <a:pt x="1026" y="1249"/>
                  </a:cubicBezTo>
                  <a:cubicBezTo>
                    <a:pt x="1024" y="1250"/>
                    <a:pt x="1022" y="1252"/>
                    <a:pt x="1020" y="1253"/>
                  </a:cubicBezTo>
                  <a:cubicBezTo>
                    <a:pt x="1018" y="1254"/>
                    <a:pt x="1018" y="1253"/>
                    <a:pt x="1016" y="1255"/>
                  </a:cubicBezTo>
                  <a:cubicBezTo>
                    <a:pt x="1013" y="1256"/>
                    <a:pt x="1013" y="1257"/>
                    <a:pt x="1011" y="1259"/>
                  </a:cubicBezTo>
                  <a:cubicBezTo>
                    <a:pt x="1005" y="1262"/>
                    <a:pt x="1000" y="1261"/>
                    <a:pt x="996" y="1264"/>
                  </a:cubicBezTo>
                  <a:cubicBezTo>
                    <a:pt x="993" y="1265"/>
                    <a:pt x="991" y="1269"/>
                    <a:pt x="987" y="1271"/>
                  </a:cubicBezTo>
                  <a:cubicBezTo>
                    <a:pt x="985" y="1273"/>
                    <a:pt x="982" y="1272"/>
                    <a:pt x="980" y="1274"/>
                  </a:cubicBezTo>
                  <a:cubicBezTo>
                    <a:pt x="978" y="1276"/>
                    <a:pt x="977" y="1278"/>
                    <a:pt x="974" y="1277"/>
                  </a:cubicBezTo>
                  <a:cubicBezTo>
                    <a:pt x="970" y="1277"/>
                    <a:pt x="966" y="1281"/>
                    <a:pt x="961" y="1283"/>
                  </a:cubicBezTo>
                  <a:cubicBezTo>
                    <a:pt x="960" y="1284"/>
                    <a:pt x="955" y="1286"/>
                    <a:pt x="950" y="1287"/>
                  </a:cubicBezTo>
                  <a:cubicBezTo>
                    <a:pt x="946" y="1289"/>
                    <a:pt x="942" y="1290"/>
                    <a:pt x="941" y="1291"/>
                  </a:cubicBezTo>
                  <a:cubicBezTo>
                    <a:pt x="938" y="1292"/>
                    <a:pt x="937" y="1294"/>
                    <a:pt x="934" y="1295"/>
                  </a:cubicBezTo>
                  <a:cubicBezTo>
                    <a:pt x="934" y="1296"/>
                    <a:pt x="932" y="1295"/>
                    <a:pt x="929" y="1296"/>
                  </a:cubicBezTo>
                  <a:cubicBezTo>
                    <a:pt x="927" y="1296"/>
                    <a:pt x="927" y="1298"/>
                    <a:pt x="924" y="1299"/>
                  </a:cubicBezTo>
                  <a:cubicBezTo>
                    <a:pt x="920" y="1300"/>
                    <a:pt x="917" y="1300"/>
                    <a:pt x="913" y="1301"/>
                  </a:cubicBezTo>
                  <a:cubicBezTo>
                    <a:pt x="911" y="1302"/>
                    <a:pt x="909" y="1304"/>
                    <a:pt x="906" y="1306"/>
                  </a:cubicBezTo>
                  <a:cubicBezTo>
                    <a:pt x="903" y="1307"/>
                    <a:pt x="900" y="1308"/>
                    <a:pt x="897" y="1309"/>
                  </a:cubicBezTo>
                  <a:cubicBezTo>
                    <a:pt x="894" y="1309"/>
                    <a:pt x="891" y="1309"/>
                    <a:pt x="888" y="1309"/>
                  </a:cubicBezTo>
                  <a:cubicBezTo>
                    <a:pt x="884" y="1311"/>
                    <a:pt x="878" y="1317"/>
                    <a:pt x="876" y="1314"/>
                  </a:cubicBezTo>
                  <a:cubicBezTo>
                    <a:pt x="875" y="1313"/>
                    <a:pt x="879" y="1312"/>
                    <a:pt x="879" y="1311"/>
                  </a:cubicBezTo>
                  <a:cubicBezTo>
                    <a:pt x="872" y="1313"/>
                    <a:pt x="866" y="1315"/>
                    <a:pt x="866" y="1318"/>
                  </a:cubicBezTo>
                  <a:cubicBezTo>
                    <a:pt x="865" y="1316"/>
                    <a:pt x="862" y="1317"/>
                    <a:pt x="859" y="1317"/>
                  </a:cubicBezTo>
                  <a:cubicBezTo>
                    <a:pt x="857" y="1317"/>
                    <a:pt x="850" y="1318"/>
                    <a:pt x="847" y="1319"/>
                  </a:cubicBezTo>
                  <a:cubicBezTo>
                    <a:pt x="844" y="1321"/>
                    <a:pt x="843" y="1322"/>
                    <a:pt x="840" y="1323"/>
                  </a:cubicBezTo>
                  <a:cubicBezTo>
                    <a:pt x="836" y="1324"/>
                    <a:pt x="832" y="1323"/>
                    <a:pt x="827" y="1324"/>
                  </a:cubicBezTo>
                  <a:cubicBezTo>
                    <a:pt x="823" y="1325"/>
                    <a:pt x="818" y="1326"/>
                    <a:pt x="813" y="1327"/>
                  </a:cubicBezTo>
                  <a:cubicBezTo>
                    <a:pt x="808" y="1329"/>
                    <a:pt x="803" y="1329"/>
                    <a:pt x="800" y="1329"/>
                  </a:cubicBezTo>
                  <a:cubicBezTo>
                    <a:pt x="797" y="1330"/>
                    <a:pt x="794" y="1329"/>
                    <a:pt x="792" y="1329"/>
                  </a:cubicBezTo>
                  <a:cubicBezTo>
                    <a:pt x="790" y="1329"/>
                    <a:pt x="790" y="1330"/>
                    <a:pt x="787" y="1331"/>
                  </a:cubicBezTo>
                  <a:cubicBezTo>
                    <a:pt x="785" y="1331"/>
                    <a:pt x="785" y="1330"/>
                    <a:pt x="782" y="1330"/>
                  </a:cubicBezTo>
                  <a:cubicBezTo>
                    <a:pt x="781" y="1331"/>
                    <a:pt x="778" y="1333"/>
                    <a:pt x="777" y="1333"/>
                  </a:cubicBezTo>
                  <a:cubicBezTo>
                    <a:pt x="774" y="1333"/>
                    <a:pt x="771" y="1330"/>
                    <a:pt x="769" y="1332"/>
                  </a:cubicBezTo>
                  <a:cubicBezTo>
                    <a:pt x="767" y="1336"/>
                    <a:pt x="778" y="1331"/>
                    <a:pt x="775" y="1336"/>
                  </a:cubicBezTo>
                  <a:cubicBezTo>
                    <a:pt x="763" y="1338"/>
                    <a:pt x="758" y="1334"/>
                    <a:pt x="750" y="1338"/>
                  </a:cubicBezTo>
                  <a:cubicBezTo>
                    <a:pt x="747" y="1337"/>
                    <a:pt x="752" y="1335"/>
                    <a:pt x="749" y="1335"/>
                  </a:cubicBezTo>
                  <a:cubicBezTo>
                    <a:pt x="747" y="1337"/>
                    <a:pt x="740" y="1337"/>
                    <a:pt x="735" y="1337"/>
                  </a:cubicBezTo>
                  <a:cubicBezTo>
                    <a:pt x="731" y="1338"/>
                    <a:pt x="727" y="1338"/>
                    <a:pt x="723" y="1338"/>
                  </a:cubicBezTo>
                  <a:cubicBezTo>
                    <a:pt x="720" y="1337"/>
                    <a:pt x="716" y="1337"/>
                    <a:pt x="713" y="1337"/>
                  </a:cubicBezTo>
                  <a:cubicBezTo>
                    <a:pt x="713" y="1334"/>
                    <a:pt x="723" y="1338"/>
                    <a:pt x="721" y="1334"/>
                  </a:cubicBezTo>
                  <a:cubicBezTo>
                    <a:pt x="714" y="1332"/>
                    <a:pt x="707" y="1335"/>
                    <a:pt x="700" y="1334"/>
                  </a:cubicBezTo>
                  <a:cubicBezTo>
                    <a:pt x="696" y="1334"/>
                    <a:pt x="692" y="1330"/>
                    <a:pt x="688" y="1332"/>
                  </a:cubicBezTo>
                  <a:cubicBezTo>
                    <a:pt x="684" y="1333"/>
                    <a:pt x="692" y="1335"/>
                    <a:pt x="693" y="1336"/>
                  </a:cubicBezTo>
                  <a:cubicBezTo>
                    <a:pt x="691" y="1338"/>
                    <a:pt x="685" y="1336"/>
                    <a:pt x="680" y="1336"/>
                  </a:cubicBezTo>
                  <a:cubicBezTo>
                    <a:pt x="677" y="1336"/>
                    <a:pt x="677" y="1338"/>
                    <a:pt x="674" y="1338"/>
                  </a:cubicBezTo>
                  <a:cubicBezTo>
                    <a:pt x="674" y="1338"/>
                    <a:pt x="671" y="1335"/>
                    <a:pt x="669" y="1335"/>
                  </a:cubicBezTo>
                  <a:cubicBezTo>
                    <a:pt x="668" y="1334"/>
                    <a:pt x="666" y="1335"/>
                    <a:pt x="664" y="1335"/>
                  </a:cubicBezTo>
                  <a:cubicBezTo>
                    <a:pt x="663" y="1334"/>
                    <a:pt x="662" y="1334"/>
                    <a:pt x="663" y="1333"/>
                  </a:cubicBezTo>
                  <a:cubicBezTo>
                    <a:pt x="673" y="1334"/>
                    <a:pt x="682" y="1337"/>
                    <a:pt x="684" y="1330"/>
                  </a:cubicBezTo>
                  <a:cubicBezTo>
                    <a:pt x="678" y="1331"/>
                    <a:pt x="673" y="1330"/>
                    <a:pt x="668" y="1330"/>
                  </a:cubicBezTo>
                  <a:cubicBezTo>
                    <a:pt x="663" y="1330"/>
                    <a:pt x="657" y="1329"/>
                    <a:pt x="652" y="1328"/>
                  </a:cubicBezTo>
                  <a:cubicBezTo>
                    <a:pt x="646" y="1327"/>
                    <a:pt x="641" y="1327"/>
                    <a:pt x="635" y="1326"/>
                  </a:cubicBezTo>
                  <a:cubicBezTo>
                    <a:pt x="630" y="1325"/>
                    <a:pt x="624" y="1324"/>
                    <a:pt x="618" y="1323"/>
                  </a:cubicBezTo>
                  <a:cubicBezTo>
                    <a:pt x="614" y="1325"/>
                    <a:pt x="623" y="1328"/>
                    <a:pt x="621" y="1332"/>
                  </a:cubicBezTo>
                  <a:cubicBezTo>
                    <a:pt x="611" y="1330"/>
                    <a:pt x="611" y="1330"/>
                    <a:pt x="611" y="1330"/>
                  </a:cubicBezTo>
                  <a:cubicBezTo>
                    <a:pt x="611" y="1328"/>
                    <a:pt x="615" y="1330"/>
                    <a:pt x="614" y="1327"/>
                  </a:cubicBezTo>
                  <a:cubicBezTo>
                    <a:pt x="607" y="1327"/>
                    <a:pt x="601" y="1325"/>
                    <a:pt x="594" y="1324"/>
                  </a:cubicBezTo>
                  <a:cubicBezTo>
                    <a:pt x="588" y="1322"/>
                    <a:pt x="581" y="1321"/>
                    <a:pt x="575" y="1318"/>
                  </a:cubicBezTo>
                  <a:cubicBezTo>
                    <a:pt x="569" y="1316"/>
                    <a:pt x="563" y="1315"/>
                    <a:pt x="558" y="1313"/>
                  </a:cubicBezTo>
                  <a:cubicBezTo>
                    <a:pt x="552" y="1312"/>
                    <a:pt x="546" y="1310"/>
                    <a:pt x="541" y="1310"/>
                  </a:cubicBezTo>
                  <a:cubicBezTo>
                    <a:pt x="542" y="1308"/>
                    <a:pt x="537" y="1307"/>
                    <a:pt x="539" y="1305"/>
                  </a:cubicBezTo>
                  <a:cubicBezTo>
                    <a:pt x="542" y="1306"/>
                    <a:pt x="546" y="1308"/>
                    <a:pt x="545" y="1305"/>
                  </a:cubicBezTo>
                  <a:cubicBezTo>
                    <a:pt x="540" y="1302"/>
                    <a:pt x="533" y="1301"/>
                    <a:pt x="528" y="1299"/>
                  </a:cubicBezTo>
                  <a:cubicBezTo>
                    <a:pt x="524" y="1298"/>
                    <a:pt x="519" y="1298"/>
                    <a:pt x="517" y="1298"/>
                  </a:cubicBezTo>
                  <a:cubicBezTo>
                    <a:pt x="515" y="1298"/>
                    <a:pt x="512" y="1296"/>
                    <a:pt x="510" y="1296"/>
                  </a:cubicBezTo>
                  <a:cubicBezTo>
                    <a:pt x="509" y="1295"/>
                    <a:pt x="506" y="1296"/>
                    <a:pt x="505" y="1296"/>
                  </a:cubicBezTo>
                  <a:cubicBezTo>
                    <a:pt x="503" y="1295"/>
                    <a:pt x="501" y="1294"/>
                    <a:pt x="499" y="1293"/>
                  </a:cubicBezTo>
                  <a:cubicBezTo>
                    <a:pt x="495" y="1292"/>
                    <a:pt x="495" y="1294"/>
                    <a:pt x="493" y="1293"/>
                  </a:cubicBezTo>
                  <a:cubicBezTo>
                    <a:pt x="488" y="1291"/>
                    <a:pt x="484" y="1288"/>
                    <a:pt x="479" y="1285"/>
                  </a:cubicBezTo>
                  <a:cubicBezTo>
                    <a:pt x="475" y="1284"/>
                    <a:pt x="481" y="1289"/>
                    <a:pt x="475" y="1287"/>
                  </a:cubicBezTo>
                  <a:cubicBezTo>
                    <a:pt x="474" y="1284"/>
                    <a:pt x="473" y="1283"/>
                    <a:pt x="469" y="1281"/>
                  </a:cubicBezTo>
                  <a:cubicBezTo>
                    <a:pt x="468" y="1280"/>
                    <a:pt x="468" y="1279"/>
                    <a:pt x="467" y="1278"/>
                  </a:cubicBezTo>
                  <a:cubicBezTo>
                    <a:pt x="465" y="1277"/>
                    <a:pt x="464" y="1277"/>
                    <a:pt x="463" y="1277"/>
                  </a:cubicBezTo>
                  <a:cubicBezTo>
                    <a:pt x="459" y="1275"/>
                    <a:pt x="454" y="1270"/>
                    <a:pt x="451" y="1269"/>
                  </a:cubicBezTo>
                  <a:cubicBezTo>
                    <a:pt x="448" y="1267"/>
                    <a:pt x="442" y="1266"/>
                    <a:pt x="438" y="1264"/>
                  </a:cubicBezTo>
                  <a:cubicBezTo>
                    <a:pt x="437" y="1263"/>
                    <a:pt x="437" y="1262"/>
                    <a:pt x="436" y="1262"/>
                  </a:cubicBezTo>
                  <a:cubicBezTo>
                    <a:pt x="435" y="1261"/>
                    <a:pt x="434" y="1262"/>
                    <a:pt x="431" y="1260"/>
                  </a:cubicBezTo>
                  <a:cubicBezTo>
                    <a:pt x="429" y="1259"/>
                    <a:pt x="429" y="1257"/>
                    <a:pt x="427" y="1256"/>
                  </a:cubicBezTo>
                  <a:cubicBezTo>
                    <a:pt x="425" y="1255"/>
                    <a:pt x="425" y="1257"/>
                    <a:pt x="423" y="1256"/>
                  </a:cubicBezTo>
                  <a:cubicBezTo>
                    <a:pt x="423" y="1256"/>
                    <a:pt x="421" y="1250"/>
                    <a:pt x="418" y="1250"/>
                  </a:cubicBezTo>
                  <a:cubicBezTo>
                    <a:pt x="415" y="1251"/>
                    <a:pt x="420" y="1256"/>
                    <a:pt x="415" y="1254"/>
                  </a:cubicBezTo>
                  <a:cubicBezTo>
                    <a:pt x="410" y="1250"/>
                    <a:pt x="408" y="1246"/>
                    <a:pt x="404" y="1244"/>
                  </a:cubicBezTo>
                  <a:cubicBezTo>
                    <a:pt x="399" y="1241"/>
                    <a:pt x="396" y="1242"/>
                    <a:pt x="394" y="1240"/>
                  </a:cubicBezTo>
                  <a:cubicBezTo>
                    <a:pt x="393" y="1239"/>
                    <a:pt x="396" y="1238"/>
                    <a:pt x="394" y="1237"/>
                  </a:cubicBezTo>
                  <a:cubicBezTo>
                    <a:pt x="394" y="1237"/>
                    <a:pt x="389" y="1239"/>
                    <a:pt x="388" y="1236"/>
                  </a:cubicBezTo>
                  <a:cubicBezTo>
                    <a:pt x="387" y="1233"/>
                    <a:pt x="389" y="1235"/>
                    <a:pt x="390" y="1233"/>
                  </a:cubicBezTo>
                  <a:cubicBezTo>
                    <a:pt x="388" y="1231"/>
                    <a:pt x="385" y="1229"/>
                    <a:pt x="382" y="1227"/>
                  </a:cubicBezTo>
                  <a:cubicBezTo>
                    <a:pt x="380" y="1226"/>
                    <a:pt x="377" y="1224"/>
                    <a:pt x="374" y="1222"/>
                  </a:cubicBezTo>
                  <a:cubicBezTo>
                    <a:pt x="369" y="1218"/>
                    <a:pt x="364" y="1214"/>
                    <a:pt x="360" y="1210"/>
                  </a:cubicBezTo>
                  <a:cubicBezTo>
                    <a:pt x="356" y="1206"/>
                    <a:pt x="352" y="1203"/>
                    <a:pt x="348" y="1203"/>
                  </a:cubicBezTo>
                  <a:cubicBezTo>
                    <a:pt x="349" y="1204"/>
                    <a:pt x="351" y="1205"/>
                    <a:pt x="350" y="1205"/>
                  </a:cubicBezTo>
                  <a:cubicBezTo>
                    <a:pt x="348" y="1201"/>
                    <a:pt x="342" y="1200"/>
                    <a:pt x="339" y="1197"/>
                  </a:cubicBezTo>
                  <a:cubicBezTo>
                    <a:pt x="336" y="1195"/>
                    <a:pt x="336" y="1193"/>
                    <a:pt x="333" y="1190"/>
                  </a:cubicBezTo>
                  <a:cubicBezTo>
                    <a:pt x="330" y="1188"/>
                    <a:pt x="329" y="1189"/>
                    <a:pt x="326" y="1186"/>
                  </a:cubicBezTo>
                  <a:cubicBezTo>
                    <a:pt x="327" y="1185"/>
                    <a:pt x="329" y="1186"/>
                    <a:pt x="330" y="1185"/>
                  </a:cubicBezTo>
                  <a:cubicBezTo>
                    <a:pt x="326" y="1182"/>
                    <a:pt x="324" y="1181"/>
                    <a:pt x="320" y="1179"/>
                  </a:cubicBezTo>
                  <a:cubicBezTo>
                    <a:pt x="318" y="1177"/>
                    <a:pt x="318" y="1175"/>
                    <a:pt x="315" y="1173"/>
                  </a:cubicBezTo>
                  <a:cubicBezTo>
                    <a:pt x="308" y="1166"/>
                    <a:pt x="297" y="1159"/>
                    <a:pt x="291" y="1152"/>
                  </a:cubicBezTo>
                  <a:cubicBezTo>
                    <a:pt x="289" y="1148"/>
                    <a:pt x="287" y="1144"/>
                    <a:pt x="284" y="1141"/>
                  </a:cubicBezTo>
                  <a:cubicBezTo>
                    <a:pt x="284" y="1142"/>
                    <a:pt x="282" y="1142"/>
                    <a:pt x="282" y="1141"/>
                  </a:cubicBezTo>
                  <a:cubicBezTo>
                    <a:pt x="281" y="1141"/>
                    <a:pt x="279" y="1139"/>
                    <a:pt x="279" y="1138"/>
                  </a:cubicBezTo>
                  <a:cubicBezTo>
                    <a:pt x="276" y="1135"/>
                    <a:pt x="274" y="1130"/>
                    <a:pt x="271" y="1126"/>
                  </a:cubicBezTo>
                  <a:cubicBezTo>
                    <a:pt x="269" y="1124"/>
                    <a:pt x="266" y="1122"/>
                    <a:pt x="264" y="1119"/>
                  </a:cubicBezTo>
                  <a:cubicBezTo>
                    <a:pt x="261" y="1116"/>
                    <a:pt x="259" y="1111"/>
                    <a:pt x="257" y="1109"/>
                  </a:cubicBezTo>
                  <a:cubicBezTo>
                    <a:pt x="255" y="1107"/>
                    <a:pt x="252" y="1105"/>
                    <a:pt x="251" y="1104"/>
                  </a:cubicBezTo>
                  <a:cubicBezTo>
                    <a:pt x="250" y="1103"/>
                    <a:pt x="250" y="1102"/>
                    <a:pt x="249" y="1101"/>
                  </a:cubicBezTo>
                  <a:cubicBezTo>
                    <a:pt x="248" y="1099"/>
                    <a:pt x="247" y="1097"/>
                    <a:pt x="245" y="1096"/>
                  </a:cubicBezTo>
                  <a:cubicBezTo>
                    <a:pt x="244" y="1094"/>
                    <a:pt x="242" y="1092"/>
                    <a:pt x="240" y="1090"/>
                  </a:cubicBezTo>
                  <a:cubicBezTo>
                    <a:pt x="237" y="1086"/>
                    <a:pt x="234" y="1082"/>
                    <a:pt x="231" y="1078"/>
                  </a:cubicBezTo>
                  <a:cubicBezTo>
                    <a:pt x="230" y="1077"/>
                    <a:pt x="229" y="1075"/>
                    <a:pt x="228" y="1073"/>
                  </a:cubicBezTo>
                  <a:cubicBezTo>
                    <a:pt x="227" y="1072"/>
                    <a:pt x="226" y="1070"/>
                    <a:pt x="225" y="1068"/>
                  </a:cubicBezTo>
                  <a:cubicBezTo>
                    <a:pt x="223" y="1065"/>
                    <a:pt x="222" y="1061"/>
                    <a:pt x="219" y="1058"/>
                  </a:cubicBezTo>
                  <a:cubicBezTo>
                    <a:pt x="216" y="1053"/>
                    <a:pt x="212" y="1050"/>
                    <a:pt x="209" y="1045"/>
                  </a:cubicBezTo>
                  <a:cubicBezTo>
                    <a:pt x="208" y="1042"/>
                    <a:pt x="207" y="1039"/>
                    <a:pt x="206" y="1036"/>
                  </a:cubicBezTo>
                  <a:cubicBezTo>
                    <a:pt x="204" y="1034"/>
                    <a:pt x="202" y="1033"/>
                    <a:pt x="200" y="1030"/>
                  </a:cubicBezTo>
                  <a:cubicBezTo>
                    <a:pt x="198" y="1027"/>
                    <a:pt x="196" y="1024"/>
                    <a:pt x="195" y="1021"/>
                  </a:cubicBezTo>
                  <a:cubicBezTo>
                    <a:pt x="193" y="1017"/>
                    <a:pt x="191" y="1013"/>
                    <a:pt x="189" y="1010"/>
                  </a:cubicBezTo>
                  <a:cubicBezTo>
                    <a:pt x="186" y="1002"/>
                    <a:pt x="183" y="994"/>
                    <a:pt x="180" y="987"/>
                  </a:cubicBezTo>
                  <a:cubicBezTo>
                    <a:pt x="179" y="985"/>
                    <a:pt x="176" y="983"/>
                    <a:pt x="175" y="981"/>
                  </a:cubicBezTo>
                  <a:cubicBezTo>
                    <a:pt x="173" y="977"/>
                    <a:pt x="172" y="968"/>
                    <a:pt x="168" y="971"/>
                  </a:cubicBezTo>
                  <a:cubicBezTo>
                    <a:pt x="168" y="973"/>
                    <a:pt x="169" y="975"/>
                    <a:pt x="170" y="977"/>
                  </a:cubicBezTo>
                  <a:cubicBezTo>
                    <a:pt x="171" y="979"/>
                    <a:pt x="172" y="981"/>
                    <a:pt x="172" y="982"/>
                  </a:cubicBezTo>
                  <a:cubicBezTo>
                    <a:pt x="174" y="986"/>
                    <a:pt x="177" y="990"/>
                    <a:pt x="179" y="994"/>
                  </a:cubicBezTo>
                  <a:cubicBezTo>
                    <a:pt x="181" y="998"/>
                    <a:pt x="182" y="1001"/>
                    <a:pt x="184" y="1005"/>
                  </a:cubicBezTo>
                  <a:cubicBezTo>
                    <a:pt x="185" y="1008"/>
                    <a:pt x="187" y="1011"/>
                    <a:pt x="189" y="1015"/>
                  </a:cubicBezTo>
                  <a:cubicBezTo>
                    <a:pt x="192" y="1021"/>
                    <a:pt x="195" y="1028"/>
                    <a:pt x="198" y="1032"/>
                  </a:cubicBezTo>
                  <a:cubicBezTo>
                    <a:pt x="200" y="1034"/>
                    <a:pt x="201" y="1034"/>
                    <a:pt x="203" y="1036"/>
                  </a:cubicBezTo>
                  <a:cubicBezTo>
                    <a:pt x="203" y="1038"/>
                    <a:pt x="203" y="1041"/>
                    <a:pt x="204" y="1042"/>
                  </a:cubicBezTo>
                  <a:cubicBezTo>
                    <a:pt x="206" y="1047"/>
                    <a:pt x="210" y="1052"/>
                    <a:pt x="211" y="1053"/>
                  </a:cubicBezTo>
                  <a:cubicBezTo>
                    <a:pt x="212" y="1054"/>
                    <a:pt x="211" y="1056"/>
                    <a:pt x="212" y="1058"/>
                  </a:cubicBezTo>
                  <a:cubicBezTo>
                    <a:pt x="212" y="1058"/>
                    <a:pt x="214" y="1058"/>
                    <a:pt x="214" y="1058"/>
                  </a:cubicBezTo>
                  <a:cubicBezTo>
                    <a:pt x="215" y="1059"/>
                    <a:pt x="216" y="1061"/>
                    <a:pt x="217" y="1062"/>
                  </a:cubicBezTo>
                  <a:cubicBezTo>
                    <a:pt x="219" y="1065"/>
                    <a:pt x="222" y="1070"/>
                    <a:pt x="224" y="1073"/>
                  </a:cubicBezTo>
                  <a:cubicBezTo>
                    <a:pt x="226" y="1077"/>
                    <a:pt x="227" y="1080"/>
                    <a:pt x="226" y="1081"/>
                  </a:cubicBezTo>
                  <a:cubicBezTo>
                    <a:pt x="221" y="1077"/>
                    <a:pt x="218" y="1069"/>
                    <a:pt x="215" y="1065"/>
                  </a:cubicBezTo>
                  <a:cubicBezTo>
                    <a:pt x="212" y="1060"/>
                    <a:pt x="209" y="1057"/>
                    <a:pt x="206" y="1052"/>
                  </a:cubicBezTo>
                  <a:cubicBezTo>
                    <a:pt x="205" y="1051"/>
                    <a:pt x="205" y="1050"/>
                    <a:pt x="205" y="1049"/>
                  </a:cubicBezTo>
                  <a:cubicBezTo>
                    <a:pt x="202" y="1045"/>
                    <a:pt x="199" y="1039"/>
                    <a:pt x="196" y="1033"/>
                  </a:cubicBezTo>
                  <a:cubicBezTo>
                    <a:pt x="195" y="1032"/>
                    <a:pt x="194" y="1030"/>
                    <a:pt x="193" y="1029"/>
                  </a:cubicBezTo>
                  <a:cubicBezTo>
                    <a:pt x="192" y="1027"/>
                    <a:pt x="192" y="1026"/>
                    <a:pt x="191" y="1024"/>
                  </a:cubicBezTo>
                  <a:cubicBezTo>
                    <a:pt x="189" y="1022"/>
                    <a:pt x="188" y="1019"/>
                    <a:pt x="186" y="1017"/>
                  </a:cubicBezTo>
                  <a:cubicBezTo>
                    <a:pt x="183" y="1011"/>
                    <a:pt x="182" y="1006"/>
                    <a:pt x="179" y="1001"/>
                  </a:cubicBezTo>
                  <a:cubicBezTo>
                    <a:pt x="177" y="997"/>
                    <a:pt x="174" y="993"/>
                    <a:pt x="171" y="988"/>
                  </a:cubicBezTo>
                  <a:cubicBezTo>
                    <a:pt x="169" y="983"/>
                    <a:pt x="167" y="978"/>
                    <a:pt x="166" y="975"/>
                  </a:cubicBezTo>
                  <a:cubicBezTo>
                    <a:pt x="165" y="972"/>
                    <a:pt x="163" y="970"/>
                    <a:pt x="161" y="968"/>
                  </a:cubicBezTo>
                  <a:cubicBezTo>
                    <a:pt x="160" y="965"/>
                    <a:pt x="159" y="958"/>
                    <a:pt x="156" y="960"/>
                  </a:cubicBezTo>
                  <a:cubicBezTo>
                    <a:pt x="158" y="966"/>
                    <a:pt x="159" y="972"/>
                    <a:pt x="162" y="978"/>
                  </a:cubicBezTo>
                  <a:cubicBezTo>
                    <a:pt x="164" y="981"/>
                    <a:pt x="166" y="982"/>
                    <a:pt x="167" y="984"/>
                  </a:cubicBezTo>
                  <a:cubicBezTo>
                    <a:pt x="168" y="986"/>
                    <a:pt x="167" y="988"/>
                    <a:pt x="169" y="990"/>
                  </a:cubicBezTo>
                  <a:cubicBezTo>
                    <a:pt x="171" y="996"/>
                    <a:pt x="175" y="1001"/>
                    <a:pt x="178" y="1007"/>
                  </a:cubicBezTo>
                  <a:cubicBezTo>
                    <a:pt x="180" y="1012"/>
                    <a:pt x="183" y="1017"/>
                    <a:pt x="185" y="1022"/>
                  </a:cubicBezTo>
                  <a:cubicBezTo>
                    <a:pt x="188" y="1027"/>
                    <a:pt x="190" y="1032"/>
                    <a:pt x="192" y="1036"/>
                  </a:cubicBezTo>
                  <a:cubicBezTo>
                    <a:pt x="195" y="1041"/>
                    <a:pt x="197" y="1046"/>
                    <a:pt x="200" y="1050"/>
                  </a:cubicBezTo>
                  <a:cubicBezTo>
                    <a:pt x="201" y="1052"/>
                    <a:pt x="202" y="1054"/>
                    <a:pt x="203" y="1056"/>
                  </a:cubicBezTo>
                  <a:cubicBezTo>
                    <a:pt x="204" y="1058"/>
                    <a:pt x="205" y="1059"/>
                    <a:pt x="207" y="1061"/>
                  </a:cubicBezTo>
                  <a:cubicBezTo>
                    <a:pt x="208" y="1063"/>
                    <a:pt x="210" y="1063"/>
                    <a:pt x="211" y="1065"/>
                  </a:cubicBezTo>
                  <a:cubicBezTo>
                    <a:pt x="213" y="1068"/>
                    <a:pt x="213" y="1072"/>
                    <a:pt x="215" y="1076"/>
                  </a:cubicBezTo>
                  <a:cubicBezTo>
                    <a:pt x="217" y="1079"/>
                    <a:pt x="220" y="1082"/>
                    <a:pt x="223" y="1086"/>
                  </a:cubicBezTo>
                  <a:cubicBezTo>
                    <a:pt x="225" y="1088"/>
                    <a:pt x="227" y="1092"/>
                    <a:pt x="229" y="1095"/>
                  </a:cubicBezTo>
                  <a:cubicBezTo>
                    <a:pt x="232" y="1099"/>
                    <a:pt x="234" y="1102"/>
                    <a:pt x="237" y="1106"/>
                  </a:cubicBezTo>
                  <a:cubicBezTo>
                    <a:pt x="240" y="1110"/>
                    <a:pt x="243" y="1114"/>
                    <a:pt x="246" y="1118"/>
                  </a:cubicBezTo>
                  <a:cubicBezTo>
                    <a:pt x="249" y="1122"/>
                    <a:pt x="252" y="1126"/>
                    <a:pt x="255" y="1130"/>
                  </a:cubicBezTo>
                  <a:cubicBezTo>
                    <a:pt x="257" y="1132"/>
                    <a:pt x="258" y="1132"/>
                    <a:pt x="260" y="1134"/>
                  </a:cubicBezTo>
                  <a:cubicBezTo>
                    <a:pt x="265" y="1141"/>
                    <a:pt x="269" y="1147"/>
                    <a:pt x="274" y="1152"/>
                  </a:cubicBezTo>
                  <a:cubicBezTo>
                    <a:pt x="280" y="1158"/>
                    <a:pt x="282" y="1160"/>
                    <a:pt x="286" y="1165"/>
                  </a:cubicBezTo>
                  <a:cubicBezTo>
                    <a:pt x="288" y="1167"/>
                    <a:pt x="291" y="1168"/>
                    <a:pt x="292" y="1170"/>
                  </a:cubicBezTo>
                  <a:cubicBezTo>
                    <a:pt x="294" y="1172"/>
                    <a:pt x="294" y="1174"/>
                    <a:pt x="296" y="1176"/>
                  </a:cubicBezTo>
                  <a:cubicBezTo>
                    <a:pt x="297" y="1177"/>
                    <a:pt x="299" y="1177"/>
                    <a:pt x="301" y="1179"/>
                  </a:cubicBezTo>
                  <a:cubicBezTo>
                    <a:pt x="301" y="1179"/>
                    <a:pt x="303" y="1181"/>
                    <a:pt x="304" y="1183"/>
                  </a:cubicBezTo>
                  <a:cubicBezTo>
                    <a:pt x="306" y="1184"/>
                    <a:pt x="306" y="1183"/>
                    <a:pt x="308" y="1185"/>
                  </a:cubicBezTo>
                  <a:cubicBezTo>
                    <a:pt x="310" y="1188"/>
                    <a:pt x="312" y="1192"/>
                    <a:pt x="315" y="1195"/>
                  </a:cubicBezTo>
                  <a:cubicBezTo>
                    <a:pt x="318" y="1199"/>
                    <a:pt x="325" y="1203"/>
                    <a:pt x="330" y="1208"/>
                  </a:cubicBezTo>
                  <a:cubicBezTo>
                    <a:pt x="332" y="1210"/>
                    <a:pt x="334" y="1213"/>
                    <a:pt x="335" y="1214"/>
                  </a:cubicBezTo>
                  <a:cubicBezTo>
                    <a:pt x="338" y="1217"/>
                    <a:pt x="343" y="1221"/>
                    <a:pt x="344" y="1221"/>
                  </a:cubicBezTo>
                  <a:cubicBezTo>
                    <a:pt x="345" y="1222"/>
                    <a:pt x="347" y="1226"/>
                    <a:pt x="351" y="1228"/>
                  </a:cubicBezTo>
                  <a:cubicBezTo>
                    <a:pt x="353" y="1229"/>
                    <a:pt x="355" y="1228"/>
                    <a:pt x="357" y="1229"/>
                  </a:cubicBezTo>
                  <a:cubicBezTo>
                    <a:pt x="360" y="1231"/>
                    <a:pt x="360" y="1233"/>
                    <a:pt x="363" y="1235"/>
                  </a:cubicBezTo>
                  <a:cubicBezTo>
                    <a:pt x="367" y="1237"/>
                    <a:pt x="371" y="1239"/>
                    <a:pt x="376" y="1241"/>
                  </a:cubicBezTo>
                  <a:cubicBezTo>
                    <a:pt x="382" y="1245"/>
                    <a:pt x="387" y="1251"/>
                    <a:pt x="394" y="1256"/>
                  </a:cubicBezTo>
                  <a:cubicBezTo>
                    <a:pt x="397" y="1258"/>
                    <a:pt x="400" y="1258"/>
                    <a:pt x="403" y="1260"/>
                  </a:cubicBezTo>
                  <a:cubicBezTo>
                    <a:pt x="405" y="1261"/>
                    <a:pt x="408" y="1264"/>
                    <a:pt x="410" y="1266"/>
                  </a:cubicBezTo>
                  <a:cubicBezTo>
                    <a:pt x="420" y="1273"/>
                    <a:pt x="432" y="1277"/>
                    <a:pt x="441" y="1283"/>
                  </a:cubicBezTo>
                  <a:cubicBezTo>
                    <a:pt x="443" y="1284"/>
                    <a:pt x="445" y="1287"/>
                    <a:pt x="447" y="1288"/>
                  </a:cubicBezTo>
                  <a:cubicBezTo>
                    <a:pt x="451" y="1290"/>
                    <a:pt x="455" y="1291"/>
                    <a:pt x="460" y="1294"/>
                  </a:cubicBezTo>
                  <a:cubicBezTo>
                    <a:pt x="462" y="1295"/>
                    <a:pt x="464" y="1297"/>
                    <a:pt x="467" y="1298"/>
                  </a:cubicBezTo>
                  <a:cubicBezTo>
                    <a:pt x="469" y="1299"/>
                    <a:pt x="472" y="1299"/>
                    <a:pt x="474" y="1300"/>
                  </a:cubicBezTo>
                  <a:cubicBezTo>
                    <a:pt x="479" y="1303"/>
                    <a:pt x="486" y="1307"/>
                    <a:pt x="490" y="1309"/>
                  </a:cubicBezTo>
                  <a:cubicBezTo>
                    <a:pt x="497" y="1314"/>
                    <a:pt x="499" y="1311"/>
                    <a:pt x="505" y="1313"/>
                  </a:cubicBezTo>
                  <a:cubicBezTo>
                    <a:pt x="506" y="1314"/>
                    <a:pt x="510" y="1316"/>
                    <a:pt x="514" y="1317"/>
                  </a:cubicBezTo>
                  <a:cubicBezTo>
                    <a:pt x="517" y="1318"/>
                    <a:pt x="521" y="1320"/>
                    <a:pt x="524" y="1321"/>
                  </a:cubicBezTo>
                  <a:cubicBezTo>
                    <a:pt x="527" y="1321"/>
                    <a:pt x="529" y="1320"/>
                    <a:pt x="531" y="1321"/>
                  </a:cubicBezTo>
                  <a:cubicBezTo>
                    <a:pt x="541" y="1323"/>
                    <a:pt x="543" y="1327"/>
                    <a:pt x="548" y="1329"/>
                  </a:cubicBezTo>
                  <a:cubicBezTo>
                    <a:pt x="552" y="1330"/>
                    <a:pt x="556" y="1329"/>
                    <a:pt x="559" y="1330"/>
                  </a:cubicBezTo>
                  <a:cubicBezTo>
                    <a:pt x="562" y="1331"/>
                    <a:pt x="565" y="1333"/>
                    <a:pt x="568" y="1334"/>
                  </a:cubicBezTo>
                  <a:cubicBezTo>
                    <a:pt x="571" y="1335"/>
                    <a:pt x="574" y="1334"/>
                    <a:pt x="576" y="1335"/>
                  </a:cubicBezTo>
                  <a:cubicBezTo>
                    <a:pt x="578" y="1335"/>
                    <a:pt x="579" y="1337"/>
                    <a:pt x="582" y="1337"/>
                  </a:cubicBezTo>
                  <a:cubicBezTo>
                    <a:pt x="587" y="1338"/>
                    <a:pt x="596" y="1339"/>
                    <a:pt x="601" y="1341"/>
                  </a:cubicBezTo>
                  <a:cubicBezTo>
                    <a:pt x="603" y="1341"/>
                    <a:pt x="605" y="1343"/>
                    <a:pt x="607" y="1344"/>
                  </a:cubicBezTo>
                  <a:cubicBezTo>
                    <a:pt x="609" y="1344"/>
                    <a:pt x="612" y="1344"/>
                    <a:pt x="615" y="1345"/>
                  </a:cubicBezTo>
                  <a:cubicBezTo>
                    <a:pt x="618" y="1345"/>
                    <a:pt x="620" y="1347"/>
                    <a:pt x="622" y="1347"/>
                  </a:cubicBezTo>
                  <a:cubicBezTo>
                    <a:pt x="621" y="1347"/>
                    <a:pt x="626" y="1347"/>
                    <a:pt x="627" y="1347"/>
                  </a:cubicBezTo>
                  <a:cubicBezTo>
                    <a:pt x="629" y="1347"/>
                    <a:pt x="631" y="1347"/>
                    <a:pt x="634" y="1348"/>
                  </a:cubicBezTo>
                  <a:cubicBezTo>
                    <a:pt x="637" y="1348"/>
                    <a:pt x="640" y="1348"/>
                    <a:pt x="642" y="1349"/>
                  </a:cubicBezTo>
                  <a:cubicBezTo>
                    <a:pt x="642" y="1349"/>
                    <a:pt x="641" y="1350"/>
                    <a:pt x="641" y="1351"/>
                  </a:cubicBezTo>
                  <a:cubicBezTo>
                    <a:pt x="644" y="1352"/>
                    <a:pt x="657" y="1351"/>
                    <a:pt x="656" y="1351"/>
                  </a:cubicBezTo>
                  <a:cubicBezTo>
                    <a:pt x="659" y="1352"/>
                    <a:pt x="661" y="1354"/>
                    <a:pt x="664" y="1354"/>
                  </a:cubicBezTo>
                  <a:cubicBezTo>
                    <a:pt x="664" y="1354"/>
                    <a:pt x="667" y="1352"/>
                    <a:pt x="668" y="1352"/>
                  </a:cubicBezTo>
                  <a:cubicBezTo>
                    <a:pt x="670" y="1352"/>
                    <a:pt x="670" y="1353"/>
                    <a:pt x="672" y="1353"/>
                  </a:cubicBezTo>
                  <a:cubicBezTo>
                    <a:pt x="672" y="1353"/>
                    <a:pt x="673" y="1352"/>
                    <a:pt x="675" y="1352"/>
                  </a:cubicBezTo>
                  <a:cubicBezTo>
                    <a:pt x="686" y="1353"/>
                    <a:pt x="694" y="1355"/>
                    <a:pt x="700" y="1355"/>
                  </a:cubicBezTo>
                  <a:cubicBezTo>
                    <a:pt x="702" y="1355"/>
                    <a:pt x="706" y="1353"/>
                    <a:pt x="708" y="1353"/>
                  </a:cubicBezTo>
                  <a:cubicBezTo>
                    <a:pt x="709" y="1353"/>
                    <a:pt x="710" y="1355"/>
                    <a:pt x="713" y="1355"/>
                  </a:cubicBezTo>
                  <a:cubicBezTo>
                    <a:pt x="716" y="1355"/>
                    <a:pt x="717" y="1354"/>
                    <a:pt x="720" y="1354"/>
                  </a:cubicBezTo>
                  <a:cubicBezTo>
                    <a:pt x="721" y="1354"/>
                    <a:pt x="724" y="1355"/>
                    <a:pt x="726" y="1355"/>
                  </a:cubicBezTo>
                  <a:cubicBezTo>
                    <a:pt x="735" y="1356"/>
                    <a:pt x="739" y="1354"/>
                    <a:pt x="745" y="1353"/>
                  </a:cubicBezTo>
                  <a:cubicBezTo>
                    <a:pt x="747" y="1353"/>
                    <a:pt x="750" y="1355"/>
                    <a:pt x="753" y="1355"/>
                  </a:cubicBezTo>
                  <a:cubicBezTo>
                    <a:pt x="760" y="1354"/>
                    <a:pt x="757" y="1352"/>
                    <a:pt x="761" y="1354"/>
                  </a:cubicBezTo>
                  <a:cubicBezTo>
                    <a:pt x="763" y="1355"/>
                    <a:pt x="767" y="1354"/>
                    <a:pt x="772" y="1354"/>
                  </a:cubicBezTo>
                  <a:cubicBezTo>
                    <a:pt x="777" y="1353"/>
                    <a:pt x="782" y="1352"/>
                    <a:pt x="787" y="1352"/>
                  </a:cubicBezTo>
                  <a:cubicBezTo>
                    <a:pt x="793" y="1351"/>
                    <a:pt x="799" y="1352"/>
                    <a:pt x="803" y="1352"/>
                  </a:cubicBezTo>
                  <a:cubicBezTo>
                    <a:pt x="807" y="1351"/>
                    <a:pt x="810" y="1349"/>
                    <a:pt x="813" y="1348"/>
                  </a:cubicBezTo>
                  <a:cubicBezTo>
                    <a:pt x="822" y="1347"/>
                    <a:pt x="836" y="1344"/>
                    <a:pt x="846" y="1342"/>
                  </a:cubicBezTo>
                  <a:cubicBezTo>
                    <a:pt x="848" y="1342"/>
                    <a:pt x="851" y="1342"/>
                    <a:pt x="853" y="1342"/>
                  </a:cubicBezTo>
                  <a:cubicBezTo>
                    <a:pt x="858" y="1341"/>
                    <a:pt x="867" y="1339"/>
                    <a:pt x="870" y="1338"/>
                  </a:cubicBezTo>
                  <a:cubicBezTo>
                    <a:pt x="872" y="1337"/>
                    <a:pt x="873" y="1334"/>
                    <a:pt x="875" y="1333"/>
                  </a:cubicBezTo>
                  <a:cubicBezTo>
                    <a:pt x="879" y="1332"/>
                    <a:pt x="883" y="1333"/>
                    <a:pt x="888" y="1332"/>
                  </a:cubicBezTo>
                  <a:cubicBezTo>
                    <a:pt x="893" y="1331"/>
                    <a:pt x="899" y="1328"/>
                    <a:pt x="902" y="1327"/>
                  </a:cubicBezTo>
                  <a:cubicBezTo>
                    <a:pt x="904" y="1327"/>
                    <a:pt x="906" y="1328"/>
                    <a:pt x="907" y="1327"/>
                  </a:cubicBezTo>
                  <a:cubicBezTo>
                    <a:pt x="915" y="1326"/>
                    <a:pt x="920" y="1323"/>
                    <a:pt x="926" y="1321"/>
                  </a:cubicBezTo>
                  <a:cubicBezTo>
                    <a:pt x="928" y="1320"/>
                    <a:pt x="930" y="1319"/>
                    <a:pt x="932" y="1319"/>
                  </a:cubicBezTo>
                  <a:cubicBezTo>
                    <a:pt x="934" y="1318"/>
                    <a:pt x="935" y="1318"/>
                    <a:pt x="937" y="1317"/>
                  </a:cubicBezTo>
                  <a:cubicBezTo>
                    <a:pt x="941" y="1316"/>
                    <a:pt x="944" y="1316"/>
                    <a:pt x="946" y="1315"/>
                  </a:cubicBezTo>
                  <a:cubicBezTo>
                    <a:pt x="953" y="1312"/>
                    <a:pt x="959" y="1309"/>
                    <a:pt x="965" y="1305"/>
                  </a:cubicBezTo>
                  <a:cubicBezTo>
                    <a:pt x="968" y="1304"/>
                    <a:pt x="973" y="1304"/>
                    <a:pt x="976" y="1302"/>
                  </a:cubicBezTo>
                  <a:cubicBezTo>
                    <a:pt x="977" y="1301"/>
                    <a:pt x="979" y="1299"/>
                    <a:pt x="982" y="1298"/>
                  </a:cubicBezTo>
                  <a:cubicBezTo>
                    <a:pt x="984" y="1297"/>
                    <a:pt x="985" y="1298"/>
                    <a:pt x="987" y="1297"/>
                  </a:cubicBezTo>
                  <a:cubicBezTo>
                    <a:pt x="989" y="1297"/>
                    <a:pt x="992" y="1293"/>
                    <a:pt x="995" y="1292"/>
                  </a:cubicBezTo>
                  <a:cubicBezTo>
                    <a:pt x="999" y="1290"/>
                    <a:pt x="1002" y="1288"/>
                    <a:pt x="1006" y="1286"/>
                  </a:cubicBezTo>
                  <a:cubicBezTo>
                    <a:pt x="1012" y="1283"/>
                    <a:pt x="1029" y="1274"/>
                    <a:pt x="1032" y="1272"/>
                  </a:cubicBezTo>
                  <a:cubicBezTo>
                    <a:pt x="1033" y="1271"/>
                    <a:pt x="1032" y="1270"/>
                    <a:pt x="1035" y="1269"/>
                  </a:cubicBezTo>
                  <a:cubicBezTo>
                    <a:pt x="1036" y="1269"/>
                    <a:pt x="1037" y="1270"/>
                    <a:pt x="1040" y="1268"/>
                  </a:cubicBezTo>
                  <a:cubicBezTo>
                    <a:pt x="1045" y="1265"/>
                    <a:pt x="1048" y="1262"/>
                    <a:pt x="1051" y="1261"/>
                  </a:cubicBezTo>
                  <a:cubicBezTo>
                    <a:pt x="1058" y="1259"/>
                    <a:pt x="1068" y="1255"/>
                    <a:pt x="1070" y="1249"/>
                  </a:cubicBezTo>
                  <a:cubicBezTo>
                    <a:pt x="1077" y="1249"/>
                    <a:pt x="1079" y="1244"/>
                    <a:pt x="1084" y="1239"/>
                  </a:cubicBezTo>
                  <a:cubicBezTo>
                    <a:pt x="1090" y="1233"/>
                    <a:pt x="1091" y="1234"/>
                    <a:pt x="1097" y="1230"/>
                  </a:cubicBezTo>
                  <a:cubicBezTo>
                    <a:pt x="1101" y="1227"/>
                    <a:pt x="1105" y="1224"/>
                    <a:pt x="1106" y="1223"/>
                  </a:cubicBezTo>
                  <a:cubicBezTo>
                    <a:pt x="1107" y="1223"/>
                    <a:pt x="1107" y="1224"/>
                    <a:pt x="1108" y="1224"/>
                  </a:cubicBezTo>
                  <a:cubicBezTo>
                    <a:pt x="1110" y="1224"/>
                    <a:pt x="1113" y="1221"/>
                    <a:pt x="1115" y="1218"/>
                  </a:cubicBezTo>
                  <a:cubicBezTo>
                    <a:pt x="1117" y="1215"/>
                    <a:pt x="1119" y="1212"/>
                    <a:pt x="1120" y="1211"/>
                  </a:cubicBezTo>
                  <a:cubicBezTo>
                    <a:pt x="1122" y="1208"/>
                    <a:pt x="1126" y="1207"/>
                    <a:pt x="1128" y="1205"/>
                  </a:cubicBezTo>
                  <a:cubicBezTo>
                    <a:pt x="1131" y="1203"/>
                    <a:pt x="1130" y="1202"/>
                    <a:pt x="1133" y="1200"/>
                  </a:cubicBezTo>
                  <a:cubicBezTo>
                    <a:pt x="1139" y="1194"/>
                    <a:pt x="1149" y="1186"/>
                    <a:pt x="1156" y="1179"/>
                  </a:cubicBezTo>
                  <a:cubicBezTo>
                    <a:pt x="1158" y="1176"/>
                    <a:pt x="1159" y="1174"/>
                    <a:pt x="1161" y="1172"/>
                  </a:cubicBezTo>
                  <a:cubicBezTo>
                    <a:pt x="1163" y="1170"/>
                    <a:pt x="1164" y="1170"/>
                    <a:pt x="1166" y="1168"/>
                  </a:cubicBezTo>
                  <a:cubicBezTo>
                    <a:pt x="1168" y="1166"/>
                    <a:pt x="1170" y="1164"/>
                    <a:pt x="1172" y="1162"/>
                  </a:cubicBezTo>
                  <a:cubicBezTo>
                    <a:pt x="1175" y="1162"/>
                    <a:pt x="1173" y="1164"/>
                    <a:pt x="1176" y="1163"/>
                  </a:cubicBezTo>
                  <a:cubicBezTo>
                    <a:pt x="1178" y="1162"/>
                    <a:pt x="1181" y="1156"/>
                    <a:pt x="1182" y="1158"/>
                  </a:cubicBezTo>
                  <a:cubicBezTo>
                    <a:pt x="1184" y="1161"/>
                    <a:pt x="1178" y="1165"/>
                    <a:pt x="1175" y="1169"/>
                  </a:cubicBezTo>
                  <a:cubicBezTo>
                    <a:pt x="1171" y="1174"/>
                    <a:pt x="1167" y="1181"/>
                    <a:pt x="1163" y="1185"/>
                  </a:cubicBezTo>
                  <a:cubicBezTo>
                    <a:pt x="1160" y="1188"/>
                    <a:pt x="1157" y="1188"/>
                    <a:pt x="1154" y="1191"/>
                  </a:cubicBezTo>
                  <a:cubicBezTo>
                    <a:pt x="1146" y="1197"/>
                    <a:pt x="1147" y="1200"/>
                    <a:pt x="1143" y="1204"/>
                  </a:cubicBezTo>
                  <a:cubicBezTo>
                    <a:pt x="1142" y="1206"/>
                    <a:pt x="1137" y="1208"/>
                    <a:pt x="1136" y="1211"/>
                  </a:cubicBezTo>
                  <a:cubicBezTo>
                    <a:pt x="1138" y="1209"/>
                    <a:pt x="1143" y="1209"/>
                    <a:pt x="1141" y="1211"/>
                  </a:cubicBezTo>
                  <a:cubicBezTo>
                    <a:pt x="1137" y="1218"/>
                    <a:pt x="1131" y="1216"/>
                    <a:pt x="1128" y="1219"/>
                  </a:cubicBezTo>
                  <a:cubicBezTo>
                    <a:pt x="1126" y="1220"/>
                    <a:pt x="1126" y="1221"/>
                    <a:pt x="1126" y="1222"/>
                  </a:cubicBezTo>
                  <a:cubicBezTo>
                    <a:pt x="1123" y="1224"/>
                    <a:pt x="1120" y="1225"/>
                    <a:pt x="1121" y="1229"/>
                  </a:cubicBezTo>
                  <a:cubicBezTo>
                    <a:pt x="1125" y="1225"/>
                    <a:pt x="1129" y="1222"/>
                    <a:pt x="1127" y="1226"/>
                  </a:cubicBezTo>
                  <a:cubicBezTo>
                    <a:pt x="1122" y="1231"/>
                    <a:pt x="1118" y="1229"/>
                    <a:pt x="1113" y="1232"/>
                  </a:cubicBezTo>
                  <a:cubicBezTo>
                    <a:pt x="1108" y="1235"/>
                    <a:pt x="1106" y="1239"/>
                    <a:pt x="1102" y="1243"/>
                  </a:cubicBezTo>
                  <a:cubicBezTo>
                    <a:pt x="1102" y="1243"/>
                    <a:pt x="1098" y="1245"/>
                    <a:pt x="1097" y="1245"/>
                  </a:cubicBezTo>
                  <a:cubicBezTo>
                    <a:pt x="1091" y="1249"/>
                    <a:pt x="1079" y="1259"/>
                    <a:pt x="1074" y="1260"/>
                  </a:cubicBezTo>
                  <a:cubicBezTo>
                    <a:pt x="1077" y="1262"/>
                    <a:pt x="1073" y="1266"/>
                    <a:pt x="1071" y="1267"/>
                  </a:cubicBezTo>
                  <a:cubicBezTo>
                    <a:pt x="1071" y="1268"/>
                    <a:pt x="1065" y="1271"/>
                    <a:pt x="1063" y="1272"/>
                  </a:cubicBezTo>
                  <a:cubicBezTo>
                    <a:pt x="1062" y="1272"/>
                    <a:pt x="1062" y="1271"/>
                    <a:pt x="1062" y="1271"/>
                  </a:cubicBezTo>
                  <a:cubicBezTo>
                    <a:pt x="1061" y="1271"/>
                    <a:pt x="1059" y="1273"/>
                    <a:pt x="1059" y="1273"/>
                  </a:cubicBezTo>
                  <a:cubicBezTo>
                    <a:pt x="1058" y="1273"/>
                    <a:pt x="1056" y="1271"/>
                    <a:pt x="1056" y="1272"/>
                  </a:cubicBezTo>
                  <a:cubicBezTo>
                    <a:pt x="1052" y="1273"/>
                    <a:pt x="1048" y="1277"/>
                    <a:pt x="1046" y="1278"/>
                  </a:cubicBezTo>
                  <a:cubicBezTo>
                    <a:pt x="1047" y="1279"/>
                    <a:pt x="1049" y="1282"/>
                    <a:pt x="1048" y="1284"/>
                  </a:cubicBezTo>
                  <a:cubicBezTo>
                    <a:pt x="1043" y="1288"/>
                    <a:pt x="1042" y="1285"/>
                    <a:pt x="1045" y="1282"/>
                  </a:cubicBezTo>
                  <a:cubicBezTo>
                    <a:pt x="1038" y="1285"/>
                    <a:pt x="1040" y="1288"/>
                    <a:pt x="1039" y="1289"/>
                  </a:cubicBezTo>
                  <a:cubicBezTo>
                    <a:pt x="1037" y="1291"/>
                    <a:pt x="1035" y="1295"/>
                    <a:pt x="1030" y="1294"/>
                  </a:cubicBezTo>
                  <a:cubicBezTo>
                    <a:pt x="1033" y="1292"/>
                    <a:pt x="1035" y="1290"/>
                    <a:pt x="1035" y="1288"/>
                  </a:cubicBezTo>
                  <a:cubicBezTo>
                    <a:pt x="1030" y="1289"/>
                    <a:pt x="1026" y="1295"/>
                    <a:pt x="1021" y="1297"/>
                  </a:cubicBezTo>
                  <a:cubicBezTo>
                    <a:pt x="1017" y="1299"/>
                    <a:pt x="1016" y="1298"/>
                    <a:pt x="1013" y="1300"/>
                  </a:cubicBezTo>
                  <a:cubicBezTo>
                    <a:pt x="1011" y="1301"/>
                    <a:pt x="1012" y="1302"/>
                    <a:pt x="1011" y="1303"/>
                  </a:cubicBezTo>
                  <a:cubicBezTo>
                    <a:pt x="1009" y="1304"/>
                    <a:pt x="1006" y="1304"/>
                    <a:pt x="1004" y="1305"/>
                  </a:cubicBezTo>
                  <a:cubicBezTo>
                    <a:pt x="1001" y="1306"/>
                    <a:pt x="997" y="1308"/>
                    <a:pt x="993" y="1310"/>
                  </a:cubicBezTo>
                  <a:cubicBezTo>
                    <a:pt x="990" y="1311"/>
                    <a:pt x="986" y="1313"/>
                    <a:pt x="983" y="1315"/>
                  </a:cubicBezTo>
                  <a:cubicBezTo>
                    <a:pt x="980" y="1316"/>
                    <a:pt x="979" y="1320"/>
                    <a:pt x="976" y="1321"/>
                  </a:cubicBezTo>
                  <a:cubicBezTo>
                    <a:pt x="975" y="1322"/>
                    <a:pt x="970" y="1325"/>
                    <a:pt x="966" y="1327"/>
                  </a:cubicBezTo>
                  <a:cubicBezTo>
                    <a:pt x="961" y="1329"/>
                    <a:pt x="957" y="1331"/>
                    <a:pt x="957" y="1331"/>
                  </a:cubicBezTo>
                  <a:cubicBezTo>
                    <a:pt x="953" y="1332"/>
                    <a:pt x="946" y="1331"/>
                    <a:pt x="943" y="1333"/>
                  </a:cubicBezTo>
                  <a:cubicBezTo>
                    <a:pt x="939" y="1336"/>
                    <a:pt x="938" y="1339"/>
                    <a:pt x="934" y="1341"/>
                  </a:cubicBezTo>
                  <a:cubicBezTo>
                    <a:pt x="931" y="1340"/>
                    <a:pt x="926" y="1344"/>
                    <a:pt x="924" y="1344"/>
                  </a:cubicBezTo>
                  <a:cubicBezTo>
                    <a:pt x="924" y="1344"/>
                    <a:pt x="921" y="1344"/>
                    <a:pt x="920" y="1344"/>
                  </a:cubicBezTo>
                  <a:cubicBezTo>
                    <a:pt x="914" y="1344"/>
                    <a:pt x="910" y="1348"/>
                    <a:pt x="903" y="1351"/>
                  </a:cubicBezTo>
                  <a:cubicBezTo>
                    <a:pt x="900" y="1351"/>
                    <a:pt x="900" y="1348"/>
                    <a:pt x="895" y="1351"/>
                  </a:cubicBezTo>
                  <a:cubicBezTo>
                    <a:pt x="893" y="1354"/>
                    <a:pt x="903" y="1352"/>
                    <a:pt x="896" y="1354"/>
                  </a:cubicBezTo>
                  <a:cubicBezTo>
                    <a:pt x="888" y="1357"/>
                    <a:pt x="897" y="1349"/>
                    <a:pt x="889" y="1351"/>
                  </a:cubicBezTo>
                  <a:cubicBezTo>
                    <a:pt x="880" y="1354"/>
                    <a:pt x="887" y="1356"/>
                    <a:pt x="886" y="1357"/>
                  </a:cubicBezTo>
                  <a:cubicBezTo>
                    <a:pt x="882" y="1360"/>
                    <a:pt x="880" y="1356"/>
                    <a:pt x="877" y="1356"/>
                  </a:cubicBezTo>
                  <a:cubicBezTo>
                    <a:pt x="875" y="1356"/>
                    <a:pt x="871" y="1358"/>
                    <a:pt x="869" y="1359"/>
                  </a:cubicBezTo>
                  <a:cubicBezTo>
                    <a:pt x="867" y="1359"/>
                    <a:pt x="867" y="1357"/>
                    <a:pt x="864" y="1358"/>
                  </a:cubicBezTo>
                  <a:cubicBezTo>
                    <a:pt x="862" y="1359"/>
                    <a:pt x="858" y="1360"/>
                    <a:pt x="856" y="1361"/>
                  </a:cubicBezTo>
                  <a:cubicBezTo>
                    <a:pt x="852" y="1362"/>
                    <a:pt x="848" y="1363"/>
                    <a:pt x="844" y="1364"/>
                  </a:cubicBezTo>
                  <a:cubicBezTo>
                    <a:pt x="840" y="1365"/>
                    <a:pt x="826" y="1366"/>
                    <a:pt x="823" y="1367"/>
                  </a:cubicBezTo>
                  <a:cubicBezTo>
                    <a:pt x="821" y="1367"/>
                    <a:pt x="819" y="1368"/>
                    <a:pt x="817" y="1369"/>
                  </a:cubicBezTo>
                  <a:cubicBezTo>
                    <a:pt x="815" y="1369"/>
                    <a:pt x="813" y="1370"/>
                    <a:pt x="811" y="1371"/>
                  </a:cubicBezTo>
                  <a:cubicBezTo>
                    <a:pt x="806" y="1373"/>
                    <a:pt x="802" y="1374"/>
                    <a:pt x="797" y="1374"/>
                  </a:cubicBezTo>
                  <a:cubicBezTo>
                    <a:pt x="794" y="1372"/>
                    <a:pt x="797" y="1373"/>
                    <a:pt x="796" y="1370"/>
                  </a:cubicBezTo>
                  <a:cubicBezTo>
                    <a:pt x="788" y="1372"/>
                    <a:pt x="796" y="1373"/>
                    <a:pt x="790" y="1375"/>
                  </a:cubicBezTo>
                  <a:cubicBezTo>
                    <a:pt x="786" y="1377"/>
                    <a:pt x="781" y="1376"/>
                    <a:pt x="776" y="1376"/>
                  </a:cubicBezTo>
                  <a:cubicBezTo>
                    <a:pt x="771" y="1376"/>
                    <a:pt x="766" y="1376"/>
                    <a:pt x="762" y="1378"/>
                  </a:cubicBezTo>
                  <a:cubicBezTo>
                    <a:pt x="762" y="1376"/>
                    <a:pt x="764" y="1376"/>
                    <a:pt x="763" y="1374"/>
                  </a:cubicBezTo>
                  <a:cubicBezTo>
                    <a:pt x="760" y="1374"/>
                    <a:pt x="757" y="1374"/>
                    <a:pt x="754" y="1375"/>
                  </a:cubicBezTo>
                  <a:cubicBezTo>
                    <a:pt x="751" y="1375"/>
                    <a:pt x="748" y="1376"/>
                    <a:pt x="745" y="1377"/>
                  </a:cubicBezTo>
                  <a:cubicBezTo>
                    <a:pt x="740" y="1378"/>
                    <a:pt x="732" y="1379"/>
                    <a:pt x="730" y="1379"/>
                  </a:cubicBezTo>
                  <a:cubicBezTo>
                    <a:pt x="728" y="1378"/>
                    <a:pt x="726" y="1377"/>
                    <a:pt x="724" y="1377"/>
                  </a:cubicBezTo>
                  <a:cubicBezTo>
                    <a:pt x="721" y="1377"/>
                    <a:pt x="718" y="1379"/>
                    <a:pt x="715" y="1379"/>
                  </a:cubicBezTo>
                  <a:cubicBezTo>
                    <a:pt x="711" y="1379"/>
                    <a:pt x="704" y="1378"/>
                    <a:pt x="699" y="1378"/>
                  </a:cubicBezTo>
                  <a:cubicBezTo>
                    <a:pt x="696" y="1378"/>
                    <a:pt x="696" y="1379"/>
                    <a:pt x="692" y="1379"/>
                  </a:cubicBezTo>
                  <a:cubicBezTo>
                    <a:pt x="687" y="1379"/>
                    <a:pt x="681" y="1377"/>
                    <a:pt x="675" y="1377"/>
                  </a:cubicBezTo>
                  <a:cubicBezTo>
                    <a:pt x="671" y="1376"/>
                    <a:pt x="667" y="1377"/>
                    <a:pt x="664" y="1376"/>
                  </a:cubicBezTo>
                  <a:cubicBezTo>
                    <a:pt x="661" y="1376"/>
                    <a:pt x="658" y="1374"/>
                    <a:pt x="656" y="1374"/>
                  </a:cubicBezTo>
                  <a:cubicBezTo>
                    <a:pt x="653" y="1374"/>
                    <a:pt x="650" y="1376"/>
                    <a:pt x="647" y="1376"/>
                  </a:cubicBezTo>
                  <a:cubicBezTo>
                    <a:pt x="647" y="1374"/>
                    <a:pt x="643" y="1373"/>
                    <a:pt x="638" y="1372"/>
                  </a:cubicBezTo>
                  <a:cubicBezTo>
                    <a:pt x="636" y="1371"/>
                    <a:pt x="634" y="1371"/>
                    <a:pt x="631" y="1371"/>
                  </a:cubicBezTo>
                  <a:cubicBezTo>
                    <a:pt x="629" y="1370"/>
                    <a:pt x="627" y="1370"/>
                    <a:pt x="626" y="1370"/>
                  </a:cubicBezTo>
                  <a:cubicBezTo>
                    <a:pt x="624" y="1370"/>
                    <a:pt x="620" y="1371"/>
                    <a:pt x="617" y="1371"/>
                  </a:cubicBezTo>
                  <a:cubicBezTo>
                    <a:pt x="616" y="1371"/>
                    <a:pt x="613" y="1370"/>
                    <a:pt x="609" y="1369"/>
                  </a:cubicBezTo>
                  <a:cubicBezTo>
                    <a:pt x="601" y="1369"/>
                    <a:pt x="592" y="1367"/>
                    <a:pt x="584" y="1367"/>
                  </a:cubicBezTo>
                  <a:cubicBezTo>
                    <a:pt x="587" y="1366"/>
                    <a:pt x="590" y="1365"/>
                    <a:pt x="585" y="1363"/>
                  </a:cubicBezTo>
                  <a:cubicBezTo>
                    <a:pt x="578" y="1363"/>
                    <a:pt x="583" y="1365"/>
                    <a:pt x="581" y="1366"/>
                  </a:cubicBezTo>
                  <a:cubicBezTo>
                    <a:pt x="575" y="1365"/>
                    <a:pt x="571" y="1366"/>
                    <a:pt x="568" y="1363"/>
                  </a:cubicBezTo>
                  <a:cubicBezTo>
                    <a:pt x="566" y="1362"/>
                    <a:pt x="569" y="1362"/>
                    <a:pt x="565" y="1361"/>
                  </a:cubicBezTo>
                  <a:cubicBezTo>
                    <a:pt x="564" y="1360"/>
                    <a:pt x="562" y="1361"/>
                    <a:pt x="562" y="1361"/>
                  </a:cubicBezTo>
                  <a:cubicBezTo>
                    <a:pt x="558" y="1360"/>
                    <a:pt x="554" y="1356"/>
                    <a:pt x="552" y="1359"/>
                  </a:cubicBezTo>
                  <a:cubicBezTo>
                    <a:pt x="553" y="1357"/>
                    <a:pt x="549" y="1356"/>
                    <a:pt x="546" y="1354"/>
                  </a:cubicBezTo>
                  <a:cubicBezTo>
                    <a:pt x="540" y="1356"/>
                    <a:pt x="532" y="1356"/>
                    <a:pt x="525" y="1352"/>
                  </a:cubicBezTo>
                  <a:cubicBezTo>
                    <a:pt x="524" y="1352"/>
                    <a:pt x="525" y="1350"/>
                    <a:pt x="525" y="1350"/>
                  </a:cubicBezTo>
                  <a:cubicBezTo>
                    <a:pt x="525" y="1347"/>
                    <a:pt x="516" y="1348"/>
                    <a:pt x="513" y="1346"/>
                  </a:cubicBezTo>
                  <a:cubicBezTo>
                    <a:pt x="510" y="1345"/>
                    <a:pt x="510" y="1344"/>
                    <a:pt x="507" y="1343"/>
                  </a:cubicBezTo>
                  <a:cubicBezTo>
                    <a:pt x="503" y="1342"/>
                    <a:pt x="498" y="1342"/>
                    <a:pt x="495" y="1341"/>
                  </a:cubicBezTo>
                  <a:cubicBezTo>
                    <a:pt x="492" y="1340"/>
                    <a:pt x="489" y="1337"/>
                    <a:pt x="486" y="1336"/>
                  </a:cubicBezTo>
                  <a:cubicBezTo>
                    <a:pt x="482" y="1334"/>
                    <a:pt x="476" y="1331"/>
                    <a:pt x="471" y="1329"/>
                  </a:cubicBezTo>
                  <a:cubicBezTo>
                    <a:pt x="467" y="1327"/>
                    <a:pt x="462" y="1326"/>
                    <a:pt x="457" y="1325"/>
                  </a:cubicBezTo>
                  <a:cubicBezTo>
                    <a:pt x="453" y="1323"/>
                    <a:pt x="448" y="1322"/>
                    <a:pt x="444" y="1320"/>
                  </a:cubicBezTo>
                  <a:cubicBezTo>
                    <a:pt x="439" y="1318"/>
                    <a:pt x="434" y="1315"/>
                    <a:pt x="429" y="1313"/>
                  </a:cubicBezTo>
                  <a:cubicBezTo>
                    <a:pt x="424" y="1310"/>
                    <a:pt x="420" y="1308"/>
                    <a:pt x="416" y="1306"/>
                  </a:cubicBezTo>
                  <a:cubicBezTo>
                    <a:pt x="413" y="1304"/>
                    <a:pt x="409" y="1302"/>
                    <a:pt x="406" y="1301"/>
                  </a:cubicBezTo>
                  <a:cubicBezTo>
                    <a:pt x="403" y="1299"/>
                    <a:pt x="400" y="1297"/>
                    <a:pt x="397" y="1295"/>
                  </a:cubicBezTo>
                  <a:cubicBezTo>
                    <a:pt x="391" y="1291"/>
                    <a:pt x="384" y="1287"/>
                    <a:pt x="377" y="1284"/>
                  </a:cubicBezTo>
                  <a:cubicBezTo>
                    <a:pt x="373" y="1281"/>
                    <a:pt x="377" y="1279"/>
                    <a:pt x="373" y="1277"/>
                  </a:cubicBezTo>
                  <a:cubicBezTo>
                    <a:pt x="367" y="1279"/>
                    <a:pt x="360" y="1272"/>
                    <a:pt x="354" y="1267"/>
                  </a:cubicBezTo>
                  <a:cubicBezTo>
                    <a:pt x="348" y="1263"/>
                    <a:pt x="345" y="1261"/>
                    <a:pt x="340" y="1258"/>
                  </a:cubicBezTo>
                  <a:cubicBezTo>
                    <a:pt x="337" y="1255"/>
                    <a:pt x="334" y="1253"/>
                    <a:pt x="330" y="1251"/>
                  </a:cubicBezTo>
                  <a:cubicBezTo>
                    <a:pt x="327" y="1249"/>
                    <a:pt x="324" y="1247"/>
                    <a:pt x="323" y="1245"/>
                  </a:cubicBezTo>
                  <a:cubicBezTo>
                    <a:pt x="321" y="1244"/>
                    <a:pt x="320" y="1242"/>
                    <a:pt x="319" y="1242"/>
                  </a:cubicBezTo>
                  <a:cubicBezTo>
                    <a:pt x="316" y="1239"/>
                    <a:pt x="312" y="1239"/>
                    <a:pt x="308" y="1236"/>
                  </a:cubicBezTo>
                  <a:cubicBezTo>
                    <a:pt x="304" y="1233"/>
                    <a:pt x="300" y="1228"/>
                    <a:pt x="296" y="1224"/>
                  </a:cubicBezTo>
                  <a:cubicBezTo>
                    <a:pt x="292" y="1219"/>
                    <a:pt x="287" y="1215"/>
                    <a:pt x="283" y="1213"/>
                  </a:cubicBezTo>
                  <a:cubicBezTo>
                    <a:pt x="285" y="1216"/>
                    <a:pt x="289" y="1220"/>
                    <a:pt x="290" y="1222"/>
                  </a:cubicBezTo>
                  <a:cubicBezTo>
                    <a:pt x="290" y="1223"/>
                    <a:pt x="291" y="1226"/>
                    <a:pt x="291" y="1226"/>
                  </a:cubicBezTo>
                  <a:cubicBezTo>
                    <a:pt x="293" y="1228"/>
                    <a:pt x="301" y="1229"/>
                    <a:pt x="300" y="1234"/>
                  </a:cubicBezTo>
                  <a:cubicBezTo>
                    <a:pt x="296" y="1228"/>
                    <a:pt x="292" y="1229"/>
                    <a:pt x="287" y="1226"/>
                  </a:cubicBezTo>
                  <a:cubicBezTo>
                    <a:pt x="284" y="1224"/>
                    <a:pt x="284" y="1222"/>
                    <a:pt x="282" y="1220"/>
                  </a:cubicBezTo>
                  <a:cubicBezTo>
                    <a:pt x="279" y="1218"/>
                    <a:pt x="277" y="1217"/>
                    <a:pt x="274" y="1214"/>
                  </a:cubicBezTo>
                  <a:cubicBezTo>
                    <a:pt x="272" y="1212"/>
                    <a:pt x="270" y="1209"/>
                    <a:pt x="268" y="1207"/>
                  </a:cubicBezTo>
                  <a:cubicBezTo>
                    <a:pt x="265" y="1204"/>
                    <a:pt x="263" y="1204"/>
                    <a:pt x="260" y="1202"/>
                  </a:cubicBezTo>
                  <a:cubicBezTo>
                    <a:pt x="260" y="1201"/>
                    <a:pt x="258" y="1199"/>
                    <a:pt x="257" y="1198"/>
                  </a:cubicBezTo>
                  <a:cubicBezTo>
                    <a:pt x="255" y="1196"/>
                    <a:pt x="254" y="1196"/>
                    <a:pt x="253" y="1197"/>
                  </a:cubicBezTo>
                  <a:cubicBezTo>
                    <a:pt x="259" y="1205"/>
                    <a:pt x="267" y="1211"/>
                    <a:pt x="272" y="1217"/>
                  </a:cubicBezTo>
                  <a:cubicBezTo>
                    <a:pt x="278" y="1223"/>
                    <a:pt x="284" y="1228"/>
                    <a:pt x="291" y="1233"/>
                  </a:cubicBezTo>
                  <a:cubicBezTo>
                    <a:pt x="294" y="1236"/>
                    <a:pt x="298" y="1239"/>
                    <a:pt x="301" y="1241"/>
                  </a:cubicBezTo>
                  <a:cubicBezTo>
                    <a:pt x="304" y="1244"/>
                    <a:pt x="308" y="1246"/>
                    <a:pt x="311" y="1249"/>
                  </a:cubicBezTo>
                  <a:cubicBezTo>
                    <a:pt x="316" y="1252"/>
                    <a:pt x="325" y="1258"/>
                    <a:pt x="327" y="1259"/>
                  </a:cubicBezTo>
                  <a:cubicBezTo>
                    <a:pt x="330" y="1262"/>
                    <a:pt x="333" y="1267"/>
                    <a:pt x="336" y="1269"/>
                  </a:cubicBezTo>
                  <a:cubicBezTo>
                    <a:pt x="340" y="1273"/>
                    <a:pt x="345" y="1276"/>
                    <a:pt x="350" y="1279"/>
                  </a:cubicBezTo>
                  <a:cubicBezTo>
                    <a:pt x="355" y="1281"/>
                    <a:pt x="360" y="1284"/>
                    <a:pt x="365" y="1287"/>
                  </a:cubicBezTo>
                  <a:cubicBezTo>
                    <a:pt x="368" y="1289"/>
                    <a:pt x="369" y="1291"/>
                    <a:pt x="371" y="1292"/>
                  </a:cubicBezTo>
                  <a:cubicBezTo>
                    <a:pt x="374" y="1294"/>
                    <a:pt x="378" y="1294"/>
                    <a:pt x="381" y="1296"/>
                  </a:cubicBezTo>
                  <a:cubicBezTo>
                    <a:pt x="383" y="1297"/>
                    <a:pt x="385" y="1301"/>
                    <a:pt x="387" y="1303"/>
                  </a:cubicBezTo>
                  <a:cubicBezTo>
                    <a:pt x="390" y="1305"/>
                    <a:pt x="396" y="1307"/>
                    <a:pt x="401" y="1310"/>
                  </a:cubicBezTo>
                  <a:cubicBezTo>
                    <a:pt x="408" y="1313"/>
                    <a:pt x="413" y="1317"/>
                    <a:pt x="418" y="1320"/>
                  </a:cubicBezTo>
                  <a:cubicBezTo>
                    <a:pt x="421" y="1321"/>
                    <a:pt x="423" y="1321"/>
                    <a:pt x="426" y="1323"/>
                  </a:cubicBezTo>
                  <a:cubicBezTo>
                    <a:pt x="430" y="1325"/>
                    <a:pt x="433" y="1328"/>
                    <a:pt x="436" y="1330"/>
                  </a:cubicBezTo>
                  <a:cubicBezTo>
                    <a:pt x="439" y="1331"/>
                    <a:pt x="445" y="1333"/>
                    <a:pt x="449" y="1334"/>
                  </a:cubicBezTo>
                  <a:cubicBezTo>
                    <a:pt x="454" y="1337"/>
                    <a:pt x="459" y="1339"/>
                    <a:pt x="463" y="1340"/>
                  </a:cubicBezTo>
                  <a:cubicBezTo>
                    <a:pt x="468" y="1342"/>
                    <a:pt x="474" y="1345"/>
                    <a:pt x="479" y="1347"/>
                  </a:cubicBezTo>
                  <a:cubicBezTo>
                    <a:pt x="484" y="1350"/>
                    <a:pt x="490" y="1352"/>
                    <a:pt x="496" y="1354"/>
                  </a:cubicBezTo>
                  <a:cubicBezTo>
                    <a:pt x="500" y="1356"/>
                    <a:pt x="504" y="1356"/>
                    <a:pt x="509" y="1358"/>
                  </a:cubicBezTo>
                  <a:cubicBezTo>
                    <a:pt x="516" y="1360"/>
                    <a:pt x="522" y="1363"/>
                    <a:pt x="529" y="1366"/>
                  </a:cubicBezTo>
                  <a:cubicBezTo>
                    <a:pt x="534" y="1367"/>
                    <a:pt x="537" y="1367"/>
                    <a:pt x="543" y="1369"/>
                  </a:cubicBezTo>
                  <a:cubicBezTo>
                    <a:pt x="549" y="1370"/>
                    <a:pt x="557" y="1373"/>
                    <a:pt x="564" y="1375"/>
                  </a:cubicBezTo>
                  <a:cubicBezTo>
                    <a:pt x="568" y="1376"/>
                    <a:pt x="572" y="1377"/>
                    <a:pt x="576" y="1377"/>
                  </a:cubicBezTo>
                  <a:cubicBezTo>
                    <a:pt x="579" y="1378"/>
                    <a:pt x="583" y="1379"/>
                    <a:pt x="587" y="1380"/>
                  </a:cubicBezTo>
                  <a:cubicBezTo>
                    <a:pt x="591" y="1380"/>
                    <a:pt x="594" y="1381"/>
                    <a:pt x="598" y="1382"/>
                  </a:cubicBezTo>
                  <a:cubicBezTo>
                    <a:pt x="602" y="1382"/>
                    <a:pt x="605" y="1383"/>
                    <a:pt x="609" y="1383"/>
                  </a:cubicBezTo>
                  <a:cubicBezTo>
                    <a:pt x="615" y="1384"/>
                    <a:pt x="622" y="1387"/>
                    <a:pt x="629" y="1388"/>
                  </a:cubicBezTo>
                  <a:cubicBezTo>
                    <a:pt x="632" y="1388"/>
                    <a:pt x="633" y="1387"/>
                    <a:pt x="636" y="1388"/>
                  </a:cubicBezTo>
                  <a:cubicBezTo>
                    <a:pt x="640" y="1388"/>
                    <a:pt x="646" y="1389"/>
                    <a:pt x="651" y="1390"/>
                  </a:cubicBezTo>
                  <a:cubicBezTo>
                    <a:pt x="657" y="1391"/>
                    <a:pt x="661" y="1391"/>
                    <a:pt x="666" y="1391"/>
                  </a:cubicBezTo>
                  <a:cubicBezTo>
                    <a:pt x="670" y="1391"/>
                    <a:pt x="674" y="1392"/>
                    <a:pt x="678" y="1392"/>
                  </a:cubicBezTo>
                  <a:cubicBezTo>
                    <a:pt x="681" y="1392"/>
                    <a:pt x="684" y="1392"/>
                    <a:pt x="687" y="1392"/>
                  </a:cubicBezTo>
                  <a:cubicBezTo>
                    <a:pt x="689" y="1392"/>
                    <a:pt x="690" y="1394"/>
                    <a:pt x="693" y="1394"/>
                  </a:cubicBezTo>
                  <a:cubicBezTo>
                    <a:pt x="693" y="1394"/>
                    <a:pt x="696" y="1393"/>
                    <a:pt x="698" y="1393"/>
                  </a:cubicBezTo>
                  <a:cubicBezTo>
                    <a:pt x="702" y="1393"/>
                    <a:pt x="706" y="1393"/>
                    <a:pt x="709" y="1393"/>
                  </a:cubicBezTo>
                  <a:cubicBezTo>
                    <a:pt x="707" y="1393"/>
                    <a:pt x="714" y="1393"/>
                    <a:pt x="714" y="1393"/>
                  </a:cubicBezTo>
                  <a:cubicBezTo>
                    <a:pt x="716" y="1393"/>
                    <a:pt x="718" y="1395"/>
                    <a:pt x="719" y="1395"/>
                  </a:cubicBezTo>
                  <a:cubicBezTo>
                    <a:pt x="722" y="1395"/>
                    <a:pt x="727" y="1393"/>
                    <a:pt x="731" y="1393"/>
                  </a:cubicBezTo>
                  <a:cubicBezTo>
                    <a:pt x="734" y="1393"/>
                    <a:pt x="736" y="1394"/>
                    <a:pt x="739" y="1394"/>
                  </a:cubicBezTo>
                  <a:cubicBezTo>
                    <a:pt x="747" y="1393"/>
                    <a:pt x="755" y="1392"/>
                    <a:pt x="761" y="1389"/>
                  </a:cubicBezTo>
                  <a:cubicBezTo>
                    <a:pt x="765" y="1391"/>
                    <a:pt x="770" y="1391"/>
                    <a:pt x="775" y="1390"/>
                  </a:cubicBezTo>
                  <a:cubicBezTo>
                    <a:pt x="777" y="1390"/>
                    <a:pt x="780" y="1390"/>
                    <a:pt x="783" y="1389"/>
                  </a:cubicBezTo>
                  <a:cubicBezTo>
                    <a:pt x="786" y="1389"/>
                    <a:pt x="789" y="1388"/>
                    <a:pt x="792" y="1388"/>
                  </a:cubicBezTo>
                  <a:cubicBezTo>
                    <a:pt x="796" y="1387"/>
                    <a:pt x="806" y="1386"/>
                    <a:pt x="811" y="1386"/>
                  </a:cubicBezTo>
                  <a:cubicBezTo>
                    <a:pt x="814" y="1385"/>
                    <a:pt x="816" y="1387"/>
                    <a:pt x="818" y="1386"/>
                  </a:cubicBezTo>
                  <a:cubicBezTo>
                    <a:pt x="819" y="1386"/>
                    <a:pt x="819" y="1384"/>
                    <a:pt x="823" y="1384"/>
                  </a:cubicBezTo>
                  <a:cubicBezTo>
                    <a:pt x="827" y="1383"/>
                    <a:pt x="826" y="1385"/>
                    <a:pt x="831" y="1383"/>
                  </a:cubicBezTo>
                  <a:cubicBezTo>
                    <a:pt x="838" y="1382"/>
                    <a:pt x="844" y="1380"/>
                    <a:pt x="850" y="1378"/>
                  </a:cubicBezTo>
                  <a:cubicBezTo>
                    <a:pt x="857" y="1377"/>
                    <a:pt x="863" y="1375"/>
                    <a:pt x="870" y="1374"/>
                  </a:cubicBezTo>
                  <a:cubicBezTo>
                    <a:pt x="867" y="1380"/>
                    <a:pt x="873" y="1379"/>
                    <a:pt x="874" y="1382"/>
                  </a:cubicBezTo>
                  <a:cubicBezTo>
                    <a:pt x="878" y="1381"/>
                    <a:pt x="882" y="1380"/>
                    <a:pt x="886" y="1379"/>
                  </a:cubicBezTo>
                  <a:cubicBezTo>
                    <a:pt x="890" y="1379"/>
                    <a:pt x="893" y="1379"/>
                    <a:pt x="895" y="1380"/>
                  </a:cubicBezTo>
                  <a:cubicBezTo>
                    <a:pt x="887" y="1383"/>
                    <a:pt x="879" y="1384"/>
                    <a:pt x="871" y="1386"/>
                  </a:cubicBezTo>
                  <a:cubicBezTo>
                    <a:pt x="863" y="1388"/>
                    <a:pt x="856" y="1389"/>
                    <a:pt x="849" y="1391"/>
                  </a:cubicBezTo>
                  <a:cubicBezTo>
                    <a:pt x="846" y="1392"/>
                    <a:pt x="844" y="1394"/>
                    <a:pt x="841" y="1395"/>
                  </a:cubicBezTo>
                  <a:cubicBezTo>
                    <a:pt x="839" y="1395"/>
                    <a:pt x="837" y="1394"/>
                    <a:pt x="834" y="1395"/>
                  </a:cubicBezTo>
                  <a:cubicBezTo>
                    <a:pt x="832" y="1396"/>
                    <a:pt x="831" y="1398"/>
                    <a:pt x="829" y="1398"/>
                  </a:cubicBezTo>
                  <a:cubicBezTo>
                    <a:pt x="829" y="1398"/>
                    <a:pt x="826" y="1397"/>
                    <a:pt x="825" y="1397"/>
                  </a:cubicBezTo>
                  <a:cubicBezTo>
                    <a:pt x="811" y="1398"/>
                    <a:pt x="811" y="1405"/>
                    <a:pt x="802" y="1406"/>
                  </a:cubicBezTo>
                  <a:cubicBezTo>
                    <a:pt x="800" y="1404"/>
                    <a:pt x="809" y="1401"/>
                    <a:pt x="801" y="1402"/>
                  </a:cubicBezTo>
                  <a:cubicBezTo>
                    <a:pt x="801" y="1408"/>
                    <a:pt x="797" y="1402"/>
                    <a:pt x="798" y="1402"/>
                  </a:cubicBezTo>
                  <a:cubicBezTo>
                    <a:pt x="794" y="1402"/>
                    <a:pt x="790" y="1404"/>
                    <a:pt x="786" y="1405"/>
                  </a:cubicBezTo>
                  <a:cubicBezTo>
                    <a:pt x="780" y="1406"/>
                    <a:pt x="774" y="1407"/>
                    <a:pt x="767" y="1408"/>
                  </a:cubicBezTo>
                  <a:cubicBezTo>
                    <a:pt x="764" y="1408"/>
                    <a:pt x="760" y="1409"/>
                    <a:pt x="757" y="1409"/>
                  </a:cubicBezTo>
                  <a:cubicBezTo>
                    <a:pt x="754" y="1409"/>
                    <a:pt x="750" y="1409"/>
                    <a:pt x="747" y="1410"/>
                  </a:cubicBezTo>
                  <a:cubicBezTo>
                    <a:pt x="742" y="1410"/>
                    <a:pt x="736" y="1411"/>
                    <a:pt x="731" y="1412"/>
                  </a:cubicBezTo>
                  <a:cubicBezTo>
                    <a:pt x="728" y="1412"/>
                    <a:pt x="726" y="1413"/>
                    <a:pt x="723" y="1413"/>
                  </a:cubicBezTo>
                  <a:cubicBezTo>
                    <a:pt x="721" y="1412"/>
                    <a:pt x="718" y="1412"/>
                    <a:pt x="716" y="1411"/>
                  </a:cubicBezTo>
                  <a:cubicBezTo>
                    <a:pt x="718" y="1409"/>
                    <a:pt x="723" y="1410"/>
                    <a:pt x="727" y="1409"/>
                  </a:cubicBezTo>
                  <a:cubicBezTo>
                    <a:pt x="731" y="1409"/>
                    <a:pt x="735" y="1409"/>
                    <a:pt x="735" y="1406"/>
                  </a:cubicBezTo>
                  <a:cubicBezTo>
                    <a:pt x="730" y="1408"/>
                    <a:pt x="725" y="1406"/>
                    <a:pt x="723" y="1407"/>
                  </a:cubicBezTo>
                  <a:cubicBezTo>
                    <a:pt x="720" y="1407"/>
                    <a:pt x="719" y="1408"/>
                    <a:pt x="716" y="1408"/>
                  </a:cubicBezTo>
                  <a:cubicBezTo>
                    <a:pt x="711" y="1409"/>
                    <a:pt x="704" y="1406"/>
                    <a:pt x="700" y="1409"/>
                  </a:cubicBezTo>
                  <a:cubicBezTo>
                    <a:pt x="703" y="1410"/>
                    <a:pt x="708" y="1410"/>
                    <a:pt x="707" y="1412"/>
                  </a:cubicBezTo>
                  <a:cubicBezTo>
                    <a:pt x="703" y="1413"/>
                    <a:pt x="700" y="1413"/>
                    <a:pt x="697" y="1413"/>
                  </a:cubicBezTo>
                  <a:cubicBezTo>
                    <a:pt x="695" y="1413"/>
                    <a:pt x="693" y="1413"/>
                    <a:pt x="691" y="1412"/>
                  </a:cubicBezTo>
                  <a:cubicBezTo>
                    <a:pt x="690" y="1412"/>
                    <a:pt x="688" y="1412"/>
                    <a:pt x="686" y="1412"/>
                  </a:cubicBezTo>
                  <a:cubicBezTo>
                    <a:pt x="683" y="1412"/>
                    <a:pt x="680" y="1413"/>
                    <a:pt x="677" y="1413"/>
                  </a:cubicBezTo>
                  <a:cubicBezTo>
                    <a:pt x="672" y="1413"/>
                    <a:pt x="665" y="1412"/>
                    <a:pt x="658" y="1411"/>
                  </a:cubicBezTo>
                  <a:cubicBezTo>
                    <a:pt x="656" y="1411"/>
                    <a:pt x="656" y="1412"/>
                    <a:pt x="654" y="1412"/>
                  </a:cubicBezTo>
                  <a:cubicBezTo>
                    <a:pt x="651" y="1412"/>
                    <a:pt x="649" y="1411"/>
                    <a:pt x="646" y="1411"/>
                  </a:cubicBezTo>
                  <a:cubicBezTo>
                    <a:pt x="642" y="1412"/>
                    <a:pt x="628" y="1410"/>
                    <a:pt x="625" y="1409"/>
                  </a:cubicBezTo>
                  <a:cubicBezTo>
                    <a:pt x="624" y="1409"/>
                    <a:pt x="624" y="1407"/>
                    <a:pt x="623" y="1406"/>
                  </a:cubicBezTo>
                  <a:cubicBezTo>
                    <a:pt x="621" y="1406"/>
                    <a:pt x="616" y="1405"/>
                    <a:pt x="616" y="1406"/>
                  </a:cubicBezTo>
                  <a:cubicBezTo>
                    <a:pt x="618" y="1407"/>
                    <a:pt x="620" y="1407"/>
                    <a:pt x="619" y="1408"/>
                  </a:cubicBezTo>
                  <a:cubicBezTo>
                    <a:pt x="609" y="1409"/>
                    <a:pt x="594" y="1406"/>
                    <a:pt x="586" y="1404"/>
                  </a:cubicBezTo>
                  <a:cubicBezTo>
                    <a:pt x="584" y="1404"/>
                    <a:pt x="580" y="1404"/>
                    <a:pt x="577" y="1404"/>
                  </a:cubicBezTo>
                  <a:cubicBezTo>
                    <a:pt x="575" y="1404"/>
                    <a:pt x="575" y="1403"/>
                    <a:pt x="572" y="1402"/>
                  </a:cubicBezTo>
                  <a:cubicBezTo>
                    <a:pt x="563" y="1401"/>
                    <a:pt x="553" y="1398"/>
                    <a:pt x="543" y="1396"/>
                  </a:cubicBezTo>
                  <a:cubicBezTo>
                    <a:pt x="533" y="1394"/>
                    <a:pt x="523" y="1390"/>
                    <a:pt x="514" y="1388"/>
                  </a:cubicBezTo>
                  <a:cubicBezTo>
                    <a:pt x="511" y="1388"/>
                    <a:pt x="510" y="1389"/>
                    <a:pt x="508" y="1388"/>
                  </a:cubicBezTo>
                  <a:cubicBezTo>
                    <a:pt x="508" y="1388"/>
                    <a:pt x="505" y="1386"/>
                    <a:pt x="503" y="1386"/>
                  </a:cubicBezTo>
                  <a:cubicBezTo>
                    <a:pt x="502" y="1386"/>
                    <a:pt x="493" y="1385"/>
                    <a:pt x="497" y="1383"/>
                  </a:cubicBezTo>
                  <a:cubicBezTo>
                    <a:pt x="490" y="1380"/>
                    <a:pt x="492" y="1386"/>
                    <a:pt x="486" y="1383"/>
                  </a:cubicBezTo>
                  <a:cubicBezTo>
                    <a:pt x="482" y="1379"/>
                    <a:pt x="472" y="1377"/>
                    <a:pt x="465" y="1373"/>
                  </a:cubicBezTo>
                  <a:cubicBezTo>
                    <a:pt x="462" y="1372"/>
                    <a:pt x="462" y="1369"/>
                    <a:pt x="459" y="1369"/>
                  </a:cubicBezTo>
                  <a:cubicBezTo>
                    <a:pt x="456" y="1372"/>
                    <a:pt x="448" y="1365"/>
                    <a:pt x="442" y="1364"/>
                  </a:cubicBezTo>
                  <a:cubicBezTo>
                    <a:pt x="438" y="1363"/>
                    <a:pt x="434" y="1363"/>
                    <a:pt x="431" y="1362"/>
                  </a:cubicBezTo>
                  <a:cubicBezTo>
                    <a:pt x="429" y="1361"/>
                    <a:pt x="426" y="1358"/>
                    <a:pt x="424" y="1356"/>
                  </a:cubicBezTo>
                  <a:cubicBezTo>
                    <a:pt x="421" y="1355"/>
                    <a:pt x="417" y="1352"/>
                    <a:pt x="414" y="1351"/>
                  </a:cubicBezTo>
                  <a:cubicBezTo>
                    <a:pt x="410" y="1349"/>
                    <a:pt x="406" y="1349"/>
                    <a:pt x="402" y="1347"/>
                  </a:cubicBezTo>
                  <a:cubicBezTo>
                    <a:pt x="399" y="1345"/>
                    <a:pt x="397" y="1342"/>
                    <a:pt x="394" y="1340"/>
                  </a:cubicBezTo>
                  <a:cubicBezTo>
                    <a:pt x="389" y="1339"/>
                    <a:pt x="395" y="1344"/>
                    <a:pt x="391" y="1343"/>
                  </a:cubicBezTo>
                  <a:cubicBezTo>
                    <a:pt x="389" y="1341"/>
                    <a:pt x="386" y="1340"/>
                    <a:pt x="383" y="1339"/>
                  </a:cubicBezTo>
                  <a:cubicBezTo>
                    <a:pt x="381" y="1338"/>
                    <a:pt x="378" y="1336"/>
                    <a:pt x="375" y="1334"/>
                  </a:cubicBezTo>
                  <a:cubicBezTo>
                    <a:pt x="372" y="1332"/>
                    <a:pt x="372" y="1330"/>
                    <a:pt x="368" y="1328"/>
                  </a:cubicBezTo>
                  <a:cubicBezTo>
                    <a:pt x="366" y="1327"/>
                    <a:pt x="363" y="1326"/>
                    <a:pt x="360" y="1324"/>
                  </a:cubicBezTo>
                  <a:cubicBezTo>
                    <a:pt x="352" y="1320"/>
                    <a:pt x="340" y="1312"/>
                    <a:pt x="333" y="1307"/>
                  </a:cubicBezTo>
                  <a:cubicBezTo>
                    <a:pt x="329" y="1304"/>
                    <a:pt x="327" y="1301"/>
                    <a:pt x="324" y="1298"/>
                  </a:cubicBezTo>
                  <a:cubicBezTo>
                    <a:pt x="322" y="1297"/>
                    <a:pt x="318" y="1296"/>
                    <a:pt x="316" y="1294"/>
                  </a:cubicBezTo>
                  <a:cubicBezTo>
                    <a:pt x="314" y="1293"/>
                    <a:pt x="312" y="1290"/>
                    <a:pt x="309" y="1289"/>
                  </a:cubicBezTo>
                  <a:cubicBezTo>
                    <a:pt x="307" y="1287"/>
                    <a:pt x="303" y="1286"/>
                    <a:pt x="301" y="1285"/>
                  </a:cubicBezTo>
                  <a:cubicBezTo>
                    <a:pt x="299" y="1283"/>
                    <a:pt x="297" y="1280"/>
                    <a:pt x="294" y="1278"/>
                  </a:cubicBezTo>
                  <a:cubicBezTo>
                    <a:pt x="294" y="1278"/>
                    <a:pt x="292" y="1278"/>
                    <a:pt x="290" y="1276"/>
                  </a:cubicBezTo>
                  <a:cubicBezTo>
                    <a:pt x="287" y="1274"/>
                    <a:pt x="287" y="1272"/>
                    <a:pt x="285" y="1271"/>
                  </a:cubicBezTo>
                  <a:cubicBezTo>
                    <a:pt x="282" y="1268"/>
                    <a:pt x="279" y="1268"/>
                    <a:pt x="277" y="1266"/>
                  </a:cubicBezTo>
                  <a:cubicBezTo>
                    <a:pt x="274" y="1264"/>
                    <a:pt x="274" y="1261"/>
                    <a:pt x="271" y="1259"/>
                  </a:cubicBezTo>
                  <a:cubicBezTo>
                    <a:pt x="269" y="1258"/>
                    <a:pt x="266" y="1257"/>
                    <a:pt x="265" y="1256"/>
                  </a:cubicBezTo>
                  <a:cubicBezTo>
                    <a:pt x="262" y="1254"/>
                    <a:pt x="261" y="1251"/>
                    <a:pt x="259" y="1249"/>
                  </a:cubicBezTo>
                  <a:cubicBezTo>
                    <a:pt x="255" y="1246"/>
                    <a:pt x="252" y="1243"/>
                    <a:pt x="248" y="1240"/>
                  </a:cubicBezTo>
                  <a:cubicBezTo>
                    <a:pt x="244" y="1236"/>
                    <a:pt x="240" y="1233"/>
                    <a:pt x="237" y="1229"/>
                  </a:cubicBezTo>
                  <a:cubicBezTo>
                    <a:pt x="235" y="1228"/>
                    <a:pt x="233" y="1226"/>
                    <a:pt x="231" y="1224"/>
                  </a:cubicBezTo>
                  <a:cubicBezTo>
                    <a:pt x="229" y="1222"/>
                    <a:pt x="227" y="1220"/>
                    <a:pt x="225" y="1219"/>
                  </a:cubicBezTo>
                  <a:cubicBezTo>
                    <a:pt x="221" y="1215"/>
                    <a:pt x="218" y="1211"/>
                    <a:pt x="214" y="1208"/>
                  </a:cubicBezTo>
                  <a:cubicBezTo>
                    <a:pt x="213" y="1206"/>
                    <a:pt x="211" y="1202"/>
                    <a:pt x="209" y="1200"/>
                  </a:cubicBezTo>
                  <a:cubicBezTo>
                    <a:pt x="206" y="1198"/>
                    <a:pt x="205" y="1199"/>
                    <a:pt x="203" y="1196"/>
                  </a:cubicBezTo>
                  <a:cubicBezTo>
                    <a:pt x="201" y="1194"/>
                    <a:pt x="201" y="1193"/>
                    <a:pt x="199" y="1190"/>
                  </a:cubicBezTo>
                  <a:cubicBezTo>
                    <a:pt x="197" y="1188"/>
                    <a:pt x="194" y="1186"/>
                    <a:pt x="194" y="1185"/>
                  </a:cubicBezTo>
                  <a:cubicBezTo>
                    <a:pt x="192" y="1183"/>
                    <a:pt x="193" y="1181"/>
                    <a:pt x="190" y="1179"/>
                  </a:cubicBezTo>
                  <a:cubicBezTo>
                    <a:pt x="189" y="1177"/>
                    <a:pt x="186" y="1176"/>
                    <a:pt x="185" y="1174"/>
                  </a:cubicBezTo>
                  <a:cubicBezTo>
                    <a:pt x="184" y="1173"/>
                    <a:pt x="178" y="1165"/>
                    <a:pt x="177" y="1162"/>
                  </a:cubicBezTo>
                  <a:cubicBezTo>
                    <a:pt x="174" y="1159"/>
                    <a:pt x="172" y="1156"/>
                    <a:pt x="169" y="1152"/>
                  </a:cubicBezTo>
                  <a:cubicBezTo>
                    <a:pt x="166" y="1149"/>
                    <a:pt x="163" y="1145"/>
                    <a:pt x="160" y="1140"/>
                  </a:cubicBezTo>
                  <a:cubicBezTo>
                    <a:pt x="157" y="1136"/>
                    <a:pt x="154" y="1132"/>
                    <a:pt x="151" y="1127"/>
                  </a:cubicBezTo>
                  <a:cubicBezTo>
                    <a:pt x="148" y="1123"/>
                    <a:pt x="145" y="1118"/>
                    <a:pt x="142" y="1113"/>
                  </a:cubicBezTo>
                  <a:cubicBezTo>
                    <a:pt x="139" y="1109"/>
                    <a:pt x="136" y="1104"/>
                    <a:pt x="133" y="1099"/>
                  </a:cubicBezTo>
                  <a:cubicBezTo>
                    <a:pt x="131" y="1095"/>
                    <a:pt x="128" y="1090"/>
                    <a:pt x="126" y="1086"/>
                  </a:cubicBezTo>
                  <a:cubicBezTo>
                    <a:pt x="120" y="1077"/>
                    <a:pt x="115" y="1070"/>
                    <a:pt x="112" y="1064"/>
                  </a:cubicBezTo>
                  <a:cubicBezTo>
                    <a:pt x="110" y="1061"/>
                    <a:pt x="107" y="1058"/>
                    <a:pt x="106" y="1055"/>
                  </a:cubicBezTo>
                  <a:cubicBezTo>
                    <a:pt x="106" y="1055"/>
                    <a:pt x="106" y="1052"/>
                    <a:pt x="106" y="1052"/>
                  </a:cubicBezTo>
                  <a:cubicBezTo>
                    <a:pt x="106" y="1048"/>
                    <a:pt x="103" y="1045"/>
                    <a:pt x="101" y="1041"/>
                  </a:cubicBezTo>
                  <a:cubicBezTo>
                    <a:pt x="99" y="1037"/>
                    <a:pt x="96" y="1030"/>
                    <a:pt x="94" y="1026"/>
                  </a:cubicBezTo>
                  <a:cubicBezTo>
                    <a:pt x="92" y="1021"/>
                    <a:pt x="91" y="1015"/>
                    <a:pt x="89" y="1011"/>
                  </a:cubicBezTo>
                  <a:cubicBezTo>
                    <a:pt x="88" y="1010"/>
                    <a:pt x="86" y="1008"/>
                    <a:pt x="85" y="1005"/>
                  </a:cubicBezTo>
                  <a:cubicBezTo>
                    <a:pt x="84" y="1003"/>
                    <a:pt x="85" y="1002"/>
                    <a:pt x="84" y="1000"/>
                  </a:cubicBezTo>
                  <a:cubicBezTo>
                    <a:pt x="82" y="996"/>
                    <a:pt x="80" y="992"/>
                    <a:pt x="79" y="987"/>
                  </a:cubicBezTo>
                  <a:cubicBezTo>
                    <a:pt x="77" y="983"/>
                    <a:pt x="75" y="978"/>
                    <a:pt x="73" y="973"/>
                  </a:cubicBezTo>
                  <a:cubicBezTo>
                    <a:pt x="72" y="968"/>
                    <a:pt x="70" y="963"/>
                    <a:pt x="68" y="957"/>
                  </a:cubicBezTo>
                  <a:cubicBezTo>
                    <a:pt x="66" y="952"/>
                    <a:pt x="64" y="946"/>
                    <a:pt x="63" y="941"/>
                  </a:cubicBezTo>
                  <a:cubicBezTo>
                    <a:pt x="61" y="936"/>
                    <a:pt x="60" y="930"/>
                    <a:pt x="58" y="925"/>
                  </a:cubicBezTo>
                  <a:cubicBezTo>
                    <a:pt x="56" y="920"/>
                    <a:pt x="53" y="917"/>
                    <a:pt x="52" y="912"/>
                  </a:cubicBezTo>
                  <a:cubicBezTo>
                    <a:pt x="49" y="903"/>
                    <a:pt x="48" y="895"/>
                    <a:pt x="46" y="891"/>
                  </a:cubicBezTo>
                  <a:cubicBezTo>
                    <a:pt x="45" y="891"/>
                    <a:pt x="44" y="892"/>
                    <a:pt x="44" y="891"/>
                  </a:cubicBezTo>
                  <a:cubicBezTo>
                    <a:pt x="44" y="891"/>
                    <a:pt x="43" y="888"/>
                    <a:pt x="42" y="888"/>
                  </a:cubicBezTo>
                  <a:cubicBezTo>
                    <a:pt x="41" y="888"/>
                    <a:pt x="40" y="891"/>
                    <a:pt x="39" y="890"/>
                  </a:cubicBezTo>
                  <a:cubicBezTo>
                    <a:pt x="37" y="889"/>
                    <a:pt x="35" y="882"/>
                    <a:pt x="34" y="884"/>
                  </a:cubicBezTo>
                  <a:cubicBezTo>
                    <a:pt x="32" y="885"/>
                    <a:pt x="31" y="892"/>
                    <a:pt x="32" y="898"/>
                  </a:cubicBezTo>
                  <a:cubicBezTo>
                    <a:pt x="32" y="901"/>
                    <a:pt x="35" y="904"/>
                    <a:pt x="36" y="908"/>
                  </a:cubicBezTo>
                  <a:cubicBezTo>
                    <a:pt x="37" y="911"/>
                    <a:pt x="36" y="912"/>
                    <a:pt x="37" y="915"/>
                  </a:cubicBezTo>
                  <a:cubicBezTo>
                    <a:pt x="37" y="918"/>
                    <a:pt x="38" y="918"/>
                    <a:pt x="39" y="921"/>
                  </a:cubicBezTo>
                  <a:cubicBezTo>
                    <a:pt x="40" y="924"/>
                    <a:pt x="39" y="925"/>
                    <a:pt x="40" y="928"/>
                  </a:cubicBezTo>
                  <a:cubicBezTo>
                    <a:pt x="41" y="932"/>
                    <a:pt x="44" y="937"/>
                    <a:pt x="45" y="942"/>
                  </a:cubicBezTo>
                  <a:cubicBezTo>
                    <a:pt x="46" y="945"/>
                    <a:pt x="47" y="950"/>
                    <a:pt x="48" y="954"/>
                  </a:cubicBezTo>
                  <a:cubicBezTo>
                    <a:pt x="50" y="958"/>
                    <a:pt x="51" y="962"/>
                    <a:pt x="53" y="966"/>
                  </a:cubicBezTo>
                  <a:cubicBezTo>
                    <a:pt x="55" y="972"/>
                    <a:pt x="58" y="978"/>
                    <a:pt x="60" y="983"/>
                  </a:cubicBezTo>
                  <a:cubicBezTo>
                    <a:pt x="62" y="989"/>
                    <a:pt x="63" y="992"/>
                    <a:pt x="65" y="997"/>
                  </a:cubicBezTo>
                  <a:cubicBezTo>
                    <a:pt x="68" y="1003"/>
                    <a:pt x="70" y="1010"/>
                    <a:pt x="73" y="1018"/>
                  </a:cubicBezTo>
                  <a:cubicBezTo>
                    <a:pt x="76" y="1025"/>
                    <a:pt x="79" y="1033"/>
                    <a:pt x="82" y="1040"/>
                  </a:cubicBezTo>
                  <a:cubicBezTo>
                    <a:pt x="85" y="1048"/>
                    <a:pt x="89" y="1055"/>
                    <a:pt x="92" y="1062"/>
                  </a:cubicBezTo>
                  <a:cubicBezTo>
                    <a:pt x="95" y="1068"/>
                    <a:pt x="98" y="1075"/>
                    <a:pt x="102" y="1079"/>
                  </a:cubicBezTo>
                  <a:cubicBezTo>
                    <a:pt x="103" y="1081"/>
                    <a:pt x="105" y="1083"/>
                    <a:pt x="107" y="1085"/>
                  </a:cubicBezTo>
                  <a:cubicBezTo>
                    <a:pt x="109" y="1089"/>
                    <a:pt x="111" y="1094"/>
                    <a:pt x="114" y="1099"/>
                  </a:cubicBezTo>
                  <a:cubicBezTo>
                    <a:pt x="115" y="1102"/>
                    <a:pt x="116" y="1104"/>
                    <a:pt x="117" y="1106"/>
                  </a:cubicBezTo>
                  <a:cubicBezTo>
                    <a:pt x="118" y="1109"/>
                    <a:pt x="119" y="1111"/>
                    <a:pt x="121" y="1113"/>
                  </a:cubicBezTo>
                  <a:cubicBezTo>
                    <a:pt x="122" y="1115"/>
                    <a:pt x="125" y="1117"/>
                    <a:pt x="127" y="1120"/>
                  </a:cubicBezTo>
                  <a:cubicBezTo>
                    <a:pt x="128" y="1122"/>
                    <a:pt x="130" y="1126"/>
                    <a:pt x="131" y="1128"/>
                  </a:cubicBezTo>
                  <a:cubicBezTo>
                    <a:pt x="133" y="1130"/>
                    <a:pt x="134" y="1133"/>
                    <a:pt x="136" y="1136"/>
                  </a:cubicBezTo>
                  <a:cubicBezTo>
                    <a:pt x="138" y="1139"/>
                    <a:pt x="140" y="1142"/>
                    <a:pt x="142" y="1145"/>
                  </a:cubicBezTo>
                  <a:cubicBezTo>
                    <a:pt x="145" y="1149"/>
                    <a:pt x="149" y="1154"/>
                    <a:pt x="153" y="1158"/>
                  </a:cubicBezTo>
                  <a:cubicBezTo>
                    <a:pt x="157" y="1163"/>
                    <a:pt x="161" y="1167"/>
                    <a:pt x="165" y="1171"/>
                  </a:cubicBezTo>
                  <a:cubicBezTo>
                    <a:pt x="166" y="1173"/>
                    <a:pt x="168" y="1177"/>
                    <a:pt x="170" y="1179"/>
                  </a:cubicBezTo>
                  <a:cubicBezTo>
                    <a:pt x="175" y="1187"/>
                    <a:pt x="183" y="1195"/>
                    <a:pt x="187" y="1200"/>
                  </a:cubicBezTo>
                  <a:cubicBezTo>
                    <a:pt x="189" y="1203"/>
                    <a:pt x="190" y="1206"/>
                    <a:pt x="192" y="1208"/>
                  </a:cubicBezTo>
                  <a:cubicBezTo>
                    <a:pt x="195" y="1213"/>
                    <a:pt x="201" y="1217"/>
                    <a:pt x="202" y="1219"/>
                  </a:cubicBezTo>
                  <a:cubicBezTo>
                    <a:pt x="208" y="1225"/>
                    <a:pt x="207" y="1229"/>
                    <a:pt x="214" y="1230"/>
                  </a:cubicBezTo>
                  <a:cubicBezTo>
                    <a:pt x="216" y="1232"/>
                    <a:pt x="218" y="1235"/>
                    <a:pt x="219" y="1237"/>
                  </a:cubicBezTo>
                  <a:cubicBezTo>
                    <a:pt x="220" y="1240"/>
                    <a:pt x="221" y="1242"/>
                    <a:pt x="223" y="1244"/>
                  </a:cubicBezTo>
                  <a:cubicBezTo>
                    <a:pt x="224" y="1245"/>
                    <a:pt x="228" y="1248"/>
                    <a:pt x="230" y="1250"/>
                  </a:cubicBezTo>
                  <a:cubicBezTo>
                    <a:pt x="232" y="1251"/>
                    <a:pt x="234" y="1255"/>
                    <a:pt x="234" y="1256"/>
                  </a:cubicBezTo>
                  <a:cubicBezTo>
                    <a:pt x="230" y="1253"/>
                    <a:pt x="224" y="1247"/>
                    <a:pt x="219" y="1242"/>
                  </a:cubicBezTo>
                  <a:cubicBezTo>
                    <a:pt x="213" y="1237"/>
                    <a:pt x="208" y="1232"/>
                    <a:pt x="205" y="1229"/>
                  </a:cubicBezTo>
                  <a:cubicBezTo>
                    <a:pt x="201" y="1225"/>
                    <a:pt x="197" y="1221"/>
                    <a:pt x="193" y="1217"/>
                  </a:cubicBezTo>
                  <a:cubicBezTo>
                    <a:pt x="189" y="1213"/>
                    <a:pt x="186" y="1209"/>
                    <a:pt x="183" y="1206"/>
                  </a:cubicBezTo>
                  <a:cubicBezTo>
                    <a:pt x="181" y="1204"/>
                    <a:pt x="178" y="1204"/>
                    <a:pt x="176" y="1202"/>
                  </a:cubicBezTo>
                  <a:cubicBezTo>
                    <a:pt x="175" y="1201"/>
                    <a:pt x="173" y="1199"/>
                    <a:pt x="172" y="1199"/>
                  </a:cubicBezTo>
                  <a:cubicBezTo>
                    <a:pt x="166" y="1194"/>
                    <a:pt x="167" y="1191"/>
                    <a:pt x="163" y="1186"/>
                  </a:cubicBezTo>
                  <a:cubicBezTo>
                    <a:pt x="160" y="1182"/>
                    <a:pt x="155" y="1180"/>
                    <a:pt x="150" y="1175"/>
                  </a:cubicBezTo>
                  <a:cubicBezTo>
                    <a:pt x="147" y="1172"/>
                    <a:pt x="145" y="1167"/>
                    <a:pt x="142" y="1163"/>
                  </a:cubicBezTo>
                  <a:cubicBezTo>
                    <a:pt x="140" y="1162"/>
                    <a:pt x="138" y="1160"/>
                    <a:pt x="136" y="1158"/>
                  </a:cubicBezTo>
                  <a:cubicBezTo>
                    <a:pt x="134" y="1156"/>
                    <a:pt x="132" y="1152"/>
                    <a:pt x="130" y="1150"/>
                  </a:cubicBezTo>
                  <a:cubicBezTo>
                    <a:pt x="128" y="1148"/>
                    <a:pt x="125" y="1146"/>
                    <a:pt x="123" y="1144"/>
                  </a:cubicBezTo>
                  <a:cubicBezTo>
                    <a:pt x="120" y="1142"/>
                    <a:pt x="118" y="1141"/>
                    <a:pt x="115" y="1138"/>
                  </a:cubicBezTo>
                  <a:cubicBezTo>
                    <a:pt x="113" y="1140"/>
                    <a:pt x="117" y="1144"/>
                    <a:pt x="115" y="1145"/>
                  </a:cubicBezTo>
                  <a:cubicBezTo>
                    <a:pt x="115" y="1145"/>
                    <a:pt x="110" y="1138"/>
                    <a:pt x="109" y="1142"/>
                  </a:cubicBezTo>
                  <a:cubicBezTo>
                    <a:pt x="112" y="1151"/>
                    <a:pt x="118" y="1157"/>
                    <a:pt x="123" y="1165"/>
                  </a:cubicBezTo>
                  <a:cubicBezTo>
                    <a:pt x="128" y="1170"/>
                    <a:pt x="132" y="1177"/>
                    <a:pt x="136" y="1182"/>
                  </a:cubicBezTo>
                  <a:cubicBezTo>
                    <a:pt x="137" y="1184"/>
                    <a:pt x="139" y="1183"/>
                    <a:pt x="140" y="1185"/>
                  </a:cubicBezTo>
                  <a:cubicBezTo>
                    <a:pt x="142" y="1187"/>
                    <a:pt x="142" y="1189"/>
                    <a:pt x="144" y="1192"/>
                  </a:cubicBezTo>
                  <a:cubicBezTo>
                    <a:pt x="148" y="1196"/>
                    <a:pt x="153" y="1201"/>
                    <a:pt x="157" y="1206"/>
                  </a:cubicBezTo>
                  <a:cubicBezTo>
                    <a:pt x="162" y="1210"/>
                    <a:pt x="165" y="1215"/>
                    <a:pt x="170" y="1220"/>
                  </a:cubicBezTo>
                  <a:cubicBezTo>
                    <a:pt x="172" y="1223"/>
                    <a:pt x="176" y="1225"/>
                    <a:pt x="178" y="1228"/>
                  </a:cubicBezTo>
                  <a:cubicBezTo>
                    <a:pt x="186" y="1235"/>
                    <a:pt x="193" y="1245"/>
                    <a:pt x="202" y="1252"/>
                  </a:cubicBezTo>
                  <a:cubicBezTo>
                    <a:pt x="205" y="1255"/>
                    <a:pt x="208" y="1257"/>
                    <a:pt x="211" y="1259"/>
                  </a:cubicBezTo>
                  <a:cubicBezTo>
                    <a:pt x="217" y="1264"/>
                    <a:pt x="223" y="1271"/>
                    <a:pt x="229" y="1276"/>
                  </a:cubicBezTo>
                  <a:cubicBezTo>
                    <a:pt x="232" y="1279"/>
                    <a:pt x="236" y="1281"/>
                    <a:pt x="240" y="1284"/>
                  </a:cubicBezTo>
                  <a:cubicBezTo>
                    <a:pt x="245" y="1288"/>
                    <a:pt x="251" y="1293"/>
                    <a:pt x="256" y="1298"/>
                  </a:cubicBezTo>
                  <a:cubicBezTo>
                    <a:pt x="262" y="1302"/>
                    <a:pt x="268" y="1307"/>
                    <a:pt x="273" y="1311"/>
                  </a:cubicBezTo>
                  <a:cubicBezTo>
                    <a:pt x="276" y="1313"/>
                    <a:pt x="279" y="1316"/>
                    <a:pt x="283" y="1318"/>
                  </a:cubicBezTo>
                  <a:cubicBezTo>
                    <a:pt x="286" y="1320"/>
                    <a:pt x="290" y="1323"/>
                    <a:pt x="293" y="1325"/>
                  </a:cubicBezTo>
                  <a:cubicBezTo>
                    <a:pt x="301" y="1329"/>
                    <a:pt x="308" y="1334"/>
                    <a:pt x="313" y="1337"/>
                  </a:cubicBezTo>
                  <a:cubicBezTo>
                    <a:pt x="316" y="1339"/>
                    <a:pt x="317" y="1341"/>
                    <a:pt x="319" y="1342"/>
                  </a:cubicBezTo>
                  <a:cubicBezTo>
                    <a:pt x="319" y="1342"/>
                    <a:pt x="323" y="1343"/>
                    <a:pt x="326" y="1344"/>
                  </a:cubicBezTo>
                  <a:cubicBezTo>
                    <a:pt x="328" y="1346"/>
                    <a:pt x="327" y="1347"/>
                    <a:pt x="330" y="1348"/>
                  </a:cubicBezTo>
                  <a:cubicBezTo>
                    <a:pt x="332" y="1349"/>
                    <a:pt x="335" y="1349"/>
                    <a:pt x="337" y="1351"/>
                  </a:cubicBezTo>
                  <a:cubicBezTo>
                    <a:pt x="338" y="1351"/>
                    <a:pt x="339" y="1353"/>
                    <a:pt x="342" y="1354"/>
                  </a:cubicBezTo>
                  <a:cubicBezTo>
                    <a:pt x="348" y="1358"/>
                    <a:pt x="355" y="1362"/>
                    <a:pt x="362" y="1366"/>
                  </a:cubicBezTo>
                  <a:cubicBezTo>
                    <a:pt x="366" y="1368"/>
                    <a:pt x="369" y="1370"/>
                    <a:pt x="373" y="1372"/>
                  </a:cubicBezTo>
                  <a:cubicBezTo>
                    <a:pt x="376" y="1374"/>
                    <a:pt x="380" y="1375"/>
                    <a:pt x="383" y="1377"/>
                  </a:cubicBezTo>
                  <a:cubicBezTo>
                    <a:pt x="386" y="1378"/>
                    <a:pt x="389" y="1378"/>
                    <a:pt x="392" y="1379"/>
                  </a:cubicBezTo>
                  <a:cubicBezTo>
                    <a:pt x="396" y="1382"/>
                    <a:pt x="400" y="1385"/>
                    <a:pt x="405" y="1388"/>
                  </a:cubicBezTo>
                  <a:cubicBezTo>
                    <a:pt x="409" y="1390"/>
                    <a:pt x="413" y="1391"/>
                    <a:pt x="419" y="1393"/>
                  </a:cubicBezTo>
                  <a:cubicBezTo>
                    <a:pt x="421" y="1394"/>
                    <a:pt x="421" y="1396"/>
                    <a:pt x="425" y="1397"/>
                  </a:cubicBezTo>
                  <a:cubicBezTo>
                    <a:pt x="430" y="1399"/>
                    <a:pt x="432" y="1400"/>
                    <a:pt x="437" y="1402"/>
                  </a:cubicBezTo>
                  <a:cubicBezTo>
                    <a:pt x="440" y="1403"/>
                    <a:pt x="441" y="1402"/>
                    <a:pt x="444" y="1404"/>
                  </a:cubicBezTo>
                  <a:cubicBezTo>
                    <a:pt x="448" y="1406"/>
                    <a:pt x="452" y="1408"/>
                    <a:pt x="456" y="1410"/>
                  </a:cubicBezTo>
                  <a:cubicBezTo>
                    <a:pt x="459" y="1411"/>
                    <a:pt x="462" y="1410"/>
                    <a:pt x="466" y="1411"/>
                  </a:cubicBezTo>
                  <a:cubicBezTo>
                    <a:pt x="467" y="1411"/>
                    <a:pt x="469" y="1412"/>
                    <a:pt x="471" y="1413"/>
                  </a:cubicBezTo>
                  <a:cubicBezTo>
                    <a:pt x="479" y="1417"/>
                    <a:pt x="491" y="1421"/>
                    <a:pt x="503" y="1424"/>
                  </a:cubicBezTo>
                  <a:cubicBezTo>
                    <a:pt x="509" y="1426"/>
                    <a:pt x="515" y="1427"/>
                    <a:pt x="520" y="1429"/>
                  </a:cubicBezTo>
                  <a:cubicBezTo>
                    <a:pt x="526" y="1430"/>
                    <a:pt x="531" y="1431"/>
                    <a:pt x="535" y="1432"/>
                  </a:cubicBezTo>
                  <a:cubicBezTo>
                    <a:pt x="538" y="1433"/>
                    <a:pt x="538" y="1434"/>
                    <a:pt x="541" y="1434"/>
                  </a:cubicBezTo>
                  <a:cubicBezTo>
                    <a:pt x="541" y="1434"/>
                    <a:pt x="542" y="1433"/>
                    <a:pt x="543" y="1433"/>
                  </a:cubicBezTo>
                  <a:cubicBezTo>
                    <a:pt x="550" y="1433"/>
                    <a:pt x="556" y="1438"/>
                    <a:pt x="561" y="1439"/>
                  </a:cubicBezTo>
                  <a:cubicBezTo>
                    <a:pt x="565" y="1440"/>
                    <a:pt x="569" y="1439"/>
                    <a:pt x="574" y="1440"/>
                  </a:cubicBezTo>
                  <a:cubicBezTo>
                    <a:pt x="581" y="1441"/>
                    <a:pt x="588" y="1443"/>
                    <a:pt x="598" y="1445"/>
                  </a:cubicBezTo>
                  <a:cubicBezTo>
                    <a:pt x="602" y="1445"/>
                    <a:pt x="608" y="1446"/>
                    <a:pt x="613" y="1446"/>
                  </a:cubicBezTo>
                  <a:cubicBezTo>
                    <a:pt x="618" y="1446"/>
                    <a:pt x="623" y="1447"/>
                    <a:pt x="627" y="1447"/>
                  </a:cubicBezTo>
                  <a:cubicBezTo>
                    <a:pt x="630" y="1447"/>
                    <a:pt x="634" y="1448"/>
                    <a:pt x="637" y="1449"/>
                  </a:cubicBezTo>
                  <a:cubicBezTo>
                    <a:pt x="642" y="1449"/>
                    <a:pt x="648" y="1449"/>
                    <a:pt x="654" y="1449"/>
                  </a:cubicBezTo>
                  <a:cubicBezTo>
                    <a:pt x="660" y="1449"/>
                    <a:pt x="666" y="1449"/>
                    <a:pt x="672" y="1449"/>
                  </a:cubicBezTo>
                  <a:cubicBezTo>
                    <a:pt x="675" y="1450"/>
                    <a:pt x="679" y="1451"/>
                    <a:pt x="679" y="1451"/>
                  </a:cubicBezTo>
                  <a:cubicBezTo>
                    <a:pt x="682" y="1451"/>
                    <a:pt x="683" y="1450"/>
                    <a:pt x="687" y="1450"/>
                  </a:cubicBezTo>
                  <a:cubicBezTo>
                    <a:pt x="689" y="1450"/>
                    <a:pt x="691" y="1452"/>
                    <a:pt x="692" y="1452"/>
                  </a:cubicBezTo>
                  <a:cubicBezTo>
                    <a:pt x="695" y="1452"/>
                    <a:pt x="696" y="1451"/>
                    <a:pt x="698" y="1451"/>
                  </a:cubicBezTo>
                  <a:cubicBezTo>
                    <a:pt x="702" y="1451"/>
                    <a:pt x="702" y="1452"/>
                    <a:pt x="705" y="1452"/>
                  </a:cubicBezTo>
                  <a:cubicBezTo>
                    <a:pt x="712" y="1452"/>
                    <a:pt x="718" y="1451"/>
                    <a:pt x="724" y="1451"/>
                  </a:cubicBezTo>
                  <a:cubicBezTo>
                    <a:pt x="731" y="1450"/>
                    <a:pt x="737" y="1450"/>
                    <a:pt x="743" y="1450"/>
                  </a:cubicBezTo>
                  <a:cubicBezTo>
                    <a:pt x="745" y="1450"/>
                    <a:pt x="748" y="1451"/>
                    <a:pt x="750" y="1451"/>
                  </a:cubicBezTo>
                  <a:cubicBezTo>
                    <a:pt x="751" y="1451"/>
                    <a:pt x="755" y="1449"/>
                    <a:pt x="756" y="1449"/>
                  </a:cubicBezTo>
                  <a:cubicBezTo>
                    <a:pt x="758" y="1449"/>
                    <a:pt x="762" y="1449"/>
                    <a:pt x="765" y="1448"/>
                  </a:cubicBezTo>
                  <a:cubicBezTo>
                    <a:pt x="768" y="1447"/>
                    <a:pt x="770" y="1444"/>
                    <a:pt x="774" y="1444"/>
                  </a:cubicBezTo>
                  <a:cubicBezTo>
                    <a:pt x="779" y="1446"/>
                    <a:pt x="786" y="1446"/>
                    <a:pt x="794" y="1445"/>
                  </a:cubicBezTo>
                  <a:cubicBezTo>
                    <a:pt x="802" y="1444"/>
                    <a:pt x="810" y="1442"/>
                    <a:pt x="818" y="1441"/>
                  </a:cubicBezTo>
                  <a:cubicBezTo>
                    <a:pt x="822" y="1440"/>
                    <a:pt x="825" y="1440"/>
                    <a:pt x="828" y="1440"/>
                  </a:cubicBezTo>
                  <a:cubicBezTo>
                    <a:pt x="832" y="1440"/>
                    <a:pt x="835" y="1439"/>
                    <a:pt x="839" y="1439"/>
                  </a:cubicBezTo>
                  <a:cubicBezTo>
                    <a:pt x="841" y="1438"/>
                    <a:pt x="845" y="1436"/>
                    <a:pt x="848" y="1436"/>
                  </a:cubicBezTo>
                  <a:cubicBezTo>
                    <a:pt x="851" y="1435"/>
                    <a:pt x="852" y="1436"/>
                    <a:pt x="855" y="1435"/>
                  </a:cubicBezTo>
                  <a:cubicBezTo>
                    <a:pt x="860" y="1434"/>
                    <a:pt x="864" y="1432"/>
                    <a:pt x="869" y="1430"/>
                  </a:cubicBezTo>
                  <a:cubicBezTo>
                    <a:pt x="877" y="1428"/>
                    <a:pt x="886" y="1427"/>
                    <a:pt x="895" y="1424"/>
                  </a:cubicBezTo>
                  <a:cubicBezTo>
                    <a:pt x="903" y="1422"/>
                    <a:pt x="908" y="1419"/>
                    <a:pt x="914" y="1417"/>
                  </a:cubicBezTo>
                  <a:cubicBezTo>
                    <a:pt x="917" y="1417"/>
                    <a:pt x="920" y="1417"/>
                    <a:pt x="923" y="1416"/>
                  </a:cubicBezTo>
                  <a:cubicBezTo>
                    <a:pt x="925" y="1416"/>
                    <a:pt x="929" y="1413"/>
                    <a:pt x="932" y="1412"/>
                  </a:cubicBezTo>
                  <a:cubicBezTo>
                    <a:pt x="943" y="1407"/>
                    <a:pt x="960" y="1403"/>
                    <a:pt x="967" y="1399"/>
                  </a:cubicBezTo>
                  <a:cubicBezTo>
                    <a:pt x="968" y="1398"/>
                    <a:pt x="968" y="1397"/>
                    <a:pt x="970" y="1396"/>
                  </a:cubicBezTo>
                  <a:cubicBezTo>
                    <a:pt x="971" y="1396"/>
                    <a:pt x="975" y="1396"/>
                    <a:pt x="977" y="1395"/>
                  </a:cubicBezTo>
                  <a:cubicBezTo>
                    <a:pt x="986" y="1392"/>
                    <a:pt x="993" y="1388"/>
                    <a:pt x="999" y="1385"/>
                  </a:cubicBezTo>
                  <a:cubicBezTo>
                    <a:pt x="1003" y="1383"/>
                    <a:pt x="1007" y="1382"/>
                    <a:pt x="1011" y="1380"/>
                  </a:cubicBezTo>
                  <a:cubicBezTo>
                    <a:pt x="1017" y="1378"/>
                    <a:pt x="1021" y="1375"/>
                    <a:pt x="1023" y="1374"/>
                  </a:cubicBezTo>
                  <a:cubicBezTo>
                    <a:pt x="1024" y="1374"/>
                    <a:pt x="1025" y="1377"/>
                    <a:pt x="1026" y="1377"/>
                  </a:cubicBezTo>
                  <a:cubicBezTo>
                    <a:pt x="1028" y="1377"/>
                    <a:pt x="1032" y="1374"/>
                    <a:pt x="1033" y="1374"/>
                  </a:cubicBezTo>
                  <a:cubicBezTo>
                    <a:pt x="1034" y="1374"/>
                    <a:pt x="1033" y="1375"/>
                    <a:pt x="1034" y="1375"/>
                  </a:cubicBezTo>
                  <a:cubicBezTo>
                    <a:pt x="1040" y="1375"/>
                    <a:pt x="1044" y="1374"/>
                    <a:pt x="1048" y="1373"/>
                  </a:cubicBezTo>
                  <a:cubicBezTo>
                    <a:pt x="1051" y="1372"/>
                    <a:pt x="1056" y="1371"/>
                    <a:pt x="1057" y="1370"/>
                  </a:cubicBezTo>
                  <a:cubicBezTo>
                    <a:pt x="1059" y="1370"/>
                    <a:pt x="1062" y="1367"/>
                    <a:pt x="1064" y="1367"/>
                  </a:cubicBezTo>
                  <a:cubicBezTo>
                    <a:pt x="1068" y="1365"/>
                    <a:pt x="1070" y="1365"/>
                    <a:pt x="1073" y="1364"/>
                  </a:cubicBezTo>
                  <a:cubicBezTo>
                    <a:pt x="1076" y="1363"/>
                    <a:pt x="1079" y="1360"/>
                    <a:pt x="1081" y="1359"/>
                  </a:cubicBezTo>
                  <a:cubicBezTo>
                    <a:pt x="1085" y="1357"/>
                    <a:pt x="1086" y="1358"/>
                    <a:pt x="1089" y="1356"/>
                  </a:cubicBezTo>
                  <a:cubicBezTo>
                    <a:pt x="1096" y="1352"/>
                    <a:pt x="1097" y="1352"/>
                    <a:pt x="1101" y="1350"/>
                  </a:cubicBezTo>
                  <a:cubicBezTo>
                    <a:pt x="1103" y="1350"/>
                    <a:pt x="1105" y="1349"/>
                    <a:pt x="1107" y="1348"/>
                  </a:cubicBezTo>
                  <a:cubicBezTo>
                    <a:pt x="1110" y="1348"/>
                    <a:pt x="1109" y="1351"/>
                    <a:pt x="1111" y="1352"/>
                  </a:cubicBezTo>
                  <a:cubicBezTo>
                    <a:pt x="1113" y="1352"/>
                    <a:pt x="1123" y="1349"/>
                    <a:pt x="1125" y="1348"/>
                  </a:cubicBezTo>
                  <a:cubicBezTo>
                    <a:pt x="1128" y="1347"/>
                    <a:pt x="1127" y="1346"/>
                    <a:pt x="1133" y="1342"/>
                  </a:cubicBezTo>
                  <a:cubicBezTo>
                    <a:pt x="1135" y="1340"/>
                    <a:pt x="1136" y="1340"/>
                    <a:pt x="1139" y="1338"/>
                  </a:cubicBezTo>
                  <a:cubicBezTo>
                    <a:pt x="1143" y="1335"/>
                    <a:pt x="1145" y="1331"/>
                    <a:pt x="1149" y="1328"/>
                  </a:cubicBezTo>
                  <a:cubicBezTo>
                    <a:pt x="1151" y="1326"/>
                    <a:pt x="1154" y="1324"/>
                    <a:pt x="1157" y="1321"/>
                  </a:cubicBezTo>
                  <a:cubicBezTo>
                    <a:pt x="1160" y="1319"/>
                    <a:pt x="1163" y="1316"/>
                    <a:pt x="1166" y="1314"/>
                  </a:cubicBezTo>
                  <a:cubicBezTo>
                    <a:pt x="1172" y="1309"/>
                    <a:pt x="1178" y="1304"/>
                    <a:pt x="1183" y="1299"/>
                  </a:cubicBezTo>
                  <a:cubicBezTo>
                    <a:pt x="1186" y="1298"/>
                    <a:pt x="1187" y="1298"/>
                    <a:pt x="1189" y="1297"/>
                  </a:cubicBezTo>
                  <a:cubicBezTo>
                    <a:pt x="1192" y="1295"/>
                    <a:pt x="1194" y="1291"/>
                    <a:pt x="1198" y="1289"/>
                  </a:cubicBezTo>
                  <a:cubicBezTo>
                    <a:pt x="1201" y="1286"/>
                    <a:pt x="1204" y="1285"/>
                    <a:pt x="1206" y="1283"/>
                  </a:cubicBezTo>
                  <a:cubicBezTo>
                    <a:pt x="1209" y="1281"/>
                    <a:pt x="1212" y="1278"/>
                    <a:pt x="1214" y="1275"/>
                  </a:cubicBezTo>
                  <a:cubicBezTo>
                    <a:pt x="1218" y="1272"/>
                    <a:pt x="1221" y="1271"/>
                    <a:pt x="1224" y="1268"/>
                  </a:cubicBezTo>
                  <a:cubicBezTo>
                    <a:pt x="1230" y="1262"/>
                    <a:pt x="1234" y="1257"/>
                    <a:pt x="1240" y="1251"/>
                  </a:cubicBezTo>
                  <a:cubicBezTo>
                    <a:pt x="1245" y="1246"/>
                    <a:pt x="1251" y="1242"/>
                    <a:pt x="1256" y="1237"/>
                  </a:cubicBezTo>
                  <a:cubicBezTo>
                    <a:pt x="1259" y="1234"/>
                    <a:pt x="1262" y="1230"/>
                    <a:pt x="1264" y="1228"/>
                  </a:cubicBezTo>
                  <a:cubicBezTo>
                    <a:pt x="1267" y="1225"/>
                    <a:pt x="1269" y="1224"/>
                    <a:pt x="1271" y="1221"/>
                  </a:cubicBezTo>
                  <a:cubicBezTo>
                    <a:pt x="1277" y="1214"/>
                    <a:pt x="1282" y="1207"/>
                    <a:pt x="1287" y="1201"/>
                  </a:cubicBezTo>
                  <a:cubicBezTo>
                    <a:pt x="1289" y="1198"/>
                    <a:pt x="1292" y="1197"/>
                    <a:pt x="1294" y="1194"/>
                  </a:cubicBezTo>
                  <a:cubicBezTo>
                    <a:pt x="1298" y="1190"/>
                    <a:pt x="1305" y="1181"/>
                    <a:pt x="1305" y="1180"/>
                  </a:cubicBezTo>
                  <a:cubicBezTo>
                    <a:pt x="1307" y="1179"/>
                    <a:pt x="1306" y="1178"/>
                    <a:pt x="1307" y="1177"/>
                  </a:cubicBezTo>
                  <a:cubicBezTo>
                    <a:pt x="1309" y="1174"/>
                    <a:pt x="1312" y="1172"/>
                    <a:pt x="1314" y="1169"/>
                  </a:cubicBezTo>
                  <a:cubicBezTo>
                    <a:pt x="1320" y="1162"/>
                    <a:pt x="1322" y="1157"/>
                    <a:pt x="1326" y="1151"/>
                  </a:cubicBezTo>
                  <a:cubicBezTo>
                    <a:pt x="1328" y="1148"/>
                    <a:pt x="1331" y="1147"/>
                    <a:pt x="1333" y="1144"/>
                  </a:cubicBezTo>
                  <a:cubicBezTo>
                    <a:pt x="1335" y="1139"/>
                    <a:pt x="1336" y="1131"/>
                    <a:pt x="1341" y="1130"/>
                  </a:cubicBezTo>
                  <a:cubicBezTo>
                    <a:pt x="1342" y="1137"/>
                    <a:pt x="1332" y="1149"/>
                    <a:pt x="1326" y="1158"/>
                  </a:cubicBezTo>
                  <a:cubicBezTo>
                    <a:pt x="1322" y="1164"/>
                    <a:pt x="1320" y="1170"/>
                    <a:pt x="1315" y="1175"/>
                  </a:cubicBezTo>
                  <a:cubicBezTo>
                    <a:pt x="1314" y="1178"/>
                    <a:pt x="1311" y="1180"/>
                    <a:pt x="1309" y="1183"/>
                  </a:cubicBezTo>
                  <a:cubicBezTo>
                    <a:pt x="1304" y="1190"/>
                    <a:pt x="1299" y="1201"/>
                    <a:pt x="1295" y="1207"/>
                  </a:cubicBezTo>
                  <a:cubicBezTo>
                    <a:pt x="1292" y="1210"/>
                    <a:pt x="1289" y="1212"/>
                    <a:pt x="1286" y="1215"/>
                  </a:cubicBezTo>
                  <a:cubicBezTo>
                    <a:pt x="1282" y="1221"/>
                    <a:pt x="1278" y="1226"/>
                    <a:pt x="1274" y="1232"/>
                  </a:cubicBezTo>
                  <a:cubicBezTo>
                    <a:pt x="1270" y="1237"/>
                    <a:pt x="1266" y="1242"/>
                    <a:pt x="1262" y="1247"/>
                  </a:cubicBezTo>
                  <a:cubicBezTo>
                    <a:pt x="1257" y="1253"/>
                    <a:pt x="1251" y="1257"/>
                    <a:pt x="1246" y="1262"/>
                  </a:cubicBezTo>
                  <a:cubicBezTo>
                    <a:pt x="1245" y="1263"/>
                    <a:pt x="1243" y="1268"/>
                    <a:pt x="1242" y="1269"/>
                  </a:cubicBezTo>
                  <a:cubicBezTo>
                    <a:pt x="1238" y="1274"/>
                    <a:pt x="1230" y="1282"/>
                    <a:pt x="1225" y="1286"/>
                  </a:cubicBezTo>
                  <a:cubicBezTo>
                    <a:pt x="1224" y="1288"/>
                    <a:pt x="1220" y="1289"/>
                    <a:pt x="1218" y="1291"/>
                  </a:cubicBezTo>
                  <a:cubicBezTo>
                    <a:pt x="1217" y="1292"/>
                    <a:pt x="1217" y="1295"/>
                    <a:pt x="1216" y="1297"/>
                  </a:cubicBezTo>
                  <a:cubicBezTo>
                    <a:pt x="1217" y="1296"/>
                    <a:pt x="1214" y="1297"/>
                    <a:pt x="1214" y="1297"/>
                  </a:cubicBezTo>
                  <a:cubicBezTo>
                    <a:pt x="1208" y="1302"/>
                    <a:pt x="1205" y="1307"/>
                    <a:pt x="1203" y="1310"/>
                  </a:cubicBezTo>
                  <a:cubicBezTo>
                    <a:pt x="1189" y="1324"/>
                    <a:pt x="1171" y="1338"/>
                    <a:pt x="1152" y="1352"/>
                  </a:cubicBezTo>
                  <a:cubicBezTo>
                    <a:pt x="1149" y="1355"/>
                    <a:pt x="1145" y="1358"/>
                    <a:pt x="1142" y="1361"/>
                  </a:cubicBezTo>
                  <a:cubicBezTo>
                    <a:pt x="1138" y="1364"/>
                    <a:pt x="1134" y="1366"/>
                    <a:pt x="1130" y="1369"/>
                  </a:cubicBezTo>
                  <a:cubicBezTo>
                    <a:pt x="1127" y="1371"/>
                    <a:pt x="1124" y="1372"/>
                    <a:pt x="1122" y="1374"/>
                  </a:cubicBezTo>
                  <a:cubicBezTo>
                    <a:pt x="1119" y="1376"/>
                    <a:pt x="1116" y="1378"/>
                    <a:pt x="1114" y="1380"/>
                  </a:cubicBezTo>
                  <a:cubicBezTo>
                    <a:pt x="1111" y="1382"/>
                    <a:pt x="1109" y="1384"/>
                    <a:pt x="1106" y="1386"/>
                  </a:cubicBezTo>
                  <a:cubicBezTo>
                    <a:pt x="1103" y="1388"/>
                    <a:pt x="1099" y="1389"/>
                    <a:pt x="1097" y="1391"/>
                  </a:cubicBezTo>
                  <a:cubicBezTo>
                    <a:pt x="1094" y="1393"/>
                    <a:pt x="1091" y="1395"/>
                    <a:pt x="1088" y="1397"/>
                  </a:cubicBezTo>
                  <a:cubicBezTo>
                    <a:pt x="1085" y="1399"/>
                    <a:pt x="1082" y="1401"/>
                    <a:pt x="1078" y="1403"/>
                  </a:cubicBezTo>
                  <a:cubicBezTo>
                    <a:pt x="1075" y="1405"/>
                    <a:pt x="1074" y="1405"/>
                    <a:pt x="1071" y="1406"/>
                  </a:cubicBezTo>
                  <a:cubicBezTo>
                    <a:pt x="1070" y="1407"/>
                    <a:pt x="1068" y="1409"/>
                    <a:pt x="1064" y="1411"/>
                  </a:cubicBezTo>
                  <a:cubicBezTo>
                    <a:pt x="1061" y="1413"/>
                    <a:pt x="1058" y="1413"/>
                    <a:pt x="1055" y="1415"/>
                  </a:cubicBezTo>
                  <a:cubicBezTo>
                    <a:pt x="1049" y="1419"/>
                    <a:pt x="1044" y="1423"/>
                    <a:pt x="1038" y="1426"/>
                  </a:cubicBezTo>
                  <a:cubicBezTo>
                    <a:pt x="1034" y="1428"/>
                    <a:pt x="1030" y="1429"/>
                    <a:pt x="1025" y="1430"/>
                  </a:cubicBezTo>
                  <a:cubicBezTo>
                    <a:pt x="1019" y="1433"/>
                    <a:pt x="1012" y="1436"/>
                    <a:pt x="1006" y="1438"/>
                  </a:cubicBezTo>
                  <a:cubicBezTo>
                    <a:pt x="1000" y="1441"/>
                    <a:pt x="995" y="1443"/>
                    <a:pt x="990" y="1445"/>
                  </a:cubicBezTo>
                  <a:cubicBezTo>
                    <a:pt x="986" y="1447"/>
                    <a:pt x="986" y="1448"/>
                    <a:pt x="983" y="1449"/>
                  </a:cubicBezTo>
                  <a:cubicBezTo>
                    <a:pt x="973" y="1452"/>
                    <a:pt x="964" y="1454"/>
                    <a:pt x="956" y="1457"/>
                  </a:cubicBezTo>
                  <a:cubicBezTo>
                    <a:pt x="953" y="1459"/>
                    <a:pt x="950" y="1461"/>
                    <a:pt x="947" y="1462"/>
                  </a:cubicBezTo>
                  <a:cubicBezTo>
                    <a:pt x="944" y="1463"/>
                    <a:pt x="940" y="1463"/>
                    <a:pt x="937" y="1464"/>
                  </a:cubicBezTo>
                  <a:cubicBezTo>
                    <a:pt x="933" y="1465"/>
                    <a:pt x="930" y="1467"/>
                    <a:pt x="926" y="1468"/>
                  </a:cubicBezTo>
                  <a:cubicBezTo>
                    <a:pt x="922" y="1469"/>
                    <a:pt x="917" y="1470"/>
                    <a:pt x="912" y="1471"/>
                  </a:cubicBezTo>
                  <a:cubicBezTo>
                    <a:pt x="892" y="1475"/>
                    <a:pt x="876" y="1481"/>
                    <a:pt x="858" y="1483"/>
                  </a:cubicBezTo>
                  <a:cubicBezTo>
                    <a:pt x="853" y="1484"/>
                    <a:pt x="846" y="1485"/>
                    <a:pt x="840" y="1486"/>
                  </a:cubicBezTo>
                  <a:cubicBezTo>
                    <a:pt x="837" y="1487"/>
                    <a:pt x="833" y="1486"/>
                    <a:pt x="830" y="1486"/>
                  </a:cubicBezTo>
                  <a:cubicBezTo>
                    <a:pt x="827" y="1486"/>
                    <a:pt x="825" y="1487"/>
                    <a:pt x="822" y="1487"/>
                  </a:cubicBezTo>
                  <a:cubicBezTo>
                    <a:pt x="819" y="1488"/>
                    <a:pt x="815" y="1487"/>
                    <a:pt x="812" y="1487"/>
                  </a:cubicBezTo>
                  <a:cubicBezTo>
                    <a:pt x="809" y="1487"/>
                    <a:pt x="805" y="1488"/>
                    <a:pt x="801" y="1488"/>
                  </a:cubicBezTo>
                  <a:cubicBezTo>
                    <a:pt x="797" y="1488"/>
                    <a:pt x="794" y="1488"/>
                    <a:pt x="790" y="1488"/>
                  </a:cubicBezTo>
                  <a:cubicBezTo>
                    <a:pt x="782" y="1489"/>
                    <a:pt x="775" y="1489"/>
                    <a:pt x="769" y="1489"/>
                  </a:cubicBezTo>
                  <a:cubicBezTo>
                    <a:pt x="764" y="1489"/>
                    <a:pt x="761" y="1489"/>
                    <a:pt x="758" y="1489"/>
                  </a:cubicBezTo>
                  <a:cubicBezTo>
                    <a:pt x="754" y="1490"/>
                    <a:pt x="751" y="1490"/>
                    <a:pt x="749" y="1490"/>
                  </a:cubicBezTo>
                  <a:cubicBezTo>
                    <a:pt x="743" y="1491"/>
                    <a:pt x="739" y="1492"/>
                    <a:pt x="733" y="1493"/>
                  </a:cubicBezTo>
                  <a:cubicBezTo>
                    <a:pt x="733" y="1499"/>
                    <a:pt x="741" y="1502"/>
                    <a:pt x="736" y="1507"/>
                  </a:cubicBezTo>
                  <a:cubicBezTo>
                    <a:pt x="728" y="1507"/>
                    <a:pt x="721" y="1507"/>
                    <a:pt x="716" y="1506"/>
                  </a:cubicBezTo>
                  <a:cubicBezTo>
                    <a:pt x="714" y="1503"/>
                    <a:pt x="714" y="1504"/>
                    <a:pt x="716" y="1501"/>
                  </a:cubicBezTo>
                  <a:cubicBezTo>
                    <a:pt x="711" y="1501"/>
                    <a:pt x="705" y="1499"/>
                    <a:pt x="700" y="1498"/>
                  </a:cubicBezTo>
                  <a:cubicBezTo>
                    <a:pt x="695" y="1497"/>
                    <a:pt x="689" y="1496"/>
                    <a:pt x="682" y="1496"/>
                  </a:cubicBezTo>
                  <a:cubicBezTo>
                    <a:pt x="679" y="1496"/>
                    <a:pt x="678" y="1497"/>
                    <a:pt x="676" y="1497"/>
                  </a:cubicBezTo>
                  <a:cubicBezTo>
                    <a:pt x="673" y="1498"/>
                    <a:pt x="670" y="1497"/>
                    <a:pt x="668" y="1498"/>
                  </a:cubicBezTo>
                  <a:cubicBezTo>
                    <a:pt x="663" y="1499"/>
                    <a:pt x="665" y="1502"/>
                    <a:pt x="664" y="1503"/>
                  </a:cubicBezTo>
                  <a:cubicBezTo>
                    <a:pt x="660" y="1505"/>
                    <a:pt x="656" y="1505"/>
                    <a:pt x="652" y="1505"/>
                  </a:cubicBezTo>
                  <a:cubicBezTo>
                    <a:pt x="647" y="1505"/>
                    <a:pt x="642" y="1504"/>
                    <a:pt x="637" y="1504"/>
                  </a:cubicBezTo>
                  <a:cubicBezTo>
                    <a:pt x="633" y="1503"/>
                    <a:pt x="624" y="1503"/>
                    <a:pt x="623" y="1503"/>
                  </a:cubicBezTo>
                  <a:cubicBezTo>
                    <a:pt x="622" y="1503"/>
                    <a:pt x="614" y="1509"/>
                    <a:pt x="614" y="1509"/>
                  </a:cubicBezTo>
                  <a:cubicBezTo>
                    <a:pt x="611" y="1512"/>
                    <a:pt x="613" y="1515"/>
                    <a:pt x="614" y="1516"/>
                  </a:cubicBezTo>
                  <a:cubicBezTo>
                    <a:pt x="614" y="1517"/>
                    <a:pt x="611" y="1517"/>
                    <a:pt x="611" y="1518"/>
                  </a:cubicBezTo>
                  <a:cubicBezTo>
                    <a:pt x="611" y="1521"/>
                    <a:pt x="614" y="1523"/>
                    <a:pt x="610" y="1524"/>
                  </a:cubicBezTo>
                  <a:cubicBezTo>
                    <a:pt x="618" y="1526"/>
                    <a:pt x="623" y="1531"/>
                    <a:pt x="633" y="1533"/>
                  </a:cubicBezTo>
                  <a:cubicBezTo>
                    <a:pt x="635" y="1533"/>
                    <a:pt x="642" y="1533"/>
                    <a:pt x="649" y="1533"/>
                  </a:cubicBezTo>
                  <a:cubicBezTo>
                    <a:pt x="657" y="1534"/>
                    <a:pt x="659" y="1534"/>
                    <a:pt x="666" y="1533"/>
                  </a:cubicBezTo>
                  <a:cubicBezTo>
                    <a:pt x="670" y="1533"/>
                    <a:pt x="673" y="1532"/>
                    <a:pt x="677" y="1532"/>
                  </a:cubicBezTo>
                  <a:cubicBezTo>
                    <a:pt x="683" y="1532"/>
                    <a:pt x="689" y="1533"/>
                    <a:pt x="693" y="1533"/>
                  </a:cubicBezTo>
                  <a:cubicBezTo>
                    <a:pt x="699" y="1532"/>
                    <a:pt x="703" y="1529"/>
                    <a:pt x="708" y="1529"/>
                  </a:cubicBezTo>
                  <a:cubicBezTo>
                    <a:pt x="709" y="1529"/>
                    <a:pt x="715" y="1530"/>
                    <a:pt x="718" y="1530"/>
                  </a:cubicBezTo>
                  <a:cubicBezTo>
                    <a:pt x="722" y="1530"/>
                    <a:pt x="725" y="1530"/>
                    <a:pt x="727" y="1530"/>
                  </a:cubicBezTo>
                  <a:cubicBezTo>
                    <a:pt x="730" y="1529"/>
                    <a:pt x="733" y="1529"/>
                    <a:pt x="737" y="1529"/>
                  </a:cubicBezTo>
                  <a:cubicBezTo>
                    <a:pt x="748" y="1529"/>
                    <a:pt x="759" y="1527"/>
                    <a:pt x="768" y="1527"/>
                  </a:cubicBezTo>
                  <a:cubicBezTo>
                    <a:pt x="772" y="1526"/>
                    <a:pt x="776" y="1527"/>
                    <a:pt x="780" y="1526"/>
                  </a:cubicBezTo>
                  <a:cubicBezTo>
                    <a:pt x="785" y="1525"/>
                    <a:pt x="789" y="1524"/>
                    <a:pt x="792" y="1523"/>
                  </a:cubicBezTo>
                  <a:cubicBezTo>
                    <a:pt x="800" y="1522"/>
                    <a:pt x="803" y="1524"/>
                    <a:pt x="805" y="1523"/>
                  </a:cubicBezTo>
                  <a:cubicBezTo>
                    <a:pt x="809" y="1523"/>
                    <a:pt x="812" y="1521"/>
                    <a:pt x="817" y="1520"/>
                  </a:cubicBezTo>
                  <a:cubicBezTo>
                    <a:pt x="827" y="1517"/>
                    <a:pt x="837" y="1517"/>
                    <a:pt x="843" y="1516"/>
                  </a:cubicBezTo>
                  <a:cubicBezTo>
                    <a:pt x="846" y="1515"/>
                    <a:pt x="850" y="1513"/>
                    <a:pt x="855" y="1511"/>
                  </a:cubicBezTo>
                  <a:cubicBezTo>
                    <a:pt x="855" y="1511"/>
                    <a:pt x="858" y="1511"/>
                    <a:pt x="861" y="1510"/>
                  </a:cubicBezTo>
                  <a:cubicBezTo>
                    <a:pt x="864" y="1510"/>
                    <a:pt x="868" y="1509"/>
                    <a:pt x="869" y="1508"/>
                  </a:cubicBezTo>
                  <a:cubicBezTo>
                    <a:pt x="872" y="1507"/>
                    <a:pt x="874" y="1505"/>
                    <a:pt x="877" y="1504"/>
                  </a:cubicBezTo>
                  <a:cubicBezTo>
                    <a:pt x="880" y="1503"/>
                    <a:pt x="883" y="1504"/>
                    <a:pt x="887" y="1503"/>
                  </a:cubicBezTo>
                  <a:cubicBezTo>
                    <a:pt x="893" y="1501"/>
                    <a:pt x="897" y="1498"/>
                    <a:pt x="902" y="1497"/>
                  </a:cubicBezTo>
                  <a:cubicBezTo>
                    <a:pt x="908" y="1496"/>
                    <a:pt x="908" y="1499"/>
                    <a:pt x="915" y="1497"/>
                  </a:cubicBezTo>
                  <a:cubicBezTo>
                    <a:pt x="921" y="1494"/>
                    <a:pt x="914" y="1495"/>
                    <a:pt x="918" y="1492"/>
                  </a:cubicBezTo>
                  <a:cubicBezTo>
                    <a:pt x="923" y="1491"/>
                    <a:pt x="924" y="1492"/>
                    <a:pt x="929" y="1491"/>
                  </a:cubicBezTo>
                  <a:cubicBezTo>
                    <a:pt x="931" y="1491"/>
                    <a:pt x="931" y="1489"/>
                    <a:pt x="934" y="1488"/>
                  </a:cubicBezTo>
                  <a:cubicBezTo>
                    <a:pt x="937" y="1488"/>
                    <a:pt x="937" y="1489"/>
                    <a:pt x="940" y="1487"/>
                  </a:cubicBezTo>
                  <a:cubicBezTo>
                    <a:pt x="944" y="1486"/>
                    <a:pt x="944" y="1484"/>
                    <a:pt x="948" y="1483"/>
                  </a:cubicBezTo>
                  <a:cubicBezTo>
                    <a:pt x="951" y="1482"/>
                    <a:pt x="956" y="1482"/>
                    <a:pt x="958" y="1482"/>
                  </a:cubicBezTo>
                  <a:cubicBezTo>
                    <a:pt x="971" y="1478"/>
                    <a:pt x="977" y="1473"/>
                    <a:pt x="984" y="1470"/>
                  </a:cubicBezTo>
                  <a:cubicBezTo>
                    <a:pt x="992" y="1467"/>
                    <a:pt x="994" y="1468"/>
                    <a:pt x="997" y="1467"/>
                  </a:cubicBezTo>
                  <a:cubicBezTo>
                    <a:pt x="1001" y="1465"/>
                    <a:pt x="1003" y="1462"/>
                    <a:pt x="1007" y="1460"/>
                  </a:cubicBezTo>
                  <a:cubicBezTo>
                    <a:pt x="1011" y="1459"/>
                    <a:pt x="1017" y="1458"/>
                    <a:pt x="1021" y="1456"/>
                  </a:cubicBezTo>
                  <a:cubicBezTo>
                    <a:pt x="1024" y="1455"/>
                    <a:pt x="1036" y="1448"/>
                    <a:pt x="1039" y="1447"/>
                  </a:cubicBezTo>
                  <a:cubicBezTo>
                    <a:pt x="1043" y="1444"/>
                    <a:pt x="1046" y="1441"/>
                    <a:pt x="1050" y="1439"/>
                  </a:cubicBezTo>
                  <a:cubicBezTo>
                    <a:pt x="1050" y="1439"/>
                    <a:pt x="1055" y="1439"/>
                    <a:pt x="1056" y="1438"/>
                  </a:cubicBezTo>
                  <a:cubicBezTo>
                    <a:pt x="1059" y="1437"/>
                    <a:pt x="1063" y="1436"/>
                    <a:pt x="1066" y="1434"/>
                  </a:cubicBezTo>
                  <a:cubicBezTo>
                    <a:pt x="1069" y="1432"/>
                    <a:pt x="1072" y="1431"/>
                    <a:pt x="1075" y="1429"/>
                  </a:cubicBezTo>
                  <a:cubicBezTo>
                    <a:pt x="1082" y="1425"/>
                    <a:pt x="1088" y="1420"/>
                    <a:pt x="1096" y="1416"/>
                  </a:cubicBezTo>
                  <a:cubicBezTo>
                    <a:pt x="1102" y="1412"/>
                    <a:pt x="1108" y="1410"/>
                    <a:pt x="1114" y="1406"/>
                  </a:cubicBezTo>
                  <a:cubicBezTo>
                    <a:pt x="1117" y="1404"/>
                    <a:pt x="1119" y="1400"/>
                    <a:pt x="1123" y="1398"/>
                  </a:cubicBezTo>
                  <a:cubicBezTo>
                    <a:pt x="1129" y="1394"/>
                    <a:pt x="1136" y="1390"/>
                    <a:pt x="1142" y="1386"/>
                  </a:cubicBezTo>
                  <a:cubicBezTo>
                    <a:pt x="1149" y="1382"/>
                    <a:pt x="1156" y="1378"/>
                    <a:pt x="1163" y="1372"/>
                  </a:cubicBezTo>
                  <a:cubicBezTo>
                    <a:pt x="1166" y="1369"/>
                    <a:pt x="1167" y="1367"/>
                    <a:pt x="1170" y="1365"/>
                  </a:cubicBezTo>
                  <a:cubicBezTo>
                    <a:pt x="1172" y="1363"/>
                    <a:pt x="1174" y="1363"/>
                    <a:pt x="1177" y="1361"/>
                  </a:cubicBezTo>
                  <a:cubicBezTo>
                    <a:pt x="1180" y="1359"/>
                    <a:pt x="1183" y="1355"/>
                    <a:pt x="1185" y="1354"/>
                  </a:cubicBezTo>
                  <a:cubicBezTo>
                    <a:pt x="1191" y="1350"/>
                    <a:pt x="1195" y="1345"/>
                    <a:pt x="1201" y="1341"/>
                  </a:cubicBezTo>
                  <a:cubicBezTo>
                    <a:pt x="1205" y="1337"/>
                    <a:pt x="1209" y="1334"/>
                    <a:pt x="1213" y="1331"/>
                  </a:cubicBezTo>
                  <a:cubicBezTo>
                    <a:pt x="1217" y="1327"/>
                    <a:pt x="1221" y="1324"/>
                    <a:pt x="1224" y="1320"/>
                  </a:cubicBezTo>
                  <a:cubicBezTo>
                    <a:pt x="1223" y="1318"/>
                    <a:pt x="1222" y="1316"/>
                    <a:pt x="1230" y="1309"/>
                  </a:cubicBezTo>
                  <a:cubicBezTo>
                    <a:pt x="1234" y="1308"/>
                    <a:pt x="1234" y="1307"/>
                    <a:pt x="1234" y="1310"/>
                  </a:cubicBezTo>
                  <a:cubicBezTo>
                    <a:pt x="1242" y="1304"/>
                    <a:pt x="1244" y="1300"/>
                    <a:pt x="1247" y="1296"/>
                  </a:cubicBezTo>
                  <a:cubicBezTo>
                    <a:pt x="1249" y="1292"/>
                    <a:pt x="1251" y="1288"/>
                    <a:pt x="1256" y="1282"/>
                  </a:cubicBezTo>
                  <a:cubicBezTo>
                    <a:pt x="1259" y="1282"/>
                    <a:pt x="1267" y="1281"/>
                    <a:pt x="1269" y="1273"/>
                  </a:cubicBezTo>
                  <a:cubicBezTo>
                    <a:pt x="1267" y="1275"/>
                    <a:pt x="1265" y="1277"/>
                    <a:pt x="1263" y="1278"/>
                  </a:cubicBezTo>
                  <a:cubicBezTo>
                    <a:pt x="1268" y="1266"/>
                    <a:pt x="1277" y="1265"/>
                    <a:pt x="1283" y="1260"/>
                  </a:cubicBezTo>
                  <a:cubicBezTo>
                    <a:pt x="1287" y="1251"/>
                    <a:pt x="1298" y="1242"/>
                    <a:pt x="1305" y="1232"/>
                  </a:cubicBezTo>
                  <a:cubicBezTo>
                    <a:pt x="1306" y="1230"/>
                    <a:pt x="1307" y="1227"/>
                    <a:pt x="1308" y="1225"/>
                  </a:cubicBezTo>
                  <a:cubicBezTo>
                    <a:pt x="1315" y="1216"/>
                    <a:pt x="1322" y="1208"/>
                    <a:pt x="1330" y="1197"/>
                  </a:cubicBezTo>
                  <a:cubicBezTo>
                    <a:pt x="1334" y="1191"/>
                    <a:pt x="1337" y="1187"/>
                    <a:pt x="1340" y="1182"/>
                  </a:cubicBezTo>
                  <a:cubicBezTo>
                    <a:pt x="1342" y="1179"/>
                    <a:pt x="1342" y="1178"/>
                    <a:pt x="1344" y="1175"/>
                  </a:cubicBezTo>
                  <a:cubicBezTo>
                    <a:pt x="1345" y="1173"/>
                    <a:pt x="1346" y="1173"/>
                    <a:pt x="1348" y="1170"/>
                  </a:cubicBezTo>
                  <a:cubicBezTo>
                    <a:pt x="1350" y="1165"/>
                    <a:pt x="1351" y="1161"/>
                    <a:pt x="1353" y="1156"/>
                  </a:cubicBezTo>
                  <a:cubicBezTo>
                    <a:pt x="1355" y="1154"/>
                    <a:pt x="1358" y="1150"/>
                    <a:pt x="1359" y="1148"/>
                  </a:cubicBezTo>
                  <a:cubicBezTo>
                    <a:pt x="1363" y="1143"/>
                    <a:pt x="1365" y="1137"/>
                    <a:pt x="1368" y="1132"/>
                  </a:cubicBezTo>
                  <a:cubicBezTo>
                    <a:pt x="1372" y="1124"/>
                    <a:pt x="1378" y="1114"/>
                    <a:pt x="1380" y="1110"/>
                  </a:cubicBezTo>
                  <a:cubicBezTo>
                    <a:pt x="1381" y="1108"/>
                    <a:pt x="1381" y="1105"/>
                    <a:pt x="1382" y="1102"/>
                  </a:cubicBezTo>
                  <a:cubicBezTo>
                    <a:pt x="1384" y="1098"/>
                    <a:pt x="1388" y="1095"/>
                    <a:pt x="1390" y="1090"/>
                  </a:cubicBezTo>
                  <a:cubicBezTo>
                    <a:pt x="1391" y="1087"/>
                    <a:pt x="1392" y="1083"/>
                    <a:pt x="1393" y="1080"/>
                  </a:cubicBezTo>
                  <a:cubicBezTo>
                    <a:pt x="1396" y="1075"/>
                    <a:pt x="1399" y="1070"/>
                    <a:pt x="1402" y="1064"/>
                  </a:cubicBezTo>
                  <a:cubicBezTo>
                    <a:pt x="1404" y="1056"/>
                    <a:pt x="1407" y="1052"/>
                    <a:pt x="1409" y="1045"/>
                  </a:cubicBezTo>
                  <a:cubicBezTo>
                    <a:pt x="1411" y="1041"/>
                    <a:pt x="1410" y="1039"/>
                    <a:pt x="1412" y="1035"/>
                  </a:cubicBezTo>
                  <a:cubicBezTo>
                    <a:pt x="1414" y="1027"/>
                    <a:pt x="1417" y="1018"/>
                    <a:pt x="1421" y="1010"/>
                  </a:cubicBezTo>
                  <a:cubicBezTo>
                    <a:pt x="1424" y="1002"/>
                    <a:pt x="1427" y="994"/>
                    <a:pt x="1429" y="987"/>
                  </a:cubicBezTo>
                  <a:cubicBezTo>
                    <a:pt x="1429" y="984"/>
                    <a:pt x="1429" y="981"/>
                    <a:pt x="1429" y="978"/>
                  </a:cubicBezTo>
                  <a:cubicBezTo>
                    <a:pt x="1430" y="975"/>
                    <a:pt x="1433" y="970"/>
                    <a:pt x="1434" y="967"/>
                  </a:cubicBezTo>
                  <a:cubicBezTo>
                    <a:pt x="1437" y="957"/>
                    <a:pt x="1437" y="946"/>
                    <a:pt x="1440" y="937"/>
                  </a:cubicBezTo>
                  <a:cubicBezTo>
                    <a:pt x="1440" y="933"/>
                    <a:pt x="1442" y="931"/>
                    <a:pt x="1443" y="927"/>
                  </a:cubicBezTo>
                  <a:cubicBezTo>
                    <a:pt x="1444" y="924"/>
                    <a:pt x="1444" y="921"/>
                    <a:pt x="1444" y="917"/>
                  </a:cubicBezTo>
                  <a:cubicBezTo>
                    <a:pt x="1445" y="911"/>
                    <a:pt x="1448" y="905"/>
                    <a:pt x="1449" y="899"/>
                  </a:cubicBezTo>
                  <a:cubicBezTo>
                    <a:pt x="1449" y="895"/>
                    <a:pt x="1450" y="890"/>
                    <a:pt x="1451" y="883"/>
                  </a:cubicBezTo>
                  <a:cubicBezTo>
                    <a:pt x="1451" y="877"/>
                    <a:pt x="1452" y="871"/>
                    <a:pt x="1453" y="865"/>
                  </a:cubicBezTo>
                  <a:cubicBezTo>
                    <a:pt x="1453" y="860"/>
                    <a:pt x="1455" y="855"/>
                    <a:pt x="1455" y="853"/>
                  </a:cubicBezTo>
                  <a:cubicBezTo>
                    <a:pt x="1455" y="848"/>
                    <a:pt x="1453" y="849"/>
                    <a:pt x="1453" y="844"/>
                  </a:cubicBezTo>
                  <a:cubicBezTo>
                    <a:pt x="1454" y="841"/>
                    <a:pt x="1455" y="838"/>
                    <a:pt x="1456" y="834"/>
                  </a:cubicBezTo>
                  <a:cubicBezTo>
                    <a:pt x="1458" y="825"/>
                    <a:pt x="1459" y="817"/>
                    <a:pt x="1459" y="809"/>
                  </a:cubicBezTo>
                  <a:cubicBezTo>
                    <a:pt x="1459" y="801"/>
                    <a:pt x="1458" y="792"/>
                    <a:pt x="1459" y="781"/>
                  </a:cubicBezTo>
                  <a:cubicBezTo>
                    <a:pt x="1459" y="779"/>
                    <a:pt x="1459" y="776"/>
                    <a:pt x="1459" y="774"/>
                  </a:cubicBezTo>
                  <a:cubicBezTo>
                    <a:pt x="1459" y="771"/>
                    <a:pt x="1459" y="769"/>
                    <a:pt x="1459" y="767"/>
                  </a:cubicBezTo>
                  <a:cubicBezTo>
                    <a:pt x="1460" y="762"/>
                    <a:pt x="1460" y="756"/>
                    <a:pt x="1460" y="751"/>
                  </a:cubicBezTo>
                  <a:cubicBezTo>
                    <a:pt x="1460" y="746"/>
                    <a:pt x="1460" y="741"/>
                    <a:pt x="1460" y="736"/>
                  </a:cubicBezTo>
                  <a:cubicBezTo>
                    <a:pt x="1459" y="731"/>
                    <a:pt x="1459" y="726"/>
                    <a:pt x="1459" y="721"/>
                  </a:cubicBezTo>
                  <a:cubicBezTo>
                    <a:pt x="1458" y="711"/>
                    <a:pt x="1457" y="702"/>
                    <a:pt x="1457" y="698"/>
                  </a:cubicBezTo>
                  <a:cubicBezTo>
                    <a:pt x="1456" y="695"/>
                    <a:pt x="1453" y="694"/>
                    <a:pt x="1453" y="690"/>
                  </a:cubicBezTo>
                  <a:cubicBezTo>
                    <a:pt x="1455" y="691"/>
                    <a:pt x="1455" y="688"/>
                    <a:pt x="1455" y="684"/>
                  </a:cubicBezTo>
                  <a:cubicBezTo>
                    <a:pt x="1455" y="685"/>
                    <a:pt x="1454" y="674"/>
                    <a:pt x="1454" y="676"/>
                  </a:cubicBezTo>
                  <a:cubicBezTo>
                    <a:pt x="1453" y="669"/>
                    <a:pt x="1451" y="668"/>
                    <a:pt x="1450" y="662"/>
                  </a:cubicBezTo>
                  <a:cubicBezTo>
                    <a:pt x="1450" y="658"/>
                    <a:pt x="1451" y="653"/>
                    <a:pt x="1451" y="648"/>
                  </a:cubicBezTo>
                  <a:cubicBezTo>
                    <a:pt x="1450" y="645"/>
                    <a:pt x="1448" y="638"/>
                    <a:pt x="1447" y="634"/>
                  </a:cubicBezTo>
                  <a:cubicBezTo>
                    <a:pt x="1447" y="631"/>
                    <a:pt x="1446" y="630"/>
                    <a:pt x="1445" y="626"/>
                  </a:cubicBezTo>
                  <a:cubicBezTo>
                    <a:pt x="1445" y="623"/>
                    <a:pt x="1446" y="622"/>
                    <a:pt x="1446" y="618"/>
                  </a:cubicBezTo>
                  <a:cubicBezTo>
                    <a:pt x="1445" y="614"/>
                    <a:pt x="1443" y="608"/>
                    <a:pt x="1441" y="602"/>
                  </a:cubicBezTo>
                  <a:cubicBezTo>
                    <a:pt x="1440" y="596"/>
                    <a:pt x="1439" y="590"/>
                    <a:pt x="1437" y="583"/>
                  </a:cubicBezTo>
                  <a:cubicBezTo>
                    <a:pt x="1435" y="577"/>
                    <a:pt x="1434" y="570"/>
                    <a:pt x="1432" y="563"/>
                  </a:cubicBezTo>
                  <a:cubicBezTo>
                    <a:pt x="1430" y="557"/>
                    <a:pt x="1429" y="550"/>
                    <a:pt x="1426" y="543"/>
                  </a:cubicBezTo>
                  <a:cubicBezTo>
                    <a:pt x="1424" y="537"/>
                    <a:pt x="1422" y="530"/>
                    <a:pt x="1419" y="524"/>
                  </a:cubicBezTo>
                  <a:cubicBezTo>
                    <a:pt x="1418" y="521"/>
                    <a:pt x="1415" y="517"/>
                    <a:pt x="1414" y="513"/>
                  </a:cubicBezTo>
                  <a:cubicBezTo>
                    <a:pt x="1413" y="511"/>
                    <a:pt x="1414" y="510"/>
                    <a:pt x="1413" y="507"/>
                  </a:cubicBezTo>
                  <a:cubicBezTo>
                    <a:pt x="1410" y="499"/>
                    <a:pt x="1408" y="493"/>
                    <a:pt x="1405" y="488"/>
                  </a:cubicBezTo>
                  <a:cubicBezTo>
                    <a:pt x="1402" y="482"/>
                    <a:pt x="1400" y="477"/>
                    <a:pt x="1398" y="472"/>
                  </a:cubicBezTo>
                  <a:cubicBezTo>
                    <a:pt x="1397" y="469"/>
                    <a:pt x="1398" y="466"/>
                    <a:pt x="1397" y="463"/>
                  </a:cubicBezTo>
                  <a:cubicBezTo>
                    <a:pt x="1394" y="457"/>
                    <a:pt x="1389" y="448"/>
                    <a:pt x="1389" y="447"/>
                  </a:cubicBezTo>
                  <a:cubicBezTo>
                    <a:pt x="1388" y="446"/>
                    <a:pt x="1388" y="444"/>
                    <a:pt x="1387" y="441"/>
                  </a:cubicBezTo>
                  <a:cubicBezTo>
                    <a:pt x="1385" y="437"/>
                    <a:pt x="1381" y="433"/>
                    <a:pt x="1379" y="429"/>
                  </a:cubicBezTo>
                  <a:cubicBezTo>
                    <a:pt x="1376" y="424"/>
                    <a:pt x="1374" y="417"/>
                    <a:pt x="1372" y="412"/>
                  </a:cubicBezTo>
                  <a:cubicBezTo>
                    <a:pt x="1367" y="405"/>
                    <a:pt x="1360" y="401"/>
                    <a:pt x="1358" y="392"/>
                  </a:cubicBezTo>
                  <a:cubicBezTo>
                    <a:pt x="1359" y="391"/>
                    <a:pt x="1361" y="397"/>
                    <a:pt x="1363" y="396"/>
                  </a:cubicBezTo>
                  <a:cubicBezTo>
                    <a:pt x="1357" y="388"/>
                    <a:pt x="1357" y="383"/>
                    <a:pt x="1352" y="375"/>
                  </a:cubicBezTo>
                  <a:cubicBezTo>
                    <a:pt x="1350" y="373"/>
                    <a:pt x="1349" y="376"/>
                    <a:pt x="1347" y="373"/>
                  </a:cubicBezTo>
                  <a:cubicBezTo>
                    <a:pt x="1340" y="364"/>
                    <a:pt x="1337" y="356"/>
                    <a:pt x="1331" y="347"/>
                  </a:cubicBezTo>
                  <a:cubicBezTo>
                    <a:pt x="1327" y="341"/>
                    <a:pt x="1318" y="332"/>
                    <a:pt x="1315" y="326"/>
                  </a:cubicBezTo>
                  <a:cubicBezTo>
                    <a:pt x="1313" y="323"/>
                    <a:pt x="1312" y="317"/>
                    <a:pt x="1309" y="313"/>
                  </a:cubicBezTo>
                  <a:cubicBezTo>
                    <a:pt x="1307" y="311"/>
                    <a:pt x="1304" y="309"/>
                    <a:pt x="1301" y="306"/>
                  </a:cubicBezTo>
                  <a:cubicBezTo>
                    <a:pt x="1299" y="304"/>
                    <a:pt x="1294" y="298"/>
                    <a:pt x="1290" y="292"/>
                  </a:cubicBezTo>
                  <a:cubicBezTo>
                    <a:pt x="1285" y="287"/>
                    <a:pt x="1281" y="282"/>
                    <a:pt x="1281" y="282"/>
                  </a:cubicBezTo>
                  <a:cubicBezTo>
                    <a:pt x="1279" y="279"/>
                    <a:pt x="1280" y="275"/>
                    <a:pt x="1277" y="272"/>
                  </a:cubicBezTo>
                  <a:cubicBezTo>
                    <a:pt x="1276" y="272"/>
                    <a:pt x="1275" y="273"/>
                    <a:pt x="1273" y="272"/>
                  </a:cubicBezTo>
                  <a:cubicBezTo>
                    <a:pt x="1268" y="260"/>
                    <a:pt x="1250" y="243"/>
                    <a:pt x="1239" y="229"/>
                  </a:cubicBezTo>
                  <a:cubicBezTo>
                    <a:pt x="1233" y="225"/>
                    <a:pt x="1238" y="234"/>
                    <a:pt x="1231" y="226"/>
                  </a:cubicBezTo>
                  <a:cubicBezTo>
                    <a:pt x="1228" y="223"/>
                    <a:pt x="1234" y="226"/>
                    <a:pt x="1232" y="222"/>
                  </a:cubicBezTo>
                  <a:cubicBezTo>
                    <a:pt x="1226" y="219"/>
                    <a:pt x="1224" y="213"/>
                    <a:pt x="1219" y="209"/>
                  </a:cubicBezTo>
                  <a:close/>
                  <a:moveTo>
                    <a:pt x="1478" y="1000"/>
                  </a:moveTo>
                  <a:cubicBezTo>
                    <a:pt x="1480" y="1004"/>
                    <a:pt x="1477" y="1014"/>
                    <a:pt x="1474" y="1015"/>
                  </a:cubicBezTo>
                  <a:cubicBezTo>
                    <a:pt x="1473" y="1015"/>
                    <a:pt x="1473" y="1013"/>
                    <a:pt x="1473" y="1010"/>
                  </a:cubicBezTo>
                  <a:cubicBezTo>
                    <a:pt x="1474" y="1007"/>
                    <a:pt x="1475" y="1003"/>
                    <a:pt x="1478" y="1000"/>
                  </a:cubicBezTo>
                  <a:close/>
                  <a:moveTo>
                    <a:pt x="1491" y="958"/>
                  </a:moveTo>
                  <a:cubicBezTo>
                    <a:pt x="1487" y="958"/>
                    <a:pt x="1490" y="943"/>
                    <a:pt x="1493" y="938"/>
                  </a:cubicBezTo>
                  <a:cubicBezTo>
                    <a:pt x="1496" y="942"/>
                    <a:pt x="1491" y="951"/>
                    <a:pt x="1491" y="958"/>
                  </a:cubicBezTo>
                  <a:close/>
                  <a:moveTo>
                    <a:pt x="1508" y="770"/>
                  </a:moveTo>
                  <a:cubicBezTo>
                    <a:pt x="1509" y="777"/>
                    <a:pt x="1508" y="784"/>
                    <a:pt x="1508" y="792"/>
                  </a:cubicBezTo>
                  <a:cubicBezTo>
                    <a:pt x="1506" y="794"/>
                    <a:pt x="1506" y="778"/>
                    <a:pt x="1506" y="776"/>
                  </a:cubicBezTo>
                  <a:cubicBezTo>
                    <a:pt x="1506" y="772"/>
                    <a:pt x="1507" y="769"/>
                    <a:pt x="1508" y="770"/>
                  </a:cubicBezTo>
                  <a:close/>
                  <a:moveTo>
                    <a:pt x="1371" y="341"/>
                  </a:moveTo>
                  <a:cubicBezTo>
                    <a:pt x="1374" y="346"/>
                    <a:pt x="1376" y="350"/>
                    <a:pt x="1377" y="353"/>
                  </a:cubicBezTo>
                  <a:cubicBezTo>
                    <a:pt x="1375" y="354"/>
                    <a:pt x="1365" y="340"/>
                    <a:pt x="1371" y="341"/>
                  </a:cubicBezTo>
                  <a:close/>
                  <a:moveTo>
                    <a:pt x="1127" y="106"/>
                  </a:moveTo>
                  <a:cubicBezTo>
                    <a:pt x="1136" y="112"/>
                    <a:pt x="1136" y="112"/>
                    <a:pt x="1136" y="112"/>
                  </a:cubicBezTo>
                  <a:cubicBezTo>
                    <a:pt x="1137" y="116"/>
                    <a:pt x="1123" y="107"/>
                    <a:pt x="1127" y="106"/>
                  </a:cubicBezTo>
                  <a:close/>
                  <a:moveTo>
                    <a:pt x="1178" y="149"/>
                  </a:moveTo>
                  <a:cubicBezTo>
                    <a:pt x="1177" y="148"/>
                    <a:pt x="1174" y="146"/>
                    <a:pt x="1172" y="144"/>
                  </a:cubicBezTo>
                  <a:cubicBezTo>
                    <a:pt x="1169" y="142"/>
                    <a:pt x="1168" y="141"/>
                    <a:pt x="1170" y="140"/>
                  </a:cubicBezTo>
                  <a:cubicBezTo>
                    <a:pt x="1174" y="142"/>
                    <a:pt x="1180" y="146"/>
                    <a:pt x="1178" y="149"/>
                  </a:cubicBezTo>
                  <a:close/>
                  <a:moveTo>
                    <a:pt x="1284" y="249"/>
                  </a:moveTo>
                  <a:cubicBezTo>
                    <a:pt x="1283" y="249"/>
                    <a:pt x="1281" y="249"/>
                    <a:pt x="1278" y="247"/>
                  </a:cubicBezTo>
                  <a:cubicBezTo>
                    <a:pt x="1276" y="246"/>
                    <a:pt x="1274" y="243"/>
                    <a:pt x="1272" y="240"/>
                  </a:cubicBezTo>
                  <a:cubicBezTo>
                    <a:pt x="1275" y="240"/>
                    <a:pt x="1279" y="242"/>
                    <a:pt x="1284" y="249"/>
                  </a:cubicBezTo>
                  <a:close/>
                  <a:moveTo>
                    <a:pt x="923" y="32"/>
                  </a:moveTo>
                  <a:cubicBezTo>
                    <a:pt x="936" y="37"/>
                    <a:pt x="936" y="37"/>
                    <a:pt x="936" y="37"/>
                  </a:cubicBezTo>
                  <a:cubicBezTo>
                    <a:pt x="936" y="38"/>
                    <a:pt x="936" y="38"/>
                    <a:pt x="936" y="38"/>
                  </a:cubicBezTo>
                  <a:cubicBezTo>
                    <a:pt x="922" y="34"/>
                    <a:pt x="922" y="34"/>
                    <a:pt x="922" y="34"/>
                  </a:cubicBezTo>
                  <a:lnTo>
                    <a:pt x="923" y="32"/>
                  </a:lnTo>
                  <a:close/>
                  <a:moveTo>
                    <a:pt x="979" y="56"/>
                  </a:moveTo>
                  <a:cubicBezTo>
                    <a:pt x="978" y="58"/>
                    <a:pt x="978" y="58"/>
                    <a:pt x="978" y="58"/>
                  </a:cubicBezTo>
                  <a:cubicBezTo>
                    <a:pt x="974" y="57"/>
                    <a:pt x="971" y="55"/>
                    <a:pt x="969" y="54"/>
                  </a:cubicBezTo>
                  <a:cubicBezTo>
                    <a:pt x="971" y="53"/>
                    <a:pt x="975" y="54"/>
                    <a:pt x="979" y="56"/>
                  </a:cubicBezTo>
                  <a:close/>
                  <a:moveTo>
                    <a:pt x="968" y="57"/>
                  </a:moveTo>
                  <a:cubicBezTo>
                    <a:pt x="963" y="60"/>
                    <a:pt x="944" y="52"/>
                    <a:pt x="934" y="50"/>
                  </a:cubicBezTo>
                  <a:cubicBezTo>
                    <a:pt x="934" y="49"/>
                    <a:pt x="937" y="49"/>
                    <a:pt x="937" y="48"/>
                  </a:cubicBezTo>
                  <a:cubicBezTo>
                    <a:pt x="938" y="46"/>
                    <a:pt x="928" y="45"/>
                    <a:pt x="932" y="43"/>
                  </a:cubicBezTo>
                  <a:cubicBezTo>
                    <a:pt x="944" y="47"/>
                    <a:pt x="956" y="50"/>
                    <a:pt x="968" y="57"/>
                  </a:cubicBezTo>
                  <a:close/>
                  <a:moveTo>
                    <a:pt x="890" y="38"/>
                  </a:moveTo>
                  <a:cubicBezTo>
                    <a:pt x="888" y="39"/>
                    <a:pt x="884" y="36"/>
                    <a:pt x="880" y="35"/>
                  </a:cubicBezTo>
                  <a:cubicBezTo>
                    <a:pt x="876" y="34"/>
                    <a:pt x="868" y="33"/>
                    <a:pt x="870" y="31"/>
                  </a:cubicBezTo>
                  <a:cubicBezTo>
                    <a:pt x="875" y="32"/>
                    <a:pt x="892" y="34"/>
                    <a:pt x="890" y="38"/>
                  </a:cubicBezTo>
                  <a:close/>
                  <a:moveTo>
                    <a:pt x="1077" y="117"/>
                  </a:moveTo>
                  <a:cubicBezTo>
                    <a:pt x="1077" y="121"/>
                    <a:pt x="1069" y="114"/>
                    <a:pt x="1068" y="113"/>
                  </a:cubicBezTo>
                  <a:cubicBezTo>
                    <a:pt x="1068" y="111"/>
                    <a:pt x="1077" y="115"/>
                    <a:pt x="1077" y="117"/>
                  </a:cubicBezTo>
                  <a:close/>
                  <a:moveTo>
                    <a:pt x="1352" y="1116"/>
                  </a:moveTo>
                  <a:cubicBezTo>
                    <a:pt x="1349" y="1114"/>
                    <a:pt x="1354" y="1104"/>
                    <a:pt x="1357" y="1098"/>
                  </a:cubicBezTo>
                  <a:cubicBezTo>
                    <a:pt x="1358" y="1097"/>
                    <a:pt x="1359" y="1097"/>
                    <a:pt x="1360" y="1095"/>
                  </a:cubicBezTo>
                  <a:cubicBezTo>
                    <a:pt x="1361" y="1093"/>
                    <a:pt x="1361" y="1092"/>
                    <a:pt x="1362" y="1090"/>
                  </a:cubicBezTo>
                  <a:cubicBezTo>
                    <a:pt x="1364" y="1085"/>
                    <a:pt x="1368" y="1080"/>
                    <a:pt x="1370" y="1072"/>
                  </a:cubicBezTo>
                  <a:cubicBezTo>
                    <a:pt x="1374" y="1069"/>
                    <a:pt x="1369" y="1077"/>
                    <a:pt x="1368" y="1080"/>
                  </a:cubicBezTo>
                  <a:cubicBezTo>
                    <a:pt x="1368" y="1080"/>
                    <a:pt x="1370" y="1080"/>
                    <a:pt x="1370" y="1081"/>
                  </a:cubicBezTo>
                  <a:cubicBezTo>
                    <a:pt x="1369" y="1084"/>
                    <a:pt x="1366" y="1087"/>
                    <a:pt x="1364" y="1091"/>
                  </a:cubicBezTo>
                  <a:cubicBezTo>
                    <a:pt x="1360" y="1098"/>
                    <a:pt x="1357" y="1108"/>
                    <a:pt x="1352" y="1116"/>
                  </a:cubicBezTo>
                  <a:close/>
                  <a:moveTo>
                    <a:pt x="1078" y="127"/>
                  </a:moveTo>
                  <a:cubicBezTo>
                    <a:pt x="1066" y="124"/>
                    <a:pt x="1072" y="115"/>
                    <a:pt x="1078" y="127"/>
                  </a:cubicBezTo>
                  <a:close/>
                  <a:moveTo>
                    <a:pt x="1260" y="278"/>
                  </a:moveTo>
                  <a:cubicBezTo>
                    <a:pt x="1257" y="277"/>
                    <a:pt x="1252" y="273"/>
                    <a:pt x="1247" y="270"/>
                  </a:cubicBezTo>
                  <a:cubicBezTo>
                    <a:pt x="1243" y="266"/>
                    <a:pt x="1238" y="261"/>
                    <a:pt x="1234" y="256"/>
                  </a:cubicBezTo>
                  <a:cubicBezTo>
                    <a:pt x="1234" y="255"/>
                    <a:pt x="1237" y="254"/>
                    <a:pt x="1237" y="253"/>
                  </a:cubicBezTo>
                  <a:cubicBezTo>
                    <a:pt x="1237" y="252"/>
                    <a:pt x="1225" y="241"/>
                    <a:pt x="1231" y="245"/>
                  </a:cubicBezTo>
                  <a:cubicBezTo>
                    <a:pt x="1235" y="246"/>
                    <a:pt x="1235" y="249"/>
                    <a:pt x="1238" y="253"/>
                  </a:cubicBezTo>
                  <a:cubicBezTo>
                    <a:pt x="1244" y="261"/>
                    <a:pt x="1256" y="271"/>
                    <a:pt x="1260" y="278"/>
                  </a:cubicBezTo>
                  <a:close/>
                  <a:moveTo>
                    <a:pt x="1212" y="228"/>
                  </a:moveTo>
                  <a:cubicBezTo>
                    <a:pt x="1212" y="230"/>
                    <a:pt x="1210" y="228"/>
                    <a:pt x="1209" y="229"/>
                  </a:cubicBezTo>
                  <a:cubicBezTo>
                    <a:pt x="1212" y="232"/>
                    <a:pt x="1213" y="230"/>
                    <a:pt x="1218" y="234"/>
                  </a:cubicBezTo>
                  <a:cubicBezTo>
                    <a:pt x="1220" y="236"/>
                    <a:pt x="1224" y="242"/>
                    <a:pt x="1226" y="245"/>
                  </a:cubicBezTo>
                  <a:cubicBezTo>
                    <a:pt x="1224" y="247"/>
                    <a:pt x="1217" y="239"/>
                    <a:pt x="1214" y="237"/>
                  </a:cubicBezTo>
                  <a:cubicBezTo>
                    <a:pt x="1212" y="235"/>
                    <a:pt x="1209" y="232"/>
                    <a:pt x="1205" y="228"/>
                  </a:cubicBezTo>
                  <a:cubicBezTo>
                    <a:pt x="1203" y="227"/>
                    <a:pt x="1201" y="225"/>
                    <a:pt x="1199" y="223"/>
                  </a:cubicBezTo>
                  <a:cubicBezTo>
                    <a:pt x="1198" y="221"/>
                    <a:pt x="1196" y="220"/>
                    <a:pt x="1194" y="219"/>
                  </a:cubicBezTo>
                  <a:cubicBezTo>
                    <a:pt x="1192" y="217"/>
                    <a:pt x="1187" y="213"/>
                    <a:pt x="1186" y="215"/>
                  </a:cubicBezTo>
                  <a:cubicBezTo>
                    <a:pt x="1181" y="212"/>
                    <a:pt x="1184" y="210"/>
                    <a:pt x="1181" y="207"/>
                  </a:cubicBezTo>
                  <a:cubicBezTo>
                    <a:pt x="1177" y="203"/>
                    <a:pt x="1175" y="204"/>
                    <a:pt x="1172" y="202"/>
                  </a:cubicBezTo>
                  <a:cubicBezTo>
                    <a:pt x="1167" y="198"/>
                    <a:pt x="1164" y="193"/>
                    <a:pt x="1159" y="189"/>
                  </a:cubicBezTo>
                  <a:cubicBezTo>
                    <a:pt x="1151" y="183"/>
                    <a:pt x="1143" y="181"/>
                    <a:pt x="1134" y="175"/>
                  </a:cubicBezTo>
                  <a:cubicBezTo>
                    <a:pt x="1125" y="170"/>
                    <a:pt x="1122" y="164"/>
                    <a:pt x="1114" y="159"/>
                  </a:cubicBezTo>
                  <a:cubicBezTo>
                    <a:pt x="1110" y="156"/>
                    <a:pt x="1107" y="156"/>
                    <a:pt x="1103" y="154"/>
                  </a:cubicBezTo>
                  <a:cubicBezTo>
                    <a:pt x="1099" y="152"/>
                    <a:pt x="1099" y="150"/>
                    <a:pt x="1097" y="149"/>
                  </a:cubicBezTo>
                  <a:cubicBezTo>
                    <a:pt x="1094" y="147"/>
                    <a:pt x="1094" y="148"/>
                    <a:pt x="1092" y="146"/>
                  </a:cubicBezTo>
                  <a:cubicBezTo>
                    <a:pt x="1088" y="144"/>
                    <a:pt x="1088" y="143"/>
                    <a:pt x="1086" y="141"/>
                  </a:cubicBezTo>
                  <a:cubicBezTo>
                    <a:pt x="1082" y="139"/>
                    <a:pt x="1078" y="139"/>
                    <a:pt x="1075" y="137"/>
                  </a:cubicBezTo>
                  <a:cubicBezTo>
                    <a:pt x="1070" y="135"/>
                    <a:pt x="1067" y="133"/>
                    <a:pt x="1062" y="131"/>
                  </a:cubicBezTo>
                  <a:cubicBezTo>
                    <a:pt x="1060" y="130"/>
                    <a:pt x="1057" y="129"/>
                    <a:pt x="1055" y="128"/>
                  </a:cubicBezTo>
                  <a:cubicBezTo>
                    <a:pt x="1052" y="127"/>
                    <a:pt x="1048" y="125"/>
                    <a:pt x="1044" y="123"/>
                  </a:cubicBezTo>
                  <a:cubicBezTo>
                    <a:pt x="1042" y="122"/>
                    <a:pt x="1040" y="122"/>
                    <a:pt x="1037" y="120"/>
                  </a:cubicBezTo>
                  <a:cubicBezTo>
                    <a:pt x="1033" y="118"/>
                    <a:pt x="1035" y="117"/>
                    <a:pt x="1031" y="114"/>
                  </a:cubicBezTo>
                  <a:cubicBezTo>
                    <a:pt x="1028" y="114"/>
                    <a:pt x="1025" y="113"/>
                    <a:pt x="1023" y="112"/>
                  </a:cubicBezTo>
                  <a:cubicBezTo>
                    <a:pt x="1020" y="111"/>
                    <a:pt x="1018" y="110"/>
                    <a:pt x="1016" y="110"/>
                  </a:cubicBezTo>
                  <a:cubicBezTo>
                    <a:pt x="1015" y="110"/>
                    <a:pt x="1010" y="108"/>
                    <a:pt x="1005" y="106"/>
                  </a:cubicBezTo>
                  <a:cubicBezTo>
                    <a:pt x="1010" y="103"/>
                    <a:pt x="1004" y="101"/>
                    <a:pt x="999" y="97"/>
                  </a:cubicBezTo>
                  <a:cubicBezTo>
                    <a:pt x="996" y="94"/>
                    <a:pt x="996" y="93"/>
                    <a:pt x="995" y="92"/>
                  </a:cubicBezTo>
                  <a:cubicBezTo>
                    <a:pt x="987" y="88"/>
                    <a:pt x="974" y="87"/>
                    <a:pt x="969" y="81"/>
                  </a:cubicBezTo>
                  <a:cubicBezTo>
                    <a:pt x="972" y="77"/>
                    <a:pt x="978" y="83"/>
                    <a:pt x="982" y="85"/>
                  </a:cubicBezTo>
                  <a:cubicBezTo>
                    <a:pt x="988" y="88"/>
                    <a:pt x="996" y="90"/>
                    <a:pt x="1002" y="94"/>
                  </a:cubicBezTo>
                  <a:cubicBezTo>
                    <a:pt x="1008" y="97"/>
                    <a:pt x="1008" y="98"/>
                    <a:pt x="1018" y="103"/>
                  </a:cubicBezTo>
                  <a:cubicBezTo>
                    <a:pt x="1020" y="104"/>
                    <a:pt x="1023" y="102"/>
                    <a:pt x="1026" y="104"/>
                  </a:cubicBezTo>
                  <a:cubicBezTo>
                    <a:pt x="1030" y="105"/>
                    <a:pt x="1035" y="108"/>
                    <a:pt x="1042" y="112"/>
                  </a:cubicBezTo>
                  <a:cubicBezTo>
                    <a:pt x="1047" y="114"/>
                    <a:pt x="1052" y="117"/>
                    <a:pt x="1058" y="119"/>
                  </a:cubicBezTo>
                  <a:cubicBezTo>
                    <a:pt x="1063" y="122"/>
                    <a:pt x="1068" y="125"/>
                    <a:pt x="1071" y="127"/>
                  </a:cubicBezTo>
                  <a:cubicBezTo>
                    <a:pt x="1074" y="129"/>
                    <a:pt x="1076" y="132"/>
                    <a:pt x="1079" y="134"/>
                  </a:cubicBezTo>
                  <a:cubicBezTo>
                    <a:pt x="1084" y="136"/>
                    <a:pt x="1089" y="136"/>
                    <a:pt x="1094" y="139"/>
                  </a:cubicBezTo>
                  <a:cubicBezTo>
                    <a:pt x="1093" y="138"/>
                    <a:pt x="1096" y="142"/>
                    <a:pt x="1100" y="145"/>
                  </a:cubicBezTo>
                  <a:cubicBezTo>
                    <a:pt x="1104" y="147"/>
                    <a:pt x="1107" y="149"/>
                    <a:pt x="1112" y="151"/>
                  </a:cubicBezTo>
                  <a:cubicBezTo>
                    <a:pt x="1115" y="154"/>
                    <a:pt x="1116" y="155"/>
                    <a:pt x="1118" y="156"/>
                  </a:cubicBezTo>
                  <a:cubicBezTo>
                    <a:pt x="1124" y="160"/>
                    <a:pt x="1131" y="166"/>
                    <a:pt x="1140" y="172"/>
                  </a:cubicBezTo>
                  <a:cubicBezTo>
                    <a:pt x="1142" y="174"/>
                    <a:pt x="1145" y="175"/>
                    <a:pt x="1147" y="177"/>
                  </a:cubicBezTo>
                  <a:cubicBezTo>
                    <a:pt x="1149" y="179"/>
                    <a:pt x="1151" y="180"/>
                    <a:pt x="1154" y="182"/>
                  </a:cubicBezTo>
                  <a:cubicBezTo>
                    <a:pt x="1158" y="186"/>
                    <a:pt x="1163" y="189"/>
                    <a:pt x="1167" y="192"/>
                  </a:cubicBezTo>
                  <a:cubicBezTo>
                    <a:pt x="1170" y="194"/>
                    <a:pt x="1173" y="195"/>
                    <a:pt x="1176" y="197"/>
                  </a:cubicBezTo>
                  <a:cubicBezTo>
                    <a:pt x="1183" y="202"/>
                    <a:pt x="1190" y="209"/>
                    <a:pt x="1197" y="215"/>
                  </a:cubicBezTo>
                  <a:cubicBezTo>
                    <a:pt x="1203" y="219"/>
                    <a:pt x="1208" y="222"/>
                    <a:pt x="1212" y="228"/>
                  </a:cubicBezTo>
                  <a:close/>
                  <a:moveTo>
                    <a:pt x="1288" y="312"/>
                  </a:moveTo>
                  <a:cubicBezTo>
                    <a:pt x="1286" y="314"/>
                    <a:pt x="1278" y="305"/>
                    <a:pt x="1278" y="302"/>
                  </a:cubicBezTo>
                  <a:cubicBezTo>
                    <a:pt x="1280" y="298"/>
                    <a:pt x="1285" y="308"/>
                    <a:pt x="1288" y="312"/>
                  </a:cubicBezTo>
                  <a:close/>
                  <a:moveTo>
                    <a:pt x="965" y="76"/>
                  </a:moveTo>
                  <a:cubicBezTo>
                    <a:pt x="965" y="79"/>
                    <a:pt x="962" y="77"/>
                    <a:pt x="957" y="75"/>
                  </a:cubicBezTo>
                  <a:cubicBezTo>
                    <a:pt x="954" y="74"/>
                    <a:pt x="943" y="71"/>
                    <a:pt x="946" y="69"/>
                  </a:cubicBezTo>
                  <a:cubicBezTo>
                    <a:pt x="952" y="70"/>
                    <a:pt x="956" y="73"/>
                    <a:pt x="965" y="76"/>
                  </a:cubicBezTo>
                  <a:close/>
                  <a:moveTo>
                    <a:pt x="1432" y="785"/>
                  </a:moveTo>
                  <a:cubicBezTo>
                    <a:pt x="1430" y="791"/>
                    <a:pt x="1433" y="795"/>
                    <a:pt x="1433" y="800"/>
                  </a:cubicBezTo>
                  <a:cubicBezTo>
                    <a:pt x="1433" y="803"/>
                    <a:pt x="1431" y="806"/>
                    <a:pt x="1431" y="810"/>
                  </a:cubicBezTo>
                  <a:cubicBezTo>
                    <a:pt x="1430" y="814"/>
                    <a:pt x="1431" y="815"/>
                    <a:pt x="1431" y="818"/>
                  </a:cubicBezTo>
                  <a:cubicBezTo>
                    <a:pt x="1430" y="821"/>
                    <a:pt x="1428" y="824"/>
                    <a:pt x="1428" y="826"/>
                  </a:cubicBezTo>
                  <a:cubicBezTo>
                    <a:pt x="1428" y="829"/>
                    <a:pt x="1429" y="836"/>
                    <a:pt x="1429" y="842"/>
                  </a:cubicBezTo>
                  <a:cubicBezTo>
                    <a:pt x="1429" y="842"/>
                    <a:pt x="1429" y="844"/>
                    <a:pt x="1428" y="846"/>
                  </a:cubicBezTo>
                  <a:cubicBezTo>
                    <a:pt x="1428" y="847"/>
                    <a:pt x="1427" y="849"/>
                    <a:pt x="1427" y="851"/>
                  </a:cubicBezTo>
                  <a:cubicBezTo>
                    <a:pt x="1427" y="853"/>
                    <a:pt x="1429" y="853"/>
                    <a:pt x="1428" y="857"/>
                  </a:cubicBezTo>
                  <a:cubicBezTo>
                    <a:pt x="1428" y="860"/>
                    <a:pt x="1425" y="862"/>
                    <a:pt x="1425" y="865"/>
                  </a:cubicBezTo>
                  <a:cubicBezTo>
                    <a:pt x="1424" y="870"/>
                    <a:pt x="1425" y="877"/>
                    <a:pt x="1424" y="882"/>
                  </a:cubicBezTo>
                  <a:cubicBezTo>
                    <a:pt x="1423" y="886"/>
                    <a:pt x="1421" y="886"/>
                    <a:pt x="1420" y="890"/>
                  </a:cubicBezTo>
                  <a:cubicBezTo>
                    <a:pt x="1418" y="893"/>
                    <a:pt x="1420" y="895"/>
                    <a:pt x="1419" y="898"/>
                  </a:cubicBezTo>
                  <a:cubicBezTo>
                    <a:pt x="1418" y="899"/>
                    <a:pt x="1417" y="899"/>
                    <a:pt x="1416" y="903"/>
                  </a:cubicBezTo>
                  <a:cubicBezTo>
                    <a:pt x="1415" y="910"/>
                    <a:pt x="1416" y="912"/>
                    <a:pt x="1415" y="917"/>
                  </a:cubicBezTo>
                  <a:cubicBezTo>
                    <a:pt x="1414" y="920"/>
                    <a:pt x="1411" y="934"/>
                    <a:pt x="1408" y="941"/>
                  </a:cubicBezTo>
                  <a:cubicBezTo>
                    <a:pt x="1407" y="945"/>
                    <a:pt x="1406" y="945"/>
                    <a:pt x="1405" y="947"/>
                  </a:cubicBezTo>
                  <a:cubicBezTo>
                    <a:pt x="1404" y="951"/>
                    <a:pt x="1404" y="953"/>
                    <a:pt x="1401" y="960"/>
                  </a:cubicBezTo>
                  <a:cubicBezTo>
                    <a:pt x="1398" y="967"/>
                    <a:pt x="1394" y="975"/>
                    <a:pt x="1390" y="987"/>
                  </a:cubicBezTo>
                  <a:cubicBezTo>
                    <a:pt x="1390" y="988"/>
                    <a:pt x="1391" y="989"/>
                    <a:pt x="1390" y="991"/>
                  </a:cubicBezTo>
                  <a:cubicBezTo>
                    <a:pt x="1388" y="994"/>
                    <a:pt x="1388" y="993"/>
                    <a:pt x="1390" y="997"/>
                  </a:cubicBezTo>
                  <a:cubicBezTo>
                    <a:pt x="1389" y="1001"/>
                    <a:pt x="1386" y="1000"/>
                    <a:pt x="1384" y="1003"/>
                  </a:cubicBezTo>
                  <a:cubicBezTo>
                    <a:pt x="1383" y="1007"/>
                    <a:pt x="1383" y="1009"/>
                    <a:pt x="1382" y="1013"/>
                  </a:cubicBezTo>
                  <a:cubicBezTo>
                    <a:pt x="1381" y="1016"/>
                    <a:pt x="1379" y="1018"/>
                    <a:pt x="1377" y="1021"/>
                  </a:cubicBezTo>
                  <a:cubicBezTo>
                    <a:pt x="1374" y="1028"/>
                    <a:pt x="1371" y="1038"/>
                    <a:pt x="1368" y="1043"/>
                  </a:cubicBezTo>
                  <a:cubicBezTo>
                    <a:pt x="1366" y="1047"/>
                    <a:pt x="1362" y="1051"/>
                    <a:pt x="1360" y="1054"/>
                  </a:cubicBezTo>
                  <a:cubicBezTo>
                    <a:pt x="1358" y="1059"/>
                    <a:pt x="1357" y="1064"/>
                    <a:pt x="1354" y="1069"/>
                  </a:cubicBezTo>
                  <a:cubicBezTo>
                    <a:pt x="1353" y="1072"/>
                    <a:pt x="1351" y="1072"/>
                    <a:pt x="1350" y="1075"/>
                  </a:cubicBezTo>
                  <a:cubicBezTo>
                    <a:pt x="1348" y="1079"/>
                    <a:pt x="1348" y="1080"/>
                    <a:pt x="1347" y="1082"/>
                  </a:cubicBezTo>
                  <a:cubicBezTo>
                    <a:pt x="1346" y="1084"/>
                    <a:pt x="1344" y="1085"/>
                    <a:pt x="1343" y="1087"/>
                  </a:cubicBezTo>
                  <a:cubicBezTo>
                    <a:pt x="1337" y="1097"/>
                    <a:pt x="1332" y="1108"/>
                    <a:pt x="1325" y="1119"/>
                  </a:cubicBezTo>
                  <a:cubicBezTo>
                    <a:pt x="1322" y="1124"/>
                    <a:pt x="1317" y="1130"/>
                    <a:pt x="1314" y="1135"/>
                  </a:cubicBezTo>
                  <a:cubicBezTo>
                    <a:pt x="1311" y="1139"/>
                    <a:pt x="1309" y="1144"/>
                    <a:pt x="1303" y="1151"/>
                  </a:cubicBezTo>
                  <a:cubicBezTo>
                    <a:pt x="1302" y="1152"/>
                    <a:pt x="1299" y="1154"/>
                    <a:pt x="1298" y="1156"/>
                  </a:cubicBezTo>
                  <a:cubicBezTo>
                    <a:pt x="1295" y="1160"/>
                    <a:pt x="1296" y="1161"/>
                    <a:pt x="1294" y="1163"/>
                  </a:cubicBezTo>
                  <a:cubicBezTo>
                    <a:pt x="1292" y="1166"/>
                    <a:pt x="1283" y="1177"/>
                    <a:pt x="1278" y="1182"/>
                  </a:cubicBezTo>
                  <a:cubicBezTo>
                    <a:pt x="1277" y="1176"/>
                    <a:pt x="1281" y="1171"/>
                    <a:pt x="1287" y="1165"/>
                  </a:cubicBezTo>
                  <a:cubicBezTo>
                    <a:pt x="1289" y="1163"/>
                    <a:pt x="1291" y="1161"/>
                    <a:pt x="1292" y="1160"/>
                  </a:cubicBezTo>
                  <a:cubicBezTo>
                    <a:pt x="1296" y="1155"/>
                    <a:pt x="1299" y="1150"/>
                    <a:pt x="1302" y="1145"/>
                  </a:cubicBezTo>
                  <a:cubicBezTo>
                    <a:pt x="1304" y="1141"/>
                    <a:pt x="1305" y="1136"/>
                    <a:pt x="1308" y="1131"/>
                  </a:cubicBezTo>
                  <a:cubicBezTo>
                    <a:pt x="1309" y="1129"/>
                    <a:pt x="1313" y="1126"/>
                    <a:pt x="1313" y="1125"/>
                  </a:cubicBezTo>
                  <a:cubicBezTo>
                    <a:pt x="1324" y="1111"/>
                    <a:pt x="1337" y="1080"/>
                    <a:pt x="1346" y="1060"/>
                  </a:cubicBezTo>
                  <a:cubicBezTo>
                    <a:pt x="1349" y="1053"/>
                    <a:pt x="1352" y="1050"/>
                    <a:pt x="1354" y="1043"/>
                  </a:cubicBezTo>
                  <a:cubicBezTo>
                    <a:pt x="1355" y="1040"/>
                    <a:pt x="1354" y="1040"/>
                    <a:pt x="1355" y="1037"/>
                  </a:cubicBezTo>
                  <a:cubicBezTo>
                    <a:pt x="1355" y="1033"/>
                    <a:pt x="1357" y="1024"/>
                    <a:pt x="1362" y="1015"/>
                  </a:cubicBezTo>
                  <a:cubicBezTo>
                    <a:pt x="1363" y="1012"/>
                    <a:pt x="1366" y="1010"/>
                    <a:pt x="1368" y="1006"/>
                  </a:cubicBezTo>
                  <a:cubicBezTo>
                    <a:pt x="1370" y="1002"/>
                    <a:pt x="1369" y="998"/>
                    <a:pt x="1370" y="994"/>
                  </a:cubicBezTo>
                  <a:cubicBezTo>
                    <a:pt x="1372" y="989"/>
                    <a:pt x="1375" y="984"/>
                    <a:pt x="1377" y="978"/>
                  </a:cubicBezTo>
                  <a:cubicBezTo>
                    <a:pt x="1379" y="972"/>
                    <a:pt x="1381" y="963"/>
                    <a:pt x="1382" y="956"/>
                  </a:cubicBezTo>
                  <a:cubicBezTo>
                    <a:pt x="1383" y="952"/>
                    <a:pt x="1384" y="948"/>
                    <a:pt x="1385" y="945"/>
                  </a:cubicBezTo>
                  <a:cubicBezTo>
                    <a:pt x="1385" y="941"/>
                    <a:pt x="1386" y="937"/>
                    <a:pt x="1388" y="932"/>
                  </a:cubicBezTo>
                  <a:cubicBezTo>
                    <a:pt x="1389" y="928"/>
                    <a:pt x="1385" y="930"/>
                    <a:pt x="1386" y="926"/>
                  </a:cubicBezTo>
                  <a:cubicBezTo>
                    <a:pt x="1386" y="917"/>
                    <a:pt x="1390" y="917"/>
                    <a:pt x="1391" y="912"/>
                  </a:cubicBezTo>
                  <a:cubicBezTo>
                    <a:pt x="1393" y="908"/>
                    <a:pt x="1395" y="898"/>
                    <a:pt x="1396" y="891"/>
                  </a:cubicBezTo>
                  <a:cubicBezTo>
                    <a:pt x="1397" y="888"/>
                    <a:pt x="1397" y="885"/>
                    <a:pt x="1397" y="882"/>
                  </a:cubicBezTo>
                  <a:cubicBezTo>
                    <a:pt x="1398" y="878"/>
                    <a:pt x="1400" y="874"/>
                    <a:pt x="1401" y="871"/>
                  </a:cubicBezTo>
                  <a:cubicBezTo>
                    <a:pt x="1402" y="866"/>
                    <a:pt x="1401" y="860"/>
                    <a:pt x="1402" y="854"/>
                  </a:cubicBezTo>
                  <a:cubicBezTo>
                    <a:pt x="1402" y="849"/>
                    <a:pt x="1403" y="845"/>
                    <a:pt x="1403" y="841"/>
                  </a:cubicBezTo>
                  <a:cubicBezTo>
                    <a:pt x="1403" y="837"/>
                    <a:pt x="1404" y="833"/>
                    <a:pt x="1404" y="830"/>
                  </a:cubicBezTo>
                  <a:cubicBezTo>
                    <a:pt x="1405" y="823"/>
                    <a:pt x="1405" y="817"/>
                    <a:pt x="1405" y="814"/>
                  </a:cubicBezTo>
                  <a:cubicBezTo>
                    <a:pt x="1405" y="811"/>
                    <a:pt x="1402" y="810"/>
                    <a:pt x="1402" y="806"/>
                  </a:cubicBezTo>
                  <a:cubicBezTo>
                    <a:pt x="1404" y="797"/>
                    <a:pt x="1407" y="791"/>
                    <a:pt x="1406" y="778"/>
                  </a:cubicBezTo>
                  <a:cubicBezTo>
                    <a:pt x="1406" y="775"/>
                    <a:pt x="1405" y="773"/>
                    <a:pt x="1404" y="770"/>
                  </a:cubicBezTo>
                  <a:cubicBezTo>
                    <a:pt x="1404" y="767"/>
                    <a:pt x="1405" y="765"/>
                    <a:pt x="1405" y="761"/>
                  </a:cubicBezTo>
                  <a:cubicBezTo>
                    <a:pt x="1405" y="759"/>
                    <a:pt x="1405" y="754"/>
                    <a:pt x="1404" y="749"/>
                  </a:cubicBezTo>
                  <a:cubicBezTo>
                    <a:pt x="1404" y="743"/>
                    <a:pt x="1404" y="737"/>
                    <a:pt x="1404" y="731"/>
                  </a:cubicBezTo>
                  <a:cubicBezTo>
                    <a:pt x="1404" y="728"/>
                    <a:pt x="1405" y="724"/>
                    <a:pt x="1405" y="721"/>
                  </a:cubicBezTo>
                  <a:cubicBezTo>
                    <a:pt x="1405" y="718"/>
                    <a:pt x="1403" y="715"/>
                    <a:pt x="1403" y="712"/>
                  </a:cubicBezTo>
                  <a:cubicBezTo>
                    <a:pt x="1402" y="707"/>
                    <a:pt x="1402" y="701"/>
                    <a:pt x="1402" y="697"/>
                  </a:cubicBezTo>
                  <a:cubicBezTo>
                    <a:pt x="1403" y="693"/>
                    <a:pt x="1402" y="687"/>
                    <a:pt x="1401" y="680"/>
                  </a:cubicBezTo>
                  <a:cubicBezTo>
                    <a:pt x="1400" y="674"/>
                    <a:pt x="1399" y="666"/>
                    <a:pt x="1398" y="660"/>
                  </a:cubicBezTo>
                  <a:cubicBezTo>
                    <a:pt x="1397" y="650"/>
                    <a:pt x="1396" y="632"/>
                    <a:pt x="1391" y="617"/>
                  </a:cubicBezTo>
                  <a:cubicBezTo>
                    <a:pt x="1392" y="613"/>
                    <a:pt x="1392" y="617"/>
                    <a:pt x="1395" y="616"/>
                  </a:cubicBezTo>
                  <a:cubicBezTo>
                    <a:pt x="1394" y="610"/>
                    <a:pt x="1392" y="611"/>
                    <a:pt x="1393" y="607"/>
                  </a:cubicBezTo>
                  <a:cubicBezTo>
                    <a:pt x="1391" y="604"/>
                    <a:pt x="1388" y="605"/>
                    <a:pt x="1387" y="598"/>
                  </a:cubicBezTo>
                  <a:cubicBezTo>
                    <a:pt x="1389" y="597"/>
                    <a:pt x="1389" y="601"/>
                    <a:pt x="1391" y="601"/>
                  </a:cubicBezTo>
                  <a:cubicBezTo>
                    <a:pt x="1392" y="598"/>
                    <a:pt x="1388" y="587"/>
                    <a:pt x="1386" y="581"/>
                  </a:cubicBezTo>
                  <a:cubicBezTo>
                    <a:pt x="1385" y="576"/>
                    <a:pt x="1384" y="581"/>
                    <a:pt x="1384" y="583"/>
                  </a:cubicBezTo>
                  <a:cubicBezTo>
                    <a:pt x="1382" y="581"/>
                    <a:pt x="1381" y="571"/>
                    <a:pt x="1379" y="565"/>
                  </a:cubicBezTo>
                  <a:cubicBezTo>
                    <a:pt x="1379" y="563"/>
                    <a:pt x="1381" y="563"/>
                    <a:pt x="1382" y="560"/>
                  </a:cubicBezTo>
                  <a:cubicBezTo>
                    <a:pt x="1382" y="557"/>
                    <a:pt x="1379" y="558"/>
                    <a:pt x="1379" y="557"/>
                  </a:cubicBezTo>
                  <a:cubicBezTo>
                    <a:pt x="1378" y="555"/>
                    <a:pt x="1379" y="552"/>
                    <a:pt x="1378" y="550"/>
                  </a:cubicBezTo>
                  <a:cubicBezTo>
                    <a:pt x="1378" y="546"/>
                    <a:pt x="1376" y="542"/>
                    <a:pt x="1375" y="539"/>
                  </a:cubicBezTo>
                  <a:cubicBezTo>
                    <a:pt x="1374" y="535"/>
                    <a:pt x="1372" y="534"/>
                    <a:pt x="1370" y="530"/>
                  </a:cubicBezTo>
                  <a:cubicBezTo>
                    <a:pt x="1369" y="527"/>
                    <a:pt x="1364" y="515"/>
                    <a:pt x="1363" y="513"/>
                  </a:cubicBezTo>
                  <a:cubicBezTo>
                    <a:pt x="1363" y="511"/>
                    <a:pt x="1363" y="511"/>
                    <a:pt x="1363" y="509"/>
                  </a:cubicBezTo>
                  <a:cubicBezTo>
                    <a:pt x="1360" y="504"/>
                    <a:pt x="1358" y="501"/>
                    <a:pt x="1356" y="497"/>
                  </a:cubicBezTo>
                  <a:cubicBezTo>
                    <a:pt x="1353" y="489"/>
                    <a:pt x="1350" y="479"/>
                    <a:pt x="1347" y="470"/>
                  </a:cubicBezTo>
                  <a:cubicBezTo>
                    <a:pt x="1345" y="468"/>
                    <a:pt x="1344" y="464"/>
                    <a:pt x="1342" y="461"/>
                  </a:cubicBezTo>
                  <a:cubicBezTo>
                    <a:pt x="1341" y="458"/>
                    <a:pt x="1339" y="456"/>
                    <a:pt x="1339" y="453"/>
                  </a:cubicBezTo>
                  <a:cubicBezTo>
                    <a:pt x="1338" y="447"/>
                    <a:pt x="1336" y="448"/>
                    <a:pt x="1332" y="442"/>
                  </a:cubicBezTo>
                  <a:cubicBezTo>
                    <a:pt x="1331" y="440"/>
                    <a:pt x="1331" y="437"/>
                    <a:pt x="1329" y="434"/>
                  </a:cubicBezTo>
                  <a:cubicBezTo>
                    <a:pt x="1328" y="432"/>
                    <a:pt x="1327" y="432"/>
                    <a:pt x="1326" y="430"/>
                  </a:cubicBezTo>
                  <a:cubicBezTo>
                    <a:pt x="1321" y="421"/>
                    <a:pt x="1319" y="412"/>
                    <a:pt x="1314" y="404"/>
                  </a:cubicBezTo>
                  <a:cubicBezTo>
                    <a:pt x="1313" y="401"/>
                    <a:pt x="1310" y="398"/>
                    <a:pt x="1309" y="396"/>
                  </a:cubicBezTo>
                  <a:cubicBezTo>
                    <a:pt x="1304" y="388"/>
                    <a:pt x="1293" y="369"/>
                    <a:pt x="1287" y="360"/>
                  </a:cubicBezTo>
                  <a:cubicBezTo>
                    <a:pt x="1283" y="355"/>
                    <a:pt x="1279" y="350"/>
                    <a:pt x="1275" y="344"/>
                  </a:cubicBezTo>
                  <a:cubicBezTo>
                    <a:pt x="1271" y="339"/>
                    <a:pt x="1267" y="333"/>
                    <a:pt x="1264" y="330"/>
                  </a:cubicBezTo>
                  <a:cubicBezTo>
                    <a:pt x="1260" y="324"/>
                    <a:pt x="1264" y="326"/>
                    <a:pt x="1263" y="323"/>
                  </a:cubicBezTo>
                  <a:cubicBezTo>
                    <a:pt x="1260" y="318"/>
                    <a:pt x="1255" y="316"/>
                    <a:pt x="1251" y="311"/>
                  </a:cubicBezTo>
                  <a:cubicBezTo>
                    <a:pt x="1249" y="309"/>
                    <a:pt x="1248" y="305"/>
                    <a:pt x="1246" y="303"/>
                  </a:cubicBezTo>
                  <a:cubicBezTo>
                    <a:pt x="1243" y="299"/>
                    <a:pt x="1237" y="295"/>
                    <a:pt x="1234" y="291"/>
                  </a:cubicBezTo>
                  <a:cubicBezTo>
                    <a:pt x="1231" y="288"/>
                    <a:pt x="1233" y="288"/>
                    <a:pt x="1230" y="284"/>
                  </a:cubicBezTo>
                  <a:cubicBezTo>
                    <a:pt x="1230" y="285"/>
                    <a:pt x="1223" y="278"/>
                    <a:pt x="1221" y="276"/>
                  </a:cubicBezTo>
                  <a:cubicBezTo>
                    <a:pt x="1222" y="276"/>
                    <a:pt x="1215" y="267"/>
                    <a:pt x="1217" y="267"/>
                  </a:cubicBezTo>
                  <a:cubicBezTo>
                    <a:pt x="1221" y="270"/>
                    <a:pt x="1224" y="273"/>
                    <a:pt x="1229" y="277"/>
                  </a:cubicBezTo>
                  <a:cubicBezTo>
                    <a:pt x="1230" y="279"/>
                    <a:pt x="1233" y="283"/>
                    <a:pt x="1234" y="285"/>
                  </a:cubicBezTo>
                  <a:cubicBezTo>
                    <a:pt x="1238" y="288"/>
                    <a:pt x="1242" y="290"/>
                    <a:pt x="1245" y="293"/>
                  </a:cubicBezTo>
                  <a:cubicBezTo>
                    <a:pt x="1246" y="294"/>
                    <a:pt x="1246" y="297"/>
                    <a:pt x="1248" y="299"/>
                  </a:cubicBezTo>
                  <a:cubicBezTo>
                    <a:pt x="1250" y="302"/>
                    <a:pt x="1254" y="305"/>
                    <a:pt x="1258" y="308"/>
                  </a:cubicBezTo>
                  <a:cubicBezTo>
                    <a:pt x="1263" y="313"/>
                    <a:pt x="1266" y="320"/>
                    <a:pt x="1272" y="326"/>
                  </a:cubicBezTo>
                  <a:cubicBezTo>
                    <a:pt x="1276" y="331"/>
                    <a:pt x="1282" y="335"/>
                    <a:pt x="1285" y="340"/>
                  </a:cubicBezTo>
                  <a:cubicBezTo>
                    <a:pt x="1287" y="342"/>
                    <a:pt x="1289" y="347"/>
                    <a:pt x="1290" y="349"/>
                  </a:cubicBezTo>
                  <a:cubicBezTo>
                    <a:pt x="1293" y="352"/>
                    <a:pt x="1295" y="356"/>
                    <a:pt x="1298" y="360"/>
                  </a:cubicBezTo>
                  <a:cubicBezTo>
                    <a:pt x="1303" y="365"/>
                    <a:pt x="1303" y="365"/>
                    <a:pt x="1303" y="365"/>
                  </a:cubicBezTo>
                  <a:cubicBezTo>
                    <a:pt x="1304" y="367"/>
                    <a:pt x="1305" y="369"/>
                    <a:pt x="1307" y="371"/>
                  </a:cubicBezTo>
                  <a:cubicBezTo>
                    <a:pt x="1312" y="379"/>
                    <a:pt x="1318" y="386"/>
                    <a:pt x="1322" y="392"/>
                  </a:cubicBezTo>
                  <a:cubicBezTo>
                    <a:pt x="1324" y="395"/>
                    <a:pt x="1324" y="398"/>
                    <a:pt x="1326" y="401"/>
                  </a:cubicBezTo>
                  <a:cubicBezTo>
                    <a:pt x="1328" y="405"/>
                    <a:pt x="1331" y="407"/>
                    <a:pt x="1332" y="409"/>
                  </a:cubicBezTo>
                  <a:cubicBezTo>
                    <a:pt x="1334" y="412"/>
                    <a:pt x="1334" y="416"/>
                    <a:pt x="1335" y="418"/>
                  </a:cubicBezTo>
                  <a:cubicBezTo>
                    <a:pt x="1337" y="421"/>
                    <a:pt x="1340" y="425"/>
                    <a:pt x="1342" y="428"/>
                  </a:cubicBezTo>
                  <a:cubicBezTo>
                    <a:pt x="1343" y="433"/>
                    <a:pt x="1344" y="437"/>
                    <a:pt x="1345" y="441"/>
                  </a:cubicBezTo>
                  <a:cubicBezTo>
                    <a:pt x="1349" y="448"/>
                    <a:pt x="1347" y="439"/>
                    <a:pt x="1350" y="443"/>
                  </a:cubicBezTo>
                  <a:cubicBezTo>
                    <a:pt x="1352" y="449"/>
                    <a:pt x="1355" y="453"/>
                    <a:pt x="1358" y="458"/>
                  </a:cubicBezTo>
                  <a:cubicBezTo>
                    <a:pt x="1360" y="463"/>
                    <a:pt x="1363" y="468"/>
                    <a:pt x="1366" y="472"/>
                  </a:cubicBezTo>
                  <a:cubicBezTo>
                    <a:pt x="1367" y="475"/>
                    <a:pt x="1367" y="479"/>
                    <a:pt x="1368" y="482"/>
                  </a:cubicBezTo>
                  <a:cubicBezTo>
                    <a:pt x="1368" y="484"/>
                    <a:pt x="1370" y="486"/>
                    <a:pt x="1371" y="488"/>
                  </a:cubicBezTo>
                  <a:cubicBezTo>
                    <a:pt x="1372" y="490"/>
                    <a:pt x="1374" y="492"/>
                    <a:pt x="1375" y="494"/>
                  </a:cubicBezTo>
                  <a:cubicBezTo>
                    <a:pt x="1375" y="495"/>
                    <a:pt x="1375" y="501"/>
                    <a:pt x="1376" y="502"/>
                  </a:cubicBezTo>
                  <a:cubicBezTo>
                    <a:pt x="1377" y="505"/>
                    <a:pt x="1380" y="509"/>
                    <a:pt x="1381" y="512"/>
                  </a:cubicBezTo>
                  <a:cubicBezTo>
                    <a:pt x="1383" y="516"/>
                    <a:pt x="1384" y="519"/>
                    <a:pt x="1385" y="523"/>
                  </a:cubicBezTo>
                  <a:cubicBezTo>
                    <a:pt x="1387" y="527"/>
                    <a:pt x="1388" y="531"/>
                    <a:pt x="1389" y="534"/>
                  </a:cubicBezTo>
                  <a:cubicBezTo>
                    <a:pt x="1390" y="538"/>
                    <a:pt x="1393" y="542"/>
                    <a:pt x="1395" y="547"/>
                  </a:cubicBezTo>
                  <a:cubicBezTo>
                    <a:pt x="1397" y="552"/>
                    <a:pt x="1398" y="557"/>
                    <a:pt x="1399" y="561"/>
                  </a:cubicBezTo>
                  <a:cubicBezTo>
                    <a:pt x="1400" y="565"/>
                    <a:pt x="1403" y="566"/>
                    <a:pt x="1404" y="568"/>
                  </a:cubicBezTo>
                  <a:cubicBezTo>
                    <a:pt x="1406" y="573"/>
                    <a:pt x="1407" y="578"/>
                    <a:pt x="1408" y="584"/>
                  </a:cubicBezTo>
                  <a:cubicBezTo>
                    <a:pt x="1409" y="586"/>
                    <a:pt x="1409" y="589"/>
                    <a:pt x="1410" y="592"/>
                  </a:cubicBezTo>
                  <a:cubicBezTo>
                    <a:pt x="1410" y="595"/>
                    <a:pt x="1411" y="597"/>
                    <a:pt x="1412" y="600"/>
                  </a:cubicBezTo>
                  <a:cubicBezTo>
                    <a:pt x="1412" y="603"/>
                    <a:pt x="1415" y="606"/>
                    <a:pt x="1415" y="610"/>
                  </a:cubicBezTo>
                  <a:cubicBezTo>
                    <a:pt x="1416" y="613"/>
                    <a:pt x="1416" y="616"/>
                    <a:pt x="1417" y="619"/>
                  </a:cubicBezTo>
                  <a:cubicBezTo>
                    <a:pt x="1418" y="624"/>
                    <a:pt x="1420" y="626"/>
                    <a:pt x="1421" y="631"/>
                  </a:cubicBezTo>
                  <a:cubicBezTo>
                    <a:pt x="1422" y="636"/>
                    <a:pt x="1421" y="641"/>
                    <a:pt x="1422" y="646"/>
                  </a:cubicBezTo>
                  <a:cubicBezTo>
                    <a:pt x="1423" y="649"/>
                    <a:pt x="1424" y="653"/>
                    <a:pt x="1425" y="656"/>
                  </a:cubicBezTo>
                  <a:cubicBezTo>
                    <a:pt x="1425" y="660"/>
                    <a:pt x="1424" y="660"/>
                    <a:pt x="1424" y="662"/>
                  </a:cubicBezTo>
                  <a:cubicBezTo>
                    <a:pt x="1424" y="665"/>
                    <a:pt x="1426" y="667"/>
                    <a:pt x="1426" y="669"/>
                  </a:cubicBezTo>
                  <a:cubicBezTo>
                    <a:pt x="1427" y="671"/>
                    <a:pt x="1425" y="671"/>
                    <a:pt x="1425" y="675"/>
                  </a:cubicBezTo>
                  <a:cubicBezTo>
                    <a:pt x="1426" y="685"/>
                    <a:pt x="1428" y="696"/>
                    <a:pt x="1432" y="700"/>
                  </a:cubicBezTo>
                  <a:cubicBezTo>
                    <a:pt x="1431" y="707"/>
                    <a:pt x="1431" y="712"/>
                    <a:pt x="1433" y="724"/>
                  </a:cubicBezTo>
                  <a:cubicBezTo>
                    <a:pt x="1434" y="727"/>
                    <a:pt x="1435" y="731"/>
                    <a:pt x="1435" y="734"/>
                  </a:cubicBezTo>
                  <a:cubicBezTo>
                    <a:pt x="1436" y="737"/>
                    <a:pt x="1435" y="740"/>
                    <a:pt x="1435" y="745"/>
                  </a:cubicBezTo>
                  <a:cubicBezTo>
                    <a:pt x="1435" y="752"/>
                    <a:pt x="1435" y="756"/>
                    <a:pt x="1435" y="761"/>
                  </a:cubicBezTo>
                  <a:cubicBezTo>
                    <a:pt x="1434" y="768"/>
                    <a:pt x="1432" y="761"/>
                    <a:pt x="1434" y="767"/>
                  </a:cubicBezTo>
                  <a:cubicBezTo>
                    <a:pt x="1434" y="768"/>
                    <a:pt x="1434" y="770"/>
                    <a:pt x="1435" y="773"/>
                  </a:cubicBezTo>
                  <a:cubicBezTo>
                    <a:pt x="1435" y="777"/>
                    <a:pt x="1435" y="780"/>
                    <a:pt x="1434" y="783"/>
                  </a:cubicBezTo>
                  <a:cubicBezTo>
                    <a:pt x="1434" y="790"/>
                    <a:pt x="1434" y="783"/>
                    <a:pt x="1432" y="785"/>
                  </a:cubicBezTo>
                  <a:close/>
                  <a:moveTo>
                    <a:pt x="389" y="109"/>
                  </a:moveTo>
                  <a:cubicBezTo>
                    <a:pt x="387" y="113"/>
                    <a:pt x="385" y="112"/>
                    <a:pt x="379" y="115"/>
                  </a:cubicBezTo>
                  <a:cubicBezTo>
                    <a:pt x="378" y="113"/>
                    <a:pt x="386" y="109"/>
                    <a:pt x="389" y="109"/>
                  </a:cubicBezTo>
                  <a:close/>
                  <a:moveTo>
                    <a:pt x="997" y="105"/>
                  </a:moveTo>
                  <a:cubicBezTo>
                    <a:pt x="995" y="103"/>
                    <a:pt x="992" y="102"/>
                    <a:pt x="990" y="101"/>
                  </a:cubicBezTo>
                  <a:cubicBezTo>
                    <a:pt x="987" y="100"/>
                    <a:pt x="985" y="99"/>
                    <a:pt x="982" y="99"/>
                  </a:cubicBezTo>
                  <a:cubicBezTo>
                    <a:pt x="978" y="97"/>
                    <a:pt x="975" y="96"/>
                    <a:pt x="975" y="93"/>
                  </a:cubicBezTo>
                  <a:cubicBezTo>
                    <a:pt x="977" y="94"/>
                    <a:pt x="984" y="96"/>
                    <a:pt x="989" y="98"/>
                  </a:cubicBezTo>
                  <a:cubicBezTo>
                    <a:pt x="994" y="100"/>
                    <a:pt x="999" y="103"/>
                    <a:pt x="997" y="105"/>
                  </a:cubicBezTo>
                  <a:close/>
                  <a:moveTo>
                    <a:pt x="335" y="144"/>
                  </a:moveTo>
                  <a:cubicBezTo>
                    <a:pt x="334" y="146"/>
                    <a:pt x="333" y="149"/>
                    <a:pt x="330" y="151"/>
                  </a:cubicBezTo>
                  <a:cubicBezTo>
                    <a:pt x="327" y="154"/>
                    <a:pt x="326" y="153"/>
                    <a:pt x="323" y="154"/>
                  </a:cubicBezTo>
                  <a:cubicBezTo>
                    <a:pt x="317" y="158"/>
                    <a:pt x="310" y="166"/>
                    <a:pt x="304" y="168"/>
                  </a:cubicBezTo>
                  <a:cubicBezTo>
                    <a:pt x="302" y="164"/>
                    <a:pt x="309" y="161"/>
                    <a:pt x="316" y="157"/>
                  </a:cubicBezTo>
                  <a:cubicBezTo>
                    <a:pt x="323" y="152"/>
                    <a:pt x="330" y="145"/>
                    <a:pt x="335" y="144"/>
                  </a:cubicBezTo>
                  <a:close/>
                  <a:moveTo>
                    <a:pt x="914" y="75"/>
                  </a:moveTo>
                  <a:cubicBezTo>
                    <a:pt x="911" y="78"/>
                    <a:pt x="898" y="74"/>
                    <a:pt x="891" y="72"/>
                  </a:cubicBezTo>
                  <a:cubicBezTo>
                    <a:pt x="880" y="69"/>
                    <a:pt x="868" y="64"/>
                    <a:pt x="859" y="64"/>
                  </a:cubicBezTo>
                  <a:cubicBezTo>
                    <a:pt x="856" y="64"/>
                    <a:pt x="850" y="63"/>
                    <a:pt x="846" y="62"/>
                  </a:cubicBezTo>
                  <a:cubicBezTo>
                    <a:pt x="842" y="62"/>
                    <a:pt x="840" y="60"/>
                    <a:pt x="838" y="60"/>
                  </a:cubicBezTo>
                  <a:cubicBezTo>
                    <a:pt x="834" y="59"/>
                    <a:pt x="831" y="61"/>
                    <a:pt x="827" y="60"/>
                  </a:cubicBezTo>
                  <a:cubicBezTo>
                    <a:pt x="817" y="59"/>
                    <a:pt x="809" y="58"/>
                    <a:pt x="802" y="56"/>
                  </a:cubicBezTo>
                  <a:cubicBezTo>
                    <a:pt x="794" y="54"/>
                    <a:pt x="788" y="52"/>
                    <a:pt x="781" y="50"/>
                  </a:cubicBezTo>
                  <a:cubicBezTo>
                    <a:pt x="775" y="48"/>
                    <a:pt x="780" y="53"/>
                    <a:pt x="775" y="52"/>
                  </a:cubicBezTo>
                  <a:cubicBezTo>
                    <a:pt x="770" y="53"/>
                    <a:pt x="770" y="50"/>
                    <a:pt x="764" y="51"/>
                  </a:cubicBezTo>
                  <a:cubicBezTo>
                    <a:pt x="769" y="45"/>
                    <a:pt x="783" y="48"/>
                    <a:pt x="793" y="49"/>
                  </a:cubicBezTo>
                  <a:cubicBezTo>
                    <a:pt x="801" y="50"/>
                    <a:pt x="812" y="52"/>
                    <a:pt x="822" y="53"/>
                  </a:cubicBezTo>
                  <a:cubicBezTo>
                    <a:pt x="824" y="54"/>
                    <a:pt x="830" y="56"/>
                    <a:pt x="829" y="55"/>
                  </a:cubicBezTo>
                  <a:cubicBezTo>
                    <a:pt x="833" y="56"/>
                    <a:pt x="838" y="55"/>
                    <a:pt x="841" y="55"/>
                  </a:cubicBezTo>
                  <a:cubicBezTo>
                    <a:pt x="845" y="55"/>
                    <a:pt x="848" y="57"/>
                    <a:pt x="849" y="57"/>
                  </a:cubicBezTo>
                  <a:cubicBezTo>
                    <a:pt x="850" y="58"/>
                    <a:pt x="852" y="57"/>
                    <a:pt x="854" y="58"/>
                  </a:cubicBezTo>
                  <a:cubicBezTo>
                    <a:pt x="861" y="59"/>
                    <a:pt x="866" y="61"/>
                    <a:pt x="871" y="63"/>
                  </a:cubicBezTo>
                  <a:cubicBezTo>
                    <a:pt x="872" y="63"/>
                    <a:pt x="875" y="62"/>
                    <a:pt x="875" y="62"/>
                  </a:cubicBezTo>
                  <a:cubicBezTo>
                    <a:pt x="877" y="62"/>
                    <a:pt x="877" y="63"/>
                    <a:pt x="877" y="63"/>
                  </a:cubicBezTo>
                  <a:cubicBezTo>
                    <a:pt x="880" y="64"/>
                    <a:pt x="884" y="65"/>
                    <a:pt x="887" y="65"/>
                  </a:cubicBezTo>
                  <a:cubicBezTo>
                    <a:pt x="889" y="66"/>
                    <a:pt x="891" y="66"/>
                    <a:pt x="892" y="66"/>
                  </a:cubicBezTo>
                  <a:cubicBezTo>
                    <a:pt x="894" y="67"/>
                    <a:pt x="896" y="67"/>
                    <a:pt x="897" y="68"/>
                  </a:cubicBezTo>
                  <a:cubicBezTo>
                    <a:pt x="904" y="70"/>
                    <a:pt x="910" y="72"/>
                    <a:pt x="914" y="75"/>
                  </a:cubicBezTo>
                  <a:close/>
                  <a:moveTo>
                    <a:pt x="294" y="177"/>
                  </a:moveTo>
                  <a:cubicBezTo>
                    <a:pt x="290" y="180"/>
                    <a:pt x="286" y="184"/>
                    <a:pt x="282" y="187"/>
                  </a:cubicBezTo>
                  <a:cubicBezTo>
                    <a:pt x="278" y="191"/>
                    <a:pt x="274" y="194"/>
                    <a:pt x="270" y="195"/>
                  </a:cubicBezTo>
                  <a:cubicBezTo>
                    <a:pt x="272" y="193"/>
                    <a:pt x="276" y="187"/>
                    <a:pt x="281" y="183"/>
                  </a:cubicBezTo>
                  <a:cubicBezTo>
                    <a:pt x="287" y="179"/>
                    <a:pt x="292" y="176"/>
                    <a:pt x="294" y="177"/>
                  </a:cubicBezTo>
                  <a:close/>
                  <a:moveTo>
                    <a:pt x="703" y="45"/>
                  </a:moveTo>
                  <a:cubicBezTo>
                    <a:pt x="705" y="49"/>
                    <a:pt x="697" y="48"/>
                    <a:pt x="691" y="48"/>
                  </a:cubicBezTo>
                  <a:cubicBezTo>
                    <a:pt x="689" y="48"/>
                    <a:pt x="685" y="48"/>
                    <a:pt x="682" y="48"/>
                  </a:cubicBezTo>
                  <a:cubicBezTo>
                    <a:pt x="679" y="48"/>
                    <a:pt x="677" y="48"/>
                    <a:pt x="674" y="49"/>
                  </a:cubicBezTo>
                  <a:cubicBezTo>
                    <a:pt x="668" y="50"/>
                    <a:pt x="662" y="52"/>
                    <a:pt x="655" y="53"/>
                  </a:cubicBezTo>
                  <a:cubicBezTo>
                    <a:pt x="653" y="53"/>
                    <a:pt x="650" y="54"/>
                    <a:pt x="646" y="54"/>
                  </a:cubicBezTo>
                  <a:cubicBezTo>
                    <a:pt x="643" y="55"/>
                    <a:pt x="638" y="55"/>
                    <a:pt x="634" y="56"/>
                  </a:cubicBezTo>
                  <a:cubicBezTo>
                    <a:pt x="625" y="56"/>
                    <a:pt x="617" y="57"/>
                    <a:pt x="615" y="56"/>
                  </a:cubicBezTo>
                  <a:cubicBezTo>
                    <a:pt x="614" y="56"/>
                    <a:pt x="608" y="56"/>
                    <a:pt x="608" y="56"/>
                  </a:cubicBezTo>
                  <a:cubicBezTo>
                    <a:pt x="602" y="58"/>
                    <a:pt x="602" y="60"/>
                    <a:pt x="599" y="60"/>
                  </a:cubicBezTo>
                  <a:cubicBezTo>
                    <a:pt x="595" y="61"/>
                    <a:pt x="592" y="61"/>
                    <a:pt x="589" y="61"/>
                  </a:cubicBezTo>
                  <a:cubicBezTo>
                    <a:pt x="584" y="62"/>
                    <a:pt x="579" y="63"/>
                    <a:pt x="574" y="64"/>
                  </a:cubicBezTo>
                  <a:cubicBezTo>
                    <a:pt x="569" y="65"/>
                    <a:pt x="564" y="67"/>
                    <a:pt x="559" y="68"/>
                  </a:cubicBezTo>
                  <a:cubicBezTo>
                    <a:pt x="551" y="69"/>
                    <a:pt x="540" y="74"/>
                    <a:pt x="536" y="70"/>
                  </a:cubicBezTo>
                  <a:cubicBezTo>
                    <a:pt x="548" y="68"/>
                    <a:pt x="558" y="64"/>
                    <a:pt x="570" y="62"/>
                  </a:cubicBezTo>
                  <a:cubicBezTo>
                    <a:pt x="574" y="61"/>
                    <a:pt x="579" y="61"/>
                    <a:pt x="583" y="60"/>
                  </a:cubicBezTo>
                  <a:cubicBezTo>
                    <a:pt x="587" y="60"/>
                    <a:pt x="591" y="57"/>
                    <a:pt x="594" y="57"/>
                  </a:cubicBezTo>
                  <a:cubicBezTo>
                    <a:pt x="596" y="56"/>
                    <a:pt x="600" y="58"/>
                    <a:pt x="602" y="57"/>
                  </a:cubicBezTo>
                  <a:cubicBezTo>
                    <a:pt x="603" y="57"/>
                    <a:pt x="606" y="54"/>
                    <a:pt x="609" y="53"/>
                  </a:cubicBezTo>
                  <a:cubicBezTo>
                    <a:pt x="620" y="52"/>
                    <a:pt x="634" y="51"/>
                    <a:pt x="647" y="49"/>
                  </a:cubicBezTo>
                  <a:cubicBezTo>
                    <a:pt x="653" y="49"/>
                    <a:pt x="658" y="47"/>
                    <a:pt x="663" y="47"/>
                  </a:cubicBezTo>
                  <a:cubicBezTo>
                    <a:pt x="667" y="46"/>
                    <a:pt x="672" y="46"/>
                    <a:pt x="676" y="46"/>
                  </a:cubicBezTo>
                  <a:cubicBezTo>
                    <a:pt x="680" y="46"/>
                    <a:pt x="684" y="46"/>
                    <a:pt x="687" y="46"/>
                  </a:cubicBezTo>
                  <a:cubicBezTo>
                    <a:pt x="691" y="46"/>
                    <a:pt x="695" y="47"/>
                    <a:pt x="697" y="46"/>
                  </a:cubicBezTo>
                  <a:cubicBezTo>
                    <a:pt x="699" y="46"/>
                    <a:pt x="700" y="42"/>
                    <a:pt x="703" y="45"/>
                  </a:cubicBezTo>
                  <a:close/>
                  <a:moveTo>
                    <a:pt x="267" y="198"/>
                  </a:moveTo>
                  <a:cubicBezTo>
                    <a:pt x="263" y="202"/>
                    <a:pt x="258" y="206"/>
                    <a:pt x="254" y="211"/>
                  </a:cubicBezTo>
                  <a:cubicBezTo>
                    <a:pt x="249" y="215"/>
                    <a:pt x="244" y="221"/>
                    <a:pt x="238" y="226"/>
                  </a:cubicBezTo>
                  <a:cubicBezTo>
                    <a:pt x="235" y="228"/>
                    <a:pt x="222" y="240"/>
                    <a:pt x="221" y="238"/>
                  </a:cubicBezTo>
                  <a:cubicBezTo>
                    <a:pt x="221" y="235"/>
                    <a:pt x="225" y="234"/>
                    <a:pt x="228" y="231"/>
                  </a:cubicBezTo>
                  <a:cubicBezTo>
                    <a:pt x="232" y="227"/>
                    <a:pt x="239" y="220"/>
                    <a:pt x="244" y="215"/>
                  </a:cubicBezTo>
                  <a:cubicBezTo>
                    <a:pt x="247" y="214"/>
                    <a:pt x="250" y="212"/>
                    <a:pt x="252" y="210"/>
                  </a:cubicBezTo>
                  <a:cubicBezTo>
                    <a:pt x="255" y="207"/>
                    <a:pt x="260" y="195"/>
                    <a:pt x="267" y="198"/>
                  </a:cubicBezTo>
                  <a:close/>
                  <a:moveTo>
                    <a:pt x="219" y="242"/>
                  </a:moveTo>
                  <a:cubicBezTo>
                    <a:pt x="222" y="244"/>
                    <a:pt x="213" y="249"/>
                    <a:pt x="209" y="253"/>
                  </a:cubicBezTo>
                  <a:cubicBezTo>
                    <a:pt x="204" y="258"/>
                    <a:pt x="200" y="265"/>
                    <a:pt x="196" y="270"/>
                  </a:cubicBezTo>
                  <a:cubicBezTo>
                    <a:pt x="194" y="272"/>
                    <a:pt x="191" y="272"/>
                    <a:pt x="190" y="272"/>
                  </a:cubicBezTo>
                  <a:cubicBezTo>
                    <a:pt x="184" y="280"/>
                    <a:pt x="181" y="289"/>
                    <a:pt x="172" y="295"/>
                  </a:cubicBezTo>
                  <a:cubicBezTo>
                    <a:pt x="173" y="289"/>
                    <a:pt x="180" y="283"/>
                    <a:pt x="184" y="279"/>
                  </a:cubicBezTo>
                  <a:cubicBezTo>
                    <a:pt x="186" y="277"/>
                    <a:pt x="185" y="276"/>
                    <a:pt x="187" y="275"/>
                  </a:cubicBezTo>
                  <a:cubicBezTo>
                    <a:pt x="190" y="272"/>
                    <a:pt x="191" y="272"/>
                    <a:pt x="193" y="270"/>
                  </a:cubicBezTo>
                  <a:cubicBezTo>
                    <a:pt x="194" y="269"/>
                    <a:pt x="193" y="266"/>
                    <a:pt x="194" y="265"/>
                  </a:cubicBezTo>
                  <a:cubicBezTo>
                    <a:pt x="196" y="262"/>
                    <a:pt x="198" y="262"/>
                    <a:pt x="200" y="260"/>
                  </a:cubicBezTo>
                  <a:cubicBezTo>
                    <a:pt x="202" y="258"/>
                    <a:pt x="203" y="256"/>
                    <a:pt x="206" y="253"/>
                  </a:cubicBezTo>
                  <a:cubicBezTo>
                    <a:pt x="210" y="249"/>
                    <a:pt x="215" y="246"/>
                    <a:pt x="219" y="242"/>
                  </a:cubicBezTo>
                  <a:close/>
                  <a:moveTo>
                    <a:pt x="1214" y="265"/>
                  </a:moveTo>
                  <a:cubicBezTo>
                    <a:pt x="1212" y="267"/>
                    <a:pt x="1199" y="257"/>
                    <a:pt x="1203" y="254"/>
                  </a:cubicBezTo>
                  <a:cubicBezTo>
                    <a:pt x="1206" y="257"/>
                    <a:pt x="1212" y="261"/>
                    <a:pt x="1214" y="265"/>
                  </a:cubicBezTo>
                  <a:close/>
                  <a:moveTo>
                    <a:pt x="520" y="76"/>
                  </a:moveTo>
                  <a:cubicBezTo>
                    <a:pt x="518" y="79"/>
                    <a:pt x="508" y="81"/>
                    <a:pt x="501" y="83"/>
                  </a:cubicBezTo>
                  <a:cubicBezTo>
                    <a:pt x="500" y="79"/>
                    <a:pt x="518" y="74"/>
                    <a:pt x="520" y="76"/>
                  </a:cubicBezTo>
                  <a:close/>
                  <a:moveTo>
                    <a:pt x="533" y="73"/>
                  </a:moveTo>
                  <a:cubicBezTo>
                    <a:pt x="529" y="75"/>
                    <a:pt x="526" y="77"/>
                    <a:pt x="522" y="76"/>
                  </a:cubicBezTo>
                  <a:cubicBezTo>
                    <a:pt x="521" y="74"/>
                    <a:pt x="534" y="69"/>
                    <a:pt x="533" y="73"/>
                  </a:cubicBezTo>
                  <a:close/>
                  <a:moveTo>
                    <a:pt x="486" y="86"/>
                  </a:moveTo>
                  <a:cubicBezTo>
                    <a:pt x="485" y="91"/>
                    <a:pt x="478" y="91"/>
                    <a:pt x="472" y="92"/>
                  </a:cubicBezTo>
                  <a:cubicBezTo>
                    <a:pt x="471" y="90"/>
                    <a:pt x="480" y="88"/>
                    <a:pt x="486" y="86"/>
                  </a:cubicBezTo>
                  <a:close/>
                  <a:moveTo>
                    <a:pt x="499" y="83"/>
                  </a:moveTo>
                  <a:cubicBezTo>
                    <a:pt x="497" y="85"/>
                    <a:pt x="493" y="87"/>
                    <a:pt x="490" y="87"/>
                  </a:cubicBezTo>
                  <a:cubicBezTo>
                    <a:pt x="489" y="85"/>
                    <a:pt x="496" y="83"/>
                    <a:pt x="499" y="83"/>
                  </a:cubicBezTo>
                  <a:close/>
                  <a:moveTo>
                    <a:pt x="163" y="307"/>
                  </a:moveTo>
                  <a:cubicBezTo>
                    <a:pt x="161" y="313"/>
                    <a:pt x="152" y="323"/>
                    <a:pt x="146" y="332"/>
                  </a:cubicBezTo>
                  <a:cubicBezTo>
                    <a:pt x="142" y="337"/>
                    <a:pt x="141" y="343"/>
                    <a:pt x="136" y="346"/>
                  </a:cubicBezTo>
                  <a:cubicBezTo>
                    <a:pt x="135" y="345"/>
                    <a:pt x="136" y="343"/>
                    <a:pt x="135" y="343"/>
                  </a:cubicBezTo>
                  <a:cubicBezTo>
                    <a:pt x="137" y="339"/>
                    <a:pt x="139" y="336"/>
                    <a:pt x="141" y="333"/>
                  </a:cubicBezTo>
                  <a:cubicBezTo>
                    <a:pt x="144" y="329"/>
                    <a:pt x="146" y="326"/>
                    <a:pt x="149" y="323"/>
                  </a:cubicBezTo>
                  <a:cubicBezTo>
                    <a:pt x="154" y="317"/>
                    <a:pt x="160" y="311"/>
                    <a:pt x="163" y="307"/>
                  </a:cubicBezTo>
                  <a:close/>
                  <a:moveTo>
                    <a:pt x="97" y="410"/>
                  </a:moveTo>
                  <a:cubicBezTo>
                    <a:pt x="101" y="412"/>
                    <a:pt x="96" y="418"/>
                    <a:pt x="93" y="421"/>
                  </a:cubicBezTo>
                  <a:cubicBezTo>
                    <a:pt x="91" y="420"/>
                    <a:pt x="95" y="415"/>
                    <a:pt x="97" y="410"/>
                  </a:cubicBezTo>
                  <a:close/>
                  <a:moveTo>
                    <a:pt x="279" y="1306"/>
                  </a:moveTo>
                  <a:cubicBezTo>
                    <a:pt x="274" y="1302"/>
                    <a:pt x="266" y="1297"/>
                    <a:pt x="264" y="1293"/>
                  </a:cubicBezTo>
                  <a:cubicBezTo>
                    <a:pt x="266" y="1291"/>
                    <a:pt x="283" y="1304"/>
                    <a:pt x="279" y="1306"/>
                  </a:cubicBezTo>
                  <a:close/>
                  <a:moveTo>
                    <a:pt x="1290" y="1120"/>
                  </a:moveTo>
                  <a:cubicBezTo>
                    <a:pt x="1288" y="1123"/>
                    <a:pt x="1284" y="1132"/>
                    <a:pt x="1283" y="1128"/>
                  </a:cubicBezTo>
                  <a:cubicBezTo>
                    <a:pt x="1285" y="1126"/>
                    <a:pt x="1289" y="1117"/>
                    <a:pt x="1290" y="1120"/>
                  </a:cubicBezTo>
                  <a:close/>
                  <a:moveTo>
                    <a:pt x="410" y="1381"/>
                  </a:moveTo>
                  <a:cubicBezTo>
                    <a:pt x="412" y="1380"/>
                    <a:pt x="413" y="1378"/>
                    <a:pt x="416" y="1377"/>
                  </a:cubicBezTo>
                  <a:cubicBezTo>
                    <a:pt x="421" y="1380"/>
                    <a:pt x="417" y="1387"/>
                    <a:pt x="410" y="1381"/>
                  </a:cubicBezTo>
                  <a:close/>
                  <a:moveTo>
                    <a:pt x="1257" y="1167"/>
                  </a:moveTo>
                  <a:cubicBezTo>
                    <a:pt x="1257" y="1170"/>
                    <a:pt x="1251" y="1173"/>
                    <a:pt x="1249" y="1175"/>
                  </a:cubicBezTo>
                  <a:cubicBezTo>
                    <a:pt x="1249" y="1171"/>
                    <a:pt x="1255" y="1168"/>
                    <a:pt x="1257" y="1167"/>
                  </a:cubicBezTo>
                  <a:close/>
                  <a:moveTo>
                    <a:pt x="1229" y="1201"/>
                  </a:moveTo>
                  <a:cubicBezTo>
                    <a:pt x="1227" y="1200"/>
                    <a:pt x="1235" y="1193"/>
                    <a:pt x="1235" y="1190"/>
                  </a:cubicBezTo>
                  <a:cubicBezTo>
                    <a:pt x="1237" y="1189"/>
                    <a:pt x="1239" y="1187"/>
                    <a:pt x="1240" y="1188"/>
                  </a:cubicBezTo>
                  <a:cubicBezTo>
                    <a:pt x="1238" y="1193"/>
                    <a:pt x="1232" y="1195"/>
                    <a:pt x="1229" y="1201"/>
                  </a:cubicBezTo>
                  <a:close/>
                  <a:moveTo>
                    <a:pt x="1205" y="1229"/>
                  </a:moveTo>
                  <a:cubicBezTo>
                    <a:pt x="1202" y="1227"/>
                    <a:pt x="1208" y="1223"/>
                    <a:pt x="1211" y="1220"/>
                  </a:cubicBezTo>
                  <a:cubicBezTo>
                    <a:pt x="1211" y="1222"/>
                    <a:pt x="1209" y="1225"/>
                    <a:pt x="1205" y="1229"/>
                  </a:cubicBezTo>
                  <a:close/>
                  <a:moveTo>
                    <a:pt x="1195" y="1240"/>
                  </a:moveTo>
                  <a:cubicBezTo>
                    <a:pt x="1192" y="1237"/>
                    <a:pt x="1196" y="1235"/>
                    <a:pt x="1200" y="1232"/>
                  </a:cubicBezTo>
                  <a:cubicBezTo>
                    <a:pt x="1201" y="1233"/>
                    <a:pt x="1198" y="1236"/>
                    <a:pt x="1195" y="1240"/>
                  </a:cubicBezTo>
                  <a:close/>
                  <a:moveTo>
                    <a:pt x="1150" y="1281"/>
                  </a:moveTo>
                  <a:cubicBezTo>
                    <a:pt x="1144" y="1286"/>
                    <a:pt x="1144" y="1286"/>
                    <a:pt x="1144" y="1286"/>
                  </a:cubicBezTo>
                  <a:cubicBezTo>
                    <a:pt x="1141" y="1284"/>
                    <a:pt x="1149" y="1278"/>
                    <a:pt x="1150" y="1281"/>
                  </a:cubicBezTo>
                  <a:close/>
                  <a:moveTo>
                    <a:pt x="804" y="85"/>
                  </a:moveTo>
                  <a:cubicBezTo>
                    <a:pt x="799" y="84"/>
                    <a:pt x="795" y="84"/>
                    <a:pt x="793" y="82"/>
                  </a:cubicBezTo>
                  <a:cubicBezTo>
                    <a:pt x="795" y="80"/>
                    <a:pt x="807" y="80"/>
                    <a:pt x="804" y="85"/>
                  </a:cubicBezTo>
                  <a:close/>
                  <a:moveTo>
                    <a:pt x="624" y="1441"/>
                  </a:moveTo>
                  <a:cubicBezTo>
                    <a:pt x="624" y="1438"/>
                    <a:pt x="630" y="1436"/>
                    <a:pt x="634" y="1439"/>
                  </a:cubicBezTo>
                  <a:cubicBezTo>
                    <a:pt x="632" y="1440"/>
                    <a:pt x="630" y="1442"/>
                    <a:pt x="624" y="1441"/>
                  </a:cubicBezTo>
                  <a:close/>
                  <a:moveTo>
                    <a:pt x="836" y="90"/>
                  </a:moveTo>
                  <a:cubicBezTo>
                    <a:pt x="830" y="89"/>
                    <a:pt x="825" y="89"/>
                    <a:pt x="820" y="88"/>
                  </a:cubicBezTo>
                  <a:cubicBezTo>
                    <a:pt x="815" y="88"/>
                    <a:pt x="810" y="88"/>
                    <a:pt x="807" y="87"/>
                  </a:cubicBezTo>
                  <a:cubicBezTo>
                    <a:pt x="805" y="84"/>
                    <a:pt x="819" y="85"/>
                    <a:pt x="824" y="86"/>
                  </a:cubicBezTo>
                  <a:cubicBezTo>
                    <a:pt x="823" y="86"/>
                    <a:pt x="839" y="86"/>
                    <a:pt x="836" y="90"/>
                  </a:cubicBezTo>
                  <a:close/>
                  <a:moveTo>
                    <a:pt x="867" y="96"/>
                  </a:moveTo>
                  <a:cubicBezTo>
                    <a:pt x="862" y="96"/>
                    <a:pt x="859" y="96"/>
                    <a:pt x="856" y="95"/>
                  </a:cubicBezTo>
                  <a:cubicBezTo>
                    <a:pt x="854" y="95"/>
                    <a:pt x="852" y="94"/>
                    <a:pt x="850" y="94"/>
                  </a:cubicBezTo>
                  <a:cubicBezTo>
                    <a:pt x="848" y="93"/>
                    <a:pt x="846" y="93"/>
                    <a:pt x="843" y="93"/>
                  </a:cubicBezTo>
                  <a:cubicBezTo>
                    <a:pt x="844" y="91"/>
                    <a:pt x="849" y="90"/>
                    <a:pt x="854" y="91"/>
                  </a:cubicBezTo>
                  <a:cubicBezTo>
                    <a:pt x="859" y="92"/>
                    <a:pt x="865" y="95"/>
                    <a:pt x="867" y="96"/>
                  </a:cubicBezTo>
                  <a:close/>
                  <a:moveTo>
                    <a:pt x="1063" y="1343"/>
                  </a:moveTo>
                  <a:cubicBezTo>
                    <a:pt x="1055" y="1348"/>
                    <a:pt x="1055" y="1348"/>
                    <a:pt x="1055" y="1348"/>
                  </a:cubicBezTo>
                  <a:cubicBezTo>
                    <a:pt x="1051" y="1346"/>
                    <a:pt x="1062" y="1339"/>
                    <a:pt x="1063" y="1343"/>
                  </a:cubicBezTo>
                  <a:close/>
                  <a:moveTo>
                    <a:pt x="903" y="1412"/>
                  </a:moveTo>
                  <a:cubicBezTo>
                    <a:pt x="908" y="1410"/>
                    <a:pt x="909" y="1411"/>
                    <a:pt x="913" y="1409"/>
                  </a:cubicBezTo>
                  <a:cubicBezTo>
                    <a:pt x="914" y="1412"/>
                    <a:pt x="902" y="1416"/>
                    <a:pt x="903" y="1412"/>
                  </a:cubicBezTo>
                  <a:close/>
                  <a:moveTo>
                    <a:pt x="729" y="1443"/>
                  </a:moveTo>
                  <a:cubicBezTo>
                    <a:pt x="727" y="1440"/>
                    <a:pt x="737" y="1441"/>
                    <a:pt x="739" y="1441"/>
                  </a:cubicBezTo>
                  <a:cubicBezTo>
                    <a:pt x="739" y="1443"/>
                    <a:pt x="730" y="1445"/>
                    <a:pt x="729" y="1443"/>
                  </a:cubicBezTo>
                  <a:close/>
                  <a:moveTo>
                    <a:pt x="709" y="1443"/>
                  </a:moveTo>
                  <a:cubicBezTo>
                    <a:pt x="709" y="1439"/>
                    <a:pt x="717" y="1443"/>
                    <a:pt x="722" y="1442"/>
                  </a:cubicBezTo>
                  <a:cubicBezTo>
                    <a:pt x="723" y="1444"/>
                    <a:pt x="711" y="1445"/>
                    <a:pt x="709" y="1443"/>
                  </a:cubicBezTo>
                  <a:close/>
                  <a:moveTo>
                    <a:pt x="669" y="1442"/>
                  </a:moveTo>
                  <a:cubicBezTo>
                    <a:pt x="667" y="1439"/>
                    <a:pt x="677" y="1441"/>
                    <a:pt x="678" y="1442"/>
                  </a:cubicBezTo>
                  <a:cubicBezTo>
                    <a:pt x="679" y="1444"/>
                    <a:pt x="669" y="1444"/>
                    <a:pt x="669" y="1442"/>
                  </a:cubicBezTo>
                  <a:close/>
                  <a:moveTo>
                    <a:pt x="612" y="1438"/>
                  </a:moveTo>
                  <a:cubicBezTo>
                    <a:pt x="609" y="1437"/>
                    <a:pt x="605" y="1437"/>
                    <a:pt x="605" y="1436"/>
                  </a:cubicBezTo>
                  <a:cubicBezTo>
                    <a:pt x="603" y="1433"/>
                    <a:pt x="616" y="1435"/>
                    <a:pt x="612" y="1438"/>
                  </a:cubicBezTo>
                  <a:close/>
                  <a:moveTo>
                    <a:pt x="833" y="1431"/>
                  </a:moveTo>
                  <a:cubicBezTo>
                    <a:pt x="830" y="1432"/>
                    <a:pt x="827" y="1432"/>
                    <a:pt x="824" y="1433"/>
                  </a:cubicBezTo>
                  <a:cubicBezTo>
                    <a:pt x="825" y="1431"/>
                    <a:pt x="827" y="1430"/>
                    <a:pt x="829" y="1429"/>
                  </a:cubicBezTo>
                  <a:cubicBezTo>
                    <a:pt x="831" y="1429"/>
                    <a:pt x="833" y="1429"/>
                    <a:pt x="833" y="1431"/>
                  </a:cubicBezTo>
                  <a:close/>
                  <a:moveTo>
                    <a:pt x="261" y="1279"/>
                  </a:moveTo>
                  <a:cubicBezTo>
                    <a:pt x="256" y="1275"/>
                    <a:pt x="253" y="1272"/>
                    <a:pt x="256" y="1270"/>
                  </a:cubicBezTo>
                  <a:cubicBezTo>
                    <a:pt x="259" y="1271"/>
                    <a:pt x="266" y="1278"/>
                    <a:pt x="261" y="1279"/>
                  </a:cubicBezTo>
                  <a:close/>
                  <a:moveTo>
                    <a:pt x="246" y="1263"/>
                  </a:moveTo>
                  <a:cubicBezTo>
                    <a:pt x="250" y="1265"/>
                    <a:pt x="254" y="1267"/>
                    <a:pt x="252" y="1270"/>
                  </a:cubicBezTo>
                  <a:cubicBezTo>
                    <a:pt x="249" y="1269"/>
                    <a:pt x="243" y="1264"/>
                    <a:pt x="246" y="1263"/>
                  </a:cubicBezTo>
                  <a:close/>
                  <a:moveTo>
                    <a:pt x="320" y="1323"/>
                  </a:moveTo>
                  <a:cubicBezTo>
                    <a:pt x="312" y="1314"/>
                    <a:pt x="299" y="1308"/>
                    <a:pt x="291" y="1300"/>
                  </a:cubicBezTo>
                  <a:cubicBezTo>
                    <a:pt x="294" y="1298"/>
                    <a:pt x="300" y="1302"/>
                    <a:pt x="304" y="1305"/>
                  </a:cubicBezTo>
                  <a:cubicBezTo>
                    <a:pt x="309" y="1309"/>
                    <a:pt x="311" y="1313"/>
                    <a:pt x="319" y="1317"/>
                  </a:cubicBezTo>
                  <a:cubicBezTo>
                    <a:pt x="319" y="1319"/>
                    <a:pt x="321" y="1321"/>
                    <a:pt x="320" y="1323"/>
                  </a:cubicBezTo>
                  <a:close/>
                  <a:moveTo>
                    <a:pt x="282" y="1294"/>
                  </a:moveTo>
                  <a:cubicBezTo>
                    <a:pt x="278" y="1291"/>
                    <a:pt x="279" y="1290"/>
                    <a:pt x="275" y="1288"/>
                  </a:cubicBezTo>
                  <a:cubicBezTo>
                    <a:pt x="277" y="1286"/>
                    <a:pt x="281" y="1288"/>
                    <a:pt x="284" y="1291"/>
                  </a:cubicBezTo>
                  <a:cubicBezTo>
                    <a:pt x="281" y="1291"/>
                    <a:pt x="284" y="1292"/>
                    <a:pt x="282" y="1294"/>
                  </a:cubicBezTo>
                  <a:close/>
                  <a:moveTo>
                    <a:pt x="221" y="1239"/>
                  </a:moveTo>
                  <a:cubicBezTo>
                    <a:pt x="222" y="1236"/>
                    <a:pt x="226" y="1241"/>
                    <a:pt x="229" y="1244"/>
                  </a:cubicBezTo>
                  <a:cubicBezTo>
                    <a:pt x="233" y="1247"/>
                    <a:pt x="241" y="1253"/>
                    <a:pt x="238" y="1255"/>
                  </a:cubicBezTo>
                  <a:cubicBezTo>
                    <a:pt x="232" y="1251"/>
                    <a:pt x="229" y="1245"/>
                    <a:pt x="221" y="1239"/>
                  </a:cubicBezTo>
                  <a:close/>
                  <a:moveTo>
                    <a:pt x="262" y="242"/>
                  </a:moveTo>
                  <a:cubicBezTo>
                    <a:pt x="265" y="244"/>
                    <a:pt x="263" y="247"/>
                    <a:pt x="260" y="250"/>
                  </a:cubicBezTo>
                  <a:cubicBezTo>
                    <a:pt x="256" y="251"/>
                    <a:pt x="259" y="246"/>
                    <a:pt x="262" y="242"/>
                  </a:cubicBezTo>
                  <a:close/>
                  <a:moveTo>
                    <a:pt x="403" y="1366"/>
                  </a:moveTo>
                  <a:cubicBezTo>
                    <a:pt x="412" y="1370"/>
                    <a:pt x="426" y="1371"/>
                    <a:pt x="437" y="1379"/>
                  </a:cubicBezTo>
                  <a:cubicBezTo>
                    <a:pt x="437" y="1382"/>
                    <a:pt x="431" y="1379"/>
                    <a:pt x="427" y="1378"/>
                  </a:cubicBezTo>
                  <a:cubicBezTo>
                    <a:pt x="420" y="1376"/>
                    <a:pt x="413" y="1373"/>
                    <a:pt x="403" y="1366"/>
                  </a:cubicBezTo>
                  <a:close/>
                  <a:moveTo>
                    <a:pt x="455" y="128"/>
                  </a:moveTo>
                  <a:cubicBezTo>
                    <a:pt x="463" y="126"/>
                    <a:pt x="474" y="120"/>
                    <a:pt x="479" y="120"/>
                  </a:cubicBezTo>
                  <a:cubicBezTo>
                    <a:pt x="482" y="121"/>
                    <a:pt x="466" y="128"/>
                    <a:pt x="463" y="129"/>
                  </a:cubicBezTo>
                  <a:cubicBezTo>
                    <a:pt x="460" y="130"/>
                    <a:pt x="455" y="130"/>
                    <a:pt x="455" y="128"/>
                  </a:cubicBezTo>
                  <a:close/>
                  <a:moveTo>
                    <a:pt x="539" y="1417"/>
                  </a:moveTo>
                  <a:cubicBezTo>
                    <a:pt x="540" y="1415"/>
                    <a:pt x="548" y="1417"/>
                    <a:pt x="550" y="1419"/>
                  </a:cubicBezTo>
                  <a:cubicBezTo>
                    <a:pt x="548" y="1420"/>
                    <a:pt x="542" y="1419"/>
                    <a:pt x="539" y="1417"/>
                  </a:cubicBezTo>
                  <a:close/>
                  <a:moveTo>
                    <a:pt x="367" y="1348"/>
                  </a:moveTo>
                  <a:cubicBezTo>
                    <a:pt x="367" y="1344"/>
                    <a:pt x="377" y="1351"/>
                    <a:pt x="379" y="1353"/>
                  </a:cubicBezTo>
                  <a:cubicBezTo>
                    <a:pt x="377" y="1355"/>
                    <a:pt x="371" y="1351"/>
                    <a:pt x="367" y="1348"/>
                  </a:cubicBezTo>
                  <a:close/>
                  <a:moveTo>
                    <a:pt x="631" y="1430"/>
                  </a:moveTo>
                  <a:cubicBezTo>
                    <a:pt x="650" y="1431"/>
                    <a:pt x="632" y="1437"/>
                    <a:pt x="631" y="1430"/>
                  </a:cubicBezTo>
                  <a:close/>
                  <a:moveTo>
                    <a:pt x="453" y="1387"/>
                  </a:moveTo>
                  <a:cubicBezTo>
                    <a:pt x="455" y="1386"/>
                    <a:pt x="459" y="1387"/>
                    <a:pt x="464" y="1389"/>
                  </a:cubicBezTo>
                  <a:cubicBezTo>
                    <a:pt x="468" y="1391"/>
                    <a:pt x="472" y="1394"/>
                    <a:pt x="476" y="1395"/>
                  </a:cubicBezTo>
                  <a:cubicBezTo>
                    <a:pt x="479" y="1396"/>
                    <a:pt x="482" y="1394"/>
                    <a:pt x="485" y="1395"/>
                  </a:cubicBezTo>
                  <a:cubicBezTo>
                    <a:pt x="487" y="1396"/>
                    <a:pt x="489" y="1398"/>
                    <a:pt x="491" y="1399"/>
                  </a:cubicBezTo>
                  <a:cubicBezTo>
                    <a:pt x="495" y="1401"/>
                    <a:pt x="498" y="1401"/>
                    <a:pt x="500" y="1403"/>
                  </a:cubicBezTo>
                  <a:cubicBezTo>
                    <a:pt x="493" y="1405"/>
                    <a:pt x="484" y="1399"/>
                    <a:pt x="477" y="1396"/>
                  </a:cubicBezTo>
                  <a:cubicBezTo>
                    <a:pt x="475" y="1396"/>
                    <a:pt x="471" y="1396"/>
                    <a:pt x="470" y="1395"/>
                  </a:cubicBezTo>
                  <a:cubicBezTo>
                    <a:pt x="464" y="1394"/>
                    <a:pt x="458" y="1390"/>
                    <a:pt x="453" y="1387"/>
                  </a:cubicBezTo>
                  <a:close/>
                  <a:moveTo>
                    <a:pt x="201" y="308"/>
                  </a:moveTo>
                  <a:cubicBezTo>
                    <a:pt x="203" y="309"/>
                    <a:pt x="198" y="314"/>
                    <a:pt x="196" y="315"/>
                  </a:cubicBezTo>
                  <a:cubicBezTo>
                    <a:pt x="196" y="313"/>
                    <a:pt x="199" y="309"/>
                    <a:pt x="201" y="308"/>
                  </a:cubicBezTo>
                  <a:close/>
                  <a:moveTo>
                    <a:pt x="403" y="154"/>
                  </a:moveTo>
                  <a:cubicBezTo>
                    <a:pt x="405" y="156"/>
                    <a:pt x="392" y="164"/>
                    <a:pt x="391" y="160"/>
                  </a:cubicBezTo>
                  <a:cubicBezTo>
                    <a:pt x="393" y="158"/>
                    <a:pt x="400" y="154"/>
                    <a:pt x="403" y="154"/>
                  </a:cubicBezTo>
                  <a:close/>
                  <a:moveTo>
                    <a:pt x="438" y="138"/>
                  </a:moveTo>
                  <a:cubicBezTo>
                    <a:pt x="438" y="141"/>
                    <a:pt x="430" y="143"/>
                    <a:pt x="425" y="146"/>
                  </a:cubicBezTo>
                  <a:cubicBezTo>
                    <a:pt x="417" y="150"/>
                    <a:pt x="418" y="151"/>
                    <a:pt x="410" y="153"/>
                  </a:cubicBezTo>
                  <a:cubicBezTo>
                    <a:pt x="408" y="153"/>
                    <a:pt x="406" y="155"/>
                    <a:pt x="406" y="153"/>
                  </a:cubicBezTo>
                  <a:cubicBezTo>
                    <a:pt x="411" y="150"/>
                    <a:pt x="416" y="147"/>
                    <a:pt x="422" y="144"/>
                  </a:cubicBezTo>
                  <a:cubicBezTo>
                    <a:pt x="427" y="142"/>
                    <a:pt x="433" y="140"/>
                    <a:pt x="438" y="138"/>
                  </a:cubicBezTo>
                  <a:close/>
                  <a:moveTo>
                    <a:pt x="501" y="1404"/>
                  </a:moveTo>
                  <a:cubicBezTo>
                    <a:pt x="503" y="1403"/>
                    <a:pt x="506" y="1404"/>
                    <a:pt x="511" y="1404"/>
                  </a:cubicBezTo>
                  <a:cubicBezTo>
                    <a:pt x="509" y="1406"/>
                    <a:pt x="505" y="1408"/>
                    <a:pt x="501" y="1404"/>
                  </a:cubicBezTo>
                  <a:close/>
                  <a:moveTo>
                    <a:pt x="696" y="1435"/>
                  </a:moveTo>
                  <a:cubicBezTo>
                    <a:pt x="694" y="1435"/>
                    <a:pt x="691" y="1436"/>
                    <a:pt x="689" y="1435"/>
                  </a:cubicBezTo>
                  <a:cubicBezTo>
                    <a:pt x="687" y="1431"/>
                    <a:pt x="699" y="1431"/>
                    <a:pt x="696" y="1435"/>
                  </a:cubicBezTo>
                  <a:close/>
                  <a:moveTo>
                    <a:pt x="314" y="208"/>
                  </a:moveTo>
                  <a:cubicBezTo>
                    <a:pt x="318" y="209"/>
                    <a:pt x="316" y="216"/>
                    <a:pt x="317" y="219"/>
                  </a:cubicBezTo>
                  <a:cubicBezTo>
                    <a:pt x="312" y="221"/>
                    <a:pt x="309" y="227"/>
                    <a:pt x="304" y="231"/>
                  </a:cubicBezTo>
                  <a:cubicBezTo>
                    <a:pt x="301" y="233"/>
                    <a:pt x="298" y="233"/>
                    <a:pt x="295" y="236"/>
                  </a:cubicBezTo>
                  <a:cubicBezTo>
                    <a:pt x="292" y="238"/>
                    <a:pt x="290" y="241"/>
                    <a:pt x="287" y="243"/>
                  </a:cubicBezTo>
                  <a:cubicBezTo>
                    <a:pt x="284" y="246"/>
                    <a:pt x="280" y="248"/>
                    <a:pt x="278" y="250"/>
                  </a:cubicBezTo>
                  <a:cubicBezTo>
                    <a:pt x="275" y="252"/>
                    <a:pt x="275" y="254"/>
                    <a:pt x="272" y="257"/>
                  </a:cubicBezTo>
                  <a:cubicBezTo>
                    <a:pt x="269" y="260"/>
                    <a:pt x="262" y="265"/>
                    <a:pt x="257" y="270"/>
                  </a:cubicBezTo>
                  <a:cubicBezTo>
                    <a:pt x="255" y="272"/>
                    <a:pt x="252" y="276"/>
                    <a:pt x="250" y="278"/>
                  </a:cubicBezTo>
                  <a:cubicBezTo>
                    <a:pt x="247" y="281"/>
                    <a:pt x="241" y="282"/>
                    <a:pt x="238" y="286"/>
                  </a:cubicBezTo>
                  <a:cubicBezTo>
                    <a:pt x="235" y="289"/>
                    <a:pt x="235" y="292"/>
                    <a:pt x="231" y="296"/>
                  </a:cubicBezTo>
                  <a:cubicBezTo>
                    <a:pt x="231" y="297"/>
                    <a:pt x="227" y="298"/>
                    <a:pt x="226" y="299"/>
                  </a:cubicBezTo>
                  <a:cubicBezTo>
                    <a:pt x="225" y="301"/>
                    <a:pt x="222" y="305"/>
                    <a:pt x="219" y="307"/>
                  </a:cubicBezTo>
                  <a:cubicBezTo>
                    <a:pt x="217" y="310"/>
                    <a:pt x="214" y="313"/>
                    <a:pt x="212" y="315"/>
                  </a:cubicBezTo>
                  <a:cubicBezTo>
                    <a:pt x="205" y="324"/>
                    <a:pt x="203" y="331"/>
                    <a:pt x="193" y="334"/>
                  </a:cubicBezTo>
                  <a:cubicBezTo>
                    <a:pt x="189" y="343"/>
                    <a:pt x="183" y="350"/>
                    <a:pt x="177" y="357"/>
                  </a:cubicBezTo>
                  <a:cubicBezTo>
                    <a:pt x="170" y="365"/>
                    <a:pt x="164" y="371"/>
                    <a:pt x="158" y="377"/>
                  </a:cubicBezTo>
                  <a:cubicBezTo>
                    <a:pt x="160" y="374"/>
                    <a:pt x="159" y="369"/>
                    <a:pt x="161" y="366"/>
                  </a:cubicBezTo>
                  <a:cubicBezTo>
                    <a:pt x="163" y="363"/>
                    <a:pt x="168" y="359"/>
                    <a:pt x="170" y="357"/>
                  </a:cubicBezTo>
                  <a:cubicBezTo>
                    <a:pt x="174" y="352"/>
                    <a:pt x="176" y="346"/>
                    <a:pt x="181" y="340"/>
                  </a:cubicBezTo>
                  <a:cubicBezTo>
                    <a:pt x="183" y="337"/>
                    <a:pt x="187" y="335"/>
                    <a:pt x="189" y="331"/>
                  </a:cubicBezTo>
                  <a:cubicBezTo>
                    <a:pt x="198" y="320"/>
                    <a:pt x="213" y="303"/>
                    <a:pt x="225" y="290"/>
                  </a:cubicBezTo>
                  <a:cubicBezTo>
                    <a:pt x="228" y="287"/>
                    <a:pt x="232" y="282"/>
                    <a:pt x="236" y="277"/>
                  </a:cubicBezTo>
                  <a:cubicBezTo>
                    <a:pt x="241" y="272"/>
                    <a:pt x="246" y="266"/>
                    <a:pt x="250" y="262"/>
                  </a:cubicBezTo>
                  <a:cubicBezTo>
                    <a:pt x="252" y="260"/>
                    <a:pt x="254" y="259"/>
                    <a:pt x="256" y="257"/>
                  </a:cubicBezTo>
                  <a:cubicBezTo>
                    <a:pt x="258" y="256"/>
                    <a:pt x="260" y="255"/>
                    <a:pt x="262" y="253"/>
                  </a:cubicBezTo>
                  <a:cubicBezTo>
                    <a:pt x="266" y="249"/>
                    <a:pt x="269" y="244"/>
                    <a:pt x="274" y="239"/>
                  </a:cubicBezTo>
                  <a:cubicBezTo>
                    <a:pt x="277" y="237"/>
                    <a:pt x="280" y="235"/>
                    <a:pt x="283" y="233"/>
                  </a:cubicBezTo>
                  <a:cubicBezTo>
                    <a:pt x="288" y="229"/>
                    <a:pt x="294" y="224"/>
                    <a:pt x="299" y="220"/>
                  </a:cubicBezTo>
                  <a:cubicBezTo>
                    <a:pt x="301" y="218"/>
                    <a:pt x="304" y="216"/>
                    <a:pt x="306" y="214"/>
                  </a:cubicBezTo>
                  <a:cubicBezTo>
                    <a:pt x="309" y="212"/>
                    <a:pt x="312" y="210"/>
                    <a:pt x="314" y="208"/>
                  </a:cubicBezTo>
                  <a:close/>
                  <a:moveTo>
                    <a:pt x="1323" y="497"/>
                  </a:moveTo>
                  <a:cubicBezTo>
                    <a:pt x="1320" y="492"/>
                    <a:pt x="1317" y="487"/>
                    <a:pt x="1316" y="480"/>
                  </a:cubicBezTo>
                  <a:cubicBezTo>
                    <a:pt x="1319" y="479"/>
                    <a:pt x="1328" y="496"/>
                    <a:pt x="1323" y="497"/>
                  </a:cubicBezTo>
                  <a:close/>
                  <a:moveTo>
                    <a:pt x="1331" y="511"/>
                  </a:moveTo>
                  <a:cubicBezTo>
                    <a:pt x="1328" y="514"/>
                    <a:pt x="1325" y="504"/>
                    <a:pt x="1328" y="504"/>
                  </a:cubicBezTo>
                  <a:cubicBezTo>
                    <a:pt x="1331" y="507"/>
                    <a:pt x="1329" y="507"/>
                    <a:pt x="1331" y="511"/>
                  </a:cubicBezTo>
                  <a:close/>
                  <a:moveTo>
                    <a:pt x="1369" y="656"/>
                  </a:moveTo>
                  <a:cubicBezTo>
                    <a:pt x="1367" y="653"/>
                    <a:pt x="1368" y="654"/>
                    <a:pt x="1367" y="649"/>
                  </a:cubicBezTo>
                  <a:cubicBezTo>
                    <a:pt x="1370" y="647"/>
                    <a:pt x="1372" y="657"/>
                    <a:pt x="1369" y="656"/>
                  </a:cubicBezTo>
                  <a:close/>
                  <a:moveTo>
                    <a:pt x="978" y="1374"/>
                  </a:moveTo>
                  <a:cubicBezTo>
                    <a:pt x="987" y="1371"/>
                    <a:pt x="987" y="1368"/>
                    <a:pt x="994" y="1365"/>
                  </a:cubicBezTo>
                  <a:cubicBezTo>
                    <a:pt x="993" y="1366"/>
                    <a:pt x="990" y="1370"/>
                    <a:pt x="987" y="1372"/>
                  </a:cubicBezTo>
                  <a:cubicBezTo>
                    <a:pt x="983" y="1375"/>
                    <a:pt x="980" y="1376"/>
                    <a:pt x="978" y="1374"/>
                  </a:cubicBezTo>
                  <a:close/>
                  <a:moveTo>
                    <a:pt x="597" y="1425"/>
                  </a:moveTo>
                  <a:cubicBezTo>
                    <a:pt x="595" y="1428"/>
                    <a:pt x="591" y="1424"/>
                    <a:pt x="588" y="1424"/>
                  </a:cubicBezTo>
                  <a:cubicBezTo>
                    <a:pt x="589" y="1423"/>
                    <a:pt x="591" y="1423"/>
                    <a:pt x="593" y="1423"/>
                  </a:cubicBezTo>
                  <a:cubicBezTo>
                    <a:pt x="595" y="1423"/>
                    <a:pt x="596" y="1424"/>
                    <a:pt x="597" y="1425"/>
                  </a:cubicBezTo>
                  <a:close/>
                  <a:moveTo>
                    <a:pt x="542" y="1414"/>
                  </a:moveTo>
                  <a:cubicBezTo>
                    <a:pt x="541" y="1412"/>
                    <a:pt x="555" y="1414"/>
                    <a:pt x="552" y="1417"/>
                  </a:cubicBezTo>
                  <a:cubicBezTo>
                    <a:pt x="550" y="1417"/>
                    <a:pt x="544" y="1416"/>
                    <a:pt x="542" y="1414"/>
                  </a:cubicBezTo>
                  <a:close/>
                  <a:moveTo>
                    <a:pt x="790" y="91"/>
                  </a:moveTo>
                  <a:cubicBezTo>
                    <a:pt x="794" y="92"/>
                    <a:pt x="803" y="91"/>
                    <a:pt x="800" y="94"/>
                  </a:cubicBezTo>
                  <a:cubicBezTo>
                    <a:pt x="797" y="93"/>
                    <a:pt x="788" y="94"/>
                    <a:pt x="790" y="91"/>
                  </a:cubicBezTo>
                  <a:close/>
                  <a:moveTo>
                    <a:pt x="320" y="1310"/>
                  </a:moveTo>
                  <a:cubicBezTo>
                    <a:pt x="322" y="1307"/>
                    <a:pt x="322" y="1307"/>
                    <a:pt x="322" y="1307"/>
                  </a:cubicBezTo>
                  <a:cubicBezTo>
                    <a:pt x="325" y="1309"/>
                    <a:pt x="325" y="1311"/>
                    <a:pt x="327" y="1312"/>
                  </a:cubicBezTo>
                  <a:cubicBezTo>
                    <a:pt x="326" y="1313"/>
                    <a:pt x="324" y="1312"/>
                    <a:pt x="320" y="1310"/>
                  </a:cubicBezTo>
                  <a:close/>
                  <a:moveTo>
                    <a:pt x="869" y="1405"/>
                  </a:moveTo>
                  <a:cubicBezTo>
                    <a:pt x="869" y="1402"/>
                    <a:pt x="873" y="1400"/>
                    <a:pt x="879" y="1399"/>
                  </a:cubicBezTo>
                  <a:cubicBezTo>
                    <a:pt x="885" y="1398"/>
                    <a:pt x="893" y="1397"/>
                    <a:pt x="899" y="1395"/>
                  </a:cubicBezTo>
                  <a:cubicBezTo>
                    <a:pt x="902" y="1394"/>
                    <a:pt x="902" y="1393"/>
                    <a:pt x="904" y="1392"/>
                  </a:cubicBezTo>
                  <a:cubicBezTo>
                    <a:pt x="904" y="1392"/>
                    <a:pt x="907" y="1392"/>
                    <a:pt x="909" y="1392"/>
                  </a:cubicBezTo>
                  <a:cubicBezTo>
                    <a:pt x="916" y="1389"/>
                    <a:pt x="923" y="1387"/>
                    <a:pt x="928" y="1385"/>
                  </a:cubicBezTo>
                  <a:cubicBezTo>
                    <a:pt x="929" y="1385"/>
                    <a:pt x="931" y="1387"/>
                    <a:pt x="934" y="1385"/>
                  </a:cubicBezTo>
                  <a:cubicBezTo>
                    <a:pt x="935" y="1388"/>
                    <a:pt x="935" y="1388"/>
                    <a:pt x="935" y="1388"/>
                  </a:cubicBezTo>
                  <a:cubicBezTo>
                    <a:pt x="932" y="1390"/>
                    <a:pt x="930" y="1390"/>
                    <a:pt x="926" y="1391"/>
                  </a:cubicBezTo>
                  <a:cubicBezTo>
                    <a:pt x="922" y="1392"/>
                    <a:pt x="919" y="1391"/>
                    <a:pt x="915" y="1392"/>
                  </a:cubicBezTo>
                  <a:cubicBezTo>
                    <a:pt x="911" y="1393"/>
                    <a:pt x="902" y="1397"/>
                    <a:pt x="893" y="1400"/>
                  </a:cubicBezTo>
                  <a:cubicBezTo>
                    <a:pt x="886" y="1401"/>
                    <a:pt x="877" y="1403"/>
                    <a:pt x="869" y="1405"/>
                  </a:cubicBezTo>
                  <a:close/>
                  <a:moveTo>
                    <a:pt x="851" y="1408"/>
                  </a:moveTo>
                  <a:cubicBezTo>
                    <a:pt x="852" y="1407"/>
                    <a:pt x="855" y="1406"/>
                    <a:pt x="858" y="1406"/>
                  </a:cubicBezTo>
                  <a:cubicBezTo>
                    <a:pt x="861" y="1405"/>
                    <a:pt x="863" y="1405"/>
                    <a:pt x="863" y="1407"/>
                  </a:cubicBezTo>
                  <a:cubicBezTo>
                    <a:pt x="860" y="1408"/>
                    <a:pt x="851" y="1412"/>
                    <a:pt x="851" y="1408"/>
                  </a:cubicBezTo>
                  <a:close/>
                  <a:moveTo>
                    <a:pt x="356" y="1327"/>
                  </a:moveTo>
                  <a:cubicBezTo>
                    <a:pt x="361" y="1328"/>
                    <a:pt x="365" y="1328"/>
                    <a:pt x="372" y="1333"/>
                  </a:cubicBezTo>
                  <a:cubicBezTo>
                    <a:pt x="369" y="1336"/>
                    <a:pt x="360" y="1332"/>
                    <a:pt x="356" y="1327"/>
                  </a:cubicBezTo>
                  <a:close/>
                  <a:moveTo>
                    <a:pt x="828" y="1414"/>
                  </a:moveTo>
                  <a:cubicBezTo>
                    <a:pt x="826" y="1415"/>
                    <a:pt x="823" y="1415"/>
                    <a:pt x="820" y="1416"/>
                  </a:cubicBezTo>
                  <a:cubicBezTo>
                    <a:pt x="818" y="1414"/>
                    <a:pt x="821" y="1413"/>
                    <a:pt x="824" y="1413"/>
                  </a:cubicBezTo>
                  <a:cubicBezTo>
                    <a:pt x="826" y="1412"/>
                    <a:pt x="829" y="1412"/>
                    <a:pt x="828" y="1414"/>
                  </a:cubicBezTo>
                  <a:close/>
                  <a:moveTo>
                    <a:pt x="460" y="1380"/>
                  </a:moveTo>
                  <a:cubicBezTo>
                    <a:pt x="454" y="1378"/>
                    <a:pt x="455" y="1376"/>
                    <a:pt x="453" y="1374"/>
                  </a:cubicBezTo>
                  <a:cubicBezTo>
                    <a:pt x="455" y="1373"/>
                    <a:pt x="463" y="1378"/>
                    <a:pt x="460" y="1380"/>
                  </a:cubicBezTo>
                  <a:close/>
                  <a:moveTo>
                    <a:pt x="1174" y="288"/>
                  </a:moveTo>
                  <a:cubicBezTo>
                    <a:pt x="1173" y="290"/>
                    <a:pt x="1170" y="289"/>
                    <a:pt x="1167" y="285"/>
                  </a:cubicBezTo>
                  <a:cubicBezTo>
                    <a:pt x="1168" y="283"/>
                    <a:pt x="1171" y="285"/>
                    <a:pt x="1174" y="288"/>
                  </a:cubicBezTo>
                  <a:close/>
                  <a:moveTo>
                    <a:pt x="645" y="1422"/>
                  </a:moveTo>
                  <a:cubicBezTo>
                    <a:pt x="636" y="1421"/>
                    <a:pt x="635" y="1417"/>
                    <a:pt x="625" y="1416"/>
                  </a:cubicBezTo>
                  <a:cubicBezTo>
                    <a:pt x="625" y="1412"/>
                    <a:pt x="634" y="1415"/>
                    <a:pt x="638" y="1416"/>
                  </a:cubicBezTo>
                  <a:cubicBezTo>
                    <a:pt x="644" y="1416"/>
                    <a:pt x="650" y="1415"/>
                    <a:pt x="654" y="1417"/>
                  </a:cubicBezTo>
                  <a:cubicBezTo>
                    <a:pt x="651" y="1418"/>
                    <a:pt x="647" y="1418"/>
                    <a:pt x="641" y="1418"/>
                  </a:cubicBezTo>
                  <a:cubicBezTo>
                    <a:pt x="639" y="1420"/>
                    <a:pt x="647" y="1419"/>
                    <a:pt x="645" y="1422"/>
                  </a:cubicBezTo>
                  <a:close/>
                  <a:moveTo>
                    <a:pt x="661" y="1420"/>
                  </a:moveTo>
                  <a:cubicBezTo>
                    <a:pt x="656" y="1420"/>
                    <a:pt x="657" y="1418"/>
                    <a:pt x="659" y="1418"/>
                  </a:cubicBezTo>
                  <a:cubicBezTo>
                    <a:pt x="661" y="1417"/>
                    <a:pt x="665" y="1416"/>
                    <a:pt x="666" y="1418"/>
                  </a:cubicBezTo>
                  <a:cubicBezTo>
                    <a:pt x="667" y="1420"/>
                    <a:pt x="658" y="1417"/>
                    <a:pt x="661" y="1420"/>
                  </a:cubicBezTo>
                  <a:close/>
                  <a:moveTo>
                    <a:pt x="1312" y="507"/>
                  </a:moveTo>
                  <a:cubicBezTo>
                    <a:pt x="1312" y="504"/>
                    <a:pt x="1307" y="498"/>
                    <a:pt x="1311" y="498"/>
                  </a:cubicBezTo>
                  <a:cubicBezTo>
                    <a:pt x="1313" y="502"/>
                    <a:pt x="1316" y="506"/>
                    <a:pt x="1312" y="507"/>
                  </a:cubicBezTo>
                  <a:close/>
                  <a:moveTo>
                    <a:pt x="709" y="1418"/>
                  </a:moveTo>
                  <a:cubicBezTo>
                    <a:pt x="708" y="1415"/>
                    <a:pt x="722" y="1416"/>
                    <a:pt x="720" y="1419"/>
                  </a:cubicBezTo>
                  <a:cubicBezTo>
                    <a:pt x="715" y="1420"/>
                    <a:pt x="712" y="1420"/>
                    <a:pt x="709" y="1418"/>
                  </a:cubicBezTo>
                  <a:close/>
                  <a:moveTo>
                    <a:pt x="1207" y="340"/>
                  </a:moveTo>
                  <a:cubicBezTo>
                    <a:pt x="1206" y="338"/>
                    <a:pt x="1205" y="336"/>
                    <a:pt x="1204" y="334"/>
                  </a:cubicBezTo>
                  <a:cubicBezTo>
                    <a:pt x="1209" y="333"/>
                    <a:pt x="1214" y="342"/>
                    <a:pt x="1207" y="340"/>
                  </a:cubicBezTo>
                  <a:close/>
                  <a:moveTo>
                    <a:pt x="730" y="1416"/>
                  </a:moveTo>
                  <a:cubicBezTo>
                    <a:pt x="735" y="1416"/>
                    <a:pt x="741" y="1415"/>
                    <a:pt x="746" y="1415"/>
                  </a:cubicBezTo>
                  <a:cubicBezTo>
                    <a:pt x="748" y="1418"/>
                    <a:pt x="729" y="1419"/>
                    <a:pt x="730" y="1416"/>
                  </a:cubicBezTo>
                  <a:close/>
                  <a:moveTo>
                    <a:pt x="1008" y="176"/>
                  </a:moveTo>
                  <a:cubicBezTo>
                    <a:pt x="1012" y="178"/>
                    <a:pt x="1017" y="181"/>
                    <a:pt x="1015" y="183"/>
                  </a:cubicBezTo>
                  <a:cubicBezTo>
                    <a:pt x="1011" y="183"/>
                    <a:pt x="1005" y="178"/>
                    <a:pt x="1008" y="176"/>
                  </a:cubicBezTo>
                  <a:close/>
                  <a:moveTo>
                    <a:pt x="1117" y="251"/>
                  </a:moveTo>
                  <a:cubicBezTo>
                    <a:pt x="1114" y="249"/>
                    <a:pt x="1106" y="245"/>
                    <a:pt x="1107" y="241"/>
                  </a:cubicBezTo>
                  <a:cubicBezTo>
                    <a:pt x="1112" y="245"/>
                    <a:pt x="1120" y="247"/>
                    <a:pt x="1117" y="251"/>
                  </a:cubicBezTo>
                  <a:close/>
                  <a:moveTo>
                    <a:pt x="1018" y="183"/>
                  </a:moveTo>
                  <a:cubicBezTo>
                    <a:pt x="1021" y="184"/>
                    <a:pt x="1024" y="186"/>
                    <a:pt x="1026" y="187"/>
                  </a:cubicBezTo>
                  <a:cubicBezTo>
                    <a:pt x="1027" y="189"/>
                    <a:pt x="1024" y="188"/>
                    <a:pt x="1021" y="187"/>
                  </a:cubicBezTo>
                  <a:cubicBezTo>
                    <a:pt x="1019" y="185"/>
                    <a:pt x="1017" y="183"/>
                    <a:pt x="1018" y="183"/>
                  </a:cubicBezTo>
                  <a:close/>
                  <a:moveTo>
                    <a:pt x="827" y="1405"/>
                  </a:moveTo>
                  <a:cubicBezTo>
                    <a:pt x="823" y="1406"/>
                    <a:pt x="822" y="1405"/>
                    <a:pt x="820" y="1405"/>
                  </a:cubicBezTo>
                  <a:cubicBezTo>
                    <a:pt x="820" y="1404"/>
                    <a:pt x="822" y="1403"/>
                    <a:pt x="826" y="1402"/>
                  </a:cubicBezTo>
                  <a:lnTo>
                    <a:pt x="827" y="1405"/>
                  </a:lnTo>
                  <a:close/>
                  <a:moveTo>
                    <a:pt x="799" y="1409"/>
                  </a:moveTo>
                  <a:cubicBezTo>
                    <a:pt x="792" y="1411"/>
                    <a:pt x="792" y="1411"/>
                    <a:pt x="792" y="1411"/>
                  </a:cubicBezTo>
                  <a:cubicBezTo>
                    <a:pt x="790" y="1407"/>
                    <a:pt x="800" y="1406"/>
                    <a:pt x="799" y="1409"/>
                  </a:cubicBezTo>
                  <a:close/>
                  <a:moveTo>
                    <a:pt x="859" y="1397"/>
                  </a:moveTo>
                  <a:cubicBezTo>
                    <a:pt x="857" y="1397"/>
                    <a:pt x="858" y="1396"/>
                    <a:pt x="859" y="1395"/>
                  </a:cubicBezTo>
                  <a:cubicBezTo>
                    <a:pt x="860" y="1394"/>
                    <a:pt x="861" y="1393"/>
                    <a:pt x="867" y="1391"/>
                  </a:cubicBezTo>
                  <a:cubicBezTo>
                    <a:pt x="867" y="1391"/>
                    <a:pt x="868" y="1392"/>
                    <a:pt x="869" y="1392"/>
                  </a:cubicBezTo>
                  <a:cubicBezTo>
                    <a:pt x="869" y="1391"/>
                    <a:pt x="877" y="1387"/>
                    <a:pt x="879" y="1389"/>
                  </a:cubicBezTo>
                  <a:cubicBezTo>
                    <a:pt x="880" y="1393"/>
                    <a:pt x="861" y="1393"/>
                    <a:pt x="859" y="1397"/>
                  </a:cubicBezTo>
                  <a:close/>
                  <a:moveTo>
                    <a:pt x="1190" y="1171"/>
                  </a:moveTo>
                  <a:cubicBezTo>
                    <a:pt x="1188" y="1174"/>
                    <a:pt x="1185" y="1177"/>
                    <a:pt x="1183" y="1178"/>
                  </a:cubicBezTo>
                  <a:cubicBezTo>
                    <a:pt x="1181" y="1176"/>
                    <a:pt x="1189" y="1168"/>
                    <a:pt x="1190" y="1171"/>
                  </a:cubicBezTo>
                  <a:close/>
                  <a:moveTo>
                    <a:pt x="1133" y="1227"/>
                  </a:moveTo>
                  <a:cubicBezTo>
                    <a:pt x="1133" y="1224"/>
                    <a:pt x="1141" y="1219"/>
                    <a:pt x="1145" y="1215"/>
                  </a:cubicBezTo>
                  <a:cubicBezTo>
                    <a:pt x="1144" y="1218"/>
                    <a:pt x="1137" y="1224"/>
                    <a:pt x="1133" y="1227"/>
                  </a:cubicBezTo>
                  <a:close/>
                  <a:moveTo>
                    <a:pt x="1114" y="1245"/>
                  </a:moveTo>
                  <a:cubicBezTo>
                    <a:pt x="1113" y="1240"/>
                    <a:pt x="1120" y="1236"/>
                    <a:pt x="1125" y="1233"/>
                  </a:cubicBezTo>
                  <a:cubicBezTo>
                    <a:pt x="1126" y="1236"/>
                    <a:pt x="1118" y="1241"/>
                    <a:pt x="1114" y="1245"/>
                  </a:cubicBezTo>
                  <a:close/>
                  <a:moveTo>
                    <a:pt x="1071" y="1273"/>
                  </a:moveTo>
                  <a:cubicBezTo>
                    <a:pt x="1087" y="1263"/>
                    <a:pt x="1071" y="1284"/>
                    <a:pt x="1071" y="1273"/>
                  </a:cubicBezTo>
                  <a:close/>
                  <a:moveTo>
                    <a:pt x="1047" y="1292"/>
                  </a:moveTo>
                  <a:cubicBezTo>
                    <a:pt x="1046" y="1290"/>
                    <a:pt x="1046" y="1290"/>
                    <a:pt x="1046" y="1290"/>
                  </a:cubicBezTo>
                  <a:cubicBezTo>
                    <a:pt x="1049" y="1288"/>
                    <a:pt x="1052" y="1287"/>
                    <a:pt x="1054" y="1286"/>
                  </a:cubicBezTo>
                  <a:cubicBezTo>
                    <a:pt x="1053" y="1288"/>
                    <a:pt x="1050" y="1290"/>
                    <a:pt x="1047" y="1292"/>
                  </a:cubicBezTo>
                  <a:close/>
                  <a:moveTo>
                    <a:pt x="992" y="1323"/>
                  </a:moveTo>
                  <a:cubicBezTo>
                    <a:pt x="992" y="1321"/>
                    <a:pt x="994" y="1319"/>
                    <a:pt x="997" y="1317"/>
                  </a:cubicBezTo>
                  <a:cubicBezTo>
                    <a:pt x="999" y="1315"/>
                    <a:pt x="1003" y="1314"/>
                    <a:pt x="1006" y="1312"/>
                  </a:cubicBezTo>
                  <a:cubicBezTo>
                    <a:pt x="1005" y="1318"/>
                    <a:pt x="998" y="1319"/>
                    <a:pt x="992" y="1323"/>
                  </a:cubicBezTo>
                  <a:close/>
                  <a:moveTo>
                    <a:pt x="1168" y="1185"/>
                  </a:moveTo>
                  <a:cubicBezTo>
                    <a:pt x="1170" y="1183"/>
                    <a:pt x="1174" y="1177"/>
                    <a:pt x="1175" y="1180"/>
                  </a:cubicBezTo>
                  <a:cubicBezTo>
                    <a:pt x="1174" y="1182"/>
                    <a:pt x="1169" y="1187"/>
                    <a:pt x="1168" y="1185"/>
                  </a:cubicBezTo>
                  <a:close/>
                  <a:moveTo>
                    <a:pt x="966" y="1334"/>
                  </a:moveTo>
                  <a:cubicBezTo>
                    <a:pt x="965" y="1332"/>
                    <a:pt x="968" y="1331"/>
                    <a:pt x="971" y="1329"/>
                  </a:cubicBezTo>
                  <a:cubicBezTo>
                    <a:pt x="974" y="1328"/>
                    <a:pt x="978" y="1326"/>
                    <a:pt x="980" y="1325"/>
                  </a:cubicBezTo>
                  <a:cubicBezTo>
                    <a:pt x="980" y="1328"/>
                    <a:pt x="970" y="1334"/>
                    <a:pt x="966" y="1334"/>
                  </a:cubicBezTo>
                  <a:close/>
                  <a:moveTo>
                    <a:pt x="955" y="1339"/>
                  </a:moveTo>
                  <a:cubicBezTo>
                    <a:pt x="954" y="1336"/>
                    <a:pt x="961" y="1333"/>
                    <a:pt x="964" y="1334"/>
                  </a:cubicBezTo>
                  <a:cubicBezTo>
                    <a:pt x="962" y="1336"/>
                    <a:pt x="958" y="1339"/>
                    <a:pt x="955" y="1339"/>
                  </a:cubicBezTo>
                  <a:close/>
                  <a:moveTo>
                    <a:pt x="907" y="1357"/>
                  </a:moveTo>
                  <a:cubicBezTo>
                    <a:pt x="904" y="1359"/>
                    <a:pt x="902" y="1357"/>
                    <a:pt x="902" y="1357"/>
                  </a:cubicBezTo>
                  <a:cubicBezTo>
                    <a:pt x="899" y="1357"/>
                    <a:pt x="894" y="1362"/>
                    <a:pt x="893" y="1358"/>
                  </a:cubicBezTo>
                  <a:cubicBezTo>
                    <a:pt x="896" y="1357"/>
                    <a:pt x="899" y="1355"/>
                    <a:pt x="901" y="1355"/>
                  </a:cubicBezTo>
                  <a:cubicBezTo>
                    <a:pt x="902" y="1355"/>
                    <a:pt x="901" y="1357"/>
                    <a:pt x="902" y="1357"/>
                  </a:cubicBezTo>
                  <a:cubicBezTo>
                    <a:pt x="904" y="1357"/>
                    <a:pt x="908" y="1354"/>
                    <a:pt x="907" y="1357"/>
                  </a:cubicBezTo>
                  <a:close/>
                  <a:moveTo>
                    <a:pt x="1148" y="1201"/>
                  </a:moveTo>
                  <a:cubicBezTo>
                    <a:pt x="1152" y="1196"/>
                    <a:pt x="1155" y="1194"/>
                    <a:pt x="1157" y="1196"/>
                  </a:cubicBezTo>
                  <a:cubicBezTo>
                    <a:pt x="1155" y="1201"/>
                    <a:pt x="1150" y="1203"/>
                    <a:pt x="1148" y="1201"/>
                  </a:cubicBezTo>
                  <a:close/>
                  <a:moveTo>
                    <a:pt x="793" y="1381"/>
                  </a:moveTo>
                  <a:cubicBezTo>
                    <a:pt x="789" y="1382"/>
                    <a:pt x="784" y="1383"/>
                    <a:pt x="784" y="1380"/>
                  </a:cubicBezTo>
                  <a:cubicBezTo>
                    <a:pt x="789" y="1379"/>
                    <a:pt x="793" y="1379"/>
                    <a:pt x="793" y="1381"/>
                  </a:cubicBezTo>
                  <a:close/>
                  <a:moveTo>
                    <a:pt x="954" y="186"/>
                  </a:moveTo>
                  <a:cubicBezTo>
                    <a:pt x="953" y="190"/>
                    <a:pt x="946" y="184"/>
                    <a:pt x="942" y="183"/>
                  </a:cubicBezTo>
                  <a:cubicBezTo>
                    <a:pt x="936" y="181"/>
                    <a:pt x="929" y="179"/>
                    <a:pt x="929" y="175"/>
                  </a:cubicBezTo>
                  <a:cubicBezTo>
                    <a:pt x="939" y="177"/>
                    <a:pt x="944" y="181"/>
                    <a:pt x="954" y="186"/>
                  </a:cubicBezTo>
                  <a:close/>
                  <a:moveTo>
                    <a:pt x="705" y="1386"/>
                  </a:moveTo>
                  <a:cubicBezTo>
                    <a:pt x="705" y="1384"/>
                    <a:pt x="712" y="1384"/>
                    <a:pt x="714" y="1385"/>
                  </a:cubicBezTo>
                  <a:cubicBezTo>
                    <a:pt x="714" y="1387"/>
                    <a:pt x="707" y="1387"/>
                    <a:pt x="705" y="1386"/>
                  </a:cubicBezTo>
                  <a:close/>
                  <a:moveTo>
                    <a:pt x="627" y="1378"/>
                  </a:moveTo>
                  <a:cubicBezTo>
                    <a:pt x="631" y="1386"/>
                    <a:pt x="606" y="1377"/>
                    <a:pt x="627" y="1378"/>
                  </a:cubicBezTo>
                  <a:close/>
                  <a:moveTo>
                    <a:pt x="982" y="200"/>
                  </a:moveTo>
                  <a:cubicBezTo>
                    <a:pt x="980" y="203"/>
                    <a:pt x="976" y="198"/>
                    <a:pt x="973" y="196"/>
                  </a:cubicBezTo>
                  <a:cubicBezTo>
                    <a:pt x="969" y="195"/>
                    <a:pt x="962" y="194"/>
                    <a:pt x="960" y="192"/>
                  </a:cubicBezTo>
                  <a:cubicBezTo>
                    <a:pt x="965" y="189"/>
                    <a:pt x="976" y="195"/>
                    <a:pt x="982" y="200"/>
                  </a:cubicBezTo>
                  <a:close/>
                  <a:moveTo>
                    <a:pt x="1116" y="298"/>
                  </a:moveTo>
                  <a:cubicBezTo>
                    <a:pt x="1112" y="295"/>
                    <a:pt x="1116" y="300"/>
                    <a:pt x="1113" y="300"/>
                  </a:cubicBezTo>
                  <a:cubicBezTo>
                    <a:pt x="1112" y="296"/>
                    <a:pt x="1108" y="291"/>
                    <a:pt x="1103" y="286"/>
                  </a:cubicBezTo>
                  <a:cubicBezTo>
                    <a:pt x="1097" y="280"/>
                    <a:pt x="1089" y="275"/>
                    <a:pt x="1082" y="268"/>
                  </a:cubicBezTo>
                  <a:cubicBezTo>
                    <a:pt x="1075" y="263"/>
                    <a:pt x="1069" y="258"/>
                    <a:pt x="1065" y="255"/>
                  </a:cubicBezTo>
                  <a:cubicBezTo>
                    <a:pt x="1063" y="254"/>
                    <a:pt x="1059" y="253"/>
                    <a:pt x="1058" y="252"/>
                  </a:cubicBezTo>
                  <a:cubicBezTo>
                    <a:pt x="1055" y="250"/>
                    <a:pt x="1055" y="247"/>
                    <a:pt x="1053" y="245"/>
                  </a:cubicBezTo>
                  <a:cubicBezTo>
                    <a:pt x="1053" y="245"/>
                    <a:pt x="1048" y="242"/>
                    <a:pt x="1046" y="241"/>
                  </a:cubicBezTo>
                  <a:cubicBezTo>
                    <a:pt x="1043" y="239"/>
                    <a:pt x="1039" y="236"/>
                    <a:pt x="1035" y="233"/>
                  </a:cubicBezTo>
                  <a:cubicBezTo>
                    <a:pt x="1030" y="230"/>
                    <a:pt x="1025" y="227"/>
                    <a:pt x="1022" y="226"/>
                  </a:cubicBezTo>
                  <a:cubicBezTo>
                    <a:pt x="1018" y="224"/>
                    <a:pt x="1013" y="224"/>
                    <a:pt x="1008" y="220"/>
                  </a:cubicBezTo>
                  <a:cubicBezTo>
                    <a:pt x="1007" y="219"/>
                    <a:pt x="1008" y="218"/>
                    <a:pt x="1006" y="216"/>
                  </a:cubicBezTo>
                  <a:cubicBezTo>
                    <a:pt x="1002" y="214"/>
                    <a:pt x="999" y="214"/>
                    <a:pt x="997" y="212"/>
                  </a:cubicBezTo>
                  <a:cubicBezTo>
                    <a:pt x="994" y="211"/>
                    <a:pt x="993" y="209"/>
                    <a:pt x="990" y="207"/>
                  </a:cubicBezTo>
                  <a:cubicBezTo>
                    <a:pt x="989" y="206"/>
                    <a:pt x="983" y="203"/>
                    <a:pt x="985" y="202"/>
                  </a:cubicBezTo>
                  <a:cubicBezTo>
                    <a:pt x="990" y="202"/>
                    <a:pt x="993" y="205"/>
                    <a:pt x="997" y="208"/>
                  </a:cubicBezTo>
                  <a:cubicBezTo>
                    <a:pt x="999" y="209"/>
                    <a:pt x="1004" y="210"/>
                    <a:pt x="1004" y="210"/>
                  </a:cubicBezTo>
                  <a:cubicBezTo>
                    <a:pt x="1005" y="211"/>
                    <a:pt x="1005" y="213"/>
                    <a:pt x="1006" y="213"/>
                  </a:cubicBezTo>
                  <a:cubicBezTo>
                    <a:pt x="1009" y="215"/>
                    <a:pt x="1009" y="214"/>
                    <a:pt x="1011" y="214"/>
                  </a:cubicBezTo>
                  <a:cubicBezTo>
                    <a:pt x="1013" y="215"/>
                    <a:pt x="1022" y="223"/>
                    <a:pt x="1025" y="224"/>
                  </a:cubicBezTo>
                  <a:cubicBezTo>
                    <a:pt x="1027" y="226"/>
                    <a:pt x="1031" y="226"/>
                    <a:pt x="1034" y="228"/>
                  </a:cubicBezTo>
                  <a:cubicBezTo>
                    <a:pt x="1033" y="227"/>
                    <a:pt x="1041" y="232"/>
                    <a:pt x="1040" y="232"/>
                  </a:cubicBezTo>
                  <a:cubicBezTo>
                    <a:pt x="1041" y="233"/>
                    <a:pt x="1040" y="234"/>
                    <a:pt x="1042" y="235"/>
                  </a:cubicBezTo>
                  <a:cubicBezTo>
                    <a:pt x="1046" y="238"/>
                    <a:pt x="1051" y="239"/>
                    <a:pt x="1055" y="242"/>
                  </a:cubicBezTo>
                  <a:cubicBezTo>
                    <a:pt x="1058" y="244"/>
                    <a:pt x="1058" y="246"/>
                    <a:pt x="1061" y="249"/>
                  </a:cubicBezTo>
                  <a:cubicBezTo>
                    <a:pt x="1061" y="249"/>
                    <a:pt x="1065" y="251"/>
                    <a:pt x="1067" y="252"/>
                  </a:cubicBezTo>
                  <a:cubicBezTo>
                    <a:pt x="1069" y="253"/>
                    <a:pt x="1068" y="254"/>
                    <a:pt x="1070" y="256"/>
                  </a:cubicBezTo>
                  <a:cubicBezTo>
                    <a:pt x="1071" y="256"/>
                    <a:pt x="1072" y="256"/>
                    <a:pt x="1073" y="257"/>
                  </a:cubicBezTo>
                  <a:cubicBezTo>
                    <a:pt x="1076" y="259"/>
                    <a:pt x="1081" y="262"/>
                    <a:pt x="1086" y="266"/>
                  </a:cubicBezTo>
                  <a:cubicBezTo>
                    <a:pt x="1091" y="270"/>
                    <a:pt x="1096" y="275"/>
                    <a:pt x="1100" y="277"/>
                  </a:cubicBezTo>
                  <a:cubicBezTo>
                    <a:pt x="1103" y="279"/>
                    <a:pt x="1104" y="278"/>
                    <a:pt x="1105" y="279"/>
                  </a:cubicBezTo>
                  <a:cubicBezTo>
                    <a:pt x="1108" y="281"/>
                    <a:pt x="1107" y="282"/>
                    <a:pt x="1110" y="284"/>
                  </a:cubicBezTo>
                  <a:cubicBezTo>
                    <a:pt x="1111" y="285"/>
                    <a:pt x="1112" y="284"/>
                    <a:pt x="1115" y="286"/>
                  </a:cubicBezTo>
                  <a:cubicBezTo>
                    <a:pt x="1114" y="286"/>
                    <a:pt x="1113" y="288"/>
                    <a:pt x="1115" y="289"/>
                  </a:cubicBezTo>
                  <a:cubicBezTo>
                    <a:pt x="1117" y="291"/>
                    <a:pt x="1117" y="291"/>
                    <a:pt x="1119" y="291"/>
                  </a:cubicBezTo>
                  <a:cubicBezTo>
                    <a:pt x="1123" y="294"/>
                    <a:pt x="1123" y="296"/>
                    <a:pt x="1127" y="300"/>
                  </a:cubicBezTo>
                  <a:cubicBezTo>
                    <a:pt x="1131" y="303"/>
                    <a:pt x="1134" y="305"/>
                    <a:pt x="1138" y="308"/>
                  </a:cubicBezTo>
                  <a:cubicBezTo>
                    <a:pt x="1140" y="311"/>
                    <a:pt x="1143" y="314"/>
                    <a:pt x="1146" y="318"/>
                  </a:cubicBezTo>
                  <a:cubicBezTo>
                    <a:pt x="1147" y="319"/>
                    <a:pt x="1149" y="321"/>
                    <a:pt x="1150" y="323"/>
                  </a:cubicBezTo>
                  <a:cubicBezTo>
                    <a:pt x="1151" y="324"/>
                    <a:pt x="1153" y="326"/>
                    <a:pt x="1154" y="328"/>
                  </a:cubicBezTo>
                  <a:cubicBezTo>
                    <a:pt x="1157" y="330"/>
                    <a:pt x="1160" y="332"/>
                    <a:pt x="1162" y="334"/>
                  </a:cubicBezTo>
                  <a:cubicBezTo>
                    <a:pt x="1164" y="337"/>
                    <a:pt x="1165" y="340"/>
                    <a:pt x="1167" y="343"/>
                  </a:cubicBezTo>
                  <a:cubicBezTo>
                    <a:pt x="1173" y="349"/>
                    <a:pt x="1179" y="354"/>
                    <a:pt x="1184" y="362"/>
                  </a:cubicBezTo>
                  <a:cubicBezTo>
                    <a:pt x="1185" y="364"/>
                    <a:pt x="1185" y="366"/>
                    <a:pt x="1186" y="367"/>
                  </a:cubicBezTo>
                  <a:cubicBezTo>
                    <a:pt x="1186" y="367"/>
                    <a:pt x="1188" y="369"/>
                    <a:pt x="1190" y="370"/>
                  </a:cubicBezTo>
                  <a:cubicBezTo>
                    <a:pt x="1193" y="374"/>
                    <a:pt x="1194" y="378"/>
                    <a:pt x="1196" y="380"/>
                  </a:cubicBezTo>
                  <a:cubicBezTo>
                    <a:pt x="1199" y="383"/>
                    <a:pt x="1201" y="383"/>
                    <a:pt x="1203" y="385"/>
                  </a:cubicBezTo>
                  <a:cubicBezTo>
                    <a:pt x="1205" y="387"/>
                    <a:pt x="1207" y="390"/>
                    <a:pt x="1208" y="392"/>
                  </a:cubicBezTo>
                  <a:cubicBezTo>
                    <a:pt x="1211" y="395"/>
                    <a:pt x="1213" y="396"/>
                    <a:pt x="1215" y="398"/>
                  </a:cubicBezTo>
                  <a:cubicBezTo>
                    <a:pt x="1217" y="401"/>
                    <a:pt x="1219" y="405"/>
                    <a:pt x="1221" y="409"/>
                  </a:cubicBezTo>
                  <a:cubicBezTo>
                    <a:pt x="1224" y="413"/>
                    <a:pt x="1226" y="417"/>
                    <a:pt x="1228" y="421"/>
                  </a:cubicBezTo>
                  <a:cubicBezTo>
                    <a:pt x="1231" y="425"/>
                    <a:pt x="1236" y="429"/>
                    <a:pt x="1238" y="435"/>
                  </a:cubicBezTo>
                  <a:cubicBezTo>
                    <a:pt x="1238" y="435"/>
                    <a:pt x="1237" y="437"/>
                    <a:pt x="1237" y="437"/>
                  </a:cubicBezTo>
                  <a:cubicBezTo>
                    <a:pt x="1239" y="440"/>
                    <a:pt x="1241" y="441"/>
                    <a:pt x="1242" y="444"/>
                  </a:cubicBezTo>
                  <a:cubicBezTo>
                    <a:pt x="1243" y="446"/>
                    <a:pt x="1243" y="449"/>
                    <a:pt x="1243" y="451"/>
                  </a:cubicBezTo>
                  <a:cubicBezTo>
                    <a:pt x="1245" y="456"/>
                    <a:pt x="1248" y="461"/>
                    <a:pt x="1251" y="466"/>
                  </a:cubicBezTo>
                  <a:cubicBezTo>
                    <a:pt x="1252" y="467"/>
                    <a:pt x="1253" y="469"/>
                    <a:pt x="1254" y="470"/>
                  </a:cubicBezTo>
                  <a:cubicBezTo>
                    <a:pt x="1254" y="471"/>
                    <a:pt x="1255" y="473"/>
                    <a:pt x="1256" y="474"/>
                  </a:cubicBezTo>
                  <a:cubicBezTo>
                    <a:pt x="1258" y="477"/>
                    <a:pt x="1259" y="480"/>
                    <a:pt x="1261" y="483"/>
                  </a:cubicBezTo>
                  <a:cubicBezTo>
                    <a:pt x="1262" y="485"/>
                    <a:pt x="1262" y="488"/>
                    <a:pt x="1262" y="488"/>
                  </a:cubicBezTo>
                  <a:cubicBezTo>
                    <a:pt x="1263" y="489"/>
                    <a:pt x="1264" y="490"/>
                    <a:pt x="1265" y="492"/>
                  </a:cubicBezTo>
                  <a:cubicBezTo>
                    <a:pt x="1266" y="495"/>
                    <a:pt x="1266" y="498"/>
                    <a:pt x="1267" y="501"/>
                  </a:cubicBezTo>
                  <a:cubicBezTo>
                    <a:pt x="1268" y="503"/>
                    <a:pt x="1269" y="503"/>
                    <a:pt x="1270" y="505"/>
                  </a:cubicBezTo>
                  <a:cubicBezTo>
                    <a:pt x="1271" y="507"/>
                    <a:pt x="1271" y="508"/>
                    <a:pt x="1272" y="511"/>
                  </a:cubicBezTo>
                  <a:cubicBezTo>
                    <a:pt x="1273" y="515"/>
                    <a:pt x="1276" y="518"/>
                    <a:pt x="1277" y="522"/>
                  </a:cubicBezTo>
                  <a:cubicBezTo>
                    <a:pt x="1278" y="524"/>
                    <a:pt x="1278" y="525"/>
                    <a:pt x="1279" y="528"/>
                  </a:cubicBezTo>
                  <a:cubicBezTo>
                    <a:pt x="1280" y="531"/>
                    <a:pt x="1282" y="530"/>
                    <a:pt x="1283" y="534"/>
                  </a:cubicBezTo>
                  <a:cubicBezTo>
                    <a:pt x="1284" y="535"/>
                    <a:pt x="1283" y="538"/>
                    <a:pt x="1285" y="540"/>
                  </a:cubicBezTo>
                  <a:cubicBezTo>
                    <a:pt x="1281" y="542"/>
                    <a:pt x="1282" y="536"/>
                    <a:pt x="1280" y="533"/>
                  </a:cubicBezTo>
                  <a:cubicBezTo>
                    <a:pt x="1279" y="531"/>
                    <a:pt x="1277" y="528"/>
                    <a:pt x="1275" y="526"/>
                  </a:cubicBezTo>
                  <a:cubicBezTo>
                    <a:pt x="1272" y="519"/>
                    <a:pt x="1270" y="511"/>
                    <a:pt x="1266" y="503"/>
                  </a:cubicBezTo>
                  <a:cubicBezTo>
                    <a:pt x="1265" y="499"/>
                    <a:pt x="1258" y="488"/>
                    <a:pt x="1257" y="487"/>
                  </a:cubicBezTo>
                  <a:cubicBezTo>
                    <a:pt x="1253" y="485"/>
                    <a:pt x="1255" y="486"/>
                    <a:pt x="1252" y="479"/>
                  </a:cubicBezTo>
                  <a:cubicBezTo>
                    <a:pt x="1249" y="473"/>
                    <a:pt x="1245" y="468"/>
                    <a:pt x="1243" y="464"/>
                  </a:cubicBezTo>
                  <a:cubicBezTo>
                    <a:pt x="1241" y="460"/>
                    <a:pt x="1237" y="453"/>
                    <a:pt x="1233" y="445"/>
                  </a:cubicBezTo>
                  <a:cubicBezTo>
                    <a:pt x="1228" y="438"/>
                    <a:pt x="1224" y="431"/>
                    <a:pt x="1220" y="426"/>
                  </a:cubicBezTo>
                  <a:cubicBezTo>
                    <a:pt x="1218" y="423"/>
                    <a:pt x="1219" y="421"/>
                    <a:pt x="1217" y="420"/>
                  </a:cubicBezTo>
                  <a:cubicBezTo>
                    <a:pt x="1215" y="417"/>
                    <a:pt x="1211" y="416"/>
                    <a:pt x="1209" y="414"/>
                  </a:cubicBezTo>
                  <a:cubicBezTo>
                    <a:pt x="1205" y="410"/>
                    <a:pt x="1204" y="403"/>
                    <a:pt x="1199" y="400"/>
                  </a:cubicBezTo>
                  <a:cubicBezTo>
                    <a:pt x="1201" y="399"/>
                    <a:pt x="1203" y="403"/>
                    <a:pt x="1204" y="401"/>
                  </a:cubicBezTo>
                  <a:cubicBezTo>
                    <a:pt x="1202" y="399"/>
                    <a:pt x="1200" y="395"/>
                    <a:pt x="1198" y="397"/>
                  </a:cubicBezTo>
                  <a:cubicBezTo>
                    <a:pt x="1198" y="393"/>
                    <a:pt x="1194" y="389"/>
                    <a:pt x="1189" y="383"/>
                  </a:cubicBezTo>
                  <a:cubicBezTo>
                    <a:pt x="1187" y="381"/>
                    <a:pt x="1185" y="378"/>
                    <a:pt x="1182" y="375"/>
                  </a:cubicBezTo>
                  <a:cubicBezTo>
                    <a:pt x="1180" y="372"/>
                    <a:pt x="1177" y="370"/>
                    <a:pt x="1175" y="367"/>
                  </a:cubicBezTo>
                  <a:cubicBezTo>
                    <a:pt x="1175" y="366"/>
                    <a:pt x="1173" y="364"/>
                    <a:pt x="1172" y="363"/>
                  </a:cubicBezTo>
                  <a:cubicBezTo>
                    <a:pt x="1172" y="363"/>
                    <a:pt x="1172" y="360"/>
                    <a:pt x="1172" y="361"/>
                  </a:cubicBezTo>
                  <a:cubicBezTo>
                    <a:pt x="1172" y="359"/>
                    <a:pt x="1166" y="358"/>
                    <a:pt x="1163" y="352"/>
                  </a:cubicBezTo>
                  <a:cubicBezTo>
                    <a:pt x="1163" y="348"/>
                    <a:pt x="1165" y="352"/>
                    <a:pt x="1160" y="347"/>
                  </a:cubicBezTo>
                  <a:cubicBezTo>
                    <a:pt x="1159" y="345"/>
                    <a:pt x="1158" y="342"/>
                    <a:pt x="1157" y="341"/>
                  </a:cubicBezTo>
                  <a:cubicBezTo>
                    <a:pt x="1155" y="339"/>
                    <a:pt x="1154" y="339"/>
                    <a:pt x="1152" y="337"/>
                  </a:cubicBezTo>
                  <a:cubicBezTo>
                    <a:pt x="1149" y="334"/>
                    <a:pt x="1147" y="330"/>
                    <a:pt x="1144" y="327"/>
                  </a:cubicBezTo>
                  <a:cubicBezTo>
                    <a:pt x="1142" y="324"/>
                    <a:pt x="1139" y="321"/>
                    <a:pt x="1137" y="319"/>
                  </a:cubicBezTo>
                  <a:cubicBezTo>
                    <a:pt x="1133" y="315"/>
                    <a:pt x="1128" y="312"/>
                    <a:pt x="1124" y="308"/>
                  </a:cubicBezTo>
                  <a:cubicBezTo>
                    <a:pt x="1120" y="305"/>
                    <a:pt x="1117" y="301"/>
                    <a:pt x="1116" y="298"/>
                  </a:cubicBezTo>
                  <a:close/>
                  <a:moveTo>
                    <a:pt x="800" y="142"/>
                  </a:moveTo>
                  <a:cubicBezTo>
                    <a:pt x="797" y="145"/>
                    <a:pt x="781" y="144"/>
                    <a:pt x="777" y="141"/>
                  </a:cubicBezTo>
                  <a:cubicBezTo>
                    <a:pt x="778" y="138"/>
                    <a:pt x="787" y="142"/>
                    <a:pt x="792" y="142"/>
                  </a:cubicBezTo>
                  <a:cubicBezTo>
                    <a:pt x="796" y="142"/>
                    <a:pt x="799" y="140"/>
                    <a:pt x="800" y="142"/>
                  </a:cubicBezTo>
                  <a:close/>
                  <a:moveTo>
                    <a:pt x="847" y="150"/>
                  </a:moveTo>
                  <a:cubicBezTo>
                    <a:pt x="845" y="157"/>
                    <a:pt x="837" y="151"/>
                    <a:pt x="829" y="151"/>
                  </a:cubicBezTo>
                  <a:cubicBezTo>
                    <a:pt x="828" y="145"/>
                    <a:pt x="839" y="148"/>
                    <a:pt x="847" y="150"/>
                  </a:cubicBezTo>
                  <a:close/>
                  <a:moveTo>
                    <a:pt x="926" y="174"/>
                  </a:moveTo>
                  <a:cubicBezTo>
                    <a:pt x="925" y="179"/>
                    <a:pt x="916" y="173"/>
                    <a:pt x="910" y="172"/>
                  </a:cubicBezTo>
                  <a:cubicBezTo>
                    <a:pt x="908" y="171"/>
                    <a:pt x="905" y="172"/>
                    <a:pt x="904" y="171"/>
                  </a:cubicBezTo>
                  <a:cubicBezTo>
                    <a:pt x="900" y="170"/>
                    <a:pt x="898" y="168"/>
                    <a:pt x="895" y="166"/>
                  </a:cubicBezTo>
                  <a:cubicBezTo>
                    <a:pt x="888" y="164"/>
                    <a:pt x="880" y="162"/>
                    <a:pt x="874" y="160"/>
                  </a:cubicBezTo>
                  <a:cubicBezTo>
                    <a:pt x="871" y="159"/>
                    <a:pt x="871" y="159"/>
                    <a:pt x="871" y="157"/>
                  </a:cubicBezTo>
                  <a:cubicBezTo>
                    <a:pt x="872" y="158"/>
                    <a:pt x="873" y="157"/>
                    <a:pt x="874" y="157"/>
                  </a:cubicBezTo>
                  <a:cubicBezTo>
                    <a:pt x="876" y="158"/>
                    <a:pt x="877" y="160"/>
                    <a:pt x="877" y="160"/>
                  </a:cubicBezTo>
                  <a:cubicBezTo>
                    <a:pt x="879" y="161"/>
                    <a:pt x="883" y="160"/>
                    <a:pt x="886" y="161"/>
                  </a:cubicBezTo>
                  <a:cubicBezTo>
                    <a:pt x="889" y="161"/>
                    <a:pt x="892" y="162"/>
                    <a:pt x="895" y="163"/>
                  </a:cubicBezTo>
                  <a:cubicBezTo>
                    <a:pt x="899" y="164"/>
                    <a:pt x="902" y="166"/>
                    <a:pt x="906" y="167"/>
                  </a:cubicBezTo>
                  <a:cubicBezTo>
                    <a:pt x="913" y="170"/>
                    <a:pt x="920" y="173"/>
                    <a:pt x="926" y="174"/>
                  </a:cubicBezTo>
                  <a:close/>
                  <a:moveTo>
                    <a:pt x="1246" y="1071"/>
                  </a:moveTo>
                  <a:cubicBezTo>
                    <a:pt x="1246" y="1068"/>
                    <a:pt x="1248" y="1062"/>
                    <a:pt x="1251" y="1060"/>
                  </a:cubicBezTo>
                  <a:cubicBezTo>
                    <a:pt x="1252" y="1062"/>
                    <a:pt x="1248" y="1069"/>
                    <a:pt x="1246" y="1071"/>
                  </a:cubicBezTo>
                  <a:close/>
                  <a:moveTo>
                    <a:pt x="1235" y="1088"/>
                  </a:moveTo>
                  <a:cubicBezTo>
                    <a:pt x="1232" y="1089"/>
                    <a:pt x="1239" y="1078"/>
                    <a:pt x="1240" y="1079"/>
                  </a:cubicBezTo>
                  <a:cubicBezTo>
                    <a:pt x="1243" y="1079"/>
                    <a:pt x="1237" y="1089"/>
                    <a:pt x="1235" y="1088"/>
                  </a:cubicBezTo>
                  <a:close/>
                  <a:moveTo>
                    <a:pt x="1184" y="1155"/>
                  </a:moveTo>
                  <a:cubicBezTo>
                    <a:pt x="1187" y="1152"/>
                    <a:pt x="1188" y="1153"/>
                    <a:pt x="1190" y="1149"/>
                  </a:cubicBezTo>
                  <a:cubicBezTo>
                    <a:pt x="1186" y="1147"/>
                    <a:pt x="1182" y="1159"/>
                    <a:pt x="1177" y="1156"/>
                  </a:cubicBezTo>
                  <a:cubicBezTo>
                    <a:pt x="1179" y="1150"/>
                    <a:pt x="1183" y="1153"/>
                    <a:pt x="1183" y="1152"/>
                  </a:cubicBezTo>
                  <a:cubicBezTo>
                    <a:pt x="1186" y="1150"/>
                    <a:pt x="1186" y="1146"/>
                    <a:pt x="1188" y="1145"/>
                  </a:cubicBezTo>
                  <a:cubicBezTo>
                    <a:pt x="1190" y="1144"/>
                    <a:pt x="1193" y="1143"/>
                    <a:pt x="1195" y="1144"/>
                  </a:cubicBezTo>
                  <a:cubicBezTo>
                    <a:pt x="1198" y="1140"/>
                    <a:pt x="1201" y="1135"/>
                    <a:pt x="1203" y="1134"/>
                  </a:cubicBezTo>
                  <a:cubicBezTo>
                    <a:pt x="1204" y="1137"/>
                    <a:pt x="1199" y="1141"/>
                    <a:pt x="1196" y="1145"/>
                  </a:cubicBezTo>
                  <a:cubicBezTo>
                    <a:pt x="1192" y="1149"/>
                    <a:pt x="1188" y="1160"/>
                    <a:pt x="1184" y="1155"/>
                  </a:cubicBezTo>
                  <a:close/>
                  <a:moveTo>
                    <a:pt x="592" y="1374"/>
                  </a:moveTo>
                  <a:cubicBezTo>
                    <a:pt x="592" y="1372"/>
                    <a:pt x="598" y="1373"/>
                    <a:pt x="600" y="1375"/>
                  </a:cubicBezTo>
                  <a:cubicBezTo>
                    <a:pt x="599" y="1377"/>
                    <a:pt x="593" y="1376"/>
                    <a:pt x="592" y="1374"/>
                  </a:cubicBezTo>
                  <a:close/>
                  <a:moveTo>
                    <a:pt x="577" y="1372"/>
                  </a:moveTo>
                  <a:cubicBezTo>
                    <a:pt x="574" y="1371"/>
                    <a:pt x="568" y="1371"/>
                    <a:pt x="568" y="1370"/>
                  </a:cubicBezTo>
                  <a:cubicBezTo>
                    <a:pt x="569" y="1367"/>
                    <a:pt x="577" y="1370"/>
                    <a:pt x="581" y="1369"/>
                  </a:cubicBezTo>
                  <a:cubicBezTo>
                    <a:pt x="580" y="1371"/>
                    <a:pt x="575" y="1369"/>
                    <a:pt x="577" y="1372"/>
                  </a:cubicBezTo>
                  <a:close/>
                  <a:moveTo>
                    <a:pt x="558" y="1368"/>
                  </a:moveTo>
                  <a:cubicBezTo>
                    <a:pt x="559" y="1365"/>
                    <a:pt x="559" y="1365"/>
                    <a:pt x="559" y="1365"/>
                  </a:cubicBezTo>
                  <a:cubicBezTo>
                    <a:pt x="566" y="1367"/>
                    <a:pt x="566" y="1367"/>
                    <a:pt x="566" y="1367"/>
                  </a:cubicBezTo>
                  <a:cubicBezTo>
                    <a:pt x="564" y="1368"/>
                    <a:pt x="564" y="1370"/>
                    <a:pt x="558" y="1368"/>
                  </a:cubicBezTo>
                  <a:close/>
                  <a:moveTo>
                    <a:pt x="515" y="1356"/>
                  </a:moveTo>
                  <a:cubicBezTo>
                    <a:pt x="511" y="1355"/>
                    <a:pt x="507" y="1353"/>
                    <a:pt x="503" y="1352"/>
                  </a:cubicBezTo>
                  <a:cubicBezTo>
                    <a:pt x="504" y="1350"/>
                    <a:pt x="507" y="1350"/>
                    <a:pt x="510" y="1351"/>
                  </a:cubicBezTo>
                  <a:cubicBezTo>
                    <a:pt x="514" y="1352"/>
                    <a:pt x="516" y="1353"/>
                    <a:pt x="515" y="1356"/>
                  </a:cubicBezTo>
                  <a:close/>
                  <a:moveTo>
                    <a:pt x="813" y="145"/>
                  </a:moveTo>
                  <a:cubicBezTo>
                    <a:pt x="815" y="144"/>
                    <a:pt x="830" y="146"/>
                    <a:pt x="828" y="149"/>
                  </a:cubicBezTo>
                  <a:cubicBezTo>
                    <a:pt x="821" y="148"/>
                    <a:pt x="820" y="146"/>
                    <a:pt x="813" y="145"/>
                  </a:cubicBezTo>
                  <a:close/>
                  <a:moveTo>
                    <a:pt x="432" y="1322"/>
                  </a:moveTo>
                  <a:cubicBezTo>
                    <a:pt x="428" y="1319"/>
                    <a:pt x="425" y="1317"/>
                    <a:pt x="421" y="1315"/>
                  </a:cubicBezTo>
                  <a:cubicBezTo>
                    <a:pt x="417" y="1313"/>
                    <a:pt x="413" y="1311"/>
                    <a:pt x="409" y="1308"/>
                  </a:cubicBezTo>
                  <a:cubicBezTo>
                    <a:pt x="410" y="1306"/>
                    <a:pt x="416" y="1310"/>
                    <a:pt x="420" y="1312"/>
                  </a:cubicBezTo>
                  <a:cubicBezTo>
                    <a:pt x="423" y="1313"/>
                    <a:pt x="427" y="1315"/>
                    <a:pt x="429" y="1316"/>
                  </a:cubicBezTo>
                  <a:cubicBezTo>
                    <a:pt x="431" y="1318"/>
                    <a:pt x="433" y="1320"/>
                    <a:pt x="432" y="1322"/>
                  </a:cubicBezTo>
                  <a:close/>
                  <a:moveTo>
                    <a:pt x="302" y="1236"/>
                  </a:moveTo>
                  <a:cubicBezTo>
                    <a:pt x="306" y="1236"/>
                    <a:pt x="319" y="1247"/>
                    <a:pt x="322" y="1249"/>
                  </a:cubicBezTo>
                  <a:cubicBezTo>
                    <a:pt x="320" y="1251"/>
                    <a:pt x="320" y="1251"/>
                    <a:pt x="320" y="1251"/>
                  </a:cubicBezTo>
                  <a:cubicBezTo>
                    <a:pt x="316" y="1249"/>
                    <a:pt x="307" y="1241"/>
                    <a:pt x="302" y="1236"/>
                  </a:cubicBezTo>
                  <a:close/>
                  <a:moveTo>
                    <a:pt x="484" y="1342"/>
                  </a:moveTo>
                  <a:cubicBezTo>
                    <a:pt x="486" y="1340"/>
                    <a:pt x="500" y="1346"/>
                    <a:pt x="503" y="1348"/>
                  </a:cubicBezTo>
                  <a:cubicBezTo>
                    <a:pt x="502" y="1351"/>
                    <a:pt x="497" y="1347"/>
                    <a:pt x="495" y="1346"/>
                  </a:cubicBezTo>
                  <a:cubicBezTo>
                    <a:pt x="491" y="1345"/>
                    <a:pt x="486" y="1346"/>
                    <a:pt x="484" y="1342"/>
                  </a:cubicBezTo>
                  <a:close/>
                  <a:moveTo>
                    <a:pt x="442" y="1325"/>
                  </a:moveTo>
                  <a:cubicBezTo>
                    <a:pt x="443" y="1323"/>
                    <a:pt x="447" y="1325"/>
                    <a:pt x="451" y="1326"/>
                  </a:cubicBezTo>
                  <a:cubicBezTo>
                    <a:pt x="452" y="1327"/>
                    <a:pt x="455" y="1328"/>
                    <a:pt x="456" y="1329"/>
                  </a:cubicBezTo>
                  <a:cubicBezTo>
                    <a:pt x="458" y="1330"/>
                    <a:pt x="460" y="1331"/>
                    <a:pt x="461" y="1331"/>
                  </a:cubicBezTo>
                  <a:cubicBezTo>
                    <a:pt x="460" y="1333"/>
                    <a:pt x="460" y="1333"/>
                    <a:pt x="460" y="1333"/>
                  </a:cubicBezTo>
                  <a:cubicBezTo>
                    <a:pt x="457" y="1332"/>
                    <a:pt x="446" y="1329"/>
                    <a:pt x="442" y="1325"/>
                  </a:cubicBezTo>
                  <a:close/>
                  <a:moveTo>
                    <a:pt x="394" y="1300"/>
                  </a:moveTo>
                  <a:cubicBezTo>
                    <a:pt x="392" y="1301"/>
                    <a:pt x="383" y="1294"/>
                    <a:pt x="385" y="1293"/>
                  </a:cubicBezTo>
                  <a:cubicBezTo>
                    <a:pt x="389" y="1293"/>
                    <a:pt x="393" y="1298"/>
                    <a:pt x="394" y="1300"/>
                  </a:cubicBezTo>
                  <a:close/>
                  <a:moveTo>
                    <a:pt x="344" y="1268"/>
                  </a:moveTo>
                  <a:cubicBezTo>
                    <a:pt x="347" y="1264"/>
                    <a:pt x="352" y="1272"/>
                    <a:pt x="357" y="1275"/>
                  </a:cubicBezTo>
                  <a:cubicBezTo>
                    <a:pt x="362" y="1278"/>
                    <a:pt x="369" y="1280"/>
                    <a:pt x="371" y="1284"/>
                  </a:cubicBezTo>
                  <a:cubicBezTo>
                    <a:pt x="373" y="1285"/>
                    <a:pt x="373" y="1286"/>
                    <a:pt x="373" y="1287"/>
                  </a:cubicBezTo>
                  <a:cubicBezTo>
                    <a:pt x="365" y="1284"/>
                    <a:pt x="349" y="1274"/>
                    <a:pt x="344" y="1268"/>
                  </a:cubicBezTo>
                  <a:close/>
                  <a:moveTo>
                    <a:pt x="328" y="1255"/>
                  </a:moveTo>
                  <a:cubicBezTo>
                    <a:pt x="332" y="1256"/>
                    <a:pt x="334" y="1259"/>
                    <a:pt x="341" y="1262"/>
                  </a:cubicBezTo>
                  <a:cubicBezTo>
                    <a:pt x="341" y="1264"/>
                    <a:pt x="341" y="1265"/>
                    <a:pt x="343" y="1266"/>
                  </a:cubicBezTo>
                  <a:cubicBezTo>
                    <a:pt x="340" y="1267"/>
                    <a:pt x="328" y="1258"/>
                    <a:pt x="328" y="1255"/>
                  </a:cubicBezTo>
                  <a:close/>
                  <a:moveTo>
                    <a:pt x="1213" y="1118"/>
                  </a:moveTo>
                  <a:cubicBezTo>
                    <a:pt x="1214" y="1119"/>
                    <a:pt x="1209" y="1124"/>
                    <a:pt x="1208" y="1126"/>
                  </a:cubicBezTo>
                  <a:cubicBezTo>
                    <a:pt x="1206" y="1125"/>
                    <a:pt x="1211" y="1119"/>
                    <a:pt x="1213" y="1118"/>
                  </a:cubicBezTo>
                  <a:close/>
                  <a:moveTo>
                    <a:pt x="1274" y="996"/>
                  </a:moveTo>
                  <a:cubicBezTo>
                    <a:pt x="1277" y="989"/>
                    <a:pt x="1279" y="984"/>
                    <a:pt x="1281" y="979"/>
                  </a:cubicBezTo>
                  <a:cubicBezTo>
                    <a:pt x="1283" y="974"/>
                    <a:pt x="1285" y="970"/>
                    <a:pt x="1286" y="966"/>
                  </a:cubicBezTo>
                  <a:cubicBezTo>
                    <a:pt x="1289" y="967"/>
                    <a:pt x="1285" y="971"/>
                    <a:pt x="1284" y="975"/>
                  </a:cubicBezTo>
                  <a:cubicBezTo>
                    <a:pt x="1282" y="982"/>
                    <a:pt x="1279" y="996"/>
                    <a:pt x="1274" y="996"/>
                  </a:cubicBezTo>
                  <a:close/>
                  <a:moveTo>
                    <a:pt x="1253" y="1037"/>
                  </a:moveTo>
                  <a:cubicBezTo>
                    <a:pt x="1254" y="1036"/>
                    <a:pt x="1255" y="1033"/>
                    <a:pt x="1256" y="1031"/>
                  </a:cubicBezTo>
                  <a:cubicBezTo>
                    <a:pt x="1257" y="1029"/>
                    <a:pt x="1258" y="1027"/>
                    <a:pt x="1259" y="1029"/>
                  </a:cubicBezTo>
                  <a:cubicBezTo>
                    <a:pt x="1259" y="1032"/>
                    <a:pt x="1255" y="1039"/>
                    <a:pt x="1253" y="1037"/>
                  </a:cubicBezTo>
                  <a:close/>
                  <a:moveTo>
                    <a:pt x="1304" y="620"/>
                  </a:moveTo>
                  <a:cubicBezTo>
                    <a:pt x="1306" y="625"/>
                    <a:pt x="1305" y="627"/>
                    <a:pt x="1304" y="630"/>
                  </a:cubicBezTo>
                  <a:cubicBezTo>
                    <a:pt x="1301" y="629"/>
                    <a:pt x="1301" y="619"/>
                    <a:pt x="1304" y="620"/>
                  </a:cubicBezTo>
                  <a:close/>
                  <a:moveTo>
                    <a:pt x="1309" y="656"/>
                  </a:moveTo>
                  <a:cubicBezTo>
                    <a:pt x="1307" y="646"/>
                    <a:pt x="1305" y="641"/>
                    <a:pt x="1305" y="635"/>
                  </a:cubicBezTo>
                  <a:cubicBezTo>
                    <a:pt x="1306" y="635"/>
                    <a:pt x="1308" y="640"/>
                    <a:pt x="1310" y="645"/>
                  </a:cubicBezTo>
                  <a:cubicBezTo>
                    <a:pt x="1311" y="650"/>
                    <a:pt x="1311" y="655"/>
                    <a:pt x="1309" y="656"/>
                  </a:cubicBezTo>
                  <a:close/>
                  <a:moveTo>
                    <a:pt x="1242" y="1061"/>
                  </a:moveTo>
                  <a:cubicBezTo>
                    <a:pt x="1239" y="1060"/>
                    <a:pt x="1237" y="1059"/>
                    <a:pt x="1240" y="1054"/>
                  </a:cubicBezTo>
                  <a:cubicBezTo>
                    <a:pt x="1243" y="1052"/>
                    <a:pt x="1244" y="1057"/>
                    <a:pt x="1242" y="1061"/>
                  </a:cubicBezTo>
                  <a:close/>
                  <a:moveTo>
                    <a:pt x="1235" y="1072"/>
                  </a:moveTo>
                  <a:cubicBezTo>
                    <a:pt x="1231" y="1071"/>
                    <a:pt x="1235" y="1066"/>
                    <a:pt x="1238" y="1064"/>
                  </a:cubicBezTo>
                  <a:cubicBezTo>
                    <a:pt x="1239" y="1065"/>
                    <a:pt x="1237" y="1069"/>
                    <a:pt x="1235" y="1072"/>
                  </a:cubicBezTo>
                  <a:close/>
                  <a:moveTo>
                    <a:pt x="1300" y="610"/>
                  </a:moveTo>
                  <a:cubicBezTo>
                    <a:pt x="1296" y="612"/>
                    <a:pt x="1293" y="599"/>
                    <a:pt x="1293" y="593"/>
                  </a:cubicBezTo>
                  <a:cubicBezTo>
                    <a:pt x="1298" y="593"/>
                    <a:pt x="1297" y="602"/>
                    <a:pt x="1300" y="610"/>
                  </a:cubicBezTo>
                  <a:close/>
                  <a:moveTo>
                    <a:pt x="1311" y="794"/>
                  </a:moveTo>
                  <a:cubicBezTo>
                    <a:pt x="1311" y="789"/>
                    <a:pt x="1311" y="784"/>
                    <a:pt x="1311" y="780"/>
                  </a:cubicBezTo>
                  <a:cubicBezTo>
                    <a:pt x="1311" y="776"/>
                    <a:pt x="1311" y="771"/>
                    <a:pt x="1312" y="766"/>
                  </a:cubicBezTo>
                  <a:cubicBezTo>
                    <a:pt x="1312" y="758"/>
                    <a:pt x="1314" y="749"/>
                    <a:pt x="1311" y="740"/>
                  </a:cubicBezTo>
                  <a:cubicBezTo>
                    <a:pt x="1311" y="737"/>
                    <a:pt x="1311" y="738"/>
                    <a:pt x="1310" y="736"/>
                  </a:cubicBezTo>
                  <a:cubicBezTo>
                    <a:pt x="1309" y="735"/>
                    <a:pt x="1308" y="728"/>
                    <a:pt x="1308" y="721"/>
                  </a:cubicBezTo>
                  <a:cubicBezTo>
                    <a:pt x="1308" y="718"/>
                    <a:pt x="1309" y="714"/>
                    <a:pt x="1309" y="711"/>
                  </a:cubicBezTo>
                  <a:cubicBezTo>
                    <a:pt x="1309" y="708"/>
                    <a:pt x="1310" y="705"/>
                    <a:pt x="1311" y="704"/>
                  </a:cubicBezTo>
                  <a:cubicBezTo>
                    <a:pt x="1309" y="699"/>
                    <a:pt x="1308" y="694"/>
                    <a:pt x="1308" y="688"/>
                  </a:cubicBezTo>
                  <a:cubicBezTo>
                    <a:pt x="1308" y="685"/>
                    <a:pt x="1308" y="683"/>
                    <a:pt x="1308" y="680"/>
                  </a:cubicBezTo>
                  <a:cubicBezTo>
                    <a:pt x="1308" y="677"/>
                    <a:pt x="1308" y="674"/>
                    <a:pt x="1308" y="671"/>
                  </a:cubicBezTo>
                  <a:cubicBezTo>
                    <a:pt x="1310" y="673"/>
                    <a:pt x="1311" y="677"/>
                    <a:pt x="1311" y="680"/>
                  </a:cubicBezTo>
                  <a:cubicBezTo>
                    <a:pt x="1311" y="684"/>
                    <a:pt x="1311" y="688"/>
                    <a:pt x="1312" y="692"/>
                  </a:cubicBezTo>
                  <a:cubicBezTo>
                    <a:pt x="1313" y="698"/>
                    <a:pt x="1315" y="705"/>
                    <a:pt x="1316" y="713"/>
                  </a:cubicBezTo>
                  <a:cubicBezTo>
                    <a:pt x="1316" y="717"/>
                    <a:pt x="1315" y="718"/>
                    <a:pt x="1315" y="720"/>
                  </a:cubicBezTo>
                  <a:cubicBezTo>
                    <a:pt x="1316" y="725"/>
                    <a:pt x="1316" y="733"/>
                    <a:pt x="1317" y="740"/>
                  </a:cubicBezTo>
                  <a:cubicBezTo>
                    <a:pt x="1317" y="748"/>
                    <a:pt x="1317" y="756"/>
                    <a:pt x="1316" y="763"/>
                  </a:cubicBezTo>
                  <a:cubicBezTo>
                    <a:pt x="1315" y="768"/>
                    <a:pt x="1314" y="772"/>
                    <a:pt x="1314" y="777"/>
                  </a:cubicBezTo>
                  <a:cubicBezTo>
                    <a:pt x="1314" y="780"/>
                    <a:pt x="1315" y="780"/>
                    <a:pt x="1315" y="781"/>
                  </a:cubicBezTo>
                  <a:cubicBezTo>
                    <a:pt x="1315" y="781"/>
                    <a:pt x="1315" y="782"/>
                    <a:pt x="1315" y="783"/>
                  </a:cubicBezTo>
                  <a:cubicBezTo>
                    <a:pt x="1314" y="784"/>
                    <a:pt x="1314" y="786"/>
                    <a:pt x="1314" y="788"/>
                  </a:cubicBezTo>
                  <a:cubicBezTo>
                    <a:pt x="1313" y="791"/>
                    <a:pt x="1312" y="794"/>
                    <a:pt x="1311" y="794"/>
                  </a:cubicBezTo>
                  <a:close/>
                  <a:moveTo>
                    <a:pt x="1212" y="1103"/>
                  </a:moveTo>
                  <a:cubicBezTo>
                    <a:pt x="1210" y="1107"/>
                    <a:pt x="1206" y="1113"/>
                    <a:pt x="1203" y="1115"/>
                  </a:cubicBezTo>
                  <a:cubicBezTo>
                    <a:pt x="1202" y="1114"/>
                    <a:pt x="1204" y="1111"/>
                    <a:pt x="1206" y="1108"/>
                  </a:cubicBezTo>
                  <a:cubicBezTo>
                    <a:pt x="1208" y="1105"/>
                    <a:pt x="1211" y="1102"/>
                    <a:pt x="1212" y="1103"/>
                  </a:cubicBezTo>
                  <a:close/>
                  <a:moveTo>
                    <a:pt x="1285" y="565"/>
                  </a:moveTo>
                  <a:cubicBezTo>
                    <a:pt x="1282" y="569"/>
                    <a:pt x="1277" y="556"/>
                    <a:pt x="1281" y="556"/>
                  </a:cubicBezTo>
                  <a:cubicBezTo>
                    <a:pt x="1282" y="559"/>
                    <a:pt x="1284" y="560"/>
                    <a:pt x="1285" y="565"/>
                  </a:cubicBezTo>
                  <a:close/>
                  <a:moveTo>
                    <a:pt x="1315" y="805"/>
                  </a:moveTo>
                  <a:cubicBezTo>
                    <a:pt x="1315" y="809"/>
                    <a:pt x="1313" y="809"/>
                    <a:pt x="1312" y="813"/>
                  </a:cubicBezTo>
                  <a:cubicBezTo>
                    <a:pt x="1311" y="818"/>
                    <a:pt x="1311" y="824"/>
                    <a:pt x="1310" y="829"/>
                  </a:cubicBezTo>
                  <a:cubicBezTo>
                    <a:pt x="1310" y="833"/>
                    <a:pt x="1308" y="835"/>
                    <a:pt x="1305" y="831"/>
                  </a:cubicBezTo>
                  <a:cubicBezTo>
                    <a:pt x="1307" y="831"/>
                    <a:pt x="1306" y="825"/>
                    <a:pt x="1306" y="824"/>
                  </a:cubicBezTo>
                  <a:cubicBezTo>
                    <a:pt x="1307" y="821"/>
                    <a:pt x="1308" y="821"/>
                    <a:pt x="1309" y="818"/>
                  </a:cubicBezTo>
                  <a:cubicBezTo>
                    <a:pt x="1310" y="813"/>
                    <a:pt x="1309" y="807"/>
                    <a:pt x="1311" y="802"/>
                  </a:cubicBezTo>
                  <a:cubicBezTo>
                    <a:pt x="1314" y="801"/>
                    <a:pt x="1314" y="805"/>
                    <a:pt x="1315" y="805"/>
                  </a:cubicBezTo>
                  <a:close/>
                  <a:moveTo>
                    <a:pt x="1190" y="1127"/>
                  </a:moveTo>
                  <a:cubicBezTo>
                    <a:pt x="1193" y="1123"/>
                    <a:pt x="1198" y="1114"/>
                    <a:pt x="1200" y="1117"/>
                  </a:cubicBezTo>
                  <a:cubicBezTo>
                    <a:pt x="1199" y="1121"/>
                    <a:pt x="1193" y="1132"/>
                    <a:pt x="1190" y="1127"/>
                  </a:cubicBezTo>
                  <a:close/>
                  <a:moveTo>
                    <a:pt x="1286" y="950"/>
                  </a:moveTo>
                  <a:cubicBezTo>
                    <a:pt x="1284" y="955"/>
                    <a:pt x="1282" y="961"/>
                    <a:pt x="1279" y="960"/>
                  </a:cubicBezTo>
                  <a:cubicBezTo>
                    <a:pt x="1280" y="956"/>
                    <a:pt x="1282" y="948"/>
                    <a:pt x="1286" y="950"/>
                  </a:cubicBezTo>
                  <a:close/>
                  <a:moveTo>
                    <a:pt x="1256" y="1009"/>
                  </a:moveTo>
                  <a:cubicBezTo>
                    <a:pt x="1260" y="1002"/>
                    <a:pt x="1265" y="995"/>
                    <a:pt x="1268" y="988"/>
                  </a:cubicBezTo>
                  <a:cubicBezTo>
                    <a:pt x="1270" y="981"/>
                    <a:pt x="1270" y="977"/>
                    <a:pt x="1272" y="972"/>
                  </a:cubicBezTo>
                  <a:cubicBezTo>
                    <a:pt x="1274" y="971"/>
                    <a:pt x="1275" y="973"/>
                    <a:pt x="1274" y="976"/>
                  </a:cubicBezTo>
                  <a:cubicBezTo>
                    <a:pt x="1274" y="979"/>
                    <a:pt x="1272" y="984"/>
                    <a:pt x="1271" y="987"/>
                  </a:cubicBezTo>
                  <a:cubicBezTo>
                    <a:pt x="1269" y="992"/>
                    <a:pt x="1265" y="1000"/>
                    <a:pt x="1264" y="1002"/>
                  </a:cubicBezTo>
                  <a:cubicBezTo>
                    <a:pt x="1262" y="1005"/>
                    <a:pt x="1262" y="1004"/>
                    <a:pt x="1259" y="1007"/>
                  </a:cubicBezTo>
                  <a:cubicBezTo>
                    <a:pt x="1260" y="1005"/>
                    <a:pt x="1258" y="1012"/>
                    <a:pt x="1256" y="1009"/>
                  </a:cubicBezTo>
                  <a:close/>
                  <a:moveTo>
                    <a:pt x="1260" y="1013"/>
                  </a:moveTo>
                  <a:cubicBezTo>
                    <a:pt x="1256" y="1019"/>
                    <a:pt x="1256" y="1018"/>
                    <a:pt x="1254" y="1025"/>
                  </a:cubicBezTo>
                  <a:cubicBezTo>
                    <a:pt x="1252" y="1025"/>
                    <a:pt x="1250" y="1030"/>
                    <a:pt x="1248" y="1027"/>
                  </a:cubicBezTo>
                  <a:cubicBezTo>
                    <a:pt x="1247" y="1023"/>
                    <a:pt x="1251" y="1024"/>
                    <a:pt x="1253" y="1020"/>
                  </a:cubicBezTo>
                  <a:cubicBezTo>
                    <a:pt x="1254" y="1017"/>
                    <a:pt x="1252" y="1017"/>
                    <a:pt x="1255" y="1012"/>
                  </a:cubicBezTo>
                  <a:cubicBezTo>
                    <a:pt x="1257" y="1014"/>
                    <a:pt x="1258" y="1012"/>
                    <a:pt x="1260" y="1013"/>
                  </a:cubicBezTo>
                  <a:close/>
                  <a:moveTo>
                    <a:pt x="1169" y="1155"/>
                  </a:moveTo>
                  <a:cubicBezTo>
                    <a:pt x="1165" y="1160"/>
                    <a:pt x="1160" y="1159"/>
                    <a:pt x="1167" y="1153"/>
                  </a:cubicBezTo>
                  <a:lnTo>
                    <a:pt x="1169" y="1155"/>
                  </a:lnTo>
                  <a:close/>
                  <a:moveTo>
                    <a:pt x="1239" y="1046"/>
                  </a:moveTo>
                  <a:cubicBezTo>
                    <a:pt x="1240" y="1045"/>
                    <a:pt x="1242" y="1041"/>
                    <a:pt x="1244" y="1040"/>
                  </a:cubicBezTo>
                  <a:cubicBezTo>
                    <a:pt x="1246" y="1042"/>
                    <a:pt x="1241" y="1048"/>
                    <a:pt x="1239" y="1046"/>
                  </a:cubicBezTo>
                  <a:close/>
                  <a:moveTo>
                    <a:pt x="1161" y="1159"/>
                  </a:moveTo>
                  <a:cubicBezTo>
                    <a:pt x="1165" y="1162"/>
                    <a:pt x="1155" y="1170"/>
                    <a:pt x="1153" y="1169"/>
                  </a:cubicBezTo>
                  <a:cubicBezTo>
                    <a:pt x="1152" y="1168"/>
                    <a:pt x="1159" y="1164"/>
                    <a:pt x="1161" y="1159"/>
                  </a:cubicBezTo>
                  <a:close/>
                  <a:moveTo>
                    <a:pt x="1301" y="865"/>
                  </a:moveTo>
                  <a:cubicBezTo>
                    <a:pt x="1302" y="862"/>
                    <a:pt x="1301" y="853"/>
                    <a:pt x="1304" y="855"/>
                  </a:cubicBezTo>
                  <a:cubicBezTo>
                    <a:pt x="1305" y="857"/>
                    <a:pt x="1305" y="859"/>
                    <a:pt x="1304" y="861"/>
                  </a:cubicBezTo>
                  <a:cubicBezTo>
                    <a:pt x="1303" y="864"/>
                    <a:pt x="1302" y="865"/>
                    <a:pt x="1301" y="865"/>
                  </a:cubicBezTo>
                  <a:close/>
                  <a:moveTo>
                    <a:pt x="1291" y="918"/>
                  </a:moveTo>
                  <a:cubicBezTo>
                    <a:pt x="1288" y="918"/>
                    <a:pt x="1289" y="911"/>
                    <a:pt x="1291" y="909"/>
                  </a:cubicBezTo>
                  <a:cubicBezTo>
                    <a:pt x="1293" y="911"/>
                    <a:pt x="1293" y="915"/>
                    <a:pt x="1291" y="918"/>
                  </a:cubicBezTo>
                  <a:close/>
                  <a:moveTo>
                    <a:pt x="548" y="174"/>
                  </a:moveTo>
                  <a:cubicBezTo>
                    <a:pt x="548" y="176"/>
                    <a:pt x="542" y="177"/>
                    <a:pt x="540" y="176"/>
                  </a:cubicBezTo>
                  <a:cubicBezTo>
                    <a:pt x="540" y="174"/>
                    <a:pt x="547" y="173"/>
                    <a:pt x="548" y="174"/>
                  </a:cubicBezTo>
                  <a:close/>
                  <a:moveTo>
                    <a:pt x="1300" y="878"/>
                  </a:moveTo>
                  <a:cubicBezTo>
                    <a:pt x="1299" y="881"/>
                    <a:pt x="1298" y="886"/>
                    <a:pt x="1297" y="890"/>
                  </a:cubicBezTo>
                  <a:cubicBezTo>
                    <a:pt x="1296" y="894"/>
                    <a:pt x="1295" y="898"/>
                    <a:pt x="1293" y="901"/>
                  </a:cubicBezTo>
                  <a:cubicBezTo>
                    <a:pt x="1291" y="900"/>
                    <a:pt x="1292" y="894"/>
                    <a:pt x="1294" y="888"/>
                  </a:cubicBezTo>
                  <a:cubicBezTo>
                    <a:pt x="1295" y="883"/>
                    <a:pt x="1298" y="878"/>
                    <a:pt x="1300" y="878"/>
                  </a:cubicBezTo>
                  <a:close/>
                  <a:moveTo>
                    <a:pt x="1216" y="1086"/>
                  </a:moveTo>
                  <a:cubicBezTo>
                    <a:pt x="1214" y="1090"/>
                    <a:pt x="1209" y="1093"/>
                    <a:pt x="1209" y="1089"/>
                  </a:cubicBezTo>
                  <a:cubicBezTo>
                    <a:pt x="1212" y="1084"/>
                    <a:pt x="1217" y="1082"/>
                    <a:pt x="1216" y="1086"/>
                  </a:cubicBezTo>
                  <a:close/>
                  <a:moveTo>
                    <a:pt x="1095" y="1221"/>
                  </a:moveTo>
                  <a:cubicBezTo>
                    <a:pt x="1095" y="1219"/>
                    <a:pt x="1099" y="1215"/>
                    <a:pt x="1102" y="1212"/>
                  </a:cubicBezTo>
                  <a:cubicBezTo>
                    <a:pt x="1106" y="1209"/>
                    <a:pt x="1110" y="1207"/>
                    <a:pt x="1112" y="1209"/>
                  </a:cubicBezTo>
                  <a:cubicBezTo>
                    <a:pt x="1110" y="1215"/>
                    <a:pt x="1104" y="1214"/>
                    <a:pt x="1101" y="1216"/>
                  </a:cubicBezTo>
                  <a:cubicBezTo>
                    <a:pt x="1098" y="1218"/>
                    <a:pt x="1098" y="1221"/>
                    <a:pt x="1095" y="1221"/>
                  </a:cubicBezTo>
                  <a:close/>
                  <a:moveTo>
                    <a:pt x="604" y="161"/>
                  </a:moveTo>
                  <a:cubicBezTo>
                    <a:pt x="606" y="161"/>
                    <a:pt x="605" y="162"/>
                    <a:pt x="604" y="162"/>
                  </a:cubicBezTo>
                  <a:cubicBezTo>
                    <a:pt x="603" y="165"/>
                    <a:pt x="609" y="162"/>
                    <a:pt x="608" y="165"/>
                  </a:cubicBezTo>
                  <a:cubicBezTo>
                    <a:pt x="603" y="166"/>
                    <a:pt x="599" y="165"/>
                    <a:pt x="598" y="163"/>
                  </a:cubicBezTo>
                  <a:cubicBezTo>
                    <a:pt x="600" y="163"/>
                    <a:pt x="604" y="163"/>
                    <a:pt x="604" y="161"/>
                  </a:cubicBezTo>
                  <a:close/>
                  <a:moveTo>
                    <a:pt x="1195" y="1113"/>
                  </a:moveTo>
                  <a:cubicBezTo>
                    <a:pt x="1194" y="1111"/>
                    <a:pt x="1199" y="1107"/>
                    <a:pt x="1195" y="1107"/>
                  </a:cubicBezTo>
                  <a:cubicBezTo>
                    <a:pt x="1197" y="1103"/>
                    <a:pt x="1199" y="1101"/>
                    <a:pt x="1201" y="1103"/>
                  </a:cubicBezTo>
                  <a:cubicBezTo>
                    <a:pt x="1196" y="1108"/>
                    <a:pt x="1199" y="1111"/>
                    <a:pt x="1195" y="1113"/>
                  </a:cubicBezTo>
                  <a:close/>
                  <a:moveTo>
                    <a:pt x="383" y="249"/>
                  </a:moveTo>
                  <a:cubicBezTo>
                    <a:pt x="383" y="258"/>
                    <a:pt x="369" y="254"/>
                    <a:pt x="383" y="249"/>
                  </a:cubicBezTo>
                  <a:close/>
                  <a:moveTo>
                    <a:pt x="1061" y="1247"/>
                  </a:moveTo>
                  <a:cubicBezTo>
                    <a:pt x="1059" y="1244"/>
                    <a:pt x="1059" y="1244"/>
                    <a:pt x="1059" y="1244"/>
                  </a:cubicBezTo>
                  <a:cubicBezTo>
                    <a:pt x="1062" y="1242"/>
                    <a:pt x="1064" y="1242"/>
                    <a:pt x="1066" y="1241"/>
                  </a:cubicBezTo>
                  <a:cubicBezTo>
                    <a:pt x="1067" y="1242"/>
                    <a:pt x="1064" y="1245"/>
                    <a:pt x="1061" y="1247"/>
                  </a:cubicBezTo>
                  <a:close/>
                  <a:moveTo>
                    <a:pt x="1030" y="1263"/>
                  </a:moveTo>
                  <a:cubicBezTo>
                    <a:pt x="1033" y="1262"/>
                    <a:pt x="1038" y="1256"/>
                    <a:pt x="1038" y="1260"/>
                  </a:cubicBezTo>
                  <a:cubicBezTo>
                    <a:pt x="1035" y="1263"/>
                    <a:pt x="1032" y="1266"/>
                    <a:pt x="1030" y="1263"/>
                  </a:cubicBezTo>
                  <a:close/>
                  <a:moveTo>
                    <a:pt x="1015" y="1275"/>
                  </a:moveTo>
                  <a:cubicBezTo>
                    <a:pt x="1014" y="1271"/>
                    <a:pt x="1023" y="1266"/>
                    <a:pt x="1026" y="1268"/>
                  </a:cubicBezTo>
                  <a:cubicBezTo>
                    <a:pt x="1023" y="1271"/>
                    <a:pt x="1019" y="1273"/>
                    <a:pt x="1015" y="1275"/>
                  </a:cubicBezTo>
                  <a:close/>
                  <a:moveTo>
                    <a:pt x="944" y="213"/>
                  </a:moveTo>
                  <a:cubicBezTo>
                    <a:pt x="942" y="216"/>
                    <a:pt x="938" y="211"/>
                    <a:pt x="936" y="210"/>
                  </a:cubicBezTo>
                  <a:cubicBezTo>
                    <a:pt x="934" y="209"/>
                    <a:pt x="931" y="209"/>
                    <a:pt x="930" y="208"/>
                  </a:cubicBezTo>
                  <a:cubicBezTo>
                    <a:pt x="930" y="208"/>
                    <a:pt x="929" y="206"/>
                    <a:pt x="929" y="206"/>
                  </a:cubicBezTo>
                  <a:cubicBezTo>
                    <a:pt x="927" y="205"/>
                    <a:pt x="923" y="204"/>
                    <a:pt x="920" y="203"/>
                  </a:cubicBezTo>
                  <a:cubicBezTo>
                    <a:pt x="916" y="201"/>
                    <a:pt x="913" y="200"/>
                    <a:pt x="909" y="199"/>
                  </a:cubicBezTo>
                  <a:cubicBezTo>
                    <a:pt x="906" y="197"/>
                    <a:pt x="903" y="196"/>
                    <a:pt x="899" y="194"/>
                  </a:cubicBezTo>
                  <a:cubicBezTo>
                    <a:pt x="900" y="193"/>
                    <a:pt x="906" y="193"/>
                    <a:pt x="908" y="194"/>
                  </a:cubicBezTo>
                  <a:cubicBezTo>
                    <a:pt x="910" y="194"/>
                    <a:pt x="913" y="195"/>
                    <a:pt x="915" y="197"/>
                  </a:cubicBezTo>
                  <a:cubicBezTo>
                    <a:pt x="918" y="198"/>
                    <a:pt x="921" y="200"/>
                    <a:pt x="924" y="202"/>
                  </a:cubicBezTo>
                  <a:cubicBezTo>
                    <a:pt x="925" y="202"/>
                    <a:pt x="926" y="201"/>
                    <a:pt x="927" y="202"/>
                  </a:cubicBezTo>
                  <a:cubicBezTo>
                    <a:pt x="927" y="202"/>
                    <a:pt x="928" y="204"/>
                    <a:pt x="928" y="204"/>
                  </a:cubicBezTo>
                  <a:cubicBezTo>
                    <a:pt x="931" y="205"/>
                    <a:pt x="932" y="204"/>
                    <a:pt x="934" y="206"/>
                  </a:cubicBezTo>
                  <a:cubicBezTo>
                    <a:pt x="938" y="208"/>
                    <a:pt x="941" y="211"/>
                    <a:pt x="944" y="213"/>
                  </a:cubicBezTo>
                  <a:close/>
                  <a:moveTo>
                    <a:pt x="1166" y="1144"/>
                  </a:moveTo>
                  <a:cubicBezTo>
                    <a:pt x="1161" y="1148"/>
                    <a:pt x="1151" y="1161"/>
                    <a:pt x="1149" y="1163"/>
                  </a:cubicBezTo>
                  <a:cubicBezTo>
                    <a:pt x="1146" y="1159"/>
                    <a:pt x="1160" y="1148"/>
                    <a:pt x="1163" y="1141"/>
                  </a:cubicBezTo>
                  <a:lnTo>
                    <a:pt x="1166" y="1144"/>
                  </a:lnTo>
                  <a:close/>
                  <a:moveTo>
                    <a:pt x="1102" y="1210"/>
                  </a:moveTo>
                  <a:cubicBezTo>
                    <a:pt x="1099" y="1209"/>
                    <a:pt x="1100" y="1207"/>
                    <a:pt x="1102" y="1205"/>
                  </a:cubicBezTo>
                  <a:cubicBezTo>
                    <a:pt x="1104" y="1203"/>
                    <a:pt x="1106" y="1201"/>
                    <a:pt x="1108" y="1200"/>
                  </a:cubicBezTo>
                  <a:cubicBezTo>
                    <a:pt x="1109" y="1203"/>
                    <a:pt x="1104" y="1207"/>
                    <a:pt x="1102" y="1210"/>
                  </a:cubicBezTo>
                  <a:close/>
                  <a:moveTo>
                    <a:pt x="1204" y="1090"/>
                  </a:moveTo>
                  <a:cubicBezTo>
                    <a:pt x="1200" y="1089"/>
                    <a:pt x="1205" y="1079"/>
                    <a:pt x="1209" y="1076"/>
                  </a:cubicBezTo>
                  <a:cubicBezTo>
                    <a:pt x="1213" y="1078"/>
                    <a:pt x="1206" y="1085"/>
                    <a:pt x="1204" y="1090"/>
                  </a:cubicBezTo>
                  <a:close/>
                  <a:moveTo>
                    <a:pt x="1173" y="1133"/>
                  </a:moveTo>
                  <a:cubicBezTo>
                    <a:pt x="1168" y="1139"/>
                    <a:pt x="1168" y="1139"/>
                    <a:pt x="1168" y="1139"/>
                  </a:cubicBezTo>
                  <a:cubicBezTo>
                    <a:pt x="1164" y="1138"/>
                    <a:pt x="1171" y="1130"/>
                    <a:pt x="1173" y="1133"/>
                  </a:cubicBezTo>
                  <a:close/>
                  <a:moveTo>
                    <a:pt x="1080" y="1227"/>
                  </a:moveTo>
                  <a:cubicBezTo>
                    <a:pt x="1079" y="1226"/>
                    <a:pt x="1080" y="1224"/>
                    <a:pt x="1081" y="1223"/>
                  </a:cubicBezTo>
                  <a:cubicBezTo>
                    <a:pt x="1082" y="1219"/>
                    <a:pt x="1082" y="1219"/>
                    <a:pt x="1088" y="1214"/>
                  </a:cubicBezTo>
                  <a:cubicBezTo>
                    <a:pt x="1088" y="1218"/>
                    <a:pt x="1087" y="1222"/>
                    <a:pt x="1080" y="1227"/>
                  </a:cubicBezTo>
                  <a:close/>
                  <a:moveTo>
                    <a:pt x="1002" y="242"/>
                  </a:moveTo>
                  <a:cubicBezTo>
                    <a:pt x="1001" y="243"/>
                    <a:pt x="997" y="242"/>
                    <a:pt x="993" y="239"/>
                  </a:cubicBezTo>
                  <a:cubicBezTo>
                    <a:pt x="990" y="237"/>
                    <a:pt x="986" y="234"/>
                    <a:pt x="984" y="233"/>
                  </a:cubicBezTo>
                  <a:cubicBezTo>
                    <a:pt x="986" y="232"/>
                    <a:pt x="989" y="233"/>
                    <a:pt x="993" y="235"/>
                  </a:cubicBezTo>
                  <a:cubicBezTo>
                    <a:pt x="996" y="237"/>
                    <a:pt x="1000" y="241"/>
                    <a:pt x="1002" y="242"/>
                  </a:cubicBezTo>
                  <a:close/>
                  <a:moveTo>
                    <a:pt x="1108" y="1198"/>
                  </a:moveTo>
                  <a:cubicBezTo>
                    <a:pt x="1113" y="1193"/>
                    <a:pt x="1113" y="1193"/>
                    <a:pt x="1113" y="1193"/>
                  </a:cubicBezTo>
                  <a:cubicBezTo>
                    <a:pt x="1116" y="1195"/>
                    <a:pt x="1110" y="1201"/>
                    <a:pt x="1108" y="1198"/>
                  </a:cubicBezTo>
                  <a:close/>
                  <a:moveTo>
                    <a:pt x="1072" y="1232"/>
                  </a:moveTo>
                  <a:cubicBezTo>
                    <a:pt x="1067" y="1235"/>
                    <a:pt x="1059" y="1239"/>
                    <a:pt x="1060" y="1235"/>
                  </a:cubicBezTo>
                  <a:cubicBezTo>
                    <a:pt x="1064" y="1232"/>
                    <a:pt x="1067" y="1230"/>
                    <a:pt x="1071" y="1228"/>
                  </a:cubicBezTo>
                  <a:cubicBezTo>
                    <a:pt x="1073" y="1229"/>
                    <a:pt x="1072" y="1231"/>
                    <a:pt x="1072" y="1232"/>
                  </a:cubicBezTo>
                  <a:close/>
                  <a:moveTo>
                    <a:pt x="576" y="178"/>
                  </a:moveTo>
                  <a:cubicBezTo>
                    <a:pt x="571" y="180"/>
                    <a:pt x="571" y="178"/>
                    <a:pt x="566" y="179"/>
                  </a:cubicBezTo>
                  <a:cubicBezTo>
                    <a:pt x="565" y="177"/>
                    <a:pt x="575" y="176"/>
                    <a:pt x="576" y="178"/>
                  </a:cubicBezTo>
                  <a:close/>
                  <a:moveTo>
                    <a:pt x="645" y="165"/>
                  </a:moveTo>
                  <a:cubicBezTo>
                    <a:pt x="653" y="165"/>
                    <a:pt x="645" y="171"/>
                    <a:pt x="641" y="169"/>
                  </a:cubicBezTo>
                  <a:cubicBezTo>
                    <a:pt x="640" y="166"/>
                    <a:pt x="647" y="167"/>
                    <a:pt x="645" y="165"/>
                  </a:cubicBezTo>
                  <a:close/>
                  <a:moveTo>
                    <a:pt x="983" y="232"/>
                  </a:moveTo>
                  <a:cubicBezTo>
                    <a:pt x="981" y="233"/>
                    <a:pt x="976" y="231"/>
                    <a:pt x="975" y="229"/>
                  </a:cubicBezTo>
                  <a:cubicBezTo>
                    <a:pt x="976" y="227"/>
                    <a:pt x="981" y="230"/>
                    <a:pt x="983" y="232"/>
                  </a:cubicBezTo>
                  <a:close/>
                  <a:moveTo>
                    <a:pt x="1195" y="1101"/>
                  </a:moveTo>
                  <a:cubicBezTo>
                    <a:pt x="1191" y="1107"/>
                    <a:pt x="1188" y="1110"/>
                    <a:pt x="1185" y="1109"/>
                  </a:cubicBezTo>
                  <a:cubicBezTo>
                    <a:pt x="1184" y="1106"/>
                    <a:pt x="1187" y="1106"/>
                    <a:pt x="1189" y="1105"/>
                  </a:cubicBezTo>
                  <a:cubicBezTo>
                    <a:pt x="1191" y="1103"/>
                    <a:pt x="1194" y="1097"/>
                    <a:pt x="1195" y="1101"/>
                  </a:cubicBezTo>
                  <a:close/>
                  <a:moveTo>
                    <a:pt x="916" y="1318"/>
                  </a:moveTo>
                  <a:cubicBezTo>
                    <a:pt x="914" y="1314"/>
                    <a:pt x="922" y="1314"/>
                    <a:pt x="926" y="1313"/>
                  </a:cubicBezTo>
                  <a:cubicBezTo>
                    <a:pt x="926" y="1316"/>
                    <a:pt x="919" y="1317"/>
                    <a:pt x="916" y="1318"/>
                  </a:cubicBezTo>
                  <a:close/>
                  <a:moveTo>
                    <a:pt x="1052" y="1245"/>
                  </a:moveTo>
                  <a:cubicBezTo>
                    <a:pt x="1054" y="1235"/>
                    <a:pt x="1043" y="1253"/>
                    <a:pt x="1036" y="1254"/>
                  </a:cubicBezTo>
                  <a:cubicBezTo>
                    <a:pt x="1036" y="1253"/>
                    <a:pt x="1037" y="1251"/>
                    <a:pt x="1039" y="1250"/>
                  </a:cubicBezTo>
                  <a:cubicBezTo>
                    <a:pt x="1037" y="1248"/>
                    <a:pt x="1032" y="1252"/>
                    <a:pt x="1034" y="1248"/>
                  </a:cubicBezTo>
                  <a:cubicBezTo>
                    <a:pt x="1040" y="1243"/>
                    <a:pt x="1045" y="1244"/>
                    <a:pt x="1049" y="1242"/>
                  </a:cubicBezTo>
                  <a:cubicBezTo>
                    <a:pt x="1052" y="1240"/>
                    <a:pt x="1054" y="1235"/>
                    <a:pt x="1058" y="1235"/>
                  </a:cubicBezTo>
                  <a:cubicBezTo>
                    <a:pt x="1057" y="1237"/>
                    <a:pt x="1057" y="1238"/>
                    <a:pt x="1056" y="1240"/>
                  </a:cubicBezTo>
                  <a:cubicBezTo>
                    <a:pt x="1055" y="1242"/>
                    <a:pt x="1053" y="1243"/>
                    <a:pt x="1052" y="1245"/>
                  </a:cubicBezTo>
                  <a:close/>
                  <a:moveTo>
                    <a:pt x="1133" y="1173"/>
                  </a:moveTo>
                  <a:cubicBezTo>
                    <a:pt x="1131" y="1172"/>
                    <a:pt x="1132" y="1171"/>
                    <a:pt x="1135" y="1168"/>
                  </a:cubicBezTo>
                  <a:cubicBezTo>
                    <a:pt x="1131" y="1169"/>
                    <a:pt x="1126" y="1174"/>
                    <a:pt x="1122" y="1179"/>
                  </a:cubicBezTo>
                  <a:cubicBezTo>
                    <a:pt x="1121" y="1180"/>
                    <a:pt x="1120" y="1181"/>
                    <a:pt x="1119" y="1182"/>
                  </a:cubicBezTo>
                  <a:cubicBezTo>
                    <a:pt x="1118" y="1183"/>
                    <a:pt x="1117" y="1184"/>
                    <a:pt x="1116" y="1184"/>
                  </a:cubicBezTo>
                  <a:cubicBezTo>
                    <a:pt x="1114" y="1186"/>
                    <a:pt x="1112" y="1186"/>
                    <a:pt x="1110" y="1186"/>
                  </a:cubicBezTo>
                  <a:cubicBezTo>
                    <a:pt x="1111" y="1183"/>
                    <a:pt x="1114" y="1181"/>
                    <a:pt x="1116" y="1179"/>
                  </a:cubicBezTo>
                  <a:cubicBezTo>
                    <a:pt x="1119" y="1178"/>
                    <a:pt x="1121" y="1177"/>
                    <a:pt x="1123" y="1175"/>
                  </a:cubicBezTo>
                  <a:cubicBezTo>
                    <a:pt x="1126" y="1172"/>
                    <a:pt x="1127" y="1169"/>
                    <a:pt x="1132" y="1165"/>
                  </a:cubicBezTo>
                  <a:cubicBezTo>
                    <a:pt x="1131" y="1165"/>
                    <a:pt x="1133" y="1165"/>
                    <a:pt x="1133" y="1164"/>
                  </a:cubicBezTo>
                  <a:cubicBezTo>
                    <a:pt x="1134" y="1163"/>
                    <a:pt x="1136" y="1162"/>
                    <a:pt x="1139" y="1159"/>
                  </a:cubicBezTo>
                  <a:cubicBezTo>
                    <a:pt x="1141" y="1157"/>
                    <a:pt x="1144" y="1154"/>
                    <a:pt x="1146" y="1150"/>
                  </a:cubicBezTo>
                  <a:cubicBezTo>
                    <a:pt x="1150" y="1150"/>
                    <a:pt x="1143" y="1155"/>
                    <a:pt x="1145" y="1156"/>
                  </a:cubicBezTo>
                  <a:cubicBezTo>
                    <a:pt x="1146" y="1157"/>
                    <a:pt x="1150" y="1148"/>
                    <a:pt x="1151" y="1152"/>
                  </a:cubicBezTo>
                  <a:cubicBezTo>
                    <a:pt x="1146" y="1159"/>
                    <a:pt x="1141" y="1165"/>
                    <a:pt x="1136" y="1165"/>
                  </a:cubicBezTo>
                  <a:cubicBezTo>
                    <a:pt x="1136" y="1168"/>
                    <a:pt x="1138" y="1169"/>
                    <a:pt x="1133" y="1173"/>
                  </a:cubicBezTo>
                  <a:close/>
                  <a:moveTo>
                    <a:pt x="864" y="1333"/>
                  </a:moveTo>
                  <a:cubicBezTo>
                    <a:pt x="861" y="1334"/>
                    <a:pt x="860" y="1332"/>
                    <a:pt x="858" y="1333"/>
                  </a:cubicBezTo>
                  <a:cubicBezTo>
                    <a:pt x="856" y="1333"/>
                    <a:pt x="852" y="1336"/>
                    <a:pt x="852" y="1333"/>
                  </a:cubicBezTo>
                  <a:cubicBezTo>
                    <a:pt x="858" y="1331"/>
                    <a:pt x="862" y="1331"/>
                    <a:pt x="864" y="1333"/>
                  </a:cubicBezTo>
                  <a:close/>
                  <a:moveTo>
                    <a:pt x="775" y="172"/>
                  </a:moveTo>
                  <a:cubicBezTo>
                    <a:pt x="772" y="171"/>
                    <a:pt x="772" y="172"/>
                    <a:pt x="770" y="172"/>
                  </a:cubicBezTo>
                  <a:cubicBezTo>
                    <a:pt x="768" y="172"/>
                    <a:pt x="767" y="170"/>
                    <a:pt x="767" y="170"/>
                  </a:cubicBezTo>
                  <a:cubicBezTo>
                    <a:pt x="765" y="170"/>
                    <a:pt x="757" y="172"/>
                    <a:pt x="757" y="168"/>
                  </a:cubicBezTo>
                  <a:cubicBezTo>
                    <a:pt x="761" y="168"/>
                    <a:pt x="776" y="168"/>
                    <a:pt x="775" y="172"/>
                  </a:cubicBezTo>
                  <a:close/>
                  <a:moveTo>
                    <a:pt x="814" y="178"/>
                  </a:moveTo>
                  <a:cubicBezTo>
                    <a:pt x="805" y="176"/>
                    <a:pt x="805" y="176"/>
                    <a:pt x="805" y="176"/>
                  </a:cubicBezTo>
                  <a:cubicBezTo>
                    <a:pt x="805" y="173"/>
                    <a:pt x="816" y="174"/>
                    <a:pt x="814" y="178"/>
                  </a:cubicBezTo>
                  <a:close/>
                  <a:moveTo>
                    <a:pt x="511" y="202"/>
                  </a:moveTo>
                  <a:cubicBezTo>
                    <a:pt x="510" y="203"/>
                    <a:pt x="505" y="205"/>
                    <a:pt x="501" y="206"/>
                  </a:cubicBezTo>
                  <a:cubicBezTo>
                    <a:pt x="496" y="202"/>
                    <a:pt x="511" y="197"/>
                    <a:pt x="511" y="202"/>
                  </a:cubicBezTo>
                  <a:close/>
                  <a:moveTo>
                    <a:pt x="828" y="179"/>
                  </a:moveTo>
                  <a:cubicBezTo>
                    <a:pt x="833" y="180"/>
                    <a:pt x="837" y="181"/>
                    <a:pt x="836" y="183"/>
                  </a:cubicBezTo>
                  <a:cubicBezTo>
                    <a:pt x="832" y="184"/>
                    <a:pt x="828" y="181"/>
                    <a:pt x="828" y="179"/>
                  </a:cubicBezTo>
                  <a:close/>
                  <a:moveTo>
                    <a:pt x="861" y="187"/>
                  </a:moveTo>
                  <a:cubicBezTo>
                    <a:pt x="864" y="190"/>
                    <a:pt x="868" y="189"/>
                    <a:pt x="871" y="192"/>
                  </a:cubicBezTo>
                  <a:cubicBezTo>
                    <a:pt x="870" y="192"/>
                    <a:pt x="869" y="193"/>
                    <a:pt x="869" y="194"/>
                  </a:cubicBezTo>
                  <a:cubicBezTo>
                    <a:pt x="865" y="192"/>
                    <a:pt x="861" y="190"/>
                    <a:pt x="861" y="187"/>
                  </a:cubicBezTo>
                  <a:close/>
                  <a:moveTo>
                    <a:pt x="536" y="195"/>
                  </a:moveTo>
                  <a:cubicBezTo>
                    <a:pt x="532" y="196"/>
                    <a:pt x="528" y="197"/>
                    <a:pt x="527" y="195"/>
                  </a:cubicBezTo>
                  <a:cubicBezTo>
                    <a:pt x="530" y="193"/>
                    <a:pt x="536" y="191"/>
                    <a:pt x="536" y="195"/>
                  </a:cubicBezTo>
                  <a:close/>
                  <a:moveTo>
                    <a:pt x="874" y="193"/>
                  </a:moveTo>
                  <a:cubicBezTo>
                    <a:pt x="882" y="195"/>
                    <a:pt x="882" y="195"/>
                    <a:pt x="882" y="195"/>
                  </a:cubicBezTo>
                  <a:cubicBezTo>
                    <a:pt x="883" y="198"/>
                    <a:pt x="871" y="195"/>
                    <a:pt x="874" y="193"/>
                  </a:cubicBezTo>
                  <a:close/>
                  <a:moveTo>
                    <a:pt x="1017" y="1262"/>
                  </a:moveTo>
                  <a:cubicBezTo>
                    <a:pt x="1020" y="1258"/>
                    <a:pt x="1023" y="1255"/>
                    <a:pt x="1029" y="1252"/>
                  </a:cubicBezTo>
                  <a:cubicBezTo>
                    <a:pt x="1030" y="1255"/>
                    <a:pt x="1021" y="1259"/>
                    <a:pt x="1017" y="1262"/>
                  </a:cubicBezTo>
                  <a:close/>
                  <a:moveTo>
                    <a:pt x="1109" y="1189"/>
                  </a:moveTo>
                  <a:cubicBezTo>
                    <a:pt x="1103" y="1200"/>
                    <a:pt x="1099" y="1188"/>
                    <a:pt x="1109" y="1189"/>
                  </a:cubicBezTo>
                  <a:close/>
                  <a:moveTo>
                    <a:pt x="966" y="1288"/>
                  </a:moveTo>
                  <a:cubicBezTo>
                    <a:pt x="964" y="1286"/>
                    <a:pt x="969" y="1283"/>
                    <a:pt x="972" y="1283"/>
                  </a:cubicBezTo>
                  <a:cubicBezTo>
                    <a:pt x="973" y="1285"/>
                    <a:pt x="969" y="1287"/>
                    <a:pt x="966" y="1288"/>
                  </a:cubicBezTo>
                  <a:close/>
                  <a:moveTo>
                    <a:pt x="934" y="1303"/>
                  </a:moveTo>
                  <a:cubicBezTo>
                    <a:pt x="932" y="1303"/>
                    <a:pt x="931" y="1301"/>
                    <a:pt x="928" y="1301"/>
                  </a:cubicBezTo>
                  <a:cubicBezTo>
                    <a:pt x="931" y="1300"/>
                    <a:pt x="945" y="1293"/>
                    <a:pt x="950" y="1292"/>
                  </a:cubicBezTo>
                  <a:cubicBezTo>
                    <a:pt x="952" y="1295"/>
                    <a:pt x="944" y="1296"/>
                    <a:pt x="941" y="1298"/>
                  </a:cubicBezTo>
                  <a:cubicBezTo>
                    <a:pt x="937" y="1300"/>
                    <a:pt x="937" y="1302"/>
                    <a:pt x="934" y="1303"/>
                  </a:cubicBezTo>
                  <a:close/>
                  <a:moveTo>
                    <a:pt x="743" y="1348"/>
                  </a:moveTo>
                  <a:cubicBezTo>
                    <a:pt x="741" y="1345"/>
                    <a:pt x="754" y="1344"/>
                    <a:pt x="753" y="1347"/>
                  </a:cubicBezTo>
                  <a:cubicBezTo>
                    <a:pt x="751" y="1348"/>
                    <a:pt x="747" y="1348"/>
                    <a:pt x="743" y="1348"/>
                  </a:cubicBezTo>
                  <a:close/>
                  <a:moveTo>
                    <a:pt x="1099" y="1197"/>
                  </a:moveTo>
                  <a:cubicBezTo>
                    <a:pt x="1095" y="1201"/>
                    <a:pt x="1092" y="1201"/>
                    <a:pt x="1091" y="1200"/>
                  </a:cubicBezTo>
                  <a:cubicBezTo>
                    <a:pt x="1095" y="1196"/>
                    <a:pt x="1097" y="1195"/>
                    <a:pt x="1099" y="1197"/>
                  </a:cubicBezTo>
                  <a:close/>
                  <a:moveTo>
                    <a:pt x="1127" y="354"/>
                  </a:moveTo>
                  <a:cubicBezTo>
                    <a:pt x="1122" y="355"/>
                    <a:pt x="1121" y="348"/>
                    <a:pt x="1120" y="345"/>
                  </a:cubicBezTo>
                  <a:cubicBezTo>
                    <a:pt x="1124" y="345"/>
                    <a:pt x="1126" y="351"/>
                    <a:pt x="1127" y="354"/>
                  </a:cubicBezTo>
                  <a:close/>
                  <a:moveTo>
                    <a:pt x="1138" y="363"/>
                  </a:moveTo>
                  <a:cubicBezTo>
                    <a:pt x="1135" y="366"/>
                    <a:pt x="1127" y="356"/>
                    <a:pt x="1127" y="353"/>
                  </a:cubicBezTo>
                  <a:cubicBezTo>
                    <a:pt x="1131" y="353"/>
                    <a:pt x="1134" y="359"/>
                    <a:pt x="1138" y="363"/>
                  </a:cubicBezTo>
                  <a:close/>
                  <a:moveTo>
                    <a:pt x="907" y="1307"/>
                  </a:moveTo>
                  <a:cubicBezTo>
                    <a:pt x="913" y="1305"/>
                    <a:pt x="922" y="1301"/>
                    <a:pt x="926" y="1301"/>
                  </a:cubicBezTo>
                  <a:cubicBezTo>
                    <a:pt x="928" y="1303"/>
                    <a:pt x="919" y="1307"/>
                    <a:pt x="917" y="1307"/>
                  </a:cubicBezTo>
                  <a:cubicBezTo>
                    <a:pt x="914" y="1308"/>
                    <a:pt x="906" y="1310"/>
                    <a:pt x="907" y="1307"/>
                  </a:cubicBezTo>
                  <a:close/>
                  <a:moveTo>
                    <a:pt x="855" y="1326"/>
                  </a:moveTo>
                  <a:cubicBezTo>
                    <a:pt x="852" y="1331"/>
                    <a:pt x="846" y="1328"/>
                    <a:pt x="841" y="1329"/>
                  </a:cubicBezTo>
                  <a:cubicBezTo>
                    <a:pt x="842" y="1327"/>
                    <a:pt x="845" y="1326"/>
                    <a:pt x="847" y="1326"/>
                  </a:cubicBezTo>
                  <a:cubicBezTo>
                    <a:pt x="847" y="1326"/>
                    <a:pt x="847" y="1328"/>
                    <a:pt x="848" y="1328"/>
                  </a:cubicBezTo>
                  <a:cubicBezTo>
                    <a:pt x="851" y="1329"/>
                    <a:pt x="854" y="1323"/>
                    <a:pt x="855" y="1326"/>
                  </a:cubicBezTo>
                  <a:close/>
                  <a:moveTo>
                    <a:pt x="809" y="1336"/>
                  </a:moveTo>
                  <a:cubicBezTo>
                    <a:pt x="812" y="1336"/>
                    <a:pt x="820" y="1332"/>
                    <a:pt x="820" y="1335"/>
                  </a:cubicBezTo>
                  <a:cubicBezTo>
                    <a:pt x="818" y="1337"/>
                    <a:pt x="808" y="1340"/>
                    <a:pt x="809" y="1336"/>
                  </a:cubicBezTo>
                  <a:close/>
                  <a:moveTo>
                    <a:pt x="590" y="183"/>
                  </a:moveTo>
                  <a:cubicBezTo>
                    <a:pt x="594" y="183"/>
                    <a:pt x="597" y="182"/>
                    <a:pt x="601" y="181"/>
                  </a:cubicBezTo>
                  <a:cubicBezTo>
                    <a:pt x="601" y="183"/>
                    <a:pt x="601" y="183"/>
                    <a:pt x="601" y="183"/>
                  </a:cubicBezTo>
                  <a:cubicBezTo>
                    <a:pt x="598" y="183"/>
                    <a:pt x="594" y="184"/>
                    <a:pt x="590" y="185"/>
                  </a:cubicBezTo>
                  <a:lnTo>
                    <a:pt x="590" y="183"/>
                  </a:lnTo>
                  <a:close/>
                  <a:moveTo>
                    <a:pt x="1096" y="322"/>
                  </a:moveTo>
                  <a:cubicBezTo>
                    <a:pt x="1099" y="324"/>
                    <a:pt x="1101" y="326"/>
                    <a:pt x="1101" y="328"/>
                  </a:cubicBezTo>
                  <a:cubicBezTo>
                    <a:pt x="1100" y="330"/>
                    <a:pt x="1098" y="331"/>
                    <a:pt x="1094" y="327"/>
                  </a:cubicBezTo>
                  <a:cubicBezTo>
                    <a:pt x="1095" y="326"/>
                    <a:pt x="1097" y="328"/>
                    <a:pt x="1098" y="327"/>
                  </a:cubicBezTo>
                  <a:cubicBezTo>
                    <a:pt x="1100" y="326"/>
                    <a:pt x="1092" y="323"/>
                    <a:pt x="1096" y="322"/>
                  </a:cubicBezTo>
                  <a:close/>
                  <a:moveTo>
                    <a:pt x="1181" y="425"/>
                  </a:moveTo>
                  <a:cubicBezTo>
                    <a:pt x="1179" y="421"/>
                    <a:pt x="1177" y="416"/>
                    <a:pt x="1175" y="412"/>
                  </a:cubicBezTo>
                  <a:cubicBezTo>
                    <a:pt x="1180" y="415"/>
                    <a:pt x="1184" y="422"/>
                    <a:pt x="1181" y="425"/>
                  </a:cubicBezTo>
                  <a:close/>
                  <a:moveTo>
                    <a:pt x="905" y="1311"/>
                  </a:moveTo>
                  <a:cubicBezTo>
                    <a:pt x="901" y="1313"/>
                    <a:pt x="899" y="1312"/>
                    <a:pt x="896" y="1313"/>
                  </a:cubicBezTo>
                  <a:cubicBezTo>
                    <a:pt x="897" y="1311"/>
                    <a:pt x="901" y="1309"/>
                    <a:pt x="905" y="1308"/>
                  </a:cubicBezTo>
                  <a:cubicBezTo>
                    <a:pt x="905" y="1309"/>
                    <a:pt x="904" y="1310"/>
                    <a:pt x="905" y="1311"/>
                  </a:cubicBezTo>
                  <a:close/>
                  <a:moveTo>
                    <a:pt x="672" y="1343"/>
                  </a:moveTo>
                  <a:cubicBezTo>
                    <a:pt x="675" y="1343"/>
                    <a:pt x="682" y="1342"/>
                    <a:pt x="680" y="1345"/>
                  </a:cubicBezTo>
                  <a:cubicBezTo>
                    <a:pt x="676" y="1345"/>
                    <a:pt x="672" y="1346"/>
                    <a:pt x="672" y="1343"/>
                  </a:cubicBezTo>
                  <a:close/>
                  <a:moveTo>
                    <a:pt x="658" y="1342"/>
                  </a:moveTo>
                  <a:cubicBezTo>
                    <a:pt x="663" y="1343"/>
                    <a:pt x="666" y="1340"/>
                    <a:pt x="666" y="1344"/>
                  </a:cubicBezTo>
                  <a:cubicBezTo>
                    <a:pt x="664" y="1345"/>
                    <a:pt x="658" y="1344"/>
                    <a:pt x="658" y="1342"/>
                  </a:cubicBezTo>
                  <a:close/>
                  <a:moveTo>
                    <a:pt x="1148" y="377"/>
                  </a:moveTo>
                  <a:cubicBezTo>
                    <a:pt x="1152" y="382"/>
                    <a:pt x="1152" y="382"/>
                    <a:pt x="1152" y="382"/>
                  </a:cubicBezTo>
                  <a:cubicBezTo>
                    <a:pt x="1150" y="385"/>
                    <a:pt x="1145" y="379"/>
                    <a:pt x="1148" y="377"/>
                  </a:cubicBezTo>
                  <a:close/>
                  <a:moveTo>
                    <a:pt x="1157" y="388"/>
                  </a:moveTo>
                  <a:cubicBezTo>
                    <a:pt x="1161" y="393"/>
                    <a:pt x="1163" y="396"/>
                    <a:pt x="1161" y="399"/>
                  </a:cubicBezTo>
                  <a:cubicBezTo>
                    <a:pt x="1159" y="398"/>
                    <a:pt x="1158" y="396"/>
                    <a:pt x="1157" y="393"/>
                  </a:cubicBezTo>
                  <a:cubicBezTo>
                    <a:pt x="1156" y="391"/>
                    <a:pt x="1156" y="389"/>
                    <a:pt x="1157" y="388"/>
                  </a:cubicBezTo>
                  <a:close/>
                  <a:moveTo>
                    <a:pt x="631" y="1341"/>
                  </a:moveTo>
                  <a:cubicBezTo>
                    <a:pt x="623" y="1340"/>
                    <a:pt x="623" y="1340"/>
                    <a:pt x="623" y="1340"/>
                  </a:cubicBezTo>
                  <a:cubicBezTo>
                    <a:pt x="622" y="1336"/>
                    <a:pt x="633" y="1338"/>
                    <a:pt x="631" y="1341"/>
                  </a:cubicBezTo>
                  <a:close/>
                  <a:moveTo>
                    <a:pt x="1192" y="437"/>
                  </a:moveTo>
                  <a:cubicBezTo>
                    <a:pt x="1189" y="439"/>
                    <a:pt x="1189" y="439"/>
                    <a:pt x="1189" y="439"/>
                  </a:cubicBezTo>
                  <a:cubicBezTo>
                    <a:pt x="1188" y="436"/>
                    <a:pt x="1182" y="431"/>
                    <a:pt x="1184" y="429"/>
                  </a:cubicBezTo>
                  <a:cubicBezTo>
                    <a:pt x="1186" y="428"/>
                    <a:pt x="1189" y="433"/>
                    <a:pt x="1192" y="437"/>
                  </a:cubicBezTo>
                  <a:close/>
                  <a:moveTo>
                    <a:pt x="1199" y="458"/>
                  </a:moveTo>
                  <a:cubicBezTo>
                    <a:pt x="1195" y="454"/>
                    <a:pt x="1199" y="453"/>
                    <a:pt x="1197" y="450"/>
                  </a:cubicBezTo>
                  <a:cubicBezTo>
                    <a:pt x="1196" y="447"/>
                    <a:pt x="1192" y="446"/>
                    <a:pt x="1192" y="442"/>
                  </a:cubicBezTo>
                  <a:cubicBezTo>
                    <a:pt x="1195" y="439"/>
                    <a:pt x="1196" y="447"/>
                    <a:pt x="1198" y="450"/>
                  </a:cubicBezTo>
                  <a:cubicBezTo>
                    <a:pt x="1200" y="453"/>
                    <a:pt x="1208" y="462"/>
                    <a:pt x="1206" y="467"/>
                  </a:cubicBezTo>
                  <a:cubicBezTo>
                    <a:pt x="1207" y="469"/>
                    <a:pt x="1206" y="466"/>
                    <a:pt x="1205" y="463"/>
                  </a:cubicBezTo>
                  <a:cubicBezTo>
                    <a:pt x="1204" y="460"/>
                    <a:pt x="1201" y="457"/>
                    <a:pt x="1199" y="458"/>
                  </a:cubicBezTo>
                  <a:close/>
                  <a:moveTo>
                    <a:pt x="1251" y="962"/>
                  </a:moveTo>
                  <a:cubicBezTo>
                    <a:pt x="1249" y="960"/>
                    <a:pt x="1254" y="947"/>
                    <a:pt x="1256" y="944"/>
                  </a:cubicBezTo>
                  <a:cubicBezTo>
                    <a:pt x="1259" y="946"/>
                    <a:pt x="1253" y="959"/>
                    <a:pt x="1251" y="962"/>
                  </a:cubicBezTo>
                  <a:close/>
                  <a:moveTo>
                    <a:pt x="1137" y="1145"/>
                  </a:moveTo>
                  <a:cubicBezTo>
                    <a:pt x="1134" y="1140"/>
                    <a:pt x="1144" y="1134"/>
                    <a:pt x="1147" y="1131"/>
                  </a:cubicBezTo>
                  <a:cubicBezTo>
                    <a:pt x="1150" y="1127"/>
                    <a:pt x="1154" y="1122"/>
                    <a:pt x="1158" y="1116"/>
                  </a:cubicBezTo>
                  <a:cubicBezTo>
                    <a:pt x="1160" y="1113"/>
                    <a:pt x="1163" y="1111"/>
                    <a:pt x="1165" y="1108"/>
                  </a:cubicBezTo>
                  <a:cubicBezTo>
                    <a:pt x="1167" y="1105"/>
                    <a:pt x="1169" y="1102"/>
                    <a:pt x="1171" y="1099"/>
                  </a:cubicBezTo>
                  <a:cubicBezTo>
                    <a:pt x="1172" y="1097"/>
                    <a:pt x="1176" y="1094"/>
                    <a:pt x="1178" y="1091"/>
                  </a:cubicBezTo>
                  <a:cubicBezTo>
                    <a:pt x="1179" y="1089"/>
                    <a:pt x="1179" y="1088"/>
                    <a:pt x="1180" y="1086"/>
                  </a:cubicBezTo>
                  <a:cubicBezTo>
                    <a:pt x="1180" y="1085"/>
                    <a:pt x="1181" y="1083"/>
                    <a:pt x="1181" y="1082"/>
                  </a:cubicBezTo>
                  <a:cubicBezTo>
                    <a:pt x="1183" y="1080"/>
                    <a:pt x="1186" y="1078"/>
                    <a:pt x="1188" y="1075"/>
                  </a:cubicBezTo>
                  <a:cubicBezTo>
                    <a:pt x="1192" y="1070"/>
                    <a:pt x="1197" y="1064"/>
                    <a:pt x="1200" y="1057"/>
                  </a:cubicBezTo>
                  <a:cubicBezTo>
                    <a:pt x="1204" y="1050"/>
                    <a:pt x="1208" y="1043"/>
                    <a:pt x="1211" y="1037"/>
                  </a:cubicBezTo>
                  <a:cubicBezTo>
                    <a:pt x="1214" y="1031"/>
                    <a:pt x="1218" y="1026"/>
                    <a:pt x="1221" y="1021"/>
                  </a:cubicBezTo>
                  <a:cubicBezTo>
                    <a:pt x="1224" y="1016"/>
                    <a:pt x="1225" y="1009"/>
                    <a:pt x="1227" y="1005"/>
                  </a:cubicBezTo>
                  <a:cubicBezTo>
                    <a:pt x="1229" y="1001"/>
                    <a:pt x="1232" y="999"/>
                    <a:pt x="1234" y="996"/>
                  </a:cubicBezTo>
                  <a:cubicBezTo>
                    <a:pt x="1236" y="992"/>
                    <a:pt x="1238" y="987"/>
                    <a:pt x="1239" y="983"/>
                  </a:cubicBezTo>
                  <a:cubicBezTo>
                    <a:pt x="1241" y="978"/>
                    <a:pt x="1243" y="974"/>
                    <a:pt x="1245" y="970"/>
                  </a:cubicBezTo>
                  <a:cubicBezTo>
                    <a:pt x="1248" y="971"/>
                    <a:pt x="1248" y="971"/>
                    <a:pt x="1248" y="971"/>
                  </a:cubicBezTo>
                  <a:cubicBezTo>
                    <a:pt x="1248" y="977"/>
                    <a:pt x="1245" y="977"/>
                    <a:pt x="1243" y="981"/>
                  </a:cubicBezTo>
                  <a:cubicBezTo>
                    <a:pt x="1238" y="991"/>
                    <a:pt x="1235" y="1000"/>
                    <a:pt x="1230" y="1009"/>
                  </a:cubicBezTo>
                  <a:cubicBezTo>
                    <a:pt x="1227" y="1017"/>
                    <a:pt x="1223" y="1024"/>
                    <a:pt x="1219" y="1032"/>
                  </a:cubicBezTo>
                  <a:cubicBezTo>
                    <a:pt x="1217" y="1035"/>
                    <a:pt x="1215" y="1038"/>
                    <a:pt x="1213" y="1042"/>
                  </a:cubicBezTo>
                  <a:cubicBezTo>
                    <a:pt x="1211" y="1045"/>
                    <a:pt x="1209" y="1048"/>
                    <a:pt x="1207" y="1051"/>
                  </a:cubicBezTo>
                  <a:cubicBezTo>
                    <a:pt x="1205" y="1054"/>
                    <a:pt x="1205" y="1056"/>
                    <a:pt x="1203" y="1059"/>
                  </a:cubicBezTo>
                  <a:cubicBezTo>
                    <a:pt x="1202" y="1061"/>
                    <a:pt x="1201" y="1063"/>
                    <a:pt x="1199" y="1065"/>
                  </a:cubicBezTo>
                  <a:cubicBezTo>
                    <a:pt x="1197" y="1067"/>
                    <a:pt x="1196" y="1068"/>
                    <a:pt x="1194" y="1070"/>
                  </a:cubicBezTo>
                  <a:cubicBezTo>
                    <a:pt x="1193" y="1073"/>
                    <a:pt x="1192" y="1076"/>
                    <a:pt x="1190" y="1079"/>
                  </a:cubicBezTo>
                  <a:cubicBezTo>
                    <a:pt x="1189" y="1081"/>
                    <a:pt x="1186" y="1083"/>
                    <a:pt x="1185" y="1085"/>
                  </a:cubicBezTo>
                  <a:cubicBezTo>
                    <a:pt x="1183" y="1088"/>
                    <a:pt x="1182" y="1092"/>
                    <a:pt x="1180" y="1095"/>
                  </a:cubicBezTo>
                  <a:cubicBezTo>
                    <a:pt x="1179" y="1097"/>
                    <a:pt x="1178" y="1097"/>
                    <a:pt x="1176" y="1099"/>
                  </a:cubicBezTo>
                  <a:cubicBezTo>
                    <a:pt x="1174" y="1101"/>
                    <a:pt x="1175" y="1102"/>
                    <a:pt x="1174" y="1104"/>
                  </a:cubicBezTo>
                  <a:cubicBezTo>
                    <a:pt x="1171" y="1107"/>
                    <a:pt x="1167" y="1110"/>
                    <a:pt x="1164" y="1114"/>
                  </a:cubicBezTo>
                  <a:cubicBezTo>
                    <a:pt x="1160" y="1118"/>
                    <a:pt x="1156" y="1124"/>
                    <a:pt x="1152" y="1129"/>
                  </a:cubicBezTo>
                  <a:cubicBezTo>
                    <a:pt x="1150" y="1132"/>
                    <a:pt x="1148" y="1135"/>
                    <a:pt x="1145" y="1137"/>
                  </a:cubicBezTo>
                  <a:cubicBezTo>
                    <a:pt x="1143" y="1140"/>
                    <a:pt x="1140" y="1142"/>
                    <a:pt x="1137" y="1145"/>
                  </a:cubicBezTo>
                  <a:close/>
                  <a:moveTo>
                    <a:pt x="841" y="1327"/>
                  </a:moveTo>
                  <a:cubicBezTo>
                    <a:pt x="840" y="1329"/>
                    <a:pt x="830" y="1330"/>
                    <a:pt x="831" y="1327"/>
                  </a:cubicBezTo>
                  <a:cubicBezTo>
                    <a:pt x="836" y="1325"/>
                    <a:pt x="838" y="1326"/>
                    <a:pt x="841" y="1327"/>
                  </a:cubicBezTo>
                  <a:close/>
                  <a:moveTo>
                    <a:pt x="797" y="1335"/>
                  </a:moveTo>
                  <a:cubicBezTo>
                    <a:pt x="797" y="1332"/>
                    <a:pt x="797" y="1332"/>
                    <a:pt x="797" y="1332"/>
                  </a:cubicBezTo>
                  <a:cubicBezTo>
                    <a:pt x="804" y="1332"/>
                    <a:pt x="811" y="1328"/>
                    <a:pt x="813" y="1332"/>
                  </a:cubicBezTo>
                  <a:cubicBezTo>
                    <a:pt x="807" y="1333"/>
                    <a:pt x="801" y="1333"/>
                    <a:pt x="797" y="1335"/>
                  </a:cubicBezTo>
                  <a:close/>
                  <a:moveTo>
                    <a:pt x="1232" y="520"/>
                  </a:moveTo>
                  <a:cubicBezTo>
                    <a:pt x="1230" y="516"/>
                    <a:pt x="1232" y="516"/>
                    <a:pt x="1230" y="513"/>
                  </a:cubicBezTo>
                  <a:cubicBezTo>
                    <a:pt x="1232" y="512"/>
                    <a:pt x="1236" y="520"/>
                    <a:pt x="1232" y="520"/>
                  </a:cubicBezTo>
                  <a:close/>
                  <a:moveTo>
                    <a:pt x="699" y="1337"/>
                  </a:moveTo>
                  <a:cubicBezTo>
                    <a:pt x="704" y="1337"/>
                    <a:pt x="706" y="1335"/>
                    <a:pt x="710" y="1337"/>
                  </a:cubicBezTo>
                  <a:cubicBezTo>
                    <a:pt x="702" y="1340"/>
                    <a:pt x="713" y="1336"/>
                    <a:pt x="713" y="1341"/>
                  </a:cubicBezTo>
                  <a:cubicBezTo>
                    <a:pt x="708" y="1343"/>
                    <a:pt x="699" y="1340"/>
                    <a:pt x="699" y="1337"/>
                  </a:cubicBezTo>
                  <a:close/>
                  <a:moveTo>
                    <a:pt x="524" y="1312"/>
                  </a:moveTo>
                  <a:cubicBezTo>
                    <a:pt x="529" y="1309"/>
                    <a:pt x="539" y="1318"/>
                    <a:pt x="545" y="1317"/>
                  </a:cubicBezTo>
                  <a:cubicBezTo>
                    <a:pt x="545" y="1318"/>
                    <a:pt x="547" y="1318"/>
                    <a:pt x="548" y="1319"/>
                  </a:cubicBezTo>
                  <a:cubicBezTo>
                    <a:pt x="544" y="1321"/>
                    <a:pt x="528" y="1315"/>
                    <a:pt x="524" y="1312"/>
                  </a:cubicBezTo>
                  <a:close/>
                  <a:moveTo>
                    <a:pt x="457" y="1282"/>
                  </a:moveTo>
                  <a:cubicBezTo>
                    <a:pt x="460" y="1281"/>
                    <a:pt x="465" y="1286"/>
                    <a:pt x="466" y="1287"/>
                  </a:cubicBezTo>
                  <a:cubicBezTo>
                    <a:pt x="463" y="1290"/>
                    <a:pt x="457" y="1284"/>
                    <a:pt x="457" y="1282"/>
                  </a:cubicBezTo>
                  <a:close/>
                  <a:moveTo>
                    <a:pt x="478" y="1292"/>
                  </a:moveTo>
                  <a:cubicBezTo>
                    <a:pt x="477" y="1294"/>
                    <a:pt x="471" y="1290"/>
                    <a:pt x="469" y="1289"/>
                  </a:cubicBezTo>
                  <a:cubicBezTo>
                    <a:pt x="469" y="1288"/>
                    <a:pt x="471" y="1289"/>
                    <a:pt x="473" y="1289"/>
                  </a:cubicBezTo>
                  <a:cubicBezTo>
                    <a:pt x="475" y="1290"/>
                    <a:pt x="477" y="1291"/>
                    <a:pt x="478" y="1292"/>
                  </a:cubicBezTo>
                  <a:close/>
                  <a:moveTo>
                    <a:pt x="431" y="1270"/>
                  </a:moveTo>
                  <a:cubicBezTo>
                    <a:pt x="432" y="1273"/>
                    <a:pt x="427" y="1267"/>
                    <a:pt x="424" y="1265"/>
                  </a:cubicBezTo>
                  <a:cubicBezTo>
                    <a:pt x="420" y="1262"/>
                    <a:pt x="416" y="1261"/>
                    <a:pt x="413" y="1259"/>
                  </a:cubicBezTo>
                  <a:cubicBezTo>
                    <a:pt x="416" y="1258"/>
                    <a:pt x="419" y="1259"/>
                    <a:pt x="423" y="1262"/>
                  </a:cubicBezTo>
                  <a:cubicBezTo>
                    <a:pt x="426" y="1265"/>
                    <a:pt x="429" y="1268"/>
                    <a:pt x="431" y="1270"/>
                  </a:cubicBezTo>
                  <a:close/>
                  <a:moveTo>
                    <a:pt x="400" y="1249"/>
                  </a:moveTo>
                  <a:cubicBezTo>
                    <a:pt x="405" y="1252"/>
                    <a:pt x="412" y="1253"/>
                    <a:pt x="410" y="1257"/>
                  </a:cubicBezTo>
                  <a:cubicBezTo>
                    <a:pt x="406" y="1255"/>
                    <a:pt x="399" y="1253"/>
                    <a:pt x="400" y="1249"/>
                  </a:cubicBezTo>
                  <a:close/>
                  <a:moveTo>
                    <a:pt x="312" y="1185"/>
                  </a:moveTo>
                  <a:cubicBezTo>
                    <a:pt x="311" y="1182"/>
                    <a:pt x="309" y="1177"/>
                    <a:pt x="303" y="1175"/>
                  </a:cubicBezTo>
                  <a:cubicBezTo>
                    <a:pt x="305" y="1171"/>
                    <a:pt x="309" y="1175"/>
                    <a:pt x="312" y="1179"/>
                  </a:cubicBezTo>
                  <a:cubicBezTo>
                    <a:pt x="315" y="1183"/>
                    <a:pt x="317" y="1187"/>
                    <a:pt x="312" y="1185"/>
                  </a:cubicBezTo>
                  <a:close/>
                  <a:moveTo>
                    <a:pt x="1176" y="427"/>
                  </a:moveTo>
                  <a:cubicBezTo>
                    <a:pt x="1175" y="428"/>
                    <a:pt x="1167" y="422"/>
                    <a:pt x="1170" y="420"/>
                  </a:cubicBezTo>
                  <a:cubicBezTo>
                    <a:pt x="1172" y="421"/>
                    <a:pt x="1174" y="424"/>
                    <a:pt x="1176" y="427"/>
                  </a:cubicBezTo>
                  <a:close/>
                  <a:moveTo>
                    <a:pt x="1178" y="431"/>
                  </a:moveTo>
                  <a:cubicBezTo>
                    <a:pt x="1180" y="431"/>
                    <a:pt x="1185" y="440"/>
                    <a:pt x="1183" y="441"/>
                  </a:cubicBezTo>
                  <a:cubicBezTo>
                    <a:pt x="1178" y="436"/>
                    <a:pt x="1181" y="435"/>
                    <a:pt x="1178" y="431"/>
                  </a:cubicBezTo>
                  <a:close/>
                  <a:moveTo>
                    <a:pt x="330" y="1193"/>
                  </a:moveTo>
                  <a:cubicBezTo>
                    <a:pt x="331" y="1195"/>
                    <a:pt x="334" y="1197"/>
                    <a:pt x="336" y="1199"/>
                  </a:cubicBezTo>
                  <a:cubicBezTo>
                    <a:pt x="338" y="1201"/>
                    <a:pt x="339" y="1203"/>
                    <a:pt x="337" y="1204"/>
                  </a:cubicBezTo>
                  <a:cubicBezTo>
                    <a:pt x="333" y="1200"/>
                    <a:pt x="330" y="1201"/>
                    <a:pt x="331" y="1197"/>
                  </a:cubicBezTo>
                  <a:cubicBezTo>
                    <a:pt x="331" y="1196"/>
                    <a:pt x="328" y="1194"/>
                    <a:pt x="330" y="1193"/>
                  </a:cubicBezTo>
                  <a:close/>
                  <a:moveTo>
                    <a:pt x="260" y="1126"/>
                  </a:moveTo>
                  <a:cubicBezTo>
                    <a:pt x="262" y="1124"/>
                    <a:pt x="269" y="1132"/>
                    <a:pt x="266" y="1133"/>
                  </a:cubicBezTo>
                  <a:cubicBezTo>
                    <a:pt x="262" y="1130"/>
                    <a:pt x="261" y="1129"/>
                    <a:pt x="260" y="1126"/>
                  </a:cubicBezTo>
                  <a:close/>
                  <a:moveTo>
                    <a:pt x="1206" y="476"/>
                  </a:moveTo>
                  <a:cubicBezTo>
                    <a:pt x="1209" y="480"/>
                    <a:pt x="1210" y="484"/>
                    <a:pt x="1211" y="487"/>
                  </a:cubicBezTo>
                  <a:cubicBezTo>
                    <a:pt x="1209" y="486"/>
                    <a:pt x="1202" y="477"/>
                    <a:pt x="1206" y="476"/>
                  </a:cubicBezTo>
                  <a:close/>
                  <a:moveTo>
                    <a:pt x="656" y="1334"/>
                  </a:moveTo>
                  <a:cubicBezTo>
                    <a:pt x="652" y="1333"/>
                    <a:pt x="645" y="1334"/>
                    <a:pt x="647" y="1331"/>
                  </a:cubicBezTo>
                  <a:cubicBezTo>
                    <a:pt x="650" y="1332"/>
                    <a:pt x="657" y="1331"/>
                    <a:pt x="656" y="1334"/>
                  </a:cubicBezTo>
                  <a:close/>
                  <a:moveTo>
                    <a:pt x="536" y="1311"/>
                  </a:moveTo>
                  <a:cubicBezTo>
                    <a:pt x="524" y="1306"/>
                    <a:pt x="519" y="1304"/>
                    <a:pt x="509" y="1299"/>
                  </a:cubicBezTo>
                  <a:cubicBezTo>
                    <a:pt x="512" y="1296"/>
                    <a:pt x="516" y="1301"/>
                    <a:pt x="519" y="1302"/>
                  </a:cubicBezTo>
                  <a:cubicBezTo>
                    <a:pt x="524" y="1303"/>
                    <a:pt x="529" y="1301"/>
                    <a:pt x="536" y="1304"/>
                  </a:cubicBezTo>
                  <a:cubicBezTo>
                    <a:pt x="537" y="1307"/>
                    <a:pt x="535" y="1307"/>
                    <a:pt x="536" y="1311"/>
                  </a:cubicBezTo>
                  <a:close/>
                  <a:moveTo>
                    <a:pt x="344" y="1208"/>
                  </a:moveTo>
                  <a:cubicBezTo>
                    <a:pt x="345" y="1204"/>
                    <a:pt x="349" y="1211"/>
                    <a:pt x="352" y="1213"/>
                  </a:cubicBezTo>
                  <a:cubicBezTo>
                    <a:pt x="354" y="1215"/>
                    <a:pt x="355" y="1215"/>
                    <a:pt x="357" y="1217"/>
                  </a:cubicBezTo>
                  <a:cubicBezTo>
                    <a:pt x="359" y="1218"/>
                    <a:pt x="361" y="1219"/>
                    <a:pt x="362" y="1221"/>
                  </a:cubicBezTo>
                  <a:cubicBezTo>
                    <a:pt x="356" y="1221"/>
                    <a:pt x="347" y="1210"/>
                    <a:pt x="344" y="1208"/>
                  </a:cubicBezTo>
                  <a:close/>
                  <a:moveTo>
                    <a:pt x="244" y="1105"/>
                  </a:moveTo>
                  <a:cubicBezTo>
                    <a:pt x="246" y="1103"/>
                    <a:pt x="253" y="1112"/>
                    <a:pt x="252" y="1114"/>
                  </a:cubicBezTo>
                  <a:cubicBezTo>
                    <a:pt x="250" y="1117"/>
                    <a:pt x="244" y="1107"/>
                    <a:pt x="244" y="1105"/>
                  </a:cubicBezTo>
                  <a:close/>
                  <a:moveTo>
                    <a:pt x="231" y="1084"/>
                  </a:moveTo>
                  <a:cubicBezTo>
                    <a:pt x="234" y="1088"/>
                    <a:pt x="238" y="1093"/>
                    <a:pt x="238" y="1096"/>
                  </a:cubicBezTo>
                  <a:cubicBezTo>
                    <a:pt x="236" y="1097"/>
                    <a:pt x="227" y="1085"/>
                    <a:pt x="231" y="1084"/>
                  </a:cubicBezTo>
                  <a:close/>
                  <a:moveTo>
                    <a:pt x="1267" y="689"/>
                  </a:moveTo>
                  <a:cubicBezTo>
                    <a:pt x="1266" y="688"/>
                    <a:pt x="1265" y="688"/>
                    <a:pt x="1264" y="690"/>
                  </a:cubicBezTo>
                  <a:cubicBezTo>
                    <a:pt x="1264" y="696"/>
                    <a:pt x="1265" y="698"/>
                    <a:pt x="1265" y="703"/>
                  </a:cubicBezTo>
                  <a:cubicBezTo>
                    <a:pt x="1265" y="706"/>
                    <a:pt x="1264" y="707"/>
                    <a:pt x="1264" y="710"/>
                  </a:cubicBezTo>
                  <a:cubicBezTo>
                    <a:pt x="1264" y="711"/>
                    <a:pt x="1265" y="713"/>
                    <a:pt x="1265" y="715"/>
                  </a:cubicBezTo>
                  <a:cubicBezTo>
                    <a:pt x="1265" y="716"/>
                    <a:pt x="1265" y="718"/>
                    <a:pt x="1265" y="720"/>
                  </a:cubicBezTo>
                  <a:cubicBezTo>
                    <a:pt x="1266" y="724"/>
                    <a:pt x="1266" y="728"/>
                    <a:pt x="1266" y="732"/>
                  </a:cubicBezTo>
                  <a:cubicBezTo>
                    <a:pt x="1266" y="738"/>
                    <a:pt x="1269" y="732"/>
                    <a:pt x="1269" y="735"/>
                  </a:cubicBezTo>
                  <a:cubicBezTo>
                    <a:pt x="1270" y="738"/>
                    <a:pt x="1268" y="738"/>
                    <a:pt x="1267" y="738"/>
                  </a:cubicBezTo>
                  <a:cubicBezTo>
                    <a:pt x="1267" y="741"/>
                    <a:pt x="1269" y="740"/>
                    <a:pt x="1269" y="743"/>
                  </a:cubicBezTo>
                  <a:cubicBezTo>
                    <a:pt x="1269" y="745"/>
                    <a:pt x="1268" y="745"/>
                    <a:pt x="1268" y="747"/>
                  </a:cubicBezTo>
                  <a:cubicBezTo>
                    <a:pt x="1268" y="752"/>
                    <a:pt x="1269" y="753"/>
                    <a:pt x="1268" y="758"/>
                  </a:cubicBezTo>
                  <a:cubicBezTo>
                    <a:pt x="1268" y="760"/>
                    <a:pt x="1267" y="761"/>
                    <a:pt x="1266" y="762"/>
                  </a:cubicBezTo>
                  <a:cubicBezTo>
                    <a:pt x="1266" y="763"/>
                    <a:pt x="1265" y="768"/>
                    <a:pt x="1265" y="772"/>
                  </a:cubicBezTo>
                  <a:cubicBezTo>
                    <a:pt x="1264" y="777"/>
                    <a:pt x="1263" y="782"/>
                    <a:pt x="1263" y="785"/>
                  </a:cubicBezTo>
                  <a:cubicBezTo>
                    <a:pt x="1264" y="791"/>
                    <a:pt x="1265" y="791"/>
                    <a:pt x="1266" y="797"/>
                  </a:cubicBezTo>
                  <a:cubicBezTo>
                    <a:pt x="1264" y="798"/>
                    <a:pt x="1265" y="802"/>
                    <a:pt x="1264" y="805"/>
                  </a:cubicBezTo>
                  <a:cubicBezTo>
                    <a:pt x="1264" y="805"/>
                    <a:pt x="1262" y="804"/>
                    <a:pt x="1262" y="805"/>
                  </a:cubicBezTo>
                  <a:cubicBezTo>
                    <a:pt x="1261" y="807"/>
                    <a:pt x="1262" y="811"/>
                    <a:pt x="1260" y="813"/>
                  </a:cubicBezTo>
                  <a:cubicBezTo>
                    <a:pt x="1260" y="814"/>
                    <a:pt x="1259" y="814"/>
                    <a:pt x="1259" y="815"/>
                  </a:cubicBezTo>
                  <a:cubicBezTo>
                    <a:pt x="1257" y="819"/>
                    <a:pt x="1256" y="824"/>
                    <a:pt x="1256" y="831"/>
                  </a:cubicBezTo>
                  <a:cubicBezTo>
                    <a:pt x="1256" y="834"/>
                    <a:pt x="1257" y="835"/>
                    <a:pt x="1257" y="839"/>
                  </a:cubicBezTo>
                  <a:cubicBezTo>
                    <a:pt x="1255" y="838"/>
                    <a:pt x="1254" y="840"/>
                    <a:pt x="1252" y="843"/>
                  </a:cubicBezTo>
                  <a:cubicBezTo>
                    <a:pt x="1251" y="846"/>
                    <a:pt x="1253" y="849"/>
                    <a:pt x="1252" y="853"/>
                  </a:cubicBezTo>
                  <a:cubicBezTo>
                    <a:pt x="1251" y="857"/>
                    <a:pt x="1248" y="859"/>
                    <a:pt x="1246" y="863"/>
                  </a:cubicBezTo>
                  <a:cubicBezTo>
                    <a:pt x="1245" y="866"/>
                    <a:pt x="1245" y="871"/>
                    <a:pt x="1244" y="876"/>
                  </a:cubicBezTo>
                  <a:cubicBezTo>
                    <a:pt x="1243" y="879"/>
                    <a:pt x="1241" y="881"/>
                    <a:pt x="1240" y="884"/>
                  </a:cubicBezTo>
                  <a:cubicBezTo>
                    <a:pt x="1239" y="888"/>
                    <a:pt x="1238" y="893"/>
                    <a:pt x="1237" y="896"/>
                  </a:cubicBezTo>
                  <a:cubicBezTo>
                    <a:pt x="1237" y="897"/>
                    <a:pt x="1234" y="900"/>
                    <a:pt x="1234" y="901"/>
                  </a:cubicBezTo>
                  <a:cubicBezTo>
                    <a:pt x="1234" y="901"/>
                    <a:pt x="1235" y="913"/>
                    <a:pt x="1231" y="914"/>
                  </a:cubicBezTo>
                  <a:cubicBezTo>
                    <a:pt x="1228" y="914"/>
                    <a:pt x="1230" y="915"/>
                    <a:pt x="1229" y="919"/>
                  </a:cubicBezTo>
                  <a:cubicBezTo>
                    <a:pt x="1228" y="921"/>
                    <a:pt x="1224" y="925"/>
                    <a:pt x="1228" y="927"/>
                  </a:cubicBezTo>
                  <a:cubicBezTo>
                    <a:pt x="1226" y="931"/>
                    <a:pt x="1224" y="928"/>
                    <a:pt x="1222" y="931"/>
                  </a:cubicBezTo>
                  <a:cubicBezTo>
                    <a:pt x="1221" y="933"/>
                    <a:pt x="1222" y="935"/>
                    <a:pt x="1221" y="938"/>
                  </a:cubicBezTo>
                  <a:cubicBezTo>
                    <a:pt x="1220" y="939"/>
                    <a:pt x="1218" y="939"/>
                    <a:pt x="1218" y="942"/>
                  </a:cubicBezTo>
                  <a:cubicBezTo>
                    <a:pt x="1217" y="947"/>
                    <a:pt x="1219" y="943"/>
                    <a:pt x="1220" y="946"/>
                  </a:cubicBezTo>
                  <a:cubicBezTo>
                    <a:pt x="1218" y="949"/>
                    <a:pt x="1217" y="949"/>
                    <a:pt x="1216" y="952"/>
                  </a:cubicBezTo>
                  <a:cubicBezTo>
                    <a:pt x="1215" y="955"/>
                    <a:pt x="1216" y="962"/>
                    <a:pt x="1213" y="962"/>
                  </a:cubicBezTo>
                  <a:cubicBezTo>
                    <a:pt x="1208" y="962"/>
                    <a:pt x="1213" y="963"/>
                    <a:pt x="1210" y="967"/>
                  </a:cubicBezTo>
                  <a:cubicBezTo>
                    <a:pt x="1209" y="969"/>
                    <a:pt x="1205" y="970"/>
                    <a:pt x="1203" y="972"/>
                  </a:cubicBezTo>
                  <a:cubicBezTo>
                    <a:pt x="1203" y="975"/>
                    <a:pt x="1202" y="979"/>
                    <a:pt x="1199" y="984"/>
                  </a:cubicBezTo>
                  <a:cubicBezTo>
                    <a:pt x="1197" y="988"/>
                    <a:pt x="1194" y="992"/>
                    <a:pt x="1192" y="993"/>
                  </a:cubicBezTo>
                  <a:cubicBezTo>
                    <a:pt x="1191" y="995"/>
                    <a:pt x="1190" y="997"/>
                    <a:pt x="1189" y="999"/>
                  </a:cubicBezTo>
                  <a:cubicBezTo>
                    <a:pt x="1188" y="1001"/>
                    <a:pt x="1188" y="1002"/>
                    <a:pt x="1189" y="1003"/>
                  </a:cubicBezTo>
                  <a:cubicBezTo>
                    <a:pt x="1186" y="1006"/>
                    <a:pt x="1188" y="1000"/>
                    <a:pt x="1185" y="1003"/>
                  </a:cubicBezTo>
                  <a:cubicBezTo>
                    <a:pt x="1182" y="1009"/>
                    <a:pt x="1182" y="1013"/>
                    <a:pt x="1176" y="1021"/>
                  </a:cubicBezTo>
                  <a:cubicBezTo>
                    <a:pt x="1172" y="1026"/>
                    <a:pt x="1164" y="1029"/>
                    <a:pt x="1167" y="1036"/>
                  </a:cubicBezTo>
                  <a:cubicBezTo>
                    <a:pt x="1163" y="1036"/>
                    <a:pt x="1163" y="1042"/>
                    <a:pt x="1159" y="1045"/>
                  </a:cubicBezTo>
                  <a:cubicBezTo>
                    <a:pt x="1159" y="1045"/>
                    <a:pt x="1155" y="1047"/>
                    <a:pt x="1154" y="1048"/>
                  </a:cubicBezTo>
                  <a:cubicBezTo>
                    <a:pt x="1153" y="1049"/>
                    <a:pt x="1152" y="1052"/>
                    <a:pt x="1151" y="1053"/>
                  </a:cubicBezTo>
                  <a:cubicBezTo>
                    <a:pt x="1150" y="1054"/>
                    <a:pt x="1148" y="1056"/>
                    <a:pt x="1146" y="1058"/>
                  </a:cubicBezTo>
                  <a:cubicBezTo>
                    <a:pt x="1145" y="1059"/>
                    <a:pt x="1144" y="1060"/>
                    <a:pt x="1143" y="1061"/>
                  </a:cubicBezTo>
                  <a:cubicBezTo>
                    <a:pt x="1142" y="1062"/>
                    <a:pt x="1141" y="1063"/>
                    <a:pt x="1140" y="1065"/>
                  </a:cubicBezTo>
                  <a:cubicBezTo>
                    <a:pt x="1138" y="1067"/>
                    <a:pt x="1138" y="1070"/>
                    <a:pt x="1136" y="1073"/>
                  </a:cubicBezTo>
                  <a:cubicBezTo>
                    <a:pt x="1134" y="1075"/>
                    <a:pt x="1133" y="1074"/>
                    <a:pt x="1132" y="1076"/>
                  </a:cubicBezTo>
                  <a:cubicBezTo>
                    <a:pt x="1131" y="1077"/>
                    <a:pt x="1130" y="1081"/>
                    <a:pt x="1128" y="1079"/>
                  </a:cubicBezTo>
                  <a:cubicBezTo>
                    <a:pt x="1125" y="1081"/>
                    <a:pt x="1126" y="1083"/>
                    <a:pt x="1124" y="1085"/>
                  </a:cubicBezTo>
                  <a:cubicBezTo>
                    <a:pt x="1122" y="1087"/>
                    <a:pt x="1121" y="1086"/>
                    <a:pt x="1119" y="1088"/>
                  </a:cubicBezTo>
                  <a:cubicBezTo>
                    <a:pt x="1116" y="1092"/>
                    <a:pt x="1115" y="1094"/>
                    <a:pt x="1112" y="1097"/>
                  </a:cubicBezTo>
                  <a:cubicBezTo>
                    <a:pt x="1111" y="1097"/>
                    <a:pt x="1111" y="1099"/>
                    <a:pt x="1110" y="1099"/>
                  </a:cubicBezTo>
                  <a:cubicBezTo>
                    <a:pt x="1110" y="1099"/>
                    <a:pt x="1109" y="1098"/>
                    <a:pt x="1109" y="1098"/>
                  </a:cubicBezTo>
                  <a:cubicBezTo>
                    <a:pt x="1106" y="1100"/>
                    <a:pt x="1102" y="1105"/>
                    <a:pt x="1101" y="1106"/>
                  </a:cubicBezTo>
                  <a:cubicBezTo>
                    <a:pt x="1099" y="1108"/>
                    <a:pt x="1098" y="1112"/>
                    <a:pt x="1096" y="1114"/>
                  </a:cubicBezTo>
                  <a:cubicBezTo>
                    <a:pt x="1094" y="1116"/>
                    <a:pt x="1092" y="1115"/>
                    <a:pt x="1090" y="1117"/>
                  </a:cubicBezTo>
                  <a:cubicBezTo>
                    <a:pt x="1087" y="1119"/>
                    <a:pt x="1088" y="1121"/>
                    <a:pt x="1086" y="1122"/>
                  </a:cubicBezTo>
                  <a:cubicBezTo>
                    <a:pt x="1084" y="1124"/>
                    <a:pt x="1082" y="1125"/>
                    <a:pt x="1080" y="1126"/>
                  </a:cubicBezTo>
                  <a:cubicBezTo>
                    <a:pt x="1079" y="1127"/>
                    <a:pt x="1077" y="1129"/>
                    <a:pt x="1076" y="1131"/>
                  </a:cubicBezTo>
                  <a:cubicBezTo>
                    <a:pt x="1074" y="1133"/>
                    <a:pt x="1072" y="1135"/>
                    <a:pt x="1069" y="1137"/>
                  </a:cubicBezTo>
                  <a:cubicBezTo>
                    <a:pt x="1067" y="1138"/>
                    <a:pt x="1066" y="1138"/>
                    <a:pt x="1064" y="1140"/>
                  </a:cubicBezTo>
                  <a:cubicBezTo>
                    <a:pt x="1062" y="1141"/>
                    <a:pt x="1060" y="1144"/>
                    <a:pt x="1058" y="1145"/>
                  </a:cubicBezTo>
                  <a:cubicBezTo>
                    <a:pt x="1057" y="1146"/>
                    <a:pt x="1055" y="1146"/>
                    <a:pt x="1054" y="1147"/>
                  </a:cubicBezTo>
                  <a:cubicBezTo>
                    <a:pt x="1051" y="1149"/>
                    <a:pt x="1047" y="1152"/>
                    <a:pt x="1044" y="1154"/>
                  </a:cubicBezTo>
                  <a:cubicBezTo>
                    <a:pt x="1043" y="1155"/>
                    <a:pt x="1043" y="1156"/>
                    <a:pt x="1042" y="1157"/>
                  </a:cubicBezTo>
                  <a:cubicBezTo>
                    <a:pt x="1040" y="1158"/>
                    <a:pt x="1038" y="1158"/>
                    <a:pt x="1036" y="1159"/>
                  </a:cubicBezTo>
                  <a:cubicBezTo>
                    <a:pt x="1034" y="1161"/>
                    <a:pt x="1032" y="1163"/>
                    <a:pt x="1029" y="1165"/>
                  </a:cubicBezTo>
                  <a:cubicBezTo>
                    <a:pt x="1027" y="1166"/>
                    <a:pt x="1024" y="1168"/>
                    <a:pt x="1022" y="1170"/>
                  </a:cubicBezTo>
                  <a:cubicBezTo>
                    <a:pt x="1019" y="1172"/>
                    <a:pt x="1015" y="1173"/>
                    <a:pt x="1013" y="1175"/>
                  </a:cubicBezTo>
                  <a:cubicBezTo>
                    <a:pt x="1010" y="1177"/>
                    <a:pt x="1007" y="1179"/>
                    <a:pt x="1004" y="1181"/>
                  </a:cubicBezTo>
                  <a:cubicBezTo>
                    <a:pt x="1002" y="1182"/>
                    <a:pt x="999" y="1182"/>
                    <a:pt x="997" y="1184"/>
                  </a:cubicBezTo>
                  <a:cubicBezTo>
                    <a:pt x="995" y="1185"/>
                    <a:pt x="991" y="1189"/>
                    <a:pt x="987" y="1191"/>
                  </a:cubicBezTo>
                  <a:cubicBezTo>
                    <a:pt x="986" y="1191"/>
                    <a:pt x="983" y="1192"/>
                    <a:pt x="981" y="1192"/>
                  </a:cubicBezTo>
                  <a:cubicBezTo>
                    <a:pt x="973" y="1197"/>
                    <a:pt x="965" y="1204"/>
                    <a:pt x="956" y="1203"/>
                  </a:cubicBezTo>
                  <a:cubicBezTo>
                    <a:pt x="958" y="1201"/>
                    <a:pt x="960" y="1200"/>
                    <a:pt x="964" y="1198"/>
                  </a:cubicBezTo>
                  <a:cubicBezTo>
                    <a:pt x="967" y="1197"/>
                    <a:pt x="970" y="1196"/>
                    <a:pt x="973" y="1194"/>
                  </a:cubicBezTo>
                  <a:cubicBezTo>
                    <a:pt x="975" y="1193"/>
                    <a:pt x="978" y="1191"/>
                    <a:pt x="980" y="1190"/>
                  </a:cubicBezTo>
                  <a:cubicBezTo>
                    <a:pt x="982" y="1189"/>
                    <a:pt x="983" y="1190"/>
                    <a:pt x="984" y="1189"/>
                  </a:cubicBezTo>
                  <a:cubicBezTo>
                    <a:pt x="986" y="1189"/>
                    <a:pt x="986" y="1188"/>
                    <a:pt x="986" y="1187"/>
                  </a:cubicBezTo>
                  <a:cubicBezTo>
                    <a:pt x="986" y="1187"/>
                    <a:pt x="988" y="1187"/>
                    <a:pt x="989" y="1186"/>
                  </a:cubicBezTo>
                  <a:cubicBezTo>
                    <a:pt x="991" y="1186"/>
                    <a:pt x="992" y="1185"/>
                    <a:pt x="993" y="1185"/>
                  </a:cubicBezTo>
                  <a:cubicBezTo>
                    <a:pt x="994" y="1184"/>
                    <a:pt x="995" y="1182"/>
                    <a:pt x="997" y="1181"/>
                  </a:cubicBezTo>
                  <a:cubicBezTo>
                    <a:pt x="999" y="1179"/>
                    <a:pt x="1003" y="1179"/>
                    <a:pt x="1006" y="1177"/>
                  </a:cubicBezTo>
                  <a:cubicBezTo>
                    <a:pt x="1010" y="1175"/>
                    <a:pt x="1014" y="1171"/>
                    <a:pt x="1018" y="1167"/>
                  </a:cubicBezTo>
                  <a:cubicBezTo>
                    <a:pt x="1022" y="1164"/>
                    <a:pt x="1027" y="1161"/>
                    <a:pt x="1030" y="1160"/>
                  </a:cubicBezTo>
                  <a:cubicBezTo>
                    <a:pt x="1031" y="1160"/>
                    <a:pt x="1029" y="1163"/>
                    <a:pt x="1028" y="1163"/>
                  </a:cubicBezTo>
                  <a:cubicBezTo>
                    <a:pt x="1033" y="1160"/>
                    <a:pt x="1035" y="1155"/>
                    <a:pt x="1040" y="1152"/>
                  </a:cubicBezTo>
                  <a:cubicBezTo>
                    <a:pt x="1041" y="1151"/>
                    <a:pt x="1044" y="1152"/>
                    <a:pt x="1045" y="1151"/>
                  </a:cubicBezTo>
                  <a:cubicBezTo>
                    <a:pt x="1047" y="1149"/>
                    <a:pt x="1047" y="1148"/>
                    <a:pt x="1048" y="1147"/>
                  </a:cubicBezTo>
                  <a:cubicBezTo>
                    <a:pt x="1051" y="1145"/>
                    <a:pt x="1061" y="1137"/>
                    <a:pt x="1066" y="1133"/>
                  </a:cubicBezTo>
                  <a:cubicBezTo>
                    <a:pt x="1066" y="1132"/>
                    <a:pt x="1066" y="1131"/>
                    <a:pt x="1068" y="1130"/>
                  </a:cubicBezTo>
                  <a:cubicBezTo>
                    <a:pt x="1069" y="1129"/>
                    <a:pt x="1071" y="1129"/>
                    <a:pt x="1071" y="1129"/>
                  </a:cubicBezTo>
                  <a:cubicBezTo>
                    <a:pt x="1072" y="1128"/>
                    <a:pt x="1073" y="1127"/>
                    <a:pt x="1074" y="1126"/>
                  </a:cubicBezTo>
                  <a:cubicBezTo>
                    <a:pt x="1076" y="1125"/>
                    <a:pt x="1078" y="1124"/>
                    <a:pt x="1079" y="1123"/>
                  </a:cubicBezTo>
                  <a:cubicBezTo>
                    <a:pt x="1080" y="1123"/>
                    <a:pt x="1081" y="1120"/>
                    <a:pt x="1083" y="1118"/>
                  </a:cubicBezTo>
                  <a:cubicBezTo>
                    <a:pt x="1087" y="1115"/>
                    <a:pt x="1092" y="1110"/>
                    <a:pt x="1096" y="1106"/>
                  </a:cubicBezTo>
                  <a:cubicBezTo>
                    <a:pt x="1099" y="1103"/>
                    <a:pt x="1101" y="1100"/>
                    <a:pt x="1104" y="1098"/>
                  </a:cubicBezTo>
                  <a:cubicBezTo>
                    <a:pt x="1105" y="1096"/>
                    <a:pt x="1108" y="1095"/>
                    <a:pt x="1109" y="1093"/>
                  </a:cubicBezTo>
                  <a:cubicBezTo>
                    <a:pt x="1112" y="1090"/>
                    <a:pt x="1114" y="1087"/>
                    <a:pt x="1116" y="1084"/>
                  </a:cubicBezTo>
                  <a:cubicBezTo>
                    <a:pt x="1117" y="1082"/>
                    <a:pt x="1120" y="1079"/>
                    <a:pt x="1123" y="1076"/>
                  </a:cubicBezTo>
                  <a:cubicBezTo>
                    <a:pt x="1125" y="1072"/>
                    <a:pt x="1128" y="1069"/>
                    <a:pt x="1129" y="1069"/>
                  </a:cubicBezTo>
                  <a:cubicBezTo>
                    <a:pt x="1133" y="1068"/>
                    <a:pt x="1130" y="1069"/>
                    <a:pt x="1134" y="1064"/>
                  </a:cubicBezTo>
                  <a:cubicBezTo>
                    <a:pt x="1136" y="1062"/>
                    <a:pt x="1138" y="1061"/>
                    <a:pt x="1139" y="1060"/>
                  </a:cubicBezTo>
                  <a:cubicBezTo>
                    <a:pt x="1140" y="1058"/>
                    <a:pt x="1139" y="1058"/>
                    <a:pt x="1141" y="1055"/>
                  </a:cubicBezTo>
                  <a:cubicBezTo>
                    <a:pt x="1140" y="1055"/>
                    <a:pt x="1142" y="1055"/>
                    <a:pt x="1142" y="1054"/>
                  </a:cubicBezTo>
                  <a:cubicBezTo>
                    <a:pt x="1142" y="1054"/>
                    <a:pt x="1141" y="1053"/>
                    <a:pt x="1142" y="1052"/>
                  </a:cubicBezTo>
                  <a:cubicBezTo>
                    <a:pt x="1143" y="1050"/>
                    <a:pt x="1146" y="1049"/>
                    <a:pt x="1147" y="1047"/>
                  </a:cubicBezTo>
                  <a:cubicBezTo>
                    <a:pt x="1150" y="1044"/>
                    <a:pt x="1152" y="1041"/>
                    <a:pt x="1154" y="1038"/>
                  </a:cubicBezTo>
                  <a:cubicBezTo>
                    <a:pt x="1155" y="1035"/>
                    <a:pt x="1157" y="1032"/>
                    <a:pt x="1158" y="1030"/>
                  </a:cubicBezTo>
                  <a:cubicBezTo>
                    <a:pt x="1161" y="1027"/>
                    <a:pt x="1165" y="1025"/>
                    <a:pt x="1168" y="1021"/>
                  </a:cubicBezTo>
                  <a:cubicBezTo>
                    <a:pt x="1170" y="1019"/>
                    <a:pt x="1171" y="1015"/>
                    <a:pt x="1172" y="1012"/>
                  </a:cubicBezTo>
                  <a:cubicBezTo>
                    <a:pt x="1176" y="1004"/>
                    <a:pt x="1184" y="995"/>
                    <a:pt x="1188" y="986"/>
                  </a:cubicBezTo>
                  <a:cubicBezTo>
                    <a:pt x="1189" y="984"/>
                    <a:pt x="1190" y="981"/>
                    <a:pt x="1190" y="979"/>
                  </a:cubicBezTo>
                  <a:cubicBezTo>
                    <a:pt x="1192" y="978"/>
                    <a:pt x="1194" y="975"/>
                    <a:pt x="1196" y="972"/>
                  </a:cubicBezTo>
                  <a:cubicBezTo>
                    <a:pt x="1198" y="969"/>
                    <a:pt x="1200" y="965"/>
                    <a:pt x="1202" y="961"/>
                  </a:cubicBezTo>
                  <a:cubicBezTo>
                    <a:pt x="1204" y="957"/>
                    <a:pt x="1206" y="952"/>
                    <a:pt x="1207" y="948"/>
                  </a:cubicBezTo>
                  <a:cubicBezTo>
                    <a:pt x="1209" y="944"/>
                    <a:pt x="1211" y="940"/>
                    <a:pt x="1213" y="936"/>
                  </a:cubicBezTo>
                  <a:cubicBezTo>
                    <a:pt x="1217" y="935"/>
                    <a:pt x="1212" y="941"/>
                    <a:pt x="1214" y="941"/>
                  </a:cubicBezTo>
                  <a:cubicBezTo>
                    <a:pt x="1217" y="940"/>
                    <a:pt x="1218" y="932"/>
                    <a:pt x="1220" y="929"/>
                  </a:cubicBezTo>
                  <a:cubicBezTo>
                    <a:pt x="1217" y="925"/>
                    <a:pt x="1217" y="938"/>
                    <a:pt x="1214" y="934"/>
                  </a:cubicBezTo>
                  <a:cubicBezTo>
                    <a:pt x="1216" y="931"/>
                    <a:pt x="1213" y="931"/>
                    <a:pt x="1216" y="927"/>
                  </a:cubicBezTo>
                  <a:cubicBezTo>
                    <a:pt x="1216" y="926"/>
                    <a:pt x="1218" y="927"/>
                    <a:pt x="1219" y="925"/>
                  </a:cubicBezTo>
                  <a:cubicBezTo>
                    <a:pt x="1222" y="919"/>
                    <a:pt x="1223" y="909"/>
                    <a:pt x="1226" y="902"/>
                  </a:cubicBezTo>
                  <a:cubicBezTo>
                    <a:pt x="1227" y="899"/>
                    <a:pt x="1228" y="898"/>
                    <a:pt x="1229" y="895"/>
                  </a:cubicBezTo>
                  <a:cubicBezTo>
                    <a:pt x="1230" y="893"/>
                    <a:pt x="1231" y="890"/>
                    <a:pt x="1232" y="887"/>
                  </a:cubicBezTo>
                  <a:cubicBezTo>
                    <a:pt x="1233" y="883"/>
                    <a:pt x="1235" y="880"/>
                    <a:pt x="1236" y="877"/>
                  </a:cubicBezTo>
                  <a:cubicBezTo>
                    <a:pt x="1237" y="871"/>
                    <a:pt x="1238" y="864"/>
                    <a:pt x="1240" y="857"/>
                  </a:cubicBezTo>
                  <a:cubicBezTo>
                    <a:pt x="1241" y="851"/>
                    <a:pt x="1244" y="846"/>
                    <a:pt x="1245" y="840"/>
                  </a:cubicBezTo>
                  <a:cubicBezTo>
                    <a:pt x="1246" y="837"/>
                    <a:pt x="1246" y="829"/>
                    <a:pt x="1247" y="824"/>
                  </a:cubicBezTo>
                  <a:cubicBezTo>
                    <a:pt x="1248" y="822"/>
                    <a:pt x="1249" y="820"/>
                    <a:pt x="1250" y="818"/>
                  </a:cubicBezTo>
                  <a:cubicBezTo>
                    <a:pt x="1251" y="812"/>
                    <a:pt x="1251" y="805"/>
                    <a:pt x="1251" y="799"/>
                  </a:cubicBezTo>
                  <a:cubicBezTo>
                    <a:pt x="1251" y="792"/>
                    <a:pt x="1251" y="786"/>
                    <a:pt x="1252" y="780"/>
                  </a:cubicBezTo>
                  <a:cubicBezTo>
                    <a:pt x="1253" y="778"/>
                    <a:pt x="1255" y="777"/>
                    <a:pt x="1255" y="776"/>
                  </a:cubicBezTo>
                  <a:cubicBezTo>
                    <a:pt x="1257" y="770"/>
                    <a:pt x="1255" y="762"/>
                    <a:pt x="1255" y="755"/>
                  </a:cubicBezTo>
                  <a:cubicBezTo>
                    <a:pt x="1255" y="750"/>
                    <a:pt x="1257" y="748"/>
                    <a:pt x="1257" y="740"/>
                  </a:cubicBezTo>
                  <a:cubicBezTo>
                    <a:pt x="1257" y="738"/>
                    <a:pt x="1255" y="734"/>
                    <a:pt x="1255" y="734"/>
                  </a:cubicBezTo>
                  <a:cubicBezTo>
                    <a:pt x="1255" y="731"/>
                    <a:pt x="1257" y="729"/>
                    <a:pt x="1257" y="727"/>
                  </a:cubicBezTo>
                  <a:cubicBezTo>
                    <a:pt x="1257" y="724"/>
                    <a:pt x="1256" y="722"/>
                    <a:pt x="1255" y="719"/>
                  </a:cubicBezTo>
                  <a:cubicBezTo>
                    <a:pt x="1255" y="715"/>
                    <a:pt x="1256" y="711"/>
                    <a:pt x="1256" y="706"/>
                  </a:cubicBezTo>
                  <a:cubicBezTo>
                    <a:pt x="1256" y="704"/>
                    <a:pt x="1255" y="702"/>
                    <a:pt x="1255" y="700"/>
                  </a:cubicBezTo>
                  <a:cubicBezTo>
                    <a:pt x="1255" y="694"/>
                    <a:pt x="1257" y="687"/>
                    <a:pt x="1255" y="677"/>
                  </a:cubicBezTo>
                  <a:cubicBezTo>
                    <a:pt x="1255" y="675"/>
                    <a:pt x="1254" y="674"/>
                    <a:pt x="1253" y="671"/>
                  </a:cubicBezTo>
                  <a:cubicBezTo>
                    <a:pt x="1253" y="669"/>
                    <a:pt x="1253" y="667"/>
                    <a:pt x="1253" y="665"/>
                  </a:cubicBezTo>
                  <a:cubicBezTo>
                    <a:pt x="1252" y="662"/>
                    <a:pt x="1252" y="660"/>
                    <a:pt x="1251" y="658"/>
                  </a:cubicBezTo>
                  <a:cubicBezTo>
                    <a:pt x="1250" y="656"/>
                    <a:pt x="1250" y="654"/>
                    <a:pt x="1251" y="652"/>
                  </a:cubicBezTo>
                  <a:cubicBezTo>
                    <a:pt x="1251" y="650"/>
                    <a:pt x="1250" y="646"/>
                    <a:pt x="1249" y="640"/>
                  </a:cubicBezTo>
                  <a:cubicBezTo>
                    <a:pt x="1248" y="634"/>
                    <a:pt x="1249" y="629"/>
                    <a:pt x="1247" y="622"/>
                  </a:cubicBezTo>
                  <a:cubicBezTo>
                    <a:pt x="1247" y="618"/>
                    <a:pt x="1245" y="615"/>
                    <a:pt x="1244" y="612"/>
                  </a:cubicBezTo>
                  <a:cubicBezTo>
                    <a:pt x="1243" y="606"/>
                    <a:pt x="1243" y="601"/>
                    <a:pt x="1241" y="595"/>
                  </a:cubicBezTo>
                  <a:cubicBezTo>
                    <a:pt x="1240" y="591"/>
                    <a:pt x="1237" y="585"/>
                    <a:pt x="1236" y="581"/>
                  </a:cubicBezTo>
                  <a:cubicBezTo>
                    <a:pt x="1236" y="577"/>
                    <a:pt x="1236" y="573"/>
                    <a:pt x="1235" y="569"/>
                  </a:cubicBezTo>
                  <a:cubicBezTo>
                    <a:pt x="1233" y="563"/>
                    <a:pt x="1230" y="552"/>
                    <a:pt x="1228" y="548"/>
                  </a:cubicBezTo>
                  <a:cubicBezTo>
                    <a:pt x="1228" y="547"/>
                    <a:pt x="1227" y="547"/>
                    <a:pt x="1226" y="545"/>
                  </a:cubicBezTo>
                  <a:cubicBezTo>
                    <a:pt x="1225" y="542"/>
                    <a:pt x="1226" y="541"/>
                    <a:pt x="1225" y="538"/>
                  </a:cubicBezTo>
                  <a:cubicBezTo>
                    <a:pt x="1224" y="536"/>
                    <a:pt x="1220" y="529"/>
                    <a:pt x="1220" y="527"/>
                  </a:cubicBezTo>
                  <a:cubicBezTo>
                    <a:pt x="1220" y="526"/>
                    <a:pt x="1222" y="525"/>
                    <a:pt x="1221" y="523"/>
                  </a:cubicBezTo>
                  <a:cubicBezTo>
                    <a:pt x="1220" y="520"/>
                    <a:pt x="1218" y="518"/>
                    <a:pt x="1217" y="515"/>
                  </a:cubicBezTo>
                  <a:cubicBezTo>
                    <a:pt x="1215" y="512"/>
                    <a:pt x="1217" y="507"/>
                    <a:pt x="1212" y="500"/>
                  </a:cubicBezTo>
                  <a:cubicBezTo>
                    <a:pt x="1218" y="499"/>
                    <a:pt x="1218" y="514"/>
                    <a:pt x="1223" y="512"/>
                  </a:cubicBezTo>
                  <a:cubicBezTo>
                    <a:pt x="1226" y="516"/>
                    <a:pt x="1226" y="522"/>
                    <a:pt x="1228" y="525"/>
                  </a:cubicBezTo>
                  <a:cubicBezTo>
                    <a:pt x="1229" y="528"/>
                    <a:pt x="1230" y="527"/>
                    <a:pt x="1232" y="530"/>
                  </a:cubicBezTo>
                  <a:cubicBezTo>
                    <a:pt x="1235" y="535"/>
                    <a:pt x="1230" y="533"/>
                    <a:pt x="1231" y="536"/>
                  </a:cubicBezTo>
                  <a:cubicBezTo>
                    <a:pt x="1231" y="538"/>
                    <a:pt x="1233" y="541"/>
                    <a:pt x="1234" y="543"/>
                  </a:cubicBezTo>
                  <a:cubicBezTo>
                    <a:pt x="1234" y="544"/>
                    <a:pt x="1233" y="548"/>
                    <a:pt x="1234" y="551"/>
                  </a:cubicBezTo>
                  <a:cubicBezTo>
                    <a:pt x="1235" y="555"/>
                    <a:pt x="1237" y="549"/>
                    <a:pt x="1238" y="554"/>
                  </a:cubicBezTo>
                  <a:cubicBezTo>
                    <a:pt x="1240" y="560"/>
                    <a:pt x="1237" y="556"/>
                    <a:pt x="1235" y="557"/>
                  </a:cubicBezTo>
                  <a:cubicBezTo>
                    <a:pt x="1239" y="566"/>
                    <a:pt x="1239" y="566"/>
                    <a:pt x="1239" y="566"/>
                  </a:cubicBezTo>
                  <a:cubicBezTo>
                    <a:pt x="1242" y="570"/>
                    <a:pt x="1237" y="557"/>
                    <a:pt x="1242" y="561"/>
                  </a:cubicBezTo>
                  <a:cubicBezTo>
                    <a:pt x="1243" y="566"/>
                    <a:pt x="1246" y="570"/>
                    <a:pt x="1246" y="574"/>
                  </a:cubicBezTo>
                  <a:cubicBezTo>
                    <a:pt x="1246" y="577"/>
                    <a:pt x="1245" y="577"/>
                    <a:pt x="1245" y="578"/>
                  </a:cubicBezTo>
                  <a:cubicBezTo>
                    <a:pt x="1245" y="580"/>
                    <a:pt x="1245" y="582"/>
                    <a:pt x="1245" y="583"/>
                  </a:cubicBezTo>
                  <a:cubicBezTo>
                    <a:pt x="1245" y="585"/>
                    <a:pt x="1245" y="590"/>
                    <a:pt x="1246" y="596"/>
                  </a:cubicBezTo>
                  <a:cubicBezTo>
                    <a:pt x="1247" y="601"/>
                    <a:pt x="1249" y="607"/>
                    <a:pt x="1251" y="610"/>
                  </a:cubicBezTo>
                  <a:cubicBezTo>
                    <a:pt x="1251" y="610"/>
                    <a:pt x="1252" y="604"/>
                    <a:pt x="1253" y="608"/>
                  </a:cubicBezTo>
                  <a:cubicBezTo>
                    <a:pt x="1253" y="609"/>
                    <a:pt x="1252" y="612"/>
                    <a:pt x="1253" y="614"/>
                  </a:cubicBezTo>
                  <a:cubicBezTo>
                    <a:pt x="1254" y="615"/>
                    <a:pt x="1255" y="613"/>
                    <a:pt x="1256" y="615"/>
                  </a:cubicBezTo>
                  <a:cubicBezTo>
                    <a:pt x="1256" y="616"/>
                    <a:pt x="1257" y="619"/>
                    <a:pt x="1258" y="619"/>
                  </a:cubicBezTo>
                  <a:cubicBezTo>
                    <a:pt x="1259" y="622"/>
                    <a:pt x="1257" y="623"/>
                    <a:pt x="1257" y="624"/>
                  </a:cubicBezTo>
                  <a:cubicBezTo>
                    <a:pt x="1258" y="627"/>
                    <a:pt x="1260" y="628"/>
                    <a:pt x="1260" y="630"/>
                  </a:cubicBezTo>
                  <a:cubicBezTo>
                    <a:pt x="1261" y="633"/>
                    <a:pt x="1259" y="634"/>
                    <a:pt x="1260" y="636"/>
                  </a:cubicBezTo>
                  <a:cubicBezTo>
                    <a:pt x="1260" y="639"/>
                    <a:pt x="1262" y="639"/>
                    <a:pt x="1263" y="642"/>
                  </a:cubicBezTo>
                  <a:cubicBezTo>
                    <a:pt x="1263" y="645"/>
                    <a:pt x="1262" y="644"/>
                    <a:pt x="1263" y="650"/>
                  </a:cubicBezTo>
                  <a:cubicBezTo>
                    <a:pt x="1263" y="652"/>
                    <a:pt x="1264" y="654"/>
                    <a:pt x="1264" y="657"/>
                  </a:cubicBezTo>
                  <a:cubicBezTo>
                    <a:pt x="1265" y="659"/>
                    <a:pt x="1265" y="662"/>
                    <a:pt x="1266" y="664"/>
                  </a:cubicBezTo>
                  <a:cubicBezTo>
                    <a:pt x="1266" y="669"/>
                    <a:pt x="1266" y="674"/>
                    <a:pt x="1264" y="677"/>
                  </a:cubicBezTo>
                  <a:cubicBezTo>
                    <a:pt x="1265" y="682"/>
                    <a:pt x="1266" y="685"/>
                    <a:pt x="1267" y="689"/>
                  </a:cubicBezTo>
                  <a:close/>
                  <a:moveTo>
                    <a:pt x="1235" y="978"/>
                  </a:moveTo>
                  <a:cubicBezTo>
                    <a:pt x="1233" y="981"/>
                    <a:pt x="1231" y="989"/>
                    <a:pt x="1228" y="990"/>
                  </a:cubicBezTo>
                  <a:cubicBezTo>
                    <a:pt x="1228" y="989"/>
                    <a:pt x="1232" y="974"/>
                    <a:pt x="1235" y="978"/>
                  </a:cubicBezTo>
                  <a:close/>
                  <a:moveTo>
                    <a:pt x="453" y="1276"/>
                  </a:moveTo>
                  <a:cubicBezTo>
                    <a:pt x="449" y="1274"/>
                    <a:pt x="445" y="1272"/>
                    <a:pt x="443" y="1270"/>
                  </a:cubicBezTo>
                  <a:cubicBezTo>
                    <a:pt x="444" y="1270"/>
                    <a:pt x="447" y="1271"/>
                    <a:pt x="450" y="1272"/>
                  </a:cubicBezTo>
                  <a:cubicBezTo>
                    <a:pt x="452" y="1273"/>
                    <a:pt x="454" y="1275"/>
                    <a:pt x="453" y="1276"/>
                  </a:cubicBezTo>
                  <a:close/>
                  <a:moveTo>
                    <a:pt x="1182" y="1070"/>
                  </a:moveTo>
                  <a:cubicBezTo>
                    <a:pt x="1185" y="1067"/>
                    <a:pt x="1188" y="1059"/>
                    <a:pt x="1190" y="1062"/>
                  </a:cubicBezTo>
                  <a:cubicBezTo>
                    <a:pt x="1189" y="1064"/>
                    <a:pt x="1184" y="1073"/>
                    <a:pt x="1182" y="1070"/>
                  </a:cubicBezTo>
                  <a:close/>
                  <a:moveTo>
                    <a:pt x="1251" y="605"/>
                  </a:moveTo>
                  <a:cubicBezTo>
                    <a:pt x="1250" y="600"/>
                    <a:pt x="1248" y="594"/>
                    <a:pt x="1246" y="589"/>
                  </a:cubicBezTo>
                  <a:cubicBezTo>
                    <a:pt x="1248" y="587"/>
                    <a:pt x="1249" y="591"/>
                    <a:pt x="1249" y="593"/>
                  </a:cubicBezTo>
                  <a:cubicBezTo>
                    <a:pt x="1250" y="594"/>
                    <a:pt x="1251" y="597"/>
                    <a:pt x="1252" y="600"/>
                  </a:cubicBezTo>
                  <a:cubicBezTo>
                    <a:pt x="1252" y="603"/>
                    <a:pt x="1253" y="605"/>
                    <a:pt x="1251" y="605"/>
                  </a:cubicBezTo>
                  <a:close/>
                  <a:moveTo>
                    <a:pt x="1259" y="896"/>
                  </a:moveTo>
                  <a:cubicBezTo>
                    <a:pt x="1258" y="899"/>
                    <a:pt x="1258" y="899"/>
                    <a:pt x="1258" y="899"/>
                  </a:cubicBezTo>
                  <a:cubicBezTo>
                    <a:pt x="1257" y="899"/>
                    <a:pt x="1257" y="900"/>
                    <a:pt x="1257" y="901"/>
                  </a:cubicBezTo>
                  <a:cubicBezTo>
                    <a:pt x="1255" y="900"/>
                    <a:pt x="1255" y="900"/>
                    <a:pt x="1255" y="900"/>
                  </a:cubicBezTo>
                  <a:cubicBezTo>
                    <a:pt x="1255" y="899"/>
                    <a:pt x="1255" y="899"/>
                    <a:pt x="1254" y="898"/>
                  </a:cubicBezTo>
                  <a:cubicBezTo>
                    <a:pt x="1255" y="895"/>
                    <a:pt x="1255" y="895"/>
                    <a:pt x="1255" y="895"/>
                  </a:cubicBezTo>
                  <a:cubicBezTo>
                    <a:pt x="1256" y="896"/>
                    <a:pt x="1256" y="895"/>
                    <a:pt x="1256" y="894"/>
                  </a:cubicBezTo>
                  <a:cubicBezTo>
                    <a:pt x="1258" y="895"/>
                    <a:pt x="1258" y="895"/>
                    <a:pt x="1258" y="895"/>
                  </a:cubicBezTo>
                  <a:cubicBezTo>
                    <a:pt x="1258" y="896"/>
                    <a:pt x="1258" y="896"/>
                    <a:pt x="1259" y="896"/>
                  </a:cubicBezTo>
                  <a:close/>
                  <a:moveTo>
                    <a:pt x="1173" y="1080"/>
                  </a:moveTo>
                  <a:cubicBezTo>
                    <a:pt x="1175" y="1077"/>
                    <a:pt x="1176" y="1077"/>
                    <a:pt x="1178" y="1074"/>
                  </a:cubicBezTo>
                  <a:cubicBezTo>
                    <a:pt x="1179" y="1077"/>
                    <a:pt x="1175" y="1084"/>
                    <a:pt x="1173" y="1080"/>
                  </a:cubicBezTo>
                  <a:close/>
                  <a:moveTo>
                    <a:pt x="1253" y="914"/>
                  </a:moveTo>
                  <a:cubicBezTo>
                    <a:pt x="1251" y="914"/>
                    <a:pt x="1251" y="912"/>
                    <a:pt x="1251" y="909"/>
                  </a:cubicBezTo>
                  <a:cubicBezTo>
                    <a:pt x="1252" y="906"/>
                    <a:pt x="1252" y="903"/>
                    <a:pt x="1253" y="903"/>
                  </a:cubicBezTo>
                  <a:cubicBezTo>
                    <a:pt x="1255" y="905"/>
                    <a:pt x="1254" y="909"/>
                    <a:pt x="1253" y="914"/>
                  </a:cubicBezTo>
                  <a:close/>
                  <a:moveTo>
                    <a:pt x="1153" y="1107"/>
                  </a:moveTo>
                  <a:cubicBezTo>
                    <a:pt x="1153" y="1106"/>
                    <a:pt x="1154" y="1104"/>
                    <a:pt x="1156" y="1102"/>
                  </a:cubicBezTo>
                  <a:cubicBezTo>
                    <a:pt x="1157" y="1100"/>
                    <a:pt x="1159" y="1099"/>
                    <a:pt x="1160" y="1097"/>
                  </a:cubicBezTo>
                  <a:cubicBezTo>
                    <a:pt x="1163" y="1094"/>
                    <a:pt x="1168" y="1085"/>
                    <a:pt x="1171" y="1086"/>
                  </a:cubicBezTo>
                  <a:cubicBezTo>
                    <a:pt x="1169" y="1090"/>
                    <a:pt x="1167" y="1093"/>
                    <a:pt x="1164" y="1096"/>
                  </a:cubicBezTo>
                  <a:cubicBezTo>
                    <a:pt x="1163" y="1098"/>
                    <a:pt x="1160" y="1099"/>
                    <a:pt x="1160" y="1099"/>
                  </a:cubicBezTo>
                  <a:cubicBezTo>
                    <a:pt x="1160" y="1099"/>
                    <a:pt x="1159" y="1102"/>
                    <a:pt x="1158" y="1105"/>
                  </a:cubicBezTo>
                  <a:cubicBezTo>
                    <a:pt x="1157" y="1107"/>
                    <a:pt x="1155" y="1109"/>
                    <a:pt x="1153" y="1107"/>
                  </a:cubicBezTo>
                  <a:close/>
                  <a:moveTo>
                    <a:pt x="1243" y="943"/>
                  </a:moveTo>
                  <a:cubicBezTo>
                    <a:pt x="1242" y="945"/>
                    <a:pt x="1241" y="943"/>
                    <a:pt x="1240" y="943"/>
                  </a:cubicBezTo>
                  <a:cubicBezTo>
                    <a:pt x="1240" y="943"/>
                    <a:pt x="1238" y="946"/>
                    <a:pt x="1238" y="946"/>
                  </a:cubicBezTo>
                  <a:cubicBezTo>
                    <a:pt x="1237" y="945"/>
                    <a:pt x="1240" y="939"/>
                    <a:pt x="1238" y="936"/>
                  </a:cubicBezTo>
                  <a:cubicBezTo>
                    <a:pt x="1240" y="932"/>
                    <a:pt x="1240" y="935"/>
                    <a:pt x="1242" y="936"/>
                  </a:cubicBezTo>
                  <a:cubicBezTo>
                    <a:pt x="1244" y="933"/>
                    <a:pt x="1241" y="932"/>
                    <a:pt x="1242" y="930"/>
                  </a:cubicBezTo>
                  <a:cubicBezTo>
                    <a:pt x="1243" y="925"/>
                    <a:pt x="1247" y="924"/>
                    <a:pt x="1247" y="915"/>
                  </a:cubicBezTo>
                  <a:cubicBezTo>
                    <a:pt x="1248" y="917"/>
                    <a:pt x="1249" y="920"/>
                    <a:pt x="1249" y="922"/>
                  </a:cubicBezTo>
                  <a:cubicBezTo>
                    <a:pt x="1248" y="925"/>
                    <a:pt x="1246" y="924"/>
                    <a:pt x="1245" y="928"/>
                  </a:cubicBezTo>
                  <a:cubicBezTo>
                    <a:pt x="1245" y="929"/>
                    <a:pt x="1245" y="931"/>
                    <a:pt x="1245" y="934"/>
                  </a:cubicBezTo>
                  <a:cubicBezTo>
                    <a:pt x="1244" y="937"/>
                    <a:pt x="1244" y="941"/>
                    <a:pt x="1243" y="943"/>
                  </a:cubicBezTo>
                  <a:close/>
                  <a:moveTo>
                    <a:pt x="1268" y="706"/>
                  </a:moveTo>
                  <a:cubicBezTo>
                    <a:pt x="1268" y="703"/>
                    <a:pt x="1268" y="700"/>
                    <a:pt x="1267" y="697"/>
                  </a:cubicBezTo>
                  <a:cubicBezTo>
                    <a:pt x="1269" y="697"/>
                    <a:pt x="1272" y="707"/>
                    <a:pt x="1268" y="706"/>
                  </a:cubicBezTo>
                  <a:close/>
                  <a:moveTo>
                    <a:pt x="1237" y="954"/>
                  </a:moveTo>
                  <a:cubicBezTo>
                    <a:pt x="1236" y="958"/>
                    <a:pt x="1235" y="960"/>
                    <a:pt x="1233" y="959"/>
                  </a:cubicBezTo>
                  <a:cubicBezTo>
                    <a:pt x="1234" y="955"/>
                    <a:pt x="1235" y="951"/>
                    <a:pt x="1237" y="954"/>
                  </a:cubicBezTo>
                  <a:close/>
                  <a:moveTo>
                    <a:pt x="1229" y="972"/>
                  </a:moveTo>
                  <a:cubicBezTo>
                    <a:pt x="1226" y="972"/>
                    <a:pt x="1229" y="967"/>
                    <a:pt x="1230" y="963"/>
                  </a:cubicBezTo>
                  <a:cubicBezTo>
                    <a:pt x="1233" y="963"/>
                    <a:pt x="1230" y="968"/>
                    <a:pt x="1229" y="972"/>
                  </a:cubicBezTo>
                  <a:close/>
                  <a:moveTo>
                    <a:pt x="1222" y="984"/>
                  </a:moveTo>
                  <a:cubicBezTo>
                    <a:pt x="1221" y="981"/>
                    <a:pt x="1224" y="976"/>
                    <a:pt x="1226" y="977"/>
                  </a:cubicBezTo>
                  <a:cubicBezTo>
                    <a:pt x="1227" y="980"/>
                    <a:pt x="1224" y="986"/>
                    <a:pt x="1222" y="984"/>
                  </a:cubicBezTo>
                  <a:close/>
                  <a:moveTo>
                    <a:pt x="1216" y="1000"/>
                  </a:moveTo>
                  <a:cubicBezTo>
                    <a:pt x="1215" y="1002"/>
                    <a:pt x="1214" y="1002"/>
                    <a:pt x="1213" y="1005"/>
                  </a:cubicBezTo>
                  <a:cubicBezTo>
                    <a:pt x="1210" y="1004"/>
                    <a:pt x="1212" y="1001"/>
                    <a:pt x="1214" y="997"/>
                  </a:cubicBezTo>
                  <a:cubicBezTo>
                    <a:pt x="1216" y="997"/>
                    <a:pt x="1216" y="999"/>
                    <a:pt x="1216" y="1000"/>
                  </a:cubicBezTo>
                  <a:close/>
                  <a:moveTo>
                    <a:pt x="1210" y="1012"/>
                  </a:moveTo>
                  <a:cubicBezTo>
                    <a:pt x="1211" y="1014"/>
                    <a:pt x="1206" y="1016"/>
                    <a:pt x="1205" y="1021"/>
                  </a:cubicBezTo>
                  <a:cubicBezTo>
                    <a:pt x="1199" y="1018"/>
                    <a:pt x="1207" y="1013"/>
                    <a:pt x="1210" y="1012"/>
                  </a:cubicBezTo>
                  <a:close/>
                  <a:moveTo>
                    <a:pt x="1185" y="1057"/>
                  </a:moveTo>
                  <a:cubicBezTo>
                    <a:pt x="1184" y="1061"/>
                    <a:pt x="1181" y="1059"/>
                    <a:pt x="1179" y="1061"/>
                  </a:cubicBezTo>
                  <a:cubicBezTo>
                    <a:pt x="1178" y="1062"/>
                    <a:pt x="1176" y="1066"/>
                    <a:pt x="1175" y="1063"/>
                  </a:cubicBezTo>
                  <a:cubicBezTo>
                    <a:pt x="1180" y="1058"/>
                    <a:pt x="1179" y="1054"/>
                    <a:pt x="1183" y="1051"/>
                  </a:cubicBezTo>
                  <a:cubicBezTo>
                    <a:pt x="1185" y="1052"/>
                    <a:pt x="1182" y="1057"/>
                    <a:pt x="1185" y="1057"/>
                  </a:cubicBezTo>
                  <a:close/>
                  <a:moveTo>
                    <a:pt x="1266" y="779"/>
                  </a:moveTo>
                  <a:cubicBezTo>
                    <a:pt x="1264" y="765"/>
                    <a:pt x="1272" y="775"/>
                    <a:pt x="1266" y="779"/>
                  </a:cubicBezTo>
                  <a:close/>
                  <a:moveTo>
                    <a:pt x="1203" y="1023"/>
                  </a:moveTo>
                  <a:cubicBezTo>
                    <a:pt x="1201" y="1027"/>
                    <a:pt x="1199" y="1031"/>
                    <a:pt x="1197" y="1034"/>
                  </a:cubicBezTo>
                  <a:cubicBezTo>
                    <a:pt x="1194" y="1032"/>
                    <a:pt x="1199" y="1021"/>
                    <a:pt x="1203" y="1023"/>
                  </a:cubicBezTo>
                  <a:close/>
                  <a:moveTo>
                    <a:pt x="1192" y="1043"/>
                  </a:moveTo>
                  <a:cubicBezTo>
                    <a:pt x="1188" y="1048"/>
                    <a:pt x="1188" y="1048"/>
                    <a:pt x="1188" y="1048"/>
                  </a:cubicBezTo>
                  <a:cubicBezTo>
                    <a:pt x="1185" y="1048"/>
                    <a:pt x="1189" y="1039"/>
                    <a:pt x="1192" y="1043"/>
                  </a:cubicBezTo>
                  <a:close/>
                  <a:moveTo>
                    <a:pt x="1133" y="1123"/>
                  </a:moveTo>
                  <a:cubicBezTo>
                    <a:pt x="1130" y="1125"/>
                    <a:pt x="1129" y="1123"/>
                    <a:pt x="1131" y="1120"/>
                  </a:cubicBezTo>
                  <a:cubicBezTo>
                    <a:pt x="1132" y="1117"/>
                    <a:pt x="1135" y="1113"/>
                    <a:pt x="1137" y="1112"/>
                  </a:cubicBezTo>
                  <a:cubicBezTo>
                    <a:pt x="1137" y="1116"/>
                    <a:pt x="1133" y="1120"/>
                    <a:pt x="1133" y="1123"/>
                  </a:cubicBezTo>
                  <a:close/>
                  <a:moveTo>
                    <a:pt x="1126" y="1128"/>
                  </a:moveTo>
                  <a:cubicBezTo>
                    <a:pt x="1124" y="1131"/>
                    <a:pt x="1122" y="1133"/>
                    <a:pt x="1120" y="1134"/>
                  </a:cubicBezTo>
                  <a:cubicBezTo>
                    <a:pt x="1119" y="1132"/>
                    <a:pt x="1125" y="1124"/>
                    <a:pt x="1126" y="1128"/>
                  </a:cubicBezTo>
                  <a:close/>
                  <a:moveTo>
                    <a:pt x="1198" y="1019"/>
                  </a:moveTo>
                  <a:cubicBezTo>
                    <a:pt x="1198" y="1017"/>
                    <a:pt x="1197" y="1012"/>
                    <a:pt x="1200" y="1010"/>
                  </a:cubicBezTo>
                  <a:cubicBezTo>
                    <a:pt x="1203" y="1011"/>
                    <a:pt x="1201" y="1017"/>
                    <a:pt x="1198" y="1019"/>
                  </a:cubicBezTo>
                  <a:close/>
                  <a:moveTo>
                    <a:pt x="1193" y="1028"/>
                  </a:moveTo>
                  <a:cubicBezTo>
                    <a:pt x="1189" y="1028"/>
                    <a:pt x="1193" y="1018"/>
                    <a:pt x="1197" y="1022"/>
                  </a:cubicBezTo>
                  <a:cubicBezTo>
                    <a:pt x="1197" y="1024"/>
                    <a:pt x="1195" y="1027"/>
                    <a:pt x="1193" y="1028"/>
                  </a:cubicBezTo>
                  <a:close/>
                  <a:moveTo>
                    <a:pt x="1189" y="1033"/>
                  </a:moveTo>
                  <a:cubicBezTo>
                    <a:pt x="1189" y="1032"/>
                    <a:pt x="1191" y="1032"/>
                    <a:pt x="1191" y="1032"/>
                  </a:cubicBezTo>
                  <a:cubicBezTo>
                    <a:pt x="1191" y="1033"/>
                    <a:pt x="1188" y="1034"/>
                    <a:pt x="1188" y="1034"/>
                  </a:cubicBezTo>
                  <a:cubicBezTo>
                    <a:pt x="1186" y="1037"/>
                    <a:pt x="1184" y="1045"/>
                    <a:pt x="1180" y="1047"/>
                  </a:cubicBezTo>
                  <a:cubicBezTo>
                    <a:pt x="1176" y="1045"/>
                    <a:pt x="1182" y="1037"/>
                    <a:pt x="1186" y="1031"/>
                  </a:cubicBezTo>
                  <a:cubicBezTo>
                    <a:pt x="1188" y="1030"/>
                    <a:pt x="1186" y="1036"/>
                    <a:pt x="1189" y="1033"/>
                  </a:cubicBezTo>
                  <a:close/>
                  <a:moveTo>
                    <a:pt x="1246" y="884"/>
                  </a:moveTo>
                  <a:cubicBezTo>
                    <a:pt x="1243" y="880"/>
                    <a:pt x="1249" y="873"/>
                    <a:pt x="1249" y="865"/>
                  </a:cubicBezTo>
                  <a:cubicBezTo>
                    <a:pt x="1251" y="866"/>
                    <a:pt x="1250" y="870"/>
                    <a:pt x="1249" y="873"/>
                  </a:cubicBezTo>
                  <a:cubicBezTo>
                    <a:pt x="1249" y="875"/>
                    <a:pt x="1248" y="877"/>
                    <a:pt x="1248" y="879"/>
                  </a:cubicBezTo>
                  <a:cubicBezTo>
                    <a:pt x="1247" y="881"/>
                    <a:pt x="1246" y="882"/>
                    <a:pt x="1246" y="884"/>
                  </a:cubicBezTo>
                  <a:close/>
                  <a:moveTo>
                    <a:pt x="1068" y="1181"/>
                  </a:moveTo>
                  <a:cubicBezTo>
                    <a:pt x="1066" y="1184"/>
                    <a:pt x="1065" y="1183"/>
                    <a:pt x="1063" y="1184"/>
                  </a:cubicBezTo>
                  <a:cubicBezTo>
                    <a:pt x="1062" y="1183"/>
                    <a:pt x="1064" y="1181"/>
                    <a:pt x="1067" y="1179"/>
                  </a:cubicBezTo>
                  <a:lnTo>
                    <a:pt x="1068" y="1181"/>
                  </a:lnTo>
                  <a:close/>
                  <a:moveTo>
                    <a:pt x="1041" y="1200"/>
                  </a:moveTo>
                  <a:cubicBezTo>
                    <a:pt x="1042" y="1198"/>
                    <a:pt x="1048" y="1194"/>
                    <a:pt x="1049" y="1196"/>
                  </a:cubicBezTo>
                  <a:cubicBezTo>
                    <a:pt x="1048" y="1198"/>
                    <a:pt x="1042" y="1202"/>
                    <a:pt x="1041" y="1200"/>
                  </a:cubicBezTo>
                  <a:close/>
                  <a:moveTo>
                    <a:pt x="1014" y="1223"/>
                  </a:moveTo>
                  <a:cubicBezTo>
                    <a:pt x="1009" y="1226"/>
                    <a:pt x="1005" y="1226"/>
                    <a:pt x="1000" y="1227"/>
                  </a:cubicBezTo>
                  <a:cubicBezTo>
                    <a:pt x="1001" y="1225"/>
                    <a:pt x="1004" y="1223"/>
                    <a:pt x="1007" y="1222"/>
                  </a:cubicBezTo>
                  <a:cubicBezTo>
                    <a:pt x="1010" y="1221"/>
                    <a:pt x="1013" y="1221"/>
                    <a:pt x="1014" y="1223"/>
                  </a:cubicBezTo>
                  <a:close/>
                  <a:moveTo>
                    <a:pt x="974" y="1244"/>
                  </a:moveTo>
                  <a:cubicBezTo>
                    <a:pt x="971" y="1244"/>
                    <a:pt x="968" y="1245"/>
                    <a:pt x="964" y="1248"/>
                  </a:cubicBezTo>
                  <a:cubicBezTo>
                    <a:pt x="962" y="1243"/>
                    <a:pt x="972" y="1242"/>
                    <a:pt x="977" y="1238"/>
                  </a:cubicBezTo>
                  <a:cubicBezTo>
                    <a:pt x="976" y="1240"/>
                    <a:pt x="973" y="1242"/>
                    <a:pt x="974" y="1244"/>
                  </a:cubicBezTo>
                  <a:close/>
                  <a:moveTo>
                    <a:pt x="1207" y="989"/>
                  </a:moveTo>
                  <a:cubicBezTo>
                    <a:pt x="1206" y="992"/>
                    <a:pt x="1204" y="994"/>
                    <a:pt x="1202" y="993"/>
                  </a:cubicBezTo>
                  <a:cubicBezTo>
                    <a:pt x="1204" y="989"/>
                    <a:pt x="1205" y="986"/>
                    <a:pt x="1207" y="989"/>
                  </a:cubicBezTo>
                  <a:close/>
                  <a:moveTo>
                    <a:pt x="925" y="1263"/>
                  </a:moveTo>
                  <a:cubicBezTo>
                    <a:pt x="927" y="1261"/>
                    <a:pt x="929" y="1260"/>
                    <a:pt x="933" y="1258"/>
                  </a:cubicBezTo>
                  <a:cubicBezTo>
                    <a:pt x="934" y="1259"/>
                    <a:pt x="935" y="1259"/>
                    <a:pt x="935" y="1260"/>
                  </a:cubicBezTo>
                  <a:cubicBezTo>
                    <a:pt x="933" y="1263"/>
                    <a:pt x="928" y="1263"/>
                    <a:pt x="925" y="1263"/>
                  </a:cubicBezTo>
                  <a:close/>
                  <a:moveTo>
                    <a:pt x="923" y="1266"/>
                  </a:moveTo>
                  <a:cubicBezTo>
                    <a:pt x="919" y="1268"/>
                    <a:pt x="918" y="1267"/>
                    <a:pt x="915" y="1268"/>
                  </a:cubicBezTo>
                  <a:cubicBezTo>
                    <a:pt x="915" y="1266"/>
                    <a:pt x="924" y="1263"/>
                    <a:pt x="923" y="1266"/>
                  </a:cubicBezTo>
                  <a:close/>
                  <a:moveTo>
                    <a:pt x="882" y="1281"/>
                  </a:moveTo>
                  <a:cubicBezTo>
                    <a:pt x="877" y="1283"/>
                    <a:pt x="872" y="1285"/>
                    <a:pt x="872" y="1282"/>
                  </a:cubicBezTo>
                  <a:cubicBezTo>
                    <a:pt x="876" y="1279"/>
                    <a:pt x="881" y="1277"/>
                    <a:pt x="882" y="1281"/>
                  </a:cubicBezTo>
                  <a:close/>
                  <a:moveTo>
                    <a:pt x="773" y="1302"/>
                  </a:moveTo>
                  <a:cubicBezTo>
                    <a:pt x="765" y="1309"/>
                    <a:pt x="760" y="1298"/>
                    <a:pt x="773" y="1302"/>
                  </a:cubicBezTo>
                  <a:close/>
                  <a:moveTo>
                    <a:pt x="752" y="1306"/>
                  </a:moveTo>
                  <a:cubicBezTo>
                    <a:pt x="749" y="1307"/>
                    <a:pt x="747" y="1306"/>
                    <a:pt x="746" y="1305"/>
                  </a:cubicBezTo>
                  <a:cubicBezTo>
                    <a:pt x="744" y="1304"/>
                    <a:pt x="744" y="1303"/>
                    <a:pt x="743" y="1301"/>
                  </a:cubicBezTo>
                  <a:cubicBezTo>
                    <a:pt x="751" y="1300"/>
                    <a:pt x="752" y="1302"/>
                    <a:pt x="752" y="1306"/>
                  </a:cubicBezTo>
                  <a:close/>
                  <a:moveTo>
                    <a:pt x="811" y="1297"/>
                  </a:moveTo>
                  <a:cubicBezTo>
                    <a:pt x="809" y="1294"/>
                    <a:pt x="812" y="1292"/>
                    <a:pt x="817" y="1292"/>
                  </a:cubicBezTo>
                  <a:cubicBezTo>
                    <a:pt x="819" y="1295"/>
                    <a:pt x="815" y="1296"/>
                    <a:pt x="811" y="1297"/>
                  </a:cubicBezTo>
                  <a:close/>
                  <a:moveTo>
                    <a:pt x="718" y="1306"/>
                  </a:moveTo>
                  <a:cubicBezTo>
                    <a:pt x="715" y="1306"/>
                    <a:pt x="711" y="1306"/>
                    <a:pt x="709" y="1305"/>
                  </a:cubicBezTo>
                  <a:cubicBezTo>
                    <a:pt x="709" y="1303"/>
                    <a:pt x="721" y="1302"/>
                    <a:pt x="718" y="1306"/>
                  </a:cubicBezTo>
                  <a:close/>
                  <a:moveTo>
                    <a:pt x="650" y="1301"/>
                  </a:moveTo>
                  <a:cubicBezTo>
                    <a:pt x="648" y="1302"/>
                    <a:pt x="636" y="1301"/>
                    <a:pt x="638" y="1298"/>
                  </a:cubicBezTo>
                  <a:cubicBezTo>
                    <a:pt x="644" y="1298"/>
                    <a:pt x="647" y="1299"/>
                    <a:pt x="650" y="1301"/>
                  </a:cubicBezTo>
                  <a:close/>
                  <a:moveTo>
                    <a:pt x="626" y="1299"/>
                  </a:moveTo>
                  <a:cubicBezTo>
                    <a:pt x="622" y="1298"/>
                    <a:pt x="619" y="1298"/>
                    <a:pt x="619" y="1295"/>
                  </a:cubicBezTo>
                  <a:cubicBezTo>
                    <a:pt x="622" y="1296"/>
                    <a:pt x="623" y="1295"/>
                    <a:pt x="625" y="1295"/>
                  </a:cubicBezTo>
                  <a:cubicBezTo>
                    <a:pt x="626" y="1296"/>
                    <a:pt x="627" y="1297"/>
                    <a:pt x="626" y="1299"/>
                  </a:cubicBezTo>
                  <a:close/>
                  <a:moveTo>
                    <a:pt x="605" y="1292"/>
                  </a:moveTo>
                  <a:cubicBezTo>
                    <a:pt x="610" y="1292"/>
                    <a:pt x="611" y="1294"/>
                    <a:pt x="613" y="1295"/>
                  </a:cubicBezTo>
                  <a:cubicBezTo>
                    <a:pt x="611" y="1297"/>
                    <a:pt x="602" y="1296"/>
                    <a:pt x="605" y="1292"/>
                  </a:cubicBezTo>
                  <a:close/>
                  <a:moveTo>
                    <a:pt x="504" y="1262"/>
                  </a:moveTo>
                  <a:cubicBezTo>
                    <a:pt x="504" y="1261"/>
                    <a:pt x="505" y="1261"/>
                    <a:pt x="506" y="1260"/>
                  </a:cubicBezTo>
                  <a:cubicBezTo>
                    <a:pt x="515" y="1265"/>
                    <a:pt x="524" y="1265"/>
                    <a:pt x="525" y="1271"/>
                  </a:cubicBezTo>
                  <a:cubicBezTo>
                    <a:pt x="522" y="1273"/>
                    <a:pt x="523" y="1270"/>
                    <a:pt x="521" y="1269"/>
                  </a:cubicBezTo>
                  <a:cubicBezTo>
                    <a:pt x="518" y="1268"/>
                    <a:pt x="515" y="1267"/>
                    <a:pt x="512" y="1266"/>
                  </a:cubicBezTo>
                  <a:cubicBezTo>
                    <a:pt x="509" y="1265"/>
                    <a:pt x="506" y="1263"/>
                    <a:pt x="504" y="1262"/>
                  </a:cubicBezTo>
                  <a:close/>
                  <a:moveTo>
                    <a:pt x="372" y="1187"/>
                  </a:moveTo>
                  <a:cubicBezTo>
                    <a:pt x="368" y="1183"/>
                    <a:pt x="373" y="1184"/>
                    <a:pt x="375" y="1184"/>
                  </a:cubicBezTo>
                  <a:cubicBezTo>
                    <a:pt x="377" y="1187"/>
                    <a:pt x="383" y="1191"/>
                    <a:pt x="382" y="1194"/>
                  </a:cubicBezTo>
                  <a:cubicBezTo>
                    <a:pt x="376" y="1191"/>
                    <a:pt x="375" y="1185"/>
                    <a:pt x="372" y="1187"/>
                  </a:cubicBezTo>
                  <a:close/>
                  <a:moveTo>
                    <a:pt x="354" y="1172"/>
                  </a:moveTo>
                  <a:cubicBezTo>
                    <a:pt x="356" y="1169"/>
                    <a:pt x="369" y="1179"/>
                    <a:pt x="367" y="1182"/>
                  </a:cubicBezTo>
                  <a:cubicBezTo>
                    <a:pt x="361" y="1178"/>
                    <a:pt x="360" y="1177"/>
                    <a:pt x="354" y="1172"/>
                  </a:cubicBezTo>
                  <a:close/>
                  <a:moveTo>
                    <a:pt x="1152" y="1057"/>
                  </a:moveTo>
                  <a:cubicBezTo>
                    <a:pt x="1152" y="1054"/>
                    <a:pt x="1154" y="1052"/>
                    <a:pt x="1156" y="1049"/>
                  </a:cubicBezTo>
                  <a:cubicBezTo>
                    <a:pt x="1158" y="1051"/>
                    <a:pt x="1154" y="1056"/>
                    <a:pt x="1152" y="1057"/>
                  </a:cubicBezTo>
                  <a:close/>
                  <a:moveTo>
                    <a:pt x="944" y="1208"/>
                  </a:moveTo>
                  <a:cubicBezTo>
                    <a:pt x="944" y="1210"/>
                    <a:pt x="938" y="1212"/>
                    <a:pt x="935" y="1214"/>
                  </a:cubicBezTo>
                  <a:cubicBezTo>
                    <a:pt x="933" y="1212"/>
                    <a:pt x="936" y="1212"/>
                    <a:pt x="936" y="1212"/>
                  </a:cubicBezTo>
                  <a:cubicBezTo>
                    <a:pt x="937" y="1211"/>
                    <a:pt x="940" y="1207"/>
                    <a:pt x="944" y="1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</p:grpSp>
      <p:grpSp>
        <p:nvGrpSpPr>
          <p:cNvPr id="112" name="组合 85"/>
          <p:cNvGrpSpPr/>
          <p:nvPr/>
        </p:nvGrpSpPr>
        <p:grpSpPr>
          <a:xfrm rot="18674191">
            <a:off x="10690640" y="4797222"/>
            <a:ext cx="3848136" cy="3954553"/>
            <a:chOff x="3482976" y="522288"/>
            <a:chExt cx="2090737" cy="2117725"/>
          </a:xfrm>
          <a:solidFill>
            <a:srgbClr val="FFE285"/>
          </a:solidFill>
        </p:grpSpPr>
        <p:sp>
          <p:nvSpPr>
            <p:cNvPr id="113" name="Freeform 5"/>
            <p:cNvSpPr/>
            <p:nvPr/>
          </p:nvSpPr>
          <p:spPr bwMode="auto">
            <a:xfrm>
              <a:off x="5264150" y="2328863"/>
              <a:ext cx="39687" cy="34925"/>
            </a:xfrm>
            <a:custGeom>
              <a:avLst/>
              <a:gdLst>
                <a:gd name="T0" fmla="*/ 0 w 28"/>
                <a:gd name="T1" fmla="*/ 26 h 26"/>
                <a:gd name="T2" fmla="*/ 14 w 28"/>
                <a:gd name="T3" fmla="*/ 15 h 26"/>
                <a:gd name="T4" fmla="*/ 28 w 28"/>
                <a:gd name="T5" fmla="*/ 0 h 26"/>
                <a:gd name="T6" fmla="*/ 0 w 28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6">
                  <a:moveTo>
                    <a:pt x="0" y="26"/>
                  </a:moveTo>
                  <a:cubicBezTo>
                    <a:pt x="3" y="18"/>
                    <a:pt x="10" y="19"/>
                    <a:pt x="14" y="15"/>
                  </a:cubicBezTo>
                  <a:cubicBezTo>
                    <a:pt x="20" y="11"/>
                    <a:pt x="21" y="4"/>
                    <a:pt x="28" y="0"/>
                  </a:cubicBezTo>
                  <a:cubicBezTo>
                    <a:pt x="24" y="13"/>
                    <a:pt x="8" y="24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4" name="Freeform 6"/>
            <p:cNvSpPr/>
            <p:nvPr/>
          </p:nvSpPr>
          <p:spPr bwMode="auto">
            <a:xfrm>
              <a:off x="5505450" y="1222375"/>
              <a:ext cx="20637" cy="50800"/>
            </a:xfrm>
            <a:custGeom>
              <a:avLst/>
              <a:gdLst>
                <a:gd name="T0" fmla="*/ 15 w 15"/>
                <a:gd name="T1" fmla="*/ 36 h 37"/>
                <a:gd name="T2" fmla="*/ 11 w 15"/>
                <a:gd name="T3" fmla="*/ 28 h 37"/>
                <a:gd name="T4" fmla="*/ 7 w 15"/>
                <a:gd name="T5" fmla="*/ 20 h 37"/>
                <a:gd name="T6" fmla="*/ 4 w 15"/>
                <a:gd name="T7" fmla="*/ 8 h 37"/>
                <a:gd name="T8" fmla="*/ 1 w 15"/>
                <a:gd name="T9" fmla="*/ 0 h 37"/>
                <a:gd name="T10" fmla="*/ 8 w 15"/>
                <a:gd name="T11" fmla="*/ 13 h 37"/>
                <a:gd name="T12" fmla="*/ 12 w 15"/>
                <a:gd name="T13" fmla="*/ 24 h 37"/>
                <a:gd name="T14" fmla="*/ 15 w 15"/>
                <a:gd name="T15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7">
                  <a:moveTo>
                    <a:pt x="15" y="36"/>
                  </a:moveTo>
                  <a:cubicBezTo>
                    <a:pt x="14" y="37"/>
                    <a:pt x="13" y="31"/>
                    <a:pt x="11" y="28"/>
                  </a:cubicBezTo>
                  <a:cubicBezTo>
                    <a:pt x="11" y="26"/>
                    <a:pt x="8" y="23"/>
                    <a:pt x="7" y="20"/>
                  </a:cubicBezTo>
                  <a:cubicBezTo>
                    <a:pt x="6" y="16"/>
                    <a:pt x="5" y="11"/>
                    <a:pt x="4" y="8"/>
                  </a:cubicBezTo>
                  <a:cubicBezTo>
                    <a:pt x="3" y="5"/>
                    <a:pt x="0" y="6"/>
                    <a:pt x="1" y="0"/>
                  </a:cubicBezTo>
                  <a:cubicBezTo>
                    <a:pt x="4" y="1"/>
                    <a:pt x="6" y="6"/>
                    <a:pt x="8" y="13"/>
                  </a:cubicBezTo>
                  <a:cubicBezTo>
                    <a:pt x="9" y="17"/>
                    <a:pt x="11" y="20"/>
                    <a:pt x="12" y="24"/>
                  </a:cubicBezTo>
                  <a:cubicBezTo>
                    <a:pt x="13" y="28"/>
                    <a:pt x="14" y="32"/>
                    <a:pt x="1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5" name="Freeform 7"/>
            <p:cNvSpPr/>
            <p:nvPr/>
          </p:nvSpPr>
          <p:spPr bwMode="auto">
            <a:xfrm>
              <a:off x="5076825" y="688975"/>
              <a:ext cx="23812" cy="15875"/>
            </a:xfrm>
            <a:custGeom>
              <a:avLst/>
              <a:gdLst>
                <a:gd name="T0" fmla="*/ 0 w 17"/>
                <a:gd name="T1" fmla="*/ 0 h 11"/>
                <a:gd name="T2" fmla="*/ 13 w 17"/>
                <a:gd name="T3" fmla="*/ 11 h 11"/>
                <a:gd name="T4" fmla="*/ 0 w 17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1">
                  <a:moveTo>
                    <a:pt x="0" y="0"/>
                  </a:moveTo>
                  <a:cubicBezTo>
                    <a:pt x="1" y="0"/>
                    <a:pt x="17" y="9"/>
                    <a:pt x="13" y="11"/>
                  </a:cubicBezTo>
                  <a:cubicBezTo>
                    <a:pt x="8" y="7"/>
                    <a:pt x="2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6" name="Freeform 8"/>
            <p:cNvSpPr/>
            <p:nvPr/>
          </p:nvSpPr>
          <p:spPr bwMode="auto">
            <a:xfrm>
              <a:off x="4991100" y="642938"/>
              <a:ext cx="19050" cy="11113"/>
            </a:xfrm>
            <a:custGeom>
              <a:avLst/>
              <a:gdLst>
                <a:gd name="T0" fmla="*/ 14 w 14"/>
                <a:gd name="T1" fmla="*/ 6 h 8"/>
                <a:gd name="T2" fmla="*/ 4 w 14"/>
                <a:gd name="T3" fmla="*/ 0 h 8"/>
                <a:gd name="T4" fmla="*/ 14 w 14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8">
                  <a:moveTo>
                    <a:pt x="14" y="6"/>
                  </a:moveTo>
                  <a:cubicBezTo>
                    <a:pt x="14" y="8"/>
                    <a:pt x="0" y="1"/>
                    <a:pt x="4" y="0"/>
                  </a:cubicBezTo>
                  <a:cubicBezTo>
                    <a:pt x="8" y="0"/>
                    <a:pt x="10" y="3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7" name="Freeform 9"/>
            <p:cNvSpPr/>
            <p:nvPr/>
          </p:nvSpPr>
          <p:spPr bwMode="auto">
            <a:xfrm>
              <a:off x="4756150" y="552450"/>
              <a:ext cx="22225" cy="7938"/>
            </a:xfrm>
            <a:custGeom>
              <a:avLst/>
              <a:gdLst>
                <a:gd name="T0" fmla="*/ 0 w 15"/>
                <a:gd name="T1" fmla="*/ 2 h 6"/>
                <a:gd name="T2" fmla="*/ 15 w 15"/>
                <a:gd name="T3" fmla="*/ 3 h 6"/>
                <a:gd name="T4" fmla="*/ 14 w 15"/>
                <a:gd name="T5" fmla="*/ 6 h 6"/>
                <a:gd name="T6" fmla="*/ 0 w 15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6">
                  <a:moveTo>
                    <a:pt x="0" y="2"/>
                  </a:moveTo>
                  <a:cubicBezTo>
                    <a:pt x="3" y="0"/>
                    <a:pt x="8" y="1"/>
                    <a:pt x="15" y="3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1" y="6"/>
                    <a:pt x="2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8" name="Freeform 10"/>
            <p:cNvSpPr/>
            <p:nvPr/>
          </p:nvSpPr>
          <p:spPr bwMode="auto">
            <a:xfrm>
              <a:off x="4208463" y="2438400"/>
              <a:ext cx="17462" cy="6350"/>
            </a:xfrm>
            <a:custGeom>
              <a:avLst/>
              <a:gdLst>
                <a:gd name="T0" fmla="*/ 12 w 12"/>
                <a:gd name="T1" fmla="*/ 4 h 4"/>
                <a:gd name="T2" fmla="*/ 7 w 12"/>
                <a:gd name="T3" fmla="*/ 3 h 4"/>
                <a:gd name="T4" fmla="*/ 0 w 12"/>
                <a:gd name="T5" fmla="*/ 1 h 4"/>
                <a:gd name="T6" fmla="*/ 6 w 12"/>
                <a:gd name="T7" fmla="*/ 1 h 4"/>
                <a:gd name="T8" fmla="*/ 12 w 1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2" y="4"/>
                  </a:moveTo>
                  <a:cubicBezTo>
                    <a:pt x="12" y="4"/>
                    <a:pt x="10" y="4"/>
                    <a:pt x="7" y="3"/>
                  </a:cubicBezTo>
                  <a:cubicBezTo>
                    <a:pt x="5" y="3"/>
                    <a:pt x="2" y="1"/>
                    <a:pt x="0" y="1"/>
                  </a:cubicBezTo>
                  <a:cubicBezTo>
                    <a:pt x="1" y="0"/>
                    <a:pt x="3" y="0"/>
                    <a:pt x="6" y="1"/>
                  </a:cubicBezTo>
                  <a:cubicBezTo>
                    <a:pt x="8" y="2"/>
                    <a:pt x="11" y="3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9" name="Freeform 11"/>
            <p:cNvSpPr/>
            <p:nvPr/>
          </p:nvSpPr>
          <p:spPr bwMode="auto">
            <a:xfrm>
              <a:off x="4410075" y="2465388"/>
              <a:ext cx="19050" cy="6350"/>
            </a:xfrm>
            <a:custGeom>
              <a:avLst/>
              <a:gdLst>
                <a:gd name="T0" fmla="*/ 11 w 13"/>
                <a:gd name="T1" fmla="*/ 5 h 5"/>
                <a:gd name="T2" fmla="*/ 0 w 13"/>
                <a:gd name="T3" fmla="*/ 3 h 5"/>
                <a:gd name="T4" fmla="*/ 11 w 13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5">
                  <a:moveTo>
                    <a:pt x="11" y="5"/>
                  </a:moveTo>
                  <a:cubicBezTo>
                    <a:pt x="5" y="5"/>
                    <a:pt x="5" y="3"/>
                    <a:pt x="0" y="3"/>
                  </a:cubicBezTo>
                  <a:cubicBezTo>
                    <a:pt x="1" y="0"/>
                    <a:pt x="13" y="1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0" name="Freeform 12"/>
            <p:cNvSpPr/>
            <p:nvPr/>
          </p:nvSpPr>
          <p:spPr bwMode="auto">
            <a:xfrm>
              <a:off x="4586288" y="2447925"/>
              <a:ext cx="12700" cy="6350"/>
            </a:xfrm>
            <a:custGeom>
              <a:avLst/>
              <a:gdLst>
                <a:gd name="T0" fmla="*/ 9 w 10"/>
                <a:gd name="T1" fmla="*/ 3 h 4"/>
                <a:gd name="T2" fmla="*/ 0 w 10"/>
                <a:gd name="T3" fmla="*/ 4 h 4"/>
                <a:gd name="T4" fmla="*/ 9 w 10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">
                  <a:moveTo>
                    <a:pt x="9" y="3"/>
                  </a:moveTo>
                  <a:cubicBezTo>
                    <a:pt x="5" y="4"/>
                    <a:pt x="5" y="2"/>
                    <a:pt x="0" y="4"/>
                  </a:cubicBezTo>
                  <a:cubicBezTo>
                    <a:pt x="0" y="1"/>
                    <a:pt x="10" y="0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1" name="Freeform 13"/>
            <p:cNvSpPr/>
            <p:nvPr/>
          </p:nvSpPr>
          <p:spPr bwMode="auto">
            <a:xfrm>
              <a:off x="3859213" y="2181225"/>
              <a:ext cx="11112" cy="12700"/>
            </a:xfrm>
            <a:custGeom>
              <a:avLst/>
              <a:gdLst>
                <a:gd name="T0" fmla="*/ 0 w 8"/>
                <a:gd name="T1" fmla="*/ 2 h 9"/>
                <a:gd name="T2" fmla="*/ 8 w 8"/>
                <a:gd name="T3" fmla="*/ 8 h 9"/>
                <a:gd name="T4" fmla="*/ 0 w 8"/>
                <a:gd name="T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9">
                  <a:moveTo>
                    <a:pt x="0" y="2"/>
                  </a:moveTo>
                  <a:cubicBezTo>
                    <a:pt x="2" y="0"/>
                    <a:pt x="5" y="4"/>
                    <a:pt x="8" y="8"/>
                  </a:cubicBezTo>
                  <a:cubicBezTo>
                    <a:pt x="6" y="9"/>
                    <a:pt x="3" y="5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2" name="Freeform 14"/>
            <p:cNvSpPr/>
            <p:nvPr/>
          </p:nvSpPr>
          <p:spPr bwMode="auto">
            <a:xfrm>
              <a:off x="3987800" y="885825"/>
              <a:ext cx="19050" cy="14288"/>
            </a:xfrm>
            <a:custGeom>
              <a:avLst/>
              <a:gdLst>
                <a:gd name="T0" fmla="*/ 12 w 13"/>
                <a:gd name="T1" fmla="*/ 1 h 10"/>
                <a:gd name="T2" fmla="*/ 1 w 13"/>
                <a:gd name="T3" fmla="*/ 10 h 10"/>
                <a:gd name="T4" fmla="*/ 7 w 13"/>
                <a:gd name="T5" fmla="*/ 5 h 10"/>
                <a:gd name="T6" fmla="*/ 12 w 13"/>
                <a:gd name="T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0">
                  <a:moveTo>
                    <a:pt x="12" y="1"/>
                  </a:moveTo>
                  <a:cubicBezTo>
                    <a:pt x="13" y="3"/>
                    <a:pt x="4" y="9"/>
                    <a:pt x="1" y="10"/>
                  </a:cubicBezTo>
                  <a:cubicBezTo>
                    <a:pt x="0" y="8"/>
                    <a:pt x="5" y="7"/>
                    <a:pt x="7" y="5"/>
                  </a:cubicBezTo>
                  <a:cubicBezTo>
                    <a:pt x="7" y="4"/>
                    <a:pt x="8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3" name="Freeform 15"/>
            <p:cNvSpPr/>
            <p:nvPr/>
          </p:nvSpPr>
          <p:spPr bwMode="auto">
            <a:xfrm>
              <a:off x="4305300" y="2344738"/>
              <a:ext cx="15875" cy="4763"/>
            </a:xfrm>
            <a:custGeom>
              <a:avLst/>
              <a:gdLst>
                <a:gd name="T0" fmla="*/ 2 w 11"/>
                <a:gd name="T1" fmla="*/ 0 h 4"/>
                <a:gd name="T2" fmla="*/ 11 w 11"/>
                <a:gd name="T3" fmla="*/ 2 h 4"/>
                <a:gd name="T4" fmla="*/ 2 w 1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5" y="0"/>
                    <a:pt x="8" y="1"/>
                    <a:pt x="11" y="2"/>
                  </a:cubicBezTo>
                  <a:cubicBezTo>
                    <a:pt x="11" y="4"/>
                    <a:pt x="0" y="3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4" name="Freeform 16"/>
            <p:cNvSpPr/>
            <p:nvPr/>
          </p:nvSpPr>
          <p:spPr bwMode="auto">
            <a:xfrm>
              <a:off x="4279900" y="2338388"/>
              <a:ext cx="22225" cy="6350"/>
            </a:xfrm>
            <a:custGeom>
              <a:avLst/>
              <a:gdLst>
                <a:gd name="T0" fmla="*/ 0 w 17"/>
                <a:gd name="T1" fmla="*/ 2 h 5"/>
                <a:gd name="T2" fmla="*/ 17 w 17"/>
                <a:gd name="T3" fmla="*/ 4 h 5"/>
                <a:gd name="T4" fmla="*/ 10 w 17"/>
                <a:gd name="T5" fmla="*/ 5 h 5"/>
                <a:gd name="T6" fmla="*/ 5 w 17"/>
                <a:gd name="T7" fmla="*/ 3 h 5"/>
                <a:gd name="T8" fmla="*/ 0 w 17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0" y="2"/>
                  </a:moveTo>
                  <a:cubicBezTo>
                    <a:pt x="4" y="0"/>
                    <a:pt x="12" y="0"/>
                    <a:pt x="17" y="4"/>
                  </a:cubicBezTo>
                  <a:cubicBezTo>
                    <a:pt x="16" y="5"/>
                    <a:pt x="13" y="5"/>
                    <a:pt x="10" y="5"/>
                  </a:cubicBezTo>
                  <a:cubicBezTo>
                    <a:pt x="8" y="4"/>
                    <a:pt x="6" y="4"/>
                    <a:pt x="5" y="3"/>
                  </a:cubicBezTo>
                  <a:cubicBezTo>
                    <a:pt x="3" y="3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5" name="Freeform 17"/>
            <p:cNvSpPr/>
            <p:nvPr/>
          </p:nvSpPr>
          <p:spPr bwMode="auto">
            <a:xfrm>
              <a:off x="5189538" y="1308100"/>
              <a:ext cx="11112" cy="19050"/>
            </a:xfrm>
            <a:custGeom>
              <a:avLst/>
              <a:gdLst>
                <a:gd name="T0" fmla="*/ 8 w 8"/>
                <a:gd name="T1" fmla="*/ 9 h 14"/>
                <a:gd name="T2" fmla="*/ 4 w 8"/>
                <a:gd name="T3" fmla="*/ 0 h 14"/>
                <a:gd name="T4" fmla="*/ 8 w 8"/>
                <a:gd name="T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4">
                  <a:moveTo>
                    <a:pt x="8" y="9"/>
                  </a:moveTo>
                  <a:cubicBezTo>
                    <a:pt x="4" y="14"/>
                    <a:pt x="0" y="0"/>
                    <a:pt x="4" y="0"/>
                  </a:cubicBezTo>
                  <a:cubicBezTo>
                    <a:pt x="5" y="4"/>
                    <a:pt x="7" y="4"/>
                    <a:pt x="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6" name="Freeform 18"/>
            <p:cNvSpPr/>
            <p:nvPr/>
          </p:nvSpPr>
          <p:spPr bwMode="auto">
            <a:xfrm>
              <a:off x="3794125" y="1906588"/>
              <a:ext cx="6350" cy="14288"/>
            </a:xfrm>
            <a:custGeom>
              <a:avLst/>
              <a:gdLst>
                <a:gd name="T0" fmla="*/ 0 w 5"/>
                <a:gd name="T1" fmla="*/ 3 h 10"/>
                <a:gd name="T2" fmla="*/ 5 w 5"/>
                <a:gd name="T3" fmla="*/ 10 h 10"/>
                <a:gd name="T4" fmla="*/ 2 w 5"/>
                <a:gd name="T5" fmla="*/ 8 h 10"/>
                <a:gd name="T6" fmla="*/ 0 w 5"/>
                <a:gd name="T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0">
                  <a:moveTo>
                    <a:pt x="0" y="3"/>
                  </a:moveTo>
                  <a:cubicBezTo>
                    <a:pt x="2" y="0"/>
                    <a:pt x="5" y="7"/>
                    <a:pt x="5" y="10"/>
                  </a:cubicBezTo>
                  <a:cubicBezTo>
                    <a:pt x="4" y="10"/>
                    <a:pt x="3" y="9"/>
                    <a:pt x="2" y="8"/>
                  </a:cubicBezTo>
                  <a:cubicBezTo>
                    <a:pt x="1" y="6"/>
                    <a:pt x="1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7" name="Freeform 19"/>
            <p:cNvSpPr>
              <a:spLocks noEditPoints="1"/>
            </p:cNvSpPr>
            <p:nvPr/>
          </p:nvSpPr>
          <p:spPr bwMode="auto">
            <a:xfrm>
              <a:off x="3482976" y="522288"/>
              <a:ext cx="2090737" cy="2117725"/>
            </a:xfrm>
            <a:custGeom>
              <a:avLst/>
              <a:gdLst>
                <a:gd name="T0" fmla="*/ 1259 w 1515"/>
                <a:gd name="T1" fmla="*/ 230 h 1534"/>
                <a:gd name="T2" fmla="*/ 1482 w 1515"/>
                <a:gd name="T3" fmla="*/ 963 h 1534"/>
                <a:gd name="T4" fmla="*/ 1469 w 1515"/>
                <a:gd name="T5" fmla="*/ 1049 h 1534"/>
                <a:gd name="T6" fmla="*/ 1305 w 1515"/>
                <a:gd name="T7" fmla="*/ 253 h 1534"/>
                <a:gd name="T8" fmla="*/ 688 w 1515"/>
                <a:gd name="T9" fmla="*/ 4 h 1534"/>
                <a:gd name="T10" fmla="*/ 132 w 1515"/>
                <a:gd name="T11" fmla="*/ 316 h 1534"/>
                <a:gd name="T12" fmla="*/ 71 w 1515"/>
                <a:gd name="T13" fmla="*/ 739 h 1534"/>
                <a:gd name="T14" fmla="*/ 127 w 1515"/>
                <a:gd name="T15" fmla="*/ 575 h 1534"/>
                <a:gd name="T16" fmla="*/ 494 w 1515"/>
                <a:gd name="T17" fmla="*/ 205 h 1534"/>
                <a:gd name="T18" fmla="*/ 783 w 1515"/>
                <a:gd name="T19" fmla="*/ 194 h 1534"/>
                <a:gd name="T20" fmla="*/ 1198 w 1515"/>
                <a:gd name="T21" fmla="*/ 511 h 1534"/>
                <a:gd name="T22" fmla="*/ 1209 w 1515"/>
                <a:gd name="T23" fmla="*/ 912 h 1534"/>
                <a:gd name="T24" fmla="*/ 832 w 1515"/>
                <a:gd name="T25" fmla="*/ 1218 h 1534"/>
                <a:gd name="T26" fmla="*/ 1025 w 1515"/>
                <a:gd name="T27" fmla="*/ 1188 h 1534"/>
                <a:gd name="T28" fmla="*/ 967 w 1515"/>
                <a:gd name="T29" fmla="*/ 1237 h 1534"/>
                <a:gd name="T30" fmla="*/ 414 w 1515"/>
                <a:gd name="T31" fmla="*/ 1206 h 1534"/>
                <a:gd name="T32" fmla="*/ 373 w 1515"/>
                <a:gd name="T33" fmla="*/ 1194 h 1534"/>
                <a:gd name="T34" fmla="*/ 969 w 1515"/>
                <a:gd name="T35" fmla="*/ 1251 h 1534"/>
                <a:gd name="T36" fmla="*/ 859 w 1515"/>
                <a:gd name="T37" fmla="*/ 1317 h 1534"/>
                <a:gd name="T38" fmla="*/ 418 w 1515"/>
                <a:gd name="T39" fmla="*/ 1250 h 1534"/>
                <a:gd name="T40" fmla="*/ 205 w 1515"/>
                <a:gd name="T41" fmla="*/ 1049 h 1534"/>
                <a:gd name="T42" fmla="*/ 568 w 1515"/>
                <a:gd name="T43" fmla="*/ 1334 h 1534"/>
                <a:gd name="T44" fmla="*/ 1133 w 1515"/>
                <a:gd name="T45" fmla="*/ 1200 h 1534"/>
                <a:gd name="T46" fmla="*/ 811 w 1515"/>
                <a:gd name="T47" fmla="*/ 1371 h 1534"/>
                <a:gd name="T48" fmla="*/ 287 w 1515"/>
                <a:gd name="T49" fmla="*/ 1226 h 1534"/>
                <a:gd name="T50" fmla="*/ 874 w 1515"/>
                <a:gd name="T51" fmla="*/ 1382 h 1534"/>
                <a:gd name="T52" fmla="*/ 360 w 1515"/>
                <a:gd name="T53" fmla="*/ 1324 h 1534"/>
                <a:gd name="T54" fmla="*/ 53 w 1515"/>
                <a:gd name="T55" fmla="*/ 966 h 1534"/>
                <a:gd name="T56" fmla="*/ 319 w 1515"/>
                <a:gd name="T57" fmla="*/ 1342 h 1534"/>
                <a:gd name="T58" fmla="*/ 1023 w 1515"/>
                <a:gd name="T59" fmla="*/ 1374 h 1534"/>
                <a:gd name="T60" fmla="*/ 1097 w 1515"/>
                <a:gd name="T61" fmla="*/ 1391 h 1534"/>
                <a:gd name="T62" fmla="*/ 855 w 1515"/>
                <a:gd name="T63" fmla="*/ 1511 h 1534"/>
                <a:gd name="T64" fmla="*/ 1429 w 1515"/>
                <a:gd name="T65" fmla="*/ 987 h 1534"/>
                <a:gd name="T66" fmla="*/ 1219 w 1515"/>
                <a:gd name="T67" fmla="*/ 209 h 1534"/>
                <a:gd name="T68" fmla="*/ 1078 w 1515"/>
                <a:gd name="T69" fmla="*/ 127 h 1534"/>
                <a:gd name="T70" fmla="*/ 1288 w 1515"/>
                <a:gd name="T71" fmla="*/ 312 h 1534"/>
                <a:gd name="T72" fmla="*/ 1388 w 1515"/>
                <a:gd name="T73" fmla="*/ 932 h 1534"/>
                <a:gd name="T74" fmla="*/ 1245 w 1515"/>
                <a:gd name="T75" fmla="*/ 293 h 1534"/>
                <a:gd name="T76" fmla="*/ 335 w 1515"/>
                <a:gd name="T77" fmla="*/ 144 h 1534"/>
                <a:gd name="T78" fmla="*/ 697 w 1515"/>
                <a:gd name="T79" fmla="*/ 46 h 1534"/>
                <a:gd name="T80" fmla="*/ 1249 w 1515"/>
                <a:gd name="T81" fmla="*/ 1175 h 1534"/>
                <a:gd name="T82" fmla="*/ 246 w 1515"/>
                <a:gd name="T83" fmla="*/ 1263 h 1534"/>
                <a:gd name="T84" fmla="*/ 511 w 1515"/>
                <a:gd name="T85" fmla="*/ 1404 h 1534"/>
                <a:gd name="T86" fmla="*/ 800 w 1515"/>
                <a:gd name="T87" fmla="*/ 94 h 1534"/>
                <a:gd name="T88" fmla="*/ 1008 w 1515"/>
                <a:gd name="T89" fmla="*/ 176 h 1534"/>
                <a:gd name="T90" fmla="*/ 907 w 1515"/>
                <a:gd name="T91" fmla="*/ 1357 h 1534"/>
                <a:gd name="T92" fmla="*/ 1146 w 1515"/>
                <a:gd name="T93" fmla="*/ 318 h 1534"/>
                <a:gd name="T94" fmla="*/ 800 w 1515"/>
                <a:gd name="T95" fmla="*/ 142 h 1534"/>
                <a:gd name="T96" fmla="*/ 432 w 1515"/>
                <a:gd name="T97" fmla="*/ 1322 h 1534"/>
                <a:gd name="T98" fmla="*/ 1312 w 1515"/>
                <a:gd name="T99" fmla="*/ 766 h 1534"/>
                <a:gd name="T100" fmla="*/ 1169 w 1515"/>
                <a:gd name="T101" fmla="*/ 1155 h 1534"/>
                <a:gd name="T102" fmla="*/ 899 w 1515"/>
                <a:gd name="T103" fmla="*/ 194 h 1534"/>
                <a:gd name="T104" fmla="*/ 1034 w 1515"/>
                <a:gd name="T105" fmla="*/ 1248 h 1534"/>
                <a:gd name="T106" fmla="*/ 934 w 1515"/>
                <a:gd name="T107" fmla="*/ 1303 h 1534"/>
                <a:gd name="T108" fmla="*/ 1157 w 1515"/>
                <a:gd name="T109" fmla="*/ 393 h 1534"/>
                <a:gd name="T110" fmla="*/ 797 w 1515"/>
                <a:gd name="T111" fmla="*/ 1332 h 1534"/>
                <a:gd name="T112" fmla="*/ 536 w 1515"/>
                <a:gd name="T113" fmla="*/ 1311 h 1534"/>
                <a:gd name="T114" fmla="*/ 1176 w 1515"/>
                <a:gd name="T115" fmla="*/ 1021 h 1534"/>
                <a:gd name="T116" fmla="*/ 1083 w 1515"/>
                <a:gd name="T117" fmla="*/ 1118 h 1534"/>
                <a:gd name="T118" fmla="*/ 1228 w 1515"/>
                <a:gd name="T119" fmla="*/ 548 h 1534"/>
                <a:gd name="T120" fmla="*/ 1258 w 1515"/>
                <a:gd name="T121" fmla="*/ 895 h 1534"/>
                <a:gd name="T122" fmla="*/ 1192 w 1515"/>
                <a:gd name="T123" fmla="*/ 1043 h 1534"/>
                <a:gd name="T124" fmla="*/ 752 w 1515"/>
                <a:gd name="T125" fmla="*/ 1306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15" h="1534">
                  <a:moveTo>
                    <a:pt x="1219" y="209"/>
                  </a:moveTo>
                  <a:cubicBezTo>
                    <a:pt x="1214" y="204"/>
                    <a:pt x="1206" y="199"/>
                    <a:pt x="1200" y="194"/>
                  </a:cubicBezTo>
                  <a:cubicBezTo>
                    <a:pt x="1198" y="192"/>
                    <a:pt x="1197" y="191"/>
                    <a:pt x="1194" y="188"/>
                  </a:cubicBezTo>
                  <a:cubicBezTo>
                    <a:pt x="1188" y="182"/>
                    <a:pt x="1179" y="175"/>
                    <a:pt x="1172" y="169"/>
                  </a:cubicBezTo>
                  <a:cubicBezTo>
                    <a:pt x="1168" y="166"/>
                    <a:pt x="1164" y="163"/>
                    <a:pt x="1161" y="161"/>
                  </a:cubicBezTo>
                  <a:cubicBezTo>
                    <a:pt x="1158" y="159"/>
                    <a:pt x="1155" y="157"/>
                    <a:pt x="1153" y="156"/>
                  </a:cubicBezTo>
                  <a:cubicBezTo>
                    <a:pt x="1146" y="152"/>
                    <a:pt x="1144" y="152"/>
                    <a:pt x="1139" y="150"/>
                  </a:cubicBezTo>
                  <a:cubicBezTo>
                    <a:pt x="1138" y="150"/>
                    <a:pt x="1135" y="148"/>
                    <a:pt x="1134" y="147"/>
                  </a:cubicBezTo>
                  <a:cubicBezTo>
                    <a:pt x="1126" y="144"/>
                    <a:pt x="1125" y="141"/>
                    <a:pt x="1119" y="137"/>
                  </a:cubicBezTo>
                  <a:cubicBezTo>
                    <a:pt x="1111" y="131"/>
                    <a:pt x="1099" y="125"/>
                    <a:pt x="1086" y="118"/>
                  </a:cubicBezTo>
                  <a:cubicBezTo>
                    <a:pt x="1083" y="116"/>
                    <a:pt x="1080" y="113"/>
                    <a:pt x="1078" y="112"/>
                  </a:cubicBezTo>
                  <a:cubicBezTo>
                    <a:pt x="1075" y="110"/>
                    <a:pt x="1071" y="108"/>
                    <a:pt x="1067" y="106"/>
                  </a:cubicBezTo>
                  <a:cubicBezTo>
                    <a:pt x="1064" y="104"/>
                    <a:pt x="1060" y="103"/>
                    <a:pt x="1056" y="101"/>
                  </a:cubicBezTo>
                  <a:cubicBezTo>
                    <a:pt x="1053" y="99"/>
                    <a:pt x="1053" y="98"/>
                    <a:pt x="1050" y="96"/>
                  </a:cubicBezTo>
                  <a:cubicBezTo>
                    <a:pt x="1048" y="95"/>
                    <a:pt x="1045" y="95"/>
                    <a:pt x="1044" y="94"/>
                  </a:cubicBezTo>
                  <a:cubicBezTo>
                    <a:pt x="1040" y="92"/>
                    <a:pt x="1041" y="91"/>
                    <a:pt x="1038" y="89"/>
                  </a:cubicBezTo>
                  <a:cubicBezTo>
                    <a:pt x="1037" y="89"/>
                    <a:pt x="1033" y="88"/>
                    <a:pt x="1031" y="88"/>
                  </a:cubicBezTo>
                  <a:cubicBezTo>
                    <a:pt x="1023" y="85"/>
                    <a:pt x="1020" y="82"/>
                    <a:pt x="1017" y="80"/>
                  </a:cubicBezTo>
                  <a:cubicBezTo>
                    <a:pt x="1017" y="79"/>
                    <a:pt x="1017" y="77"/>
                    <a:pt x="1016" y="77"/>
                  </a:cubicBezTo>
                  <a:cubicBezTo>
                    <a:pt x="1015" y="76"/>
                    <a:pt x="1012" y="75"/>
                    <a:pt x="1011" y="75"/>
                  </a:cubicBezTo>
                  <a:cubicBezTo>
                    <a:pt x="1009" y="73"/>
                    <a:pt x="1008" y="72"/>
                    <a:pt x="1006" y="70"/>
                  </a:cubicBezTo>
                  <a:cubicBezTo>
                    <a:pt x="1004" y="69"/>
                    <a:pt x="997" y="68"/>
                    <a:pt x="992" y="67"/>
                  </a:cubicBezTo>
                  <a:cubicBezTo>
                    <a:pt x="997" y="72"/>
                    <a:pt x="1003" y="71"/>
                    <a:pt x="1009" y="74"/>
                  </a:cubicBezTo>
                  <a:cubicBezTo>
                    <a:pt x="1008" y="75"/>
                    <a:pt x="1014" y="77"/>
                    <a:pt x="1013" y="79"/>
                  </a:cubicBezTo>
                  <a:cubicBezTo>
                    <a:pt x="1009" y="78"/>
                    <a:pt x="1005" y="76"/>
                    <a:pt x="1001" y="74"/>
                  </a:cubicBezTo>
                  <a:cubicBezTo>
                    <a:pt x="996" y="71"/>
                    <a:pt x="992" y="69"/>
                    <a:pt x="988" y="67"/>
                  </a:cubicBezTo>
                  <a:cubicBezTo>
                    <a:pt x="982" y="66"/>
                    <a:pt x="979" y="66"/>
                    <a:pt x="974" y="64"/>
                  </a:cubicBezTo>
                  <a:cubicBezTo>
                    <a:pt x="974" y="63"/>
                    <a:pt x="973" y="62"/>
                    <a:pt x="973" y="61"/>
                  </a:cubicBezTo>
                  <a:cubicBezTo>
                    <a:pt x="974" y="56"/>
                    <a:pt x="987" y="63"/>
                    <a:pt x="989" y="59"/>
                  </a:cubicBezTo>
                  <a:cubicBezTo>
                    <a:pt x="991" y="61"/>
                    <a:pt x="989" y="63"/>
                    <a:pt x="995" y="65"/>
                  </a:cubicBezTo>
                  <a:cubicBezTo>
                    <a:pt x="1002" y="64"/>
                    <a:pt x="1004" y="67"/>
                    <a:pt x="1009" y="70"/>
                  </a:cubicBezTo>
                  <a:cubicBezTo>
                    <a:pt x="1011" y="71"/>
                    <a:pt x="1011" y="70"/>
                    <a:pt x="1014" y="71"/>
                  </a:cubicBezTo>
                  <a:cubicBezTo>
                    <a:pt x="1017" y="73"/>
                    <a:pt x="1017" y="74"/>
                    <a:pt x="1020" y="75"/>
                  </a:cubicBezTo>
                  <a:cubicBezTo>
                    <a:pt x="1028" y="78"/>
                    <a:pt x="1039" y="80"/>
                    <a:pt x="1047" y="84"/>
                  </a:cubicBezTo>
                  <a:cubicBezTo>
                    <a:pt x="1051" y="86"/>
                    <a:pt x="1053" y="90"/>
                    <a:pt x="1057" y="91"/>
                  </a:cubicBezTo>
                  <a:cubicBezTo>
                    <a:pt x="1062" y="93"/>
                    <a:pt x="1052" y="85"/>
                    <a:pt x="1060" y="89"/>
                  </a:cubicBezTo>
                  <a:cubicBezTo>
                    <a:pt x="1066" y="93"/>
                    <a:pt x="1069" y="97"/>
                    <a:pt x="1073" y="101"/>
                  </a:cubicBezTo>
                  <a:cubicBezTo>
                    <a:pt x="1077" y="99"/>
                    <a:pt x="1087" y="107"/>
                    <a:pt x="1093" y="110"/>
                  </a:cubicBezTo>
                  <a:cubicBezTo>
                    <a:pt x="1096" y="111"/>
                    <a:pt x="1098" y="111"/>
                    <a:pt x="1101" y="112"/>
                  </a:cubicBezTo>
                  <a:cubicBezTo>
                    <a:pt x="1111" y="118"/>
                    <a:pt x="1121" y="126"/>
                    <a:pt x="1132" y="133"/>
                  </a:cubicBezTo>
                  <a:cubicBezTo>
                    <a:pt x="1142" y="140"/>
                    <a:pt x="1151" y="148"/>
                    <a:pt x="1162" y="154"/>
                  </a:cubicBezTo>
                  <a:cubicBezTo>
                    <a:pt x="1167" y="152"/>
                    <a:pt x="1149" y="144"/>
                    <a:pt x="1153" y="142"/>
                  </a:cubicBezTo>
                  <a:cubicBezTo>
                    <a:pt x="1157" y="147"/>
                    <a:pt x="1166" y="153"/>
                    <a:pt x="1174" y="159"/>
                  </a:cubicBezTo>
                  <a:cubicBezTo>
                    <a:pt x="1177" y="161"/>
                    <a:pt x="1177" y="157"/>
                    <a:pt x="1182" y="162"/>
                  </a:cubicBezTo>
                  <a:cubicBezTo>
                    <a:pt x="1180" y="164"/>
                    <a:pt x="1190" y="177"/>
                    <a:pt x="1196" y="177"/>
                  </a:cubicBezTo>
                  <a:cubicBezTo>
                    <a:pt x="1196" y="175"/>
                    <a:pt x="1188" y="171"/>
                    <a:pt x="1189" y="169"/>
                  </a:cubicBezTo>
                  <a:cubicBezTo>
                    <a:pt x="1190" y="167"/>
                    <a:pt x="1192" y="165"/>
                    <a:pt x="1197" y="169"/>
                  </a:cubicBezTo>
                  <a:cubicBezTo>
                    <a:pt x="1194" y="170"/>
                    <a:pt x="1191" y="170"/>
                    <a:pt x="1197" y="175"/>
                  </a:cubicBezTo>
                  <a:cubicBezTo>
                    <a:pt x="1204" y="180"/>
                    <a:pt x="1195" y="168"/>
                    <a:pt x="1200" y="172"/>
                  </a:cubicBezTo>
                  <a:cubicBezTo>
                    <a:pt x="1208" y="179"/>
                    <a:pt x="1208" y="179"/>
                    <a:pt x="1208" y="179"/>
                  </a:cubicBezTo>
                  <a:cubicBezTo>
                    <a:pt x="1205" y="181"/>
                    <a:pt x="1205" y="181"/>
                    <a:pt x="1205" y="181"/>
                  </a:cubicBezTo>
                  <a:cubicBezTo>
                    <a:pt x="1209" y="186"/>
                    <a:pt x="1213" y="186"/>
                    <a:pt x="1217" y="190"/>
                  </a:cubicBezTo>
                  <a:cubicBezTo>
                    <a:pt x="1219" y="191"/>
                    <a:pt x="1222" y="195"/>
                    <a:pt x="1224" y="197"/>
                  </a:cubicBezTo>
                  <a:cubicBezTo>
                    <a:pt x="1230" y="203"/>
                    <a:pt x="1240" y="209"/>
                    <a:pt x="1247" y="215"/>
                  </a:cubicBezTo>
                  <a:cubicBezTo>
                    <a:pt x="1252" y="219"/>
                    <a:pt x="1256" y="224"/>
                    <a:pt x="1259" y="227"/>
                  </a:cubicBezTo>
                  <a:cubicBezTo>
                    <a:pt x="1262" y="230"/>
                    <a:pt x="1269" y="229"/>
                    <a:pt x="1268" y="236"/>
                  </a:cubicBezTo>
                  <a:cubicBezTo>
                    <a:pt x="1266" y="236"/>
                    <a:pt x="1261" y="229"/>
                    <a:pt x="1259" y="230"/>
                  </a:cubicBezTo>
                  <a:cubicBezTo>
                    <a:pt x="1265" y="239"/>
                    <a:pt x="1278" y="247"/>
                    <a:pt x="1284" y="257"/>
                  </a:cubicBezTo>
                  <a:cubicBezTo>
                    <a:pt x="1287" y="260"/>
                    <a:pt x="1284" y="252"/>
                    <a:pt x="1290" y="258"/>
                  </a:cubicBezTo>
                  <a:cubicBezTo>
                    <a:pt x="1295" y="265"/>
                    <a:pt x="1301" y="269"/>
                    <a:pt x="1307" y="276"/>
                  </a:cubicBezTo>
                  <a:cubicBezTo>
                    <a:pt x="1312" y="282"/>
                    <a:pt x="1317" y="288"/>
                    <a:pt x="1322" y="295"/>
                  </a:cubicBezTo>
                  <a:cubicBezTo>
                    <a:pt x="1325" y="298"/>
                    <a:pt x="1327" y="301"/>
                    <a:pt x="1329" y="304"/>
                  </a:cubicBezTo>
                  <a:cubicBezTo>
                    <a:pt x="1331" y="307"/>
                    <a:pt x="1333" y="309"/>
                    <a:pt x="1335" y="312"/>
                  </a:cubicBezTo>
                  <a:cubicBezTo>
                    <a:pt x="1339" y="315"/>
                    <a:pt x="1341" y="315"/>
                    <a:pt x="1344" y="319"/>
                  </a:cubicBezTo>
                  <a:cubicBezTo>
                    <a:pt x="1347" y="323"/>
                    <a:pt x="1347" y="327"/>
                    <a:pt x="1350" y="332"/>
                  </a:cubicBezTo>
                  <a:cubicBezTo>
                    <a:pt x="1352" y="335"/>
                    <a:pt x="1355" y="337"/>
                    <a:pt x="1357" y="340"/>
                  </a:cubicBezTo>
                  <a:cubicBezTo>
                    <a:pt x="1362" y="346"/>
                    <a:pt x="1365" y="353"/>
                    <a:pt x="1369" y="357"/>
                  </a:cubicBezTo>
                  <a:cubicBezTo>
                    <a:pt x="1369" y="354"/>
                    <a:pt x="1365" y="349"/>
                    <a:pt x="1368" y="348"/>
                  </a:cubicBezTo>
                  <a:cubicBezTo>
                    <a:pt x="1371" y="353"/>
                    <a:pt x="1376" y="360"/>
                    <a:pt x="1374" y="361"/>
                  </a:cubicBezTo>
                  <a:cubicBezTo>
                    <a:pt x="1373" y="365"/>
                    <a:pt x="1366" y="355"/>
                    <a:pt x="1371" y="363"/>
                  </a:cubicBezTo>
                  <a:cubicBezTo>
                    <a:pt x="1373" y="366"/>
                    <a:pt x="1374" y="367"/>
                    <a:pt x="1375" y="368"/>
                  </a:cubicBezTo>
                  <a:cubicBezTo>
                    <a:pt x="1377" y="371"/>
                    <a:pt x="1377" y="372"/>
                    <a:pt x="1378" y="374"/>
                  </a:cubicBezTo>
                  <a:cubicBezTo>
                    <a:pt x="1383" y="380"/>
                    <a:pt x="1389" y="386"/>
                    <a:pt x="1394" y="396"/>
                  </a:cubicBezTo>
                  <a:cubicBezTo>
                    <a:pt x="1403" y="396"/>
                    <a:pt x="1409" y="427"/>
                    <a:pt x="1417" y="432"/>
                  </a:cubicBezTo>
                  <a:cubicBezTo>
                    <a:pt x="1414" y="434"/>
                    <a:pt x="1418" y="443"/>
                    <a:pt x="1422" y="453"/>
                  </a:cubicBezTo>
                  <a:cubicBezTo>
                    <a:pt x="1425" y="453"/>
                    <a:pt x="1422" y="443"/>
                    <a:pt x="1426" y="449"/>
                  </a:cubicBezTo>
                  <a:cubicBezTo>
                    <a:pt x="1429" y="454"/>
                    <a:pt x="1428" y="457"/>
                    <a:pt x="1429" y="461"/>
                  </a:cubicBezTo>
                  <a:cubicBezTo>
                    <a:pt x="1428" y="461"/>
                    <a:pt x="1426" y="456"/>
                    <a:pt x="1425" y="458"/>
                  </a:cubicBezTo>
                  <a:cubicBezTo>
                    <a:pt x="1428" y="463"/>
                    <a:pt x="1430" y="476"/>
                    <a:pt x="1433" y="473"/>
                  </a:cubicBezTo>
                  <a:cubicBezTo>
                    <a:pt x="1436" y="471"/>
                    <a:pt x="1427" y="463"/>
                    <a:pt x="1431" y="462"/>
                  </a:cubicBezTo>
                  <a:cubicBezTo>
                    <a:pt x="1439" y="468"/>
                    <a:pt x="1438" y="484"/>
                    <a:pt x="1439" y="489"/>
                  </a:cubicBezTo>
                  <a:cubicBezTo>
                    <a:pt x="1441" y="493"/>
                    <a:pt x="1444" y="498"/>
                    <a:pt x="1446" y="504"/>
                  </a:cubicBezTo>
                  <a:cubicBezTo>
                    <a:pt x="1448" y="512"/>
                    <a:pt x="1448" y="517"/>
                    <a:pt x="1452" y="520"/>
                  </a:cubicBezTo>
                  <a:cubicBezTo>
                    <a:pt x="1453" y="525"/>
                    <a:pt x="1450" y="525"/>
                    <a:pt x="1453" y="531"/>
                  </a:cubicBezTo>
                  <a:cubicBezTo>
                    <a:pt x="1455" y="530"/>
                    <a:pt x="1456" y="533"/>
                    <a:pt x="1457" y="537"/>
                  </a:cubicBezTo>
                  <a:cubicBezTo>
                    <a:pt x="1458" y="541"/>
                    <a:pt x="1459" y="546"/>
                    <a:pt x="1460" y="549"/>
                  </a:cubicBezTo>
                  <a:cubicBezTo>
                    <a:pt x="1460" y="550"/>
                    <a:pt x="1462" y="550"/>
                    <a:pt x="1463" y="552"/>
                  </a:cubicBezTo>
                  <a:cubicBezTo>
                    <a:pt x="1464" y="556"/>
                    <a:pt x="1465" y="561"/>
                    <a:pt x="1466" y="567"/>
                  </a:cubicBezTo>
                  <a:cubicBezTo>
                    <a:pt x="1467" y="571"/>
                    <a:pt x="1468" y="571"/>
                    <a:pt x="1469" y="575"/>
                  </a:cubicBezTo>
                  <a:cubicBezTo>
                    <a:pt x="1471" y="583"/>
                    <a:pt x="1469" y="580"/>
                    <a:pt x="1472" y="585"/>
                  </a:cubicBezTo>
                  <a:cubicBezTo>
                    <a:pt x="1475" y="589"/>
                    <a:pt x="1475" y="599"/>
                    <a:pt x="1477" y="605"/>
                  </a:cubicBezTo>
                  <a:cubicBezTo>
                    <a:pt x="1479" y="605"/>
                    <a:pt x="1481" y="604"/>
                    <a:pt x="1483" y="606"/>
                  </a:cubicBezTo>
                  <a:cubicBezTo>
                    <a:pt x="1481" y="617"/>
                    <a:pt x="1485" y="625"/>
                    <a:pt x="1487" y="634"/>
                  </a:cubicBezTo>
                  <a:cubicBezTo>
                    <a:pt x="1489" y="642"/>
                    <a:pt x="1492" y="656"/>
                    <a:pt x="1492" y="659"/>
                  </a:cubicBezTo>
                  <a:cubicBezTo>
                    <a:pt x="1491" y="662"/>
                    <a:pt x="1489" y="657"/>
                    <a:pt x="1489" y="663"/>
                  </a:cubicBezTo>
                  <a:cubicBezTo>
                    <a:pt x="1491" y="676"/>
                    <a:pt x="1496" y="688"/>
                    <a:pt x="1495" y="699"/>
                  </a:cubicBezTo>
                  <a:cubicBezTo>
                    <a:pt x="1497" y="701"/>
                    <a:pt x="1497" y="693"/>
                    <a:pt x="1498" y="699"/>
                  </a:cubicBezTo>
                  <a:cubicBezTo>
                    <a:pt x="1499" y="721"/>
                    <a:pt x="1502" y="736"/>
                    <a:pt x="1503" y="753"/>
                  </a:cubicBezTo>
                  <a:cubicBezTo>
                    <a:pt x="1499" y="754"/>
                    <a:pt x="1499" y="766"/>
                    <a:pt x="1499" y="776"/>
                  </a:cubicBezTo>
                  <a:cubicBezTo>
                    <a:pt x="1500" y="778"/>
                    <a:pt x="1502" y="770"/>
                    <a:pt x="1502" y="776"/>
                  </a:cubicBezTo>
                  <a:cubicBezTo>
                    <a:pt x="1502" y="786"/>
                    <a:pt x="1504" y="798"/>
                    <a:pt x="1504" y="804"/>
                  </a:cubicBezTo>
                  <a:cubicBezTo>
                    <a:pt x="1504" y="807"/>
                    <a:pt x="1502" y="809"/>
                    <a:pt x="1502" y="813"/>
                  </a:cubicBezTo>
                  <a:cubicBezTo>
                    <a:pt x="1501" y="817"/>
                    <a:pt x="1503" y="820"/>
                    <a:pt x="1502" y="824"/>
                  </a:cubicBezTo>
                  <a:cubicBezTo>
                    <a:pt x="1502" y="827"/>
                    <a:pt x="1501" y="831"/>
                    <a:pt x="1501" y="834"/>
                  </a:cubicBezTo>
                  <a:cubicBezTo>
                    <a:pt x="1500" y="841"/>
                    <a:pt x="1501" y="845"/>
                    <a:pt x="1500" y="850"/>
                  </a:cubicBezTo>
                  <a:cubicBezTo>
                    <a:pt x="1500" y="853"/>
                    <a:pt x="1498" y="856"/>
                    <a:pt x="1497" y="860"/>
                  </a:cubicBezTo>
                  <a:cubicBezTo>
                    <a:pt x="1495" y="866"/>
                    <a:pt x="1494" y="875"/>
                    <a:pt x="1493" y="881"/>
                  </a:cubicBezTo>
                  <a:cubicBezTo>
                    <a:pt x="1492" y="886"/>
                    <a:pt x="1496" y="890"/>
                    <a:pt x="1494" y="897"/>
                  </a:cubicBezTo>
                  <a:cubicBezTo>
                    <a:pt x="1493" y="900"/>
                    <a:pt x="1491" y="899"/>
                    <a:pt x="1491" y="905"/>
                  </a:cubicBezTo>
                  <a:cubicBezTo>
                    <a:pt x="1494" y="907"/>
                    <a:pt x="1492" y="909"/>
                    <a:pt x="1492" y="912"/>
                  </a:cubicBezTo>
                  <a:cubicBezTo>
                    <a:pt x="1491" y="918"/>
                    <a:pt x="1489" y="933"/>
                    <a:pt x="1488" y="935"/>
                  </a:cubicBezTo>
                  <a:cubicBezTo>
                    <a:pt x="1488" y="939"/>
                    <a:pt x="1485" y="944"/>
                    <a:pt x="1484" y="948"/>
                  </a:cubicBezTo>
                  <a:cubicBezTo>
                    <a:pt x="1484" y="951"/>
                    <a:pt x="1484" y="954"/>
                    <a:pt x="1484" y="956"/>
                  </a:cubicBezTo>
                  <a:cubicBezTo>
                    <a:pt x="1484" y="959"/>
                    <a:pt x="1482" y="960"/>
                    <a:pt x="1482" y="963"/>
                  </a:cubicBezTo>
                  <a:cubicBezTo>
                    <a:pt x="1481" y="964"/>
                    <a:pt x="1481" y="967"/>
                    <a:pt x="1480" y="970"/>
                  </a:cubicBezTo>
                  <a:cubicBezTo>
                    <a:pt x="1479" y="973"/>
                    <a:pt x="1478" y="976"/>
                    <a:pt x="1477" y="979"/>
                  </a:cubicBezTo>
                  <a:cubicBezTo>
                    <a:pt x="1476" y="985"/>
                    <a:pt x="1474" y="992"/>
                    <a:pt x="1473" y="996"/>
                  </a:cubicBezTo>
                  <a:cubicBezTo>
                    <a:pt x="1472" y="999"/>
                    <a:pt x="1471" y="1007"/>
                    <a:pt x="1471" y="1007"/>
                  </a:cubicBezTo>
                  <a:cubicBezTo>
                    <a:pt x="1471" y="1009"/>
                    <a:pt x="1470" y="1009"/>
                    <a:pt x="1469" y="1011"/>
                  </a:cubicBezTo>
                  <a:cubicBezTo>
                    <a:pt x="1466" y="1022"/>
                    <a:pt x="1463" y="1036"/>
                    <a:pt x="1459" y="1047"/>
                  </a:cubicBezTo>
                  <a:cubicBezTo>
                    <a:pt x="1458" y="1049"/>
                    <a:pt x="1457" y="1050"/>
                    <a:pt x="1455" y="1054"/>
                  </a:cubicBezTo>
                  <a:cubicBezTo>
                    <a:pt x="1455" y="1055"/>
                    <a:pt x="1456" y="1058"/>
                    <a:pt x="1455" y="1059"/>
                  </a:cubicBezTo>
                  <a:cubicBezTo>
                    <a:pt x="1455" y="1061"/>
                    <a:pt x="1452" y="1065"/>
                    <a:pt x="1452" y="1067"/>
                  </a:cubicBezTo>
                  <a:cubicBezTo>
                    <a:pt x="1451" y="1070"/>
                    <a:pt x="1452" y="1072"/>
                    <a:pt x="1452" y="1074"/>
                  </a:cubicBezTo>
                  <a:cubicBezTo>
                    <a:pt x="1451" y="1082"/>
                    <a:pt x="1449" y="1084"/>
                    <a:pt x="1445" y="1092"/>
                  </a:cubicBezTo>
                  <a:cubicBezTo>
                    <a:pt x="1441" y="1100"/>
                    <a:pt x="1437" y="1109"/>
                    <a:pt x="1435" y="1114"/>
                  </a:cubicBezTo>
                  <a:cubicBezTo>
                    <a:pt x="1433" y="1114"/>
                    <a:pt x="1434" y="1111"/>
                    <a:pt x="1432" y="1111"/>
                  </a:cubicBezTo>
                  <a:cubicBezTo>
                    <a:pt x="1429" y="1116"/>
                    <a:pt x="1431" y="1118"/>
                    <a:pt x="1428" y="1123"/>
                  </a:cubicBezTo>
                  <a:cubicBezTo>
                    <a:pt x="1426" y="1127"/>
                    <a:pt x="1424" y="1127"/>
                    <a:pt x="1422" y="1132"/>
                  </a:cubicBezTo>
                  <a:cubicBezTo>
                    <a:pt x="1420" y="1136"/>
                    <a:pt x="1421" y="1136"/>
                    <a:pt x="1419" y="1141"/>
                  </a:cubicBezTo>
                  <a:cubicBezTo>
                    <a:pt x="1418" y="1143"/>
                    <a:pt x="1412" y="1151"/>
                    <a:pt x="1416" y="1151"/>
                  </a:cubicBezTo>
                  <a:cubicBezTo>
                    <a:pt x="1420" y="1144"/>
                    <a:pt x="1424" y="1136"/>
                    <a:pt x="1428" y="1131"/>
                  </a:cubicBezTo>
                  <a:cubicBezTo>
                    <a:pt x="1430" y="1128"/>
                    <a:pt x="1434" y="1121"/>
                    <a:pt x="1435" y="1124"/>
                  </a:cubicBezTo>
                  <a:cubicBezTo>
                    <a:pt x="1433" y="1128"/>
                    <a:pt x="1431" y="1131"/>
                    <a:pt x="1429" y="1133"/>
                  </a:cubicBezTo>
                  <a:cubicBezTo>
                    <a:pt x="1423" y="1141"/>
                    <a:pt x="1424" y="1141"/>
                    <a:pt x="1420" y="1148"/>
                  </a:cubicBezTo>
                  <a:cubicBezTo>
                    <a:pt x="1420" y="1149"/>
                    <a:pt x="1418" y="1149"/>
                    <a:pt x="1417" y="1152"/>
                  </a:cubicBezTo>
                  <a:cubicBezTo>
                    <a:pt x="1415" y="1157"/>
                    <a:pt x="1414" y="1160"/>
                    <a:pt x="1410" y="1163"/>
                  </a:cubicBezTo>
                  <a:cubicBezTo>
                    <a:pt x="1409" y="1166"/>
                    <a:pt x="1411" y="1167"/>
                    <a:pt x="1410" y="1171"/>
                  </a:cubicBezTo>
                  <a:cubicBezTo>
                    <a:pt x="1403" y="1178"/>
                    <a:pt x="1403" y="1185"/>
                    <a:pt x="1400" y="1190"/>
                  </a:cubicBezTo>
                  <a:cubicBezTo>
                    <a:pt x="1398" y="1193"/>
                    <a:pt x="1396" y="1194"/>
                    <a:pt x="1394" y="1197"/>
                  </a:cubicBezTo>
                  <a:cubicBezTo>
                    <a:pt x="1392" y="1202"/>
                    <a:pt x="1394" y="1205"/>
                    <a:pt x="1390" y="1210"/>
                  </a:cubicBezTo>
                  <a:cubicBezTo>
                    <a:pt x="1384" y="1217"/>
                    <a:pt x="1379" y="1217"/>
                    <a:pt x="1383" y="1208"/>
                  </a:cubicBezTo>
                  <a:cubicBezTo>
                    <a:pt x="1390" y="1200"/>
                    <a:pt x="1397" y="1191"/>
                    <a:pt x="1398" y="1184"/>
                  </a:cubicBezTo>
                  <a:cubicBezTo>
                    <a:pt x="1390" y="1193"/>
                    <a:pt x="1382" y="1206"/>
                    <a:pt x="1380" y="1211"/>
                  </a:cubicBezTo>
                  <a:cubicBezTo>
                    <a:pt x="1377" y="1219"/>
                    <a:pt x="1380" y="1217"/>
                    <a:pt x="1377" y="1225"/>
                  </a:cubicBezTo>
                  <a:cubicBezTo>
                    <a:pt x="1376" y="1227"/>
                    <a:pt x="1373" y="1232"/>
                    <a:pt x="1373" y="1233"/>
                  </a:cubicBezTo>
                  <a:cubicBezTo>
                    <a:pt x="1372" y="1233"/>
                    <a:pt x="1371" y="1238"/>
                    <a:pt x="1369" y="1238"/>
                  </a:cubicBezTo>
                  <a:cubicBezTo>
                    <a:pt x="1368" y="1236"/>
                    <a:pt x="1376" y="1224"/>
                    <a:pt x="1370" y="1228"/>
                  </a:cubicBezTo>
                  <a:cubicBezTo>
                    <a:pt x="1365" y="1236"/>
                    <a:pt x="1366" y="1239"/>
                    <a:pt x="1363" y="1245"/>
                  </a:cubicBezTo>
                  <a:cubicBezTo>
                    <a:pt x="1357" y="1255"/>
                    <a:pt x="1346" y="1266"/>
                    <a:pt x="1339" y="1276"/>
                  </a:cubicBezTo>
                  <a:cubicBezTo>
                    <a:pt x="1337" y="1278"/>
                    <a:pt x="1336" y="1281"/>
                    <a:pt x="1334" y="1284"/>
                  </a:cubicBezTo>
                  <a:cubicBezTo>
                    <a:pt x="1333" y="1287"/>
                    <a:pt x="1328" y="1290"/>
                    <a:pt x="1325" y="1293"/>
                  </a:cubicBezTo>
                  <a:cubicBezTo>
                    <a:pt x="1321" y="1298"/>
                    <a:pt x="1317" y="1304"/>
                    <a:pt x="1319" y="1306"/>
                  </a:cubicBezTo>
                  <a:cubicBezTo>
                    <a:pt x="1322" y="1306"/>
                    <a:pt x="1326" y="1299"/>
                    <a:pt x="1329" y="1297"/>
                  </a:cubicBezTo>
                  <a:cubicBezTo>
                    <a:pt x="1330" y="1296"/>
                    <a:pt x="1331" y="1297"/>
                    <a:pt x="1332" y="1296"/>
                  </a:cubicBezTo>
                  <a:cubicBezTo>
                    <a:pt x="1336" y="1291"/>
                    <a:pt x="1334" y="1290"/>
                    <a:pt x="1338" y="1284"/>
                  </a:cubicBezTo>
                  <a:cubicBezTo>
                    <a:pt x="1347" y="1281"/>
                    <a:pt x="1350" y="1272"/>
                    <a:pt x="1356" y="1264"/>
                  </a:cubicBezTo>
                  <a:cubicBezTo>
                    <a:pt x="1358" y="1261"/>
                    <a:pt x="1362" y="1257"/>
                    <a:pt x="1364" y="1254"/>
                  </a:cubicBezTo>
                  <a:cubicBezTo>
                    <a:pt x="1369" y="1248"/>
                    <a:pt x="1373" y="1242"/>
                    <a:pt x="1377" y="1235"/>
                  </a:cubicBezTo>
                  <a:cubicBezTo>
                    <a:pt x="1379" y="1232"/>
                    <a:pt x="1381" y="1228"/>
                    <a:pt x="1384" y="1225"/>
                  </a:cubicBezTo>
                  <a:cubicBezTo>
                    <a:pt x="1386" y="1222"/>
                    <a:pt x="1388" y="1218"/>
                    <a:pt x="1390" y="1215"/>
                  </a:cubicBezTo>
                  <a:cubicBezTo>
                    <a:pt x="1392" y="1212"/>
                    <a:pt x="1394" y="1210"/>
                    <a:pt x="1397" y="1206"/>
                  </a:cubicBezTo>
                  <a:cubicBezTo>
                    <a:pt x="1400" y="1201"/>
                    <a:pt x="1401" y="1197"/>
                    <a:pt x="1404" y="1192"/>
                  </a:cubicBezTo>
                  <a:cubicBezTo>
                    <a:pt x="1406" y="1187"/>
                    <a:pt x="1410" y="1182"/>
                    <a:pt x="1413" y="1177"/>
                  </a:cubicBezTo>
                  <a:cubicBezTo>
                    <a:pt x="1417" y="1169"/>
                    <a:pt x="1419" y="1160"/>
                    <a:pt x="1423" y="1152"/>
                  </a:cubicBezTo>
                  <a:cubicBezTo>
                    <a:pt x="1424" y="1150"/>
                    <a:pt x="1426" y="1149"/>
                    <a:pt x="1428" y="1145"/>
                  </a:cubicBezTo>
                  <a:cubicBezTo>
                    <a:pt x="1431" y="1138"/>
                    <a:pt x="1436" y="1130"/>
                    <a:pt x="1440" y="1121"/>
                  </a:cubicBezTo>
                  <a:cubicBezTo>
                    <a:pt x="1445" y="1113"/>
                    <a:pt x="1449" y="1104"/>
                    <a:pt x="1452" y="1096"/>
                  </a:cubicBezTo>
                  <a:cubicBezTo>
                    <a:pt x="1454" y="1090"/>
                    <a:pt x="1455" y="1086"/>
                    <a:pt x="1457" y="1081"/>
                  </a:cubicBezTo>
                  <a:cubicBezTo>
                    <a:pt x="1459" y="1074"/>
                    <a:pt x="1462" y="1067"/>
                    <a:pt x="1465" y="1059"/>
                  </a:cubicBezTo>
                  <a:cubicBezTo>
                    <a:pt x="1466" y="1056"/>
                    <a:pt x="1467" y="1052"/>
                    <a:pt x="1469" y="1049"/>
                  </a:cubicBezTo>
                  <a:cubicBezTo>
                    <a:pt x="1470" y="1046"/>
                    <a:pt x="1471" y="1043"/>
                    <a:pt x="1472" y="1040"/>
                  </a:cubicBezTo>
                  <a:cubicBezTo>
                    <a:pt x="1473" y="1036"/>
                    <a:pt x="1475" y="1033"/>
                    <a:pt x="1476" y="1029"/>
                  </a:cubicBezTo>
                  <a:cubicBezTo>
                    <a:pt x="1478" y="1025"/>
                    <a:pt x="1477" y="1021"/>
                    <a:pt x="1478" y="1016"/>
                  </a:cubicBezTo>
                  <a:cubicBezTo>
                    <a:pt x="1479" y="1015"/>
                    <a:pt x="1480" y="1013"/>
                    <a:pt x="1481" y="1011"/>
                  </a:cubicBezTo>
                  <a:cubicBezTo>
                    <a:pt x="1481" y="1009"/>
                    <a:pt x="1482" y="1006"/>
                    <a:pt x="1483" y="1004"/>
                  </a:cubicBezTo>
                  <a:cubicBezTo>
                    <a:pt x="1487" y="993"/>
                    <a:pt x="1488" y="984"/>
                    <a:pt x="1490" y="978"/>
                  </a:cubicBezTo>
                  <a:cubicBezTo>
                    <a:pt x="1491" y="975"/>
                    <a:pt x="1492" y="975"/>
                    <a:pt x="1493" y="970"/>
                  </a:cubicBezTo>
                  <a:cubicBezTo>
                    <a:pt x="1494" y="964"/>
                    <a:pt x="1494" y="958"/>
                    <a:pt x="1496" y="953"/>
                  </a:cubicBezTo>
                  <a:cubicBezTo>
                    <a:pt x="1497" y="945"/>
                    <a:pt x="1500" y="938"/>
                    <a:pt x="1502" y="931"/>
                  </a:cubicBezTo>
                  <a:cubicBezTo>
                    <a:pt x="1502" y="928"/>
                    <a:pt x="1501" y="924"/>
                    <a:pt x="1502" y="920"/>
                  </a:cubicBezTo>
                  <a:cubicBezTo>
                    <a:pt x="1503" y="909"/>
                    <a:pt x="1508" y="894"/>
                    <a:pt x="1508" y="884"/>
                  </a:cubicBezTo>
                  <a:cubicBezTo>
                    <a:pt x="1509" y="879"/>
                    <a:pt x="1508" y="877"/>
                    <a:pt x="1508" y="872"/>
                  </a:cubicBezTo>
                  <a:cubicBezTo>
                    <a:pt x="1509" y="863"/>
                    <a:pt x="1512" y="856"/>
                    <a:pt x="1512" y="847"/>
                  </a:cubicBezTo>
                  <a:cubicBezTo>
                    <a:pt x="1513" y="840"/>
                    <a:pt x="1513" y="833"/>
                    <a:pt x="1514" y="826"/>
                  </a:cubicBezTo>
                  <a:cubicBezTo>
                    <a:pt x="1514" y="823"/>
                    <a:pt x="1514" y="819"/>
                    <a:pt x="1514" y="817"/>
                  </a:cubicBezTo>
                  <a:cubicBezTo>
                    <a:pt x="1514" y="814"/>
                    <a:pt x="1514" y="811"/>
                    <a:pt x="1514" y="809"/>
                  </a:cubicBezTo>
                  <a:cubicBezTo>
                    <a:pt x="1514" y="806"/>
                    <a:pt x="1515" y="801"/>
                    <a:pt x="1515" y="798"/>
                  </a:cubicBezTo>
                  <a:cubicBezTo>
                    <a:pt x="1515" y="796"/>
                    <a:pt x="1513" y="796"/>
                    <a:pt x="1513" y="792"/>
                  </a:cubicBezTo>
                  <a:cubicBezTo>
                    <a:pt x="1513" y="792"/>
                    <a:pt x="1513" y="783"/>
                    <a:pt x="1513" y="783"/>
                  </a:cubicBezTo>
                  <a:cubicBezTo>
                    <a:pt x="1514" y="778"/>
                    <a:pt x="1515" y="775"/>
                    <a:pt x="1514" y="770"/>
                  </a:cubicBezTo>
                  <a:cubicBezTo>
                    <a:pt x="1514" y="756"/>
                    <a:pt x="1512" y="742"/>
                    <a:pt x="1512" y="733"/>
                  </a:cubicBezTo>
                  <a:cubicBezTo>
                    <a:pt x="1511" y="721"/>
                    <a:pt x="1511" y="716"/>
                    <a:pt x="1510" y="711"/>
                  </a:cubicBezTo>
                  <a:cubicBezTo>
                    <a:pt x="1508" y="703"/>
                    <a:pt x="1510" y="694"/>
                    <a:pt x="1508" y="685"/>
                  </a:cubicBezTo>
                  <a:cubicBezTo>
                    <a:pt x="1508" y="679"/>
                    <a:pt x="1505" y="672"/>
                    <a:pt x="1505" y="666"/>
                  </a:cubicBezTo>
                  <a:cubicBezTo>
                    <a:pt x="1504" y="663"/>
                    <a:pt x="1505" y="662"/>
                    <a:pt x="1504" y="657"/>
                  </a:cubicBezTo>
                  <a:cubicBezTo>
                    <a:pt x="1504" y="650"/>
                    <a:pt x="1501" y="643"/>
                    <a:pt x="1500" y="636"/>
                  </a:cubicBezTo>
                  <a:cubicBezTo>
                    <a:pt x="1500" y="633"/>
                    <a:pt x="1501" y="627"/>
                    <a:pt x="1500" y="625"/>
                  </a:cubicBezTo>
                  <a:cubicBezTo>
                    <a:pt x="1501" y="625"/>
                    <a:pt x="1497" y="620"/>
                    <a:pt x="1497" y="617"/>
                  </a:cubicBezTo>
                  <a:cubicBezTo>
                    <a:pt x="1495" y="612"/>
                    <a:pt x="1494" y="606"/>
                    <a:pt x="1493" y="602"/>
                  </a:cubicBezTo>
                  <a:cubicBezTo>
                    <a:pt x="1492" y="599"/>
                    <a:pt x="1490" y="598"/>
                    <a:pt x="1489" y="594"/>
                  </a:cubicBezTo>
                  <a:cubicBezTo>
                    <a:pt x="1488" y="589"/>
                    <a:pt x="1486" y="583"/>
                    <a:pt x="1485" y="577"/>
                  </a:cubicBezTo>
                  <a:cubicBezTo>
                    <a:pt x="1483" y="570"/>
                    <a:pt x="1481" y="564"/>
                    <a:pt x="1480" y="559"/>
                  </a:cubicBezTo>
                  <a:cubicBezTo>
                    <a:pt x="1479" y="554"/>
                    <a:pt x="1480" y="552"/>
                    <a:pt x="1478" y="548"/>
                  </a:cubicBezTo>
                  <a:cubicBezTo>
                    <a:pt x="1476" y="541"/>
                    <a:pt x="1473" y="535"/>
                    <a:pt x="1470" y="528"/>
                  </a:cubicBezTo>
                  <a:cubicBezTo>
                    <a:pt x="1468" y="522"/>
                    <a:pt x="1467" y="517"/>
                    <a:pt x="1465" y="511"/>
                  </a:cubicBezTo>
                  <a:cubicBezTo>
                    <a:pt x="1464" y="506"/>
                    <a:pt x="1462" y="501"/>
                    <a:pt x="1460" y="496"/>
                  </a:cubicBezTo>
                  <a:cubicBezTo>
                    <a:pt x="1458" y="491"/>
                    <a:pt x="1456" y="486"/>
                    <a:pt x="1454" y="481"/>
                  </a:cubicBezTo>
                  <a:cubicBezTo>
                    <a:pt x="1451" y="476"/>
                    <a:pt x="1449" y="471"/>
                    <a:pt x="1447" y="466"/>
                  </a:cubicBezTo>
                  <a:cubicBezTo>
                    <a:pt x="1446" y="464"/>
                    <a:pt x="1445" y="461"/>
                    <a:pt x="1444" y="459"/>
                  </a:cubicBezTo>
                  <a:cubicBezTo>
                    <a:pt x="1443" y="456"/>
                    <a:pt x="1442" y="454"/>
                    <a:pt x="1441" y="452"/>
                  </a:cubicBezTo>
                  <a:cubicBezTo>
                    <a:pt x="1444" y="452"/>
                    <a:pt x="1443" y="448"/>
                    <a:pt x="1440" y="442"/>
                  </a:cubicBezTo>
                  <a:cubicBezTo>
                    <a:pt x="1437" y="438"/>
                    <a:pt x="1439" y="451"/>
                    <a:pt x="1435" y="442"/>
                  </a:cubicBezTo>
                  <a:cubicBezTo>
                    <a:pt x="1432" y="431"/>
                    <a:pt x="1429" y="427"/>
                    <a:pt x="1424" y="419"/>
                  </a:cubicBezTo>
                  <a:cubicBezTo>
                    <a:pt x="1419" y="411"/>
                    <a:pt x="1413" y="399"/>
                    <a:pt x="1408" y="391"/>
                  </a:cubicBezTo>
                  <a:cubicBezTo>
                    <a:pt x="1407" y="388"/>
                    <a:pt x="1404" y="387"/>
                    <a:pt x="1403" y="384"/>
                  </a:cubicBezTo>
                  <a:cubicBezTo>
                    <a:pt x="1401" y="381"/>
                    <a:pt x="1400" y="377"/>
                    <a:pt x="1398" y="374"/>
                  </a:cubicBezTo>
                  <a:cubicBezTo>
                    <a:pt x="1397" y="372"/>
                    <a:pt x="1394" y="370"/>
                    <a:pt x="1393" y="368"/>
                  </a:cubicBezTo>
                  <a:cubicBezTo>
                    <a:pt x="1391" y="365"/>
                    <a:pt x="1392" y="363"/>
                    <a:pt x="1390" y="359"/>
                  </a:cubicBezTo>
                  <a:cubicBezTo>
                    <a:pt x="1388" y="356"/>
                    <a:pt x="1384" y="356"/>
                    <a:pt x="1383" y="351"/>
                  </a:cubicBezTo>
                  <a:cubicBezTo>
                    <a:pt x="1380" y="344"/>
                    <a:pt x="1383" y="343"/>
                    <a:pt x="1378" y="334"/>
                  </a:cubicBezTo>
                  <a:cubicBezTo>
                    <a:pt x="1372" y="330"/>
                    <a:pt x="1379" y="340"/>
                    <a:pt x="1376" y="340"/>
                  </a:cubicBezTo>
                  <a:cubicBezTo>
                    <a:pt x="1370" y="332"/>
                    <a:pt x="1365" y="322"/>
                    <a:pt x="1359" y="313"/>
                  </a:cubicBezTo>
                  <a:cubicBezTo>
                    <a:pt x="1357" y="311"/>
                    <a:pt x="1354" y="309"/>
                    <a:pt x="1351" y="306"/>
                  </a:cubicBezTo>
                  <a:cubicBezTo>
                    <a:pt x="1347" y="301"/>
                    <a:pt x="1343" y="293"/>
                    <a:pt x="1339" y="288"/>
                  </a:cubicBezTo>
                  <a:cubicBezTo>
                    <a:pt x="1333" y="282"/>
                    <a:pt x="1328" y="278"/>
                    <a:pt x="1324" y="273"/>
                  </a:cubicBezTo>
                  <a:cubicBezTo>
                    <a:pt x="1322" y="271"/>
                    <a:pt x="1319" y="265"/>
                    <a:pt x="1317" y="263"/>
                  </a:cubicBezTo>
                  <a:cubicBezTo>
                    <a:pt x="1313" y="258"/>
                    <a:pt x="1309" y="257"/>
                    <a:pt x="1305" y="253"/>
                  </a:cubicBezTo>
                  <a:cubicBezTo>
                    <a:pt x="1302" y="250"/>
                    <a:pt x="1300" y="244"/>
                    <a:pt x="1297" y="240"/>
                  </a:cubicBezTo>
                  <a:cubicBezTo>
                    <a:pt x="1295" y="239"/>
                    <a:pt x="1291" y="236"/>
                    <a:pt x="1288" y="234"/>
                  </a:cubicBezTo>
                  <a:cubicBezTo>
                    <a:pt x="1286" y="231"/>
                    <a:pt x="1284" y="227"/>
                    <a:pt x="1282" y="225"/>
                  </a:cubicBezTo>
                  <a:cubicBezTo>
                    <a:pt x="1280" y="223"/>
                    <a:pt x="1278" y="223"/>
                    <a:pt x="1276" y="222"/>
                  </a:cubicBezTo>
                  <a:cubicBezTo>
                    <a:pt x="1273" y="219"/>
                    <a:pt x="1269" y="216"/>
                    <a:pt x="1265" y="212"/>
                  </a:cubicBezTo>
                  <a:cubicBezTo>
                    <a:pt x="1261" y="208"/>
                    <a:pt x="1256" y="204"/>
                    <a:pt x="1253" y="200"/>
                  </a:cubicBezTo>
                  <a:cubicBezTo>
                    <a:pt x="1250" y="198"/>
                    <a:pt x="1250" y="196"/>
                    <a:pt x="1247" y="194"/>
                  </a:cubicBezTo>
                  <a:cubicBezTo>
                    <a:pt x="1245" y="192"/>
                    <a:pt x="1241" y="190"/>
                    <a:pt x="1239" y="188"/>
                  </a:cubicBezTo>
                  <a:cubicBezTo>
                    <a:pt x="1236" y="186"/>
                    <a:pt x="1234" y="183"/>
                    <a:pt x="1231" y="181"/>
                  </a:cubicBezTo>
                  <a:cubicBezTo>
                    <a:pt x="1228" y="178"/>
                    <a:pt x="1225" y="178"/>
                    <a:pt x="1222" y="175"/>
                  </a:cubicBezTo>
                  <a:cubicBezTo>
                    <a:pt x="1219" y="172"/>
                    <a:pt x="1213" y="168"/>
                    <a:pt x="1208" y="164"/>
                  </a:cubicBezTo>
                  <a:cubicBezTo>
                    <a:pt x="1203" y="160"/>
                    <a:pt x="1198" y="156"/>
                    <a:pt x="1197" y="155"/>
                  </a:cubicBezTo>
                  <a:cubicBezTo>
                    <a:pt x="1196" y="154"/>
                    <a:pt x="1196" y="153"/>
                    <a:pt x="1195" y="152"/>
                  </a:cubicBezTo>
                  <a:cubicBezTo>
                    <a:pt x="1189" y="149"/>
                    <a:pt x="1187" y="149"/>
                    <a:pt x="1183" y="146"/>
                  </a:cubicBezTo>
                  <a:cubicBezTo>
                    <a:pt x="1180" y="144"/>
                    <a:pt x="1178" y="139"/>
                    <a:pt x="1174" y="137"/>
                  </a:cubicBezTo>
                  <a:cubicBezTo>
                    <a:pt x="1171" y="135"/>
                    <a:pt x="1168" y="134"/>
                    <a:pt x="1163" y="132"/>
                  </a:cubicBezTo>
                  <a:cubicBezTo>
                    <a:pt x="1153" y="127"/>
                    <a:pt x="1144" y="121"/>
                    <a:pt x="1146" y="116"/>
                  </a:cubicBezTo>
                  <a:cubicBezTo>
                    <a:pt x="1141" y="113"/>
                    <a:pt x="1135" y="108"/>
                    <a:pt x="1130" y="105"/>
                  </a:cubicBezTo>
                  <a:cubicBezTo>
                    <a:pt x="1126" y="103"/>
                    <a:pt x="1124" y="104"/>
                    <a:pt x="1121" y="104"/>
                  </a:cubicBezTo>
                  <a:cubicBezTo>
                    <a:pt x="1112" y="101"/>
                    <a:pt x="1095" y="91"/>
                    <a:pt x="1084" y="85"/>
                  </a:cubicBezTo>
                  <a:cubicBezTo>
                    <a:pt x="1081" y="84"/>
                    <a:pt x="1082" y="82"/>
                    <a:pt x="1079" y="81"/>
                  </a:cubicBezTo>
                  <a:cubicBezTo>
                    <a:pt x="1077" y="81"/>
                    <a:pt x="1076" y="82"/>
                    <a:pt x="1074" y="81"/>
                  </a:cubicBezTo>
                  <a:cubicBezTo>
                    <a:pt x="1074" y="81"/>
                    <a:pt x="1073" y="79"/>
                    <a:pt x="1073" y="78"/>
                  </a:cubicBezTo>
                  <a:cubicBezTo>
                    <a:pt x="1067" y="73"/>
                    <a:pt x="1056" y="72"/>
                    <a:pt x="1052" y="70"/>
                  </a:cubicBezTo>
                  <a:cubicBezTo>
                    <a:pt x="1046" y="67"/>
                    <a:pt x="1044" y="62"/>
                    <a:pt x="1039" y="62"/>
                  </a:cubicBezTo>
                  <a:cubicBezTo>
                    <a:pt x="1036" y="62"/>
                    <a:pt x="1034" y="57"/>
                    <a:pt x="1031" y="59"/>
                  </a:cubicBezTo>
                  <a:cubicBezTo>
                    <a:pt x="1034" y="60"/>
                    <a:pt x="1036" y="62"/>
                    <a:pt x="1034" y="63"/>
                  </a:cubicBezTo>
                  <a:cubicBezTo>
                    <a:pt x="1028" y="61"/>
                    <a:pt x="1025" y="61"/>
                    <a:pt x="1021" y="58"/>
                  </a:cubicBezTo>
                  <a:cubicBezTo>
                    <a:pt x="1016" y="55"/>
                    <a:pt x="1014" y="55"/>
                    <a:pt x="1011" y="54"/>
                  </a:cubicBezTo>
                  <a:cubicBezTo>
                    <a:pt x="1009" y="53"/>
                    <a:pt x="1009" y="52"/>
                    <a:pt x="1006" y="51"/>
                  </a:cubicBezTo>
                  <a:cubicBezTo>
                    <a:pt x="1002" y="50"/>
                    <a:pt x="1001" y="50"/>
                    <a:pt x="997" y="49"/>
                  </a:cubicBezTo>
                  <a:cubicBezTo>
                    <a:pt x="994" y="48"/>
                    <a:pt x="989" y="44"/>
                    <a:pt x="984" y="43"/>
                  </a:cubicBezTo>
                  <a:cubicBezTo>
                    <a:pt x="982" y="42"/>
                    <a:pt x="981" y="43"/>
                    <a:pt x="978" y="41"/>
                  </a:cubicBezTo>
                  <a:cubicBezTo>
                    <a:pt x="974" y="40"/>
                    <a:pt x="971" y="37"/>
                    <a:pt x="967" y="36"/>
                  </a:cubicBezTo>
                  <a:cubicBezTo>
                    <a:pt x="961" y="34"/>
                    <a:pt x="957" y="37"/>
                    <a:pt x="951" y="32"/>
                  </a:cubicBezTo>
                  <a:cubicBezTo>
                    <a:pt x="951" y="30"/>
                    <a:pt x="961" y="37"/>
                    <a:pt x="959" y="33"/>
                  </a:cubicBezTo>
                  <a:cubicBezTo>
                    <a:pt x="953" y="29"/>
                    <a:pt x="952" y="30"/>
                    <a:pt x="944" y="27"/>
                  </a:cubicBezTo>
                  <a:cubicBezTo>
                    <a:pt x="944" y="31"/>
                    <a:pt x="939" y="28"/>
                    <a:pt x="937" y="29"/>
                  </a:cubicBezTo>
                  <a:cubicBezTo>
                    <a:pt x="931" y="29"/>
                    <a:pt x="929" y="29"/>
                    <a:pt x="924" y="27"/>
                  </a:cubicBezTo>
                  <a:cubicBezTo>
                    <a:pt x="921" y="26"/>
                    <a:pt x="917" y="24"/>
                    <a:pt x="914" y="24"/>
                  </a:cubicBezTo>
                  <a:cubicBezTo>
                    <a:pt x="909" y="22"/>
                    <a:pt x="903" y="23"/>
                    <a:pt x="898" y="22"/>
                  </a:cubicBezTo>
                  <a:cubicBezTo>
                    <a:pt x="893" y="21"/>
                    <a:pt x="890" y="18"/>
                    <a:pt x="886" y="17"/>
                  </a:cubicBezTo>
                  <a:cubicBezTo>
                    <a:pt x="883" y="16"/>
                    <a:pt x="875" y="15"/>
                    <a:pt x="872" y="15"/>
                  </a:cubicBezTo>
                  <a:cubicBezTo>
                    <a:pt x="868" y="14"/>
                    <a:pt x="868" y="16"/>
                    <a:pt x="864" y="15"/>
                  </a:cubicBezTo>
                  <a:cubicBezTo>
                    <a:pt x="857" y="15"/>
                    <a:pt x="851" y="13"/>
                    <a:pt x="844" y="12"/>
                  </a:cubicBezTo>
                  <a:cubicBezTo>
                    <a:pt x="838" y="10"/>
                    <a:pt x="831" y="9"/>
                    <a:pt x="825" y="10"/>
                  </a:cubicBezTo>
                  <a:cubicBezTo>
                    <a:pt x="823" y="8"/>
                    <a:pt x="824" y="6"/>
                    <a:pt x="819" y="6"/>
                  </a:cubicBezTo>
                  <a:cubicBezTo>
                    <a:pt x="813" y="9"/>
                    <a:pt x="802" y="8"/>
                    <a:pt x="790" y="6"/>
                  </a:cubicBezTo>
                  <a:cubicBezTo>
                    <a:pt x="788" y="6"/>
                    <a:pt x="781" y="4"/>
                    <a:pt x="778" y="4"/>
                  </a:cubicBezTo>
                  <a:cubicBezTo>
                    <a:pt x="778" y="4"/>
                    <a:pt x="773" y="5"/>
                    <a:pt x="772" y="5"/>
                  </a:cubicBezTo>
                  <a:cubicBezTo>
                    <a:pt x="768" y="5"/>
                    <a:pt x="763" y="5"/>
                    <a:pt x="759" y="5"/>
                  </a:cubicBezTo>
                  <a:cubicBezTo>
                    <a:pt x="754" y="4"/>
                    <a:pt x="750" y="4"/>
                    <a:pt x="746" y="4"/>
                  </a:cubicBezTo>
                  <a:cubicBezTo>
                    <a:pt x="738" y="4"/>
                    <a:pt x="733" y="8"/>
                    <a:pt x="727" y="3"/>
                  </a:cubicBezTo>
                  <a:cubicBezTo>
                    <a:pt x="731" y="3"/>
                    <a:pt x="738" y="4"/>
                    <a:pt x="737" y="1"/>
                  </a:cubicBezTo>
                  <a:cubicBezTo>
                    <a:pt x="731" y="1"/>
                    <a:pt x="724" y="1"/>
                    <a:pt x="717" y="0"/>
                  </a:cubicBezTo>
                  <a:cubicBezTo>
                    <a:pt x="711" y="0"/>
                    <a:pt x="705" y="0"/>
                    <a:pt x="699" y="1"/>
                  </a:cubicBezTo>
                  <a:cubicBezTo>
                    <a:pt x="694" y="2"/>
                    <a:pt x="693" y="4"/>
                    <a:pt x="688" y="4"/>
                  </a:cubicBezTo>
                  <a:cubicBezTo>
                    <a:pt x="685" y="4"/>
                    <a:pt x="684" y="3"/>
                    <a:pt x="680" y="3"/>
                  </a:cubicBezTo>
                  <a:cubicBezTo>
                    <a:pt x="668" y="3"/>
                    <a:pt x="665" y="5"/>
                    <a:pt x="658" y="6"/>
                  </a:cubicBezTo>
                  <a:cubicBezTo>
                    <a:pt x="656" y="6"/>
                    <a:pt x="655" y="5"/>
                    <a:pt x="652" y="6"/>
                  </a:cubicBezTo>
                  <a:cubicBezTo>
                    <a:pt x="645" y="6"/>
                    <a:pt x="635" y="7"/>
                    <a:pt x="632" y="8"/>
                  </a:cubicBezTo>
                  <a:cubicBezTo>
                    <a:pt x="631" y="8"/>
                    <a:pt x="632" y="10"/>
                    <a:pt x="630" y="11"/>
                  </a:cubicBezTo>
                  <a:cubicBezTo>
                    <a:pt x="625" y="13"/>
                    <a:pt x="618" y="11"/>
                    <a:pt x="618" y="14"/>
                  </a:cubicBezTo>
                  <a:cubicBezTo>
                    <a:pt x="615" y="13"/>
                    <a:pt x="612" y="11"/>
                    <a:pt x="604" y="13"/>
                  </a:cubicBezTo>
                  <a:cubicBezTo>
                    <a:pt x="603" y="16"/>
                    <a:pt x="611" y="15"/>
                    <a:pt x="606" y="17"/>
                  </a:cubicBezTo>
                  <a:cubicBezTo>
                    <a:pt x="598" y="19"/>
                    <a:pt x="590" y="21"/>
                    <a:pt x="582" y="22"/>
                  </a:cubicBezTo>
                  <a:cubicBezTo>
                    <a:pt x="578" y="23"/>
                    <a:pt x="574" y="24"/>
                    <a:pt x="570" y="24"/>
                  </a:cubicBezTo>
                  <a:cubicBezTo>
                    <a:pt x="566" y="25"/>
                    <a:pt x="562" y="26"/>
                    <a:pt x="557" y="27"/>
                  </a:cubicBezTo>
                  <a:cubicBezTo>
                    <a:pt x="552" y="28"/>
                    <a:pt x="546" y="31"/>
                    <a:pt x="544" y="31"/>
                  </a:cubicBezTo>
                  <a:cubicBezTo>
                    <a:pt x="543" y="31"/>
                    <a:pt x="543" y="31"/>
                    <a:pt x="542" y="31"/>
                  </a:cubicBezTo>
                  <a:cubicBezTo>
                    <a:pt x="541" y="30"/>
                    <a:pt x="539" y="30"/>
                    <a:pt x="539" y="30"/>
                  </a:cubicBezTo>
                  <a:cubicBezTo>
                    <a:pt x="532" y="32"/>
                    <a:pt x="532" y="35"/>
                    <a:pt x="526" y="37"/>
                  </a:cubicBezTo>
                  <a:cubicBezTo>
                    <a:pt x="523" y="35"/>
                    <a:pt x="511" y="41"/>
                    <a:pt x="510" y="38"/>
                  </a:cubicBezTo>
                  <a:cubicBezTo>
                    <a:pt x="509" y="41"/>
                    <a:pt x="504" y="43"/>
                    <a:pt x="497" y="45"/>
                  </a:cubicBezTo>
                  <a:cubicBezTo>
                    <a:pt x="491" y="47"/>
                    <a:pt x="483" y="49"/>
                    <a:pt x="477" y="52"/>
                  </a:cubicBezTo>
                  <a:cubicBezTo>
                    <a:pt x="470" y="54"/>
                    <a:pt x="466" y="57"/>
                    <a:pt x="462" y="59"/>
                  </a:cubicBezTo>
                  <a:cubicBezTo>
                    <a:pt x="460" y="60"/>
                    <a:pt x="458" y="59"/>
                    <a:pt x="454" y="61"/>
                  </a:cubicBezTo>
                  <a:cubicBezTo>
                    <a:pt x="451" y="62"/>
                    <a:pt x="449" y="65"/>
                    <a:pt x="446" y="66"/>
                  </a:cubicBezTo>
                  <a:cubicBezTo>
                    <a:pt x="442" y="68"/>
                    <a:pt x="440" y="67"/>
                    <a:pt x="438" y="68"/>
                  </a:cubicBezTo>
                  <a:cubicBezTo>
                    <a:pt x="435" y="69"/>
                    <a:pt x="432" y="72"/>
                    <a:pt x="429" y="73"/>
                  </a:cubicBezTo>
                  <a:cubicBezTo>
                    <a:pt x="422" y="76"/>
                    <a:pt x="415" y="79"/>
                    <a:pt x="409" y="82"/>
                  </a:cubicBezTo>
                  <a:cubicBezTo>
                    <a:pt x="401" y="86"/>
                    <a:pt x="396" y="90"/>
                    <a:pt x="390" y="92"/>
                  </a:cubicBezTo>
                  <a:cubicBezTo>
                    <a:pt x="387" y="94"/>
                    <a:pt x="383" y="94"/>
                    <a:pt x="380" y="95"/>
                  </a:cubicBezTo>
                  <a:cubicBezTo>
                    <a:pt x="381" y="97"/>
                    <a:pt x="385" y="97"/>
                    <a:pt x="380" y="100"/>
                  </a:cubicBezTo>
                  <a:cubicBezTo>
                    <a:pt x="375" y="101"/>
                    <a:pt x="373" y="98"/>
                    <a:pt x="364" y="103"/>
                  </a:cubicBezTo>
                  <a:cubicBezTo>
                    <a:pt x="360" y="106"/>
                    <a:pt x="370" y="105"/>
                    <a:pt x="362" y="109"/>
                  </a:cubicBezTo>
                  <a:cubicBezTo>
                    <a:pt x="354" y="112"/>
                    <a:pt x="348" y="116"/>
                    <a:pt x="341" y="120"/>
                  </a:cubicBezTo>
                  <a:cubicBezTo>
                    <a:pt x="335" y="124"/>
                    <a:pt x="329" y="128"/>
                    <a:pt x="323" y="132"/>
                  </a:cubicBezTo>
                  <a:cubicBezTo>
                    <a:pt x="321" y="133"/>
                    <a:pt x="321" y="131"/>
                    <a:pt x="319" y="132"/>
                  </a:cubicBezTo>
                  <a:cubicBezTo>
                    <a:pt x="316" y="133"/>
                    <a:pt x="314" y="136"/>
                    <a:pt x="311" y="138"/>
                  </a:cubicBezTo>
                  <a:cubicBezTo>
                    <a:pt x="304" y="142"/>
                    <a:pt x="306" y="138"/>
                    <a:pt x="301" y="142"/>
                  </a:cubicBezTo>
                  <a:cubicBezTo>
                    <a:pt x="296" y="146"/>
                    <a:pt x="297" y="148"/>
                    <a:pt x="290" y="153"/>
                  </a:cubicBezTo>
                  <a:cubicBezTo>
                    <a:pt x="287" y="155"/>
                    <a:pt x="288" y="152"/>
                    <a:pt x="285" y="154"/>
                  </a:cubicBezTo>
                  <a:cubicBezTo>
                    <a:pt x="286" y="153"/>
                    <a:pt x="275" y="162"/>
                    <a:pt x="274" y="162"/>
                  </a:cubicBezTo>
                  <a:cubicBezTo>
                    <a:pt x="270" y="167"/>
                    <a:pt x="275" y="168"/>
                    <a:pt x="269" y="171"/>
                  </a:cubicBezTo>
                  <a:cubicBezTo>
                    <a:pt x="263" y="178"/>
                    <a:pt x="265" y="170"/>
                    <a:pt x="259" y="175"/>
                  </a:cubicBezTo>
                  <a:cubicBezTo>
                    <a:pt x="258" y="179"/>
                    <a:pt x="263" y="176"/>
                    <a:pt x="260" y="179"/>
                  </a:cubicBezTo>
                  <a:cubicBezTo>
                    <a:pt x="255" y="183"/>
                    <a:pt x="256" y="184"/>
                    <a:pt x="251" y="187"/>
                  </a:cubicBezTo>
                  <a:cubicBezTo>
                    <a:pt x="249" y="185"/>
                    <a:pt x="249" y="185"/>
                    <a:pt x="249" y="185"/>
                  </a:cubicBezTo>
                  <a:cubicBezTo>
                    <a:pt x="243" y="190"/>
                    <a:pt x="239" y="192"/>
                    <a:pt x="231" y="200"/>
                  </a:cubicBezTo>
                  <a:cubicBezTo>
                    <a:pt x="240" y="201"/>
                    <a:pt x="223" y="209"/>
                    <a:pt x="223" y="214"/>
                  </a:cubicBezTo>
                  <a:cubicBezTo>
                    <a:pt x="218" y="217"/>
                    <a:pt x="217" y="214"/>
                    <a:pt x="211" y="219"/>
                  </a:cubicBezTo>
                  <a:cubicBezTo>
                    <a:pt x="209" y="223"/>
                    <a:pt x="208" y="227"/>
                    <a:pt x="204" y="231"/>
                  </a:cubicBezTo>
                  <a:cubicBezTo>
                    <a:pt x="201" y="234"/>
                    <a:pt x="198" y="234"/>
                    <a:pt x="193" y="237"/>
                  </a:cubicBezTo>
                  <a:cubicBezTo>
                    <a:pt x="188" y="241"/>
                    <a:pt x="182" y="248"/>
                    <a:pt x="182" y="248"/>
                  </a:cubicBezTo>
                  <a:cubicBezTo>
                    <a:pt x="181" y="251"/>
                    <a:pt x="179" y="255"/>
                    <a:pt x="177" y="257"/>
                  </a:cubicBezTo>
                  <a:cubicBezTo>
                    <a:pt x="175" y="260"/>
                    <a:pt x="172" y="262"/>
                    <a:pt x="170" y="264"/>
                  </a:cubicBezTo>
                  <a:cubicBezTo>
                    <a:pt x="167" y="266"/>
                    <a:pt x="165" y="268"/>
                    <a:pt x="163" y="271"/>
                  </a:cubicBezTo>
                  <a:cubicBezTo>
                    <a:pt x="160" y="275"/>
                    <a:pt x="168" y="273"/>
                    <a:pt x="162" y="278"/>
                  </a:cubicBezTo>
                  <a:cubicBezTo>
                    <a:pt x="159" y="281"/>
                    <a:pt x="159" y="276"/>
                    <a:pt x="157" y="276"/>
                  </a:cubicBezTo>
                  <a:cubicBezTo>
                    <a:pt x="150" y="282"/>
                    <a:pt x="150" y="288"/>
                    <a:pt x="147" y="293"/>
                  </a:cubicBezTo>
                  <a:cubicBezTo>
                    <a:pt x="145" y="295"/>
                    <a:pt x="142" y="297"/>
                    <a:pt x="140" y="300"/>
                  </a:cubicBezTo>
                  <a:cubicBezTo>
                    <a:pt x="136" y="304"/>
                    <a:pt x="135" y="309"/>
                    <a:pt x="129" y="314"/>
                  </a:cubicBezTo>
                  <a:cubicBezTo>
                    <a:pt x="130" y="317"/>
                    <a:pt x="135" y="311"/>
                    <a:pt x="132" y="316"/>
                  </a:cubicBezTo>
                  <a:cubicBezTo>
                    <a:pt x="131" y="318"/>
                    <a:pt x="130" y="320"/>
                    <a:pt x="128" y="322"/>
                  </a:cubicBezTo>
                  <a:cubicBezTo>
                    <a:pt x="127" y="323"/>
                    <a:pt x="126" y="325"/>
                    <a:pt x="124" y="326"/>
                  </a:cubicBezTo>
                  <a:cubicBezTo>
                    <a:pt x="121" y="329"/>
                    <a:pt x="118" y="332"/>
                    <a:pt x="116" y="336"/>
                  </a:cubicBezTo>
                  <a:cubicBezTo>
                    <a:pt x="113" y="339"/>
                    <a:pt x="112" y="344"/>
                    <a:pt x="110" y="348"/>
                  </a:cubicBezTo>
                  <a:cubicBezTo>
                    <a:pt x="106" y="355"/>
                    <a:pt x="97" y="363"/>
                    <a:pt x="95" y="366"/>
                  </a:cubicBezTo>
                  <a:cubicBezTo>
                    <a:pt x="92" y="370"/>
                    <a:pt x="90" y="373"/>
                    <a:pt x="88" y="377"/>
                  </a:cubicBezTo>
                  <a:cubicBezTo>
                    <a:pt x="86" y="381"/>
                    <a:pt x="84" y="385"/>
                    <a:pt x="82" y="388"/>
                  </a:cubicBezTo>
                  <a:cubicBezTo>
                    <a:pt x="80" y="392"/>
                    <a:pt x="77" y="396"/>
                    <a:pt x="74" y="400"/>
                  </a:cubicBezTo>
                  <a:cubicBezTo>
                    <a:pt x="74" y="401"/>
                    <a:pt x="73" y="406"/>
                    <a:pt x="72" y="407"/>
                  </a:cubicBezTo>
                  <a:cubicBezTo>
                    <a:pt x="70" y="412"/>
                    <a:pt x="67" y="418"/>
                    <a:pt x="63" y="424"/>
                  </a:cubicBezTo>
                  <a:cubicBezTo>
                    <a:pt x="60" y="430"/>
                    <a:pt x="56" y="437"/>
                    <a:pt x="53" y="443"/>
                  </a:cubicBezTo>
                  <a:cubicBezTo>
                    <a:pt x="52" y="447"/>
                    <a:pt x="51" y="451"/>
                    <a:pt x="50" y="455"/>
                  </a:cubicBezTo>
                  <a:cubicBezTo>
                    <a:pt x="48" y="458"/>
                    <a:pt x="47" y="462"/>
                    <a:pt x="45" y="466"/>
                  </a:cubicBezTo>
                  <a:cubicBezTo>
                    <a:pt x="44" y="468"/>
                    <a:pt x="43" y="470"/>
                    <a:pt x="42" y="472"/>
                  </a:cubicBezTo>
                  <a:cubicBezTo>
                    <a:pt x="42" y="474"/>
                    <a:pt x="41" y="476"/>
                    <a:pt x="40" y="478"/>
                  </a:cubicBezTo>
                  <a:cubicBezTo>
                    <a:pt x="37" y="486"/>
                    <a:pt x="34" y="493"/>
                    <a:pt x="31" y="498"/>
                  </a:cubicBezTo>
                  <a:cubicBezTo>
                    <a:pt x="30" y="500"/>
                    <a:pt x="28" y="501"/>
                    <a:pt x="27" y="504"/>
                  </a:cubicBezTo>
                  <a:cubicBezTo>
                    <a:pt x="25" y="508"/>
                    <a:pt x="26" y="509"/>
                    <a:pt x="25" y="512"/>
                  </a:cubicBezTo>
                  <a:cubicBezTo>
                    <a:pt x="23" y="517"/>
                    <a:pt x="19" y="522"/>
                    <a:pt x="18" y="524"/>
                  </a:cubicBezTo>
                  <a:cubicBezTo>
                    <a:pt x="15" y="530"/>
                    <a:pt x="13" y="537"/>
                    <a:pt x="12" y="540"/>
                  </a:cubicBezTo>
                  <a:cubicBezTo>
                    <a:pt x="7" y="549"/>
                    <a:pt x="0" y="558"/>
                    <a:pt x="1" y="570"/>
                  </a:cubicBezTo>
                  <a:cubicBezTo>
                    <a:pt x="2" y="568"/>
                    <a:pt x="3" y="566"/>
                    <a:pt x="5" y="567"/>
                  </a:cubicBezTo>
                  <a:cubicBezTo>
                    <a:pt x="6" y="571"/>
                    <a:pt x="2" y="574"/>
                    <a:pt x="3" y="578"/>
                  </a:cubicBezTo>
                  <a:cubicBezTo>
                    <a:pt x="7" y="579"/>
                    <a:pt x="10" y="574"/>
                    <a:pt x="14" y="577"/>
                  </a:cubicBezTo>
                  <a:cubicBezTo>
                    <a:pt x="15" y="581"/>
                    <a:pt x="16" y="584"/>
                    <a:pt x="15" y="589"/>
                  </a:cubicBezTo>
                  <a:cubicBezTo>
                    <a:pt x="18" y="592"/>
                    <a:pt x="19" y="581"/>
                    <a:pt x="22" y="583"/>
                  </a:cubicBezTo>
                  <a:cubicBezTo>
                    <a:pt x="20" y="589"/>
                    <a:pt x="18" y="595"/>
                    <a:pt x="17" y="602"/>
                  </a:cubicBezTo>
                  <a:cubicBezTo>
                    <a:pt x="20" y="603"/>
                    <a:pt x="24" y="600"/>
                    <a:pt x="22" y="611"/>
                  </a:cubicBezTo>
                  <a:cubicBezTo>
                    <a:pt x="25" y="611"/>
                    <a:pt x="28" y="603"/>
                    <a:pt x="29" y="608"/>
                  </a:cubicBezTo>
                  <a:cubicBezTo>
                    <a:pt x="25" y="616"/>
                    <a:pt x="29" y="617"/>
                    <a:pt x="28" y="623"/>
                  </a:cubicBezTo>
                  <a:cubicBezTo>
                    <a:pt x="27" y="628"/>
                    <a:pt x="27" y="633"/>
                    <a:pt x="26" y="637"/>
                  </a:cubicBezTo>
                  <a:cubicBezTo>
                    <a:pt x="24" y="644"/>
                    <a:pt x="24" y="644"/>
                    <a:pt x="24" y="644"/>
                  </a:cubicBezTo>
                  <a:cubicBezTo>
                    <a:pt x="23" y="651"/>
                    <a:pt x="23" y="651"/>
                    <a:pt x="23" y="651"/>
                  </a:cubicBezTo>
                  <a:cubicBezTo>
                    <a:pt x="22" y="660"/>
                    <a:pt x="20" y="669"/>
                    <a:pt x="18" y="678"/>
                  </a:cubicBezTo>
                  <a:cubicBezTo>
                    <a:pt x="17" y="684"/>
                    <a:pt x="17" y="689"/>
                    <a:pt x="16" y="695"/>
                  </a:cubicBezTo>
                  <a:cubicBezTo>
                    <a:pt x="16" y="697"/>
                    <a:pt x="15" y="698"/>
                    <a:pt x="14" y="700"/>
                  </a:cubicBezTo>
                  <a:cubicBezTo>
                    <a:pt x="13" y="704"/>
                    <a:pt x="13" y="709"/>
                    <a:pt x="12" y="713"/>
                  </a:cubicBezTo>
                  <a:cubicBezTo>
                    <a:pt x="11" y="724"/>
                    <a:pt x="11" y="728"/>
                    <a:pt x="11" y="734"/>
                  </a:cubicBezTo>
                  <a:cubicBezTo>
                    <a:pt x="12" y="739"/>
                    <a:pt x="13" y="742"/>
                    <a:pt x="13" y="745"/>
                  </a:cubicBezTo>
                  <a:cubicBezTo>
                    <a:pt x="14" y="747"/>
                    <a:pt x="14" y="748"/>
                    <a:pt x="16" y="749"/>
                  </a:cubicBezTo>
                  <a:cubicBezTo>
                    <a:pt x="19" y="749"/>
                    <a:pt x="19" y="744"/>
                    <a:pt x="21" y="743"/>
                  </a:cubicBezTo>
                  <a:cubicBezTo>
                    <a:pt x="23" y="743"/>
                    <a:pt x="22" y="748"/>
                    <a:pt x="23" y="749"/>
                  </a:cubicBezTo>
                  <a:cubicBezTo>
                    <a:pt x="24" y="740"/>
                    <a:pt x="28" y="747"/>
                    <a:pt x="30" y="745"/>
                  </a:cubicBezTo>
                  <a:cubicBezTo>
                    <a:pt x="31" y="744"/>
                    <a:pt x="34" y="738"/>
                    <a:pt x="36" y="736"/>
                  </a:cubicBezTo>
                  <a:cubicBezTo>
                    <a:pt x="37" y="735"/>
                    <a:pt x="38" y="736"/>
                    <a:pt x="38" y="735"/>
                  </a:cubicBezTo>
                  <a:cubicBezTo>
                    <a:pt x="40" y="729"/>
                    <a:pt x="40" y="719"/>
                    <a:pt x="41" y="711"/>
                  </a:cubicBezTo>
                  <a:cubicBezTo>
                    <a:pt x="41" y="709"/>
                    <a:pt x="43" y="708"/>
                    <a:pt x="43" y="706"/>
                  </a:cubicBezTo>
                  <a:cubicBezTo>
                    <a:pt x="45" y="698"/>
                    <a:pt x="44" y="694"/>
                    <a:pt x="48" y="692"/>
                  </a:cubicBezTo>
                  <a:cubicBezTo>
                    <a:pt x="50" y="693"/>
                    <a:pt x="50" y="698"/>
                    <a:pt x="53" y="698"/>
                  </a:cubicBezTo>
                  <a:cubicBezTo>
                    <a:pt x="55" y="695"/>
                    <a:pt x="57" y="692"/>
                    <a:pt x="58" y="688"/>
                  </a:cubicBezTo>
                  <a:cubicBezTo>
                    <a:pt x="59" y="687"/>
                    <a:pt x="59" y="685"/>
                    <a:pt x="60" y="683"/>
                  </a:cubicBezTo>
                  <a:cubicBezTo>
                    <a:pt x="60" y="681"/>
                    <a:pt x="61" y="679"/>
                    <a:pt x="61" y="676"/>
                  </a:cubicBezTo>
                  <a:cubicBezTo>
                    <a:pt x="66" y="673"/>
                    <a:pt x="68" y="676"/>
                    <a:pt x="68" y="680"/>
                  </a:cubicBezTo>
                  <a:cubicBezTo>
                    <a:pt x="68" y="685"/>
                    <a:pt x="67" y="691"/>
                    <a:pt x="65" y="696"/>
                  </a:cubicBezTo>
                  <a:cubicBezTo>
                    <a:pt x="68" y="698"/>
                    <a:pt x="67" y="707"/>
                    <a:pt x="68" y="713"/>
                  </a:cubicBezTo>
                  <a:cubicBezTo>
                    <a:pt x="69" y="718"/>
                    <a:pt x="73" y="710"/>
                    <a:pt x="73" y="717"/>
                  </a:cubicBezTo>
                  <a:cubicBezTo>
                    <a:pt x="70" y="725"/>
                    <a:pt x="71" y="732"/>
                    <a:pt x="71" y="739"/>
                  </a:cubicBezTo>
                  <a:cubicBezTo>
                    <a:pt x="71" y="742"/>
                    <a:pt x="71" y="745"/>
                    <a:pt x="70" y="748"/>
                  </a:cubicBezTo>
                  <a:cubicBezTo>
                    <a:pt x="70" y="751"/>
                    <a:pt x="70" y="753"/>
                    <a:pt x="70" y="756"/>
                  </a:cubicBezTo>
                  <a:cubicBezTo>
                    <a:pt x="70" y="760"/>
                    <a:pt x="72" y="764"/>
                    <a:pt x="72" y="768"/>
                  </a:cubicBezTo>
                  <a:cubicBezTo>
                    <a:pt x="72" y="770"/>
                    <a:pt x="71" y="774"/>
                    <a:pt x="71" y="777"/>
                  </a:cubicBezTo>
                  <a:cubicBezTo>
                    <a:pt x="71" y="780"/>
                    <a:pt x="72" y="782"/>
                    <a:pt x="72" y="784"/>
                  </a:cubicBezTo>
                  <a:cubicBezTo>
                    <a:pt x="72" y="786"/>
                    <a:pt x="71" y="789"/>
                    <a:pt x="72" y="792"/>
                  </a:cubicBezTo>
                  <a:cubicBezTo>
                    <a:pt x="72" y="799"/>
                    <a:pt x="73" y="812"/>
                    <a:pt x="75" y="821"/>
                  </a:cubicBezTo>
                  <a:cubicBezTo>
                    <a:pt x="75" y="823"/>
                    <a:pt x="76" y="827"/>
                    <a:pt x="76" y="828"/>
                  </a:cubicBezTo>
                  <a:cubicBezTo>
                    <a:pt x="76" y="831"/>
                    <a:pt x="75" y="833"/>
                    <a:pt x="75" y="836"/>
                  </a:cubicBezTo>
                  <a:cubicBezTo>
                    <a:pt x="76" y="838"/>
                    <a:pt x="77" y="840"/>
                    <a:pt x="78" y="843"/>
                  </a:cubicBezTo>
                  <a:cubicBezTo>
                    <a:pt x="78" y="845"/>
                    <a:pt x="78" y="849"/>
                    <a:pt x="78" y="851"/>
                  </a:cubicBezTo>
                  <a:cubicBezTo>
                    <a:pt x="80" y="859"/>
                    <a:pt x="83" y="867"/>
                    <a:pt x="84" y="875"/>
                  </a:cubicBezTo>
                  <a:cubicBezTo>
                    <a:pt x="90" y="869"/>
                    <a:pt x="82" y="856"/>
                    <a:pt x="81" y="847"/>
                  </a:cubicBezTo>
                  <a:cubicBezTo>
                    <a:pt x="81" y="844"/>
                    <a:pt x="82" y="842"/>
                    <a:pt x="83" y="839"/>
                  </a:cubicBezTo>
                  <a:cubicBezTo>
                    <a:pt x="83" y="832"/>
                    <a:pt x="82" y="825"/>
                    <a:pt x="83" y="818"/>
                  </a:cubicBezTo>
                  <a:cubicBezTo>
                    <a:pt x="83" y="815"/>
                    <a:pt x="80" y="822"/>
                    <a:pt x="79" y="815"/>
                  </a:cubicBezTo>
                  <a:cubicBezTo>
                    <a:pt x="79" y="810"/>
                    <a:pt x="79" y="806"/>
                    <a:pt x="78" y="803"/>
                  </a:cubicBezTo>
                  <a:cubicBezTo>
                    <a:pt x="78" y="799"/>
                    <a:pt x="78" y="796"/>
                    <a:pt x="78" y="790"/>
                  </a:cubicBezTo>
                  <a:cubicBezTo>
                    <a:pt x="81" y="790"/>
                    <a:pt x="81" y="790"/>
                    <a:pt x="81" y="790"/>
                  </a:cubicBezTo>
                  <a:cubicBezTo>
                    <a:pt x="82" y="783"/>
                    <a:pt x="79" y="783"/>
                    <a:pt x="79" y="778"/>
                  </a:cubicBezTo>
                  <a:cubicBezTo>
                    <a:pt x="82" y="775"/>
                    <a:pt x="80" y="769"/>
                    <a:pt x="80" y="763"/>
                  </a:cubicBezTo>
                  <a:cubicBezTo>
                    <a:pt x="80" y="760"/>
                    <a:pt x="81" y="755"/>
                    <a:pt x="81" y="750"/>
                  </a:cubicBezTo>
                  <a:cubicBezTo>
                    <a:pt x="81" y="746"/>
                    <a:pt x="82" y="742"/>
                    <a:pt x="82" y="741"/>
                  </a:cubicBezTo>
                  <a:cubicBezTo>
                    <a:pt x="84" y="735"/>
                    <a:pt x="82" y="733"/>
                    <a:pt x="82" y="728"/>
                  </a:cubicBezTo>
                  <a:cubicBezTo>
                    <a:pt x="82" y="723"/>
                    <a:pt x="83" y="720"/>
                    <a:pt x="82" y="716"/>
                  </a:cubicBezTo>
                  <a:cubicBezTo>
                    <a:pt x="86" y="718"/>
                    <a:pt x="86" y="713"/>
                    <a:pt x="86" y="710"/>
                  </a:cubicBezTo>
                  <a:cubicBezTo>
                    <a:pt x="87" y="709"/>
                    <a:pt x="88" y="707"/>
                    <a:pt x="89" y="707"/>
                  </a:cubicBezTo>
                  <a:cubicBezTo>
                    <a:pt x="90" y="703"/>
                    <a:pt x="91" y="701"/>
                    <a:pt x="92" y="699"/>
                  </a:cubicBezTo>
                  <a:cubicBezTo>
                    <a:pt x="93" y="695"/>
                    <a:pt x="92" y="692"/>
                    <a:pt x="93" y="689"/>
                  </a:cubicBezTo>
                  <a:cubicBezTo>
                    <a:pt x="93" y="687"/>
                    <a:pt x="94" y="686"/>
                    <a:pt x="95" y="684"/>
                  </a:cubicBezTo>
                  <a:cubicBezTo>
                    <a:pt x="96" y="681"/>
                    <a:pt x="96" y="681"/>
                    <a:pt x="98" y="679"/>
                  </a:cubicBezTo>
                  <a:cubicBezTo>
                    <a:pt x="98" y="679"/>
                    <a:pt x="99" y="681"/>
                    <a:pt x="99" y="681"/>
                  </a:cubicBezTo>
                  <a:cubicBezTo>
                    <a:pt x="99" y="681"/>
                    <a:pt x="101" y="678"/>
                    <a:pt x="101" y="678"/>
                  </a:cubicBezTo>
                  <a:cubicBezTo>
                    <a:pt x="103" y="677"/>
                    <a:pt x="105" y="679"/>
                    <a:pt x="107" y="677"/>
                  </a:cubicBezTo>
                  <a:cubicBezTo>
                    <a:pt x="108" y="676"/>
                    <a:pt x="108" y="671"/>
                    <a:pt x="111" y="666"/>
                  </a:cubicBezTo>
                  <a:cubicBezTo>
                    <a:pt x="112" y="664"/>
                    <a:pt x="116" y="663"/>
                    <a:pt x="118" y="661"/>
                  </a:cubicBezTo>
                  <a:cubicBezTo>
                    <a:pt x="119" y="660"/>
                    <a:pt x="120" y="656"/>
                    <a:pt x="121" y="655"/>
                  </a:cubicBezTo>
                  <a:cubicBezTo>
                    <a:pt x="121" y="654"/>
                    <a:pt x="122" y="657"/>
                    <a:pt x="122" y="657"/>
                  </a:cubicBezTo>
                  <a:cubicBezTo>
                    <a:pt x="124" y="656"/>
                    <a:pt x="122" y="652"/>
                    <a:pt x="123" y="651"/>
                  </a:cubicBezTo>
                  <a:cubicBezTo>
                    <a:pt x="124" y="650"/>
                    <a:pt x="124" y="653"/>
                    <a:pt x="125" y="652"/>
                  </a:cubicBezTo>
                  <a:cubicBezTo>
                    <a:pt x="125" y="652"/>
                    <a:pt x="126" y="648"/>
                    <a:pt x="126" y="648"/>
                  </a:cubicBezTo>
                  <a:cubicBezTo>
                    <a:pt x="127" y="647"/>
                    <a:pt x="127" y="646"/>
                    <a:pt x="128" y="645"/>
                  </a:cubicBezTo>
                  <a:cubicBezTo>
                    <a:pt x="128" y="645"/>
                    <a:pt x="131" y="644"/>
                    <a:pt x="131" y="644"/>
                  </a:cubicBezTo>
                  <a:cubicBezTo>
                    <a:pt x="132" y="642"/>
                    <a:pt x="131" y="639"/>
                    <a:pt x="131" y="638"/>
                  </a:cubicBezTo>
                  <a:cubicBezTo>
                    <a:pt x="132" y="636"/>
                    <a:pt x="133" y="637"/>
                    <a:pt x="134" y="633"/>
                  </a:cubicBezTo>
                  <a:cubicBezTo>
                    <a:pt x="134" y="631"/>
                    <a:pt x="133" y="630"/>
                    <a:pt x="134" y="627"/>
                  </a:cubicBezTo>
                  <a:cubicBezTo>
                    <a:pt x="134" y="627"/>
                    <a:pt x="136" y="625"/>
                    <a:pt x="136" y="624"/>
                  </a:cubicBezTo>
                  <a:cubicBezTo>
                    <a:pt x="137" y="622"/>
                    <a:pt x="137" y="619"/>
                    <a:pt x="138" y="617"/>
                  </a:cubicBezTo>
                  <a:cubicBezTo>
                    <a:pt x="139" y="613"/>
                    <a:pt x="141" y="614"/>
                    <a:pt x="141" y="611"/>
                  </a:cubicBezTo>
                  <a:cubicBezTo>
                    <a:pt x="141" y="611"/>
                    <a:pt x="140" y="609"/>
                    <a:pt x="140" y="609"/>
                  </a:cubicBezTo>
                  <a:cubicBezTo>
                    <a:pt x="140" y="607"/>
                    <a:pt x="142" y="604"/>
                    <a:pt x="141" y="603"/>
                  </a:cubicBezTo>
                  <a:cubicBezTo>
                    <a:pt x="141" y="601"/>
                    <a:pt x="138" y="601"/>
                    <a:pt x="139" y="597"/>
                  </a:cubicBezTo>
                  <a:cubicBezTo>
                    <a:pt x="139" y="591"/>
                    <a:pt x="140" y="595"/>
                    <a:pt x="137" y="592"/>
                  </a:cubicBezTo>
                  <a:cubicBezTo>
                    <a:pt x="137" y="592"/>
                    <a:pt x="137" y="588"/>
                    <a:pt x="138" y="589"/>
                  </a:cubicBezTo>
                  <a:cubicBezTo>
                    <a:pt x="136" y="588"/>
                    <a:pt x="135" y="588"/>
                    <a:pt x="134" y="589"/>
                  </a:cubicBezTo>
                  <a:cubicBezTo>
                    <a:pt x="134" y="585"/>
                    <a:pt x="133" y="582"/>
                    <a:pt x="134" y="577"/>
                  </a:cubicBezTo>
                  <a:cubicBezTo>
                    <a:pt x="131" y="576"/>
                    <a:pt x="128" y="579"/>
                    <a:pt x="127" y="575"/>
                  </a:cubicBezTo>
                  <a:cubicBezTo>
                    <a:pt x="130" y="573"/>
                    <a:pt x="132" y="566"/>
                    <a:pt x="134" y="564"/>
                  </a:cubicBezTo>
                  <a:cubicBezTo>
                    <a:pt x="134" y="563"/>
                    <a:pt x="136" y="564"/>
                    <a:pt x="137" y="563"/>
                  </a:cubicBezTo>
                  <a:cubicBezTo>
                    <a:pt x="138" y="562"/>
                    <a:pt x="138" y="558"/>
                    <a:pt x="139" y="557"/>
                  </a:cubicBezTo>
                  <a:cubicBezTo>
                    <a:pt x="140" y="556"/>
                    <a:pt x="141" y="556"/>
                    <a:pt x="142" y="553"/>
                  </a:cubicBezTo>
                  <a:cubicBezTo>
                    <a:pt x="143" y="552"/>
                    <a:pt x="144" y="549"/>
                    <a:pt x="145" y="547"/>
                  </a:cubicBezTo>
                  <a:cubicBezTo>
                    <a:pt x="146" y="545"/>
                    <a:pt x="147" y="543"/>
                    <a:pt x="148" y="541"/>
                  </a:cubicBezTo>
                  <a:cubicBezTo>
                    <a:pt x="148" y="541"/>
                    <a:pt x="146" y="539"/>
                    <a:pt x="146" y="537"/>
                  </a:cubicBezTo>
                  <a:cubicBezTo>
                    <a:pt x="147" y="536"/>
                    <a:pt x="150" y="533"/>
                    <a:pt x="150" y="530"/>
                  </a:cubicBezTo>
                  <a:cubicBezTo>
                    <a:pt x="150" y="526"/>
                    <a:pt x="148" y="524"/>
                    <a:pt x="148" y="520"/>
                  </a:cubicBezTo>
                  <a:cubicBezTo>
                    <a:pt x="148" y="519"/>
                    <a:pt x="149" y="517"/>
                    <a:pt x="150" y="516"/>
                  </a:cubicBezTo>
                  <a:cubicBezTo>
                    <a:pt x="150" y="512"/>
                    <a:pt x="148" y="513"/>
                    <a:pt x="149" y="508"/>
                  </a:cubicBezTo>
                  <a:cubicBezTo>
                    <a:pt x="150" y="505"/>
                    <a:pt x="154" y="502"/>
                    <a:pt x="156" y="499"/>
                  </a:cubicBezTo>
                  <a:cubicBezTo>
                    <a:pt x="157" y="497"/>
                    <a:pt x="157" y="493"/>
                    <a:pt x="159" y="489"/>
                  </a:cubicBezTo>
                  <a:cubicBezTo>
                    <a:pt x="162" y="484"/>
                    <a:pt x="167" y="475"/>
                    <a:pt x="169" y="472"/>
                  </a:cubicBezTo>
                  <a:cubicBezTo>
                    <a:pt x="170" y="471"/>
                    <a:pt x="170" y="470"/>
                    <a:pt x="170" y="470"/>
                  </a:cubicBezTo>
                  <a:cubicBezTo>
                    <a:pt x="173" y="466"/>
                    <a:pt x="174" y="466"/>
                    <a:pt x="176" y="463"/>
                  </a:cubicBezTo>
                  <a:cubicBezTo>
                    <a:pt x="178" y="461"/>
                    <a:pt x="177" y="460"/>
                    <a:pt x="178" y="457"/>
                  </a:cubicBezTo>
                  <a:cubicBezTo>
                    <a:pt x="181" y="452"/>
                    <a:pt x="185" y="446"/>
                    <a:pt x="188" y="442"/>
                  </a:cubicBezTo>
                  <a:cubicBezTo>
                    <a:pt x="189" y="440"/>
                    <a:pt x="192" y="439"/>
                    <a:pt x="193" y="438"/>
                  </a:cubicBezTo>
                  <a:cubicBezTo>
                    <a:pt x="199" y="432"/>
                    <a:pt x="200" y="426"/>
                    <a:pt x="204" y="423"/>
                  </a:cubicBezTo>
                  <a:cubicBezTo>
                    <a:pt x="204" y="423"/>
                    <a:pt x="205" y="421"/>
                    <a:pt x="207" y="419"/>
                  </a:cubicBezTo>
                  <a:cubicBezTo>
                    <a:pt x="209" y="418"/>
                    <a:pt x="211" y="416"/>
                    <a:pt x="211" y="416"/>
                  </a:cubicBezTo>
                  <a:cubicBezTo>
                    <a:pt x="212" y="414"/>
                    <a:pt x="212" y="411"/>
                    <a:pt x="215" y="407"/>
                  </a:cubicBezTo>
                  <a:cubicBezTo>
                    <a:pt x="221" y="400"/>
                    <a:pt x="226" y="399"/>
                    <a:pt x="231" y="395"/>
                  </a:cubicBezTo>
                  <a:cubicBezTo>
                    <a:pt x="232" y="393"/>
                    <a:pt x="233" y="390"/>
                    <a:pt x="235" y="388"/>
                  </a:cubicBezTo>
                  <a:cubicBezTo>
                    <a:pt x="238" y="384"/>
                    <a:pt x="241" y="382"/>
                    <a:pt x="244" y="378"/>
                  </a:cubicBezTo>
                  <a:cubicBezTo>
                    <a:pt x="246" y="374"/>
                    <a:pt x="249" y="367"/>
                    <a:pt x="253" y="365"/>
                  </a:cubicBezTo>
                  <a:cubicBezTo>
                    <a:pt x="257" y="364"/>
                    <a:pt x="262" y="354"/>
                    <a:pt x="266" y="350"/>
                  </a:cubicBezTo>
                  <a:cubicBezTo>
                    <a:pt x="268" y="348"/>
                    <a:pt x="269" y="349"/>
                    <a:pt x="271" y="347"/>
                  </a:cubicBezTo>
                  <a:cubicBezTo>
                    <a:pt x="278" y="343"/>
                    <a:pt x="278" y="340"/>
                    <a:pt x="281" y="336"/>
                  </a:cubicBezTo>
                  <a:cubicBezTo>
                    <a:pt x="282" y="335"/>
                    <a:pt x="283" y="333"/>
                    <a:pt x="284" y="332"/>
                  </a:cubicBezTo>
                  <a:cubicBezTo>
                    <a:pt x="285" y="331"/>
                    <a:pt x="287" y="330"/>
                    <a:pt x="288" y="329"/>
                  </a:cubicBezTo>
                  <a:cubicBezTo>
                    <a:pt x="290" y="328"/>
                    <a:pt x="292" y="327"/>
                    <a:pt x="294" y="325"/>
                  </a:cubicBezTo>
                  <a:cubicBezTo>
                    <a:pt x="298" y="323"/>
                    <a:pt x="302" y="321"/>
                    <a:pt x="305" y="317"/>
                  </a:cubicBezTo>
                  <a:cubicBezTo>
                    <a:pt x="308" y="314"/>
                    <a:pt x="309" y="310"/>
                    <a:pt x="312" y="308"/>
                  </a:cubicBezTo>
                  <a:cubicBezTo>
                    <a:pt x="315" y="306"/>
                    <a:pt x="318" y="305"/>
                    <a:pt x="321" y="304"/>
                  </a:cubicBezTo>
                  <a:cubicBezTo>
                    <a:pt x="323" y="303"/>
                    <a:pt x="326" y="300"/>
                    <a:pt x="329" y="298"/>
                  </a:cubicBezTo>
                  <a:cubicBezTo>
                    <a:pt x="332" y="296"/>
                    <a:pt x="335" y="294"/>
                    <a:pt x="338" y="292"/>
                  </a:cubicBezTo>
                  <a:cubicBezTo>
                    <a:pt x="342" y="290"/>
                    <a:pt x="345" y="290"/>
                    <a:pt x="348" y="288"/>
                  </a:cubicBezTo>
                  <a:cubicBezTo>
                    <a:pt x="350" y="287"/>
                    <a:pt x="352" y="284"/>
                    <a:pt x="355" y="282"/>
                  </a:cubicBezTo>
                  <a:cubicBezTo>
                    <a:pt x="357" y="280"/>
                    <a:pt x="362" y="278"/>
                    <a:pt x="363" y="277"/>
                  </a:cubicBezTo>
                  <a:cubicBezTo>
                    <a:pt x="366" y="274"/>
                    <a:pt x="362" y="275"/>
                    <a:pt x="366" y="273"/>
                  </a:cubicBezTo>
                  <a:cubicBezTo>
                    <a:pt x="369" y="271"/>
                    <a:pt x="374" y="263"/>
                    <a:pt x="377" y="261"/>
                  </a:cubicBezTo>
                  <a:cubicBezTo>
                    <a:pt x="378" y="261"/>
                    <a:pt x="385" y="261"/>
                    <a:pt x="384" y="257"/>
                  </a:cubicBezTo>
                  <a:cubicBezTo>
                    <a:pt x="385" y="259"/>
                    <a:pt x="383" y="260"/>
                    <a:pt x="385" y="261"/>
                  </a:cubicBezTo>
                  <a:cubicBezTo>
                    <a:pt x="387" y="260"/>
                    <a:pt x="390" y="260"/>
                    <a:pt x="393" y="259"/>
                  </a:cubicBezTo>
                  <a:cubicBezTo>
                    <a:pt x="395" y="258"/>
                    <a:pt x="399" y="254"/>
                    <a:pt x="403" y="252"/>
                  </a:cubicBezTo>
                  <a:cubicBezTo>
                    <a:pt x="407" y="250"/>
                    <a:pt x="410" y="250"/>
                    <a:pt x="410" y="247"/>
                  </a:cubicBezTo>
                  <a:cubicBezTo>
                    <a:pt x="413" y="245"/>
                    <a:pt x="414" y="248"/>
                    <a:pt x="418" y="245"/>
                  </a:cubicBezTo>
                  <a:cubicBezTo>
                    <a:pt x="417" y="244"/>
                    <a:pt x="414" y="244"/>
                    <a:pt x="418" y="242"/>
                  </a:cubicBezTo>
                  <a:cubicBezTo>
                    <a:pt x="421" y="242"/>
                    <a:pt x="424" y="241"/>
                    <a:pt x="427" y="239"/>
                  </a:cubicBezTo>
                  <a:cubicBezTo>
                    <a:pt x="431" y="237"/>
                    <a:pt x="434" y="235"/>
                    <a:pt x="437" y="233"/>
                  </a:cubicBezTo>
                  <a:cubicBezTo>
                    <a:pt x="445" y="230"/>
                    <a:pt x="456" y="227"/>
                    <a:pt x="466" y="221"/>
                  </a:cubicBezTo>
                  <a:cubicBezTo>
                    <a:pt x="469" y="218"/>
                    <a:pt x="472" y="212"/>
                    <a:pt x="478" y="212"/>
                  </a:cubicBezTo>
                  <a:cubicBezTo>
                    <a:pt x="478" y="213"/>
                    <a:pt x="474" y="214"/>
                    <a:pt x="476" y="215"/>
                  </a:cubicBezTo>
                  <a:cubicBezTo>
                    <a:pt x="483" y="213"/>
                    <a:pt x="485" y="212"/>
                    <a:pt x="487" y="210"/>
                  </a:cubicBezTo>
                  <a:cubicBezTo>
                    <a:pt x="489" y="208"/>
                    <a:pt x="490" y="206"/>
                    <a:pt x="494" y="205"/>
                  </a:cubicBezTo>
                  <a:cubicBezTo>
                    <a:pt x="496" y="206"/>
                    <a:pt x="491" y="207"/>
                    <a:pt x="492" y="208"/>
                  </a:cubicBezTo>
                  <a:cubicBezTo>
                    <a:pt x="492" y="209"/>
                    <a:pt x="497" y="206"/>
                    <a:pt x="497" y="209"/>
                  </a:cubicBezTo>
                  <a:cubicBezTo>
                    <a:pt x="492" y="211"/>
                    <a:pt x="481" y="217"/>
                    <a:pt x="478" y="218"/>
                  </a:cubicBezTo>
                  <a:cubicBezTo>
                    <a:pt x="477" y="219"/>
                    <a:pt x="476" y="218"/>
                    <a:pt x="474" y="219"/>
                  </a:cubicBezTo>
                  <a:cubicBezTo>
                    <a:pt x="472" y="220"/>
                    <a:pt x="471" y="222"/>
                    <a:pt x="469" y="223"/>
                  </a:cubicBezTo>
                  <a:cubicBezTo>
                    <a:pt x="465" y="225"/>
                    <a:pt x="461" y="226"/>
                    <a:pt x="457" y="228"/>
                  </a:cubicBezTo>
                  <a:cubicBezTo>
                    <a:pt x="453" y="230"/>
                    <a:pt x="449" y="232"/>
                    <a:pt x="446" y="234"/>
                  </a:cubicBezTo>
                  <a:cubicBezTo>
                    <a:pt x="443" y="235"/>
                    <a:pt x="442" y="238"/>
                    <a:pt x="440" y="239"/>
                  </a:cubicBezTo>
                  <a:cubicBezTo>
                    <a:pt x="435" y="241"/>
                    <a:pt x="431" y="242"/>
                    <a:pt x="427" y="245"/>
                  </a:cubicBezTo>
                  <a:cubicBezTo>
                    <a:pt x="419" y="250"/>
                    <a:pt x="406" y="256"/>
                    <a:pt x="398" y="262"/>
                  </a:cubicBezTo>
                  <a:cubicBezTo>
                    <a:pt x="397" y="263"/>
                    <a:pt x="396" y="265"/>
                    <a:pt x="394" y="267"/>
                  </a:cubicBezTo>
                  <a:cubicBezTo>
                    <a:pt x="391" y="269"/>
                    <a:pt x="387" y="271"/>
                    <a:pt x="385" y="273"/>
                  </a:cubicBezTo>
                  <a:cubicBezTo>
                    <a:pt x="383" y="275"/>
                    <a:pt x="383" y="278"/>
                    <a:pt x="380" y="280"/>
                  </a:cubicBezTo>
                  <a:cubicBezTo>
                    <a:pt x="380" y="280"/>
                    <a:pt x="378" y="279"/>
                    <a:pt x="378" y="279"/>
                  </a:cubicBezTo>
                  <a:cubicBezTo>
                    <a:pt x="377" y="280"/>
                    <a:pt x="377" y="281"/>
                    <a:pt x="376" y="282"/>
                  </a:cubicBezTo>
                  <a:cubicBezTo>
                    <a:pt x="384" y="283"/>
                    <a:pt x="374" y="290"/>
                    <a:pt x="377" y="294"/>
                  </a:cubicBezTo>
                  <a:cubicBezTo>
                    <a:pt x="383" y="291"/>
                    <a:pt x="387" y="290"/>
                    <a:pt x="393" y="285"/>
                  </a:cubicBezTo>
                  <a:cubicBezTo>
                    <a:pt x="396" y="283"/>
                    <a:pt x="398" y="280"/>
                    <a:pt x="401" y="278"/>
                  </a:cubicBezTo>
                  <a:cubicBezTo>
                    <a:pt x="404" y="277"/>
                    <a:pt x="406" y="277"/>
                    <a:pt x="409" y="276"/>
                  </a:cubicBezTo>
                  <a:cubicBezTo>
                    <a:pt x="414" y="274"/>
                    <a:pt x="414" y="272"/>
                    <a:pt x="417" y="271"/>
                  </a:cubicBezTo>
                  <a:cubicBezTo>
                    <a:pt x="418" y="270"/>
                    <a:pt x="419" y="271"/>
                    <a:pt x="421" y="270"/>
                  </a:cubicBezTo>
                  <a:cubicBezTo>
                    <a:pt x="424" y="268"/>
                    <a:pt x="429" y="265"/>
                    <a:pt x="431" y="263"/>
                  </a:cubicBezTo>
                  <a:cubicBezTo>
                    <a:pt x="433" y="261"/>
                    <a:pt x="437" y="258"/>
                    <a:pt x="441" y="256"/>
                  </a:cubicBezTo>
                  <a:cubicBezTo>
                    <a:pt x="445" y="254"/>
                    <a:pt x="449" y="251"/>
                    <a:pt x="451" y="251"/>
                  </a:cubicBezTo>
                  <a:cubicBezTo>
                    <a:pt x="453" y="250"/>
                    <a:pt x="457" y="249"/>
                    <a:pt x="460" y="248"/>
                  </a:cubicBezTo>
                  <a:cubicBezTo>
                    <a:pt x="461" y="247"/>
                    <a:pt x="464" y="244"/>
                    <a:pt x="466" y="243"/>
                  </a:cubicBezTo>
                  <a:cubicBezTo>
                    <a:pt x="470" y="241"/>
                    <a:pt x="477" y="238"/>
                    <a:pt x="481" y="236"/>
                  </a:cubicBezTo>
                  <a:cubicBezTo>
                    <a:pt x="484" y="235"/>
                    <a:pt x="486" y="235"/>
                    <a:pt x="488" y="234"/>
                  </a:cubicBezTo>
                  <a:cubicBezTo>
                    <a:pt x="490" y="232"/>
                    <a:pt x="492" y="230"/>
                    <a:pt x="495" y="229"/>
                  </a:cubicBezTo>
                  <a:cubicBezTo>
                    <a:pt x="500" y="227"/>
                    <a:pt x="507" y="224"/>
                    <a:pt x="514" y="222"/>
                  </a:cubicBezTo>
                  <a:cubicBezTo>
                    <a:pt x="521" y="220"/>
                    <a:pt x="529" y="217"/>
                    <a:pt x="537" y="215"/>
                  </a:cubicBezTo>
                  <a:cubicBezTo>
                    <a:pt x="539" y="214"/>
                    <a:pt x="542" y="212"/>
                    <a:pt x="544" y="211"/>
                  </a:cubicBezTo>
                  <a:cubicBezTo>
                    <a:pt x="546" y="210"/>
                    <a:pt x="549" y="209"/>
                    <a:pt x="551" y="209"/>
                  </a:cubicBezTo>
                  <a:cubicBezTo>
                    <a:pt x="557" y="207"/>
                    <a:pt x="565" y="206"/>
                    <a:pt x="571" y="204"/>
                  </a:cubicBezTo>
                  <a:cubicBezTo>
                    <a:pt x="577" y="203"/>
                    <a:pt x="581" y="200"/>
                    <a:pt x="587" y="198"/>
                  </a:cubicBezTo>
                  <a:cubicBezTo>
                    <a:pt x="592" y="197"/>
                    <a:pt x="598" y="197"/>
                    <a:pt x="604" y="197"/>
                  </a:cubicBezTo>
                  <a:cubicBezTo>
                    <a:pt x="610" y="196"/>
                    <a:pt x="617" y="195"/>
                    <a:pt x="623" y="193"/>
                  </a:cubicBezTo>
                  <a:cubicBezTo>
                    <a:pt x="626" y="193"/>
                    <a:pt x="627" y="193"/>
                    <a:pt x="629" y="192"/>
                  </a:cubicBezTo>
                  <a:cubicBezTo>
                    <a:pt x="631" y="192"/>
                    <a:pt x="633" y="192"/>
                    <a:pt x="634" y="192"/>
                  </a:cubicBezTo>
                  <a:cubicBezTo>
                    <a:pt x="637" y="192"/>
                    <a:pt x="640" y="191"/>
                    <a:pt x="643" y="191"/>
                  </a:cubicBezTo>
                  <a:cubicBezTo>
                    <a:pt x="648" y="190"/>
                    <a:pt x="654" y="189"/>
                    <a:pt x="659" y="188"/>
                  </a:cubicBezTo>
                  <a:cubicBezTo>
                    <a:pt x="661" y="189"/>
                    <a:pt x="665" y="190"/>
                    <a:pt x="668" y="190"/>
                  </a:cubicBezTo>
                  <a:cubicBezTo>
                    <a:pt x="671" y="190"/>
                    <a:pt x="674" y="187"/>
                    <a:pt x="679" y="187"/>
                  </a:cubicBezTo>
                  <a:cubicBezTo>
                    <a:pt x="679" y="187"/>
                    <a:pt x="681" y="188"/>
                    <a:pt x="683" y="187"/>
                  </a:cubicBezTo>
                  <a:cubicBezTo>
                    <a:pt x="687" y="189"/>
                    <a:pt x="682" y="190"/>
                    <a:pt x="685" y="191"/>
                  </a:cubicBezTo>
                  <a:cubicBezTo>
                    <a:pt x="692" y="192"/>
                    <a:pt x="687" y="187"/>
                    <a:pt x="692" y="187"/>
                  </a:cubicBezTo>
                  <a:cubicBezTo>
                    <a:pt x="696" y="189"/>
                    <a:pt x="700" y="186"/>
                    <a:pt x="702" y="187"/>
                  </a:cubicBezTo>
                  <a:cubicBezTo>
                    <a:pt x="704" y="187"/>
                    <a:pt x="702" y="190"/>
                    <a:pt x="706" y="189"/>
                  </a:cubicBezTo>
                  <a:cubicBezTo>
                    <a:pt x="712" y="189"/>
                    <a:pt x="705" y="187"/>
                    <a:pt x="709" y="186"/>
                  </a:cubicBezTo>
                  <a:cubicBezTo>
                    <a:pt x="714" y="188"/>
                    <a:pt x="721" y="186"/>
                    <a:pt x="728" y="187"/>
                  </a:cubicBezTo>
                  <a:cubicBezTo>
                    <a:pt x="731" y="188"/>
                    <a:pt x="732" y="190"/>
                    <a:pt x="735" y="190"/>
                  </a:cubicBezTo>
                  <a:cubicBezTo>
                    <a:pt x="737" y="190"/>
                    <a:pt x="738" y="189"/>
                    <a:pt x="740" y="190"/>
                  </a:cubicBezTo>
                  <a:cubicBezTo>
                    <a:pt x="742" y="190"/>
                    <a:pt x="746" y="191"/>
                    <a:pt x="748" y="191"/>
                  </a:cubicBezTo>
                  <a:cubicBezTo>
                    <a:pt x="751" y="191"/>
                    <a:pt x="754" y="190"/>
                    <a:pt x="757" y="191"/>
                  </a:cubicBezTo>
                  <a:cubicBezTo>
                    <a:pt x="759" y="191"/>
                    <a:pt x="757" y="192"/>
                    <a:pt x="758" y="193"/>
                  </a:cubicBezTo>
                  <a:cubicBezTo>
                    <a:pt x="762" y="196"/>
                    <a:pt x="767" y="195"/>
                    <a:pt x="772" y="194"/>
                  </a:cubicBezTo>
                  <a:cubicBezTo>
                    <a:pt x="777" y="194"/>
                    <a:pt x="781" y="193"/>
                    <a:pt x="783" y="194"/>
                  </a:cubicBezTo>
                  <a:cubicBezTo>
                    <a:pt x="784" y="195"/>
                    <a:pt x="779" y="195"/>
                    <a:pt x="780" y="195"/>
                  </a:cubicBezTo>
                  <a:cubicBezTo>
                    <a:pt x="784" y="196"/>
                    <a:pt x="789" y="191"/>
                    <a:pt x="792" y="196"/>
                  </a:cubicBezTo>
                  <a:cubicBezTo>
                    <a:pt x="790" y="196"/>
                    <a:pt x="786" y="195"/>
                    <a:pt x="786" y="196"/>
                  </a:cubicBezTo>
                  <a:cubicBezTo>
                    <a:pt x="793" y="200"/>
                    <a:pt x="795" y="195"/>
                    <a:pt x="801" y="195"/>
                  </a:cubicBezTo>
                  <a:cubicBezTo>
                    <a:pt x="805" y="195"/>
                    <a:pt x="811" y="197"/>
                    <a:pt x="817" y="198"/>
                  </a:cubicBezTo>
                  <a:cubicBezTo>
                    <a:pt x="820" y="199"/>
                    <a:pt x="823" y="199"/>
                    <a:pt x="827" y="200"/>
                  </a:cubicBezTo>
                  <a:cubicBezTo>
                    <a:pt x="831" y="201"/>
                    <a:pt x="834" y="202"/>
                    <a:pt x="836" y="203"/>
                  </a:cubicBezTo>
                  <a:cubicBezTo>
                    <a:pt x="839" y="204"/>
                    <a:pt x="840" y="207"/>
                    <a:pt x="842" y="208"/>
                  </a:cubicBezTo>
                  <a:cubicBezTo>
                    <a:pt x="844" y="209"/>
                    <a:pt x="848" y="210"/>
                    <a:pt x="851" y="211"/>
                  </a:cubicBezTo>
                  <a:cubicBezTo>
                    <a:pt x="855" y="212"/>
                    <a:pt x="858" y="213"/>
                    <a:pt x="859" y="213"/>
                  </a:cubicBezTo>
                  <a:cubicBezTo>
                    <a:pt x="861" y="214"/>
                    <a:pt x="861" y="213"/>
                    <a:pt x="863" y="213"/>
                  </a:cubicBezTo>
                  <a:cubicBezTo>
                    <a:pt x="863" y="213"/>
                    <a:pt x="865" y="215"/>
                    <a:pt x="866" y="215"/>
                  </a:cubicBezTo>
                  <a:cubicBezTo>
                    <a:pt x="867" y="216"/>
                    <a:pt x="868" y="214"/>
                    <a:pt x="869" y="215"/>
                  </a:cubicBezTo>
                  <a:cubicBezTo>
                    <a:pt x="871" y="215"/>
                    <a:pt x="872" y="217"/>
                    <a:pt x="875" y="217"/>
                  </a:cubicBezTo>
                  <a:cubicBezTo>
                    <a:pt x="879" y="215"/>
                    <a:pt x="885" y="219"/>
                    <a:pt x="896" y="223"/>
                  </a:cubicBezTo>
                  <a:cubicBezTo>
                    <a:pt x="906" y="226"/>
                    <a:pt x="917" y="231"/>
                    <a:pt x="927" y="235"/>
                  </a:cubicBezTo>
                  <a:cubicBezTo>
                    <a:pt x="932" y="237"/>
                    <a:pt x="937" y="239"/>
                    <a:pt x="941" y="241"/>
                  </a:cubicBezTo>
                  <a:cubicBezTo>
                    <a:pt x="945" y="243"/>
                    <a:pt x="949" y="245"/>
                    <a:pt x="952" y="247"/>
                  </a:cubicBezTo>
                  <a:cubicBezTo>
                    <a:pt x="952" y="248"/>
                    <a:pt x="950" y="250"/>
                    <a:pt x="954" y="251"/>
                  </a:cubicBezTo>
                  <a:cubicBezTo>
                    <a:pt x="956" y="251"/>
                    <a:pt x="954" y="249"/>
                    <a:pt x="956" y="249"/>
                  </a:cubicBezTo>
                  <a:cubicBezTo>
                    <a:pt x="958" y="249"/>
                    <a:pt x="965" y="252"/>
                    <a:pt x="967" y="254"/>
                  </a:cubicBezTo>
                  <a:cubicBezTo>
                    <a:pt x="969" y="255"/>
                    <a:pt x="967" y="255"/>
                    <a:pt x="968" y="256"/>
                  </a:cubicBezTo>
                  <a:cubicBezTo>
                    <a:pt x="970" y="260"/>
                    <a:pt x="983" y="264"/>
                    <a:pt x="984" y="265"/>
                  </a:cubicBezTo>
                  <a:cubicBezTo>
                    <a:pt x="984" y="265"/>
                    <a:pt x="986" y="268"/>
                    <a:pt x="987" y="269"/>
                  </a:cubicBezTo>
                  <a:cubicBezTo>
                    <a:pt x="994" y="274"/>
                    <a:pt x="999" y="274"/>
                    <a:pt x="1004" y="277"/>
                  </a:cubicBezTo>
                  <a:cubicBezTo>
                    <a:pt x="1006" y="278"/>
                    <a:pt x="1007" y="281"/>
                    <a:pt x="1009" y="282"/>
                  </a:cubicBezTo>
                  <a:cubicBezTo>
                    <a:pt x="1011" y="283"/>
                    <a:pt x="1014" y="284"/>
                    <a:pt x="1016" y="286"/>
                  </a:cubicBezTo>
                  <a:cubicBezTo>
                    <a:pt x="1018" y="287"/>
                    <a:pt x="1018" y="288"/>
                    <a:pt x="1020" y="289"/>
                  </a:cubicBezTo>
                  <a:cubicBezTo>
                    <a:pt x="1021" y="290"/>
                    <a:pt x="1023" y="290"/>
                    <a:pt x="1025" y="291"/>
                  </a:cubicBezTo>
                  <a:cubicBezTo>
                    <a:pt x="1028" y="293"/>
                    <a:pt x="1027" y="294"/>
                    <a:pt x="1030" y="296"/>
                  </a:cubicBezTo>
                  <a:cubicBezTo>
                    <a:pt x="1032" y="297"/>
                    <a:pt x="1033" y="296"/>
                    <a:pt x="1035" y="299"/>
                  </a:cubicBezTo>
                  <a:cubicBezTo>
                    <a:pt x="1039" y="302"/>
                    <a:pt x="1040" y="304"/>
                    <a:pt x="1043" y="306"/>
                  </a:cubicBezTo>
                  <a:cubicBezTo>
                    <a:pt x="1045" y="308"/>
                    <a:pt x="1048" y="309"/>
                    <a:pt x="1049" y="310"/>
                  </a:cubicBezTo>
                  <a:cubicBezTo>
                    <a:pt x="1051" y="312"/>
                    <a:pt x="1052" y="315"/>
                    <a:pt x="1054" y="317"/>
                  </a:cubicBezTo>
                  <a:cubicBezTo>
                    <a:pt x="1055" y="319"/>
                    <a:pt x="1058" y="320"/>
                    <a:pt x="1060" y="322"/>
                  </a:cubicBezTo>
                  <a:cubicBezTo>
                    <a:pt x="1063" y="325"/>
                    <a:pt x="1066" y="329"/>
                    <a:pt x="1069" y="332"/>
                  </a:cubicBezTo>
                  <a:cubicBezTo>
                    <a:pt x="1071" y="334"/>
                    <a:pt x="1072" y="333"/>
                    <a:pt x="1074" y="335"/>
                  </a:cubicBezTo>
                  <a:cubicBezTo>
                    <a:pt x="1079" y="339"/>
                    <a:pt x="1086" y="346"/>
                    <a:pt x="1092" y="352"/>
                  </a:cubicBezTo>
                  <a:cubicBezTo>
                    <a:pt x="1096" y="356"/>
                    <a:pt x="1100" y="361"/>
                    <a:pt x="1103" y="364"/>
                  </a:cubicBezTo>
                  <a:cubicBezTo>
                    <a:pt x="1108" y="369"/>
                    <a:pt x="1111" y="371"/>
                    <a:pt x="1113" y="374"/>
                  </a:cubicBezTo>
                  <a:cubicBezTo>
                    <a:pt x="1115" y="377"/>
                    <a:pt x="1114" y="380"/>
                    <a:pt x="1117" y="382"/>
                  </a:cubicBezTo>
                  <a:cubicBezTo>
                    <a:pt x="1118" y="385"/>
                    <a:pt x="1123" y="387"/>
                    <a:pt x="1125" y="389"/>
                  </a:cubicBezTo>
                  <a:cubicBezTo>
                    <a:pt x="1126" y="390"/>
                    <a:pt x="1126" y="391"/>
                    <a:pt x="1127" y="393"/>
                  </a:cubicBezTo>
                  <a:cubicBezTo>
                    <a:pt x="1129" y="395"/>
                    <a:pt x="1130" y="394"/>
                    <a:pt x="1132" y="397"/>
                  </a:cubicBezTo>
                  <a:cubicBezTo>
                    <a:pt x="1133" y="399"/>
                    <a:pt x="1131" y="398"/>
                    <a:pt x="1132" y="399"/>
                  </a:cubicBezTo>
                  <a:cubicBezTo>
                    <a:pt x="1132" y="403"/>
                    <a:pt x="1139" y="408"/>
                    <a:pt x="1141" y="411"/>
                  </a:cubicBezTo>
                  <a:cubicBezTo>
                    <a:pt x="1147" y="419"/>
                    <a:pt x="1154" y="430"/>
                    <a:pt x="1158" y="438"/>
                  </a:cubicBezTo>
                  <a:cubicBezTo>
                    <a:pt x="1159" y="440"/>
                    <a:pt x="1161" y="442"/>
                    <a:pt x="1162" y="444"/>
                  </a:cubicBezTo>
                  <a:cubicBezTo>
                    <a:pt x="1163" y="446"/>
                    <a:pt x="1163" y="448"/>
                    <a:pt x="1164" y="450"/>
                  </a:cubicBezTo>
                  <a:cubicBezTo>
                    <a:pt x="1167" y="455"/>
                    <a:pt x="1171" y="460"/>
                    <a:pt x="1172" y="462"/>
                  </a:cubicBezTo>
                  <a:cubicBezTo>
                    <a:pt x="1173" y="463"/>
                    <a:pt x="1173" y="464"/>
                    <a:pt x="1174" y="467"/>
                  </a:cubicBezTo>
                  <a:cubicBezTo>
                    <a:pt x="1176" y="469"/>
                    <a:pt x="1177" y="470"/>
                    <a:pt x="1179" y="472"/>
                  </a:cubicBezTo>
                  <a:cubicBezTo>
                    <a:pt x="1180" y="475"/>
                    <a:pt x="1180" y="479"/>
                    <a:pt x="1181" y="481"/>
                  </a:cubicBezTo>
                  <a:cubicBezTo>
                    <a:pt x="1182" y="484"/>
                    <a:pt x="1185" y="485"/>
                    <a:pt x="1186" y="489"/>
                  </a:cubicBezTo>
                  <a:cubicBezTo>
                    <a:pt x="1188" y="495"/>
                    <a:pt x="1190" y="495"/>
                    <a:pt x="1193" y="499"/>
                  </a:cubicBezTo>
                  <a:cubicBezTo>
                    <a:pt x="1194" y="500"/>
                    <a:pt x="1193" y="502"/>
                    <a:pt x="1194" y="505"/>
                  </a:cubicBezTo>
                  <a:cubicBezTo>
                    <a:pt x="1195" y="507"/>
                    <a:pt x="1197" y="509"/>
                    <a:pt x="1198" y="511"/>
                  </a:cubicBezTo>
                  <a:cubicBezTo>
                    <a:pt x="1203" y="521"/>
                    <a:pt x="1201" y="522"/>
                    <a:pt x="1204" y="528"/>
                  </a:cubicBezTo>
                  <a:cubicBezTo>
                    <a:pt x="1204" y="529"/>
                    <a:pt x="1206" y="531"/>
                    <a:pt x="1207" y="533"/>
                  </a:cubicBezTo>
                  <a:cubicBezTo>
                    <a:pt x="1208" y="536"/>
                    <a:pt x="1208" y="540"/>
                    <a:pt x="1209" y="542"/>
                  </a:cubicBezTo>
                  <a:cubicBezTo>
                    <a:pt x="1211" y="544"/>
                    <a:pt x="1212" y="544"/>
                    <a:pt x="1213" y="546"/>
                  </a:cubicBezTo>
                  <a:cubicBezTo>
                    <a:pt x="1214" y="548"/>
                    <a:pt x="1215" y="550"/>
                    <a:pt x="1215" y="552"/>
                  </a:cubicBezTo>
                  <a:cubicBezTo>
                    <a:pt x="1216" y="554"/>
                    <a:pt x="1217" y="556"/>
                    <a:pt x="1217" y="558"/>
                  </a:cubicBezTo>
                  <a:cubicBezTo>
                    <a:pt x="1218" y="562"/>
                    <a:pt x="1220" y="567"/>
                    <a:pt x="1221" y="571"/>
                  </a:cubicBezTo>
                  <a:cubicBezTo>
                    <a:pt x="1223" y="577"/>
                    <a:pt x="1223" y="575"/>
                    <a:pt x="1223" y="579"/>
                  </a:cubicBezTo>
                  <a:cubicBezTo>
                    <a:pt x="1223" y="587"/>
                    <a:pt x="1224" y="595"/>
                    <a:pt x="1229" y="599"/>
                  </a:cubicBezTo>
                  <a:cubicBezTo>
                    <a:pt x="1229" y="603"/>
                    <a:pt x="1227" y="604"/>
                    <a:pt x="1227" y="607"/>
                  </a:cubicBezTo>
                  <a:cubicBezTo>
                    <a:pt x="1229" y="616"/>
                    <a:pt x="1240" y="624"/>
                    <a:pt x="1235" y="629"/>
                  </a:cubicBezTo>
                  <a:cubicBezTo>
                    <a:pt x="1234" y="626"/>
                    <a:pt x="1234" y="618"/>
                    <a:pt x="1231" y="620"/>
                  </a:cubicBezTo>
                  <a:cubicBezTo>
                    <a:pt x="1232" y="624"/>
                    <a:pt x="1233" y="629"/>
                    <a:pt x="1234" y="633"/>
                  </a:cubicBezTo>
                  <a:cubicBezTo>
                    <a:pt x="1235" y="637"/>
                    <a:pt x="1236" y="641"/>
                    <a:pt x="1237" y="644"/>
                  </a:cubicBezTo>
                  <a:cubicBezTo>
                    <a:pt x="1238" y="648"/>
                    <a:pt x="1239" y="652"/>
                    <a:pt x="1239" y="655"/>
                  </a:cubicBezTo>
                  <a:cubicBezTo>
                    <a:pt x="1240" y="657"/>
                    <a:pt x="1240" y="658"/>
                    <a:pt x="1240" y="660"/>
                  </a:cubicBezTo>
                  <a:cubicBezTo>
                    <a:pt x="1240" y="661"/>
                    <a:pt x="1240" y="663"/>
                    <a:pt x="1240" y="665"/>
                  </a:cubicBezTo>
                  <a:cubicBezTo>
                    <a:pt x="1238" y="666"/>
                    <a:pt x="1239" y="658"/>
                    <a:pt x="1237" y="661"/>
                  </a:cubicBezTo>
                  <a:cubicBezTo>
                    <a:pt x="1236" y="666"/>
                    <a:pt x="1239" y="676"/>
                    <a:pt x="1237" y="680"/>
                  </a:cubicBezTo>
                  <a:cubicBezTo>
                    <a:pt x="1243" y="681"/>
                    <a:pt x="1239" y="691"/>
                    <a:pt x="1241" y="694"/>
                  </a:cubicBezTo>
                  <a:cubicBezTo>
                    <a:pt x="1243" y="689"/>
                    <a:pt x="1241" y="702"/>
                    <a:pt x="1244" y="705"/>
                  </a:cubicBezTo>
                  <a:cubicBezTo>
                    <a:pt x="1242" y="705"/>
                    <a:pt x="1240" y="703"/>
                    <a:pt x="1239" y="706"/>
                  </a:cubicBezTo>
                  <a:cubicBezTo>
                    <a:pt x="1239" y="709"/>
                    <a:pt x="1240" y="712"/>
                    <a:pt x="1241" y="715"/>
                  </a:cubicBezTo>
                  <a:cubicBezTo>
                    <a:pt x="1241" y="718"/>
                    <a:pt x="1242" y="721"/>
                    <a:pt x="1243" y="723"/>
                  </a:cubicBezTo>
                  <a:cubicBezTo>
                    <a:pt x="1243" y="725"/>
                    <a:pt x="1245" y="723"/>
                    <a:pt x="1246" y="727"/>
                  </a:cubicBezTo>
                  <a:cubicBezTo>
                    <a:pt x="1245" y="731"/>
                    <a:pt x="1244" y="732"/>
                    <a:pt x="1244" y="736"/>
                  </a:cubicBezTo>
                  <a:cubicBezTo>
                    <a:pt x="1244" y="739"/>
                    <a:pt x="1245" y="742"/>
                    <a:pt x="1245" y="744"/>
                  </a:cubicBezTo>
                  <a:cubicBezTo>
                    <a:pt x="1245" y="747"/>
                    <a:pt x="1245" y="749"/>
                    <a:pt x="1244" y="749"/>
                  </a:cubicBezTo>
                  <a:cubicBezTo>
                    <a:pt x="1242" y="749"/>
                    <a:pt x="1243" y="744"/>
                    <a:pt x="1240" y="744"/>
                  </a:cubicBezTo>
                  <a:cubicBezTo>
                    <a:pt x="1239" y="748"/>
                    <a:pt x="1237" y="756"/>
                    <a:pt x="1238" y="761"/>
                  </a:cubicBezTo>
                  <a:cubicBezTo>
                    <a:pt x="1238" y="763"/>
                    <a:pt x="1241" y="764"/>
                    <a:pt x="1241" y="767"/>
                  </a:cubicBezTo>
                  <a:cubicBezTo>
                    <a:pt x="1242" y="767"/>
                    <a:pt x="1242" y="769"/>
                    <a:pt x="1242" y="770"/>
                  </a:cubicBezTo>
                  <a:cubicBezTo>
                    <a:pt x="1242" y="772"/>
                    <a:pt x="1242" y="773"/>
                    <a:pt x="1242" y="775"/>
                  </a:cubicBezTo>
                  <a:cubicBezTo>
                    <a:pt x="1242" y="779"/>
                    <a:pt x="1242" y="781"/>
                    <a:pt x="1242" y="781"/>
                  </a:cubicBezTo>
                  <a:cubicBezTo>
                    <a:pt x="1242" y="781"/>
                    <a:pt x="1239" y="778"/>
                    <a:pt x="1239" y="778"/>
                  </a:cubicBezTo>
                  <a:cubicBezTo>
                    <a:pt x="1237" y="781"/>
                    <a:pt x="1240" y="782"/>
                    <a:pt x="1240" y="784"/>
                  </a:cubicBezTo>
                  <a:cubicBezTo>
                    <a:pt x="1240" y="785"/>
                    <a:pt x="1237" y="785"/>
                    <a:pt x="1236" y="785"/>
                  </a:cubicBezTo>
                  <a:cubicBezTo>
                    <a:pt x="1236" y="786"/>
                    <a:pt x="1236" y="790"/>
                    <a:pt x="1235" y="791"/>
                  </a:cubicBezTo>
                  <a:cubicBezTo>
                    <a:pt x="1235" y="795"/>
                    <a:pt x="1241" y="797"/>
                    <a:pt x="1238" y="800"/>
                  </a:cubicBezTo>
                  <a:cubicBezTo>
                    <a:pt x="1237" y="800"/>
                    <a:pt x="1238" y="797"/>
                    <a:pt x="1237" y="797"/>
                  </a:cubicBezTo>
                  <a:cubicBezTo>
                    <a:pt x="1235" y="803"/>
                    <a:pt x="1232" y="808"/>
                    <a:pt x="1232" y="818"/>
                  </a:cubicBezTo>
                  <a:cubicBezTo>
                    <a:pt x="1235" y="820"/>
                    <a:pt x="1233" y="812"/>
                    <a:pt x="1236" y="814"/>
                  </a:cubicBezTo>
                  <a:cubicBezTo>
                    <a:pt x="1237" y="820"/>
                    <a:pt x="1233" y="818"/>
                    <a:pt x="1233" y="824"/>
                  </a:cubicBezTo>
                  <a:cubicBezTo>
                    <a:pt x="1231" y="826"/>
                    <a:pt x="1230" y="821"/>
                    <a:pt x="1229" y="828"/>
                  </a:cubicBezTo>
                  <a:cubicBezTo>
                    <a:pt x="1229" y="831"/>
                    <a:pt x="1232" y="829"/>
                    <a:pt x="1231" y="832"/>
                  </a:cubicBezTo>
                  <a:cubicBezTo>
                    <a:pt x="1229" y="833"/>
                    <a:pt x="1231" y="836"/>
                    <a:pt x="1230" y="838"/>
                  </a:cubicBezTo>
                  <a:cubicBezTo>
                    <a:pt x="1230" y="840"/>
                    <a:pt x="1229" y="843"/>
                    <a:pt x="1229" y="845"/>
                  </a:cubicBezTo>
                  <a:cubicBezTo>
                    <a:pt x="1229" y="845"/>
                    <a:pt x="1230" y="847"/>
                    <a:pt x="1230" y="848"/>
                  </a:cubicBezTo>
                  <a:cubicBezTo>
                    <a:pt x="1230" y="850"/>
                    <a:pt x="1229" y="853"/>
                    <a:pt x="1228" y="853"/>
                  </a:cubicBezTo>
                  <a:cubicBezTo>
                    <a:pt x="1226" y="853"/>
                    <a:pt x="1229" y="847"/>
                    <a:pt x="1229" y="845"/>
                  </a:cubicBezTo>
                  <a:cubicBezTo>
                    <a:pt x="1227" y="845"/>
                    <a:pt x="1226" y="846"/>
                    <a:pt x="1225" y="848"/>
                  </a:cubicBezTo>
                  <a:cubicBezTo>
                    <a:pt x="1225" y="849"/>
                    <a:pt x="1224" y="851"/>
                    <a:pt x="1224" y="853"/>
                  </a:cubicBezTo>
                  <a:cubicBezTo>
                    <a:pt x="1223" y="857"/>
                    <a:pt x="1223" y="862"/>
                    <a:pt x="1222" y="865"/>
                  </a:cubicBezTo>
                  <a:cubicBezTo>
                    <a:pt x="1221" y="869"/>
                    <a:pt x="1219" y="871"/>
                    <a:pt x="1218" y="874"/>
                  </a:cubicBezTo>
                  <a:cubicBezTo>
                    <a:pt x="1217" y="877"/>
                    <a:pt x="1217" y="878"/>
                    <a:pt x="1217" y="880"/>
                  </a:cubicBezTo>
                  <a:cubicBezTo>
                    <a:pt x="1216" y="888"/>
                    <a:pt x="1216" y="889"/>
                    <a:pt x="1215" y="894"/>
                  </a:cubicBezTo>
                  <a:cubicBezTo>
                    <a:pt x="1211" y="895"/>
                    <a:pt x="1210" y="906"/>
                    <a:pt x="1209" y="912"/>
                  </a:cubicBezTo>
                  <a:cubicBezTo>
                    <a:pt x="1208" y="913"/>
                    <a:pt x="1206" y="915"/>
                    <a:pt x="1205" y="916"/>
                  </a:cubicBezTo>
                  <a:cubicBezTo>
                    <a:pt x="1205" y="918"/>
                    <a:pt x="1204" y="920"/>
                    <a:pt x="1204" y="921"/>
                  </a:cubicBezTo>
                  <a:cubicBezTo>
                    <a:pt x="1203" y="923"/>
                    <a:pt x="1203" y="925"/>
                    <a:pt x="1202" y="926"/>
                  </a:cubicBezTo>
                  <a:cubicBezTo>
                    <a:pt x="1202" y="927"/>
                    <a:pt x="1199" y="929"/>
                    <a:pt x="1199" y="931"/>
                  </a:cubicBezTo>
                  <a:cubicBezTo>
                    <a:pt x="1194" y="938"/>
                    <a:pt x="1195" y="942"/>
                    <a:pt x="1192" y="942"/>
                  </a:cubicBezTo>
                  <a:cubicBezTo>
                    <a:pt x="1190" y="942"/>
                    <a:pt x="1189" y="949"/>
                    <a:pt x="1188" y="951"/>
                  </a:cubicBezTo>
                  <a:cubicBezTo>
                    <a:pt x="1187" y="953"/>
                    <a:pt x="1186" y="953"/>
                    <a:pt x="1186" y="956"/>
                  </a:cubicBezTo>
                  <a:cubicBezTo>
                    <a:pt x="1185" y="957"/>
                    <a:pt x="1186" y="958"/>
                    <a:pt x="1185" y="960"/>
                  </a:cubicBezTo>
                  <a:cubicBezTo>
                    <a:pt x="1184" y="962"/>
                    <a:pt x="1182" y="962"/>
                    <a:pt x="1181" y="964"/>
                  </a:cubicBezTo>
                  <a:cubicBezTo>
                    <a:pt x="1181" y="965"/>
                    <a:pt x="1182" y="966"/>
                    <a:pt x="1181" y="967"/>
                  </a:cubicBezTo>
                  <a:cubicBezTo>
                    <a:pt x="1178" y="973"/>
                    <a:pt x="1174" y="981"/>
                    <a:pt x="1170" y="987"/>
                  </a:cubicBezTo>
                  <a:cubicBezTo>
                    <a:pt x="1169" y="989"/>
                    <a:pt x="1175" y="988"/>
                    <a:pt x="1170" y="993"/>
                  </a:cubicBezTo>
                  <a:cubicBezTo>
                    <a:pt x="1166" y="996"/>
                    <a:pt x="1171" y="990"/>
                    <a:pt x="1168" y="989"/>
                  </a:cubicBezTo>
                  <a:cubicBezTo>
                    <a:pt x="1165" y="996"/>
                    <a:pt x="1161" y="999"/>
                    <a:pt x="1159" y="1002"/>
                  </a:cubicBezTo>
                  <a:cubicBezTo>
                    <a:pt x="1158" y="1003"/>
                    <a:pt x="1159" y="1004"/>
                    <a:pt x="1158" y="1006"/>
                  </a:cubicBezTo>
                  <a:cubicBezTo>
                    <a:pt x="1157" y="1007"/>
                    <a:pt x="1155" y="1008"/>
                    <a:pt x="1154" y="1010"/>
                  </a:cubicBezTo>
                  <a:cubicBezTo>
                    <a:pt x="1149" y="1016"/>
                    <a:pt x="1143" y="1024"/>
                    <a:pt x="1140" y="1029"/>
                  </a:cubicBezTo>
                  <a:cubicBezTo>
                    <a:pt x="1138" y="1033"/>
                    <a:pt x="1138" y="1038"/>
                    <a:pt x="1136" y="1041"/>
                  </a:cubicBezTo>
                  <a:cubicBezTo>
                    <a:pt x="1134" y="1045"/>
                    <a:pt x="1131" y="1048"/>
                    <a:pt x="1128" y="1052"/>
                  </a:cubicBezTo>
                  <a:cubicBezTo>
                    <a:pt x="1125" y="1055"/>
                    <a:pt x="1123" y="1058"/>
                    <a:pt x="1120" y="1062"/>
                  </a:cubicBezTo>
                  <a:cubicBezTo>
                    <a:pt x="1117" y="1060"/>
                    <a:pt x="1117" y="1060"/>
                    <a:pt x="1117" y="1060"/>
                  </a:cubicBezTo>
                  <a:cubicBezTo>
                    <a:pt x="1113" y="1064"/>
                    <a:pt x="1115" y="1065"/>
                    <a:pt x="1115" y="1067"/>
                  </a:cubicBezTo>
                  <a:cubicBezTo>
                    <a:pt x="1109" y="1065"/>
                    <a:pt x="1108" y="1072"/>
                    <a:pt x="1104" y="1076"/>
                  </a:cubicBezTo>
                  <a:cubicBezTo>
                    <a:pt x="1104" y="1076"/>
                    <a:pt x="1102" y="1078"/>
                    <a:pt x="1101" y="1079"/>
                  </a:cubicBezTo>
                  <a:cubicBezTo>
                    <a:pt x="1098" y="1082"/>
                    <a:pt x="1095" y="1086"/>
                    <a:pt x="1093" y="1089"/>
                  </a:cubicBezTo>
                  <a:cubicBezTo>
                    <a:pt x="1089" y="1090"/>
                    <a:pt x="1094" y="1084"/>
                    <a:pt x="1090" y="1086"/>
                  </a:cubicBezTo>
                  <a:cubicBezTo>
                    <a:pt x="1087" y="1090"/>
                    <a:pt x="1083" y="1094"/>
                    <a:pt x="1079" y="1098"/>
                  </a:cubicBezTo>
                  <a:cubicBezTo>
                    <a:pt x="1077" y="1100"/>
                    <a:pt x="1077" y="1103"/>
                    <a:pt x="1074" y="1105"/>
                  </a:cubicBezTo>
                  <a:cubicBezTo>
                    <a:pt x="1071" y="1107"/>
                    <a:pt x="1066" y="1109"/>
                    <a:pt x="1063" y="1111"/>
                  </a:cubicBezTo>
                  <a:cubicBezTo>
                    <a:pt x="1061" y="1113"/>
                    <a:pt x="1059" y="1117"/>
                    <a:pt x="1057" y="1119"/>
                  </a:cubicBezTo>
                  <a:cubicBezTo>
                    <a:pt x="1052" y="1123"/>
                    <a:pt x="1043" y="1128"/>
                    <a:pt x="1036" y="1134"/>
                  </a:cubicBezTo>
                  <a:cubicBezTo>
                    <a:pt x="1029" y="1138"/>
                    <a:pt x="1023" y="1145"/>
                    <a:pt x="1017" y="1149"/>
                  </a:cubicBezTo>
                  <a:cubicBezTo>
                    <a:pt x="1011" y="1152"/>
                    <a:pt x="1005" y="1154"/>
                    <a:pt x="1000" y="1157"/>
                  </a:cubicBezTo>
                  <a:cubicBezTo>
                    <a:pt x="998" y="1159"/>
                    <a:pt x="998" y="1161"/>
                    <a:pt x="996" y="1163"/>
                  </a:cubicBezTo>
                  <a:cubicBezTo>
                    <a:pt x="991" y="1166"/>
                    <a:pt x="987" y="1168"/>
                    <a:pt x="983" y="1169"/>
                  </a:cubicBezTo>
                  <a:cubicBezTo>
                    <a:pt x="979" y="1171"/>
                    <a:pt x="975" y="1172"/>
                    <a:pt x="971" y="1174"/>
                  </a:cubicBezTo>
                  <a:cubicBezTo>
                    <a:pt x="969" y="1175"/>
                    <a:pt x="968" y="1177"/>
                    <a:pt x="966" y="1178"/>
                  </a:cubicBezTo>
                  <a:cubicBezTo>
                    <a:pt x="964" y="1178"/>
                    <a:pt x="961" y="1178"/>
                    <a:pt x="961" y="1178"/>
                  </a:cubicBezTo>
                  <a:cubicBezTo>
                    <a:pt x="959" y="1179"/>
                    <a:pt x="958" y="1183"/>
                    <a:pt x="956" y="1184"/>
                  </a:cubicBezTo>
                  <a:cubicBezTo>
                    <a:pt x="953" y="1184"/>
                    <a:pt x="951" y="1183"/>
                    <a:pt x="948" y="1184"/>
                  </a:cubicBezTo>
                  <a:cubicBezTo>
                    <a:pt x="946" y="1185"/>
                    <a:pt x="944" y="1188"/>
                    <a:pt x="942" y="1189"/>
                  </a:cubicBezTo>
                  <a:cubicBezTo>
                    <a:pt x="937" y="1191"/>
                    <a:pt x="932" y="1192"/>
                    <a:pt x="929" y="1193"/>
                  </a:cubicBezTo>
                  <a:cubicBezTo>
                    <a:pt x="928" y="1193"/>
                    <a:pt x="928" y="1194"/>
                    <a:pt x="927" y="1195"/>
                  </a:cubicBezTo>
                  <a:cubicBezTo>
                    <a:pt x="925" y="1195"/>
                    <a:pt x="919" y="1198"/>
                    <a:pt x="916" y="1199"/>
                  </a:cubicBezTo>
                  <a:cubicBezTo>
                    <a:pt x="914" y="1200"/>
                    <a:pt x="912" y="1200"/>
                    <a:pt x="910" y="1200"/>
                  </a:cubicBezTo>
                  <a:cubicBezTo>
                    <a:pt x="908" y="1201"/>
                    <a:pt x="906" y="1201"/>
                    <a:pt x="904" y="1202"/>
                  </a:cubicBezTo>
                  <a:cubicBezTo>
                    <a:pt x="901" y="1203"/>
                    <a:pt x="898" y="1205"/>
                    <a:pt x="896" y="1205"/>
                  </a:cubicBezTo>
                  <a:cubicBezTo>
                    <a:pt x="894" y="1206"/>
                    <a:pt x="892" y="1205"/>
                    <a:pt x="890" y="1206"/>
                  </a:cubicBezTo>
                  <a:cubicBezTo>
                    <a:pt x="888" y="1206"/>
                    <a:pt x="887" y="1209"/>
                    <a:pt x="886" y="1209"/>
                  </a:cubicBezTo>
                  <a:cubicBezTo>
                    <a:pt x="885" y="1209"/>
                    <a:pt x="882" y="1209"/>
                    <a:pt x="880" y="1209"/>
                  </a:cubicBezTo>
                  <a:cubicBezTo>
                    <a:pt x="880" y="1209"/>
                    <a:pt x="878" y="1209"/>
                    <a:pt x="878" y="1209"/>
                  </a:cubicBezTo>
                  <a:cubicBezTo>
                    <a:pt x="878" y="1209"/>
                    <a:pt x="875" y="1208"/>
                    <a:pt x="876" y="1208"/>
                  </a:cubicBezTo>
                  <a:cubicBezTo>
                    <a:pt x="874" y="1208"/>
                    <a:pt x="873" y="1210"/>
                    <a:pt x="870" y="1211"/>
                  </a:cubicBezTo>
                  <a:cubicBezTo>
                    <a:pt x="867" y="1212"/>
                    <a:pt x="865" y="1212"/>
                    <a:pt x="864" y="1212"/>
                  </a:cubicBezTo>
                  <a:cubicBezTo>
                    <a:pt x="861" y="1213"/>
                    <a:pt x="859" y="1216"/>
                    <a:pt x="857" y="1216"/>
                  </a:cubicBezTo>
                  <a:cubicBezTo>
                    <a:pt x="851" y="1218"/>
                    <a:pt x="847" y="1215"/>
                    <a:pt x="843" y="1215"/>
                  </a:cubicBezTo>
                  <a:cubicBezTo>
                    <a:pt x="840" y="1216"/>
                    <a:pt x="836" y="1217"/>
                    <a:pt x="832" y="1218"/>
                  </a:cubicBezTo>
                  <a:cubicBezTo>
                    <a:pt x="828" y="1219"/>
                    <a:pt x="823" y="1221"/>
                    <a:pt x="818" y="1222"/>
                  </a:cubicBezTo>
                  <a:cubicBezTo>
                    <a:pt x="814" y="1223"/>
                    <a:pt x="809" y="1224"/>
                    <a:pt x="804" y="1224"/>
                  </a:cubicBezTo>
                  <a:cubicBezTo>
                    <a:pt x="799" y="1225"/>
                    <a:pt x="794" y="1226"/>
                    <a:pt x="790" y="1226"/>
                  </a:cubicBezTo>
                  <a:cubicBezTo>
                    <a:pt x="785" y="1227"/>
                    <a:pt x="779" y="1230"/>
                    <a:pt x="774" y="1231"/>
                  </a:cubicBezTo>
                  <a:cubicBezTo>
                    <a:pt x="772" y="1231"/>
                    <a:pt x="770" y="1231"/>
                    <a:pt x="767" y="1232"/>
                  </a:cubicBezTo>
                  <a:cubicBezTo>
                    <a:pt x="765" y="1232"/>
                    <a:pt x="763" y="1232"/>
                    <a:pt x="761" y="1232"/>
                  </a:cubicBezTo>
                  <a:cubicBezTo>
                    <a:pt x="756" y="1232"/>
                    <a:pt x="751" y="1232"/>
                    <a:pt x="747" y="1232"/>
                  </a:cubicBezTo>
                  <a:cubicBezTo>
                    <a:pt x="743" y="1232"/>
                    <a:pt x="738" y="1232"/>
                    <a:pt x="735" y="1233"/>
                  </a:cubicBezTo>
                  <a:cubicBezTo>
                    <a:pt x="731" y="1234"/>
                    <a:pt x="729" y="1235"/>
                    <a:pt x="727" y="1236"/>
                  </a:cubicBezTo>
                  <a:cubicBezTo>
                    <a:pt x="728" y="1235"/>
                    <a:pt x="727" y="1240"/>
                    <a:pt x="727" y="1240"/>
                  </a:cubicBezTo>
                  <a:cubicBezTo>
                    <a:pt x="726" y="1242"/>
                    <a:pt x="725" y="1242"/>
                    <a:pt x="724" y="1243"/>
                  </a:cubicBezTo>
                  <a:cubicBezTo>
                    <a:pt x="724" y="1244"/>
                    <a:pt x="726" y="1246"/>
                    <a:pt x="726" y="1248"/>
                  </a:cubicBezTo>
                  <a:cubicBezTo>
                    <a:pt x="727" y="1253"/>
                    <a:pt x="724" y="1251"/>
                    <a:pt x="729" y="1254"/>
                  </a:cubicBezTo>
                  <a:cubicBezTo>
                    <a:pt x="734" y="1258"/>
                    <a:pt x="733" y="1257"/>
                    <a:pt x="741" y="1259"/>
                  </a:cubicBezTo>
                  <a:cubicBezTo>
                    <a:pt x="745" y="1260"/>
                    <a:pt x="747" y="1261"/>
                    <a:pt x="748" y="1260"/>
                  </a:cubicBezTo>
                  <a:cubicBezTo>
                    <a:pt x="749" y="1259"/>
                    <a:pt x="750" y="1261"/>
                    <a:pt x="750" y="1261"/>
                  </a:cubicBezTo>
                  <a:cubicBezTo>
                    <a:pt x="752" y="1261"/>
                    <a:pt x="755" y="1260"/>
                    <a:pt x="758" y="1260"/>
                  </a:cubicBezTo>
                  <a:cubicBezTo>
                    <a:pt x="760" y="1260"/>
                    <a:pt x="762" y="1261"/>
                    <a:pt x="763" y="1261"/>
                  </a:cubicBezTo>
                  <a:cubicBezTo>
                    <a:pt x="763" y="1261"/>
                    <a:pt x="767" y="1260"/>
                    <a:pt x="769" y="1260"/>
                  </a:cubicBezTo>
                  <a:cubicBezTo>
                    <a:pt x="772" y="1260"/>
                    <a:pt x="775" y="1261"/>
                    <a:pt x="778" y="1261"/>
                  </a:cubicBezTo>
                  <a:cubicBezTo>
                    <a:pt x="781" y="1261"/>
                    <a:pt x="784" y="1260"/>
                    <a:pt x="787" y="1260"/>
                  </a:cubicBezTo>
                  <a:cubicBezTo>
                    <a:pt x="790" y="1259"/>
                    <a:pt x="793" y="1260"/>
                    <a:pt x="796" y="1260"/>
                  </a:cubicBezTo>
                  <a:cubicBezTo>
                    <a:pt x="799" y="1260"/>
                    <a:pt x="802" y="1260"/>
                    <a:pt x="805" y="1260"/>
                  </a:cubicBezTo>
                  <a:cubicBezTo>
                    <a:pt x="807" y="1259"/>
                    <a:pt x="807" y="1258"/>
                    <a:pt x="810" y="1258"/>
                  </a:cubicBezTo>
                  <a:cubicBezTo>
                    <a:pt x="813" y="1257"/>
                    <a:pt x="817" y="1259"/>
                    <a:pt x="823" y="1259"/>
                  </a:cubicBezTo>
                  <a:cubicBezTo>
                    <a:pt x="826" y="1258"/>
                    <a:pt x="831" y="1256"/>
                    <a:pt x="835" y="1255"/>
                  </a:cubicBezTo>
                  <a:cubicBezTo>
                    <a:pt x="838" y="1255"/>
                    <a:pt x="840" y="1256"/>
                    <a:pt x="842" y="1255"/>
                  </a:cubicBezTo>
                  <a:cubicBezTo>
                    <a:pt x="846" y="1254"/>
                    <a:pt x="848" y="1253"/>
                    <a:pt x="850" y="1252"/>
                  </a:cubicBezTo>
                  <a:cubicBezTo>
                    <a:pt x="851" y="1252"/>
                    <a:pt x="854" y="1254"/>
                    <a:pt x="856" y="1254"/>
                  </a:cubicBezTo>
                  <a:cubicBezTo>
                    <a:pt x="860" y="1252"/>
                    <a:pt x="865" y="1250"/>
                    <a:pt x="869" y="1249"/>
                  </a:cubicBezTo>
                  <a:cubicBezTo>
                    <a:pt x="871" y="1248"/>
                    <a:pt x="874" y="1249"/>
                    <a:pt x="875" y="1249"/>
                  </a:cubicBezTo>
                  <a:cubicBezTo>
                    <a:pt x="878" y="1248"/>
                    <a:pt x="878" y="1247"/>
                    <a:pt x="880" y="1246"/>
                  </a:cubicBezTo>
                  <a:cubicBezTo>
                    <a:pt x="883" y="1245"/>
                    <a:pt x="883" y="1247"/>
                    <a:pt x="886" y="1247"/>
                  </a:cubicBezTo>
                  <a:cubicBezTo>
                    <a:pt x="890" y="1241"/>
                    <a:pt x="893" y="1243"/>
                    <a:pt x="898" y="1242"/>
                  </a:cubicBezTo>
                  <a:cubicBezTo>
                    <a:pt x="899" y="1242"/>
                    <a:pt x="903" y="1238"/>
                    <a:pt x="903" y="1241"/>
                  </a:cubicBezTo>
                  <a:cubicBezTo>
                    <a:pt x="900" y="1242"/>
                    <a:pt x="896" y="1242"/>
                    <a:pt x="897" y="1245"/>
                  </a:cubicBezTo>
                  <a:cubicBezTo>
                    <a:pt x="901" y="1244"/>
                    <a:pt x="903" y="1243"/>
                    <a:pt x="905" y="1241"/>
                  </a:cubicBezTo>
                  <a:cubicBezTo>
                    <a:pt x="906" y="1239"/>
                    <a:pt x="908" y="1238"/>
                    <a:pt x="909" y="1236"/>
                  </a:cubicBezTo>
                  <a:cubicBezTo>
                    <a:pt x="911" y="1239"/>
                    <a:pt x="915" y="1234"/>
                    <a:pt x="919" y="1234"/>
                  </a:cubicBezTo>
                  <a:cubicBezTo>
                    <a:pt x="922" y="1234"/>
                    <a:pt x="922" y="1236"/>
                    <a:pt x="925" y="1235"/>
                  </a:cubicBezTo>
                  <a:cubicBezTo>
                    <a:pt x="932" y="1233"/>
                    <a:pt x="936" y="1226"/>
                    <a:pt x="942" y="1227"/>
                  </a:cubicBezTo>
                  <a:cubicBezTo>
                    <a:pt x="943" y="1228"/>
                    <a:pt x="936" y="1229"/>
                    <a:pt x="939" y="1231"/>
                  </a:cubicBezTo>
                  <a:cubicBezTo>
                    <a:pt x="942" y="1230"/>
                    <a:pt x="942" y="1227"/>
                    <a:pt x="946" y="1225"/>
                  </a:cubicBezTo>
                  <a:cubicBezTo>
                    <a:pt x="947" y="1224"/>
                    <a:pt x="951" y="1224"/>
                    <a:pt x="954" y="1223"/>
                  </a:cubicBezTo>
                  <a:cubicBezTo>
                    <a:pt x="956" y="1222"/>
                    <a:pt x="958" y="1219"/>
                    <a:pt x="960" y="1218"/>
                  </a:cubicBezTo>
                  <a:cubicBezTo>
                    <a:pt x="960" y="1218"/>
                    <a:pt x="963" y="1218"/>
                    <a:pt x="964" y="1218"/>
                  </a:cubicBezTo>
                  <a:cubicBezTo>
                    <a:pt x="966" y="1217"/>
                    <a:pt x="968" y="1215"/>
                    <a:pt x="969" y="1216"/>
                  </a:cubicBezTo>
                  <a:cubicBezTo>
                    <a:pt x="970" y="1218"/>
                    <a:pt x="965" y="1219"/>
                    <a:pt x="966" y="1221"/>
                  </a:cubicBezTo>
                  <a:cubicBezTo>
                    <a:pt x="969" y="1219"/>
                    <a:pt x="973" y="1217"/>
                    <a:pt x="976" y="1215"/>
                  </a:cubicBezTo>
                  <a:cubicBezTo>
                    <a:pt x="980" y="1213"/>
                    <a:pt x="982" y="1212"/>
                    <a:pt x="983" y="1211"/>
                  </a:cubicBezTo>
                  <a:cubicBezTo>
                    <a:pt x="984" y="1209"/>
                    <a:pt x="983" y="1210"/>
                    <a:pt x="985" y="1208"/>
                  </a:cubicBezTo>
                  <a:cubicBezTo>
                    <a:pt x="988" y="1205"/>
                    <a:pt x="990" y="1204"/>
                    <a:pt x="992" y="1204"/>
                  </a:cubicBezTo>
                  <a:cubicBezTo>
                    <a:pt x="995" y="1203"/>
                    <a:pt x="997" y="1203"/>
                    <a:pt x="1000" y="1201"/>
                  </a:cubicBezTo>
                  <a:cubicBezTo>
                    <a:pt x="1003" y="1199"/>
                    <a:pt x="1004" y="1197"/>
                    <a:pt x="1006" y="1196"/>
                  </a:cubicBezTo>
                  <a:cubicBezTo>
                    <a:pt x="1009" y="1194"/>
                    <a:pt x="1014" y="1196"/>
                    <a:pt x="1017" y="1191"/>
                  </a:cubicBezTo>
                  <a:cubicBezTo>
                    <a:pt x="1015" y="1192"/>
                    <a:pt x="1014" y="1191"/>
                    <a:pt x="1015" y="1190"/>
                  </a:cubicBezTo>
                  <a:cubicBezTo>
                    <a:pt x="1019" y="1189"/>
                    <a:pt x="1022" y="1190"/>
                    <a:pt x="1025" y="1188"/>
                  </a:cubicBezTo>
                  <a:cubicBezTo>
                    <a:pt x="1030" y="1186"/>
                    <a:pt x="1032" y="1181"/>
                    <a:pt x="1037" y="1178"/>
                  </a:cubicBezTo>
                  <a:cubicBezTo>
                    <a:pt x="1040" y="1176"/>
                    <a:pt x="1042" y="1178"/>
                    <a:pt x="1046" y="1175"/>
                  </a:cubicBezTo>
                  <a:cubicBezTo>
                    <a:pt x="1046" y="1175"/>
                    <a:pt x="1050" y="1171"/>
                    <a:pt x="1051" y="1170"/>
                  </a:cubicBezTo>
                  <a:cubicBezTo>
                    <a:pt x="1052" y="1169"/>
                    <a:pt x="1053" y="1165"/>
                    <a:pt x="1055" y="1166"/>
                  </a:cubicBezTo>
                  <a:cubicBezTo>
                    <a:pt x="1057" y="1168"/>
                    <a:pt x="1052" y="1170"/>
                    <a:pt x="1053" y="1172"/>
                  </a:cubicBezTo>
                  <a:cubicBezTo>
                    <a:pt x="1056" y="1169"/>
                    <a:pt x="1061" y="1166"/>
                    <a:pt x="1064" y="1163"/>
                  </a:cubicBezTo>
                  <a:cubicBezTo>
                    <a:pt x="1068" y="1160"/>
                    <a:pt x="1071" y="1157"/>
                    <a:pt x="1074" y="1156"/>
                  </a:cubicBezTo>
                  <a:cubicBezTo>
                    <a:pt x="1075" y="1153"/>
                    <a:pt x="1071" y="1156"/>
                    <a:pt x="1073" y="1153"/>
                  </a:cubicBezTo>
                  <a:cubicBezTo>
                    <a:pt x="1076" y="1150"/>
                    <a:pt x="1086" y="1144"/>
                    <a:pt x="1087" y="1143"/>
                  </a:cubicBezTo>
                  <a:cubicBezTo>
                    <a:pt x="1087" y="1142"/>
                    <a:pt x="1087" y="1141"/>
                    <a:pt x="1088" y="1140"/>
                  </a:cubicBezTo>
                  <a:cubicBezTo>
                    <a:pt x="1090" y="1139"/>
                    <a:pt x="1092" y="1139"/>
                    <a:pt x="1094" y="1137"/>
                  </a:cubicBezTo>
                  <a:cubicBezTo>
                    <a:pt x="1098" y="1133"/>
                    <a:pt x="1102" y="1128"/>
                    <a:pt x="1106" y="1124"/>
                  </a:cubicBezTo>
                  <a:cubicBezTo>
                    <a:pt x="1107" y="1123"/>
                    <a:pt x="1108" y="1124"/>
                    <a:pt x="1110" y="1122"/>
                  </a:cubicBezTo>
                  <a:cubicBezTo>
                    <a:pt x="1115" y="1117"/>
                    <a:pt x="1119" y="1110"/>
                    <a:pt x="1125" y="1108"/>
                  </a:cubicBezTo>
                  <a:cubicBezTo>
                    <a:pt x="1125" y="1108"/>
                    <a:pt x="1124" y="1110"/>
                    <a:pt x="1124" y="1111"/>
                  </a:cubicBezTo>
                  <a:cubicBezTo>
                    <a:pt x="1130" y="1107"/>
                    <a:pt x="1138" y="1101"/>
                    <a:pt x="1142" y="1093"/>
                  </a:cubicBezTo>
                  <a:cubicBezTo>
                    <a:pt x="1143" y="1092"/>
                    <a:pt x="1141" y="1089"/>
                    <a:pt x="1142" y="1088"/>
                  </a:cubicBezTo>
                  <a:cubicBezTo>
                    <a:pt x="1143" y="1086"/>
                    <a:pt x="1147" y="1083"/>
                    <a:pt x="1148" y="1081"/>
                  </a:cubicBezTo>
                  <a:cubicBezTo>
                    <a:pt x="1150" y="1078"/>
                    <a:pt x="1152" y="1075"/>
                    <a:pt x="1154" y="1074"/>
                  </a:cubicBezTo>
                  <a:cubicBezTo>
                    <a:pt x="1157" y="1076"/>
                    <a:pt x="1153" y="1081"/>
                    <a:pt x="1154" y="1084"/>
                  </a:cubicBezTo>
                  <a:cubicBezTo>
                    <a:pt x="1160" y="1076"/>
                    <a:pt x="1157" y="1076"/>
                    <a:pt x="1157" y="1071"/>
                  </a:cubicBezTo>
                  <a:cubicBezTo>
                    <a:pt x="1160" y="1064"/>
                    <a:pt x="1165" y="1064"/>
                    <a:pt x="1168" y="1061"/>
                  </a:cubicBezTo>
                  <a:cubicBezTo>
                    <a:pt x="1172" y="1057"/>
                    <a:pt x="1173" y="1052"/>
                    <a:pt x="1177" y="1050"/>
                  </a:cubicBezTo>
                  <a:cubicBezTo>
                    <a:pt x="1176" y="1056"/>
                    <a:pt x="1168" y="1065"/>
                    <a:pt x="1164" y="1072"/>
                  </a:cubicBezTo>
                  <a:cubicBezTo>
                    <a:pt x="1163" y="1072"/>
                    <a:pt x="1162" y="1070"/>
                    <a:pt x="1160" y="1073"/>
                  </a:cubicBezTo>
                  <a:cubicBezTo>
                    <a:pt x="1157" y="1075"/>
                    <a:pt x="1161" y="1076"/>
                    <a:pt x="1160" y="1078"/>
                  </a:cubicBezTo>
                  <a:cubicBezTo>
                    <a:pt x="1158" y="1082"/>
                    <a:pt x="1149" y="1089"/>
                    <a:pt x="1143" y="1097"/>
                  </a:cubicBezTo>
                  <a:cubicBezTo>
                    <a:pt x="1140" y="1101"/>
                    <a:pt x="1140" y="1103"/>
                    <a:pt x="1138" y="1105"/>
                  </a:cubicBezTo>
                  <a:cubicBezTo>
                    <a:pt x="1136" y="1107"/>
                    <a:pt x="1133" y="1108"/>
                    <a:pt x="1132" y="1110"/>
                  </a:cubicBezTo>
                  <a:cubicBezTo>
                    <a:pt x="1131" y="1111"/>
                    <a:pt x="1129" y="1113"/>
                    <a:pt x="1127" y="1114"/>
                  </a:cubicBezTo>
                  <a:cubicBezTo>
                    <a:pt x="1126" y="1116"/>
                    <a:pt x="1124" y="1117"/>
                    <a:pt x="1124" y="1118"/>
                  </a:cubicBezTo>
                  <a:cubicBezTo>
                    <a:pt x="1122" y="1121"/>
                    <a:pt x="1124" y="1123"/>
                    <a:pt x="1121" y="1126"/>
                  </a:cubicBezTo>
                  <a:cubicBezTo>
                    <a:pt x="1118" y="1129"/>
                    <a:pt x="1117" y="1124"/>
                    <a:pt x="1115" y="1128"/>
                  </a:cubicBezTo>
                  <a:cubicBezTo>
                    <a:pt x="1115" y="1132"/>
                    <a:pt x="1112" y="1134"/>
                    <a:pt x="1110" y="1136"/>
                  </a:cubicBezTo>
                  <a:cubicBezTo>
                    <a:pt x="1107" y="1138"/>
                    <a:pt x="1103" y="1140"/>
                    <a:pt x="1100" y="1144"/>
                  </a:cubicBezTo>
                  <a:cubicBezTo>
                    <a:pt x="1100" y="1143"/>
                    <a:pt x="1101" y="1141"/>
                    <a:pt x="1100" y="1141"/>
                  </a:cubicBezTo>
                  <a:cubicBezTo>
                    <a:pt x="1098" y="1144"/>
                    <a:pt x="1096" y="1146"/>
                    <a:pt x="1094" y="1149"/>
                  </a:cubicBezTo>
                  <a:cubicBezTo>
                    <a:pt x="1092" y="1152"/>
                    <a:pt x="1090" y="1154"/>
                    <a:pt x="1088" y="1156"/>
                  </a:cubicBezTo>
                  <a:cubicBezTo>
                    <a:pt x="1084" y="1160"/>
                    <a:pt x="1084" y="1158"/>
                    <a:pt x="1081" y="1160"/>
                  </a:cubicBezTo>
                  <a:cubicBezTo>
                    <a:pt x="1081" y="1160"/>
                    <a:pt x="1080" y="1163"/>
                    <a:pt x="1078" y="1165"/>
                  </a:cubicBezTo>
                  <a:cubicBezTo>
                    <a:pt x="1075" y="1166"/>
                    <a:pt x="1073" y="1166"/>
                    <a:pt x="1070" y="1168"/>
                  </a:cubicBezTo>
                  <a:cubicBezTo>
                    <a:pt x="1070" y="1168"/>
                    <a:pt x="1069" y="1169"/>
                    <a:pt x="1068" y="1170"/>
                  </a:cubicBezTo>
                  <a:cubicBezTo>
                    <a:pt x="1067" y="1171"/>
                    <a:pt x="1066" y="1172"/>
                    <a:pt x="1066" y="1172"/>
                  </a:cubicBezTo>
                  <a:cubicBezTo>
                    <a:pt x="1062" y="1175"/>
                    <a:pt x="1060" y="1181"/>
                    <a:pt x="1056" y="1185"/>
                  </a:cubicBezTo>
                  <a:cubicBezTo>
                    <a:pt x="1055" y="1186"/>
                    <a:pt x="1052" y="1186"/>
                    <a:pt x="1050" y="1187"/>
                  </a:cubicBezTo>
                  <a:cubicBezTo>
                    <a:pt x="1043" y="1191"/>
                    <a:pt x="1039" y="1195"/>
                    <a:pt x="1035" y="1199"/>
                  </a:cubicBezTo>
                  <a:cubicBezTo>
                    <a:pt x="1033" y="1198"/>
                    <a:pt x="1036" y="1193"/>
                    <a:pt x="1032" y="1197"/>
                  </a:cubicBezTo>
                  <a:cubicBezTo>
                    <a:pt x="1026" y="1201"/>
                    <a:pt x="1032" y="1201"/>
                    <a:pt x="1030" y="1203"/>
                  </a:cubicBezTo>
                  <a:cubicBezTo>
                    <a:pt x="1025" y="1203"/>
                    <a:pt x="1021" y="1209"/>
                    <a:pt x="1015" y="1212"/>
                  </a:cubicBezTo>
                  <a:cubicBezTo>
                    <a:pt x="1013" y="1214"/>
                    <a:pt x="1012" y="1213"/>
                    <a:pt x="1009" y="1214"/>
                  </a:cubicBezTo>
                  <a:cubicBezTo>
                    <a:pt x="1010" y="1214"/>
                    <a:pt x="1008" y="1216"/>
                    <a:pt x="1008" y="1217"/>
                  </a:cubicBezTo>
                  <a:cubicBezTo>
                    <a:pt x="1006" y="1218"/>
                    <a:pt x="1004" y="1218"/>
                    <a:pt x="1003" y="1218"/>
                  </a:cubicBezTo>
                  <a:cubicBezTo>
                    <a:pt x="1000" y="1220"/>
                    <a:pt x="998" y="1223"/>
                    <a:pt x="995" y="1225"/>
                  </a:cubicBezTo>
                  <a:cubicBezTo>
                    <a:pt x="994" y="1225"/>
                    <a:pt x="991" y="1225"/>
                    <a:pt x="990" y="1225"/>
                  </a:cubicBezTo>
                  <a:cubicBezTo>
                    <a:pt x="987" y="1227"/>
                    <a:pt x="985" y="1229"/>
                    <a:pt x="983" y="1231"/>
                  </a:cubicBezTo>
                  <a:cubicBezTo>
                    <a:pt x="980" y="1233"/>
                    <a:pt x="978" y="1235"/>
                    <a:pt x="974" y="1236"/>
                  </a:cubicBezTo>
                  <a:cubicBezTo>
                    <a:pt x="972" y="1237"/>
                    <a:pt x="970" y="1236"/>
                    <a:pt x="967" y="1237"/>
                  </a:cubicBezTo>
                  <a:cubicBezTo>
                    <a:pt x="963" y="1239"/>
                    <a:pt x="960" y="1241"/>
                    <a:pt x="956" y="1243"/>
                  </a:cubicBezTo>
                  <a:cubicBezTo>
                    <a:pt x="953" y="1245"/>
                    <a:pt x="949" y="1247"/>
                    <a:pt x="945" y="1249"/>
                  </a:cubicBezTo>
                  <a:cubicBezTo>
                    <a:pt x="944" y="1250"/>
                    <a:pt x="943" y="1249"/>
                    <a:pt x="942" y="1250"/>
                  </a:cubicBezTo>
                  <a:cubicBezTo>
                    <a:pt x="940" y="1251"/>
                    <a:pt x="941" y="1252"/>
                    <a:pt x="938" y="1253"/>
                  </a:cubicBezTo>
                  <a:cubicBezTo>
                    <a:pt x="934" y="1255"/>
                    <a:pt x="928" y="1257"/>
                    <a:pt x="923" y="1259"/>
                  </a:cubicBezTo>
                  <a:cubicBezTo>
                    <a:pt x="917" y="1261"/>
                    <a:pt x="912" y="1263"/>
                    <a:pt x="909" y="1265"/>
                  </a:cubicBezTo>
                  <a:cubicBezTo>
                    <a:pt x="908" y="1265"/>
                    <a:pt x="906" y="1267"/>
                    <a:pt x="903" y="1268"/>
                  </a:cubicBezTo>
                  <a:cubicBezTo>
                    <a:pt x="901" y="1268"/>
                    <a:pt x="902" y="1267"/>
                    <a:pt x="899" y="1268"/>
                  </a:cubicBezTo>
                  <a:cubicBezTo>
                    <a:pt x="895" y="1269"/>
                    <a:pt x="893" y="1272"/>
                    <a:pt x="890" y="1273"/>
                  </a:cubicBezTo>
                  <a:cubicBezTo>
                    <a:pt x="888" y="1274"/>
                    <a:pt x="885" y="1273"/>
                    <a:pt x="882" y="1274"/>
                  </a:cubicBezTo>
                  <a:cubicBezTo>
                    <a:pt x="876" y="1275"/>
                    <a:pt x="867" y="1279"/>
                    <a:pt x="863" y="1280"/>
                  </a:cubicBezTo>
                  <a:cubicBezTo>
                    <a:pt x="860" y="1280"/>
                    <a:pt x="859" y="1280"/>
                    <a:pt x="857" y="1280"/>
                  </a:cubicBezTo>
                  <a:cubicBezTo>
                    <a:pt x="854" y="1281"/>
                    <a:pt x="851" y="1283"/>
                    <a:pt x="849" y="1284"/>
                  </a:cubicBezTo>
                  <a:cubicBezTo>
                    <a:pt x="843" y="1286"/>
                    <a:pt x="843" y="1284"/>
                    <a:pt x="841" y="1284"/>
                  </a:cubicBezTo>
                  <a:cubicBezTo>
                    <a:pt x="839" y="1285"/>
                    <a:pt x="836" y="1287"/>
                    <a:pt x="834" y="1287"/>
                  </a:cubicBezTo>
                  <a:cubicBezTo>
                    <a:pt x="834" y="1287"/>
                    <a:pt x="833" y="1287"/>
                    <a:pt x="832" y="1287"/>
                  </a:cubicBezTo>
                  <a:cubicBezTo>
                    <a:pt x="831" y="1287"/>
                    <a:pt x="829" y="1287"/>
                    <a:pt x="828" y="1288"/>
                  </a:cubicBezTo>
                  <a:cubicBezTo>
                    <a:pt x="821" y="1288"/>
                    <a:pt x="820" y="1289"/>
                    <a:pt x="820" y="1286"/>
                  </a:cubicBezTo>
                  <a:cubicBezTo>
                    <a:pt x="813" y="1290"/>
                    <a:pt x="803" y="1294"/>
                    <a:pt x="792" y="1295"/>
                  </a:cubicBezTo>
                  <a:cubicBezTo>
                    <a:pt x="791" y="1295"/>
                    <a:pt x="792" y="1294"/>
                    <a:pt x="791" y="1294"/>
                  </a:cubicBezTo>
                  <a:cubicBezTo>
                    <a:pt x="788" y="1292"/>
                    <a:pt x="781" y="1295"/>
                    <a:pt x="776" y="1295"/>
                  </a:cubicBezTo>
                  <a:cubicBezTo>
                    <a:pt x="771" y="1295"/>
                    <a:pt x="767" y="1292"/>
                    <a:pt x="761" y="1294"/>
                  </a:cubicBezTo>
                  <a:cubicBezTo>
                    <a:pt x="761" y="1295"/>
                    <a:pt x="764" y="1296"/>
                    <a:pt x="762" y="1296"/>
                  </a:cubicBezTo>
                  <a:cubicBezTo>
                    <a:pt x="756" y="1298"/>
                    <a:pt x="748" y="1297"/>
                    <a:pt x="743" y="1297"/>
                  </a:cubicBezTo>
                  <a:cubicBezTo>
                    <a:pt x="740" y="1297"/>
                    <a:pt x="737" y="1300"/>
                    <a:pt x="734" y="1300"/>
                  </a:cubicBezTo>
                  <a:cubicBezTo>
                    <a:pt x="733" y="1300"/>
                    <a:pt x="726" y="1300"/>
                    <a:pt x="722" y="1300"/>
                  </a:cubicBezTo>
                  <a:cubicBezTo>
                    <a:pt x="716" y="1300"/>
                    <a:pt x="706" y="1300"/>
                    <a:pt x="699" y="1300"/>
                  </a:cubicBezTo>
                  <a:cubicBezTo>
                    <a:pt x="697" y="1300"/>
                    <a:pt x="694" y="1299"/>
                    <a:pt x="692" y="1298"/>
                  </a:cubicBezTo>
                  <a:cubicBezTo>
                    <a:pt x="690" y="1298"/>
                    <a:pt x="687" y="1299"/>
                    <a:pt x="685" y="1299"/>
                  </a:cubicBezTo>
                  <a:cubicBezTo>
                    <a:pt x="683" y="1299"/>
                    <a:pt x="680" y="1298"/>
                    <a:pt x="677" y="1298"/>
                  </a:cubicBezTo>
                  <a:cubicBezTo>
                    <a:pt x="675" y="1298"/>
                    <a:pt x="674" y="1299"/>
                    <a:pt x="672" y="1298"/>
                  </a:cubicBezTo>
                  <a:cubicBezTo>
                    <a:pt x="669" y="1298"/>
                    <a:pt x="666" y="1297"/>
                    <a:pt x="663" y="1296"/>
                  </a:cubicBezTo>
                  <a:cubicBezTo>
                    <a:pt x="661" y="1296"/>
                    <a:pt x="660" y="1297"/>
                    <a:pt x="657" y="1296"/>
                  </a:cubicBezTo>
                  <a:cubicBezTo>
                    <a:pt x="654" y="1296"/>
                    <a:pt x="651" y="1295"/>
                    <a:pt x="649" y="1295"/>
                  </a:cubicBezTo>
                  <a:cubicBezTo>
                    <a:pt x="645" y="1294"/>
                    <a:pt x="641" y="1295"/>
                    <a:pt x="637" y="1294"/>
                  </a:cubicBezTo>
                  <a:cubicBezTo>
                    <a:pt x="633" y="1294"/>
                    <a:pt x="629" y="1292"/>
                    <a:pt x="624" y="1291"/>
                  </a:cubicBezTo>
                  <a:cubicBezTo>
                    <a:pt x="621" y="1290"/>
                    <a:pt x="618" y="1290"/>
                    <a:pt x="614" y="1290"/>
                  </a:cubicBezTo>
                  <a:cubicBezTo>
                    <a:pt x="611" y="1290"/>
                    <a:pt x="608" y="1289"/>
                    <a:pt x="604" y="1288"/>
                  </a:cubicBezTo>
                  <a:cubicBezTo>
                    <a:pt x="603" y="1288"/>
                    <a:pt x="603" y="1287"/>
                    <a:pt x="600" y="1287"/>
                  </a:cubicBezTo>
                  <a:cubicBezTo>
                    <a:pt x="599" y="1286"/>
                    <a:pt x="595" y="1287"/>
                    <a:pt x="593" y="1286"/>
                  </a:cubicBezTo>
                  <a:cubicBezTo>
                    <a:pt x="592" y="1286"/>
                    <a:pt x="590" y="1284"/>
                    <a:pt x="589" y="1284"/>
                  </a:cubicBezTo>
                  <a:cubicBezTo>
                    <a:pt x="585" y="1283"/>
                    <a:pt x="579" y="1284"/>
                    <a:pt x="576" y="1283"/>
                  </a:cubicBezTo>
                  <a:cubicBezTo>
                    <a:pt x="573" y="1279"/>
                    <a:pt x="571" y="1280"/>
                    <a:pt x="565" y="1279"/>
                  </a:cubicBezTo>
                  <a:cubicBezTo>
                    <a:pt x="558" y="1276"/>
                    <a:pt x="552" y="1275"/>
                    <a:pt x="547" y="1273"/>
                  </a:cubicBezTo>
                  <a:cubicBezTo>
                    <a:pt x="538" y="1271"/>
                    <a:pt x="529" y="1265"/>
                    <a:pt x="521" y="1262"/>
                  </a:cubicBezTo>
                  <a:cubicBezTo>
                    <a:pt x="514" y="1260"/>
                    <a:pt x="512" y="1259"/>
                    <a:pt x="507" y="1256"/>
                  </a:cubicBezTo>
                  <a:cubicBezTo>
                    <a:pt x="502" y="1254"/>
                    <a:pt x="496" y="1253"/>
                    <a:pt x="491" y="1251"/>
                  </a:cubicBezTo>
                  <a:cubicBezTo>
                    <a:pt x="482" y="1247"/>
                    <a:pt x="474" y="1242"/>
                    <a:pt x="465" y="1238"/>
                  </a:cubicBezTo>
                  <a:cubicBezTo>
                    <a:pt x="461" y="1236"/>
                    <a:pt x="457" y="1233"/>
                    <a:pt x="452" y="1231"/>
                  </a:cubicBezTo>
                  <a:cubicBezTo>
                    <a:pt x="450" y="1230"/>
                    <a:pt x="448" y="1229"/>
                    <a:pt x="446" y="1228"/>
                  </a:cubicBezTo>
                  <a:cubicBezTo>
                    <a:pt x="444" y="1227"/>
                    <a:pt x="441" y="1226"/>
                    <a:pt x="439" y="1225"/>
                  </a:cubicBezTo>
                  <a:cubicBezTo>
                    <a:pt x="439" y="1226"/>
                    <a:pt x="441" y="1228"/>
                    <a:pt x="443" y="1230"/>
                  </a:cubicBezTo>
                  <a:cubicBezTo>
                    <a:pt x="445" y="1231"/>
                    <a:pt x="447" y="1233"/>
                    <a:pt x="446" y="1234"/>
                  </a:cubicBezTo>
                  <a:cubicBezTo>
                    <a:pt x="442" y="1233"/>
                    <a:pt x="433" y="1230"/>
                    <a:pt x="432" y="1226"/>
                  </a:cubicBezTo>
                  <a:cubicBezTo>
                    <a:pt x="429" y="1222"/>
                    <a:pt x="434" y="1224"/>
                    <a:pt x="436" y="1223"/>
                  </a:cubicBezTo>
                  <a:cubicBezTo>
                    <a:pt x="431" y="1218"/>
                    <a:pt x="423" y="1215"/>
                    <a:pt x="417" y="1211"/>
                  </a:cubicBezTo>
                  <a:cubicBezTo>
                    <a:pt x="416" y="1209"/>
                    <a:pt x="415" y="1207"/>
                    <a:pt x="414" y="1206"/>
                  </a:cubicBezTo>
                  <a:cubicBezTo>
                    <a:pt x="414" y="1206"/>
                    <a:pt x="412" y="1207"/>
                    <a:pt x="411" y="1207"/>
                  </a:cubicBezTo>
                  <a:cubicBezTo>
                    <a:pt x="408" y="1206"/>
                    <a:pt x="405" y="1204"/>
                    <a:pt x="403" y="1202"/>
                  </a:cubicBezTo>
                  <a:cubicBezTo>
                    <a:pt x="400" y="1200"/>
                    <a:pt x="398" y="1197"/>
                    <a:pt x="396" y="1196"/>
                  </a:cubicBezTo>
                  <a:cubicBezTo>
                    <a:pt x="393" y="1194"/>
                    <a:pt x="390" y="1192"/>
                    <a:pt x="386" y="1190"/>
                  </a:cubicBezTo>
                  <a:cubicBezTo>
                    <a:pt x="384" y="1188"/>
                    <a:pt x="383" y="1187"/>
                    <a:pt x="381" y="1186"/>
                  </a:cubicBezTo>
                  <a:cubicBezTo>
                    <a:pt x="379" y="1184"/>
                    <a:pt x="378" y="1183"/>
                    <a:pt x="376" y="1182"/>
                  </a:cubicBezTo>
                  <a:cubicBezTo>
                    <a:pt x="374" y="1180"/>
                    <a:pt x="374" y="1177"/>
                    <a:pt x="371" y="1174"/>
                  </a:cubicBezTo>
                  <a:cubicBezTo>
                    <a:pt x="371" y="1175"/>
                    <a:pt x="368" y="1173"/>
                    <a:pt x="366" y="1171"/>
                  </a:cubicBezTo>
                  <a:cubicBezTo>
                    <a:pt x="364" y="1169"/>
                    <a:pt x="363" y="1167"/>
                    <a:pt x="362" y="1165"/>
                  </a:cubicBezTo>
                  <a:cubicBezTo>
                    <a:pt x="360" y="1164"/>
                    <a:pt x="355" y="1162"/>
                    <a:pt x="354" y="1163"/>
                  </a:cubicBezTo>
                  <a:cubicBezTo>
                    <a:pt x="355" y="1167"/>
                    <a:pt x="362" y="1168"/>
                    <a:pt x="360" y="1171"/>
                  </a:cubicBezTo>
                  <a:cubicBezTo>
                    <a:pt x="354" y="1167"/>
                    <a:pt x="349" y="1162"/>
                    <a:pt x="345" y="1158"/>
                  </a:cubicBezTo>
                  <a:cubicBezTo>
                    <a:pt x="343" y="1156"/>
                    <a:pt x="339" y="1154"/>
                    <a:pt x="338" y="1153"/>
                  </a:cubicBezTo>
                  <a:cubicBezTo>
                    <a:pt x="337" y="1151"/>
                    <a:pt x="336" y="1148"/>
                    <a:pt x="335" y="1146"/>
                  </a:cubicBezTo>
                  <a:cubicBezTo>
                    <a:pt x="331" y="1140"/>
                    <a:pt x="323" y="1135"/>
                    <a:pt x="320" y="1132"/>
                  </a:cubicBezTo>
                  <a:cubicBezTo>
                    <a:pt x="313" y="1125"/>
                    <a:pt x="305" y="1113"/>
                    <a:pt x="300" y="1111"/>
                  </a:cubicBezTo>
                  <a:cubicBezTo>
                    <a:pt x="298" y="1110"/>
                    <a:pt x="295" y="1110"/>
                    <a:pt x="294" y="1109"/>
                  </a:cubicBezTo>
                  <a:cubicBezTo>
                    <a:pt x="288" y="1105"/>
                    <a:pt x="288" y="1101"/>
                    <a:pt x="285" y="1097"/>
                  </a:cubicBezTo>
                  <a:cubicBezTo>
                    <a:pt x="283" y="1094"/>
                    <a:pt x="280" y="1093"/>
                    <a:pt x="278" y="1090"/>
                  </a:cubicBezTo>
                  <a:cubicBezTo>
                    <a:pt x="278" y="1090"/>
                    <a:pt x="279" y="1089"/>
                    <a:pt x="279" y="1088"/>
                  </a:cubicBezTo>
                  <a:cubicBezTo>
                    <a:pt x="279" y="1088"/>
                    <a:pt x="279" y="1087"/>
                    <a:pt x="277" y="1087"/>
                  </a:cubicBezTo>
                  <a:cubicBezTo>
                    <a:pt x="278" y="1089"/>
                    <a:pt x="278" y="1089"/>
                    <a:pt x="278" y="1090"/>
                  </a:cubicBezTo>
                  <a:cubicBezTo>
                    <a:pt x="274" y="1086"/>
                    <a:pt x="271" y="1079"/>
                    <a:pt x="277" y="1082"/>
                  </a:cubicBezTo>
                  <a:cubicBezTo>
                    <a:pt x="274" y="1077"/>
                    <a:pt x="269" y="1080"/>
                    <a:pt x="267" y="1077"/>
                  </a:cubicBezTo>
                  <a:cubicBezTo>
                    <a:pt x="267" y="1077"/>
                    <a:pt x="266" y="1068"/>
                    <a:pt x="268" y="1069"/>
                  </a:cubicBezTo>
                  <a:cubicBezTo>
                    <a:pt x="271" y="1072"/>
                    <a:pt x="269" y="1073"/>
                    <a:pt x="271" y="1076"/>
                  </a:cubicBezTo>
                  <a:cubicBezTo>
                    <a:pt x="274" y="1072"/>
                    <a:pt x="267" y="1064"/>
                    <a:pt x="262" y="1059"/>
                  </a:cubicBezTo>
                  <a:cubicBezTo>
                    <a:pt x="261" y="1057"/>
                    <a:pt x="258" y="1056"/>
                    <a:pt x="256" y="1054"/>
                  </a:cubicBezTo>
                  <a:cubicBezTo>
                    <a:pt x="253" y="1052"/>
                    <a:pt x="253" y="1050"/>
                    <a:pt x="251" y="1049"/>
                  </a:cubicBezTo>
                  <a:cubicBezTo>
                    <a:pt x="248" y="1050"/>
                    <a:pt x="256" y="1057"/>
                    <a:pt x="253" y="1058"/>
                  </a:cubicBezTo>
                  <a:cubicBezTo>
                    <a:pt x="251" y="1053"/>
                    <a:pt x="248" y="1049"/>
                    <a:pt x="244" y="1044"/>
                  </a:cubicBezTo>
                  <a:cubicBezTo>
                    <a:pt x="241" y="1040"/>
                    <a:pt x="238" y="1035"/>
                    <a:pt x="239" y="1031"/>
                  </a:cubicBezTo>
                  <a:cubicBezTo>
                    <a:pt x="240" y="1034"/>
                    <a:pt x="241" y="1035"/>
                    <a:pt x="243" y="1035"/>
                  </a:cubicBezTo>
                  <a:cubicBezTo>
                    <a:pt x="238" y="1029"/>
                    <a:pt x="237" y="1021"/>
                    <a:pt x="233" y="1019"/>
                  </a:cubicBezTo>
                  <a:cubicBezTo>
                    <a:pt x="232" y="1023"/>
                    <a:pt x="239" y="1026"/>
                    <a:pt x="236" y="1029"/>
                  </a:cubicBezTo>
                  <a:cubicBezTo>
                    <a:pt x="235" y="1028"/>
                    <a:pt x="233" y="1026"/>
                    <a:pt x="231" y="1024"/>
                  </a:cubicBezTo>
                  <a:cubicBezTo>
                    <a:pt x="230" y="1022"/>
                    <a:pt x="227" y="1017"/>
                    <a:pt x="225" y="1019"/>
                  </a:cubicBezTo>
                  <a:cubicBezTo>
                    <a:pt x="226" y="1024"/>
                    <a:pt x="231" y="1028"/>
                    <a:pt x="234" y="1030"/>
                  </a:cubicBezTo>
                  <a:cubicBezTo>
                    <a:pt x="234" y="1033"/>
                    <a:pt x="234" y="1036"/>
                    <a:pt x="236" y="1038"/>
                  </a:cubicBezTo>
                  <a:cubicBezTo>
                    <a:pt x="238" y="1041"/>
                    <a:pt x="240" y="1044"/>
                    <a:pt x="242" y="1046"/>
                  </a:cubicBezTo>
                  <a:cubicBezTo>
                    <a:pt x="245" y="1050"/>
                    <a:pt x="247" y="1055"/>
                    <a:pt x="249" y="1059"/>
                  </a:cubicBezTo>
                  <a:cubicBezTo>
                    <a:pt x="251" y="1061"/>
                    <a:pt x="252" y="1060"/>
                    <a:pt x="254" y="1063"/>
                  </a:cubicBezTo>
                  <a:cubicBezTo>
                    <a:pt x="257" y="1066"/>
                    <a:pt x="255" y="1067"/>
                    <a:pt x="257" y="1070"/>
                  </a:cubicBezTo>
                  <a:cubicBezTo>
                    <a:pt x="261" y="1075"/>
                    <a:pt x="265" y="1080"/>
                    <a:pt x="270" y="1086"/>
                  </a:cubicBezTo>
                  <a:cubicBezTo>
                    <a:pt x="273" y="1090"/>
                    <a:pt x="276" y="1094"/>
                    <a:pt x="279" y="1099"/>
                  </a:cubicBezTo>
                  <a:cubicBezTo>
                    <a:pt x="282" y="1103"/>
                    <a:pt x="285" y="1107"/>
                    <a:pt x="289" y="1111"/>
                  </a:cubicBezTo>
                  <a:cubicBezTo>
                    <a:pt x="291" y="1114"/>
                    <a:pt x="294" y="1118"/>
                    <a:pt x="297" y="1121"/>
                  </a:cubicBezTo>
                  <a:cubicBezTo>
                    <a:pt x="299" y="1124"/>
                    <a:pt x="302" y="1127"/>
                    <a:pt x="305" y="1129"/>
                  </a:cubicBezTo>
                  <a:cubicBezTo>
                    <a:pt x="306" y="1130"/>
                    <a:pt x="309" y="1131"/>
                    <a:pt x="311" y="1133"/>
                  </a:cubicBezTo>
                  <a:cubicBezTo>
                    <a:pt x="313" y="1135"/>
                    <a:pt x="314" y="1138"/>
                    <a:pt x="316" y="1141"/>
                  </a:cubicBezTo>
                  <a:cubicBezTo>
                    <a:pt x="319" y="1144"/>
                    <a:pt x="323" y="1148"/>
                    <a:pt x="326" y="1151"/>
                  </a:cubicBezTo>
                  <a:cubicBezTo>
                    <a:pt x="329" y="1153"/>
                    <a:pt x="330" y="1152"/>
                    <a:pt x="333" y="1155"/>
                  </a:cubicBezTo>
                  <a:cubicBezTo>
                    <a:pt x="334" y="1156"/>
                    <a:pt x="335" y="1159"/>
                    <a:pt x="338" y="1162"/>
                  </a:cubicBezTo>
                  <a:cubicBezTo>
                    <a:pt x="344" y="1169"/>
                    <a:pt x="353" y="1175"/>
                    <a:pt x="356" y="1179"/>
                  </a:cubicBezTo>
                  <a:cubicBezTo>
                    <a:pt x="359" y="1183"/>
                    <a:pt x="358" y="1182"/>
                    <a:pt x="361" y="1184"/>
                  </a:cubicBezTo>
                  <a:cubicBezTo>
                    <a:pt x="364" y="1186"/>
                    <a:pt x="363" y="1187"/>
                    <a:pt x="365" y="1189"/>
                  </a:cubicBezTo>
                  <a:cubicBezTo>
                    <a:pt x="367" y="1190"/>
                    <a:pt x="370" y="1192"/>
                    <a:pt x="373" y="1194"/>
                  </a:cubicBezTo>
                  <a:cubicBezTo>
                    <a:pt x="375" y="1195"/>
                    <a:pt x="378" y="1197"/>
                    <a:pt x="380" y="1199"/>
                  </a:cubicBezTo>
                  <a:cubicBezTo>
                    <a:pt x="382" y="1200"/>
                    <a:pt x="384" y="1202"/>
                    <a:pt x="385" y="1204"/>
                  </a:cubicBezTo>
                  <a:cubicBezTo>
                    <a:pt x="387" y="1205"/>
                    <a:pt x="389" y="1204"/>
                    <a:pt x="391" y="1206"/>
                  </a:cubicBezTo>
                  <a:cubicBezTo>
                    <a:pt x="393" y="1207"/>
                    <a:pt x="394" y="1209"/>
                    <a:pt x="397" y="1211"/>
                  </a:cubicBezTo>
                  <a:cubicBezTo>
                    <a:pt x="402" y="1214"/>
                    <a:pt x="411" y="1217"/>
                    <a:pt x="414" y="1220"/>
                  </a:cubicBezTo>
                  <a:cubicBezTo>
                    <a:pt x="415" y="1221"/>
                    <a:pt x="417" y="1224"/>
                    <a:pt x="418" y="1226"/>
                  </a:cubicBezTo>
                  <a:cubicBezTo>
                    <a:pt x="422" y="1229"/>
                    <a:pt x="426" y="1230"/>
                    <a:pt x="429" y="1233"/>
                  </a:cubicBezTo>
                  <a:cubicBezTo>
                    <a:pt x="425" y="1233"/>
                    <a:pt x="429" y="1236"/>
                    <a:pt x="431" y="1237"/>
                  </a:cubicBezTo>
                  <a:cubicBezTo>
                    <a:pt x="437" y="1241"/>
                    <a:pt x="439" y="1239"/>
                    <a:pt x="444" y="1240"/>
                  </a:cubicBezTo>
                  <a:cubicBezTo>
                    <a:pt x="446" y="1241"/>
                    <a:pt x="449" y="1244"/>
                    <a:pt x="451" y="1245"/>
                  </a:cubicBezTo>
                  <a:cubicBezTo>
                    <a:pt x="453" y="1246"/>
                    <a:pt x="455" y="1245"/>
                    <a:pt x="457" y="1246"/>
                  </a:cubicBezTo>
                  <a:cubicBezTo>
                    <a:pt x="459" y="1247"/>
                    <a:pt x="463" y="1250"/>
                    <a:pt x="466" y="1252"/>
                  </a:cubicBezTo>
                  <a:cubicBezTo>
                    <a:pt x="470" y="1254"/>
                    <a:pt x="476" y="1256"/>
                    <a:pt x="478" y="1257"/>
                  </a:cubicBezTo>
                  <a:cubicBezTo>
                    <a:pt x="481" y="1259"/>
                    <a:pt x="482" y="1261"/>
                    <a:pt x="484" y="1262"/>
                  </a:cubicBezTo>
                  <a:cubicBezTo>
                    <a:pt x="489" y="1264"/>
                    <a:pt x="495" y="1265"/>
                    <a:pt x="500" y="1267"/>
                  </a:cubicBezTo>
                  <a:cubicBezTo>
                    <a:pt x="503" y="1268"/>
                    <a:pt x="509" y="1269"/>
                    <a:pt x="511" y="1270"/>
                  </a:cubicBezTo>
                  <a:cubicBezTo>
                    <a:pt x="511" y="1270"/>
                    <a:pt x="512" y="1272"/>
                    <a:pt x="512" y="1272"/>
                  </a:cubicBezTo>
                  <a:cubicBezTo>
                    <a:pt x="515" y="1276"/>
                    <a:pt x="527" y="1278"/>
                    <a:pt x="534" y="1280"/>
                  </a:cubicBezTo>
                  <a:cubicBezTo>
                    <a:pt x="539" y="1282"/>
                    <a:pt x="548" y="1285"/>
                    <a:pt x="557" y="1287"/>
                  </a:cubicBezTo>
                  <a:cubicBezTo>
                    <a:pt x="566" y="1290"/>
                    <a:pt x="575" y="1293"/>
                    <a:pt x="576" y="1294"/>
                  </a:cubicBezTo>
                  <a:cubicBezTo>
                    <a:pt x="581" y="1297"/>
                    <a:pt x="584" y="1295"/>
                    <a:pt x="588" y="1296"/>
                  </a:cubicBezTo>
                  <a:cubicBezTo>
                    <a:pt x="593" y="1296"/>
                    <a:pt x="598" y="1298"/>
                    <a:pt x="604" y="1299"/>
                  </a:cubicBezTo>
                  <a:cubicBezTo>
                    <a:pt x="607" y="1300"/>
                    <a:pt x="610" y="1301"/>
                    <a:pt x="613" y="1302"/>
                  </a:cubicBezTo>
                  <a:cubicBezTo>
                    <a:pt x="616" y="1302"/>
                    <a:pt x="619" y="1303"/>
                    <a:pt x="623" y="1304"/>
                  </a:cubicBezTo>
                  <a:cubicBezTo>
                    <a:pt x="626" y="1304"/>
                    <a:pt x="629" y="1305"/>
                    <a:pt x="633" y="1306"/>
                  </a:cubicBezTo>
                  <a:cubicBezTo>
                    <a:pt x="636" y="1306"/>
                    <a:pt x="640" y="1307"/>
                    <a:pt x="643" y="1307"/>
                  </a:cubicBezTo>
                  <a:cubicBezTo>
                    <a:pt x="648" y="1308"/>
                    <a:pt x="654" y="1307"/>
                    <a:pt x="659" y="1308"/>
                  </a:cubicBezTo>
                  <a:cubicBezTo>
                    <a:pt x="663" y="1309"/>
                    <a:pt x="667" y="1310"/>
                    <a:pt x="671" y="1311"/>
                  </a:cubicBezTo>
                  <a:cubicBezTo>
                    <a:pt x="678" y="1311"/>
                    <a:pt x="684" y="1311"/>
                    <a:pt x="689" y="1311"/>
                  </a:cubicBezTo>
                  <a:cubicBezTo>
                    <a:pt x="692" y="1312"/>
                    <a:pt x="694" y="1315"/>
                    <a:pt x="698" y="1314"/>
                  </a:cubicBezTo>
                  <a:cubicBezTo>
                    <a:pt x="702" y="1310"/>
                    <a:pt x="710" y="1312"/>
                    <a:pt x="718" y="1312"/>
                  </a:cubicBezTo>
                  <a:cubicBezTo>
                    <a:pt x="721" y="1312"/>
                    <a:pt x="723" y="1311"/>
                    <a:pt x="726" y="1311"/>
                  </a:cubicBezTo>
                  <a:cubicBezTo>
                    <a:pt x="731" y="1311"/>
                    <a:pt x="736" y="1312"/>
                    <a:pt x="741" y="1311"/>
                  </a:cubicBezTo>
                  <a:cubicBezTo>
                    <a:pt x="743" y="1311"/>
                    <a:pt x="744" y="1310"/>
                    <a:pt x="747" y="1310"/>
                  </a:cubicBezTo>
                  <a:cubicBezTo>
                    <a:pt x="748" y="1310"/>
                    <a:pt x="752" y="1311"/>
                    <a:pt x="753" y="1311"/>
                  </a:cubicBezTo>
                  <a:cubicBezTo>
                    <a:pt x="753" y="1311"/>
                    <a:pt x="752" y="1310"/>
                    <a:pt x="754" y="1310"/>
                  </a:cubicBezTo>
                  <a:cubicBezTo>
                    <a:pt x="757" y="1310"/>
                    <a:pt x="760" y="1313"/>
                    <a:pt x="763" y="1311"/>
                  </a:cubicBezTo>
                  <a:cubicBezTo>
                    <a:pt x="766" y="1310"/>
                    <a:pt x="762" y="1306"/>
                    <a:pt x="767" y="1306"/>
                  </a:cubicBezTo>
                  <a:cubicBezTo>
                    <a:pt x="769" y="1306"/>
                    <a:pt x="769" y="1307"/>
                    <a:pt x="770" y="1307"/>
                  </a:cubicBezTo>
                  <a:cubicBezTo>
                    <a:pt x="772" y="1309"/>
                    <a:pt x="770" y="1308"/>
                    <a:pt x="773" y="1309"/>
                  </a:cubicBezTo>
                  <a:cubicBezTo>
                    <a:pt x="779" y="1310"/>
                    <a:pt x="785" y="1306"/>
                    <a:pt x="793" y="1305"/>
                  </a:cubicBezTo>
                  <a:cubicBezTo>
                    <a:pt x="795" y="1305"/>
                    <a:pt x="799" y="1306"/>
                    <a:pt x="802" y="1305"/>
                  </a:cubicBezTo>
                  <a:cubicBezTo>
                    <a:pt x="804" y="1305"/>
                    <a:pt x="806" y="1304"/>
                    <a:pt x="809" y="1303"/>
                  </a:cubicBezTo>
                  <a:cubicBezTo>
                    <a:pt x="815" y="1302"/>
                    <a:pt x="823" y="1302"/>
                    <a:pt x="831" y="1300"/>
                  </a:cubicBezTo>
                  <a:cubicBezTo>
                    <a:pt x="835" y="1299"/>
                    <a:pt x="839" y="1297"/>
                    <a:pt x="843" y="1296"/>
                  </a:cubicBezTo>
                  <a:cubicBezTo>
                    <a:pt x="846" y="1296"/>
                    <a:pt x="848" y="1296"/>
                    <a:pt x="852" y="1296"/>
                  </a:cubicBezTo>
                  <a:cubicBezTo>
                    <a:pt x="854" y="1295"/>
                    <a:pt x="857" y="1295"/>
                    <a:pt x="860" y="1294"/>
                  </a:cubicBezTo>
                  <a:cubicBezTo>
                    <a:pt x="863" y="1293"/>
                    <a:pt x="866" y="1292"/>
                    <a:pt x="869" y="1292"/>
                  </a:cubicBezTo>
                  <a:cubicBezTo>
                    <a:pt x="875" y="1290"/>
                    <a:pt x="880" y="1288"/>
                    <a:pt x="883" y="1286"/>
                  </a:cubicBezTo>
                  <a:cubicBezTo>
                    <a:pt x="885" y="1285"/>
                    <a:pt x="884" y="1284"/>
                    <a:pt x="887" y="1283"/>
                  </a:cubicBezTo>
                  <a:cubicBezTo>
                    <a:pt x="891" y="1282"/>
                    <a:pt x="889" y="1286"/>
                    <a:pt x="893" y="1284"/>
                  </a:cubicBezTo>
                  <a:cubicBezTo>
                    <a:pt x="898" y="1282"/>
                    <a:pt x="897" y="1280"/>
                    <a:pt x="901" y="1279"/>
                  </a:cubicBezTo>
                  <a:cubicBezTo>
                    <a:pt x="909" y="1281"/>
                    <a:pt x="915" y="1276"/>
                    <a:pt x="922" y="1273"/>
                  </a:cubicBezTo>
                  <a:cubicBezTo>
                    <a:pt x="927" y="1271"/>
                    <a:pt x="933" y="1269"/>
                    <a:pt x="939" y="1266"/>
                  </a:cubicBezTo>
                  <a:cubicBezTo>
                    <a:pt x="945" y="1263"/>
                    <a:pt x="950" y="1260"/>
                    <a:pt x="954" y="1258"/>
                  </a:cubicBezTo>
                  <a:cubicBezTo>
                    <a:pt x="957" y="1257"/>
                    <a:pt x="960" y="1257"/>
                    <a:pt x="963" y="1255"/>
                  </a:cubicBezTo>
                  <a:cubicBezTo>
                    <a:pt x="965" y="1254"/>
                    <a:pt x="967" y="1252"/>
                    <a:pt x="969" y="1251"/>
                  </a:cubicBezTo>
                  <a:cubicBezTo>
                    <a:pt x="973" y="1249"/>
                    <a:pt x="978" y="1248"/>
                    <a:pt x="982" y="1246"/>
                  </a:cubicBezTo>
                  <a:cubicBezTo>
                    <a:pt x="989" y="1244"/>
                    <a:pt x="996" y="1238"/>
                    <a:pt x="1004" y="1233"/>
                  </a:cubicBezTo>
                  <a:cubicBezTo>
                    <a:pt x="1008" y="1231"/>
                    <a:pt x="1012" y="1230"/>
                    <a:pt x="1015" y="1228"/>
                  </a:cubicBezTo>
                  <a:cubicBezTo>
                    <a:pt x="1019" y="1226"/>
                    <a:pt x="1022" y="1223"/>
                    <a:pt x="1026" y="1220"/>
                  </a:cubicBezTo>
                  <a:cubicBezTo>
                    <a:pt x="1030" y="1217"/>
                    <a:pt x="1034" y="1215"/>
                    <a:pt x="1035" y="1214"/>
                  </a:cubicBezTo>
                  <a:cubicBezTo>
                    <a:pt x="1037" y="1213"/>
                    <a:pt x="1038" y="1210"/>
                    <a:pt x="1040" y="1208"/>
                  </a:cubicBezTo>
                  <a:cubicBezTo>
                    <a:pt x="1047" y="1204"/>
                    <a:pt x="1053" y="1202"/>
                    <a:pt x="1057" y="1199"/>
                  </a:cubicBezTo>
                  <a:cubicBezTo>
                    <a:pt x="1059" y="1197"/>
                    <a:pt x="1060" y="1194"/>
                    <a:pt x="1062" y="1192"/>
                  </a:cubicBezTo>
                  <a:cubicBezTo>
                    <a:pt x="1065" y="1190"/>
                    <a:pt x="1069" y="1189"/>
                    <a:pt x="1073" y="1186"/>
                  </a:cubicBezTo>
                  <a:cubicBezTo>
                    <a:pt x="1080" y="1182"/>
                    <a:pt x="1088" y="1175"/>
                    <a:pt x="1095" y="1168"/>
                  </a:cubicBezTo>
                  <a:cubicBezTo>
                    <a:pt x="1097" y="1167"/>
                    <a:pt x="1099" y="1164"/>
                    <a:pt x="1100" y="1162"/>
                  </a:cubicBezTo>
                  <a:cubicBezTo>
                    <a:pt x="1102" y="1161"/>
                    <a:pt x="1105" y="1160"/>
                    <a:pt x="1107" y="1158"/>
                  </a:cubicBezTo>
                  <a:cubicBezTo>
                    <a:pt x="1110" y="1155"/>
                    <a:pt x="1112" y="1152"/>
                    <a:pt x="1115" y="1149"/>
                  </a:cubicBezTo>
                  <a:cubicBezTo>
                    <a:pt x="1117" y="1146"/>
                    <a:pt x="1120" y="1143"/>
                    <a:pt x="1123" y="1140"/>
                  </a:cubicBezTo>
                  <a:cubicBezTo>
                    <a:pt x="1125" y="1138"/>
                    <a:pt x="1127" y="1137"/>
                    <a:pt x="1129" y="1135"/>
                  </a:cubicBezTo>
                  <a:cubicBezTo>
                    <a:pt x="1131" y="1132"/>
                    <a:pt x="1133" y="1128"/>
                    <a:pt x="1135" y="1124"/>
                  </a:cubicBezTo>
                  <a:cubicBezTo>
                    <a:pt x="1138" y="1122"/>
                    <a:pt x="1142" y="1117"/>
                    <a:pt x="1144" y="1116"/>
                  </a:cubicBezTo>
                  <a:cubicBezTo>
                    <a:pt x="1146" y="1114"/>
                    <a:pt x="1150" y="1111"/>
                    <a:pt x="1153" y="1111"/>
                  </a:cubicBezTo>
                  <a:cubicBezTo>
                    <a:pt x="1150" y="1114"/>
                    <a:pt x="1147" y="1118"/>
                    <a:pt x="1145" y="1121"/>
                  </a:cubicBezTo>
                  <a:cubicBezTo>
                    <a:pt x="1143" y="1123"/>
                    <a:pt x="1142" y="1125"/>
                    <a:pt x="1141" y="1126"/>
                  </a:cubicBezTo>
                  <a:cubicBezTo>
                    <a:pt x="1139" y="1128"/>
                    <a:pt x="1138" y="1129"/>
                    <a:pt x="1137" y="1130"/>
                  </a:cubicBezTo>
                  <a:cubicBezTo>
                    <a:pt x="1123" y="1149"/>
                    <a:pt x="1100" y="1169"/>
                    <a:pt x="1086" y="1183"/>
                  </a:cubicBezTo>
                  <a:cubicBezTo>
                    <a:pt x="1085" y="1184"/>
                    <a:pt x="1084" y="1187"/>
                    <a:pt x="1083" y="1188"/>
                  </a:cubicBezTo>
                  <a:cubicBezTo>
                    <a:pt x="1082" y="1189"/>
                    <a:pt x="1081" y="1188"/>
                    <a:pt x="1081" y="1189"/>
                  </a:cubicBezTo>
                  <a:cubicBezTo>
                    <a:pt x="1080" y="1189"/>
                    <a:pt x="1080" y="1190"/>
                    <a:pt x="1080" y="1190"/>
                  </a:cubicBezTo>
                  <a:cubicBezTo>
                    <a:pt x="1074" y="1196"/>
                    <a:pt x="1072" y="1199"/>
                    <a:pt x="1072" y="1202"/>
                  </a:cubicBezTo>
                  <a:cubicBezTo>
                    <a:pt x="1071" y="1204"/>
                    <a:pt x="1069" y="1206"/>
                    <a:pt x="1067" y="1208"/>
                  </a:cubicBezTo>
                  <a:cubicBezTo>
                    <a:pt x="1064" y="1209"/>
                    <a:pt x="1062" y="1210"/>
                    <a:pt x="1062" y="1211"/>
                  </a:cubicBezTo>
                  <a:cubicBezTo>
                    <a:pt x="1065" y="1214"/>
                    <a:pt x="1066" y="1217"/>
                    <a:pt x="1071" y="1218"/>
                  </a:cubicBezTo>
                  <a:cubicBezTo>
                    <a:pt x="1063" y="1223"/>
                    <a:pt x="1058" y="1224"/>
                    <a:pt x="1058" y="1230"/>
                  </a:cubicBezTo>
                  <a:cubicBezTo>
                    <a:pt x="1056" y="1230"/>
                    <a:pt x="1055" y="1232"/>
                    <a:pt x="1054" y="1233"/>
                  </a:cubicBezTo>
                  <a:cubicBezTo>
                    <a:pt x="1051" y="1234"/>
                    <a:pt x="1051" y="1233"/>
                    <a:pt x="1048" y="1234"/>
                  </a:cubicBezTo>
                  <a:cubicBezTo>
                    <a:pt x="1045" y="1236"/>
                    <a:pt x="1045" y="1237"/>
                    <a:pt x="1043" y="1239"/>
                  </a:cubicBezTo>
                  <a:cubicBezTo>
                    <a:pt x="1040" y="1240"/>
                    <a:pt x="1034" y="1240"/>
                    <a:pt x="1031" y="1244"/>
                  </a:cubicBezTo>
                  <a:cubicBezTo>
                    <a:pt x="1030" y="1248"/>
                    <a:pt x="1038" y="1242"/>
                    <a:pt x="1034" y="1246"/>
                  </a:cubicBezTo>
                  <a:cubicBezTo>
                    <a:pt x="1031" y="1246"/>
                    <a:pt x="1028" y="1247"/>
                    <a:pt x="1026" y="1249"/>
                  </a:cubicBezTo>
                  <a:cubicBezTo>
                    <a:pt x="1024" y="1250"/>
                    <a:pt x="1022" y="1252"/>
                    <a:pt x="1020" y="1253"/>
                  </a:cubicBezTo>
                  <a:cubicBezTo>
                    <a:pt x="1018" y="1254"/>
                    <a:pt x="1018" y="1253"/>
                    <a:pt x="1016" y="1255"/>
                  </a:cubicBezTo>
                  <a:cubicBezTo>
                    <a:pt x="1013" y="1256"/>
                    <a:pt x="1013" y="1257"/>
                    <a:pt x="1011" y="1259"/>
                  </a:cubicBezTo>
                  <a:cubicBezTo>
                    <a:pt x="1005" y="1262"/>
                    <a:pt x="1000" y="1261"/>
                    <a:pt x="996" y="1264"/>
                  </a:cubicBezTo>
                  <a:cubicBezTo>
                    <a:pt x="993" y="1265"/>
                    <a:pt x="991" y="1269"/>
                    <a:pt x="987" y="1271"/>
                  </a:cubicBezTo>
                  <a:cubicBezTo>
                    <a:pt x="985" y="1273"/>
                    <a:pt x="982" y="1272"/>
                    <a:pt x="980" y="1274"/>
                  </a:cubicBezTo>
                  <a:cubicBezTo>
                    <a:pt x="978" y="1276"/>
                    <a:pt x="977" y="1278"/>
                    <a:pt x="974" y="1277"/>
                  </a:cubicBezTo>
                  <a:cubicBezTo>
                    <a:pt x="970" y="1277"/>
                    <a:pt x="966" y="1281"/>
                    <a:pt x="961" y="1283"/>
                  </a:cubicBezTo>
                  <a:cubicBezTo>
                    <a:pt x="960" y="1284"/>
                    <a:pt x="955" y="1286"/>
                    <a:pt x="950" y="1287"/>
                  </a:cubicBezTo>
                  <a:cubicBezTo>
                    <a:pt x="946" y="1289"/>
                    <a:pt x="942" y="1290"/>
                    <a:pt x="941" y="1291"/>
                  </a:cubicBezTo>
                  <a:cubicBezTo>
                    <a:pt x="938" y="1292"/>
                    <a:pt x="937" y="1294"/>
                    <a:pt x="934" y="1295"/>
                  </a:cubicBezTo>
                  <a:cubicBezTo>
                    <a:pt x="934" y="1296"/>
                    <a:pt x="932" y="1295"/>
                    <a:pt x="929" y="1296"/>
                  </a:cubicBezTo>
                  <a:cubicBezTo>
                    <a:pt x="927" y="1296"/>
                    <a:pt x="927" y="1298"/>
                    <a:pt x="924" y="1299"/>
                  </a:cubicBezTo>
                  <a:cubicBezTo>
                    <a:pt x="920" y="1300"/>
                    <a:pt x="917" y="1300"/>
                    <a:pt x="913" y="1301"/>
                  </a:cubicBezTo>
                  <a:cubicBezTo>
                    <a:pt x="911" y="1302"/>
                    <a:pt x="909" y="1304"/>
                    <a:pt x="906" y="1306"/>
                  </a:cubicBezTo>
                  <a:cubicBezTo>
                    <a:pt x="903" y="1307"/>
                    <a:pt x="900" y="1308"/>
                    <a:pt x="897" y="1309"/>
                  </a:cubicBezTo>
                  <a:cubicBezTo>
                    <a:pt x="894" y="1309"/>
                    <a:pt x="891" y="1309"/>
                    <a:pt x="888" y="1309"/>
                  </a:cubicBezTo>
                  <a:cubicBezTo>
                    <a:pt x="884" y="1311"/>
                    <a:pt x="878" y="1317"/>
                    <a:pt x="876" y="1314"/>
                  </a:cubicBezTo>
                  <a:cubicBezTo>
                    <a:pt x="875" y="1313"/>
                    <a:pt x="879" y="1312"/>
                    <a:pt x="879" y="1311"/>
                  </a:cubicBezTo>
                  <a:cubicBezTo>
                    <a:pt x="872" y="1313"/>
                    <a:pt x="866" y="1315"/>
                    <a:pt x="866" y="1318"/>
                  </a:cubicBezTo>
                  <a:cubicBezTo>
                    <a:pt x="865" y="1316"/>
                    <a:pt x="862" y="1317"/>
                    <a:pt x="859" y="1317"/>
                  </a:cubicBezTo>
                  <a:cubicBezTo>
                    <a:pt x="857" y="1317"/>
                    <a:pt x="850" y="1318"/>
                    <a:pt x="847" y="1319"/>
                  </a:cubicBezTo>
                  <a:cubicBezTo>
                    <a:pt x="844" y="1321"/>
                    <a:pt x="843" y="1322"/>
                    <a:pt x="840" y="1323"/>
                  </a:cubicBezTo>
                  <a:cubicBezTo>
                    <a:pt x="836" y="1324"/>
                    <a:pt x="832" y="1323"/>
                    <a:pt x="827" y="1324"/>
                  </a:cubicBezTo>
                  <a:cubicBezTo>
                    <a:pt x="823" y="1325"/>
                    <a:pt x="818" y="1326"/>
                    <a:pt x="813" y="1327"/>
                  </a:cubicBezTo>
                  <a:cubicBezTo>
                    <a:pt x="808" y="1329"/>
                    <a:pt x="803" y="1329"/>
                    <a:pt x="800" y="1329"/>
                  </a:cubicBezTo>
                  <a:cubicBezTo>
                    <a:pt x="797" y="1330"/>
                    <a:pt x="794" y="1329"/>
                    <a:pt x="792" y="1329"/>
                  </a:cubicBezTo>
                  <a:cubicBezTo>
                    <a:pt x="790" y="1329"/>
                    <a:pt x="790" y="1330"/>
                    <a:pt x="787" y="1331"/>
                  </a:cubicBezTo>
                  <a:cubicBezTo>
                    <a:pt x="785" y="1331"/>
                    <a:pt x="785" y="1330"/>
                    <a:pt x="782" y="1330"/>
                  </a:cubicBezTo>
                  <a:cubicBezTo>
                    <a:pt x="781" y="1331"/>
                    <a:pt x="778" y="1333"/>
                    <a:pt x="777" y="1333"/>
                  </a:cubicBezTo>
                  <a:cubicBezTo>
                    <a:pt x="774" y="1333"/>
                    <a:pt x="771" y="1330"/>
                    <a:pt x="769" y="1332"/>
                  </a:cubicBezTo>
                  <a:cubicBezTo>
                    <a:pt x="767" y="1336"/>
                    <a:pt x="778" y="1331"/>
                    <a:pt x="775" y="1336"/>
                  </a:cubicBezTo>
                  <a:cubicBezTo>
                    <a:pt x="763" y="1338"/>
                    <a:pt x="758" y="1334"/>
                    <a:pt x="750" y="1338"/>
                  </a:cubicBezTo>
                  <a:cubicBezTo>
                    <a:pt x="747" y="1337"/>
                    <a:pt x="752" y="1335"/>
                    <a:pt x="749" y="1335"/>
                  </a:cubicBezTo>
                  <a:cubicBezTo>
                    <a:pt x="747" y="1337"/>
                    <a:pt x="740" y="1337"/>
                    <a:pt x="735" y="1337"/>
                  </a:cubicBezTo>
                  <a:cubicBezTo>
                    <a:pt x="731" y="1338"/>
                    <a:pt x="727" y="1338"/>
                    <a:pt x="723" y="1338"/>
                  </a:cubicBezTo>
                  <a:cubicBezTo>
                    <a:pt x="720" y="1337"/>
                    <a:pt x="716" y="1337"/>
                    <a:pt x="713" y="1337"/>
                  </a:cubicBezTo>
                  <a:cubicBezTo>
                    <a:pt x="713" y="1334"/>
                    <a:pt x="723" y="1338"/>
                    <a:pt x="721" y="1334"/>
                  </a:cubicBezTo>
                  <a:cubicBezTo>
                    <a:pt x="714" y="1332"/>
                    <a:pt x="707" y="1335"/>
                    <a:pt x="700" y="1334"/>
                  </a:cubicBezTo>
                  <a:cubicBezTo>
                    <a:pt x="696" y="1334"/>
                    <a:pt x="692" y="1330"/>
                    <a:pt x="688" y="1332"/>
                  </a:cubicBezTo>
                  <a:cubicBezTo>
                    <a:pt x="684" y="1333"/>
                    <a:pt x="692" y="1335"/>
                    <a:pt x="693" y="1336"/>
                  </a:cubicBezTo>
                  <a:cubicBezTo>
                    <a:pt x="691" y="1338"/>
                    <a:pt x="685" y="1336"/>
                    <a:pt x="680" y="1336"/>
                  </a:cubicBezTo>
                  <a:cubicBezTo>
                    <a:pt x="677" y="1336"/>
                    <a:pt x="677" y="1338"/>
                    <a:pt x="674" y="1338"/>
                  </a:cubicBezTo>
                  <a:cubicBezTo>
                    <a:pt x="674" y="1338"/>
                    <a:pt x="671" y="1335"/>
                    <a:pt x="669" y="1335"/>
                  </a:cubicBezTo>
                  <a:cubicBezTo>
                    <a:pt x="668" y="1334"/>
                    <a:pt x="666" y="1335"/>
                    <a:pt x="664" y="1335"/>
                  </a:cubicBezTo>
                  <a:cubicBezTo>
                    <a:pt x="663" y="1334"/>
                    <a:pt x="662" y="1334"/>
                    <a:pt x="663" y="1333"/>
                  </a:cubicBezTo>
                  <a:cubicBezTo>
                    <a:pt x="673" y="1334"/>
                    <a:pt x="682" y="1337"/>
                    <a:pt x="684" y="1330"/>
                  </a:cubicBezTo>
                  <a:cubicBezTo>
                    <a:pt x="678" y="1331"/>
                    <a:pt x="673" y="1330"/>
                    <a:pt x="668" y="1330"/>
                  </a:cubicBezTo>
                  <a:cubicBezTo>
                    <a:pt x="663" y="1330"/>
                    <a:pt x="657" y="1329"/>
                    <a:pt x="652" y="1328"/>
                  </a:cubicBezTo>
                  <a:cubicBezTo>
                    <a:pt x="646" y="1327"/>
                    <a:pt x="641" y="1327"/>
                    <a:pt x="635" y="1326"/>
                  </a:cubicBezTo>
                  <a:cubicBezTo>
                    <a:pt x="630" y="1325"/>
                    <a:pt x="624" y="1324"/>
                    <a:pt x="618" y="1323"/>
                  </a:cubicBezTo>
                  <a:cubicBezTo>
                    <a:pt x="614" y="1325"/>
                    <a:pt x="623" y="1328"/>
                    <a:pt x="621" y="1332"/>
                  </a:cubicBezTo>
                  <a:cubicBezTo>
                    <a:pt x="611" y="1330"/>
                    <a:pt x="611" y="1330"/>
                    <a:pt x="611" y="1330"/>
                  </a:cubicBezTo>
                  <a:cubicBezTo>
                    <a:pt x="611" y="1328"/>
                    <a:pt x="615" y="1330"/>
                    <a:pt x="614" y="1327"/>
                  </a:cubicBezTo>
                  <a:cubicBezTo>
                    <a:pt x="607" y="1327"/>
                    <a:pt x="601" y="1325"/>
                    <a:pt x="594" y="1324"/>
                  </a:cubicBezTo>
                  <a:cubicBezTo>
                    <a:pt x="588" y="1322"/>
                    <a:pt x="581" y="1321"/>
                    <a:pt x="575" y="1318"/>
                  </a:cubicBezTo>
                  <a:cubicBezTo>
                    <a:pt x="569" y="1316"/>
                    <a:pt x="563" y="1315"/>
                    <a:pt x="558" y="1313"/>
                  </a:cubicBezTo>
                  <a:cubicBezTo>
                    <a:pt x="552" y="1312"/>
                    <a:pt x="546" y="1310"/>
                    <a:pt x="541" y="1310"/>
                  </a:cubicBezTo>
                  <a:cubicBezTo>
                    <a:pt x="542" y="1308"/>
                    <a:pt x="537" y="1307"/>
                    <a:pt x="539" y="1305"/>
                  </a:cubicBezTo>
                  <a:cubicBezTo>
                    <a:pt x="542" y="1306"/>
                    <a:pt x="546" y="1308"/>
                    <a:pt x="545" y="1305"/>
                  </a:cubicBezTo>
                  <a:cubicBezTo>
                    <a:pt x="540" y="1302"/>
                    <a:pt x="533" y="1301"/>
                    <a:pt x="528" y="1299"/>
                  </a:cubicBezTo>
                  <a:cubicBezTo>
                    <a:pt x="524" y="1298"/>
                    <a:pt x="519" y="1298"/>
                    <a:pt x="517" y="1298"/>
                  </a:cubicBezTo>
                  <a:cubicBezTo>
                    <a:pt x="515" y="1298"/>
                    <a:pt x="512" y="1296"/>
                    <a:pt x="510" y="1296"/>
                  </a:cubicBezTo>
                  <a:cubicBezTo>
                    <a:pt x="509" y="1295"/>
                    <a:pt x="506" y="1296"/>
                    <a:pt x="505" y="1296"/>
                  </a:cubicBezTo>
                  <a:cubicBezTo>
                    <a:pt x="503" y="1295"/>
                    <a:pt x="501" y="1294"/>
                    <a:pt x="499" y="1293"/>
                  </a:cubicBezTo>
                  <a:cubicBezTo>
                    <a:pt x="495" y="1292"/>
                    <a:pt x="495" y="1294"/>
                    <a:pt x="493" y="1293"/>
                  </a:cubicBezTo>
                  <a:cubicBezTo>
                    <a:pt x="488" y="1291"/>
                    <a:pt x="484" y="1288"/>
                    <a:pt x="479" y="1285"/>
                  </a:cubicBezTo>
                  <a:cubicBezTo>
                    <a:pt x="475" y="1284"/>
                    <a:pt x="481" y="1289"/>
                    <a:pt x="475" y="1287"/>
                  </a:cubicBezTo>
                  <a:cubicBezTo>
                    <a:pt x="474" y="1284"/>
                    <a:pt x="473" y="1283"/>
                    <a:pt x="469" y="1281"/>
                  </a:cubicBezTo>
                  <a:cubicBezTo>
                    <a:pt x="468" y="1280"/>
                    <a:pt x="468" y="1279"/>
                    <a:pt x="467" y="1278"/>
                  </a:cubicBezTo>
                  <a:cubicBezTo>
                    <a:pt x="465" y="1277"/>
                    <a:pt x="464" y="1277"/>
                    <a:pt x="463" y="1277"/>
                  </a:cubicBezTo>
                  <a:cubicBezTo>
                    <a:pt x="459" y="1275"/>
                    <a:pt x="454" y="1270"/>
                    <a:pt x="451" y="1269"/>
                  </a:cubicBezTo>
                  <a:cubicBezTo>
                    <a:pt x="448" y="1267"/>
                    <a:pt x="442" y="1266"/>
                    <a:pt x="438" y="1264"/>
                  </a:cubicBezTo>
                  <a:cubicBezTo>
                    <a:pt x="437" y="1263"/>
                    <a:pt x="437" y="1262"/>
                    <a:pt x="436" y="1262"/>
                  </a:cubicBezTo>
                  <a:cubicBezTo>
                    <a:pt x="435" y="1261"/>
                    <a:pt x="434" y="1262"/>
                    <a:pt x="431" y="1260"/>
                  </a:cubicBezTo>
                  <a:cubicBezTo>
                    <a:pt x="429" y="1259"/>
                    <a:pt x="429" y="1257"/>
                    <a:pt x="427" y="1256"/>
                  </a:cubicBezTo>
                  <a:cubicBezTo>
                    <a:pt x="425" y="1255"/>
                    <a:pt x="425" y="1257"/>
                    <a:pt x="423" y="1256"/>
                  </a:cubicBezTo>
                  <a:cubicBezTo>
                    <a:pt x="423" y="1256"/>
                    <a:pt x="421" y="1250"/>
                    <a:pt x="418" y="1250"/>
                  </a:cubicBezTo>
                  <a:cubicBezTo>
                    <a:pt x="415" y="1251"/>
                    <a:pt x="420" y="1256"/>
                    <a:pt x="415" y="1254"/>
                  </a:cubicBezTo>
                  <a:cubicBezTo>
                    <a:pt x="410" y="1250"/>
                    <a:pt x="408" y="1246"/>
                    <a:pt x="404" y="1244"/>
                  </a:cubicBezTo>
                  <a:cubicBezTo>
                    <a:pt x="399" y="1241"/>
                    <a:pt x="396" y="1242"/>
                    <a:pt x="394" y="1240"/>
                  </a:cubicBezTo>
                  <a:cubicBezTo>
                    <a:pt x="393" y="1239"/>
                    <a:pt x="396" y="1238"/>
                    <a:pt x="394" y="1237"/>
                  </a:cubicBezTo>
                  <a:cubicBezTo>
                    <a:pt x="394" y="1237"/>
                    <a:pt x="389" y="1239"/>
                    <a:pt x="388" y="1236"/>
                  </a:cubicBezTo>
                  <a:cubicBezTo>
                    <a:pt x="387" y="1233"/>
                    <a:pt x="389" y="1235"/>
                    <a:pt x="390" y="1233"/>
                  </a:cubicBezTo>
                  <a:cubicBezTo>
                    <a:pt x="388" y="1231"/>
                    <a:pt x="385" y="1229"/>
                    <a:pt x="382" y="1227"/>
                  </a:cubicBezTo>
                  <a:cubicBezTo>
                    <a:pt x="380" y="1226"/>
                    <a:pt x="377" y="1224"/>
                    <a:pt x="374" y="1222"/>
                  </a:cubicBezTo>
                  <a:cubicBezTo>
                    <a:pt x="369" y="1218"/>
                    <a:pt x="364" y="1214"/>
                    <a:pt x="360" y="1210"/>
                  </a:cubicBezTo>
                  <a:cubicBezTo>
                    <a:pt x="356" y="1206"/>
                    <a:pt x="352" y="1203"/>
                    <a:pt x="348" y="1203"/>
                  </a:cubicBezTo>
                  <a:cubicBezTo>
                    <a:pt x="349" y="1204"/>
                    <a:pt x="351" y="1205"/>
                    <a:pt x="350" y="1205"/>
                  </a:cubicBezTo>
                  <a:cubicBezTo>
                    <a:pt x="348" y="1201"/>
                    <a:pt x="342" y="1200"/>
                    <a:pt x="339" y="1197"/>
                  </a:cubicBezTo>
                  <a:cubicBezTo>
                    <a:pt x="336" y="1195"/>
                    <a:pt x="336" y="1193"/>
                    <a:pt x="333" y="1190"/>
                  </a:cubicBezTo>
                  <a:cubicBezTo>
                    <a:pt x="330" y="1188"/>
                    <a:pt x="329" y="1189"/>
                    <a:pt x="326" y="1186"/>
                  </a:cubicBezTo>
                  <a:cubicBezTo>
                    <a:pt x="327" y="1185"/>
                    <a:pt x="329" y="1186"/>
                    <a:pt x="330" y="1185"/>
                  </a:cubicBezTo>
                  <a:cubicBezTo>
                    <a:pt x="326" y="1182"/>
                    <a:pt x="324" y="1181"/>
                    <a:pt x="320" y="1179"/>
                  </a:cubicBezTo>
                  <a:cubicBezTo>
                    <a:pt x="318" y="1177"/>
                    <a:pt x="318" y="1175"/>
                    <a:pt x="315" y="1173"/>
                  </a:cubicBezTo>
                  <a:cubicBezTo>
                    <a:pt x="308" y="1166"/>
                    <a:pt x="297" y="1159"/>
                    <a:pt x="291" y="1152"/>
                  </a:cubicBezTo>
                  <a:cubicBezTo>
                    <a:pt x="289" y="1148"/>
                    <a:pt x="287" y="1144"/>
                    <a:pt x="284" y="1141"/>
                  </a:cubicBezTo>
                  <a:cubicBezTo>
                    <a:pt x="284" y="1142"/>
                    <a:pt x="282" y="1142"/>
                    <a:pt x="282" y="1141"/>
                  </a:cubicBezTo>
                  <a:cubicBezTo>
                    <a:pt x="281" y="1141"/>
                    <a:pt x="279" y="1139"/>
                    <a:pt x="279" y="1138"/>
                  </a:cubicBezTo>
                  <a:cubicBezTo>
                    <a:pt x="276" y="1135"/>
                    <a:pt x="274" y="1130"/>
                    <a:pt x="271" y="1126"/>
                  </a:cubicBezTo>
                  <a:cubicBezTo>
                    <a:pt x="269" y="1124"/>
                    <a:pt x="266" y="1122"/>
                    <a:pt x="264" y="1119"/>
                  </a:cubicBezTo>
                  <a:cubicBezTo>
                    <a:pt x="261" y="1116"/>
                    <a:pt x="259" y="1111"/>
                    <a:pt x="257" y="1109"/>
                  </a:cubicBezTo>
                  <a:cubicBezTo>
                    <a:pt x="255" y="1107"/>
                    <a:pt x="252" y="1105"/>
                    <a:pt x="251" y="1104"/>
                  </a:cubicBezTo>
                  <a:cubicBezTo>
                    <a:pt x="250" y="1103"/>
                    <a:pt x="250" y="1102"/>
                    <a:pt x="249" y="1101"/>
                  </a:cubicBezTo>
                  <a:cubicBezTo>
                    <a:pt x="248" y="1099"/>
                    <a:pt x="247" y="1097"/>
                    <a:pt x="245" y="1096"/>
                  </a:cubicBezTo>
                  <a:cubicBezTo>
                    <a:pt x="244" y="1094"/>
                    <a:pt x="242" y="1092"/>
                    <a:pt x="240" y="1090"/>
                  </a:cubicBezTo>
                  <a:cubicBezTo>
                    <a:pt x="237" y="1086"/>
                    <a:pt x="234" y="1082"/>
                    <a:pt x="231" y="1078"/>
                  </a:cubicBezTo>
                  <a:cubicBezTo>
                    <a:pt x="230" y="1077"/>
                    <a:pt x="229" y="1075"/>
                    <a:pt x="228" y="1073"/>
                  </a:cubicBezTo>
                  <a:cubicBezTo>
                    <a:pt x="227" y="1072"/>
                    <a:pt x="226" y="1070"/>
                    <a:pt x="225" y="1068"/>
                  </a:cubicBezTo>
                  <a:cubicBezTo>
                    <a:pt x="223" y="1065"/>
                    <a:pt x="222" y="1061"/>
                    <a:pt x="219" y="1058"/>
                  </a:cubicBezTo>
                  <a:cubicBezTo>
                    <a:pt x="216" y="1053"/>
                    <a:pt x="212" y="1050"/>
                    <a:pt x="209" y="1045"/>
                  </a:cubicBezTo>
                  <a:cubicBezTo>
                    <a:pt x="208" y="1042"/>
                    <a:pt x="207" y="1039"/>
                    <a:pt x="206" y="1036"/>
                  </a:cubicBezTo>
                  <a:cubicBezTo>
                    <a:pt x="204" y="1034"/>
                    <a:pt x="202" y="1033"/>
                    <a:pt x="200" y="1030"/>
                  </a:cubicBezTo>
                  <a:cubicBezTo>
                    <a:pt x="198" y="1027"/>
                    <a:pt x="196" y="1024"/>
                    <a:pt x="195" y="1021"/>
                  </a:cubicBezTo>
                  <a:cubicBezTo>
                    <a:pt x="193" y="1017"/>
                    <a:pt x="191" y="1013"/>
                    <a:pt x="189" y="1010"/>
                  </a:cubicBezTo>
                  <a:cubicBezTo>
                    <a:pt x="186" y="1002"/>
                    <a:pt x="183" y="994"/>
                    <a:pt x="180" y="987"/>
                  </a:cubicBezTo>
                  <a:cubicBezTo>
                    <a:pt x="179" y="985"/>
                    <a:pt x="176" y="983"/>
                    <a:pt x="175" y="981"/>
                  </a:cubicBezTo>
                  <a:cubicBezTo>
                    <a:pt x="173" y="977"/>
                    <a:pt x="172" y="968"/>
                    <a:pt x="168" y="971"/>
                  </a:cubicBezTo>
                  <a:cubicBezTo>
                    <a:pt x="168" y="973"/>
                    <a:pt x="169" y="975"/>
                    <a:pt x="170" y="977"/>
                  </a:cubicBezTo>
                  <a:cubicBezTo>
                    <a:pt x="171" y="979"/>
                    <a:pt x="172" y="981"/>
                    <a:pt x="172" y="982"/>
                  </a:cubicBezTo>
                  <a:cubicBezTo>
                    <a:pt x="174" y="986"/>
                    <a:pt x="177" y="990"/>
                    <a:pt x="179" y="994"/>
                  </a:cubicBezTo>
                  <a:cubicBezTo>
                    <a:pt x="181" y="998"/>
                    <a:pt x="182" y="1001"/>
                    <a:pt x="184" y="1005"/>
                  </a:cubicBezTo>
                  <a:cubicBezTo>
                    <a:pt x="185" y="1008"/>
                    <a:pt x="187" y="1011"/>
                    <a:pt x="189" y="1015"/>
                  </a:cubicBezTo>
                  <a:cubicBezTo>
                    <a:pt x="192" y="1021"/>
                    <a:pt x="195" y="1028"/>
                    <a:pt x="198" y="1032"/>
                  </a:cubicBezTo>
                  <a:cubicBezTo>
                    <a:pt x="200" y="1034"/>
                    <a:pt x="201" y="1034"/>
                    <a:pt x="203" y="1036"/>
                  </a:cubicBezTo>
                  <a:cubicBezTo>
                    <a:pt x="203" y="1038"/>
                    <a:pt x="203" y="1041"/>
                    <a:pt x="204" y="1042"/>
                  </a:cubicBezTo>
                  <a:cubicBezTo>
                    <a:pt x="206" y="1047"/>
                    <a:pt x="210" y="1052"/>
                    <a:pt x="211" y="1053"/>
                  </a:cubicBezTo>
                  <a:cubicBezTo>
                    <a:pt x="212" y="1054"/>
                    <a:pt x="211" y="1056"/>
                    <a:pt x="212" y="1058"/>
                  </a:cubicBezTo>
                  <a:cubicBezTo>
                    <a:pt x="212" y="1058"/>
                    <a:pt x="214" y="1058"/>
                    <a:pt x="214" y="1058"/>
                  </a:cubicBezTo>
                  <a:cubicBezTo>
                    <a:pt x="215" y="1059"/>
                    <a:pt x="216" y="1061"/>
                    <a:pt x="217" y="1062"/>
                  </a:cubicBezTo>
                  <a:cubicBezTo>
                    <a:pt x="219" y="1065"/>
                    <a:pt x="222" y="1070"/>
                    <a:pt x="224" y="1073"/>
                  </a:cubicBezTo>
                  <a:cubicBezTo>
                    <a:pt x="226" y="1077"/>
                    <a:pt x="227" y="1080"/>
                    <a:pt x="226" y="1081"/>
                  </a:cubicBezTo>
                  <a:cubicBezTo>
                    <a:pt x="221" y="1077"/>
                    <a:pt x="218" y="1069"/>
                    <a:pt x="215" y="1065"/>
                  </a:cubicBezTo>
                  <a:cubicBezTo>
                    <a:pt x="212" y="1060"/>
                    <a:pt x="209" y="1057"/>
                    <a:pt x="206" y="1052"/>
                  </a:cubicBezTo>
                  <a:cubicBezTo>
                    <a:pt x="205" y="1051"/>
                    <a:pt x="205" y="1050"/>
                    <a:pt x="205" y="1049"/>
                  </a:cubicBezTo>
                  <a:cubicBezTo>
                    <a:pt x="202" y="1045"/>
                    <a:pt x="199" y="1039"/>
                    <a:pt x="196" y="1033"/>
                  </a:cubicBezTo>
                  <a:cubicBezTo>
                    <a:pt x="195" y="1032"/>
                    <a:pt x="194" y="1030"/>
                    <a:pt x="193" y="1029"/>
                  </a:cubicBezTo>
                  <a:cubicBezTo>
                    <a:pt x="192" y="1027"/>
                    <a:pt x="192" y="1026"/>
                    <a:pt x="191" y="1024"/>
                  </a:cubicBezTo>
                  <a:cubicBezTo>
                    <a:pt x="189" y="1022"/>
                    <a:pt x="188" y="1019"/>
                    <a:pt x="186" y="1017"/>
                  </a:cubicBezTo>
                  <a:cubicBezTo>
                    <a:pt x="183" y="1011"/>
                    <a:pt x="182" y="1006"/>
                    <a:pt x="179" y="1001"/>
                  </a:cubicBezTo>
                  <a:cubicBezTo>
                    <a:pt x="177" y="997"/>
                    <a:pt x="174" y="993"/>
                    <a:pt x="171" y="988"/>
                  </a:cubicBezTo>
                  <a:cubicBezTo>
                    <a:pt x="169" y="983"/>
                    <a:pt x="167" y="978"/>
                    <a:pt x="166" y="975"/>
                  </a:cubicBezTo>
                  <a:cubicBezTo>
                    <a:pt x="165" y="972"/>
                    <a:pt x="163" y="970"/>
                    <a:pt x="161" y="968"/>
                  </a:cubicBezTo>
                  <a:cubicBezTo>
                    <a:pt x="160" y="965"/>
                    <a:pt x="159" y="958"/>
                    <a:pt x="156" y="960"/>
                  </a:cubicBezTo>
                  <a:cubicBezTo>
                    <a:pt x="158" y="966"/>
                    <a:pt x="159" y="972"/>
                    <a:pt x="162" y="978"/>
                  </a:cubicBezTo>
                  <a:cubicBezTo>
                    <a:pt x="164" y="981"/>
                    <a:pt x="166" y="982"/>
                    <a:pt x="167" y="984"/>
                  </a:cubicBezTo>
                  <a:cubicBezTo>
                    <a:pt x="168" y="986"/>
                    <a:pt x="167" y="988"/>
                    <a:pt x="169" y="990"/>
                  </a:cubicBezTo>
                  <a:cubicBezTo>
                    <a:pt x="171" y="996"/>
                    <a:pt x="175" y="1001"/>
                    <a:pt x="178" y="1007"/>
                  </a:cubicBezTo>
                  <a:cubicBezTo>
                    <a:pt x="180" y="1012"/>
                    <a:pt x="183" y="1017"/>
                    <a:pt x="185" y="1022"/>
                  </a:cubicBezTo>
                  <a:cubicBezTo>
                    <a:pt x="188" y="1027"/>
                    <a:pt x="190" y="1032"/>
                    <a:pt x="192" y="1036"/>
                  </a:cubicBezTo>
                  <a:cubicBezTo>
                    <a:pt x="195" y="1041"/>
                    <a:pt x="197" y="1046"/>
                    <a:pt x="200" y="1050"/>
                  </a:cubicBezTo>
                  <a:cubicBezTo>
                    <a:pt x="201" y="1052"/>
                    <a:pt x="202" y="1054"/>
                    <a:pt x="203" y="1056"/>
                  </a:cubicBezTo>
                  <a:cubicBezTo>
                    <a:pt x="204" y="1058"/>
                    <a:pt x="205" y="1059"/>
                    <a:pt x="207" y="1061"/>
                  </a:cubicBezTo>
                  <a:cubicBezTo>
                    <a:pt x="208" y="1063"/>
                    <a:pt x="210" y="1063"/>
                    <a:pt x="211" y="1065"/>
                  </a:cubicBezTo>
                  <a:cubicBezTo>
                    <a:pt x="213" y="1068"/>
                    <a:pt x="213" y="1072"/>
                    <a:pt x="215" y="1076"/>
                  </a:cubicBezTo>
                  <a:cubicBezTo>
                    <a:pt x="217" y="1079"/>
                    <a:pt x="220" y="1082"/>
                    <a:pt x="223" y="1086"/>
                  </a:cubicBezTo>
                  <a:cubicBezTo>
                    <a:pt x="225" y="1088"/>
                    <a:pt x="227" y="1092"/>
                    <a:pt x="229" y="1095"/>
                  </a:cubicBezTo>
                  <a:cubicBezTo>
                    <a:pt x="232" y="1099"/>
                    <a:pt x="234" y="1102"/>
                    <a:pt x="237" y="1106"/>
                  </a:cubicBezTo>
                  <a:cubicBezTo>
                    <a:pt x="240" y="1110"/>
                    <a:pt x="243" y="1114"/>
                    <a:pt x="246" y="1118"/>
                  </a:cubicBezTo>
                  <a:cubicBezTo>
                    <a:pt x="249" y="1122"/>
                    <a:pt x="252" y="1126"/>
                    <a:pt x="255" y="1130"/>
                  </a:cubicBezTo>
                  <a:cubicBezTo>
                    <a:pt x="257" y="1132"/>
                    <a:pt x="258" y="1132"/>
                    <a:pt x="260" y="1134"/>
                  </a:cubicBezTo>
                  <a:cubicBezTo>
                    <a:pt x="265" y="1141"/>
                    <a:pt x="269" y="1147"/>
                    <a:pt x="274" y="1152"/>
                  </a:cubicBezTo>
                  <a:cubicBezTo>
                    <a:pt x="280" y="1158"/>
                    <a:pt x="282" y="1160"/>
                    <a:pt x="286" y="1165"/>
                  </a:cubicBezTo>
                  <a:cubicBezTo>
                    <a:pt x="288" y="1167"/>
                    <a:pt x="291" y="1168"/>
                    <a:pt x="292" y="1170"/>
                  </a:cubicBezTo>
                  <a:cubicBezTo>
                    <a:pt x="294" y="1172"/>
                    <a:pt x="294" y="1174"/>
                    <a:pt x="296" y="1176"/>
                  </a:cubicBezTo>
                  <a:cubicBezTo>
                    <a:pt x="297" y="1177"/>
                    <a:pt x="299" y="1177"/>
                    <a:pt x="301" y="1179"/>
                  </a:cubicBezTo>
                  <a:cubicBezTo>
                    <a:pt x="301" y="1179"/>
                    <a:pt x="303" y="1181"/>
                    <a:pt x="304" y="1183"/>
                  </a:cubicBezTo>
                  <a:cubicBezTo>
                    <a:pt x="306" y="1184"/>
                    <a:pt x="306" y="1183"/>
                    <a:pt x="308" y="1185"/>
                  </a:cubicBezTo>
                  <a:cubicBezTo>
                    <a:pt x="310" y="1188"/>
                    <a:pt x="312" y="1192"/>
                    <a:pt x="315" y="1195"/>
                  </a:cubicBezTo>
                  <a:cubicBezTo>
                    <a:pt x="318" y="1199"/>
                    <a:pt x="325" y="1203"/>
                    <a:pt x="330" y="1208"/>
                  </a:cubicBezTo>
                  <a:cubicBezTo>
                    <a:pt x="332" y="1210"/>
                    <a:pt x="334" y="1213"/>
                    <a:pt x="335" y="1214"/>
                  </a:cubicBezTo>
                  <a:cubicBezTo>
                    <a:pt x="338" y="1217"/>
                    <a:pt x="343" y="1221"/>
                    <a:pt x="344" y="1221"/>
                  </a:cubicBezTo>
                  <a:cubicBezTo>
                    <a:pt x="345" y="1222"/>
                    <a:pt x="347" y="1226"/>
                    <a:pt x="351" y="1228"/>
                  </a:cubicBezTo>
                  <a:cubicBezTo>
                    <a:pt x="353" y="1229"/>
                    <a:pt x="355" y="1228"/>
                    <a:pt x="357" y="1229"/>
                  </a:cubicBezTo>
                  <a:cubicBezTo>
                    <a:pt x="360" y="1231"/>
                    <a:pt x="360" y="1233"/>
                    <a:pt x="363" y="1235"/>
                  </a:cubicBezTo>
                  <a:cubicBezTo>
                    <a:pt x="367" y="1237"/>
                    <a:pt x="371" y="1239"/>
                    <a:pt x="376" y="1241"/>
                  </a:cubicBezTo>
                  <a:cubicBezTo>
                    <a:pt x="382" y="1245"/>
                    <a:pt x="387" y="1251"/>
                    <a:pt x="394" y="1256"/>
                  </a:cubicBezTo>
                  <a:cubicBezTo>
                    <a:pt x="397" y="1258"/>
                    <a:pt x="400" y="1258"/>
                    <a:pt x="403" y="1260"/>
                  </a:cubicBezTo>
                  <a:cubicBezTo>
                    <a:pt x="405" y="1261"/>
                    <a:pt x="408" y="1264"/>
                    <a:pt x="410" y="1266"/>
                  </a:cubicBezTo>
                  <a:cubicBezTo>
                    <a:pt x="420" y="1273"/>
                    <a:pt x="432" y="1277"/>
                    <a:pt x="441" y="1283"/>
                  </a:cubicBezTo>
                  <a:cubicBezTo>
                    <a:pt x="443" y="1284"/>
                    <a:pt x="445" y="1287"/>
                    <a:pt x="447" y="1288"/>
                  </a:cubicBezTo>
                  <a:cubicBezTo>
                    <a:pt x="451" y="1290"/>
                    <a:pt x="455" y="1291"/>
                    <a:pt x="460" y="1294"/>
                  </a:cubicBezTo>
                  <a:cubicBezTo>
                    <a:pt x="462" y="1295"/>
                    <a:pt x="464" y="1297"/>
                    <a:pt x="467" y="1298"/>
                  </a:cubicBezTo>
                  <a:cubicBezTo>
                    <a:pt x="469" y="1299"/>
                    <a:pt x="472" y="1299"/>
                    <a:pt x="474" y="1300"/>
                  </a:cubicBezTo>
                  <a:cubicBezTo>
                    <a:pt x="479" y="1303"/>
                    <a:pt x="486" y="1307"/>
                    <a:pt x="490" y="1309"/>
                  </a:cubicBezTo>
                  <a:cubicBezTo>
                    <a:pt x="497" y="1314"/>
                    <a:pt x="499" y="1311"/>
                    <a:pt x="505" y="1313"/>
                  </a:cubicBezTo>
                  <a:cubicBezTo>
                    <a:pt x="506" y="1314"/>
                    <a:pt x="510" y="1316"/>
                    <a:pt x="514" y="1317"/>
                  </a:cubicBezTo>
                  <a:cubicBezTo>
                    <a:pt x="517" y="1318"/>
                    <a:pt x="521" y="1320"/>
                    <a:pt x="524" y="1321"/>
                  </a:cubicBezTo>
                  <a:cubicBezTo>
                    <a:pt x="527" y="1321"/>
                    <a:pt x="529" y="1320"/>
                    <a:pt x="531" y="1321"/>
                  </a:cubicBezTo>
                  <a:cubicBezTo>
                    <a:pt x="541" y="1323"/>
                    <a:pt x="543" y="1327"/>
                    <a:pt x="548" y="1329"/>
                  </a:cubicBezTo>
                  <a:cubicBezTo>
                    <a:pt x="552" y="1330"/>
                    <a:pt x="556" y="1329"/>
                    <a:pt x="559" y="1330"/>
                  </a:cubicBezTo>
                  <a:cubicBezTo>
                    <a:pt x="562" y="1331"/>
                    <a:pt x="565" y="1333"/>
                    <a:pt x="568" y="1334"/>
                  </a:cubicBezTo>
                  <a:cubicBezTo>
                    <a:pt x="571" y="1335"/>
                    <a:pt x="574" y="1334"/>
                    <a:pt x="576" y="1335"/>
                  </a:cubicBezTo>
                  <a:cubicBezTo>
                    <a:pt x="578" y="1335"/>
                    <a:pt x="579" y="1337"/>
                    <a:pt x="582" y="1337"/>
                  </a:cubicBezTo>
                  <a:cubicBezTo>
                    <a:pt x="587" y="1338"/>
                    <a:pt x="596" y="1339"/>
                    <a:pt x="601" y="1341"/>
                  </a:cubicBezTo>
                  <a:cubicBezTo>
                    <a:pt x="603" y="1341"/>
                    <a:pt x="605" y="1343"/>
                    <a:pt x="607" y="1344"/>
                  </a:cubicBezTo>
                  <a:cubicBezTo>
                    <a:pt x="609" y="1344"/>
                    <a:pt x="612" y="1344"/>
                    <a:pt x="615" y="1345"/>
                  </a:cubicBezTo>
                  <a:cubicBezTo>
                    <a:pt x="618" y="1345"/>
                    <a:pt x="620" y="1347"/>
                    <a:pt x="622" y="1347"/>
                  </a:cubicBezTo>
                  <a:cubicBezTo>
                    <a:pt x="621" y="1347"/>
                    <a:pt x="626" y="1347"/>
                    <a:pt x="627" y="1347"/>
                  </a:cubicBezTo>
                  <a:cubicBezTo>
                    <a:pt x="629" y="1347"/>
                    <a:pt x="631" y="1347"/>
                    <a:pt x="634" y="1348"/>
                  </a:cubicBezTo>
                  <a:cubicBezTo>
                    <a:pt x="637" y="1348"/>
                    <a:pt x="640" y="1348"/>
                    <a:pt x="642" y="1349"/>
                  </a:cubicBezTo>
                  <a:cubicBezTo>
                    <a:pt x="642" y="1349"/>
                    <a:pt x="641" y="1350"/>
                    <a:pt x="641" y="1351"/>
                  </a:cubicBezTo>
                  <a:cubicBezTo>
                    <a:pt x="644" y="1352"/>
                    <a:pt x="657" y="1351"/>
                    <a:pt x="656" y="1351"/>
                  </a:cubicBezTo>
                  <a:cubicBezTo>
                    <a:pt x="659" y="1352"/>
                    <a:pt x="661" y="1354"/>
                    <a:pt x="664" y="1354"/>
                  </a:cubicBezTo>
                  <a:cubicBezTo>
                    <a:pt x="664" y="1354"/>
                    <a:pt x="667" y="1352"/>
                    <a:pt x="668" y="1352"/>
                  </a:cubicBezTo>
                  <a:cubicBezTo>
                    <a:pt x="670" y="1352"/>
                    <a:pt x="670" y="1353"/>
                    <a:pt x="672" y="1353"/>
                  </a:cubicBezTo>
                  <a:cubicBezTo>
                    <a:pt x="672" y="1353"/>
                    <a:pt x="673" y="1352"/>
                    <a:pt x="675" y="1352"/>
                  </a:cubicBezTo>
                  <a:cubicBezTo>
                    <a:pt x="686" y="1353"/>
                    <a:pt x="694" y="1355"/>
                    <a:pt x="700" y="1355"/>
                  </a:cubicBezTo>
                  <a:cubicBezTo>
                    <a:pt x="702" y="1355"/>
                    <a:pt x="706" y="1353"/>
                    <a:pt x="708" y="1353"/>
                  </a:cubicBezTo>
                  <a:cubicBezTo>
                    <a:pt x="709" y="1353"/>
                    <a:pt x="710" y="1355"/>
                    <a:pt x="713" y="1355"/>
                  </a:cubicBezTo>
                  <a:cubicBezTo>
                    <a:pt x="716" y="1355"/>
                    <a:pt x="717" y="1354"/>
                    <a:pt x="720" y="1354"/>
                  </a:cubicBezTo>
                  <a:cubicBezTo>
                    <a:pt x="721" y="1354"/>
                    <a:pt x="724" y="1355"/>
                    <a:pt x="726" y="1355"/>
                  </a:cubicBezTo>
                  <a:cubicBezTo>
                    <a:pt x="735" y="1356"/>
                    <a:pt x="739" y="1354"/>
                    <a:pt x="745" y="1353"/>
                  </a:cubicBezTo>
                  <a:cubicBezTo>
                    <a:pt x="747" y="1353"/>
                    <a:pt x="750" y="1355"/>
                    <a:pt x="753" y="1355"/>
                  </a:cubicBezTo>
                  <a:cubicBezTo>
                    <a:pt x="760" y="1354"/>
                    <a:pt x="757" y="1352"/>
                    <a:pt x="761" y="1354"/>
                  </a:cubicBezTo>
                  <a:cubicBezTo>
                    <a:pt x="763" y="1355"/>
                    <a:pt x="767" y="1354"/>
                    <a:pt x="772" y="1354"/>
                  </a:cubicBezTo>
                  <a:cubicBezTo>
                    <a:pt x="777" y="1353"/>
                    <a:pt x="782" y="1352"/>
                    <a:pt x="787" y="1352"/>
                  </a:cubicBezTo>
                  <a:cubicBezTo>
                    <a:pt x="793" y="1351"/>
                    <a:pt x="799" y="1352"/>
                    <a:pt x="803" y="1352"/>
                  </a:cubicBezTo>
                  <a:cubicBezTo>
                    <a:pt x="807" y="1351"/>
                    <a:pt x="810" y="1349"/>
                    <a:pt x="813" y="1348"/>
                  </a:cubicBezTo>
                  <a:cubicBezTo>
                    <a:pt x="822" y="1347"/>
                    <a:pt x="836" y="1344"/>
                    <a:pt x="846" y="1342"/>
                  </a:cubicBezTo>
                  <a:cubicBezTo>
                    <a:pt x="848" y="1342"/>
                    <a:pt x="851" y="1342"/>
                    <a:pt x="853" y="1342"/>
                  </a:cubicBezTo>
                  <a:cubicBezTo>
                    <a:pt x="858" y="1341"/>
                    <a:pt x="867" y="1339"/>
                    <a:pt x="870" y="1338"/>
                  </a:cubicBezTo>
                  <a:cubicBezTo>
                    <a:pt x="872" y="1337"/>
                    <a:pt x="873" y="1334"/>
                    <a:pt x="875" y="1333"/>
                  </a:cubicBezTo>
                  <a:cubicBezTo>
                    <a:pt x="879" y="1332"/>
                    <a:pt x="883" y="1333"/>
                    <a:pt x="888" y="1332"/>
                  </a:cubicBezTo>
                  <a:cubicBezTo>
                    <a:pt x="893" y="1331"/>
                    <a:pt x="899" y="1328"/>
                    <a:pt x="902" y="1327"/>
                  </a:cubicBezTo>
                  <a:cubicBezTo>
                    <a:pt x="904" y="1327"/>
                    <a:pt x="906" y="1328"/>
                    <a:pt x="907" y="1327"/>
                  </a:cubicBezTo>
                  <a:cubicBezTo>
                    <a:pt x="915" y="1326"/>
                    <a:pt x="920" y="1323"/>
                    <a:pt x="926" y="1321"/>
                  </a:cubicBezTo>
                  <a:cubicBezTo>
                    <a:pt x="928" y="1320"/>
                    <a:pt x="930" y="1319"/>
                    <a:pt x="932" y="1319"/>
                  </a:cubicBezTo>
                  <a:cubicBezTo>
                    <a:pt x="934" y="1318"/>
                    <a:pt x="935" y="1318"/>
                    <a:pt x="937" y="1317"/>
                  </a:cubicBezTo>
                  <a:cubicBezTo>
                    <a:pt x="941" y="1316"/>
                    <a:pt x="944" y="1316"/>
                    <a:pt x="946" y="1315"/>
                  </a:cubicBezTo>
                  <a:cubicBezTo>
                    <a:pt x="953" y="1312"/>
                    <a:pt x="959" y="1309"/>
                    <a:pt x="965" y="1305"/>
                  </a:cubicBezTo>
                  <a:cubicBezTo>
                    <a:pt x="968" y="1304"/>
                    <a:pt x="973" y="1304"/>
                    <a:pt x="976" y="1302"/>
                  </a:cubicBezTo>
                  <a:cubicBezTo>
                    <a:pt x="977" y="1301"/>
                    <a:pt x="979" y="1299"/>
                    <a:pt x="982" y="1298"/>
                  </a:cubicBezTo>
                  <a:cubicBezTo>
                    <a:pt x="984" y="1297"/>
                    <a:pt x="985" y="1298"/>
                    <a:pt x="987" y="1297"/>
                  </a:cubicBezTo>
                  <a:cubicBezTo>
                    <a:pt x="989" y="1297"/>
                    <a:pt x="992" y="1293"/>
                    <a:pt x="995" y="1292"/>
                  </a:cubicBezTo>
                  <a:cubicBezTo>
                    <a:pt x="999" y="1290"/>
                    <a:pt x="1002" y="1288"/>
                    <a:pt x="1006" y="1286"/>
                  </a:cubicBezTo>
                  <a:cubicBezTo>
                    <a:pt x="1012" y="1283"/>
                    <a:pt x="1029" y="1274"/>
                    <a:pt x="1032" y="1272"/>
                  </a:cubicBezTo>
                  <a:cubicBezTo>
                    <a:pt x="1033" y="1271"/>
                    <a:pt x="1032" y="1270"/>
                    <a:pt x="1035" y="1269"/>
                  </a:cubicBezTo>
                  <a:cubicBezTo>
                    <a:pt x="1036" y="1269"/>
                    <a:pt x="1037" y="1270"/>
                    <a:pt x="1040" y="1268"/>
                  </a:cubicBezTo>
                  <a:cubicBezTo>
                    <a:pt x="1045" y="1265"/>
                    <a:pt x="1048" y="1262"/>
                    <a:pt x="1051" y="1261"/>
                  </a:cubicBezTo>
                  <a:cubicBezTo>
                    <a:pt x="1058" y="1259"/>
                    <a:pt x="1068" y="1255"/>
                    <a:pt x="1070" y="1249"/>
                  </a:cubicBezTo>
                  <a:cubicBezTo>
                    <a:pt x="1077" y="1249"/>
                    <a:pt x="1079" y="1244"/>
                    <a:pt x="1084" y="1239"/>
                  </a:cubicBezTo>
                  <a:cubicBezTo>
                    <a:pt x="1090" y="1233"/>
                    <a:pt x="1091" y="1234"/>
                    <a:pt x="1097" y="1230"/>
                  </a:cubicBezTo>
                  <a:cubicBezTo>
                    <a:pt x="1101" y="1227"/>
                    <a:pt x="1105" y="1224"/>
                    <a:pt x="1106" y="1223"/>
                  </a:cubicBezTo>
                  <a:cubicBezTo>
                    <a:pt x="1107" y="1223"/>
                    <a:pt x="1107" y="1224"/>
                    <a:pt x="1108" y="1224"/>
                  </a:cubicBezTo>
                  <a:cubicBezTo>
                    <a:pt x="1110" y="1224"/>
                    <a:pt x="1113" y="1221"/>
                    <a:pt x="1115" y="1218"/>
                  </a:cubicBezTo>
                  <a:cubicBezTo>
                    <a:pt x="1117" y="1215"/>
                    <a:pt x="1119" y="1212"/>
                    <a:pt x="1120" y="1211"/>
                  </a:cubicBezTo>
                  <a:cubicBezTo>
                    <a:pt x="1122" y="1208"/>
                    <a:pt x="1126" y="1207"/>
                    <a:pt x="1128" y="1205"/>
                  </a:cubicBezTo>
                  <a:cubicBezTo>
                    <a:pt x="1131" y="1203"/>
                    <a:pt x="1130" y="1202"/>
                    <a:pt x="1133" y="1200"/>
                  </a:cubicBezTo>
                  <a:cubicBezTo>
                    <a:pt x="1139" y="1194"/>
                    <a:pt x="1149" y="1186"/>
                    <a:pt x="1156" y="1179"/>
                  </a:cubicBezTo>
                  <a:cubicBezTo>
                    <a:pt x="1158" y="1176"/>
                    <a:pt x="1159" y="1174"/>
                    <a:pt x="1161" y="1172"/>
                  </a:cubicBezTo>
                  <a:cubicBezTo>
                    <a:pt x="1163" y="1170"/>
                    <a:pt x="1164" y="1170"/>
                    <a:pt x="1166" y="1168"/>
                  </a:cubicBezTo>
                  <a:cubicBezTo>
                    <a:pt x="1168" y="1166"/>
                    <a:pt x="1170" y="1164"/>
                    <a:pt x="1172" y="1162"/>
                  </a:cubicBezTo>
                  <a:cubicBezTo>
                    <a:pt x="1175" y="1162"/>
                    <a:pt x="1173" y="1164"/>
                    <a:pt x="1176" y="1163"/>
                  </a:cubicBezTo>
                  <a:cubicBezTo>
                    <a:pt x="1178" y="1162"/>
                    <a:pt x="1181" y="1156"/>
                    <a:pt x="1182" y="1158"/>
                  </a:cubicBezTo>
                  <a:cubicBezTo>
                    <a:pt x="1184" y="1161"/>
                    <a:pt x="1178" y="1165"/>
                    <a:pt x="1175" y="1169"/>
                  </a:cubicBezTo>
                  <a:cubicBezTo>
                    <a:pt x="1171" y="1174"/>
                    <a:pt x="1167" y="1181"/>
                    <a:pt x="1163" y="1185"/>
                  </a:cubicBezTo>
                  <a:cubicBezTo>
                    <a:pt x="1160" y="1188"/>
                    <a:pt x="1157" y="1188"/>
                    <a:pt x="1154" y="1191"/>
                  </a:cubicBezTo>
                  <a:cubicBezTo>
                    <a:pt x="1146" y="1197"/>
                    <a:pt x="1147" y="1200"/>
                    <a:pt x="1143" y="1204"/>
                  </a:cubicBezTo>
                  <a:cubicBezTo>
                    <a:pt x="1142" y="1206"/>
                    <a:pt x="1137" y="1208"/>
                    <a:pt x="1136" y="1211"/>
                  </a:cubicBezTo>
                  <a:cubicBezTo>
                    <a:pt x="1138" y="1209"/>
                    <a:pt x="1143" y="1209"/>
                    <a:pt x="1141" y="1211"/>
                  </a:cubicBezTo>
                  <a:cubicBezTo>
                    <a:pt x="1137" y="1218"/>
                    <a:pt x="1131" y="1216"/>
                    <a:pt x="1128" y="1219"/>
                  </a:cubicBezTo>
                  <a:cubicBezTo>
                    <a:pt x="1126" y="1220"/>
                    <a:pt x="1126" y="1221"/>
                    <a:pt x="1126" y="1222"/>
                  </a:cubicBezTo>
                  <a:cubicBezTo>
                    <a:pt x="1123" y="1224"/>
                    <a:pt x="1120" y="1225"/>
                    <a:pt x="1121" y="1229"/>
                  </a:cubicBezTo>
                  <a:cubicBezTo>
                    <a:pt x="1125" y="1225"/>
                    <a:pt x="1129" y="1222"/>
                    <a:pt x="1127" y="1226"/>
                  </a:cubicBezTo>
                  <a:cubicBezTo>
                    <a:pt x="1122" y="1231"/>
                    <a:pt x="1118" y="1229"/>
                    <a:pt x="1113" y="1232"/>
                  </a:cubicBezTo>
                  <a:cubicBezTo>
                    <a:pt x="1108" y="1235"/>
                    <a:pt x="1106" y="1239"/>
                    <a:pt x="1102" y="1243"/>
                  </a:cubicBezTo>
                  <a:cubicBezTo>
                    <a:pt x="1102" y="1243"/>
                    <a:pt x="1098" y="1245"/>
                    <a:pt x="1097" y="1245"/>
                  </a:cubicBezTo>
                  <a:cubicBezTo>
                    <a:pt x="1091" y="1249"/>
                    <a:pt x="1079" y="1259"/>
                    <a:pt x="1074" y="1260"/>
                  </a:cubicBezTo>
                  <a:cubicBezTo>
                    <a:pt x="1077" y="1262"/>
                    <a:pt x="1073" y="1266"/>
                    <a:pt x="1071" y="1267"/>
                  </a:cubicBezTo>
                  <a:cubicBezTo>
                    <a:pt x="1071" y="1268"/>
                    <a:pt x="1065" y="1271"/>
                    <a:pt x="1063" y="1272"/>
                  </a:cubicBezTo>
                  <a:cubicBezTo>
                    <a:pt x="1062" y="1272"/>
                    <a:pt x="1062" y="1271"/>
                    <a:pt x="1062" y="1271"/>
                  </a:cubicBezTo>
                  <a:cubicBezTo>
                    <a:pt x="1061" y="1271"/>
                    <a:pt x="1059" y="1273"/>
                    <a:pt x="1059" y="1273"/>
                  </a:cubicBezTo>
                  <a:cubicBezTo>
                    <a:pt x="1058" y="1273"/>
                    <a:pt x="1056" y="1271"/>
                    <a:pt x="1056" y="1272"/>
                  </a:cubicBezTo>
                  <a:cubicBezTo>
                    <a:pt x="1052" y="1273"/>
                    <a:pt x="1048" y="1277"/>
                    <a:pt x="1046" y="1278"/>
                  </a:cubicBezTo>
                  <a:cubicBezTo>
                    <a:pt x="1047" y="1279"/>
                    <a:pt x="1049" y="1282"/>
                    <a:pt x="1048" y="1284"/>
                  </a:cubicBezTo>
                  <a:cubicBezTo>
                    <a:pt x="1043" y="1288"/>
                    <a:pt x="1042" y="1285"/>
                    <a:pt x="1045" y="1282"/>
                  </a:cubicBezTo>
                  <a:cubicBezTo>
                    <a:pt x="1038" y="1285"/>
                    <a:pt x="1040" y="1288"/>
                    <a:pt x="1039" y="1289"/>
                  </a:cubicBezTo>
                  <a:cubicBezTo>
                    <a:pt x="1037" y="1291"/>
                    <a:pt x="1035" y="1295"/>
                    <a:pt x="1030" y="1294"/>
                  </a:cubicBezTo>
                  <a:cubicBezTo>
                    <a:pt x="1033" y="1292"/>
                    <a:pt x="1035" y="1290"/>
                    <a:pt x="1035" y="1288"/>
                  </a:cubicBezTo>
                  <a:cubicBezTo>
                    <a:pt x="1030" y="1289"/>
                    <a:pt x="1026" y="1295"/>
                    <a:pt x="1021" y="1297"/>
                  </a:cubicBezTo>
                  <a:cubicBezTo>
                    <a:pt x="1017" y="1299"/>
                    <a:pt x="1016" y="1298"/>
                    <a:pt x="1013" y="1300"/>
                  </a:cubicBezTo>
                  <a:cubicBezTo>
                    <a:pt x="1011" y="1301"/>
                    <a:pt x="1012" y="1302"/>
                    <a:pt x="1011" y="1303"/>
                  </a:cubicBezTo>
                  <a:cubicBezTo>
                    <a:pt x="1009" y="1304"/>
                    <a:pt x="1006" y="1304"/>
                    <a:pt x="1004" y="1305"/>
                  </a:cubicBezTo>
                  <a:cubicBezTo>
                    <a:pt x="1001" y="1306"/>
                    <a:pt x="997" y="1308"/>
                    <a:pt x="993" y="1310"/>
                  </a:cubicBezTo>
                  <a:cubicBezTo>
                    <a:pt x="990" y="1311"/>
                    <a:pt x="986" y="1313"/>
                    <a:pt x="983" y="1315"/>
                  </a:cubicBezTo>
                  <a:cubicBezTo>
                    <a:pt x="980" y="1316"/>
                    <a:pt x="979" y="1320"/>
                    <a:pt x="976" y="1321"/>
                  </a:cubicBezTo>
                  <a:cubicBezTo>
                    <a:pt x="975" y="1322"/>
                    <a:pt x="970" y="1325"/>
                    <a:pt x="966" y="1327"/>
                  </a:cubicBezTo>
                  <a:cubicBezTo>
                    <a:pt x="961" y="1329"/>
                    <a:pt x="957" y="1331"/>
                    <a:pt x="957" y="1331"/>
                  </a:cubicBezTo>
                  <a:cubicBezTo>
                    <a:pt x="953" y="1332"/>
                    <a:pt x="946" y="1331"/>
                    <a:pt x="943" y="1333"/>
                  </a:cubicBezTo>
                  <a:cubicBezTo>
                    <a:pt x="939" y="1336"/>
                    <a:pt x="938" y="1339"/>
                    <a:pt x="934" y="1341"/>
                  </a:cubicBezTo>
                  <a:cubicBezTo>
                    <a:pt x="931" y="1340"/>
                    <a:pt x="926" y="1344"/>
                    <a:pt x="924" y="1344"/>
                  </a:cubicBezTo>
                  <a:cubicBezTo>
                    <a:pt x="924" y="1344"/>
                    <a:pt x="921" y="1344"/>
                    <a:pt x="920" y="1344"/>
                  </a:cubicBezTo>
                  <a:cubicBezTo>
                    <a:pt x="914" y="1344"/>
                    <a:pt x="910" y="1348"/>
                    <a:pt x="903" y="1351"/>
                  </a:cubicBezTo>
                  <a:cubicBezTo>
                    <a:pt x="900" y="1351"/>
                    <a:pt x="900" y="1348"/>
                    <a:pt x="895" y="1351"/>
                  </a:cubicBezTo>
                  <a:cubicBezTo>
                    <a:pt x="893" y="1354"/>
                    <a:pt x="903" y="1352"/>
                    <a:pt x="896" y="1354"/>
                  </a:cubicBezTo>
                  <a:cubicBezTo>
                    <a:pt x="888" y="1357"/>
                    <a:pt x="897" y="1349"/>
                    <a:pt x="889" y="1351"/>
                  </a:cubicBezTo>
                  <a:cubicBezTo>
                    <a:pt x="880" y="1354"/>
                    <a:pt x="887" y="1356"/>
                    <a:pt x="886" y="1357"/>
                  </a:cubicBezTo>
                  <a:cubicBezTo>
                    <a:pt x="882" y="1360"/>
                    <a:pt x="880" y="1356"/>
                    <a:pt x="877" y="1356"/>
                  </a:cubicBezTo>
                  <a:cubicBezTo>
                    <a:pt x="875" y="1356"/>
                    <a:pt x="871" y="1358"/>
                    <a:pt x="869" y="1359"/>
                  </a:cubicBezTo>
                  <a:cubicBezTo>
                    <a:pt x="867" y="1359"/>
                    <a:pt x="867" y="1357"/>
                    <a:pt x="864" y="1358"/>
                  </a:cubicBezTo>
                  <a:cubicBezTo>
                    <a:pt x="862" y="1359"/>
                    <a:pt x="858" y="1360"/>
                    <a:pt x="856" y="1361"/>
                  </a:cubicBezTo>
                  <a:cubicBezTo>
                    <a:pt x="852" y="1362"/>
                    <a:pt x="848" y="1363"/>
                    <a:pt x="844" y="1364"/>
                  </a:cubicBezTo>
                  <a:cubicBezTo>
                    <a:pt x="840" y="1365"/>
                    <a:pt x="826" y="1366"/>
                    <a:pt x="823" y="1367"/>
                  </a:cubicBezTo>
                  <a:cubicBezTo>
                    <a:pt x="821" y="1367"/>
                    <a:pt x="819" y="1368"/>
                    <a:pt x="817" y="1369"/>
                  </a:cubicBezTo>
                  <a:cubicBezTo>
                    <a:pt x="815" y="1369"/>
                    <a:pt x="813" y="1370"/>
                    <a:pt x="811" y="1371"/>
                  </a:cubicBezTo>
                  <a:cubicBezTo>
                    <a:pt x="806" y="1373"/>
                    <a:pt x="802" y="1374"/>
                    <a:pt x="797" y="1374"/>
                  </a:cubicBezTo>
                  <a:cubicBezTo>
                    <a:pt x="794" y="1372"/>
                    <a:pt x="797" y="1373"/>
                    <a:pt x="796" y="1370"/>
                  </a:cubicBezTo>
                  <a:cubicBezTo>
                    <a:pt x="788" y="1372"/>
                    <a:pt x="796" y="1373"/>
                    <a:pt x="790" y="1375"/>
                  </a:cubicBezTo>
                  <a:cubicBezTo>
                    <a:pt x="786" y="1377"/>
                    <a:pt x="781" y="1376"/>
                    <a:pt x="776" y="1376"/>
                  </a:cubicBezTo>
                  <a:cubicBezTo>
                    <a:pt x="771" y="1376"/>
                    <a:pt x="766" y="1376"/>
                    <a:pt x="762" y="1378"/>
                  </a:cubicBezTo>
                  <a:cubicBezTo>
                    <a:pt x="762" y="1376"/>
                    <a:pt x="764" y="1376"/>
                    <a:pt x="763" y="1374"/>
                  </a:cubicBezTo>
                  <a:cubicBezTo>
                    <a:pt x="760" y="1374"/>
                    <a:pt x="757" y="1374"/>
                    <a:pt x="754" y="1375"/>
                  </a:cubicBezTo>
                  <a:cubicBezTo>
                    <a:pt x="751" y="1375"/>
                    <a:pt x="748" y="1376"/>
                    <a:pt x="745" y="1377"/>
                  </a:cubicBezTo>
                  <a:cubicBezTo>
                    <a:pt x="740" y="1378"/>
                    <a:pt x="732" y="1379"/>
                    <a:pt x="730" y="1379"/>
                  </a:cubicBezTo>
                  <a:cubicBezTo>
                    <a:pt x="728" y="1378"/>
                    <a:pt x="726" y="1377"/>
                    <a:pt x="724" y="1377"/>
                  </a:cubicBezTo>
                  <a:cubicBezTo>
                    <a:pt x="721" y="1377"/>
                    <a:pt x="718" y="1379"/>
                    <a:pt x="715" y="1379"/>
                  </a:cubicBezTo>
                  <a:cubicBezTo>
                    <a:pt x="711" y="1379"/>
                    <a:pt x="704" y="1378"/>
                    <a:pt x="699" y="1378"/>
                  </a:cubicBezTo>
                  <a:cubicBezTo>
                    <a:pt x="696" y="1378"/>
                    <a:pt x="696" y="1379"/>
                    <a:pt x="692" y="1379"/>
                  </a:cubicBezTo>
                  <a:cubicBezTo>
                    <a:pt x="687" y="1379"/>
                    <a:pt x="681" y="1377"/>
                    <a:pt x="675" y="1377"/>
                  </a:cubicBezTo>
                  <a:cubicBezTo>
                    <a:pt x="671" y="1376"/>
                    <a:pt x="667" y="1377"/>
                    <a:pt x="664" y="1376"/>
                  </a:cubicBezTo>
                  <a:cubicBezTo>
                    <a:pt x="661" y="1376"/>
                    <a:pt x="658" y="1374"/>
                    <a:pt x="656" y="1374"/>
                  </a:cubicBezTo>
                  <a:cubicBezTo>
                    <a:pt x="653" y="1374"/>
                    <a:pt x="650" y="1376"/>
                    <a:pt x="647" y="1376"/>
                  </a:cubicBezTo>
                  <a:cubicBezTo>
                    <a:pt x="647" y="1374"/>
                    <a:pt x="643" y="1373"/>
                    <a:pt x="638" y="1372"/>
                  </a:cubicBezTo>
                  <a:cubicBezTo>
                    <a:pt x="636" y="1371"/>
                    <a:pt x="634" y="1371"/>
                    <a:pt x="631" y="1371"/>
                  </a:cubicBezTo>
                  <a:cubicBezTo>
                    <a:pt x="629" y="1370"/>
                    <a:pt x="627" y="1370"/>
                    <a:pt x="626" y="1370"/>
                  </a:cubicBezTo>
                  <a:cubicBezTo>
                    <a:pt x="624" y="1370"/>
                    <a:pt x="620" y="1371"/>
                    <a:pt x="617" y="1371"/>
                  </a:cubicBezTo>
                  <a:cubicBezTo>
                    <a:pt x="616" y="1371"/>
                    <a:pt x="613" y="1370"/>
                    <a:pt x="609" y="1369"/>
                  </a:cubicBezTo>
                  <a:cubicBezTo>
                    <a:pt x="601" y="1369"/>
                    <a:pt x="592" y="1367"/>
                    <a:pt x="584" y="1367"/>
                  </a:cubicBezTo>
                  <a:cubicBezTo>
                    <a:pt x="587" y="1366"/>
                    <a:pt x="590" y="1365"/>
                    <a:pt x="585" y="1363"/>
                  </a:cubicBezTo>
                  <a:cubicBezTo>
                    <a:pt x="578" y="1363"/>
                    <a:pt x="583" y="1365"/>
                    <a:pt x="581" y="1366"/>
                  </a:cubicBezTo>
                  <a:cubicBezTo>
                    <a:pt x="575" y="1365"/>
                    <a:pt x="571" y="1366"/>
                    <a:pt x="568" y="1363"/>
                  </a:cubicBezTo>
                  <a:cubicBezTo>
                    <a:pt x="566" y="1362"/>
                    <a:pt x="569" y="1362"/>
                    <a:pt x="565" y="1361"/>
                  </a:cubicBezTo>
                  <a:cubicBezTo>
                    <a:pt x="564" y="1360"/>
                    <a:pt x="562" y="1361"/>
                    <a:pt x="562" y="1361"/>
                  </a:cubicBezTo>
                  <a:cubicBezTo>
                    <a:pt x="558" y="1360"/>
                    <a:pt x="554" y="1356"/>
                    <a:pt x="552" y="1359"/>
                  </a:cubicBezTo>
                  <a:cubicBezTo>
                    <a:pt x="553" y="1357"/>
                    <a:pt x="549" y="1356"/>
                    <a:pt x="546" y="1354"/>
                  </a:cubicBezTo>
                  <a:cubicBezTo>
                    <a:pt x="540" y="1356"/>
                    <a:pt x="532" y="1356"/>
                    <a:pt x="525" y="1352"/>
                  </a:cubicBezTo>
                  <a:cubicBezTo>
                    <a:pt x="524" y="1352"/>
                    <a:pt x="525" y="1350"/>
                    <a:pt x="525" y="1350"/>
                  </a:cubicBezTo>
                  <a:cubicBezTo>
                    <a:pt x="525" y="1347"/>
                    <a:pt x="516" y="1348"/>
                    <a:pt x="513" y="1346"/>
                  </a:cubicBezTo>
                  <a:cubicBezTo>
                    <a:pt x="510" y="1345"/>
                    <a:pt x="510" y="1344"/>
                    <a:pt x="507" y="1343"/>
                  </a:cubicBezTo>
                  <a:cubicBezTo>
                    <a:pt x="503" y="1342"/>
                    <a:pt x="498" y="1342"/>
                    <a:pt x="495" y="1341"/>
                  </a:cubicBezTo>
                  <a:cubicBezTo>
                    <a:pt x="492" y="1340"/>
                    <a:pt x="489" y="1337"/>
                    <a:pt x="486" y="1336"/>
                  </a:cubicBezTo>
                  <a:cubicBezTo>
                    <a:pt x="482" y="1334"/>
                    <a:pt x="476" y="1331"/>
                    <a:pt x="471" y="1329"/>
                  </a:cubicBezTo>
                  <a:cubicBezTo>
                    <a:pt x="467" y="1327"/>
                    <a:pt x="462" y="1326"/>
                    <a:pt x="457" y="1325"/>
                  </a:cubicBezTo>
                  <a:cubicBezTo>
                    <a:pt x="453" y="1323"/>
                    <a:pt x="448" y="1322"/>
                    <a:pt x="444" y="1320"/>
                  </a:cubicBezTo>
                  <a:cubicBezTo>
                    <a:pt x="439" y="1318"/>
                    <a:pt x="434" y="1315"/>
                    <a:pt x="429" y="1313"/>
                  </a:cubicBezTo>
                  <a:cubicBezTo>
                    <a:pt x="424" y="1310"/>
                    <a:pt x="420" y="1308"/>
                    <a:pt x="416" y="1306"/>
                  </a:cubicBezTo>
                  <a:cubicBezTo>
                    <a:pt x="413" y="1304"/>
                    <a:pt x="409" y="1302"/>
                    <a:pt x="406" y="1301"/>
                  </a:cubicBezTo>
                  <a:cubicBezTo>
                    <a:pt x="403" y="1299"/>
                    <a:pt x="400" y="1297"/>
                    <a:pt x="397" y="1295"/>
                  </a:cubicBezTo>
                  <a:cubicBezTo>
                    <a:pt x="391" y="1291"/>
                    <a:pt x="384" y="1287"/>
                    <a:pt x="377" y="1284"/>
                  </a:cubicBezTo>
                  <a:cubicBezTo>
                    <a:pt x="373" y="1281"/>
                    <a:pt x="377" y="1279"/>
                    <a:pt x="373" y="1277"/>
                  </a:cubicBezTo>
                  <a:cubicBezTo>
                    <a:pt x="367" y="1279"/>
                    <a:pt x="360" y="1272"/>
                    <a:pt x="354" y="1267"/>
                  </a:cubicBezTo>
                  <a:cubicBezTo>
                    <a:pt x="348" y="1263"/>
                    <a:pt x="345" y="1261"/>
                    <a:pt x="340" y="1258"/>
                  </a:cubicBezTo>
                  <a:cubicBezTo>
                    <a:pt x="337" y="1255"/>
                    <a:pt x="334" y="1253"/>
                    <a:pt x="330" y="1251"/>
                  </a:cubicBezTo>
                  <a:cubicBezTo>
                    <a:pt x="327" y="1249"/>
                    <a:pt x="324" y="1247"/>
                    <a:pt x="323" y="1245"/>
                  </a:cubicBezTo>
                  <a:cubicBezTo>
                    <a:pt x="321" y="1244"/>
                    <a:pt x="320" y="1242"/>
                    <a:pt x="319" y="1242"/>
                  </a:cubicBezTo>
                  <a:cubicBezTo>
                    <a:pt x="316" y="1239"/>
                    <a:pt x="312" y="1239"/>
                    <a:pt x="308" y="1236"/>
                  </a:cubicBezTo>
                  <a:cubicBezTo>
                    <a:pt x="304" y="1233"/>
                    <a:pt x="300" y="1228"/>
                    <a:pt x="296" y="1224"/>
                  </a:cubicBezTo>
                  <a:cubicBezTo>
                    <a:pt x="292" y="1219"/>
                    <a:pt x="287" y="1215"/>
                    <a:pt x="283" y="1213"/>
                  </a:cubicBezTo>
                  <a:cubicBezTo>
                    <a:pt x="285" y="1216"/>
                    <a:pt x="289" y="1220"/>
                    <a:pt x="290" y="1222"/>
                  </a:cubicBezTo>
                  <a:cubicBezTo>
                    <a:pt x="290" y="1223"/>
                    <a:pt x="291" y="1226"/>
                    <a:pt x="291" y="1226"/>
                  </a:cubicBezTo>
                  <a:cubicBezTo>
                    <a:pt x="293" y="1228"/>
                    <a:pt x="301" y="1229"/>
                    <a:pt x="300" y="1234"/>
                  </a:cubicBezTo>
                  <a:cubicBezTo>
                    <a:pt x="296" y="1228"/>
                    <a:pt x="292" y="1229"/>
                    <a:pt x="287" y="1226"/>
                  </a:cubicBezTo>
                  <a:cubicBezTo>
                    <a:pt x="284" y="1224"/>
                    <a:pt x="284" y="1222"/>
                    <a:pt x="282" y="1220"/>
                  </a:cubicBezTo>
                  <a:cubicBezTo>
                    <a:pt x="279" y="1218"/>
                    <a:pt x="277" y="1217"/>
                    <a:pt x="274" y="1214"/>
                  </a:cubicBezTo>
                  <a:cubicBezTo>
                    <a:pt x="272" y="1212"/>
                    <a:pt x="270" y="1209"/>
                    <a:pt x="268" y="1207"/>
                  </a:cubicBezTo>
                  <a:cubicBezTo>
                    <a:pt x="265" y="1204"/>
                    <a:pt x="263" y="1204"/>
                    <a:pt x="260" y="1202"/>
                  </a:cubicBezTo>
                  <a:cubicBezTo>
                    <a:pt x="260" y="1201"/>
                    <a:pt x="258" y="1199"/>
                    <a:pt x="257" y="1198"/>
                  </a:cubicBezTo>
                  <a:cubicBezTo>
                    <a:pt x="255" y="1196"/>
                    <a:pt x="254" y="1196"/>
                    <a:pt x="253" y="1197"/>
                  </a:cubicBezTo>
                  <a:cubicBezTo>
                    <a:pt x="259" y="1205"/>
                    <a:pt x="267" y="1211"/>
                    <a:pt x="272" y="1217"/>
                  </a:cubicBezTo>
                  <a:cubicBezTo>
                    <a:pt x="278" y="1223"/>
                    <a:pt x="284" y="1228"/>
                    <a:pt x="291" y="1233"/>
                  </a:cubicBezTo>
                  <a:cubicBezTo>
                    <a:pt x="294" y="1236"/>
                    <a:pt x="298" y="1239"/>
                    <a:pt x="301" y="1241"/>
                  </a:cubicBezTo>
                  <a:cubicBezTo>
                    <a:pt x="304" y="1244"/>
                    <a:pt x="308" y="1246"/>
                    <a:pt x="311" y="1249"/>
                  </a:cubicBezTo>
                  <a:cubicBezTo>
                    <a:pt x="316" y="1252"/>
                    <a:pt x="325" y="1258"/>
                    <a:pt x="327" y="1259"/>
                  </a:cubicBezTo>
                  <a:cubicBezTo>
                    <a:pt x="330" y="1262"/>
                    <a:pt x="333" y="1267"/>
                    <a:pt x="336" y="1269"/>
                  </a:cubicBezTo>
                  <a:cubicBezTo>
                    <a:pt x="340" y="1273"/>
                    <a:pt x="345" y="1276"/>
                    <a:pt x="350" y="1279"/>
                  </a:cubicBezTo>
                  <a:cubicBezTo>
                    <a:pt x="355" y="1281"/>
                    <a:pt x="360" y="1284"/>
                    <a:pt x="365" y="1287"/>
                  </a:cubicBezTo>
                  <a:cubicBezTo>
                    <a:pt x="368" y="1289"/>
                    <a:pt x="369" y="1291"/>
                    <a:pt x="371" y="1292"/>
                  </a:cubicBezTo>
                  <a:cubicBezTo>
                    <a:pt x="374" y="1294"/>
                    <a:pt x="378" y="1294"/>
                    <a:pt x="381" y="1296"/>
                  </a:cubicBezTo>
                  <a:cubicBezTo>
                    <a:pt x="383" y="1297"/>
                    <a:pt x="385" y="1301"/>
                    <a:pt x="387" y="1303"/>
                  </a:cubicBezTo>
                  <a:cubicBezTo>
                    <a:pt x="390" y="1305"/>
                    <a:pt x="396" y="1307"/>
                    <a:pt x="401" y="1310"/>
                  </a:cubicBezTo>
                  <a:cubicBezTo>
                    <a:pt x="408" y="1313"/>
                    <a:pt x="413" y="1317"/>
                    <a:pt x="418" y="1320"/>
                  </a:cubicBezTo>
                  <a:cubicBezTo>
                    <a:pt x="421" y="1321"/>
                    <a:pt x="423" y="1321"/>
                    <a:pt x="426" y="1323"/>
                  </a:cubicBezTo>
                  <a:cubicBezTo>
                    <a:pt x="430" y="1325"/>
                    <a:pt x="433" y="1328"/>
                    <a:pt x="436" y="1330"/>
                  </a:cubicBezTo>
                  <a:cubicBezTo>
                    <a:pt x="439" y="1331"/>
                    <a:pt x="445" y="1333"/>
                    <a:pt x="449" y="1334"/>
                  </a:cubicBezTo>
                  <a:cubicBezTo>
                    <a:pt x="454" y="1337"/>
                    <a:pt x="459" y="1339"/>
                    <a:pt x="463" y="1340"/>
                  </a:cubicBezTo>
                  <a:cubicBezTo>
                    <a:pt x="468" y="1342"/>
                    <a:pt x="474" y="1345"/>
                    <a:pt x="479" y="1347"/>
                  </a:cubicBezTo>
                  <a:cubicBezTo>
                    <a:pt x="484" y="1350"/>
                    <a:pt x="490" y="1352"/>
                    <a:pt x="496" y="1354"/>
                  </a:cubicBezTo>
                  <a:cubicBezTo>
                    <a:pt x="500" y="1356"/>
                    <a:pt x="504" y="1356"/>
                    <a:pt x="509" y="1358"/>
                  </a:cubicBezTo>
                  <a:cubicBezTo>
                    <a:pt x="516" y="1360"/>
                    <a:pt x="522" y="1363"/>
                    <a:pt x="529" y="1366"/>
                  </a:cubicBezTo>
                  <a:cubicBezTo>
                    <a:pt x="534" y="1367"/>
                    <a:pt x="537" y="1367"/>
                    <a:pt x="543" y="1369"/>
                  </a:cubicBezTo>
                  <a:cubicBezTo>
                    <a:pt x="549" y="1370"/>
                    <a:pt x="557" y="1373"/>
                    <a:pt x="564" y="1375"/>
                  </a:cubicBezTo>
                  <a:cubicBezTo>
                    <a:pt x="568" y="1376"/>
                    <a:pt x="572" y="1377"/>
                    <a:pt x="576" y="1377"/>
                  </a:cubicBezTo>
                  <a:cubicBezTo>
                    <a:pt x="579" y="1378"/>
                    <a:pt x="583" y="1379"/>
                    <a:pt x="587" y="1380"/>
                  </a:cubicBezTo>
                  <a:cubicBezTo>
                    <a:pt x="591" y="1380"/>
                    <a:pt x="594" y="1381"/>
                    <a:pt x="598" y="1382"/>
                  </a:cubicBezTo>
                  <a:cubicBezTo>
                    <a:pt x="602" y="1382"/>
                    <a:pt x="605" y="1383"/>
                    <a:pt x="609" y="1383"/>
                  </a:cubicBezTo>
                  <a:cubicBezTo>
                    <a:pt x="615" y="1384"/>
                    <a:pt x="622" y="1387"/>
                    <a:pt x="629" y="1388"/>
                  </a:cubicBezTo>
                  <a:cubicBezTo>
                    <a:pt x="632" y="1388"/>
                    <a:pt x="633" y="1387"/>
                    <a:pt x="636" y="1388"/>
                  </a:cubicBezTo>
                  <a:cubicBezTo>
                    <a:pt x="640" y="1388"/>
                    <a:pt x="646" y="1389"/>
                    <a:pt x="651" y="1390"/>
                  </a:cubicBezTo>
                  <a:cubicBezTo>
                    <a:pt x="657" y="1391"/>
                    <a:pt x="661" y="1391"/>
                    <a:pt x="666" y="1391"/>
                  </a:cubicBezTo>
                  <a:cubicBezTo>
                    <a:pt x="670" y="1391"/>
                    <a:pt x="674" y="1392"/>
                    <a:pt x="678" y="1392"/>
                  </a:cubicBezTo>
                  <a:cubicBezTo>
                    <a:pt x="681" y="1392"/>
                    <a:pt x="684" y="1392"/>
                    <a:pt x="687" y="1392"/>
                  </a:cubicBezTo>
                  <a:cubicBezTo>
                    <a:pt x="689" y="1392"/>
                    <a:pt x="690" y="1394"/>
                    <a:pt x="693" y="1394"/>
                  </a:cubicBezTo>
                  <a:cubicBezTo>
                    <a:pt x="693" y="1394"/>
                    <a:pt x="696" y="1393"/>
                    <a:pt x="698" y="1393"/>
                  </a:cubicBezTo>
                  <a:cubicBezTo>
                    <a:pt x="702" y="1393"/>
                    <a:pt x="706" y="1393"/>
                    <a:pt x="709" y="1393"/>
                  </a:cubicBezTo>
                  <a:cubicBezTo>
                    <a:pt x="707" y="1393"/>
                    <a:pt x="714" y="1393"/>
                    <a:pt x="714" y="1393"/>
                  </a:cubicBezTo>
                  <a:cubicBezTo>
                    <a:pt x="716" y="1393"/>
                    <a:pt x="718" y="1395"/>
                    <a:pt x="719" y="1395"/>
                  </a:cubicBezTo>
                  <a:cubicBezTo>
                    <a:pt x="722" y="1395"/>
                    <a:pt x="727" y="1393"/>
                    <a:pt x="731" y="1393"/>
                  </a:cubicBezTo>
                  <a:cubicBezTo>
                    <a:pt x="734" y="1393"/>
                    <a:pt x="736" y="1394"/>
                    <a:pt x="739" y="1394"/>
                  </a:cubicBezTo>
                  <a:cubicBezTo>
                    <a:pt x="747" y="1393"/>
                    <a:pt x="755" y="1392"/>
                    <a:pt x="761" y="1389"/>
                  </a:cubicBezTo>
                  <a:cubicBezTo>
                    <a:pt x="765" y="1391"/>
                    <a:pt x="770" y="1391"/>
                    <a:pt x="775" y="1390"/>
                  </a:cubicBezTo>
                  <a:cubicBezTo>
                    <a:pt x="777" y="1390"/>
                    <a:pt x="780" y="1390"/>
                    <a:pt x="783" y="1389"/>
                  </a:cubicBezTo>
                  <a:cubicBezTo>
                    <a:pt x="786" y="1389"/>
                    <a:pt x="789" y="1388"/>
                    <a:pt x="792" y="1388"/>
                  </a:cubicBezTo>
                  <a:cubicBezTo>
                    <a:pt x="796" y="1387"/>
                    <a:pt x="806" y="1386"/>
                    <a:pt x="811" y="1386"/>
                  </a:cubicBezTo>
                  <a:cubicBezTo>
                    <a:pt x="814" y="1385"/>
                    <a:pt x="816" y="1387"/>
                    <a:pt x="818" y="1386"/>
                  </a:cubicBezTo>
                  <a:cubicBezTo>
                    <a:pt x="819" y="1386"/>
                    <a:pt x="819" y="1384"/>
                    <a:pt x="823" y="1384"/>
                  </a:cubicBezTo>
                  <a:cubicBezTo>
                    <a:pt x="827" y="1383"/>
                    <a:pt x="826" y="1385"/>
                    <a:pt x="831" y="1383"/>
                  </a:cubicBezTo>
                  <a:cubicBezTo>
                    <a:pt x="838" y="1382"/>
                    <a:pt x="844" y="1380"/>
                    <a:pt x="850" y="1378"/>
                  </a:cubicBezTo>
                  <a:cubicBezTo>
                    <a:pt x="857" y="1377"/>
                    <a:pt x="863" y="1375"/>
                    <a:pt x="870" y="1374"/>
                  </a:cubicBezTo>
                  <a:cubicBezTo>
                    <a:pt x="867" y="1380"/>
                    <a:pt x="873" y="1379"/>
                    <a:pt x="874" y="1382"/>
                  </a:cubicBezTo>
                  <a:cubicBezTo>
                    <a:pt x="878" y="1381"/>
                    <a:pt x="882" y="1380"/>
                    <a:pt x="886" y="1379"/>
                  </a:cubicBezTo>
                  <a:cubicBezTo>
                    <a:pt x="890" y="1379"/>
                    <a:pt x="893" y="1379"/>
                    <a:pt x="895" y="1380"/>
                  </a:cubicBezTo>
                  <a:cubicBezTo>
                    <a:pt x="887" y="1383"/>
                    <a:pt x="879" y="1384"/>
                    <a:pt x="871" y="1386"/>
                  </a:cubicBezTo>
                  <a:cubicBezTo>
                    <a:pt x="863" y="1388"/>
                    <a:pt x="856" y="1389"/>
                    <a:pt x="849" y="1391"/>
                  </a:cubicBezTo>
                  <a:cubicBezTo>
                    <a:pt x="846" y="1392"/>
                    <a:pt x="844" y="1394"/>
                    <a:pt x="841" y="1395"/>
                  </a:cubicBezTo>
                  <a:cubicBezTo>
                    <a:pt x="839" y="1395"/>
                    <a:pt x="837" y="1394"/>
                    <a:pt x="834" y="1395"/>
                  </a:cubicBezTo>
                  <a:cubicBezTo>
                    <a:pt x="832" y="1396"/>
                    <a:pt x="831" y="1398"/>
                    <a:pt x="829" y="1398"/>
                  </a:cubicBezTo>
                  <a:cubicBezTo>
                    <a:pt x="829" y="1398"/>
                    <a:pt x="826" y="1397"/>
                    <a:pt x="825" y="1397"/>
                  </a:cubicBezTo>
                  <a:cubicBezTo>
                    <a:pt x="811" y="1398"/>
                    <a:pt x="811" y="1405"/>
                    <a:pt x="802" y="1406"/>
                  </a:cubicBezTo>
                  <a:cubicBezTo>
                    <a:pt x="800" y="1404"/>
                    <a:pt x="809" y="1401"/>
                    <a:pt x="801" y="1402"/>
                  </a:cubicBezTo>
                  <a:cubicBezTo>
                    <a:pt x="801" y="1408"/>
                    <a:pt x="797" y="1402"/>
                    <a:pt x="798" y="1402"/>
                  </a:cubicBezTo>
                  <a:cubicBezTo>
                    <a:pt x="794" y="1402"/>
                    <a:pt x="790" y="1404"/>
                    <a:pt x="786" y="1405"/>
                  </a:cubicBezTo>
                  <a:cubicBezTo>
                    <a:pt x="780" y="1406"/>
                    <a:pt x="774" y="1407"/>
                    <a:pt x="767" y="1408"/>
                  </a:cubicBezTo>
                  <a:cubicBezTo>
                    <a:pt x="764" y="1408"/>
                    <a:pt x="760" y="1409"/>
                    <a:pt x="757" y="1409"/>
                  </a:cubicBezTo>
                  <a:cubicBezTo>
                    <a:pt x="754" y="1409"/>
                    <a:pt x="750" y="1409"/>
                    <a:pt x="747" y="1410"/>
                  </a:cubicBezTo>
                  <a:cubicBezTo>
                    <a:pt x="742" y="1410"/>
                    <a:pt x="736" y="1411"/>
                    <a:pt x="731" y="1412"/>
                  </a:cubicBezTo>
                  <a:cubicBezTo>
                    <a:pt x="728" y="1412"/>
                    <a:pt x="726" y="1413"/>
                    <a:pt x="723" y="1413"/>
                  </a:cubicBezTo>
                  <a:cubicBezTo>
                    <a:pt x="721" y="1412"/>
                    <a:pt x="718" y="1412"/>
                    <a:pt x="716" y="1411"/>
                  </a:cubicBezTo>
                  <a:cubicBezTo>
                    <a:pt x="718" y="1409"/>
                    <a:pt x="723" y="1410"/>
                    <a:pt x="727" y="1409"/>
                  </a:cubicBezTo>
                  <a:cubicBezTo>
                    <a:pt x="731" y="1409"/>
                    <a:pt x="735" y="1409"/>
                    <a:pt x="735" y="1406"/>
                  </a:cubicBezTo>
                  <a:cubicBezTo>
                    <a:pt x="730" y="1408"/>
                    <a:pt x="725" y="1406"/>
                    <a:pt x="723" y="1407"/>
                  </a:cubicBezTo>
                  <a:cubicBezTo>
                    <a:pt x="720" y="1407"/>
                    <a:pt x="719" y="1408"/>
                    <a:pt x="716" y="1408"/>
                  </a:cubicBezTo>
                  <a:cubicBezTo>
                    <a:pt x="711" y="1409"/>
                    <a:pt x="704" y="1406"/>
                    <a:pt x="700" y="1409"/>
                  </a:cubicBezTo>
                  <a:cubicBezTo>
                    <a:pt x="703" y="1410"/>
                    <a:pt x="708" y="1410"/>
                    <a:pt x="707" y="1412"/>
                  </a:cubicBezTo>
                  <a:cubicBezTo>
                    <a:pt x="703" y="1413"/>
                    <a:pt x="700" y="1413"/>
                    <a:pt x="697" y="1413"/>
                  </a:cubicBezTo>
                  <a:cubicBezTo>
                    <a:pt x="695" y="1413"/>
                    <a:pt x="693" y="1413"/>
                    <a:pt x="691" y="1412"/>
                  </a:cubicBezTo>
                  <a:cubicBezTo>
                    <a:pt x="690" y="1412"/>
                    <a:pt x="688" y="1412"/>
                    <a:pt x="686" y="1412"/>
                  </a:cubicBezTo>
                  <a:cubicBezTo>
                    <a:pt x="683" y="1412"/>
                    <a:pt x="680" y="1413"/>
                    <a:pt x="677" y="1413"/>
                  </a:cubicBezTo>
                  <a:cubicBezTo>
                    <a:pt x="672" y="1413"/>
                    <a:pt x="665" y="1412"/>
                    <a:pt x="658" y="1411"/>
                  </a:cubicBezTo>
                  <a:cubicBezTo>
                    <a:pt x="656" y="1411"/>
                    <a:pt x="656" y="1412"/>
                    <a:pt x="654" y="1412"/>
                  </a:cubicBezTo>
                  <a:cubicBezTo>
                    <a:pt x="651" y="1412"/>
                    <a:pt x="649" y="1411"/>
                    <a:pt x="646" y="1411"/>
                  </a:cubicBezTo>
                  <a:cubicBezTo>
                    <a:pt x="642" y="1412"/>
                    <a:pt x="628" y="1410"/>
                    <a:pt x="625" y="1409"/>
                  </a:cubicBezTo>
                  <a:cubicBezTo>
                    <a:pt x="624" y="1409"/>
                    <a:pt x="624" y="1407"/>
                    <a:pt x="623" y="1406"/>
                  </a:cubicBezTo>
                  <a:cubicBezTo>
                    <a:pt x="621" y="1406"/>
                    <a:pt x="616" y="1405"/>
                    <a:pt x="616" y="1406"/>
                  </a:cubicBezTo>
                  <a:cubicBezTo>
                    <a:pt x="618" y="1407"/>
                    <a:pt x="620" y="1407"/>
                    <a:pt x="619" y="1408"/>
                  </a:cubicBezTo>
                  <a:cubicBezTo>
                    <a:pt x="609" y="1409"/>
                    <a:pt x="594" y="1406"/>
                    <a:pt x="586" y="1404"/>
                  </a:cubicBezTo>
                  <a:cubicBezTo>
                    <a:pt x="584" y="1404"/>
                    <a:pt x="580" y="1404"/>
                    <a:pt x="577" y="1404"/>
                  </a:cubicBezTo>
                  <a:cubicBezTo>
                    <a:pt x="575" y="1404"/>
                    <a:pt x="575" y="1403"/>
                    <a:pt x="572" y="1402"/>
                  </a:cubicBezTo>
                  <a:cubicBezTo>
                    <a:pt x="563" y="1401"/>
                    <a:pt x="553" y="1398"/>
                    <a:pt x="543" y="1396"/>
                  </a:cubicBezTo>
                  <a:cubicBezTo>
                    <a:pt x="533" y="1394"/>
                    <a:pt x="523" y="1390"/>
                    <a:pt x="514" y="1388"/>
                  </a:cubicBezTo>
                  <a:cubicBezTo>
                    <a:pt x="511" y="1388"/>
                    <a:pt x="510" y="1389"/>
                    <a:pt x="508" y="1388"/>
                  </a:cubicBezTo>
                  <a:cubicBezTo>
                    <a:pt x="508" y="1388"/>
                    <a:pt x="505" y="1386"/>
                    <a:pt x="503" y="1386"/>
                  </a:cubicBezTo>
                  <a:cubicBezTo>
                    <a:pt x="502" y="1386"/>
                    <a:pt x="493" y="1385"/>
                    <a:pt x="497" y="1383"/>
                  </a:cubicBezTo>
                  <a:cubicBezTo>
                    <a:pt x="490" y="1380"/>
                    <a:pt x="492" y="1386"/>
                    <a:pt x="486" y="1383"/>
                  </a:cubicBezTo>
                  <a:cubicBezTo>
                    <a:pt x="482" y="1379"/>
                    <a:pt x="472" y="1377"/>
                    <a:pt x="465" y="1373"/>
                  </a:cubicBezTo>
                  <a:cubicBezTo>
                    <a:pt x="462" y="1372"/>
                    <a:pt x="462" y="1369"/>
                    <a:pt x="459" y="1369"/>
                  </a:cubicBezTo>
                  <a:cubicBezTo>
                    <a:pt x="456" y="1372"/>
                    <a:pt x="448" y="1365"/>
                    <a:pt x="442" y="1364"/>
                  </a:cubicBezTo>
                  <a:cubicBezTo>
                    <a:pt x="438" y="1363"/>
                    <a:pt x="434" y="1363"/>
                    <a:pt x="431" y="1362"/>
                  </a:cubicBezTo>
                  <a:cubicBezTo>
                    <a:pt x="429" y="1361"/>
                    <a:pt x="426" y="1358"/>
                    <a:pt x="424" y="1356"/>
                  </a:cubicBezTo>
                  <a:cubicBezTo>
                    <a:pt x="421" y="1355"/>
                    <a:pt x="417" y="1352"/>
                    <a:pt x="414" y="1351"/>
                  </a:cubicBezTo>
                  <a:cubicBezTo>
                    <a:pt x="410" y="1349"/>
                    <a:pt x="406" y="1349"/>
                    <a:pt x="402" y="1347"/>
                  </a:cubicBezTo>
                  <a:cubicBezTo>
                    <a:pt x="399" y="1345"/>
                    <a:pt x="397" y="1342"/>
                    <a:pt x="394" y="1340"/>
                  </a:cubicBezTo>
                  <a:cubicBezTo>
                    <a:pt x="389" y="1339"/>
                    <a:pt x="395" y="1344"/>
                    <a:pt x="391" y="1343"/>
                  </a:cubicBezTo>
                  <a:cubicBezTo>
                    <a:pt x="389" y="1341"/>
                    <a:pt x="386" y="1340"/>
                    <a:pt x="383" y="1339"/>
                  </a:cubicBezTo>
                  <a:cubicBezTo>
                    <a:pt x="381" y="1338"/>
                    <a:pt x="378" y="1336"/>
                    <a:pt x="375" y="1334"/>
                  </a:cubicBezTo>
                  <a:cubicBezTo>
                    <a:pt x="372" y="1332"/>
                    <a:pt x="372" y="1330"/>
                    <a:pt x="368" y="1328"/>
                  </a:cubicBezTo>
                  <a:cubicBezTo>
                    <a:pt x="366" y="1327"/>
                    <a:pt x="363" y="1326"/>
                    <a:pt x="360" y="1324"/>
                  </a:cubicBezTo>
                  <a:cubicBezTo>
                    <a:pt x="352" y="1320"/>
                    <a:pt x="340" y="1312"/>
                    <a:pt x="333" y="1307"/>
                  </a:cubicBezTo>
                  <a:cubicBezTo>
                    <a:pt x="329" y="1304"/>
                    <a:pt x="327" y="1301"/>
                    <a:pt x="324" y="1298"/>
                  </a:cubicBezTo>
                  <a:cubicBezTo>
                    <a:pt x="322" y="1297"/>
                    <a:pt x="318" y="1296"/>
                    <a:pt x="316" y="1294"/>
                  </a:cubicBezTo>
                  <a:cubicBezTo>
                    <a:pt x="314" y="1293"/>
                    <a:pt x="312" y="1290"/>
                    <a:pt x="309" y="1289"/>
                  </a:cubicBezTo>
                  <a:cubicBezTo>
                    <a:pt x="307" y="1287"/>
                    <a:pt x="303" y="1286"/>
                    <a:pt x="301" y="1285"/>
                  </a:cubicBezTo>
                  <a:cubicBezTo>
                    <a:pt x="299" y="1283"/>
                    <a:pt x="297" y="1280"/>
                    <a:pt x="294" y="1278"/>
                  </a:cubicBezTo>
                  <a:cubicBezTo>
                    <a:pt x="294" y="1278"/>
                    <a:pt x="292" y="1278"/>
                    <a:pt x="290" y="1276"/>
                  </a:cubicBezTo>
                  <a:cubicBezTo>
                    <a:pt x="287" y="1274"/>
                    <a:pt x="287" y="1272"/>
                    <a:pt x="285" y="1271"/>
                  </a:cubicBezTo>
                  <a:cubicBezTo>
                    <a:pt x="282" y="1268"/>
                    <a:pt x="279" y="1268"/>
                    <a:pt x="277" y="1266"/>
                  </a:cubicBezTo>
                  <a:cubicBezTo>
                    <a:pt x="274" y="1264"/>
                    <a:pt x="274" y="1261"/>
                    <a:pt x="271" y="1259"/>
                  </a:cubicBezTo>
                  <a:cubicBezTo>
                    <a:pt x="269" y="1258"/>
                    <a:pt x="266" y="1257"/>
                    <a:pt x="265" y="1256"/>
                  </a:cubicBezTo>
                  <a:cubicBezTo>
                    <a:pt x="262" y="1254"/>
                    <a:pt x="261" y="1251"/>
                    <a:pt x="259" y="1249"/>
                  </a:cubicBezTo>
                  <a:cubicBezTo>
                    <a:pt x="255" y="1246"/>
                    <a:pt x="252" y="1243"/>
                    <a:pt x="248" y="1240"/>
                  </a:cubicBezTo>
                  <a:cubicBezTo>
                    <a:pt x="244" y="1236"/>
                    <a:pt x="240" y="1233"/>
                    <a:pt x="237" y="1229"/>
                  </a:cubicBezTo>
                  <a:cubicBezTo>
                    <a:pt x="235" y="1228"/>
                    <a:pt x="233" y="1226"/>
                    <a:pt x="231" y="1224"/>
                  </a:cubicBezTo>
                  <a:cubicBezTo>
                    <a:pt x="229" y="1222"/>
                    <a:pt x="227" y="1220"/>
                    <a:pt x="225" y="1219"/>
                  </a:cubicBezTo>
                  <a:cubicBezTo>
                    <a:pt x="221" y="1215"/>
                    <a:pt x="218" y="1211"/>
                    <a:pt x="214" y="1208"/>
                  </a:cubicBezTo>
                  <a:cubicBezTo>
                    <a:pt x="213" y="1206"/>
                    <a:pt x="211" y="1202"/>
                    <a:pt x="209" y="1200"/>
                  </a:cubicBezTo>
                  <a:cubicBezTo>
                    <a:pt x="206" y="1198"/>
                    <a:pt x="205" y="1199"/>
                    <a:pt x="203" y="1196"/>
                  </a:cubicBezTo>
                  <a:cubicBezTo>
                    <a:pt x="201" y="1194"/>
                    <a:pt x="201" y="1193"/>
                    <a:pt x="199" y="1190"/>
                  </a:cubicBezTo>
                  <a:cubicBezTo>
                    <a:pt x="197" y="1188"/>
                    <a:pt x="194" y="1186"/>
                    <a:pt x="194" y="1185"/>
                  </a:cubicBezTo>
                  <a:cubicBezTo>
                    <a:pt x="192" y="1183"/>
                    <a:pt x="193" y="1181"/>
                    <a:pt x="190" y="1179"/>
                  </a:cubicBezTo>
                  <a:cubicBezTo>
                    <a:pt x="189" y="1177"/>
                    <a:pt x="186" y="1176"/>
                    <a:pt x="185" y="1174"/>
                  </a:cubicBezTo>
                  <a:cubicBezTo>
                    <a:pt x="184" y="1173"/>
                    <a:pt x="178" y="1165"/>
                    <a:pt x="177" y="1162"/>
                  </a:cubicBezTo>
                  <a:cubicBezTo>
                    <a:pt x="174" y="1159"/>
                    <a:pt x="172" y="1156"/>
                    <a:pt x="169" y="1152"/>
                  </a:cubicBezTo>
                  <a:cubicBezTo>
                    <a:pt x="166" y="1149"/>
                    <a:pt x="163" y="1145"/>
                    <a:pt x="160" y="1140"/>
                  </a:cubicBezTo>
                  <a:cubicBezTo>
                    <a:pt x="157" y="1136"/>
                    <a:pt x="154" y="1132"/>
                    <a:pt x="151" y="1127"/>
                  </a:cubicBezTo>
                  <a:cubicBezTo>
                    <a:pt x="148" y="1123"/>
                    <a:pt x="145" y="1118"/>
                    <a:pt x="142" y="1113"/>
                  </a:cubicBezTo>
                  <a:cubicBezTo>
                    <a:pt x="139" y="1109"/>
                    <a:pt x="136" y="1104"/>
                    <a:pt x="133" y="1099"/>
                  </a:cubicBezTo>
                  <a:cubicBezTo>
                    <a:pt x="131" y="1095"/>
                    <a:pt x="128" y="1090"/>
                    <a:pt x="126" y="1086"/>
                  </a:cubicBezTo>
                  <a:cubicBezTo>
                    <a:pt x="120" y="1077"/>
                    <a:pt x="115" y="1070"/>
                    <a:pt x="112" y="1064"/>
                  </a:cubicBezTo>
                  <a:cubicBezTo>
                    <a:pt x="110" y="1061"/>
                    <a:pt x="107" y="1058"/>
                    <a:pt x="106" y="1055"/>
                  </a:cubicBezTo>
                  <a:cubicBezTo>
                    <a:pt x="106" y="1055"/>
                    <a:pt x="106" y="1052"/>
                    <a:pt x="106" y="1052"/>
                  </a:cubicBezTo>
                  <a:cubicBezTo>
                    <a:pt x="106" y="1048"/>
                    <a:pt x="103" y="1045"/>
                    <a:pt x="101" y="1041"/>
                  </a:cubicBezTo>
                  <a:cubicBezTo>
                    <a:pt x="99" y="1037"/>
                    <a:pt x="96" y="1030"/>
                    <a:pt x="94" y="1026"/>
                  </a:cubicBezTo>
                  <a:cubicBezTo>
                    <a:pt x="92" y="1021"/>
                    <a:pt x="91" y="1015"/>
                    <a:pt x="89" y="1011"/>
                  </a:cubicBezTo>
                  <a:cubicBezTo>
                    <a:pt x="88" y="1010"/>
                    <a:pt x="86" y="1008"/>
                    <a:pt x="85" y="1005"/>
                  </a:cubicBezTo>
                  <a:cubicBezTo>
                    <a:pt x="84" y="1003"/>
                    <a:pt x="85" y="1002"/>
                    <a:pt x="84" y="1000"/>
                  </a:cubicBezTo>
                  <a:cubicBezTo>
                    <a:pt x="82" y="996"/>
                    <a:pt x="80" y="992"/>
                    <a:pt x="79" y="987"/>
                  </a:cubicBezTo>
                  <a:cubicBezTo>
                    <a:pt x="77" y="983"/>
                    <a:pt x="75" y="978"/>
                    <a:pt x="73" y="973"/>
                  </a:cubicBezTo>
                  <a:cubicBezTo>
                    <a:pt x="72" y="968"/>
                    <a:pt x="70" y="963"/>
                    <a:pt x="68" y="957"/>
                  </a:cubicBezTo>
                  <a:cubicBezTo>
                    <a:pt x="66" y="952"/>
                    <a:pt x="64" y="946"/>
                    <a:pt x="63" y="941"/>
                  </a:cubicBezTo>
                  <a:cubicBezTo>
                    <a:pt x="61" y="936"/>
                    <a:pt x="60" y="930"/>
                    <a:pt x="58" y="925"/>
                  </a:cubicBezTo>
                  <a:cubicBezTo>
                    <a:pt x="56" y="920"/>
                    <a:pt x="53" y="917"/>
                    <a:pt x="52" y="912"/>
                  </a:cubicBezTo>
                  <a:cubicBezTo>
                    <a:pt x="49" y="903"/>
                    <a:pt x="48" y="895"/>
                    <a:pt x="46" y="891"/>
                  </a:cubicBezTo>
                  <a:cubicBezTo>
                    <a:pt x="45" y="891"/>
                    <a:pt x="44" y="892"/>
                    <a:pt x="44" y="891"/>
                  </a:cubicBezTo>
                  <a:cubicBezTo>
                    <a:pt x="44" y="891"/>
                    <a:pt x="43" y="888"/>
                    <a:pt x="42" y="888"/>
                  </a:cubicBezTo>
                  <a:cubicBezTo>
                    <a:pt x="41" y="888"/>
                    <a:pt x="40" y="891"/>
                    <a:pt x="39" y="890"/>
                  </a:cubicBezTo>
                  <a:cubicBezTo>
                    <a:pt x="37" y="889"/>
                    <a:pt x="35" y="882"/>
                    <a:pt x="34" y="884"/>
                  </a:cubicBezTo>
                  <a:cubicBezTo>
                    <a:pt x="32" y="885"/>
                    <a:pt x="31" y="892"/>
                    <a:pt x="32" y="898"/>
                  </a:cubicBezTo>
                  <a:cubicBezTo>
                    <a:pt x="32" y="901"/>
                    <a:pt x="35" y="904"/>
                    <a:pt x="36" y="908"/>
                  </a:cubicBezTo>
                  <a:cubicBezTo>
                    <a:pt x="37" y="911"/>
                    <a:pt x="36" y="912"/>
                    <a:pt x="37" y="915"/>
                  </a:cubicBezTo>
                  <a:cubicBezTo>
                    <a:pt x="37" y="918"/>
                    <a:pt x="38" y="918"/>
                    <a:pt x="39" y="921"/>
                  </a:cubicBezTo>
                  <a:cubicBezTo>
                    <a:pt x="40" y="924"/>
                    <a:pt x="39" y="925"/>
                    <a:pt x="40" y="928"/>
                  </a:cubicBezTo>
                  <a:cubicBezTo>
                    <a:pt x="41" y="932"/>
                    <a:pt x="44" y="937"/>
                    <a:pt x="45" y="942"/>
                  </a:cubicBezTo>
                  <a:cubicBezTo>
                    <a:pt x="46" y="945"/>
                    <a:pt x="47" y="950"/>
                    <a:pt x="48" y="954"/>
                  </a:cubicBezTo>
                  <a:cubicBezTo>
                    <a:pt x="50" y="958"/>
                    <a:pt x="51" y="962"/>
                    <a:pt x="53" y="966"/>
                  </a:cubicBezTo>
                  <a:cubicBezTo>
                    <a:pt x="55" y="972"/>
                    <a:pt x="58" y="978"/>
                    <a:pt x="60" y="983"/>
                  </a:cubicBezTo>
                  <a:cubicBezTo>
                    <a:pt x="62" y="989"/>
                    <a:pt x="63" y="992"/>
                    <a:pt x="65" y="997"/>
                  </a:cubicBezTo>
                  <a:cubicBezTo>
                    <a:pt x="68" y="1003"/>
                    <a:pt x="70" y="1010"/>
                    <a:pt x="73" y="1018"/>
                  </a:cubicBezTo>
                  <a:cubicBezTo>
                    <a:pt x="76" y="1025"/>
                    <a:pt x="79" y="1033"/>
                    <a:pt x="82" y="1040"/>
                  </a:cubicBezTo>
                  <a:cubicBezTo>
                    <a:pt x="85" y="1048"/>
                    <a:pt x="89" y="1055"/>
                    <a:pt x="92" y="1062"/>
                  </a:cubicBezTo>
                  <a:cubicBezTo>
                    <a:pt x="95" y="1068"/>
                    <a:pt x="98" y="1075"/>
                    <a:pt x="102" y="1079"/>
                  </a:cubicBezTo>
                  <a:cubicBezTo>
                    <a:pt x="103" y="1081"/>
                    <a:pt x="105" y="1083"/>
                    <a:pt x="107" y="1085"/>
                  </a:cubicBezTo>
                  <a:cubicBezTo>
                    <a:pt x="109" y="1089"/>
                    <a:pt x="111" y="1094"/>
                    <a:pt x="114" y="1099"/>
                  </a:cubicBezTo>
                  <a:cubicBezTo>
                    <a:pt x="115" y="1102"/>
                    <a:pt x="116" y="1104"/>
                    <a:pt x="117" y="1106"/>
                  </a:cubicBezTo>
                  <a:cubicBezTo>
                    <a:pt x="118" y="1109"/>
                    <a:pt x="119" y="1111"/>
                    <a:pt x="121" y="1113"/>
                  </a:cubicBezTo>
                  <a:cubicBezTo>
                    <a:pt x="122" y="1115"/>
                    <a:pt x="125" y="1117"/>
                    <a:pt x="127" y="1120"/>
                  </a:cubicBezTo>
                  <a:cubicBezTo>
                    <a:pt x="128" y="1122"/>
                    <a:pt x="130" y="1126"/>
                    <a:pt x="131" y="1128"/>
                  </a:cubicBezTo>
                  <a:cubicBezTo>
                    <a:pt x="133" y="1130"/>
                    <a:pt x="134" y="1133"/>
                    <a:pt x="136" y="1136"/>
                  </a:cubicBezTo>
                  <a:cubicBezTo>
                    <a:pt x="138" y="1139"/>
                    <a:pt x="140" y="1142"/>
                    <a:pt x="142" y="1145"/>
                  </a:cubicBezTo>
                  <a:cubicBezTo>
                    <a:pt x="145" y="1149"/>
                    <a:pt x="149" y="1154"/>
                    <a:pt x="153" y="1158"/>
                  </a:cubicBezTo>
                  <a:cubicBezTo>
                    <a:pt x="157" y="1163"/>
                    <a:pt x="161" y="1167"/>
                    <a:pt x="165" y="1171"/>
                  </a:cubicBezTo>
                  <a:cubicBezTo>
                    <a:pt x="166" y="1173"/>
                    <a:pt x="168" y="1177"/>
                    <a:pt x="170" y="1179"/>
                  </a:cubicBezTo>
                  <a:cubicBezTo>
                    <a:pt x="175" y="1187"/>
                    <a:pt x="183" y="1195"/>
                    <a:pt x="187" y="1200"/>
                  </a:cubicBezTo>
                  <a:cubicBezTo>
                    <a:pt x="189" y="1203"/>
                    <a:pt x="190" y="1206"/>
                    <a:pt x="192" y="1208"/>
                  </a:cubicBezTo>
                  <a:cubicBezTo>
                    <a:pt x="195" y="1213"/>
                    <a:pt x="201" y="1217"/>
                    <a:pt x="202" y="1219"/>
                  </a:cubicBezTo>
                  <a:cubicBezTo>
                    <a:pt x="208" y="1225"/>
                    <a:pt x="207" y="1229"/>
                    <a:pt x="214" y="1230"/>
                  </a:cubicBezTo>
                  <a:cubicBezTo>
                    <a:pt x="216" y="1232"/>
                    <a:pt x="218" y="1235"/>
                    <a:pt x="219" y="1237"/>
                  </a:cubicBezTo>
                  <a:cubicBezTo>
                    <a:pt x="220" y="1240"/>
                    <a:pt x="221" y="1242"/>
                    <a:pt x="223" y="1244"/>
                  </a:cubicBezTo>
                  <a:cubicBezTo>
                    <a:pt x="224" y="1245"/>
                    <a:pt x="228" y="1248"/>
                    <a:pt x="230" y="1250"/>
                  </a:cubicBezTo>
                  <a:cubicBezTo>
                    <a:pt x="232" y="1251"/>
                    <a:pt x="234" y="1255"/>
                    <a:pt x="234" y="1256"/>
                  </a:cubicBezTo>
                  <a:cubicBezTo>
                    <a:pt x="230" y="1253"/>
                    <a:pt x="224" y="1247"/>
                    <a:pt x="219" y="1242"/>
                  </a:cubicBezTo>
                  <a:cubicBezTo>
                    <a:pt x="213" y="1237"/>
                    <a:pt x="208" y="1232"/>
                    <a:pt x="205" y="1229"/>
                  </a:cubicBezTo>
                  <a:cubicBezTo>
                    <a:pt x="201" y="1225"/>
                    <a:pt x="197" y="1221"/>
                    <a:pt x="193" y="1217"/>
                  </a:cubicBezTo>
                  <a:cubicBezTo>
                    <a:pt x="189" y="1213"/>
                    <a:pt x="186" y="1209"/>
                    <a:pt x="183" y="1206"/>
                  </a:cubicBezTo>
                  <a:cubicBezTo>
                    <a:pt x="181" y="1204"/>
                    <a:pt x="178" y="1204"/>
                    <a:pt x="176" y="1202"/>
                  </a:cubicBezTo>
                  <a:cubicBezTo>
                    <a:pt x="175" y="1201"/>
                    <a:pt x="173" y="1199"/>
                    <a:pt x="172" y="1199"/>
                  </a:cubicBezTo>
                  <a:cubicBezTo>
                    <a:pt x="166" y="1194"/>
                    <a:pt x="167" y="1191"/>
                    <a:pt x="163" y="1186"/>
                  </a:cubicBezTo>
                  <a:cubicBezTo>
                    <a:pt x="160" y="1182"/>
                    <a:pt x="155" y="1180"/>
                    <a:pt x="150" y="1175"/>
                  </a:cubicBezTo>
                  <a:cubicBezTo>
                    <a:pt x="147" y="1172"/>
                    <a:pt x="145" y="1167"/>
                    <a:pt x="142" y="1163"/>
                  </a:cubicBezTo>
                  <a:cubicBezTo>
                    <a:pt x="140" y="1162"/>
                    <a:pt x="138" y="1160"/>
                    <a:pt x="136" y="1158"/>
                  </a:cubicBezTo>
                  <a:cubicBezTo>
                    <a:pt x="134" y="1156"/>
                    <a:pt x="132" y="1152"/>
                    <a:pt x="130" y="1150"/>
                  </a:cubicBezTo>
                  <a:cubicBezTo>
                    <a:pt x="128" y="1148"/>
                    <a:pt x="125" y="1146"/>
                    <a:pt x="123" y="1144"/>
                  </a:cubicBezTo>
                  <a:cubicBezTo>
                    <a:pt x="120" y="1142"/>
                    <a:pt x="118" y="1141"/>
                    <a:pt x="115" y="1138"/>
                  </a:cubicBezTo>
                  <a:cubicBezTo>
                    <a:pt x="113" y="1140"/>
                    <a:pt x="117" y="1144"/>
                    <a:pt x="115" y="1145"/>
                  </a:cubicBezTo>
                  <a:cubicBezTo>
                    <a:pt x="115" y="1145"/>
                    <a:pt x="110" y="1138"/>
                    <a:pt x="109" y="1142"/>
                  </a:cubicBezTo>
                  <a:cubicBezTo>
                    <a:pt x="112" y="1151"/>
                    <a:pt x="118" y="1157"/>
                    <a:pt x="123" y="1165"/>
                  </a:cubicBezTo>
                  <a:cubicBezTo>
                    <a:pt x="128" y="1170"/>
                    <a:pt x="132" y="1177"/>
                    <a:pt x="136" y="1182"/>
                  </a:cubicBezTo>
                  <a:cubicBezTo>
                    <a:pt x="137" y="1184"/>
                    <a:pt x="139" y="1183"/>
                    <a:pt x="140" y="1185"/>
                  </a:cubicBezTo>
                  <a:cubicBezTo>
                    <a:pt x="142" y="1187"/>
                    <a:pt x="142" y="1189"/>
                    <a:pt x="144" y="1192"/>
                  </a:cubicBezTo>
                  <a:cubicBezTo>
                    <a:pt x="148" y="1196"/>
                    <a:pt x="153" y="1201"/>
                    <a:pt x="157" y="1206"/>
                  </a:cubicBezTo>
                  <a:cubicBezTo>
                    <a:pt x="162" y="1210"/>
                    <a:pt x="165" y="1215"/>
                    <a:pt x="170" y="1220"/>
                  </a:cubicBezTo>
                  <a:cubicBezTo>
                    <a:pt x="172" y="1223"/>
                    <a:pt x="176" y="1225"/>
                    <a:pt x="178" y="1228"/>
                  </a:cubicBezTo>
                  <a:cubicBezTo>
                    <a:pt x="186" y="1235"/>
                    <a:pt x="193" y="1245"/>
                    <a:pt x="202" y="1252"/>
                  </a:cubicBezTo>
                  <a:cubicBezTo>
                    <a:pt x="205" y="1255"/>
                    <a:pt x="208" y="1257"/>
                    <a:pt x="211" y="1259"/>
                  </a:cubicBezTo>
                  <a:cubicBezTo>
                    <a:pt x="217" y="1264"/>
                    <a:pt x="223" y="1271"/>
                    <a:pt x="229" y="1276"/>
                  </a:cubicBezTo>
                  <a:cubicBezTo>
                    <a:pt x="232" y="1279"/>
                    <a:pt x="236" y="1281"/>
                    <a:pt x="240" y="1284"/>
                  </a:cubicBezTo>
                  <a:cubicBezTo>
                    <a:pt x="245" y="1288"/>
                    <a:pt x="251" y="1293"/>
                    <a:pt x="256" y="1298"/>
                  </a:cubicBezTo>
                  <a:cubicBezTo>
                    <a:pt x="262" y="1302"/>
                    <a:pt x="268" y="1307"/>
                    <a:pt x="273" y="1311"/>
                  </a:cubicBezTo>
                  <a:cubicBezTo>
                    <a:pt x="276" y="1313"/>
                    <a:pt x="279" y="1316"/>
                    <a:pt x="283" y="1318"/>
                  </a:cubicBezTo>
                  <a:cubicBezTo>
                    <a:pt x="286" y="1320"/>
                    <a:pt x="290" y="1323"/>
                    <a:pt x="293" y="1325"/>
                  </a:cubicBezTo>
                  <a:cubicBezTo>
                    <a:pt x="301" y="1329"/>
                    <a:pt x="308" y="1334"/>
                    <a:pt x="313" y="1337"/>
                  </a:cubicBezTo>
                  <a:cubicBezTo>
                    <a:pt x="316" y="1339"/>
                    <a:pt x="317" y="1341"/>
                    <a:pt x="319" y="1342"/>
                  </a:cubicBezTo>
                  <a:cubicBezTo>
                    <a:pt x="319" y="1342"/>
                    <a:pt x="323" y="1343"/>
                    <a:pt x="326" y="1344"/>
                  </a:cubicBezTo>
                  <a:cubicBezTo>
                    <a:pt x="328" y="1346"/>
                    <a:pt x="327" y="1347"/>
                    <a:pt x="330" y="1348"/>
                  </a:cubicBezTo>
                  <a:cubicBezTo>
                    <a:pt x="332" y="1349"/>
                    <a:pt x="335" y="1349"/>
                    <a:pt x="337" y="1351"/>
                  </a:cubicBezTo>
                  <a:cubicBezTo>
                    <a:pt x="338" y="1351"/>
                    <a:pt x="339" y="1353"/>
                    <a:pt x="342" y="1354"/>
                  </a:cubicBezTo>
                  <a:cubicBezTo>
                    <a:pt x="348" y="1358"/>
                    <a:pt x="355" y="1362"/>
                    <a:pt x="362" y="1366"/>
                  </a:cubicBezTo>
                  <a:cubicBezTo>
                    <a:pt x="366" y="1368"/>
                    <a:pt x="369" y="1370"/>
                    <a:pt x="373" y="1372"/>
                  </a:cubicBezTo>
                  <a:cubicBezTo>
                    <a:pt x="376" y="1374"/>
                    <a:pt x="380" y="1375"/>
                    <a:pt x="383" y="1377"/>
                  </a:cubicBezTo>
                  <a:cubicBezTo>
                    <a:pt x="386" y="1378"/>
                    <a:pt x="389" y="1378"/>
                    <a:pt x="392" y="1379"/>
                  </a:cubicBezTo>
                  <a:cubicBezTo>
                    <a:pt x="396" y="1382"/>
                    <a:pt x="400" y="1385"/>
                    <a:pt x="405" y="1388"/>
                  </a:cubicBezTo>
                  <a:cubicBezTo>
                    <a:pt x="409" y="1390"/>
                    <a:pt x="413" y="1391"/>
                    <a:pt x="419" y="1393"/>
                  </a:cubicBezTo>
                  <a:cubicBezTo>
                    <a:pt x="421" y="1394"/>
                    <a:pt x="421" y="1396"/>
                    <a:pt x="425" y="1397"/>
                  </a:cubicBezTo>
                  <a:cubicBezTo>
                    <a:pt x="430" y="1399"/>
                    <a:pt x="432" y="1400"/>
                    <a:pt x="437" y="1402"/>
                  </a:cubicBezTo>
                  <a:cubicBezTo>
                    <a:pt x="440" y="1403"/>
                    <a:pt x="441" y="1402"/>
                    <a:pt x="444" y="1404"/>
                  </a:cubicBezTo>
                  <a:cubicBezTo>
                    <a:pt x="448" y="1406"/>
                    <a:pt x="452" y="1408"/>
                    <a:pt x="456" y="1410"/>
                  </a:cubicBezTo>
                  <a:cubicBezTo>
                    <a:pt x="459" y="1411"/>
                    <a:pt x="462" y="1410"/>
                    <a:pt x="466" y="1411"/>
                  </a:cubicBezTo>
                  <a:cubicBezTo>
                    <a:pt x="467" y="1411"/>
                    <a:pt x="469" y="1412"/>
                    <a:pt x="471" y="1413"/>
                  </a:cubicBezTo>
                  <a:cubicBezTo>
                    <a:pt x="479" y="1417"/>
                    <a:pt x="491" y="1421"/>
                    <a:pt x="503" y="1424"/>
                  </a:cubicBezTo>
                  <a:cubicBezTo>
                    <a:pt x="509" y="1426"/>
                    <a:pt x="515" y="1427"/>
                    <a:pt x="520" y="1429"/>
                  </a:cubicBezTo>
                  <a:cubicBezTo>
                    <a:pt x="526" y="1430"/>
                    <a:pt x="531" y="1431"/>
                    <a:pt x="535" y="1432"/>
                  </a:cubicBezTo>
                  <a:cubicBezTo>
                    <a:pt x="538" y="1433"/>
                    <a:pt x="538" y="1434"/>
                    <a:pt x="541" y="1434"/>
                  </a:cubicBezTo>
                  <a:cubicBezTo>
                    <a:pt x="541" y="1434"/>
                    <a:pt x="542" y="1433"/>
                    <a:pt x="543" y="1433"/>
                  </a:cubicBezTo>
                  <a:cubicBezTo>
                    <a:pt x="550" y="1433"/>
                    <a:pt x="556" y="1438"/>
                    <a:pt x="561" y="1439"/>
                  </a:cubicBezTo>
                  <a:cubicBezTo>
                    <a:pt x="565" y="1440"/>
                    <a:pt x="569" y="1439"/>
                    <a:pt x="574" y="1440"/>
                  </a:cubicBezTo>
                  <a:cubicBezTo>
                    <a:pt x="581" y="1441"/>
                    <a:pt x="588" y="1443"/>
                    <a:pt x="598" y="1445"/>
                  </a:cubicBezTo>
                  <a:cubicBezTo>
                    <a:pt x="602" y="1445"/>
                    <a:pt x="608" y="1446"/>
                    <a:pt x="613" y="1446"/>
                  </a:cubicBezTo>
                  <a:cubicBezTo>
                    <a:pt x="618" y="1446"/>
                    <a:pt x="623" y="1447"/>
                    <a:pt x="627" y="1447"/>
                  </a:cubicBezTo>
                  <a:cubicBezTo>
                    <a:pt x="630" y="1447"/>
                    <a:pt x="634" y="1448"/>
                    <a:pt x="637" y="1449"/>
                  </a:cubicBezTo>
                  <a:cubicBezTo>
                    <a:pt x="642" y="1449"/>
                    <a:pt x="648" y="1449"/>
                    <a:pt x="654" y="1449"/>
                  </a:cubicBezTo>
                  <a:cubicBezTo>
                    <a:pt x="660" y="1449"/>
                    <a:pt x="666" y="1449"/>
                    <a:pt x="672" y="1449"/>
                  </a:cubicBezTo>
                  <a:cubicBezTo>
                    <a:pt x="675" y="1450"/>
                    <a:pt x="679" y="1451"/>
                    <a:pt x="679" y="1451"/>
                  </a:cubicBezTo>
                  <a:cubicBezTo>
                    <a:pt x="682" y="1451"/>
                    <a:pt x="683" y="1450"/>
                    <a:pt x="687" y="1450"/>
                  </a:cubicBezTo>
                  <a:cubicBezTo>
                    <a:pt x="689" y="1450"/>
                    <a:pt x="691" y="1452"/>
                    <a:pt x="692" y="1452"/>
                  </a:cubicBezTo>
                  <a:cubicBezTo>
                    <a:pt x="695" y="1452"/>
                    <a:pt x="696" y="1451"/>
                    <a:pt x="698" y="1451"/>
                  </a:cubicBezTo>
                  <a:cubicBezTo>
                    <a:pt x="702" y="1451"/>
                    <a:pt x="702" y="1452"/>
                    <a:pt x="705" y="1452"/>
                  </a:cubicBezTo>
                  <a:cubicBezTo>
                    <a:pt x="712" y="1452"/>
                    <a:pt x="718" y="1451"/>
                    <a:pt x="724" y="1451"/>
                  </a:cubicBezTo>
                  <a:cubicBezTo>
                    <a:pt x="731" y="1450"/>
                    <a:pt x="737" y="1450"/>
                    <a:pt x="743" y="1450"/>
                  </a:cubicBezTo>
                  <a:cubicBezTo>
                    <a:pt x="745" y="1450"/>
                    <a:pt x="748" y="1451"/>
                    <a:pt x="750" y="1451"/>
                  </a:cubicBezTo>
                  <a:cubicBezTo>
                    <a:pt x="751" y="1451"/>
                    <a:pt x="755" y="1449"/>
                    <a:pt x="756" y="1449"/>
                  </a:cubicBezTo>
                  <a:cubicBezTo>
                    <a:pt x="758" y="1449"/>
                    <a:pt x="762" y="1449"/>
                    <a:pt x="765" y="1448"/>
                  </a:cubicBezTo>
                  <a:cubicBezTo>
                    <a:pt x="768" y="1447"/>
                    <a:pt x="770" y="1444"/>
                    <a:pt x="774" y="1444"/>
                  </a:cubicBezTo>
                  <a:cubicBezTo>
                    <a:pt x="779" y="1446"/>
                    <a:pt x="786" y="1446"/>
                    <a:pt x="794" y="1445"/>
                  </a:cubicBezTo>
                  <a:cubicBezTo>
                    <a:pt x="802" y="1444"/>
                    <a:pt x="810" y="1442"/>
                    <a:pt x="818" y="1441"/>
                  </a:cubicBezTo>
                  <a:cubicBezTo>
                    <a:pt x="822" y="1440"/>
                    <a:pt x="825" y="1440"/>
                    <a:pt x="828" y="1440"/>
                  </a:cubicBezTo>
                  <a:cubicBezTo>
                    <a:pt x="832" y="1440"/>
                    <a:pt x="835" y="1439"/>
                    <a:pt x="839" y="1439"/>
                  </a:cubicBezTo>
                  <a:cubicBezTo>
                    <a:pt x="841" y="1438"/>
                    <a:pt x="845" y="1436"/>
                    <a:pt x="848" y="1436"/>
                  </a:cubicBezTo>
                  <a:cubicBezTo>
                    <a:pt x="851" y="1435"/>
                    <a:pt x="852" y="1436"/>
                    <a:pt x="855" y="1435"/>
                  </a:cubicBezTo>
                  <a:cubicBezTo>
                    <a:pt x="860" y="1434"/>
                    <a:pt x="864" y="1432"/>
                    <a:pt x="869" y="1430"/>
                  </a:cubicBezTo>
                  <a:cubicBezTo>
                    <a:pt x="877" y="1428"/>
                    <a:pt x="886" y="1427"/>
                    <a:pt x="895" y="1424"/>
                  </a:cubicBezTo>
                  <a:cubicBezTo>
                    <a:pt x="903" y="1422"/>
                    <a:pt x="908" y="1419"/>
                    <a:pt x="914" y="1417"/>
                  </a:cubicBezTo>
                  <a:cubicBezTo>
                    <a:pt x="917" y="1417"/>
                    <a:pt x="920" y="1417"/>
                    <a:pt x="923" y="1416"/>
                  </a:cubicBezTo>
                  <a:cubicBezTo>
                    <a:pt x="925" y="1416"/>
                    <a:pt x="929" y="1413"/>
                    <a:pt x="932" y="1412"/>
                  </a:cubicBezTo>
                  <a:cubicBezTo>
                    <a:pt x="943" y="1407"/>
                    <a:pt x="960" y="1403"/>
                    <a:pt x="967" y="1399"/>
                  </a:cubicBezTo>
                  <a:cubicBezTo>
                    <a:pt x="968" y="1398"/>
                    <a:pt x="968" y="1397"/>
                    <a:pt x="970" y="1396"/>
                  </a:cubicBezTo>
                  <a:cubicBezTo>
                    <a:pt x="971" y="1396"/>
                    <a:pt x="975" y="1396"/>
                    <a:pt x="977" y="1395"/>
                  </a:cubicBezTo>
                  <a:cubicBezTo>
                    <a:pt x="986" y="1392"/>
                    <a:pt x="993" y="1388"/>
                    <a:pt x="999" y="1385"/>
                  </a:cubicBezTo>
                  <a:cubicBezTo>
                    <a:pt x="1003" y="1383"/>
                    <a:pt x="1007" y="1382"/>
                    <a:pt x="1011" y="1380"/>
                  </a:cubicBezTo>
                  <a:cubicBezTo>
                    <a:pt x="1017" y="1378"/>
                    <a:pt x="1021" y="1375"/>
                    <a:pt x="1023" y="1374"/>
                  </a:cubicBezTo>
                  <a:cubicBezTo>
                    <a:pt x="1024" y="1374"/>
                    <a:pt x="1025" y="1377"/>
                    <a:pt x="1026" y="1377"/>
                  </a:cubicBezTo>
                  <a:cubicBezTo>
                    <a:pt x="1028" y="1377"/>
                    <a:pt x="1032" y="1374"/>
                    <a:pt x="1033" y="1374"/>
                  </a:cubicBezTo>
                  <a:cubicBezTo>
                    <a:pt x="1034" y="1374"/>
                    <a:pt x="1033" y="1375"/>
                    <a:pt x="1034" y="1375"/>
                  </a:cubicBezTo>
                  <a:cubicBezTo>
                    <a:pt x="1040" y="1375"/>
                    <a:pt x="1044" y="1374"/>
                    <a:pt x="1048" y="1373"/>
                  </a:cubicBezTo>
                  <a:cubicBezTo>
                    <a:pt x="1051" y="1372"/>
                    <a:pt x="1056" y="1371"/>
                    <a:pt x="1057" y="1370"/>
                  </a:cubicBezTo>
                  <a:cubicBezTo>
                    <a:pt x="1059" y="1370"/>
                    <a:pt x="1062" y="1367"/>
                    <a:pt x="1064" y="1367"/>
                  </a:cubicBezTo>
                  <a:cubicBezTo>
                    <a:pt x="1068" y="1365"/>
                    <a:pt x="1070" y="1365"/>
                    <a:pt x="1073" y="1364"/>
                  </a:cubicBezTo>
                  <a:cubicBezTo>
                    <a:pt x="1076" y="1363"/>
                    <a:pt x="1079" y="1360"/>
                    <a:pt x="1081" y="1359"/>
                  </a:cubicBezTo>
                  <a:cubicBezTo>
                    <a:pt x="1085" y="1357"/>
                    <a:pt x="1086" y="1358"/>
                    <a:pt x="1089" y="1356"/>
                  </a:cubicBezTo>
                  <a:cubicBezTo>
                    <a:pt x="1096" y="1352"/>
                    <a:pt x="1097" y="1352"/>
                    <a:pt x="1101" y="1350"/>
                  </a:cubicBezTo>
                  <a:cubicBezTo>
                    <a:pt x="1103" y="1350"/>
                    <a:pt x="1105" y="1349"/>
                    <a:pt x="1107" y="1348"/>
                  </a:cubicBezTo>
                  <a:cubicBezTo>
                    <a:pt x="1110" y="1348"/>
                    <a:pt x="1109" y="1351"/>
                    <a:pt x="1111" y="1352"/>
                  </a:cubicBezTo>
                  <a:cubicBezTo>
                    <a:pt x="1113" y="1352"/>
                    <a:pt x="1123" y="1349"/>
                    <a:pt x="1125" y="1348"/>
                  </a:cubicBezTo>
                  <a:cubicBezTo>
                    <a:pt x="1128" y="1347"/>
                    <a:pt x="1127" y="1346"/>
                    <a:pt x="1133" y="1342"/>
                  </a:cubicBezTo>
                  <a:cubicBezTo>
                    <a:pt x="1135" y="1340"/>
                    <a:pt x="1136" y="1340"/>
                    <a:pt x="1139" y="1338"/>
                  </a:cubicBezTo>
                  <a:cubicBezTo>
                    <a:pt x="1143" y="1335"/>
                    <a:pt x="1145" y="1331"/>
                    <a:pt x="1149" y="1328"/>
                  </a:cubicBezTo>
                  <a:cubicBezTo>
                    <a:pt x="1151" y="1326"/>
                    <a:pt x="1154" y="1324"/>
                    <a:pt x="1157" y="1321"/>
                  </a:cubicBezTo>
                  <a:cubicBezTo>
                    <a:pt x="1160" y="1319"/>
                    <a:pt x="1163" y="1316"/>
                    <a:pt x="1166" y="1314"/>
                  </a:cubicBezTo>
                  <a:cubicBezTo>
                    <a:pt x="1172" y="1309"/>
                    <a:pt x="1178" y="1304"/>
                    <a:pt x="1183" y="1299"/>
                  </a:cubicBezTo>
                  <a:cubicBezTo>
                    <a:pt x="1186" y="1298"/>
                    <a:pt x="1187" y="1298"/>
                    <a:pt x="1189" y="1297"/>
                  </a:cubicBezTo>
                  <a:cubicBezTo>
                    <a:pt x="1192" y="1295"/>
                    <a:pt x="1194" y="1291"/>
                    <a:pt x="1198" y="1289"/>
                  </a:cubicBezTo>
                  <a:cubicBezTo>
                    <a:pt x="1201" y="1286"/>
                    <a:pt x="1204" y="1285"/>
                    <a:pt x="1206" y="1283"/>
                  </a:cubicBezTo>
                  <a:cubicBezTo>
                    <a:pt x="1209" y="1281"/>
                    <a:pt x="1212" y="1278"/>
                    <a:pt x="1214" y="1275"/>
                  </a:cubicBezTo>
                  <a:cubicBezTo>
                    <a:pt x="1218" y="1272"/>
                    <a:pt x="1221" y="1271"/>
                    <a:pt x="1224" y="1268"/>
                  </a:cubicBezTo>
                  <a:cubicBezTo>
                    <a:pt x="1230" y="1262"/>
                    <a:pt x="1234" y="1257"/>
                    <a:pt x="1240" y="1251"/>
                  </a:cubicBezTo>
                  <a:cubicBezTo>
                    <a:pt x="1245" y="1246"/>
                    <a:pt x="1251" y="1242"/>
                    <a:pt x="1256" y="1237"/>
                  </a:cubicBezTo>
                  <a:cubicBezTo>
                    <a:pt x="1259" y="1234"/>
                    <a:pt x="1262" y="1230"/>
                    <a:pt x="1264" y="1228"/>
                  </a:cubicBezTo>
                  <a:cubicBezTo>
                    <a:pt x="1267" y="1225"/>
                    <a:pt x="1269" y="1224"/>
                    <a:pt x="1271" y="1221"/>
                  </a:cubicBezTo>
                  <a:cubicBezTo>
                    <a:pt x="1277" y="1214"/>
                    <a:pt x="1282" y="1207"/>
                    <a:pt x="1287" y="1201"/>
                  </a:cubicBezTo>
                  <a:cubicBezTo>
                    <a:pt x="1289" y="1198"/>
                    <a:pt x="1292" y="1197"/>
                    <a:pt x="1294" y="1194"/>
                  </a:cubicBezTo>
                  <a:cubicBezTo>
                    <a:pt x="1298" y="1190"/>
                    <a:pt x="1305" y="1181"/>
                    <a:pt x="1305" y="1180"/>
                  </a:cubicBezTo>
                  <a:cubicBezTo>
                    <a:pt x="1307" y="1179"/>
                    <a:pt x="1306" y="1178"/>
                    <a:pt x="1307" y="1177"/>
                  </a:cubicBezTo>
                  <a:cubicBezTo>
                    <a:pt x="1309" y="1174"/>
                    <a:pt x="1312" y="1172"/>
                    <a:pt x="1314" y="1169"/>
                  </a:cubicBezTo>
                  <a:cubicBezTo>
                    <a:pt x="1320" y="1162"/>
                    <a:pt x="1322" y="1157"/>
                    <a:pt x="1326" y="1151"/>
                  </a:cubicBezTo>
                  <a:cubicBezTo>
                    <a:pt x="1328" y="1148"/>
                    <a:pt x="1331" y="1147"/>
                    <a:pt x="1333" y="1144"/>
                  </a:cubicBezTo>
                  <a:cubicBezTo>
                    <a:pt x="1335" y="1139"/>
                    <a:pt x="1336" y="1131"/>
                    <a:pt x="1341" y="1130"/>
                  </a:cubicBezTo>
                  <a:cubicBezTo>
                    <a:pt x="1342" y="1137"/>
                    <a:pt x="1332" y="1149"/>
                    <a:pt x="1326" y="1158"/>
                  </a:cubicBezTo>
                  <a:cubicBezTo>
                    <a:pt x="1322" y="1164"/>
                    <a:pt x="1320" y="1170"/>
                    <a:pt x="1315" y="1175"/>
                  </a:cubicBezTo>
                  <a:cubicBezTo>
                    <a:pt x="1314" y="1178"/>
                    <a:pt x="1311" y="1180"/>
                    <a:pt x="1309" y="1183"/>
                  </a:cubicBezTo>
                  <a:cubicBezTo>
                    <a:pt x="1304" y="1190"/>
                    <a:pt x="1299" y="1201"/>
                    <a:pt x="1295" y="1207"/>
                  </a:cubicBezTo>
                  <a:cubicBezTo>
                    <a:pt x="1292" y="1210"/>
                    <a:pt x="1289" y="1212"/>
                    <a:pt x="1286" y="1215"/>
                  </a:cubicBezTo>
                  <a:cubicBezTo>
                    <a:pt x="1282" y="1221"/>
                    <a:pt x="1278" y="1226"/>
                    <a:pt x="1274" y="1232"/>
                  </a:cubicBezTo>
                  <a:cubicBezTo>
                    <a:pt x="1270" y="1237"/>
                    <a:pt x="1266" y="1242"/>
                    <a:pt x="1262" y="1247"/>
                  </a:cubicBezTo>
                  <a:cubicBezTo>
                    <a:pt x="1257" y="1253"/>
                    <a:pt x="1251" y="1257"/>
                    <a:pt x="1246" y="1262"/>
                  </a:cubicBezTo>
                  <a:cubicBezTo>
                    <a:pt x="1245" y="1263"/>
                    <a:pt x="1243" y="1268"/>
                    <a:pt x="1242" y="1269"/>
                  </a:cubicBezTo>
                  <a:cubicBezTo>
                    <a:pt x="1238" y="1274"/>
                    <a:pt x="1230" y="1282"/>
                    <a:pt x="1225" y="1286"/>
                  </a:cubicBezTo>
                  <a:cubicBezTo>
                    <a:pt x="1224" y="1288"/>
                    <a:pt x="1220" y="1289"/>
                    <a:pt x="1218" y="1291"/>
                  </a:cubicBezTo>
                  <a:cubicBezTo>
                    <a:pt x="1217" y="1292"/>
                    <a:pt x="1217" y="1295"/>
                    <a:pt x="1216" y="1297"/>
                  </a:cubicBezTo>
                  <a:cubicBezTo>
                    <a:pt x="1217" y="1296"/>
                    <a:pt x="1214" y="1297"/>
                    <a:pt x="1214" y="1297"/>
                  </a:cubicBezTo>
                  <a:cubicBezTo>
                    <a:pt x="1208" y="1302"/>
                    <a:pt x="1205" y="1307"/>
                    <a:pt x="1203" y="1310"/>
                  </a:cubicBezTo>
                  <a:cubicBezTo>
                    <a:pt x="1189" y="1324"/>
                    <a:pt x="1171" y="1338"/>
                    <a:pt x="1152" y="1352"/>
                  </a:cubicBezTo>
                  <a:cubicBezTo>
                    <a:pt x="1149" y="1355"/>
                    <a:pt x="1145" y="1358"/>
                    <a:pt x="1142" y="1361"/>
                  </a:cubicBezTo>
                  <a:cubicBezTo>
                    <a:pt x="1138" y="1364"/>
                    <a:pt x="1134" y="1366"/>
                    <a:pt x="1130" y="1369"/>
                  </a:cubicBezTo>
                  <a:cubicBezTo>
                    <a:pt x="1127" y="1371"/>
                    <a:pt x="1124" y="1372"/>
                    <a:pt x="1122" y="1374"/>
                  </a:cubicBezTo>
                  <a:cubicBezTo>
                    <a:pt x="1119" y="1376"/>
                    <a:pt x="1116" y="1378"/>
                    <a:pt x="1114" y="1380"/>
                  </a:cubicBezTo>
                  <a:cubicBezTo>
                    <a:pt x="1111" y="1382"/>
                    <a:pt x="1109" y="1384"/>
                    <a:pt x="1106" y="1386"/>
                  </a:cubicBezTo>
                  <a:cubicBezTo>
                    <a:pt x="1103" y="1388"/>
                    <a:pt x="1099" y="1389"/>
                    <a:pt x="1097" y="1391"/>
                  </a:cubicBezTo>
                  <a:cubicBezTo>
                    <a:pt x="1094" y="1393"/>
                    <a:pt x="1091" y="1395"/>
                    <a:pt x="1088" y="1397"/>
                  </a:cubicBezTo>
                  <a:cubicBezTo>
                    <a:pt x="1085" y="1399"/>
                    <a:pt x="1082" y="1401"/>
                    <a:pt x="1078" y="1403"/>
                  </a:cubicBezTo>
                  <a:cubicBezTo>
                    <a:pt x="1075" y="1405"/>
                    <a:pt x="1074" y="1405"/>
                    <a:pt x="1071" y="1406"/>
                  </a:cubicBezTo>
                  <a:cubicBezTo>
                    <a:pt x="1070" y="1407"/>
                    <a:pt x="1068" y="1409"/>
                    <a:pt x="1064" y="1411"/>
                  </a:cubicBezTo>
                  <a:cubicBezTo>
                    <a:pt x="1061" y="1413"/>
                    <a:pt x="1058" y="1413"/>
                    <a:pt x="1055" y="1415"/>
                  </a:cubicBezTo>
                  <a:cubicBezTo>
                    <a:pt x="1049" y="1419"/>
                    <a:pt x="1044" y="1423"/>
                    <a:pt x="1038" y="1426"/>
                  </a:cubicBezTo>
                  <a:cubicBezTo>
                    <a:pt x="1034" y="1428"/>
                    <a:pt x="1030" y="1429"/>
                    <a:pt x="1025" y="1430"/>
                  </a:cubicBezTo>
                  <a:cubicBezTo>
                    <a:pt x="1019" y="1433"/>
                    <a:pt x="1012" y="1436"/>
                    <a:pt x="1006" y="1438"/>
                  </a:cubicBezTo>
                  <a:cubicBezTo>
                    <a:pt x="1000" y="1441"/>
                    <a:pt x="995" y="1443"/>
                    <a:pt x="990" y="1445"/>
                  </a:cubicBezTo>
                  <a:cubicBezTo>
                    <a:pt x="986" y="1447"/>
                    <a:pt x="986" y="1448"/>
                    <a:pt x="983" y="1449"/>
                  </a:cubicBezTo>
                  <a:cubicBezTo>
                    <a:pt x="973" y="1452"/>
                    <a:pt x="964" y="1454"/>
                    <a:pt x="956" y="1457"/>
                  </a:cubicBezTo>
                  <a:cubicBezTo>
                    <a:pt x="953" y="1459"/>
                    <a:pt x="950" y="1461"/>
                    <a:pt x="947" y="1462"/>
                  </a:cubicBezTo>
                  <a:cubicBezTo>
                    <a:pt x="944" y="1463"/>
                    <a:pt x="940" y="1463"/>
                    <a:pt x="937" y="1464"/>
                  </a:cubicBezTo>
                  <a:cubicBezTo>
                    <a:pt x="933" y="1465"/>
                    <a:pt x="930" y="1467"/>
                    <a:pt x="926" y="1468"/>
                  </a:cubicBezTo>
                  <a:cubicBezTo>
                    <a:pt x="922" y="1469"/>
                    <a:pt x="917" y="1470"/>
                    <a:pt x="912" y="1471"/>
                  </a:cubicBezTo>
                  <a:cubicBezTo>
                    <a:pt x="892" y="1475"/>
                    <a:pt x="876" y="1481"/>
                    <a:pt x="858" y="1483"/>
                  </a:cubicBezTo>
                  <a:cubicBezTo>
                    <a:pt x="853" y="1484"/>
                    <a:pt x="846" y="1485"/>
                    <a:pt x="840" y="1486"/>
                  </a:cubicBezTo>
                  <a:cubicBezTo>
                    <a:pt x="837" y="1487"/>
                    <a:pt x="833" y="1486"/>
                    <a:pt x="830" y="1486"/>
                  </a:cubicBezTo>
                  <a:cubicBezTo>
                    <a:pt x="827" y="1486"/>
                    <a:pt x="825" y="1487"/>
                    <a:pt x="822" y="1487"/>
                  </a:cubicBezTo>
                  <a:cubicBezTo>
                    <a:pt x="819" y="1488"/>
                    <a:pt x="815" y="1487"/>
                    <a:pt x="812" y="1487"/>
                  </a:cubicBezTo>
                  <a:cubicBezTo>
                    <a:pt x="809" y="1487"/>
                    <a:pt x="805" y="1488"/>
                    <a:pt x="801" y="1488"/>
                  </a:cubicBezTo>
                  <a:cubicBezTo>
                    <a:pt x="797" y="1488"/>
                    <a:pt x="794" y="1488"/>
                    <a:pt x="790" y="1488"/>
                  </a:cubicBezTo>
                  <a:cubicBezTo>
                    <a:pt x="782" y="1489"/>
                    <a:pt x="775" y="1489"/>
                    <a:pt x="769" y="1489"/>
                  </a:cubicBezTo>
                  <a:cubicBezTo>
                    <a:pt x="764" y="1489"/>
                    <a:pt x="761" y="1489"/>
                    <a:pt x="758" y="1489"/>
                  </a:cubicBezTo>
                  <a:cubicBezTo>
                    <a:pt x="754" y="1490"/>
                    <a:pt x="751" y="1490"/>
                    <a:pt x="749" y="1490"/>
                  </a:cubicBezTo>
                  <a:cubicBezTo>
                    <a:pt x="743" y="1491"/>
                    <a:pt x="739" y="1492"/>
                    <a:pt x="733" y="1493"/>
                  </a:cubicBezTo>
                  <a:cubicBezTo>
                    <a:pt x="733" y="1499"/>
                    <a:pt x="741" y="1502"/>
                    <a:pt x="736" y="1507"/>
                  </a:cubicBezTo>
                  <a:cubicBezTo>
                    <a:pt x="728" y="1507"/>
                    <a:pt x="721" y="1507"/>
                    <a:pt x="716" y="1506"/>
                  </a:cubicBezTo>
                  <a:cubicBezTo>
                    <a:pt x="714" y="1503"/>
                    <a:pt x="714" y="1504"/>
                    <a:pt x="716" y="1501"/>
                  </a:cubicBezTo>
                  <a:cubicBezTo>
                    <a:pt x="711" y="1501"/>
                    <a:pt x="705" y="1499"/>
                    <a:pt x="700" y="1498"/>
                  </a:cubicBezTo>
                  <a:cubicBezTo>
                    <a:pt x="695" y="1497"/>
                    <a:pt x="689" y="1496"/>
                    <a:pt x="682" y="1496"/>
                  </a:cubicBezTo>
                  <a:cubicBezTo>
                    <a:pt x="679" y="1496"/>
                    <a:pt x="678" y="1497"/>
                    <a:pt x="676" y="1497"/>
                  </a:cubicBezTo>
                  <a:cubicBezTo>
                    <a:pt x="673" y="1498"/>
                    <a:pt x="670" y="1497"/>
                    <a:pt x="668" y="1498"/>
                  </a:cubicBezTo>
                  <a:cubicBezTo>
                    <a:pt x="663" y="1499"/>
                    <a:pt x="665" y="1502"/>
                    <a:pt x="664" y="1503"/>
                  </a:cubicBezTo>
                  <a:cubicBezTo>
                    <a:pt x="660" y="1505"/>
                    <a:pt x="656" y="1505"/>
                    <a:pt x="652" y="1505"/>
                  </a:cubicBezTo>
                  <a:cubicBezTo>
                    <a:pt x="647" y="1505"/>
                    <a:pt x="642" y="1504"/>
                    <a:pt x="637" y="1504"/>
                  </a:cubicBezTo>
                  <a:cubicBezTo>
                    <a:pt x="633" y="1503"/>
                    <a:pt x="624" y="1503"/>
                    <a:pt x="623" y="1503"/>
                  </a:cubicBezTo>
                  <a:cubicBezTo>
                    <a:pt x="622" y="1503"/>
                    <a:pt x="614" y="1509"/>
                    <a:pt x="614" y="1509"/>
                  </a:cubicBezTo>
                  <a:cubicBezTo>
                    <a:pt x="611" y="1512"/>
                    <a:pt x="613" y="1515"/>
                    <a:pt x="614" y="1516"/>
                  </a:cubicBezTo>
                  <a:cubicBezTo>
                    <a:pt x="614" y="1517"/>
                    <a:pt x="611" y="1517"/>
                    <a:pt x="611" y="1518"/>
                  </a:cubicBezTo>
                  <a:cubicBezTo>
                    <a:pt x="611" y="1521"/>
                    <a:pt x="614" y="1523"/>
                    <a:pt x="610" y="1524"/>
                  </a:cubicBezTo>
                  <a:cubicBezTo>
                    <a:pt x="618" y="1526"/>
                    <a:pt x="623" y="1531"/>
                    <a:pt x="633" y="1533"/>
                  </a:cubicBezTo>
                  <a:cubicBezTo>
                    <a:pt x="635" y="1533"/>
                    <a:pt x="642" y="1533"/>
                    <a:pt x="649" y="1533"/>
                  </a:cubicBezTo>
                  <a:cubicBezTo>
                    <a:pt x="657" y="1534"/>
                    <a:pt x="659" y="1534"/>
                    <a:pt x="666" y="1533"/>
                  </a:cubicBezTo>
                  <a:cubicBezTo>
                    <a:pt x="670" y="1533"/>
                    <a:pt x="673" y="1532"/>
                    <a:pt x="677" y="1532"/>
                  </a:cubicBezTo>
                  <a:cubicBezTo>
                    <a:pt x="683" y="1532"/>
                    <a:pt x="689" y="1533"/>
                    <a:pt x="693" y="1533"/>
                  </a:cubicBezTo>
                  <a:cubicBezTo>
                    <a:pt x="699" y="1532"/>
                    <a:pt x="703" y="1529"/>
                    <a:pt x="708" y="1529"/>
                  </a:cubicBezTo>
                  <a:cubicBezTo>
                    <a:pt x="709" y="1529"/>
                    <a:pt x="715" y="1530"/>
                    <a:pt x="718" y="1530"/>
                  </a:cubicBezTo>
                  <a:cubicBezTo>
                    <a:pt x="722" y="1530"/>
                    <a:pt x="725" y="1530"/>
                    <a:pt x="727" y="1530"/>
                  </a:cubicBezTo>
                  <a:cubicBezTo>
                    <a:pt x="730" y="1529"/>
                    <a:pt x="733" y="1529"/>
                    <a:pt x="737" y="1529"/>
                  </a:cubicBezTo>
                  <a:cubicBezTo>
                    <a:pt x="748" y="1529"/>
                    <a:pt x="759" y="1527"/>
                    <a:pt x="768" y="1527"/>
                  </a:cubicBezTo>
                  <a:cubicBezTo>
                    <a:pt x="772" y="1526"/>
                    <a:pt x="776" y="1527"/>
                    <a:pt x="780" y="1526"/>
                  </a:cubicBezTo>
                  <a:cubicBezTo>
                    <a:pt x="785" y="1525"/>
                    <a:pt x="789" y="1524"/>
                    <a:pt x="792" y="1523"/>
                  </a:cubicBezTo>
                  <a:cubicBezTo>
                    <a:pt x="800" y="1522"/>
                    <a:pt x="803" y="1524"/>
                    <a:pt x="805" y="1523"/>
                  </a:cubicBezTo>
                  <a:cubicBezTo>
                    <a:pt x="809" y="1523"/>
                    <a:pt x="812" y="1521"/>
                    <a:pt x="817" y="1520"/>
                  </a:cubicBezTo>
                  <a:cubicBezTo>
                    <a:pt x="827" y="1517"/>
                    <a:pt x="837" y="1517"/>
                    <a:pt x="843" y="1516"/>
                  </a:cubicBezTo>
                  <a:cubicBezTo>
                    <a:pt x="846" y="1515"/>
                    <a:pt x="850" y="1513"/>
                    <a:pt x="855" y="1511"/>
                  </a:cubicBezTo>
                  <a:cubicBezTo>
                    <a:pt x="855" y="1511"/>
                    <a:pt x="858" y="1511"/>
                    <a:pt x="861" y="1510"/>
                  </a:cubicBezTo>
                  <a:cubicBezTo>
                    <a:pt x="864" y="1510"/>
                    <a:pt x="868" y="1509"/>
                    <a:pt x="869" y="1508"/>
                  </a:cubicBezTo>
                  <a:cubicBezTo>
                    <a:pt x="872" y="1507"/>
                    <a:pt x="874" y="1505"/>
                    <a:pt x="877" y="1504"/>
                  </a:cubicBezTo>
                  <a:cubicBezTo>
                    <a:pt x="880" y="1503"/>
                    <a:pt x="883" y="1504"/>
                    <a:pt x="887" y="1503"/>
                  </a:cubicBezTo>
                  <a:cubicBezTo>
                    <a:pt x="893" y="1501"/>
                    <a:pt x="897" y="1498"/>
                    <a:pt x="902" y="1497"/>
                  </a:cubicBezTo>
                  <a:cubicBezTo>
                    <a:pt x="908" y="1496"/>
                    <a:pt x="908" y="1499"/>
                    <a:pt x="915" y="1497"/>
                  </a:cubicBezTo>
                  <a:cubicBezTo>
                    <a:pt x="921" y="1494"/>
                    <a:pt x="914" y="1495"/>
                    <a:pt x="918" y="1492"/>
                  </a:cubicBezTo>
                  <a:cubicBezTo>
                    <a:pt x="923" y="1491"/>
                    <a:pt x="924" y="1492"/>
                    <a:pt x="929" y="1491"/>
                  </a:cubicBezTo>
                  <a:cubicBezTo>
                    <a:pt x="931" y="1491"/>
                    <a:pt x="931" y="1489"/>
                    <a:pt x="934" y="1488"/>
                  </a:cubicBezTo>
                  <a:cubicBezTo>
                    <a:pt x="937" y="1488"/>
                    <a:pt x="937" y="1489"/>
                    <a:pt x="940" y="1487"/>
                  </a:cubicBezTo>
                  <a:cubicBezTo>
                    <a:pt x="944" y="1486"/>
                    <a:pt x="944" y="1484"/>
                    <a:pt x="948" y="1483"/>
                  </a:cubicBezTo>
                  <a:cubicBezTo>
                    <a:pt x="951" y="1482"/>
                    <a:pt x="956" y="1482"/>
                    <a:pt x="958" y="1482"/>
                  </a:cubicBezTo>
                  <a:cubicBezTo>
                    <a:pt x="971" y="1478"/>
                    <a:pt x="977" y="1473"/>
                    <a:pt x="984" y="1470"/>
                  </a:cubicBezTo>
                  <a:cubicBezTo>
                    <a:pt x="992" y="1467"/>
                    <a:pt x="994" y="1468"/>
                    <a:pt x="997" y="1467"/>
                  </a:cubicBezTo>
                  <a:cubicBezTo>
                    <a:pt x="1001" y="1465"/>
                    <a:pt x="1003" y="1462"/>
                    <a:pt x="1007" y="1460"/>
                  </a:cubicBezTo>
                  <a:cubicBezTo>
                    <a:pt x="1011" y="1459"/>
                    <a:pt x="1017" y="1458"/>
                    <a:pt x="1021" y="1456"/>
                  </a:cubicBezTo>
                  <a:cubicBezTo>
                    <a:pt x="1024" y="1455"/>
                    <a:pt x="1036" y="1448"/>
                    <a:pt x="1039" y="1447"/>
                  </a:cubicBezTo>
                  <a:cubicBezTo>
                    <a:pt x="1043" y="1444"/>
                    <a:pt x="1046" y="1441"/>
                    <a:pt x="1050" y="1439"/>
                  </a:cubicBezTo>
                  <a:cubicBezTo>
                    <a:pt x="1050" y="1439"/>
                    <a:pt x="1055" y="1439"/>
                    <a:pt x="1056" y="1438"/>
                  </a:cubicBezTo>
                  <a:cubicBezTo>
                    <a:pt x="1059" y="1437"/>
                    <a:pt x="1063" y="1436"/>
                    <a:pt x="1066" y="1434"/>
                  </a:cubicBezTo>
                  <a:cubicBezTo>
                    <a:pt x="1069" y="1432"/>
                    <a:pt x="1072" y="1431"/>
                    <a:pt x="1075" y="1429"/>
                  </a:cubicBezTo>
                  <a:cubicBezTo>
                    <a:pt x="1082" y="1425"/>
                    <a:pt x="1088" y="1420"/>
                    <a:pt x="1096" y="1416"/>
                  </a:cubicBezTo>
                  <a:cubicBezTo>
                    <a:pt x="1102" y="1412"/>
                    <a:pt x="1108" y="1410"/>
                    <a:pt x="1114" y="1406"/>
                  </a:cubicBezTo>
                  <a:cubicBezTo>
                    <a:pt x="1117" y="1404"/>
                    <a:pt x="1119" y="1400"/>
                    <a:pt x="1123" y="1398"/>
                  </a:cubicBezTo>
                  <a:cubicBezTo>
                    <a:pt x="1129" y="1394"/>
                    <a:pt x="1136" y="1390"/>
                    <a:pt x="1142" y="1386"/>
                  </a:cubicBezTo>
                  <a:cubicBezTo>
                    <a:pt x="1149" y="1382"/>
                    <a:pt x="1156" y="1378"/>
                    <a:pt x="1163" y="1372"/>
                  </a:cubicBezTo>
                  <a:cubicBezTo>
                    <a:pt x="1166" y="1369"/>
                    <a:pt x="1167" y="1367"/>
                    <a:pt x="1170" y="1365"/>
                  </a:cubicBezTo>
                  <a:cubicBezTo>
                    <a:pt x="1172" y="1363"/>
                    <a:pt x="1174" y="1363"/>
                    <a:pt x="1177" y="1361"/>
                  </a:cubicBezTo>
                  <a:cubicBezTo>
                    <a:pt x="1180" y="1359"/>
                    <a:pt x="1183" y="1355"/>
                    <a:pt x="1185" y="1354"/>
                  </a:cubicBezTo>
                  <a:cubicBezTo>
                    <a:pt x="1191" y="1350"/>
                    <a:pt x="1195" y="1345"/>
                    <a:pt x="1201" y="1341"/>
                  </a:cubicBezTo>
                  <a:cubicBezTo>
                    <a:pt x="1205" y="1337"/>
                    <a:pt x="1209" y="1334"/>
                    <a:pt x="1213" y="1331"/>
                  </a:cubicBezTo>
                  <a:cubicBezTo>
                    <a:pt x="1217" y="1327"/>
                    <a:pt x="1221" y="1324"/>
                    <a:pt x="1224" y="1320"/>
                  </a:cubicBezTo>
                  <a:cubicBezTo>
                    <a:pt x="1223" y="1318"/>
                    <a:pt x="1222" y="1316"/>
                    <a:pt x="1230" y="1309"/>
                  </a:cubicBezTo>
                  <a:cubicBezTo>
                    <a:pt x="1234" y="1308"/>
                    <a:pt x="1234" y="1307"/>
                    <a:pt x="1234" y="1310"/>
                  </a:cubicBezTo>
                  <a:cubicBezTo>
                    <a:pt x="1242" y="1304"/>
                    <a:pt x="1244" y="1300"/>
                    <a:pt x="1247" y="1296"/>
                  </a:cubicBezTo>
                  <a:cubicBezTo>
                    <a:pt x="1249" y="1292"/>
                    <a:pt x="1251" y="1288"/>
                    <a:pt x="1256" y="1282"/>
                  </a:cubicBezTo>
                  <a:cubicBezTo>
                    <a:pt x="1259" y="1282"/>
                    <a:pt x="1267" y="1281"/>
                    <a:pt x="1269" y="1273"/>
                  </a:cubicBezTo>
                  <a:cubicBezTo>
                    <a:pt x="1267" y="1275"/>
                    <a:pt x="1265" y="1277"/>
                    <a:pt x="1263" y="1278"/>
                  </a:cubicBezTo>
                  <a:cubicBezTo>
                    <a:pt x="1268" y="1266"/>
                    <a:pt x="1277" y="1265"/>
                    <a:pt x="1283" y="1260"/>
                  </a:cubicBezTo>
                  <a:cubicBezTo>
                    <a:pt x="1287" y="1251"/>
                    <a:pt x="1298" y="1242"/>
                    <a:pt x="1305" y="1232"/>
                  </a:cubicBezTo>
                  <a:cubicBezTo>
                    <a:pt x="1306" y="1230"/>
                    <a:pt x="1307" y="1227"/>
                    <a:pt x="1308" y="1225"/>
                  </a:cubicBezTo>
                  <a:cubicBezTo>
                    <a:pt x="1315" y="1216"/>
                    <a:pt x="1322" y="1208"/>
                    <a:pt x="1330" y="1197"/>
                  </a:cubicBezTo>
                  <a:cubicBezTo>
                    <a:pt x="1334" y="1191"/>
                    <a:pt x="1337" y="1187"/>
                    <a:pt x="1340" y="1182"/>
                  </a:cubicBezTo>
                  <a:cubicBezTo>
                    <a:pt x="1342" y="1179"/>
                    <a:pt x="1342" y="1178"/>
                    <a:pt x="1344" y="1175"/>
                  </a:cubicBezTo>
                  <a:cubicBezTo>
                    <a:pt x="1345" y="1173"/>
                    <a:pt x="1346" y="1173"/>
                    <a:pt x="1348" y="1170"/>
                  </a:cubicBezTo>
                  <a:cubicBezTo>
                    <a:pt x="1350" y="1165"/>
                    <a:pt x="1351" y="1161"/>
                    <a:pt x="1353" y="1156"/>
                  </a:cubicBezTo>
                  <a:cubicBezTo>
                    <a:pt x="1355" y="1154"/>
                    <a:pt x="1358" y="1150"/>
                    <a:pt x="1359" y="1148"/>
                  </a:cubicBezTo>
                  <a:cubicBezTo>
                    <a:pt x="1363" y="1143"/>
                    <a:pt x="1365" y="1137"/>
                    <a:pt x="1368" y="1132"/>
                  </a:cubicBezTo>
                  <a:cubicBezTo>
                    <a:pt x="1372" y="1124"/>
                    <a:pt x="1378" y="1114"/>
                    <a:pt x="1380" y="1110"/>
                  </a:cubicBezTo>
                  <a:cubicBezTo>
                    <a:pt x="1381" y="1108"/>
                    <a:pt x="1381" y="1105"/>
                    <a:pt x="1382" y="1102"/>
                  </a:cubicBezTo>
                  <a:cubicBezTo>
                    <a:pt x="1384" y="1098"/>
                    <a:pt x="1388" y="1095"/>
                    <a:pt x="1390" y="1090"/>
                  </a:cubicBezTo>
                  <a:cubicBezTo>
                    <a:pt x="1391" y="1087"/>
                    <a:pt x="1392" y="1083"/>
                    <a:pt x="1393" y="1080"/>
                  </a:cubicBezTo>
                  <a:cubicBezTo>
                    <a:pt x="1396" y="1075"/>
                    <a:pt x="1399" y="1070"/>
                    <a:pt x="1402" y="1064"/>
                  </a:cubicBezTo>
                  <a:cubicBezTo>
                    <a:pt x="1404" y="1056"/>
                    <a:pt x="1407" y="1052"/>
                    <a:pt x="1409" y="1045"/>
                  </a:cubicBezTo>
                  <a:cubicBezTo>
                    <a:pt x="1411" y="1041"/>
                    <a:pt x="1410" y="1039"/>
                    <a:pt x="1412" y="1035"/>
                  </a:cubicBezTo>
                  <a:cubicBezTo>
                    <a:pt x="1414" y="1027"/>
                    <a:pt x="1417" y="1018"/>
                    <a:pt x="1421" y="1010"/>
                  </a:cubicBezTo>
                  <a:cubicBezTo>
                    <a:pt x="1424" y="1002"/>
                    <a:pt x="1427" y="994"/>
                    <a:pt x="1429" y="987"/>
                  </a:cubicBezTo>
                  <a:cubicBezTo>
                    <a:pt x="1429" y="984"/>
                    <a:pt x="1429" y="981"/>
                    <a:pt x="1429" y="978"/>
                  </a:cubicBezTo>
                  <a:cubicBezTo>
                    <a:pt x="1430" y="975"/>
                    <a:pt x="1433" y="970"/>
                    <a:pt x="1434" y="967"/>
                  </a:cubicBezTo>
                  <a:cubicBezTo>
                    <a:pt x="1437" y="957"/>
                    <a:pt x="1437" y="946"/>
                    <a:pt x="1440" y="937"/>
                  </a:cubicBezTo>
                  <a:cubicBezTo>
                    <a:pt x="1440" y="933"/>
                    <a:pt x="1442" y="931"/>
                    <a:pt x="1443" y="927"/>
                  </a:cubicBezTo>
                  <a:cubicBezTo>
                    <a:pt x="1444" y="924"/>
                    <a:pt x="1444" y="921"/>
                    <a:pt x="1444" y="917"/>
                  </a:cubicBezTo>
                  <a:cubicBezTo>
                    <a:pt x="1445" y="911"/>
                    <a:pt x="1448" y="905"/>
                    <a:pt x="1449" y="899"/>
                  </a:cubicBezTo>
                  <a:cubicBezTo>
                    <a:pt x="1449" y="895"/>
                    <a:pt x="1450" y="890"/>
                    <a:pt x="1451" y="883"/>
                  </a:cubicBezTo>
                  <a:cubicBezTo>
                    <a:pt x="1451" y="877"/>
                    <a:pt x="1452" y="871"/>
                    <a:pt x="1453" y="865"/>
                  </a:cubicBezTo>
                  <a:cubicBezTo>
                    <a:pt x="1453" y="860"/>
                    <a:pt x="1455" y="855"/>
                    <a:pt x="1455" y="853"/>
                  </a:cubicBezTo>
                  <a:cubicBezTo>
                    <a:pt x="1455" y="848"/>
                    <a:pt x="1453" y="849"/>
                    <a:pt x="1453" y="844"/>
                  </a:cubicBezTo>
                  <a:cubicBezTo>
                    <a:pt x="1454" y="841"/>
                    <a:pt x="1455" y="838"/>
                    <a:pt x="1456" y="834"/>
                  </a:cubicBezTo>
                  <a:cubicBezTo>
                    <a:pt x="1458" y="825"/>
                    <a:pt x="1459" y="817"/>
                    <a:pt x="1459" y="809"/>
                  </a:cubicBezTo>
                  <a:cubicBezTo>
                    <a:pt x="1459" y="801"/>
                    <a:pt x="1458" y="792"/>
                    <a:pt x="1459" y="781"/>
                  </a:cubicBezTo>
                  <a:cubicBezTo>
                    <a:pt x="1459" y="779"/>
                    <a:pt x="1459" y="776"/>
                    <a:pt x="1459" y="774"/>
                  </a:cubicBezTo>
                  <a:cubicBezTo>
                    <a:pt x="1459" y="771"/>
                    <a:pt x="1459" y="769"/>
                    <a:pt x="1459" y="767"/>
                  </a:cubicBezTo>
                  <a:cubicBezTo>
                    <a:pt x="1460" y="762"/>
                    <a:pt x="1460" y="756"/>
                    <a:pt x="1460" y="751"/>
                  </a:cubicBezTo>
                  <a:cubicBezTo>
                    <a:pt x="1460" y="746"/>
                    <a:pt x="1460" y="741"/>
                    <a:pt x="1460" y="736"/>
                  </a:cubicBezTo>
                  <a:cubicBezTo>
                    <a:pt x="1459" y="731"/>
                    <a:pt x="1459" y="726"/>
                    <a:pt x="1459" y="721"/>
                  </a:cubicBezTo>
                  <a:cubicBezTo>
                    <a:pt x="1458" y="711"/>
                    <a:pt x="1457" y="702"/>
                    <a:pt x="1457" y="698"/>
                  </a:cubicBezTo>
                  <a:cubicBezTo>
                    <a:pt x="1456" y="695"/>
                    <a:pt x="1453" y="694"/>
                    <a:pt x="1453" y="690"/>
                  </a:cubicBezTo>
                  <a:cubicBezTo>
                    <a:pt x="1455" y="691"/>
                    <a:pt x="1455" y="688"/>
                    <a:pt x="1455" y="684"/>
                  </a:cubicBezTo>
                  <a:cubicBezTo>
                    <a:pt x="1455" y="685"/>
                    <a:pt x="1454" y="674"/>
                    <a:pt x="1454" y="676"/>
                  </a:cubicBezTo>
                  <a:cubicBezTo>
                    <a:pt x="1453" y="669"/>
                    <a:pt x="1451" y="668"/>
                    <a:pt x="1450" y="662"/>
                  </a:cubicBezTo>
                  <a:cubicBezTo>
                    <a:pt x="1450" y="658"/>
                    <a:pt x="1451" y="653"/>
                    <a:pt x="1451" y="648"/>
                  </a:cubicBezTo>
                  <a:cubicBezTo>
                    <a:pt x="1450" y="645"/>
                    <a:pt x="1448" y="638"/>
                    <a:pt x="1447" y="634"/>
                  </a:cubicBezTo>
                  <a:cubicBezTo>
                    <a:pt x="1447" y="631"/>
                    <a:pt x="1446" y="630"/>
                    <a:pt x="1445" y="626"/>
                  </a:cubicBezTo>
                  <a:cubicBezTo>
                    <a:pt x="1445" y="623"/>
                    <a:pt x="1446" y="622"/>
                    <a:pt x="1446" y="618"/>
                  </a:cubicBezTo>
                  <a:cubicBezTo>
                    <a:pt x="1445" y="614"/>
                    <a:pt x="1443" y="608"/>
                    <a:pt x="1441" y="602"/>
                  </a:cubicBezTo>
                  <a:cubicBezTo>
                    <a:pt x="1440" y="596"/>
                    <a:pt x="1439" y="590"/>
                    <a:pt x="1437" y="583"/>
                  </a:cubicBezTo>
                  <a:cubicBezTo>
                    <a:pt x="1435" y="577"/>
                    <a:pt x="1434" y="570"/>
                    <a:pt x="1432" y="563"/>
                  </a:cubicBezTo>
                  <a:cubicBezTo>
                    <a:pt x="1430" y="557"/>
                    <a:pt x="1429" y="550"/>
                    <a:pt x="1426" y="543"/>
                  </a:cubicBezTo>
                  <a:cubicBezTo>
                    <a:pt x="1424" y="537"/>
                    <a:pt x="1422" y="530"/>
                    <a:pt x="1419" y="524"/>
                  </a:cubicBezTo>
                  <a:cubicBezTo>
                    <a:pt x="1418" y="521"/>
                    <a:pt x="1415" y="517"/>
                    <a:pt x="1414" y="513"/>
                  </a:cubicBezTo>
                  <a:cubicBezTo>
                    <a:pt x="1413" y="511"/>
                    <a:pt x="1414" y="510"/>
                    <a:pt x="1413" y="507"/>
                  </a:cubicBezTo>
                  <a:cubicBezTo>
                    <a:pt x="1410" y="499"/>
                    <a:pt x="1408" y="493"/>
                    <a:pt x="1405" y="488"/>
                  </a:cubicBezTo>
                  <a:cubicBezTo>
                    <a:pt x="1402" y="482"/>
                    <a:pt x="1400" y="477"/>
                    <a:pt x="1398" y="472"/>
                  </a:cubicBezTo>
                  <a:cubicBezTo>
                    <a:pt x="1397" y="469"/>
                    <a:pt x="1398" y="466"/>
                    <a:pt x="1397" y="463"/>
                  </a:cubicBezTo>
                  <a:cubicBezTo>
                    <a:pt x="1394" y="457"/>
                    <a:pt x="1389" y="448"/>
                    <a:pt x="1389" y="447"/>
                  </a:cubicBezTo>
                  <a:cubicBezTo>
                    <a:pt x="1388" y="446"/>
                    <a:pt x="1388" y="444"/>
                    <a:pt x="1387" y="441"/>
                  </a:cubicBezTo>
                  <a:cubicBezTo>
                    <a:pt x="1385" y="437"/>
                    <a:pt x="1381" y="433"/>
                    <a:pt x="1379" y="429"/>
                  </a:cubicBezTo>
                  <a:cubicBezTo>
                    <a:pt x="1376" y="424"/>
                    <a:pt x="1374" y="417"/>
                    <a:pt x="1372" y="412"/>
                  </a:cubicBezTo>
                  <a:cubicBezTo>
                    <a:pt x="1367" y="405"/>
                    <a:pt x="1360" y="401"/>
                    <a:pt x="1358" y="392"/>
                  </a:cubicBezTo>
                  <a:cubicBezTo>
                    <a:pt x="1359" y="391"/>
                    <a:pt x="1361" y="397"/>
                    <a:pt x="1363" y="396"/>
                  </a:cubicBezTo>
                  <a:cubicBezTo>
                    <a:pt x="1357" y="388"/>
                    <a:pt x="1357" y="383"/>
                    <a:pt x="1352" y="375"/>
                  </a:cubicBezTo>
                  <a:cubicBezTo>
                    <a:pt x="1350" y="373"/>
                    <a:pt x="1349" y="376"/>
                    <a:pt x="1347" y="373"/>
                  </a:cubicBezTo>
                  <a:cubicBezTo>
                    <a:pt x="1340" y="364"/>
                    <a:pt x="1337" y="356"/>
                    <a:pt x="1331" y="347"/>
                  </a:cubicBezTo>
                  <a:cubicBezTo>
                    <a:pt x="1327" y="341"/>
                    <a:pt x="1318" y="332"/>
                    <a:pt x="1315" y="326"/>
                  </a:cubicBezTo>
                  <a:cubicBezTo>
                    <a:pt x="1313" y="323"/>
                    <a:pt x="1312" y="317"/>
                    <a:pt x="1309" y="313"/>
                  </a:cubicBezTo>
                  <a:cubicBezTo>
                    <a:pt x="1307" y="311"/>
                    <a:pt x="1304" y="309"/>
                    <a:pt x="1301" y="306"/>
                  </a:cubicBezTo>
                  <a:cubicBezTo>
                    <a:pt x="1299" y="304"/>
                    <a:pt x="1294" y="298"/>
                    <a:pt x="1290" y="292"/>
                  </a:cubicBezTo>
                  <a:cubicBezTo>
                    <a:pt x="1285" y="287"/>
                    <a:pt x="1281" y="282"/>
                    <a:pt x="1281" y="282"/>
                  </a:cubicBezTo>
                  <a:cubicBezTo>
                    <a:pt x="1279" y="279"/>
                    <a:pt x="1280" y="275"/>
                    <a:pt x="1277" y="272"/>
                  </a:cubicBezTo>
                  <a:cubicBezTo>
                    <a:pt x="1276" y="272"/>
                    <a:pt x="1275" y="273"/>
                    <a:pt x="1273" y="272"/>
                  </a:cubicBezTo>
                  <a:cubicBezTo>
                    <a:pt x="1268" y="260"/>
                    <a:pt x="1250" y="243"/>
                    <a:pt x="1239" y="229"/>
                  </a:cubicBezTo>
                  <a:cubicBezTo>
                    <a:pt x="1233" y="225"/>
                    <a:pt x="1238" y="234"/>
                    <a:pt x="1231" y="226"/>
                  </a:cubicBezTo>
                  <a:cubicBezTo>
                    <a:pt x="1228" y="223"/>
                    <a:pt x="1234" y="226"/>
                    <a:pt x="1232" y="222"/>
                  </a:cubicBezTo>
                  <a:cubicBezTo>
                    <a:pt x="1226" y="219"/>
                    <a:pt x="1224" y="213"/>
                    <a:pt x="1219" y="209"/>
                  </a:cubicBezTo>
                  <a:close/>
                  <a:moveTo>
                    <a:pt x="1478" y="1000"/>
                  </a:moveTo>
                  <a:cubicBezTo>
                    <a:pt x="1480" y="1004"/>
                    <a:pt x="1477" y="1014"/>
                    <a:pt x="1474" y="1015"/>
                  </a:cubicBezTo>
                  <a:cubicBezTo>
                    <a:pt x="1473" y="1015"/>
                    <a:pt x="1473" y="1013"/>
                    <a:pt x="1473" y="1010"/>
                  </a:cubicBezTo>
                  <a:cubicBezTo>
                    <a:pt x="1474" y="1007"/>
                    <a:pt x="1475" y="1003"/>
                    <a:pt x="1478" y="1000"/>
                  </a:cubicBezTo>
                  <a:close/>
                  <a:moveTo>
                    <a:pt x="1491" y="958"/>
                  </a:moveTo>
                  <a:cubicBezTo>
                    <a:pt x="1487" y="958"/>
                    <a:pt x="1490" y="943"/>
                    <a:pt x="1493" y="938"/>
                  </a:cubicBezTo>
                  <a:cubicBezTo>
                    <a:pt x="1496" y="942"/>
                    <a:pt x="1491" y="951"/>
                    <a:pt x="1491" y="958"/>
                  </a:cubicBezTo>
                  <a:close/>
                  <a:moveTo>
                    <a:pt x="1508" y="770"/>
                  </a:moveTo>
                  <a:cubicBezTo>
                    <a:pt x="1509" y="777"/>
                    <a:pt x="1508" y="784"/>
                    <a:pt x="1508" y="792"/>
                  </a:cubicBezTo>
                  <a:cubicBezTo>
                    <a:pt x="1506" y="794"/>
                    <a:pt x="1506" y="778"/>
                    <a:pt x="1506" y="776"/>
                  </a:cubicBezTo>
                  <a:cubicBezTo>
                    <a:pt x="1506" y="772"/>
                    <a:pt x="1507" y="769"/>
                    <a:pt x="1508" y="770"/>
                  </a:cubicBezTo>
                  <a:close/>
                  <a:moveTo>
                    <a:pt x="1371" y="341"/>
                  </a:moveTo>
                  <a:cubicBezTo>
                    <a:pt x="1374" y="346"/>
                    <a:pt x="1376" y="350"/>
                    <a:pt x="1377" y="353"/>
                  </a:cubicBezTo>
                  <a:cubicBezTo>
                    <a:pt x="1375" y="354"/>
                    <a:pt x="1365" y="340"/>
                    <a:pt x="1371" y="341"/>
                  </a:cubicBezTo>
                  <a:close/>
                  <a:moveTo>
                    <a:pt x="1127" y="106"/>
                  </a:moveTo>
                  <a:cubicBezTo>
                    <a:pt x="1136" y="112"/>
                    <a:pt x="1136" y="112"/>
                    <a:pt x="1136" y="112"/>
                  </a:cubicBezTo>
                  <a:cubicBezTo>
                    <a:pt x="1137" y="116"/>
                    <a:pt x="1123" y="107"/>
                    <a:pt x="1127" y="106"/>
                  </a:cubicBezTo>
                  <a:close/>
                  <a:moveTo>
                    <a:pt x="1178" y="149"/>
                  </a:moveTo>
                  <a:cubicBezTo>
                    <a:pt x="1177" y="148"/>
                    <a:pt x="1174" y="146"/>
                    <a:pt x="1172" y="144"/>
                  </a:cubicBezTo>
                  <a:cubicBezTo>
                    <a:pt x="1169" y="142"/>
                    <a:pt x="1168" y="141"/>
                    <a:pt x="1170" y="140"/>
                  </a:cubicBezTo>
                  <a:cubicBezTo>
                    <a:pt x="1174" y="142"/>
                    <a:pt x="1180" y="146"/>
                    <a:pt x="1178" y="149"/>
                  </a:cubicBezTo>
                  <a:close/>
                  <a:moveTo>
                    <a:pt x="1284" y="249"/>
                  </a:moveTo>
                  <a:cubicBezTo>
                    <a:pt x="1283" y="249"/>
                    <a:pt x="1281" y="249"/>
                    <a:pt x="1278" y="247"/>
                  </a:cubicBezTo>
                  <a:cubicBezTo>
                    <a:pt x="1276" y="246"/>
                    <a:pt x="1274" y="243"/>
                    <a:pt x="1272" y="240"/>
                  </a:cubicBezTo>
                  <a:cubicBezTo>
                    <a:pt x="1275" y="240"/>
                    <a:pt x="1279" y="242"/>
                    <a:pt x="1284" y="249"/>
                  </a:cubicBezTo>
                  <a:close/>
                  <a:moveTo>
                    <a:pt x="923" y="32"/>
                  </a:moveTo>
                  <a:cubicBezTo>
                    <a:pt x="936" y="37"/>
                    <a:pt x="936" y="37"/>
                    <a:pt x="936" y="37"/>
                  </a:cubicBezTo>
                  <a:cubicBezTo>
                    <a:pt x="936" y="38"/>
                    <a:pt x="936" y="38"/>
                    <a:pt x="936" y="38"/>
                  </a:cubicBezTo>
                  <a:cubicBezTo>
                    <a:pt x="922" y="34"/>
                    <a:pt x="922" y="34"/>
                    <a:pt x="922" y="34"/>
                  </a:cubicBezTo>
                  <a:lnTo>
                    <a:pt x="923" y="32"/>
                  </a:lnTo>
                  <a:close/>
                  <a:moveTo>
                    <a:pt x="979" y="56"/>
                  </a:moveTo>
                  <a:cubicBezTo>
                    <a:pt x="978" y="58"/>
                    <a:pt x="978" y="58"/>
                    <a:pt x="978" y="58"/>
                  </a:cubicBezTo>
                  <a:cubicBezTo>
                    <a:pt x="974" y="57"/>
                    <a:pt x="971" y="55"/>
                    <a:pt x="969" y="54"/>
                  </a:cubicBezTo>
                  <a:cubicBezTo>
                    <a:pt x="971" y="53"/>
                    <a:pt x="975" y="54"/>
                    <a:pt x="979" y="56"/>
                  </a:cubicBezTo>
                  <a:close/>
                  <a:moveTo>
                    <a:pt x="968" y="57"/>
                  </a:moveTo>
                  <a:cubicBezTo>
                    <a:pt x="963" y="60"/>
                    <a:pt x="944" y="52"/>
                    <a:pt x="934" y="50"/>
                  </a:cubicBezTo>
                  <a:cubicBezTo>
                    <a:pt x="934" y="49"/>
                    <a:pt x="937" y="49"/>
                    <a:pt x="937" y="48"/>
                  </a:cubicBezTo>
                  <a:cubicBezTo>
                    <a:pt x="938" y="46"/>
                    <a:pt x="928" y="45"/>
                    <a:pt x="932" y="43"/>
                  </a:cubicBezTo>
                  <a:cubicBezTo>
                    <a:pt x="944" y="47"/>
                    <a:pt x="956" y="50"/>
                    <a:pt x="968" y="57"/>
                  </a:cubicBezTo>
                  <a:close/>
                  <a:moveTo>
                    <a:pt x="890" y="38"/>
                  </a:moveTo>
                  <a:cubicBezTo>
                    <a:pt x="888" y="39"/>
                    <a:pt x="884" y="36"/>
                    <a:pt x="880" y="35"/>
                  </a:cubicBezTo>
                  <a:cubicBezTo>
                    <a:pt x="876" y="34"/>
                    <a:pt x="868" y="33"/>
                    <a:pt x="870" y="31"/>
                  </a:cubicBezTo>
                  <a:cubicBezTo>
                    <a:pt x="875" y="32"/>
                    <a:pt x="892" y="34"/>
                    <a:pt x="890" y="38"/>
                  </a:cubicBezTo>
                  <a:close/>
                  <a:moveTo>
                    <a:pt x="1077" y="117"/>
                  </a:moveTo>
                  <a:cubicBezTo>
                    <a:pt x="1077" y="121"/>
                    <a:pt x="1069" y="114"/>
                    <a:pt x="1068" y="113"/>
                  </a:cubicBezTo>
                  <a:cubicBezTo>
                    <a:pt x="1068" y="111"/>
                    <a:pt x="1077" y="115"/>
                    <a:pt x="1077" y="117"/>
                  </a:cubicBezTo>
                  <a:close/>
                  <a:moveTo>
                    <a:pt x="1352" y="1116"/>
                  </a:moveTo>
                  <a:cubicBezTo>
                    <a:pt x="1349" y="1114"/>
                    <a:pt x="1354" y="1104"/>
                    <a:pt x="1357" y="1098"/>
                  </a:cubicBezTo>
                  <a:cubicBezTo>
                    <a:pt x="1358" y="1097"/>
                    <a:pt x="1359" y="1097"/>
                    <a:pt x="1360" y="1095"/>
                  </a:cubicBezTo>
                  <a:cubicBezTo>
                    <a:pt x="1361" y="1093"/>
                    <a:pt x="1361" y="1092"/>
                    <a:pt x="1362" y="1090"/>
                  </a:cubicBezTo>
                  <a:cubicBezTo>
                    <a:pt x="1364" y="1085"/>
                    <a:pt x="1368" y="1080"/>
                    <a:pt x="1370" y="1072"/>
                  </a:cubicBezTo>
                  <a:cubicBezTo>
                    <a:pt x="1374" y="1069"/>
                    <a:pt x="1369" y="1077"/>
                    <a:pt x="1368" y="1080"/>
                  </a:cubicBezTo>
                  <a:cubicBezTo>
                    <a:pt x="1368" y="1080"/>
                    <a:pt x="1370" y="1080"/>
                    <a:pt x="1370" y="1081"/>
                  </a:cubicBezTo>
                  <a:cubicBezTo>
                    <a:pt x="1369" y="1084"/>
                    <a:pt x="1366" y="1087"/>
                    <a:pt x="1364" y="1091"/>
                  </a:cubicBezTo>
                  <a:cubicBezTo>
                    <a:pt x="1360" y="1098"/>
                    <a:pt x="1357" y="1108"/>
                    <a:pt x="1352" y="1116"/>
                  </a:cubicBezTo>
                  <a:close/>
                  <a:moveTo>
                    <a:pt x="1078" y="127"/>
                  </a:moveTo>
                  <a:cubicBezTo>
                    <a:pt x="1066" y="124"/>
                    <a:pt x="1072" y="115"/>
                    <a:pt x="1078" y="127"/>
                  </a:cubicBezTo>
                  <a:close/>
                  <a:moveTo>
                    <a:pt x="1260" y="278"/>
                  </a:moveTo>
                  <a:cubicBezTo>
                    <a:pt x="1257" y="277"/>
                    <a:pt x="1252" y="273"/>
                    <a:pt x="1247" y="270"/>
                  </a:cubicBezTo>
                  <a:cubicBezTo>
                    <a:pt x="1243" y="266"/>
                    <a:pt x="1238" y="261"/>
                    <a:pt x="1234" y="256"/>
                  </a:cubicBezTo>
                  <a:cubicBezTo>
                    <a:pt x="1234" y="255"/>
                    <a:pt x="1237" y="254"/>
                    <a:pt x="1237" y="253"/>
                  </a:cubicBezTo>
                  <a:cubicBezTo>
                    <a:pt x="1237" y="252"/>
                    <a:pt x="1225" y="241"/>
                    <a:pt x="1231" y="245"/>
                  </a:cubicBezTo>
                  <a:cubicBezTo>
                    <a:pt x="1235" y="246"/>
                    <a:pt x="1235" y="249"/>
                    <a:pt x="1238" y="253"/>
                  </a:cubicBezTo>
                  <a:cubicBezTo>
                    <a:pt x="1244" y="261"/>
                    <a:pt x="1256" y="271"/>
                    <a:pt x="1260" y="278"/>
                  </a:cubicBezTo>
                  <a:close/>
                  <a:moveTo>
                    <a:pt x="1212" y="228"/>
                  </a:moveTo>
                  <a:cubicBezTo>
                    <a:pt x="1212" y="230"/>
                    <a:pt x="1210" y="228"/>
                    <a:pt x="1209" y="229"/>
                  </a:cubicBezTo>
                  <a:cubicBezTo>
                    <a:pt x="1212" y="232"/>
                    <a:pt x="1213" y="230"/>
                    <a:pt x="1218" y="234"/>
                  </a:cubicBezTo>
                  <a:cubicBezTo>
                    <a:pt x="1220" y="236"/>
                    <a:pt x="1224" y="242"/>
                    <a:pt x="1226" y="245"/>
                  </a:cubicBezTo>
                  <a:cubicBezTo>
                    <a:pt x="1224" y="247"/>
                    <a:pt x="1217" y="239"/>
                    <a:pt x="1214" y="237"/>
                  </a:cubicBezTo>
                  <a:cubicBezTo>
                    <a:pt x="1212" y="235"/>
                    <a:pt x="1209" y="232"/>
                    <a:pt x="1205" y="228"/>
                  </a:cubicBezTo>
                  <a:cubicBezTo>
                    <a:pt x="1203" y="227"/>
                    <a:pt x="1201" y="225"/>
                    <a:pt x="1199" y="223"/>
                  </a:cubicBezTo>
                  <a:cubicBezTo>
                    <a:pt x="1198" y="221"/>
                    <a:pt x="1196" y="220"/>
                    <a:pt x="1194" y="219"/>
                  </a:cubicBezTo>
                  <a:cubicBezTo>
                    <a:pt x="1192" y="217"/>
                    <a:pt x="1187" y="213"/>
                    <a:pt x="1186" y="215"/>
                  </a:cubicBezTo>
                  <a:cubicBezTo>
                    <a:pt x="1181" y="212"/>
                    <a:pt x="1184" y="210"/>
                    <a:pt x="1181" y="207"/>
                  </a:cubicBezTo>
                  <a:cubicBezTo>
                    <a:pt x="1177" y="203"/>
                    <a:pt x="1175" y="204"/>
                    <a:pt x="1172" y="202"/>
                  </a:cubicBezTo>
                  <a:cubicBezTo>
                    <a:pt x="1167" y="198"/>
                    <a:pt x="1164" y="193"/>
                    <a:pt x="1159" y="189"/>
                  </a:cubicBezTo>
                  <a:cubicBezTo>
                    <a:pt x="1151" y="183"/>
                    <a:pt x="1143" y="181"/>
                    <a:pt x="1134" y="175"/>
                  </a:cubicBezTo>
                  <a:cubicBezTo>
                    <a:pt x="1125" y="170"/>
                    <a:pt x="1122" y="164"/>
                    <a:pt x="1114" y="159"/>
                  </a:cubicBezTo>
                  <a:cubicBezTo>
                    <a:pt x="1110" y="156"/>
                    <a:pt x="1107" y="156"/>
                    <a:pt x="1103" y="154"/>
                  </a:cubicBezTo>
                  <a:cubicBezTo>
                    <a:pt x="1099" y="152"/>
                    <a:pt x="1099" y="150"/>
                    <a:pt x="1097" y="149"/>
                  </a:cubicBezTo>
                  <a:cubicBezTo>
                    <a:pt x="1094" y="147"/>
                    <a:pt x="1094" y="148"/>
                    <a:pt x="1092" y="146"/>
                  </a:cubicBezTo>
                  <a:cubicBezTo>
                    <a:pt x="1088" y="144"/>
                    <a:pt x="1088" y="143"/>
                    <a:pt x="1086" y="141"/>
                  </a:cubicBezTo>
                  <a:cubicBezTo>
                    <a:pt x="1082" y="139"/>
                    <a:pt x="1078" y="139"/>
                    <a:pt x="1075" y="137"/>
                  </a:cubicBezTo>
                  <a:cubicBezTo>
                    <a:pt x="1070" y="135"/>
                    <a:pt x="1067" y="133"/>
                    <a:pt x="1062" y="131"/>
                  </a:cubicBezTo>
                  <a:cubicBezTo>
                    <a:pt x="1060" y="130"/>
                    <a:pt x="1057" y="129"/>
                    <a:pt x="1055" y="128"/>
                  </a:cubicBezTo>
                  <a:cubicBezTo>
                    <a:pt x="1052" y="127"/>
                    <a:pt x="1048" y="125"/>
                    <a:pt x="1044" y="123"/>
                  </a:cubicBezTo>
                  <a:cubicBezTo>
                    <a:pt x="1042" y="122"/>
                    <a:pt x="1040" y="122"/>
                    <a:pt x="1037" y="120"/>
                  </a:cubicBezTo>
                  <a:cubicBezTo>
                    <a:pt x="1033" y="118"/>
                    <a:pt x="1035" y="117"/>
                    <a:pt x="1031" y="114"/>
                  </a:cubicBezTo>
                  <a:cubicBezTo>
                    <a:pt x="1028" y="114"/>
                    <a:pt x="1025" y="113"/>
                    <a:pt x="1023" y="112"/>
                  </a:cubicBezTo>
                  <a:cubicBezTo>
                    <a:pt x="1020" y="111"/>
                    <a:pt x="1018" y="110"/>
                    <a:pt x="1016" y="110"/>
                  </a:cubicBezTo>
                  <a:cubicBezTo>
                    <a:pt x="1015" y="110"/>
                    <a:pt x="1010" y="108"/>
                    <a:pt x="1005" y="106"/>
                  </a:cubicBezTo>
                  <a:cubicBezTo>
                    <a:pt x="1010" y="103"/>
                    <a:pt x="1004" y="101"/>
                    <a:pt x="999" y="97"/>
                  </a:cubicBezTo>
                  <a:cubicBezTo>
                    <a:pt x="996" y="94"/>
                    <a:pt x="996" y="93"/>
                    <a:pt x="995" y="92"/>
                  </a:cubicBezTo>
                  <a:cubicBezTo>
                    <a:pt x="987" y="88"/>
                    <a:pt x="974" y="87"/>
                    <a:pt x="969" y="81"/>
                  </a:cubicBezTo>
                  <a:cubicBezTo>
                    <a:pt x="972" y="77"/>
                    <a:pt x="978" y="83"/>
                    <a:pt x="982" y="85"/>
                  </a:cubicBezTo>
                  <a:cubicBezTo>
                    <a:pt x="988" y="88"/>
                    <a:pt x="996" y="90"/>
                    <a:pt x="1002" y="94"/>
                  </a:cubicBezTo>
                  <a:cubicBezTo>
                    <a:pt x="1008" y="97"/>
                    <a:pt x="1008" y="98"/>
                    <a:pt x="1018" y="103"/>
                  </a:cubicBezTo>
                  <a:cubicBezTo>
                    <a:pt x="1020" y="104"/>
                    <a:pt x="1023" y="102"/>
                    <a:pt x="1026" y="104"/>
                  </a:cubicBezTo>
                  <a:cubicBezTo>
                    <a:pt x="1030" y="105"/>
                    <a:pt x="1035" y="108"/>
                    <a:pt x="1042" y="112"/>
                  </a:cubicBezTo>
                  <a:cubicBezTo>
                    <a:pt x="1047" y="114"/>
                    <a:pt x="1052" y="117"/>
                    <a:pt x="1058" y="119"/>
                  </a:cubicBezTo>
                  <a:cubicBezTo>
                    <a:pt x="1063" y="122"/>
                    <a:pt x="1068" y="125"/>
                    <a:pt x="1071" y="127"/>
                  </a:cubicBezTo>
                  <a:cubicBezTo>
                    <a:pt x="1074" y="129"/>
                    <a:pt x="1076" y="132"/>
                    <a:pt x="1079" y="134"/>
                  </a:cubicBezTo>
                  <a:cubicBezTo>
                    <a:pt x="1084" y="136"/>
                    <a:pt x="1089" y="136"/>
                    <a:pt x="1094" y="139"/>
                  </a:cubicBezTo>
                  <a:cubicBezTo>
                    <a:pt x="1093" y="138"/>
                    <a:pt x="1096" y="142"/>
                    <a:pt x="1100" y="145"/>
                  </a:cubicBezTo>
                  <a:cubicBezTo>
                    <a:pt x="1104" y="147"/>
                    <a:pt x="1107" y="149"/>
                    <a:pt x="1112" y="151"/>
                  </a:cubicBezTo>
                  <a:cubicBezTo>
                    <a:pt x="1115" y="154"/>
                    <a:pt x="1116" y="155"/>
                    <a:pt x="1118" y="156"/>
                  </a:cubicBezTo>
                  <a:cubicBezTo>
                    <a:pt x="1124" y="160"/>
                    <a:pt x="1131" y="166"/>
                    <a:pt x="1140" y="172"/>
                  </a:cubicBezTo>
                  <a:cubicBezTo>
                    <a:pt x="1142" y="174"/>
                    <a:pt x="1145" y="175"/>
                    <a:pt x="1147" y="177"/>
                  </a:cubicBezTo>
                  <a:cubicBezTo>
                    <a:pt x="1149" y="179"/>
                    <a:pt x="1151" y="180"/>
                    <a:pt x="1154" y="182"/>
                  </a:cubicBezTo>
                  <a:cubicBezTo>
                    <a:pt x="1158" y="186"/>
                    <a:pt x="1163" y="189"/>
                    <a:pt x="1167" y="192"/>
                  </a:cubicBezTo>
                  <a:cubicBezTo>
                    <a:pt x="1170" y="194"/>
                    <a:pt x="1173" y="195"/>
                    <a:pt x="1176" y="197"/>
                  </a:cubicBezTo>
                  <a:cubicBezTo>
                    <a:pt x="1183" y="202"/>
                    <a:pt x="1190" y="209"/>
                    <a:pt x="1197" y="215"/>
                  </a:cubicBezTo>
                  <a:cubicBezTo>
                    <a:pt x="1203" y="219"/>
                    <a:pt x="1208" y="222"/>
                    <a:pt x="1212" y="228"/>
                  </a:cubicBezTo>
                  <a:close/>
                  <a:moveTo>
                    <a:pt x="1288" y="312"/>
                  </a:moveTo>
                  <a:cubicBezTo>
                    <a:pt x="1286" y="314"/>
                    <a:pt x="1278" y="305"/>
                    <a:pt x="1278" y="302"/>
                  </a:cubicBezTo>
                  <a:cubicBezTo>
                    <a:pt x="1280" y="298"/>
                    <a:pt x="1285" y="308"/>
                    <a:pt x="1288" y="312"/>
                  </a:cubicBezTo>
                  <a:close/>
                  <a:moveTo>
                    <a:pt x="965" y="76"/>
                  </a:moveTo>
                  <a:cubicBezTo>
                    <a:pt x="965" y="79"/>
                    <a:pt x="962" y="77"/>
                    <a:pt x="957" y="75"/>
                  </a:cubicBezTo>
                  <a:cubicBezTo>
                    <a:pt x="954" y="74"/>
                    <a:pt x="943" y="71"/>
                    <a:pt x="946" y="69"/>
                  </a:cubicBezTo>
                  <a:cubicBezTo>
                    <a:pt x="952" y="70"/>
                    <a:pt x="956" y="73"/>
                    <a:pt x="965" y="76"/>
                  </a:cubicBezTo>
                  <a:close/>
                  <a:moveTo>
                    <a:pt x="1432" y="785"/>
                  </a:moveTo>
                  <a:cubicBezTo>
                    <a:pt x="1430" y="791"/>
                    <a:pt x="1433" y="795"/>
                    <a:pt x="1433" y="800"/>
                  </a:cubicBezTo>
                  <a:cubicBezTo>
                    <a:pt x="1433" y="803"/>
                    <a:pt x="1431" y="806"/>
                    <a:pt x="1431" y="810"/>
                  </a:cubicBezTo>
                  <a:cubicBezTo>
                    <a:pt x="1430" y="814"/>
                    <a:pt x="1431" y="815"/>
                    <a:pt x="1431" y="818"/>
                  </a:cubicBezTo>
                  <a:cubicBezTo>
                    <a:pt x="1430" y="821"/>
                    <a:pt x="1428" y="824"/>
                    <a:pt x="1428" y="826"/>
                  </a:cubicBezTo>
                  <a:cubicBezTo>
                    <a:pt x="1428" y="829"/>
                    <a:pt x="1429" y="836"/>
                    <a:pt x="1429" y="842"/>
                  </a:cubicBezTo>
                  <a:cubicBezTo>
                    <a:pt x="1429" y="842"/>
                    <a:pt x="1429" y="844"/>
                    <a:pt x="1428" y="846"/>
                  </a:cubicBezTo>
                  <a:cubicBezTo>
                    <a:pt x="1428" y="847"/>
                    <a:pt x="1427" y="849"/>
                    <a:pt x="1427" y="851"/>
                  </a:cubicBezTo>
                  <a:cubicBezTo>
                    <a:pt x="1427" y="853"/>
                    <a:pt x="1429" y="853"/>
                    <a:pt x="1428" y="857"/>
                  </a:cubicBezTo>
                  <a:cubicBezTo>
                    <a:pt x="1428" y="860"/>
                    <a:pt x="1425" y="862"/>
                    <a:pt x="1425" y="865"/>
                  </a:cubicBezTo>
                  <a:cubicBezTo>
                    <a:pt x="1424" y="870"/>
                    <a:pt x="1425" y="877"/>
                    <a:pt x="1424" y="882"/>
                  </a:cubicBezTo>
                  <a:cubicBezTo>
                    <a:pt x="1423" y="886"/>
                    <a:pt x="1421" y="886"/>
                    <a:pt x="1420" y="890"/>
                  </a:cubicBezTo>
                  <a:cubicBezTo>
                    <a:pt x="1418" y="893"/>
                    <a:pt x="1420" y="895"/>
                    <a:pt x="1419" y="898"/>
                  </a:cubicBezTo>
                  <a:cubicBezTo>
                    <a:pt x="1418" y="899"/>
                    <a:pt x="1417" y="899"/>
                    <a:pt x="1416" y="903"/>
                  </a:cubicBezTo>
                  <a:cubicBezTo>
                    <a:pt x="1415" y="910"/>
                    <a:pt x="1416" y="912"/>
                    <a:pt x="1415" y="917"/>
                  </a:cubicBezTo>
                  <a:cubicBezTo>
                    <a:pt x="1414" y="920"/>
                    <a:pt x="1411" y="934"/>
                    <a:pt x="1408" y="941"/>
                  </a:cubicBezTo>
                  <a:cubicBezTo>
                    <a:pt x="1407" y="945"/>
                    <a:pt x="1406" y="945"/>
                    <a:pt x="1405" y="947"/>
                  </a:cubicBezTo>
                  <a:cubicBezTo>
                    <a:pt x="1404" y="951"/>
                    <a:pt x="1404" y="953"/>
                    <a:pt x="1401" y="960"/>
                  </a:cubicBezTo>
                  <a:cubicBezTo>
                    <a:pt x="1398" y="967"/>
                    <a:pt x="1394" y="975"/>
                    <a:pt x="1390" y="987"/>
                  </a:cubicBezTo>
                  <a:cubicBezTo>
                    <a:pt x="1390" y="988"/>
                    <a:pt x="1391" y="989"/>
                    <a:pt x="1390" y="991"/>
                  </a:cubicBezTo>
                  <a:cubicBezTo>
                    <a:pt x="1388" y="994"/>
                    <a:pt x="1388" y="993"/>
                    <a:pt x="1390" y="997"/>
                  </a:cubicBezTo>
                  <a:cubicBezTo>
                    <a:pt x="1389" y="1001"/>
                    <a:pt x="1386" y="1000"/>
                    <a:pt x="1384" y="1003"/>
                  </a:cubicBezTo>
                  <a:cubicBezTo>
                    <a:pt x="1383" y="1007"/>
                    <a:pt x="1383" y="1009"/>
                    <a:pt x="1382" y="1013"/>
                  </a:cubicBezTo>
                  <a:cubicBezTo>
                    <a:pt x="1381" y="1016"/>
                    <a:pt x="1379" y="1018"/>
                    <a:pt x="1377" y="1021"/>
                  </a:cubicBezTo>
                  <a:cubicBezTo>
                    <a:pt x="1374" y="1028"/>
                    <a:pt x="1371" y="1038"/>
                    <a:pt x="1368" y="1043"/>
                  </a:cubicBezTo>
                  <a:cubicBezTo>
                    <a:pt x="1366" y="1047"/>
                    <a:pt x="1362" y="1051"/>
                    <a:pt x="1360" y="1054"/>
                  </a:cubicBezTo>
                  <a:cubicBezTo>
                    <a:pt x="1358" y="1059"/>
                    <a:pt x="1357" y="1064"/>
                    <a:pt x="1354" y="1069"/>
                  </a:cubicBezTo>
                  <a:cubicBezTo>
                    <a:pt x="1353" y="1072"/>
                    <a:pt x="1351" y="1072"/>
                    <a:pt x="1350" y="1075"/>
                  </a:cubicBezTo>
                  <a:cubicBezTo>
                    <a:pt x="1348" y="1079"/>
                    <a:pt x="1348" y="1080"/>
                    <a:pt x="1347" y="1082"/>
                  </a:cubicBezTo>
                  <a:cubicBezTo>
                    <a:pt x="1346" y="1084"/>
                    <a:pt x="1344" y="1085"/>
                    <a:pt x="1343" y="1087"/>
                  </a:cubicBezTo>
                  <a:cubicBezTo>
                    <a:pt x="1337" y="1097"/>
                    <a:pt x="1332" y="1108"/>
                    <a:pt x="1325" y="1119"/>
                  </a:cubicBezTo>
                  <a:cubicBezTo>
                    <a:pt x="1322" y="1124"/>
                    <a:pt x="1317" y="1130"/>
                    <a:pt x="1314" y="1135"/>
                  </a:cubicBezTo>
                  <a:cubicBezTo>
                    <a:pt x="1311" y="1139"/>
                    <a:pt x="1309" y="1144"/>
                    <a:pt x="1303" y="1151"/>
                  </a:cubicBezTo>
                  <a:cubicBezTo>
                    <a:pt x="1302" y="1152"/>
                    <a:pt x="1299" y="1154"/>
                    <a:pt x="1298" y="1156"/>
                  </a:cubicBezTo>
                  <a:cubicBezTo>
                    <a:pt x="1295" y="1160"/>
                    <a:pt x="1296" y="1161"/>
                    <a:pt x="1294" y="1163"/>
                  </a:cubicBezTo>
                  <a:cubicBezTo>
                    <a:pt x="1292" y="1166"/>
                    <a:pt x="1283" y="1177"/>
                    <a:pt x="1278" y="1182"/>
                  </a:cubicBezTo>
                  <a:cubicBezTo>
                    <a:pt x="1277" y="1176"/>
                    <a:pt x="1281" y="1171"/>
                    <a:pt x="1287" y="1165"/>
                  </a:cubicBezTo>
                  <a:cubicBezTo>
                    <a:pt x="1289" y="1163"/>
                    <a:pt x="1291" y="1161"/>
                    <a:pt x="1292" y="1160"/>
                  </a:cubicBezTo>
                  <a:cubicBezTo>
                    <a:pt x="1296" y="1155"/>
                    <a:pt x="1299" y="1150"/>
                    <a:pt x="1302" y="1145"/>
                  </a:cubicBezTo>
                  <a:cubicBezTo>
                    <a:pt x="1304" y="1141"/>
                    <a:pt x="1305" y="1136"/>
                    <a:pt x="1308" y="1131"/>
                  </a:cubicBezTo>
                  <a:cubicBezTo>
                    <a:pt x="1309" y="1129"/>
                    <a:pt x="1313" y="1126"/>
                    <a:pt x="1313" y="1125"/>
                  </a:cubicBezTo>
                  <a:cubicBezTo>
                    <a:pt x="1324" y="1111"/>
                    <a:pt x="1337" y="1080"/>
                    <a:pt x="1346" y="1060"/>
                  </a:cubicBezTo>
                  <a:cubicBezTo>
                    <a:pt x="1349" y="1053"/>
                    <a:pt x="1352" y="1050"/>
                    <a:pt x="1354" y="1043"/>
                  </a:cubicBezTo>
                  <a:cubicBezTo>
                    <a:pt x="1355" y="1040"/>
                    <a:pt x="1354" y="1040"/>
                    <a:pt x="1355" y="1037"/>
                  </a:cubicBezTo>
                  <a:cubicBezTo>
                    <a:pt x="1355" y="1033"/>
                    <a:pt x="1357" y="1024"/>
                    <a:pt x="1362" y="1015"/>
                  </a:cubicBezTo>
                  <a:cubicBezTo>
                    <a:pt x="1363" y="1012"/>
                    <a:pt x="1366" y="1010"/>
                    <a:pt x="1368" y="1006"/>
                  </a:cubicBezTo>
                  <a:cubicBezTo>
                    <a:pt x="1370" y="1002"/>
                    <a:pt x="1369" y="998"/>
                    <a:pt x="1370" y="994"/>
                  </a:cubicBezTo>
                  <a:cubicBezTo>
                    <a:pt x="1372" y="989"/>
                    <a:pt x="1375" y="984"/>
                    <a:pt x="1377" y="978"/>
                  </a:cubicBezTo>
                  <a:cubicBezTo>
                    <a:pt x="1379" y="972"/>
                    <a:pt x="1381" y="963"/>
                    <a:pt x="1382" y="956"/>
                  </a:cubicBezTo>
                  <a:cubicBezTo>
                    <a:pt x="1383" y="952"/>
                    <a:pt x="1384" y="948"/>
                    <a:pt x="1385" y="945"/>
                  </a:cubicBezTo>
                  <a:cubicBezTo>
                    <a:pt x="1385" y="941"/>
                    <a:pt x="1386" y="937"/>
                    <a:pt x="1388" y="932"/>
                  </a:cubicBezTo>
                  <a:cubicBezTo>
                    <a:pt x="1389" y="928"/>
                    <a:pt x="1385" y="930"/>
                    <a:pt x="1386" y="926"/>
                  </a:cubicBezTo>
                  <a:cubicBezTo>
                    <a:pt x="1386" y="917"/>
                    <a:pt x="1390" y="917"/>
                    <a:pt x="1391" y="912"/>
                  </a:cubicBezTo>
                  <a:cubicBezTo>
                    <a:pt x="1393" y="908"/>
                    <a:pt x="1395" y="898"/>
                    <a:pt x="1396" y="891"/>
                  </a:cubicBezTo>
                  <a:cubicBezTo>
                    <a:pt x="1397" y="888"/>
                    <a:pt x="1397" y="885"/>
                    <a:pt x="1397" y="882"/>
                  </a:cubicBezTo>
                  <a:cubicBezTo>
                    <a:pt x="1398" y="878"/>
                    <a:pt x="1400" y="874"/>
                    <a:pt x="1401" y="871"/>
                  </a:cubicBezTo>
                  <a:cubicBezTo>
                    <a:pt x="1402" y="866"/>
                    <a:pt x="1401" y="860"/>
                    <a:pt x="1402" y="854"/>
                  </a:cubicBezTo>
                  <a:cubicBezTo>
                    <a:pt x="1402" y="849"/>
                    <a:pt x="1403" y="845"/>
                    <a:pt x="1403" y="841"/>
                  </a:cubicBezTo>
                  <a:cubicBezTo>
                    <a:pt x="1403" y="837"/>
                    <a:pt x="1404" y="833"/>
                    <a:pt x="1404" y="830"/>
                  </a:cubicBezTo>
                  <a:cubicBezTo>
                    <a:pt x="1405" y="823"/>
                    <a:pt x="1405" y="817"/>
                    <a:pt x="1405" y="814"/>
                  </a:cubicBezTo>
                  <a:cubicBezTo>
                    <a:pt x="1405" y="811"/>
                    <a:pt x="1402" y="810"/>
                    <a:pt x="1402" y="806"/>
                  </a:cubicBezTo>
                  <a:cubicBezTo>
                    <a:pt x="1404" y="797"/>
                    <a:pt x="1407" y="791"/>
                    <a:pt x="1406" y="778"/>
                  </a:cubicBezTo>
                  <a:cubicBezTo>
                    <a:pt x="1406" y="775"/>
                    <a:pt x="1405" y="773"/>
                    <a:pt x="1404" y="770"/>
                  </a:cubicBezTo>
                  <a:cubicBezTo>
                    <a:pt x="1404" y="767"/>
                    <a:pt x="1405" y="765"/>
                    <a:pt x="1405" y="761"/>
                  </a:cubicBezTo>
                  <a:cubicBezTo>
                    <a:pt x="1405" y="759"/>
                    <a:pt x="1405" y="754"/>
                    <a:pt x="1404" y="749"/>
                  </a:cubicBezTo>
                  <a:cubicBezTo>
                    <a:pt x="1404" y="743"/>
                    <a:pt x="1404" y="737"/>
                    <a:pt x="1404" y="731"/>
                  </a:cubicBezTo>
                  <a:cubicBezTo>
                    <a:pt x="1404" y="728"/>
                    <a:pt x="1405" y="724"/>
                    <a:pt x="1405" y="721"/>
                  </a:cubicBezTo>
                  <a:cubicBezTo>
                    <a:pt x="1405" y="718"/>
                    <a:pt x="1403" y="715"/>
                    <a:pt x="1403" y="712"/>
                  </a:cubicBezTo>
                  <a:cubicBezTo>
                    <a:pt x="1402" y="707"/>
                    <a:pt x="1402" y="701"/>
                    <a:pt x="1402" y="697"/>
                  </a:cubicBezTo>
                  <a:cubicBezTo>
                    <a:pt x="1403" y="693"/>
                    <a:pt x="1402" y="687"/>
                    <a:pt x="1401" y="680"/>
                  </a:cubicBezTo>
                  <a:cubicBezTo>
                    <a:pt x="1400" y="674"/>
                    <a:pt x="1399" y="666"/>
                    <a:pt x="1398" y="660"/>
                  </a:cubicBezTo>
                  <a:cubicBezTo>
                    <a:pt x="1397" y="650"/>
                    <a:pt x="1396" y="632"/>
                    <a:pt x="1391" y="617"/>
                  </a:cubicBezTo>
                  <a:cubicBezTo>
                    <a:pt x="1392" y="613"/>
                    <a:pt x="1392" y="617"/>
                    <a:pt x="1395" y="616"/>
                  </a:cubicBezTo>
                  <a:cubicBezTo>
                    <a:pt x="1394" y="610"/>
                    <a:pt x="1392" y="611"/>
                    <a:pt x="1393" y="607"/>
                  </a:cubicBezTo>
                  <a:cubicBezTo>
                    <a:pt x="1391" y="604"/>
                    <a:pt x="1388" y="605"/>
                    <a:pt x="1387" y="598"/>
                  </a:cubicBezTo>
                  <a:cubicBezTo>
                    <a:pt x="1389" y="597"/>
                    <a:pt x="1389" y="601"/>
                    <a:pt x="1391" y="601"/>
                  </a:cubicBezTo>
                  <a:cubicBezTo>
                    <a:pt x="1392" y="598"/>
                    <a:pt x="1388" y="587"/>
                    <a:pt x="1386" y="581"/>
                  </a:cubicBezTo>
                  <a:cubicBezTo>
                    <a:pt x="1385" y="576"/>
                    <a:pt x="1384" y="581"/>
                    <a:pt x="1384" y="583"/>
                  </a:cubicBezTo>
                  <a:cubicBezTo>
                    <a:pt x="1382" y="581"/>
                    <a:pt x="1381" y="571"/>
                    <a:pt x="1379" y="565"/>
                  </a:cubicBezTo>
                  <a:cubicBezTo>
                    <a:pt x="1379" y="563"/>
                    <a:pt x="1381" y="563"/>
                    <a:pt x="1382" y="560"/>
                  </a:cubicBezTo>
                  <a:cubicBezTo>
                    <a:pt x="1382" y="557"/>
                    <a:pt x="1379" y="558"/>
                    <a:pt x="1379" y="557"/>
                  </a:cubicBezTo>
                  <a:cubicBezTo>
                    <a:pt x="1378" y="555"/>
                    <a:pt x="1379" y="552"/>
                    <a:pt x="1378" y="550"/>
                  </a:cubicBezTo>
                  <a:cubicBezTo>
                    <a:pt x="1378" y="546"/>
                    <a:pt x="1376" y="542"/>
                    <a:pt x="1375" y="539"/>
                  </a:cubicBezTo>
                  <a:cubicBezTo>
                    <a:pt x="1374" y="535"/>
                    <a:pt x="1372" y="534"/>
                    <a:pt x="1370" y="530"/>
                  </a:cubicBezTo>
                  <a:cubicBezTo>
                    <a:pt x="1369" y="527"/>
                    <a:pt x="1364" y="515"/>
                    <a:pt x="1363" y="513"/>
                  </a:cubicBezTo>
                  <a:cubicBezTo>
                    <a:pt x="1363" y="511"/>
                    <a:pt x="1363" y="511"/>
                    <a:pt x="1363" y="509"/>
                  </a:cubicBezTo>
                  <a:cubicBezTo>
                    <a:pt x="1360" y="504"/>
                    <a:pt x="1358" y="501"/>
                    <a:pt x="1356" y="497"/>
                  </a:cubicBezTo>
                  <a:cubicBezTo>
                    <a:pt x="1353" y="489"/>
                    <a:pt x="1350" y="479"/>
                    <a:pt x="1347" y="470"/>
                  </a:cubicBezTo>
                  <a:cubicBezTo>
                    <a:pt x="1345" y="468"/>
                    <a:pt x="1344" y="464"/>
                    <a:pt x="1342" y="461"/>
                  </a:cubicBezTo>
                  <a:cubicBezTo>
                    <a:pt x="1341" y="458"/>
                    <a:pt x="1339" y="456"/>
                    <a:pt x="1339" y="453"/>
                  </a:cubicBezTo>
                  <a:cubicBezTo>
                    <a:pt x="1338" y="447"/>
                    <a:pt x="1336" y="448"/>
                    <a:pt x="1332" y="442"/>
                  </a:cubicBezTo>
                  <a:cubicBezTo>
                    <a:pt x="1331" y="440"/>
                    <a:pt x="1331" y="437"/>
                    <a:pt x="1329" y="434"/>
                  </a:cubicBezTo>
                  <a:cubicBezTo>
                    <a:pt x="1328" y="432"/>
                    <a:pt x="1327" y="432"/>
                    <a:pt x="1326" y="430"/>
                  </a:cubicBezTo>
                  <a:cubicBezTo>
                    <a:pt x="1321" y="421"/>
                    <a:pt x="1319" y="412"/>
                    <a:pt x="1314" y="404"/>
                  </a:cubicBezTo>
                  <a:cubicBezTo>
                    <a:pt x="1313" y="401"/>
                    <a:pt x="1310" y="398"/>
                    <a:pt x="1309" y="396"/>
                  </a:cubicBezTo>
                  <a:cubicBezTo>
                    <a:pt x="1304" y="388"/>
                    <a:pt x="1293" y="369"/>
                    <a:pt x="1287" y="360"/>
                  </a:cubicBezTo>
                  <a:cubicBezTo>
                    <a:pt x="1283" y="355"/>
                    <a:pt x="1279" y="350"/>
                    <a:pt x="1275" y="344"/>
                  </a:cubicBezTo>
                  <a:cubicBezTo>
                    <a:pt x="1271" y="339"/>
                    <a:pt x="1267" y="333"/>
                    <a:pt x="1264" y="330"/>
                  </a:cubicBezTo>
                  <a:cubicBezTo>
                    <a:pt x="1260" y="324"/>
                    <a:pt x="1264" y="326"/>
                    <a:pt x="1263" y="323"/>
                  </a:cubicBezTo>
                  <a:cubicBezTo>
                    <a:pt x="1260" y="318"/>
                    <a:pt x="1255" y="316"/>
                    <a:pt x="1251" y="311"/>
                  </a:cubicBezTo>
                  <a:cubicBezTo>
                    <a:pt x="1249" y="309"/>
                    <a:pt x="1248" y="305"/>
                    <a:pt x="1246" y="303"/>
                  </a:cubicBezTo>
                  <a:cubicBezTo>
                    <a:pt x="1243" y="299"/>
                    <a:pt x="1237" y="295"/>
                    <a:pt x="1234" y="291"/>
                  </a:cubicBezTo>
                  <a:cubicBezTo>
                    <a:pt x="1231" y="288"/>
                    <a:pt x="1233" y="288"/>
                    <a:pt x="1230" y="284"/>
                  </a:cubicBezTo>
                  <a:cubicBezTo>
                    <a:pt x="1230" y="285"/>
                    <a:pt x="1223" y="278"/>
                    <a:pt x="1221" y="276"/>
                  </a:cubicBezTo>
                  <a:cubicBezTo>
                    <a:pt x="1222" y="276"/>
                    <a:pt x="1215" y="267"/>
                    <a:pt x="1217" y="267"/>
                  </a:cubicBezTo>
                  <a:cubicBezTo>
                    <a:pt x="1221" y="270"/>
                    <a:pt x="1224" y="273"/>
                    <a:pt x="1229" y="277"/>
                  </a:cubicBezTo>
                  <a:cubicBezTo>
                    <a:pt x="1230" y="279"/>
                    <a:pt x="1233" y="283"/>
                    <a:pt x="1234" y="285"/>
                  </a:cubicBezTo>
                  <a:cubicBezTo>
                    <a:pt x="1238" y="288"/>
                    <a:pt x="1242" y="290"/>
                    <a:pt x="1245" y="293"/>
                  </a:cubicBezTo>
                  <a:cubicBezTo>
                    <a:pt x="1246" y="294"/>
                    <a:pt x="1246" y="297"/>
                    <a:pt x="1248" y="299"/>
                  </a:cubicBezTo>
                  <a:cubicBezTo>
                    <a:pt x="1250" y="302"/>
                    <a:pt x="1254" y="305"/>
                    <a:pt x="1258" y="308"/>
                  </a:cubicBezTo>
                  <a:cubicBezTo>
                    <a:pt x="1263" y="313"/>
                    <a:pt x="1266" y="320"/>
                    <a:pt x="1272" y="326"/>
                  </a:cubicBezTo>
                  <a:cubicBezTo>
                    <a:pt x="1276" y="331"/>
                    <a:pt x="1282" y="335"/>
                    <a:pt x="1285" y="340"/>
                  </a:cubicBezTo>
                  <a:cubicBezTo>
                    <a:pt x="1287" y="342"/>
                    <a:pt x="1289" y="347"/>
                    <a:pt x="1290" y="349"/>
                  </a:cubicBezTo>
                  <a:cubicBezTo>
                    <a:pt x="1293" y="352"/>
                    <a:pt x="1295" y="356"/>
                    <a:pt x="1298" y="360"/>
                  </a:cubicBezTo>
                  <a:cubicBezTo>
                    <a:pt x="1303" y="365"/>
                    <a:pt x="1303" y="365"/>
                    <a:pt x="1303" y="365"/>
                  </a:cubicBezTo>
                  <a:cubicBezTo>
                    <a:pt x="1304" y="367"/>
                    <a:pt x="1305" y="369"/>
                    <a:pt x="1307" y="371"/>
                  </a:cubicBezTo>
                  <a:cubicBezTo>
                    <a:pt x="1312" y="379"/>
                    <a:pt x="1318" y="386"/>
                    <a:pt x="1322" y="392"/>
                  </a:cubicBezTo>
                  <a:cubicBezTo>
                    <a:pt x="1324" y="395"/>
                    <a:pt x="1324" y="398"/>
                    <a:pt x="1326" y="401"/>
                  </a:cubicBezTo>
                  <a:cubicBezTo>
                    <a:pt x="1328" y="405"/>
                    <a:pt x="1331" y="407"/>
                    <a:pt x="1332" y="409"/>
                  </a:cubicBezTo>
                  <a:cubicBezTo>
                    <a:pt x="1334" y="412"/>
                    <a:pt x="1334" y="416"/>
                    <a:pt x="1335" y="418"/>
                  </a:cubicBezTo>
                  <a:cubicBezTo>
                    <a:pt x="1337" y="421"/>
                    <a:pt x="1340" y="425"/>
                    <a:pt x="1342" y="428"/>
                  </a:cubicBezTo>
                  <a:cubicBezTo>
                    <a:pt x="1343" y="433"/>
                    <a:pt x="1344" y="437"/>
                    <a:pt x="1345" y="441"/>
                  </a:cubicBezTo>
                  <a:cubicBezTo>
                    <a:pt x="1349" y="448"/>
                    <a:pt x="1347" y="439"/>
                    <a:pt x="1350" y="443"/>
                  </a:cubicBezTo>
                  <a:cubicBezTo>
                    <a:pt x="1352" y="449"/>
                    <a:pt x="1355" y="453"/>
                    <a:pt x="1358" y="458"/>
                  </a:cubicBezTo>
                  <a:cubicBezTo>
                    <a:pt x="1360" y="463"/>
                    <a:pt x="1363" y="468"/>
                    <a:pt x="1366" y="472"/>
                  </a:cubicBezTo>
                  <a:cubicBezTo>
                    <a:pt x="1367" y="475"/>
                    <a:pt x="1367" y="479"/>
                    <a:pt x="1368" y="482"/>
                  </a:cubicBezTo>
                  <a:cubicBezTo>
                    <a:pt x="1368" y="484"/>
                    <a:pt x="1370" y="486"/>
                    <a:pt x="1371" y="488"/>
                  </a:cubicBezTo>
                  <a:cubicBezTo>
                    <a:pt x="1372" y="490"/>
                    <a:pt x="1374" y="492"/>
                    <a:pt x="1375" y="494"/>
                  </a:cubicBezTo>
                  <a:cubicBezTo>
                    <a:pt x="1375" y="495"/>
                    <a:pt x="1375" y="501"/>
                    <a:pt x="1376" y="502"/>
                  </a:cubicBezTo>
                  <a:cubicBezTo>
                    <a:pt x="1377" y="505"/>
                    <a:pt x="1380" y="509"/>
                    <a:pt x="1381" y="512"/>
                  </a:cubicBezTo>
                  <a:cubicBezTo>
                    <a:pt x="1383" y="516"/>
                    <a:pt x="1384" y="519"/>
                    <a:pt x="1385" y="523"/>
                  </a:cubicBezTo>
                  <a:cubicBezTo>
                    <a:pt x="1387" y="527"/>
                    <a:pt x="1388" y="531"/>
                    <a:pt x="1389" y="534"/>
                  </a:cubicBezTo>
                  <a:cubicBezTo>
                    <a:pt x="1390" y="538"/>
                    <a:pt x="1393" y="542"/>
                    <a:pt x="1395" y="547"/>
                  </a:cubicBezTo>
                  <a:cubicBezTo>
                    <a:pt x="1397" y="552"/>
                    <a:pt x="1398" y="557"/>
                    <a:pt x="1399" y="561"/>
                  </a:cubicBezTo>
                  <a:cubicBezTo>
                    <a:pt x="1400" y="565"/>
                    <a:pt x="1403" y="566"/>
                    <a:pt x="1404" y="568"/>
                  </a:cubicBezTo>
                  <a:cubicBezTo>
                    <a:pt x="1406" y="573"/>
                    <a:pt x="1407" y="578"/>
                    <a:pt x="1408" y="584"/>
                  </a:cubicBezTo>
                  <a:cubicBezTo>
                    <a:pt x="1409" y="586"/>
                    <a:pt x="1409" y="589"/>
                    <a:pt x="1410" y="592"/>
                  </a:cubicBezTo>
                  <a:cubicBezTo>
                    <a:pt x="1410" y="595"/>
                    <a:pt x="1411" y="597"/>
                    <a:pt x="1412" y="600"/>
                  </a:cubicBezTo>
                  <a:cubicBezTo>
                    <a:pt x="1412" y="603"/>
                    <a:pt x="1415" y="606"/>
                    <a:pt x="1415" y="610"/>
                  </a:cubicBezTo>
                  <a:cubicBezTo>
                    <a:pt x="1416" y="613"/>
                    <a:pt x="1416" y="616"/>
                    <a:pt x="1417" y="619"/>
                  </a:cubicBezTo>
                  <a:cubicBezTo>
                    <a:pt x="1418" y="624"/>
                    <a:pt x="1420" y="626"/>
                    <a:pt x="1421" y="631"/>
                  </a:cubicBezTo>
                  <a:cubicBezTo>
                    <a:pt x="1422" y="636"/>
                    <a:pt x="1421" y="641"/>
                    <a:pt x="1422" y="646"/>
                  </a:cubicBezTo>
                  <a:cubicBezTo>
                    <a:pt x="1423" y="649"/>
                    <a:pt x="1424" y="653"/>
                    <a:pt x="1425" y="656"/>
                  </a:cubicBezTo>
                  <a:cubicBezTo>
                    <a:pt x="1425" y="660"/>
                    <a:pt x="1424" y="660"/>
                    <a:pt x="1424" y="662"/>
                  </a:cubicBezTo>
                  <a:cubicBezTo>
                    <a:pt x="1424" y="665"/>
                    <a:pt x="1426" y="667"/>
                    <a:pt x="1426" y="669"/>
                  </a:cubicBezTo>
                  <a:cubicBezTo>
                    <a:pt x="1427" y="671"/>
                    <a:pt x="1425" y="671"/>
                    <a:pt x="1425" y="675"/>
                  </a:cubicBezTo>
                  <a:cubicBezTo>
                    <a:pt x="1426" y="685"/>
                    <a:pt x="1428" y="696"/>
                    <a:pt x="1432" y="700"/>
                  </a:cubicBezTo>
                  <a:cubicBezTo>
                    <a:pt x="1431" y="707"/>
                    <a:pt x="1431" y="712"/>
                    <a:pt x="1433" y="724"/>
                  </a:cubicBezTo>
                  <a:cubicBezTo>
                    <a:pt x="1434" y="727"/>
                    <a:pt x="1435" y="731"/>
                    <a:pt x="1435" y="734"/>
                  </a:cubicBezTo>
                  <a:cubicBezTo>
                    <a:pt x="1436" y="737"/>
                    <a:pt x="1435" y="740"/>
                    <a:pt x="1435" y="745"/>
                  </a:cubicBezTo>
                  <a:cubicBezTo>
                    <a:pt x="1435" y="752"/>
                    <a:pt x="1435" y="756"/>
                    <a:pt x="1435" y="761"/>
                  </a:cubicBezTo>
                  <a:cubicBezTo>
                    <a:pt x="1434" y="768"/>
                    <a:pt x="1432" y="761"/>
                    <a:pt x="1434" y="767"/>
                  </a:cubicBezTo>
                  <a:cubicBezTo>
                    <a:pt x="1434" y="768"/>
                    <a:pt x="1434" y="770"/>
                    <a:pt x="1435" y="773"/>
                  </a:cubicBezTo>
                  <a:cubicBezTo>
                    <a:pt x="1435" y="777"/>
                    <a:pt x="1435" y="780"/>
                    <a:pt x="1434" y="783"/>
                  </a:cubicBezTo>
                  <a:cubicBezTo>
                    <a:pt x="1434" y="790"/>
                    <a:pt x="1434" y="783"/>
                    <a:pt x="1432" y="785"/>
                  </a:cubicBezTo>
                  <a:close/>
                  <a:moveTo>
                    <a:pt x="389" y="109"/>
                  </a:moveTo>
                  <a:cubicBezTo>
                    <a:pt x="387" y="113"/>
                    <a:pt x="385" y="112"/>
                    <a:pt x="379" y="115"/>
                  </a:cubicBezTo>
                  <a:cubicBezTo>
                    <a:pt x="378" y="113"/>
                    <a:pt x="386" y="109"/>
                    <a:pt x="389" y="109"/>
                  </a:cubicBezTo>
                  <a:close/>
                  <a:moveTo>
                    <a:pt x="997" y="105"/>
                  </a:moveTo>
                  <a:cubicBezTo>
                    <a:pt x="995" y="103"/>
                    <a:pt x="992" y="102"/>
                    <a:pt x="990" y="101"/>
                  </a:cubicBezTo>
                  <a:cubicBezTo>
                    <a:pt x="987" y="100"/>
                    <a:pt x="985" y="99"/>
                    <a:pt x="982" y="99"/>
                  </a:cubicBezTo>
                  <a:cubicBezTo>
                    <a:pt x="978" y="97"/>
                    <a:pt x="975" y="96"/>
                    <a:pt x="975" y="93"/>
                  </a:cubicBezTo>
                  <a:cubicBezTo>
                    <a:pt x="977" y="94"/>
                    <a:pt x="984" y="96"/>
                    <a:pt x="989" y="98"/>
                  </a:cubicBezTo>
                  <a:cubicBezTo>
                    <a:pt x="994" y="100"/>
                    <a:pt x="999" y="103"/>
                    <a:pt x="997" y="105"/>
                  </a:cubicBezTo>
                  <a:close/>
                  <a:moveTo>
                    <a:pt x="335" y="144"/>
                  </a:moveTo>
                  <a:cubicBezTo>
                    <a:pt x="334" y="146"/>
                    <a:pt x="333" y="149"/>
                    <a:pt x="330" y="151"/>
                  </a:cubicBezTo>
                  <a:cubicBezTo>
                    <a:pt x="327" y="154"/>
                    <a:pt x="326" y="153"/>
                    <a:pt x="323" y="154"/>
                  </a:cubicBezTo>
                  <a:cubicBezTo>
                    <a:pt x="317" y="158"/>
                    <a:pt x="310" y="166"/>
                    <a:pt x="304" y="168"/>
                  </a:cubicBezTo>
                  <a:cubicBezTo>
                    <a:pt x="302" y="164"/>
                    <a:pt x="309" y="161"/>
                    <a:pt x="316" y="157"/>
                  </a:cubicBezTo>
                  <a:cubicBezTo>
                    <a:pt x="323" y="152"/>
                    <a:pt x="330" y="145"/>
                    <a:pt x="335" y="144"/>
                  </a:cubicBezTo>
                  <a:close/>
                  <a:moveTo>
                    <a:pt x="914" y="75"/>
                  </a:moveTo>
                  <a:cubicBezTo>
                    <a:pt x="911" y="78"/>
                    <a:pt x="898" y="74"/>
                    <a:pt x="891" y="72"/>
                  </a:cubicBezTo>
                  <a:cubicBezTo>
                    <a:pt x="880" y="69"/>
                    <a:pt x="868" y="64"/>
                    <a:pt x="859" y="64"/>
                  </a:cubicBezTo>
                  <a:cubicBezTo>
                    <a:pt x="856" y="64"/>
                    <a:pt x="850" y="63"/>
                    <a:pt x="846" y="62"/>
                  </a:cubicBezTo>
                  <a:cubicBezTo>
                    <a:pt x="842" y="62"/>
                    <a:pt x="840" y="60"/>
                    <a:pt x="838" y="60"/>
                  </a:cubicBezTo>
                  <a:cubicBezTo>
                    <a:pt x="834" y="59"/>
                    <a:pt x="831" y="61"/>
                    <a:pt x="827" y="60"/>
                  </a:cubicBezTo>
                  <a:cubicBezTo>
                    <a:pt x="817" y="59"/>
                    <a:pt x="809" y="58"/>
                    <a:pt x="802" y="56"/>
                  </a:cubicBezTo>
                  <a:cubicBezTo>
                    <a:pt x="794" y="54"/>
                    <a:pt x="788" y="52"/>
                    <a:pt x="781" y="50"/>
                  </a:cubicBezTo>
                  <a:cubicBezTo>
                    <a:pt x="775" y="48"/>
                    <a:pt x="780" y="53"/>
                    <a:pt x="775" y="52"/>
                  </a:cubicBezTo>
                  <a:cubicBezTo>
                    <a:pt x="770" y="53"/>
                    <a:pt x="770" y="50"/>
                    <a:pt x="764" y="51"/>
                  </a:cubicBezTo>
                  <a:cubicBezTo>
                    <a:pt x="769" y="45"/>
                    <a:pt x="783" y="48"/>
                    <a:pt x="793" y="49"/>
                  </a:cubicBezTo>
                  <a:cubicBezTo>
                    <a:pt x="801" y="50"/>
                    <a:pt x="812" y="52"/>
                    <a:pt x="822" y="53"/>
                  </a:cubicBezTo>
                  <a:cubicBezTo>
                    <a:pt x="824" y="54"/>
                    <a:pt x="830" y="56"/>
                    <a:pt x="829" y="55"/>
                  </a:cubicBezTo>
                  <a:cubicBezTo>
                    <a:pt x="833" y="56"/>
                    <a:pt x="838" y="55"/>
                    <a:pt x="841" y="55"/>
                  </a:cubicBezTo>
                  <a:cubicBezTo>
                    <a:pt x="845" y="55"/>
                    <a:pt x="848" y="57"/>
                    <a:pt x="849" y="57"/>
                  </a:cubicBezTo>
                  <a:cubicBezTo>
                    <a:pt x="850" y="58"/>
                    <a:pt x="852" y="57"/>
                    <a:pt x="854" y="58"/>
                  </a:cubicBezTo>
                  <a:cubicBezTo>
                    <a:pt x="861" y="59"/>
                    <a:pt x="866" y="61"/>
                    <a:pt x="871" y="63"/>
                  </a:cubicBezTo>
                  <a:cubicBezTo>
                    <a:pt x="872" y="63"/>
                    <a:pt x="875" y="62"/>
                    <a:pt x="875" y="62"/>
                  </a:cubicBezTo>
                  <a:cubicBezTo>
                    <a:pt x="877" y="62"/>
                    <a:pt x="877" y="63"/>
                    <a:pt x="877" y="63"/>
                  </a:cubicBezTo>
                  <a:cubicBezTo>
                    <a:pt x="880" y="64"/>
                    <a:pt x="884" y="65"/>
                    <a:pt x="887" y="65"/>
                  </a:cubicBezTo>
                  <a:cubicBezTo>
                    <a:pt x="889" y="66"/>
                    <a:pt x="891" y="66"/>
                    <a:pt x="892" y="66"/>
                  </a:cubicBezTo>
                  <a:cubicBezTo>
                    <a:pt x="894" y="67"/>
                    <a:pt x="896" y="67"/>
                    <a:pt x="897" y="68"/>
                  </a:cubicBezTo>
                  <a:cubicBezTo>
                    <a:pt x="904" y="70"/>
                    <a:pt x="910" y="72"/>
                    <a:pt x="914" y="75"/>
                  </a:cubicBezTo>
                  <a:close/>
                  <a:moveTo>
                    <a:pt x="294" y="177"/>
                  </a:moveTo>
                  <a:cubicBezTo>
                    <a:pt x="290" y="180"/>
                    <a:pt x="286" y="184"/>
                    <a:pt x="282" y="187"/>
                  </a:cubicBezTo>
                  <a:cubicBezTo>
                    <a:pt x="278" y="191"/>
                    <a:pt x="274" y="194"/>
                    <a:pt x="270" y="195"/>
                  </a:cubicBezTo>
                  <a:cubicBezTo>
                    <a:pt x="272" y="193"/>
                    <a:pt x="276" y="187"/>
                    <a:pt x="281" y="183"/>
                  </a:cubicBezTo>
                  <a:cubicBezTo>
                    <a:pt x="287" y="179"/>
                    <a:pt x="292" y="176"/>
                    <a:pt x="294" y="177"/>
                  </a:cubicBezTo>
                  <a:close/>
                  <a:moveTo>
                    <a:pt x="703" y="45"/>
                  </a:moveTo>
                  <a:cubicBezTo>
                    <a:pt x="705" y="49"/>
                    <a:pt x="697" y="48"/>
                    <a:pt x="691" y="48"/>
                  </a:cubicBezTo>
                  <a:cubicBezTo>
                    <a:pt x="689" y="48"/>
                    <a:pt x="685" y="48"/>
                    <a:pt x="682" y="48"/>
                  </a:cubicBezTo>
                  <a:cubicBezTo>
                    <a:pt x="679" y="48"/>
                    <a:pt x="677" y="48"/>
                    <a:pt x="674" y="49"/>
                  </a:cubicBezTo>
                  <a:cubicBezTo>
                    <a:pt x="668" y="50"/>
                    <a:pt x="662" y="52"/>
                    <a:pt x="655" y="53"/>
                  </a:cubicBezTo>
                  <a:cubicBezTo>
                    <a:pt x="653" y="53"/>
                    <a:pt x="650" y="54"/>
                    <a:pt x="646" y="54"/>
                  </a:cubicBezTo>
                  <a:cubicBezTo>
                    <a:pt x="643" y="55"/>
                    <a:pt x="638" y="55"/>
                    <a:pt x="634" y="56"/>
                  </a:cubicBezTo>
                  <a:cubicBezTo>
                    <a:pt x="625" y="56"/>
                    <a:pt x="617" y="57"/>
                    <a:pt x="615" y="56"/>
                  </a:cubicBezTo>
                  <a:cubicBezTo>
                    <a:pt x="614" y="56"/>
                    <a:pt x="608" y="56"/>
                    <a:pt x="608" y="56"/>
                  </a:cubicBezTo>
                  <a:cubicBezTo>
                    <a:pt x="602" y="58"/>
                    <a:pt x="602" y="60"/>
                    <a:pt x="599" y="60"/>
                  </a:cubicBezTo>
                  <a:cubicBezTo>
                    <a:pt x="595" y="61"/>
                    <a:pt x="592" y="61"/>
                    <a:pt x="589" y="61"/>
                  </a:cubicBezTo>
                  <a:cubicBezTo>
                    <a:pt x="584" y="62"/>
                    <a:pt x="579" y="63"/>
                    <a:pt x="574" y="64"/>
                  </a:cubicBezTo>
                  <a:cubicBezTo>
                    <a:pt x="569" y="65"/>
                    <a:pt x="564" y="67"/>
                    <a:pt x="559" y="68"/>
                  </a:cubicBezTo>
                  <a:cubicBezTo>
                    <a:pt x="551" y="69"/>
                    <a:pt x="540" y="74"/>
                    <a:pt x="536" y="70"/>
                  </a:cubicBezTo>
                  <a:cubicBezTo>
                    <a:pt x="548" y="68"/>
                    <a:pt x="558" y="64"/>
                    <a:pt x="570" y="62"/>
                  </a:cubicBezTo>
                  <a:cubicBezTo>
                    <a:pt x="574" y="61"/>
                    <a:pt x="579" y="61"/>
                    <a:pt x="583" y="60"/>
                  </a:cubicBezTo>
                  <a:cubicBezTo>
                    <a:pt x="587" y="60"/>
                    <a:pt x="591" y="57"/>
                    <a:pt x="594" y="57"/>
                  </a:cubicBezTo>
                  <a:cubicBezTo>
                    <a:pt x="596" y="56"/>
                    <a:pt x="600" y="58"/>
                    <a:pt x="602" y="57"/>
                  </a:cubicBezTo>
                  <a:cubicBezTo>
                    <a:pt x="603" y="57"/>
                    <a:pt x="606" y="54"/>
                    <a:pt x="609" y="53"/>
                  </a:cubicBezTo>
                  <a:cubicBezTo>
                    <a:pt x="620" y="52"/>
                    <a:pt x="634" y="51"/>
                    <a:pt x="647" y="49"/>
                  </a:cubicBezTo>
                  <a:cubicBezTo>
                    <a:pt x="653" y="49"/>
                    <a:pt x="658" y="47"/>
                    <a:pt x="663" y="47"/>
                  </a:cubicBezTo>
                  <a:cubicBezTo>
                    <a:pt x="667" y="46"/>
                    <a:pt x="672" y="46"/>
                    <a:pt x="676" y="46"/>
                  </a:cubicBezTo>
                  <a:cubicBezTo>
                    <a:pt x="680" y="46"/>
                    <a:pt x="684" y="46"/>
                    <a:pt x="687" y="46"/>
                  </a:cubicBezTo>
                  <a:cubicBezTo>
                    <a:pt x="691" y="46"/>
                    <a:pt x="695" y="47"/>
                    <a:pt x="697" y="46"/>
                  </a:cubicBezTo>
                  <a:cubicBezTo>
                    <a:pt x="699" y="46"/>
                    <a:pt x="700" y="42"/>
                    <a:pt x="703" y="45"/>
                  </a:cubicBezTo>
                  <a:close/>
                  <a:moveTo>
                    <a:pt x="267" y="198"/>
                  </a:moveTo>
                  <a:cubicBezTo>
                    <a:pt x="263" y="202"/>
                    <a:pt x="258" y="206"/>
                    <a:pt x="254" y="211"/>
                  </a:cubicBezTo>
                  <a:cubicBezTo>
                    <a:pt x="249" y="215"/>
                    <a:pt x="244" y="221"/>
                    <a:pt x="238" y="226"/>
                  </a:cubicBezTo>
                  <a:cubicBezTo>
                    <a:pt x="235" y="228"/>
                    <a:pt x="222" y="240"/>
                    <a:pt x="221" y="238"/>
                  </a:cubicBezTo>
                  <a:cubicBezTo>
                    <a:pt x="221" y="235"/>
                    <a:pt x="225" y="234"/>
                    <a:pt x="228" y="231"/>
                  </a:cubicBezTo>
                  <a:cubicBezTo>
                    <a:pt x="232" y="227"/>
                    <a:pt x="239" y="220"/>
                    <a:pt x="244" y="215"/>
                  </a:cubicBezTo>
                  <a:cubicBezTo>
                    <a:pt x="247" y="214"/>
                    <a:pt x="250" y="212"/>
                    <a:pt x="252" y="210"/>
                  </a:cubicBezTo>
                  <a:cubicBezTo>
                    <a:pt x="255" y="207"/>
                    <a:pt x="260" y="195"/>
                    <a:pt x="267" y="198"/>
                  </a:cubicBezTo>
                  <a:close/>
                  <a:moveTo>
                    <a:pt x="219" y="242"/>
                  </a:moveTo>
                  <a:cubicBezTo>
                    <a:pt x="222" y="244"/>
                    <a:pt x="213" y="249"/>
                    <a:pt x="209" y="253"/>
                  </a:cubicBezTo>
                  <a:cubicBezTo>
                    <a:pt x="204" y="258"/>
                    <a:pt x="200" y="265"/>
                    <a:pt x="196" y="270"/>
                  </a:cubicBezTo>
                  <a:cubicBezTo>
                    <a:pt x="194" y="272"/>
                    <a:pt x="191" y="272"/>
                    <a:pt x="190" y="272"/>
                  </a:cubicBezTo>
                  <a:cubicBezTo>
                    <a:pt x="184" y="280"/>
                    <a:pt x="181" y="289"/>
                    <a:pt x="172" y="295"/>
                  </a:cubicBezTo>
                  <a:cubicBezTo>
                    <a:pt x="173" y="289"/>
                    <a:pt x="180" y="283"/>
                    <a:pt x="184" y="279"/>
                  </a:cubicBezTo>
                  <a:cubicBezTo>
                    <a:pt x="186" y="277"/>
                    <a:pt x="185" y="276"/>
                    <a:pt x="187" y="275"/>
                  </a:cubicBezTo>
                  <a:cubicBezTo>
                    <a:pt x="190" y="272"/>
                    <a:pt x="191" y="272"/>
                    <a:pt x="193" y="270"/>
                  </a:cubicBezTo>
                  <a:cubicBezTo>
                    <a:pt x="194" y="269"/>
                    <a:pt x="193" y="266"/>
                    <a:pt x="194" y="265"/>
                  </a:cubicBezTo>
                  <a:cubicBezTo>
                    <a:pt x="196" y="262"/>
                    <a:pt x="198" y="262"/>
                    <a:pt x="200" y="260"/>
                  </a:cubicBezTo>
                  <a:cubicBezTo>
                    <a:pt x="202" y="258"/>
                    <a:pt x="203" y="256"/>
                    <a:pt x="206" y="253"/>
                  </a:cubicBezTo>
                  <a:cubicBezTo>
                    <a:pt x="210" y="249"/>
                    <a:pt x="215" y="246"/>
                    <a:pt x="219" y="242"/>
                  </a:cubicBezTo>
                  <a:close/>
                  <a:moveTo>
                    <a:pt x="1214" y="265"/>
                  </a:moveTo>
                  <a:cubicBezTo>
                    <a:pt x="1212" y="267"/>
                    <a:pt x="1199" y="257"/>
                    <a:pt x="1203" y="254"/>
                  </a:cubicBezTo>
                  <a:cubicBezTo>
                    <a:pt x="1206" y="257"/>
                    <a:pt x="1212" y="261"/>
                    <a:pt x="1214" y="265"/>
                  </a:cubicBezTo>
                  <a:close/>
                  <a:moveTo>
                    <a:pt x="520" y="76"/>
                  </a:moveTo>
                  <a:cubicBezTo>
                    <a:pt x="518" y="79"/>
                    <a:pt x="508" y="81"/>
                    <a:pt x="501" y="83"/>
                  </a:cubicBezTo>
                  <a:cubicBezTo>
                    <a:pt x="500" y="79"/>
                    <a:pt x="518" y="74"/>
                    <a:pt x="520" y="76"/>
                  </a:cubicBezTo>
                  <a:close/>
                  <a:moveTo>
                    <a:pt x="533" y="73"/>
                  </a:moveTo>
                  <a:cubicBezTo>
                    <a:pt x="529" y="75"/>
                    <a:pt x="526" y="77"/>
                    <a:pt x="522" y="76"/>
                  </a:cubicBezTo>
                  <a:cubicBezTo>
                    <a:pt x="521" y="74"/>
                    <a:pt x="534" y="69"/>
                    <a:pt x="533" y="73"/>
                  </a:cubicBezTo>
                  <a:close/>
                  <a:moveTo>
                    <a:pt x="486" y="86"/>
                  </a:moveTo>
                  <a:cubicBezTo>
                    <a:pt x="485" y="91"/>
                    <a:pt x="478" y="91"/>
                    <a:pt x="472" y="92"/>
                  </a:cubicBezTo>
                  <a:cubicBezTo>
                    <a:pt x="471" y="90"/>
                    <a:pt x="480" y="88"/>
                    <a:pt x="486" y="86"/>
                  </a:cubicBezTo>
                  <a:close/>
                  <a:moveTo>
                    <a:pt x="499" y="83"/>
                  </a:moveTo>
                  <a:cubicBezTo>
                    <a:pt x="497" y="85"/>
                    <a:pt x="493" y="87"/>
                    <a:pt x="490" y="87"/>
                  </a:cubicBezTo>
                  <a:cubicBezTo>
                    <a:pt x="489" y="85"/>
                    <a:pt x="496" y="83"/>
                    <a:pt x="499" y="83"/>
                  </a:cubicBezTo>
                  <a:close/>
                  <a:moveTo>
                    <a:pt x="163" y="307"/>
                  </a:moveTo>
                  <a:cubicBezTo>
                    <a:pt x="161" y="313"/>
                    <a:pt x="152" y="323"/>
                    <a:pt x="146" y="332"/>
                  </a:cubicBezTo>
                  <a:cubicBezTo>
                    <a:pt x="142" y="337"/>
                    <a:pt x="141" y="343"/>
                    <a:pt x="136" y="346"/>
                  </a:cubicBezTo>
                  <a:cubicBezTo>
                    <a:pt x="135" y="345"/>
                    <a:pt x="136" y="343"/>
                    <a:pt x="135" y="343"/>
                  </a:cubicBezTo>
                  <a:cubicBezTo>
                    <a:pt x="137" y="339"/>
                    <a:pt x="139" y="336"/>
                    <a:pt x="141" y="333"/>
                  </a:cubicBezTo>
                  <a:cubicBezTo>
                    <a:pt x="144" y="329"/>
                    <a:pt x="146" y="326"/>
                    <a:pt x="149" y="323"/>
                  </a:cubicBezTo>
                  <a:cubicBezTo>
                    <a:pt x="154" y="317"/>
                    <a:pt x="160" y="311"/>
                    <a:pt x="163" y="307"/>
                  </a:cubicBezTo>
                  <a:close/>
                  <a:moveTo>
                    <a:pt x="97" y="410"/>
                  </a:moveTo>
                  <a:cubicBezTo>
                    <a:pt x="101" y="412"/>
                    <a:pt x="96" y="418"/>
                    <a:pt x="93" y="421"/>
                  </a:cubicBezTo>
                  <a:cubicBezTo>
                    <a:pt x="91" y="420"/>
                    <a:pt x="95" y="415"/>
                    <a:pt x="97" y="410"/>
                  </a:cubicBezTo>
                  <a:close/>
                  <a:moveTo>
                    <a:pt x="279" y="1306"/>
                  </a:moveTo>
                  <a:cubicBezTo>
                    <a:pt x="274" y="1302"/>
                    <a:pt x="266" y="1297"/>
                    <a:pt x="264" y="1293"/>
                  </a:cubicBezTo>
                  <a:cubicBezTo>
                    <a:pt x="266" y="1291"/>
                    <a:pt x="283" y="1304"/>
                    <a:pt x="279" y="1306"/>
                  </a:cubicBezTo>
                  <a:close/>
                  <a:moveTo>
                    <a:pt x="1290" y="1120"/>
                  </a:moveTo>
                  <a:cubicBezTo>
                    <a:pt x="1288" y="1123"/>
                    <a:pt x="1284" y="1132"/>
                    <a:pt x="1283" y="1128"/>
                  </a:cubicBezTo>
                  <a:cubicBezTo>
                    <a:pt x="1285" y="1126"/>
                    <a:pt x="1289" y="1117"/>
                    <a:pt x="1290" y="1120"/>
                  </a:cubicBezTo>
                  <a:close/>
                  <a:moveTo>
                    <a:pt x="410" y="1381"/>
                  </a:moveTo>
                  <a:cubicBezTo>
                    <a:pt x="412" y="1380"/>
                    <a:pt x="413" y="1378"/>
                    <a:pt x="416" y="1377"/>
                  </a:cubicBezTo>
                  <a:cubicBezTo>
                    <a:pt x="421" y="1380"/>
                    <a:pt x="417" y="1387"/>
                    <a:pt x="410" y="1381"/>
                  </a:cubicBezTo>
                  <a:close/>
                  <a:moveTo>
                    <a:pt x="1257" y="1167"/>
                  </a:moveTo>
                  <a:cubicBezTo>
                    <a:pt x="1257" y="1170"/>
                    <a:pt x="1251" y="1173"/>
                    <a:pt x="1249" y="1175"/>
                  </a:cubicBezTo>
                  <a:cubicBezTo>
                    <a:pt x="1249" y="1171"/>
                    <a:pt x="1255" y="1168"/>
                    <a:pt x="1257" y="1167"/>
                  </a:cubicBezTo>
                  <a:close/>
                  <a:moveTo>
                    <a:pt x="1229" y="1201"/>
                  </a:moveTo>
                  <a:cubicBezTo>
                    <a:pt x="1227" y="1200"/>
                    <a:pt x="1235" y="1193"/>
                    <a:pt x="1235" y="1190"/>
                  </a:cubicBezTo>
                  <a:cubicBezTo>
                    <a:pt x="1237" y="1189"/>
                    <a:pt x="1239" y="1187"/>
                    <a:pt x="1240" y="1188"/>
                  </a:cubicBezTo>
                  <a:cubicBezTo>
                    <a:pt x="1238" y="1193"/>
                    <a:pt x="1232" y="1195"/>
                    <a:pt x="1229" y="1201"/>
                  </a:cubicBezTo>
                  <a:close/>
                  <a:moveTo>
                    <a:pt x="1205" y="1229"/>
                  </a:moveTo>
                  <a:cubicBezTo>
                    <a:pt x="1202" y="1227"/>
                    <a:pt x="1208" y="1223"/>
                    <a:pt x="1211" y="1220"/>
                  </a:cubicBezTo>
                  <a:cubicBezTo>
                    <a:pt x="1211" y="1222"/>
                    <a:pt x="1209" y="1225"/>
                    <a:pt x="1205" y="1229"/>
                  </a:cubicBezTo>
                  <a:close/>
                  <a:moveTo>
                    <a:pt x="1195" y="1240"/>
                  </a:moveTo>
                  <a:cubicBezTo>
                    <a:pt x="1192" y="1237"/>
                    <a:pt x="1196" y="1235"/>
                    <a:pt x="1200" y="1232"/>
                  </a:cubicBezTo>
                  <a:cubicBezTo>
                    <a:pt x="1201" y="1233"/>
                    <a:pt x="1198" y="1236"/>
                    <a:pt x="1195" y="1240"/>
                  </a:cubicBezTo>
                  <a:close/>
                  <a:moveTo>
                    <a:pt x="1150" y="1281"/>
                  </a:moveTo>
                  <a:cubicBezTo>
                    <a:pt x="1144" y="1286"/>
                    <a:pt x="1144" y="1286"/>
                    <a:pt x="1144" y="1286"/>
                  </a:cubicBezTo>
                  <a:cubicBezTo>
                    <a:pt x="1141" y="1284"/>
                    <a:pt x="1149" y="1278"/>
                    <a:pt x="1150" y="1281"/>
                  </a:cubicBezTo>
                  <a:close/>
                  <a:moveTo>
                    <a:pt x="804" y="85"/>
                  </a:moveTo>
                  <a:cubicBezTo>
                    <a:pt x="799" y="84"/>
                    <a:pt x="795" y="84"/>
                    <a:pt x="793" y="82"/>
                  </a:cubicBezTo>
                  <a:cubicBezTo>
                    <a:pt x="795" y="80"/>
                    <a:pt x="807" y="80"/>
                    <a:pt x="804" y="85"/>
                  </a:cubicBezTo>
                  <a:close/>
                  <a:moveTo>
                    <a:pt x="624" y="1441"/>
                  </a:moveTo>
                  <a:cubicBezTo>
                    <a:pt x="624" y="1438"/>
                    <a:pt x="630" y="1436"/>
                    <a:pt x="634" y="1439"/>
                  </a:cubicBezTo>
                  <a:cubicBezTo>
                    <a:pt x="632" y="1440"/>
                    <a:pt x="630" y="1442"/>
                    <a:pt x="624" y="1441"/>
                  </a:cubicBezTo>
                  <a:close/>
                  <a:moveTo>
                    <a:pt x="836" y="90"/>
                  </a:moveTo>
                  <a:cubicBezTo>
                    <a:pt x="830" y="89"/>
                    <a:pt x="825" y="89"/>
                    <a:pt x="820" y="88"/>
                  </a:cubicBezTo>
                  <a:cubicBezTo>
                    <a:pt x="815" y="88"/>
                    <a:pt x="810" y="88"/>
                    <a:pt x="807" y="87"/>
                  </a:cubicBezTo>
                  <a:cubicBezTo>
                    <a:pt x="805" y="84"/>
                    <a:pt x="819" y="85"/>
                    <a:pt x="824" y="86"/>
                  </a:cubicBezTo>
                  <a:cubicBezTo>
                    <a:pt x="823" y="86"/>
                    <a:pt x="839" y="86"/>
                    <a:pt x="836" y="90"/>
                  </a:cubicBezTo>
                  <a:close/>
                  <a:moveTo>
                    <a:pt x="867" y="96"/>
                  </a:moveTo>
                  <a:cubicBezTo>
                    <a:pt x="862" y="96"/>
                    <a:pt x="859" y="96"/>
                    <a:pt x="856" y="95"/>
                  </a:cubicBezTo>
                  <a:cubicBezTo>
                    <a:pt x="854" y="95"/>
                    <a:pt x="852" y="94"/>
                    <a:pt x="850" y="94"/>
                  </a:cubicBezTo>
                  <a:cubicBezTo>
                    <a:pt x="848" y="93"/>
                    <a:pt x="846" y="93"/>
                    <a:pt x="843" y="93"/>
                  </a:cubicBezTo>
                  <a:cubicBezTo>
                    <a:pt x="844" y="91"/>
                    <a:pt x="849" y="90"/>
                    <a:pt x="854" y="91"/>
                  </a:cubicBezTo>
                  <a:cubicBezTo>
                    <a:pt x="859" y="92"/>
                    <a:pt x="865" y="95"/>
                    <a:pt x="867" y="96"/>
                  </a:cubicBezTo>
                  <a:close/>
                  <a:moveTo>
                    <a:pt x="1063" y="1343"/>
                  </a:moveTo>
                  <a:cubicBezTo>
                    <a:pt x="1055" y="1348"/>
                    <a:pt x="1055" y="1348"/>
                    <a:pt x="1055" y="1348"/>
                  </a:cubicBezTo>
                  <a:cubicBezTo>
                    <a:pt x="1051" y="1346"/>
                    <a:pt x="1062" y="1339"/>
                    <a:pt x="1063" y="1343"/>
                  </a:cubicBezTo>
                  <a:close/>
                  <a:moveTo>
                    <a:pt x="903" y="1412"/>
                  </a:moveTo>
                  <a:cubicBezTo>
                    <a:pt x="908" y="1410"/>
                    <a:pt x="909" y="1411"/>
                    <a:pt x="913" y="1409"/>
                  </a:cubicBezTo>
                  <a:cubicBezTo>
                    <a:pt x="914" y="1412"/>
                    <a:pt x="902" y="1416"/>
                    <a:pt x="903" y="1412"/>
                  </a:cubicBezTo>
                  <a:close/>
                  <a:moveTo>
                    <a:pt x="729" y="1443"/>
                  </a:moveTo>
                  <a:cubicBezTo>
                    <a:pt x="727" y="1440"/>
                    <a:pt x="737" y="1441"/>
                    <a:pt x="739" y="1441"/>
                  </a:cubicBezTo>
                  <a:cubicBezTo>
                    <a:pt x="739" y="1443"/>
                    <a:pt x="730" y="1445"/>
                    <a:pt x="729" y="1443"/>
                  </a:cubicBezTo>
                  <a:close/>
                  <a:moveTo>
                    <a:pt x="709" y="1443"/>
                  </a:moveTo>
                  <a:cubicBezTo>
                    <a:pt x="709" y="1439"/>
                    <a:pt x="717" y="1443"/>
                    <a:pt x="722" y="1442"/>
                  </a:cubicBezTo>
                  <a:cubicBezTo>
                    <a:pt x="723" y="1444"/>
                    <a:pt x="711" y="1445"/>
                    <a:pt x="709" y="1443"/>
                  </a:cubicBezTo>
                  <a:close/>
                  <a:moveTo>
                    <a:pt x="669" y="1442"/>
                  </a:moveTo>
                  <a:cubicBezTo>
                    <a:pt x="667" y="1439"/>
                    <a:pt x="677" y="1441"/>
                    <a:pt x="678" y="1442"/>
                  </a:cubicBezTo>
                  <a:cubicBezTo>
                    <a:pt x="679" y="1444"/>
                    <a:pt x="669" y="1444"/>
                    <a:pt x="669" y="1442"/>
                  </a:cubicBezTo>
                  <a:close/>
                  <a:moveTo>
                    <a:pt x="612" y="1438"/>
                  </a:moveTo>
                  <a:cubicBezTo>
                    <a:pt x="609" y="1437"/>
                    <a:pt x="605" y="1437"/>
                    <a:pt x="605" y="1436"/>
                  </a:cubicBezTo>
                  <a:cubicBezTo>
                    <a:pt x="603" y="1433"/>
                    <a:pt x="616" y="1435"/>
                    <a:pt x="612" y="1438"/>
                  </a:cubicBezTo>
                  <a:close/>
                  <a:moveTo>
                    <a:pt x="833" y="1431"/>
                  </a:moveTo>
                  <a:cubicBezTo>
                    <a:pt x="830" y="1432"/>
                    <a:pt x="827" y="1432"/>
                    <a:pt x="824" y="1433"/>
                  </a:cubicBezTo>
                  <a:cubicBezTo>
                    <a:pt x="825" y="1431"/>
                    <a:pt x="827" y="1430"/>
                    <a:pt x="829" y="1429"/>
                  </a:cubicBezTo>
                  <a:cubicBezTo>
                    <a:pt x="831" y="1429"/>
                    <a:pt x="833" y="1429"/>
                    <a:pt x="833" y="1431"/>
                  </a:cubicBezTo>
                  <a:close/>
                  <a:moveTo>
                    <a:pt x="261" y="1279"/>
                  </a:moveTo>
                  <a:cubicBezTo>
                    <a:pt x="256" y="1275"/>
                    <a:pt x="253" y="1272"/>
                    <a:pt x="256" y="1270"/>
                  </a:cubicBezTo>
                  <a:cubicBezTo>
                    <a:pt x="259" y="1271"/>
                    <a:pt x="266" y="1278"/>
                    <a:pt x="261" y="1279"/>
                  </a:cubicBezTo>
                  <a:close/>
                  <a:moveTo>
                    <a:pt x="246" y="1263"/>
                  </a:moveTo>
                  <a:cubicBezTo>
                    <a:pt x="250" y="1265"/>
                    <a:pt x="254" y="1267"/>
                    <a:pt x="252" y="1270"/>
                  </a:cubicBezTo>
                  <a:cubicBezTo>
                    <a:pt x="249" y="1269"/>
                    <a:pt x="243" y="1264"/>
                    <a:pt x="246" y="1263"/>
                  </a:cubicBezTo>
                  <a:close/>
                  <a:moveTo>
                    <a:pt x="320" y="1323"/>
                  </a:moveTo>
                  <a:cubicBezTo>
                    <a:pt x="312" y="1314"/>
                    <a:pt x="299" y="1308"/>
                    <a:pt x="291" y="1300"/>
                  </a:cubicBezTo>
                  <a:cubicBezTo>
                    <a:pt x="294" y="1298"/>
                    <a:pt x="300" y="1302"/>
                    <a:pt x="304" y="1305"/>
                  </a:cubicBezTo>
                  <a:cubicBezTo>
                    <a:pt x="309" y="1309"/>
                    <a:pt x="311" y="1313"/>
                    <a:pt x="319" y="1317"/>
                  </a:cubicBezTo>
                  <a:cubicBezTo>
                    <a:pt x="319" y="1319"/>
                    <a:pt x="321" y="1321"/>
                    <a:pt x="320" y="1323"/>
                  </a:cubicBezTo>
                  <a:close/>
                  <a:moveTo>
                    <a:pt x="282" y="1294"/>
                  </a:moveTo>
                  <a:cubicBezTo>
                    <a:pt x="278" y="1291"/>
                    <a:pt x="279" y="1290"/>
                    <a:pt x="275" y="1288"/>
                  </a:cubicBezTo>
                  <a:cubicBezTo>
                    <a:pt x="277" y="1286"/>
                    <a:pt x="281" y="1288"/>
                    <a:pt x="284" y="1291"/>
                  </a:cubicBezTo>
                  <a:cubicBezTo>
                    <a:pt x="281" y="1291"/>
                    <a:pt x="284" y="1292"/>
                    <a:pt x="282" y="1294"/>
                  </a:cubicBezTo>
                  <a:close/>
                  <a:moveTo>
                    <a:pt x="221" y="1239"/>
                  </a:moveTo>
                  <a:cubicBezTo>
                    <a:pt x="222" y="1236"/>
                    <a:pt x="226" y="1241"/>
                    <a:pt x="229" y="1244"/>
                  </a:cubicBezTo>
                  <a:cubicBezTo>
                    <a:pt x="233" y="1247"/>
                    <a:pt x="241" y="1253"/>
                    <a:pt x="238" y="1255"/>
                  </a:cubicBezTo>
                  <a:cubicBezTo>
                    <a:pt x="232" y="1251"/>
                    <a:pt x="229" y="1245"/>
                    <a:pt x="221" y="1239"/>
                  </a:cubicBezTo>
                  <a:close/>
                  <a:moveTo>
                    <a:pt x="262" y="242"/>
                  </a:moveTo>
                  <a:cubicBezTo>
                    <a:pt x="265" y="244"/>
                    <a:pt x="263" y="247"/>
                    <a:pt x="260" y="250"/>
                  </a:cubicBezTo>
                  <a:cubicBezTo>
                    <a:pt x="256" y="251"/>
                    <a:pt x="259" y="246"/>
                    <a:pt x="262" y="242"/>
                  </a:cubicBezTo>
                  <a:close/>
                  <a:moveTo>
                    <a:pt x="403" y="1366"/>
                  </a:moveTo>
                  <a:cubicBezTo>
                    <a:pt x="412" y="1370"/>
                    <a:pt x="426" y="1371"/>
                    <a:pt x="437" y="1379"/>
                  </a:cubicBezTo>
                  <a:cubicBezTo>
                    <a:pt x="437" y="1382"/>
                    <a:pt x="431" y="1379"/>
                    <a:pt x="427" y="1378"/>
                  </a:cubicBezTo>
                  <a:cubicBezTo>
                    <a:pt x="420" y="1376"/>
                    <a:pt x="413" y="1373"/>
                    <a:pt x="403" y="1366"/>
                  </a:cubicBezTo>
                  <a:close/>
                  <a:moveTo>
                    <a:pt x="455" y="128"/>
                  </a:moveTo>
                  <a:cubicBezTo>
                    <a:pt x="463" y="126"/>
                    <a:pt x="474" y="120"/>
                    <a:pt x="479" y="120"/>
                  </a:cubicBezTo>
                  <a:cubicBezTo>
                    <a:pt x="482" y="121"/>
                    <a:pt x="466" y="128"/>
                    <a:pt x="463" y="129"/>
                  </a:cubicBezTo>
                  <a:cubicBezTo>
                    <a:pt x="460" y="130"/>
                    <a:pt x="455" y="130"/>
                    <a:pt x="455" y="128"/>
                  </a:cubicBezTo>
                  <a:close/>
                  <a:moveTo>
                    <a:pt x="539" y="1417"/>
                  </a:moveTo>
                  <a:cubicBezTo>
                    <a:pt x="540" y="1415"/>
                    <a:pt x="548" y="1417"/>
                    <a:pt x="550" y="1419"/>
                  </a:cubicBezTo>
                  <a:cubicBezTo>
                    <a:pt x="548" y="1420"/>
                    <a:pt x="542" y="1419"/>
                    <a:pt x="539" y="1417"/>
                  </a:cubicBezTo>
                  <a:close/>
                  <a:moveTo>
                    <a:pt x="367" y="1348"/>
                  </a:moveTo>
                  <a:cubicBezTo>
                    <a:pt x="367" y="1344"/>
                    <a:pt x="377" y="1351"/>
                    <a:pt x="379" y="1353"/>
                  </a:cubicBezTo>
                  <a:cubicBezTo>
                    <a:pt x="377" y="1355"/>
                    <a:pt x="371" y="1351"/>
                    <a:pt x="367" y="1348"/>
                  </a:cubicBezTo>
                  <a:close/>
                  <a:moveTo>
                    <a:pt x="631" y="1430"/>
                  </a:moveTo>
                  <a:cubicBezTo>
                    <a:pt x="650" y="1431"/>
                    <a:pt x="632" y="1437"/>
                    <a:pt x="631" y="1430"/>
                  </a:cubicBezTo>
                  <a:close/>
                  <a:moveTo>
                    <a:pt x="453" y="1387"/>
                  </a:moveTo>
                  <a:cubicBezTo>
                    <a:pt x="455" y="1386"/>
                    <a:pt x="459" y="1387"/>
                    <a:pt x="464" y="1389"/>
                  </a:cubicBezTo>
                  <a:cubicBezTo>
                    <a:pt x="468" y="1391"/>
                    <a:pt x="472" y="1394"/>
                    <a:pt x="476" y="1395"/>
                  </a:cubicBezTo>
                  <a:cubicBezTo>
                    <a:pt x="479" y="1396"/>
                    <a:pt x="482" y="1394"/>
                    <a:pt x="485" y="1395"/>
                  </a:cubicBezTo>
                  <a:cubicBezTo>
                    <a:pt x="487" y="1396"/>
                    <a:pt x="489" y="1398"/>
                    <a:pt x="491" y="1399"/>
                  </a:cubicBezTo>
                  <a:cubicBezTo>
                    <a:pt x="495" y="1401"/>
                    <a:pt x="498" y="1401"/>
                    <a:pt x="500" y="1403"/>
                  </a:cubicBezTo>
                  <a:cubicBezTo>
                    <a:pt x="493" y="1405"/>
                    <a:pt x="484" y="1399"/>
                    <a:pt x="477" y="1396"/>
                  </a:cubicBezTo>
                  <a:cubicBezTo>
                    <a:pt x="475" y="1396"/>
                    <a:pt x="471" y="1396"/>
                    <a:pt x="470" y="1395"/>
                  </a:cubicBezTo>
                  <a:cubicBezTo>
                    <a:pt x="464" y="1394"/>
                    <a:pt x="458" y="1390"/>
                    <a:pt x="453" y="1387"/>
                  </a:cubicBezTo>
                  <a:close/>
                  <a:moveTo>
                    <a:pt x="201" y="308"/>
                  </a:moveTo>
                  <a:cubicBezTo>
                    <a:pt x="203" y="309"/>
                    <a:pt x="198" y="314"/>
                    <a:pt x="196" y="315"/>
                  </a:cubicBezTo>
                  <a:cubicBezTo>
                    <a:pt x="196" y="313"/>
                    <a:pt x="199" y="309"/>
                    <a:pt x="201" y="308"/>
                  </a:cubicBezTo>
                  <a:close/>
                  <a:moveTo>
                    <a:pt x="403" y="154"/>
                  </a:moveTo>
                  <a:cubicBezTo>
                    <a:pt x="405" y="156"/>
                    <a:pt x="392" y="164"/>
                    <a:pt x="391" y="160"/>
                  </a:cubicBezTo>
                  <a:cubicBezTo>
                    <a:pt x="393" y="158"/>
                    <a:pt x="400" y="154"/>
                    <a:pt x="403" y="154"/>
                  </a:cubicBezTo>
                  <a:close/>
                  <a:moveTo>
                    <a:pt x="438" y="138"/>
                  </a:moveTo>
                  <a:cubicBezTo>
                    <a:pt x="438" y="141"/>
                    <a:pt x="430" y="143"/>
                    <a:pt x="425" y="146"/>
                  </a:cubicBezTo>
                  <a:cubicBezTo>
                    <a:pt x="417" y="150"/>
                    <a:pt x="418" y="151"/>
                    <a:pt x="410" y="153"/>
                  </a:cubicBezTo>
                  <a:cubicBezTo>
                    <a:pt x="408" y="153"/>
                    <a:pt x="406" y="155"/>
                    <a:pt x="406" y="153"/>
                  </a:cubicBezTo>
                  <a:cubicBezTo>
                    <a:pt x="411" y="150"/>
                    <a:pt x="416" y="147"/>
                    <a:pt x="422" y="144"/>
                  </a:cubicBezTo>
                  <a:cubicBezTo>
                    <a:pt x="427" y="142"/>
                    <a:pt x="433" y="140"/>
                    <a:pt x="438" y="138"/>
                  </a:cubicBezTo>
                  <a:close/>
                  <a:moveTo>
                    <a:pt x="501" y="1404"/>
                  </a:moveTo>
                  <a:cubicBezTo>
                    <a:pt x="503" y="1403"/>
                    <a:pt x="506" y="1404"/>
                    <a:pt x="511" y="1404"/>
                  </a:cubicBezTo>
                  <a:cubicBezTo>
                    <a:pt x="509" y="1406"/>
                    <a:pt x="505" y="1408"/>
                    <a:pt x="501" y="1404"/>
                  </a:cubicBezTo>
                  <a:close/>
                  <a:moveTo>
                    <a:pt x="696" y="1435"/>
                  </a:moveTo>
                  <a:cubicBezTo>
                    <a:pt x="694" y="1435"/>
                    <a:pt x="691" y="1436"/>
                    <a:pt x="689" y="1435"/>
                  </a:cubicBezTo>
                  <a:cubicBezTo>
                    <a:pt x="687" y="1431"/>
                    <a:pt x="699" y="1431"/>
                    <a:pt x="696" y="1435"/>
                  </a:cubicBezTo>
                  <a:close/>
                  <a:moveTo>
                    <a:pt x="314" y="208"/>
                  </a:moveTo>
                  <a:cubicBezTo>
                    <a:pt x="318" y="209"/>
                    <a:pt x="316" y="216"/>
                    <a:pt x="317" y="219"/>
                  </a:cubicBezTo>
                  <a:cubicBezTo>
                    <a:pt x="312" y="221"/>
                    <a:pt x="309" y="227"/>
                    <a:pt x="304" y="231"/>
                  </a:cubicBezTo>
                  <a:cubicBezTo>
                    <a:pt x="301" y="233"/>
                    <a:pt x="298" y="233"/>
                    <a:pt x="295" y="236"/>
                  </a:cubicBezTo>
                  <a:cubicBezTo>
                    <a:pt x="292" y="238"/>
                    <a:pt x="290" y="241"/>
                    <a:pt x="287" y="243"/>
                  </a:cubicBezTo>
                  <a:cubicBezTo>
                    <a:pt x="284" y="246"/>
                    <a:pt x="280" y="248"/>
                    <a:pt x="278" y="250"/>
                  </a:cubicBezTo>
                  <a:cubicBezTo>
                    <a:pt x="275" y="252"/>
                    <a:pt x="275" y="254"/>
                    <a:pt x="272" y="257"/>
                  </a:cubicBezTo>
                  <a:cubicBezTo>
                    <a:pt x="269" y="260"/>
                    <a:pt x="262" y="265"/>
                    <a:pt x="257" y="270"/>
                  </a:cubicBezTo>
                  <a:cubicBezTo>
                    <a:pt x="255" y="272"/>
                    <a:pt x="252" y="276"/>
                    <a:pt x="250" y="278"/>
                  </a:cubicBezTo>
                  <a:cubicBezTo>
                    <a:pt x="247" y="281"/>
                    <a:pt x="241" y="282"/>
                    <a:pt x="238" y="286"/>
                  </a:cubicBezTo>
                  <a:cubicBezTo>
                    <a:pt x="235" y="289"/>
                    <a:pt x="235" y="292"/>
                    <a:pt x="231" y="296"/>
                  </a:cubicBezTo>
                  <a:cubicBezTo>
                    <a:pt x="231" y="297"/>
                    <a:pt x="227" y="298"/>
                    <a:pt x="226" y="299"/>
                  </a:cubicBezTo>
                  <a:cubicBezTo>
                    <a:pt x="225" y="301"/>
                    <a:pt x="222" y="305"/>
                    <a:pt x="219" y="307"/>
                  </a:cubicBezTo>
                  <a:cubicBezTo>
                    <a:pt x="217" y="310"/>
                    <a:pt x="214" y="313"/>
                    <a:pt x="212" y="315"/>
                  </a:cubicBezTo>
                  <a:cubicBezTo>
                    <a:pt x="205" y="324"/>
                    <a:pt x="203" y="331"/>
                    <a:pt x="193" y="334"/>
                  </a:cubicBezTo>
                  <a:cubicBezTo>
                    <a:pt x="189" y="343"/>
                    <a:pt x="183" y="350"/>
                    <a:pt x="177" y="357"/>
                  </a:cubicBezTo>
                  <a:cubicBezTo>
                    <a:pt x="170" y="365"/>
                    <a:pt x="164" y="371"/>
                    <a:pt x="158" y="377"/>
                  </a:cubicBezTo>
                  <a:cubicBezTo>
                    <a:pt x="160" y="374"/>
                    <a:pt x="159" y="369"/>
                    <a:pt x="161" y="366"/>
                  </a:cubicBezTo>
                  <a:cubicBezTo>
                    <a:pt x="163" y="363"/>
                    <a:pt x="168" y="359"/>
                    <a:pt x="170" y="357"/>
                  </a:cubicBezTo>
                  <a:cubicBezTo>
                    <a:pt x="174" y="352"/>
                    <a:pt x="176" y="346"/>
                    <a:pt x="181" y="340"/>
                  </a:cubicBezTo>
                  <a:cubicBezTo>
                    <a:pt x="183" y="337"/>
                    <a:pt x="187" y="335"/>
                    <a:pt x="189" y="331"/>
                  </a:cubicBezTo>
                  <a:cubicBezTo>
                    <a:pt x="198" y="320"/>
                    <a:pt x="213" y="303"/>
                    <a:pt x="225" y="290"/>
                  </a:cubicBezTo>
                  <a:cubicBezTo>
                    <a:pt x="228" y="287"/>
                    <a:pt x="232" y="282"/>
                    <a:pt x="236" y="277"/>
                  </a:cubicBezTo>
                  <a:cubicBezTo>
                    <a:pt x="241" y="272"/>
                    <a:pt x="246" y="266"/>
                    <a:pt x="250" y="262"/>
                  </a:cubicBezTo>
                  <a:cubicBezTo>
                    <a:pt x="252" y="260"/>
                    <a:pt x="254" y="259"/>
                    <a:pt x="256" y="257"/>
                  </a:cubicBezTo>
                  <a:cubicBezTo>
                    <a:pt x="258" y="256"/>
                    <a:pt x="260" y="255"/>
                    <a:pt x="262" y="253"/>
                  </a:cubicBezTo>
                  <a:cubicBezTo>
                    <a:pt x="266" y="249"/>
                    <a:pt x="269" y="244"/>
                    <a:pt x="274" y="239"/>
                  </a:cubicBezTo>
                  <a:cubicBezTo>
                    <a:pt x="277" y="237"/>
                    <a:pt x="280" y="235"/>
                    <a:pt x="283" y="233"/>
                  </a:cubicBezTo>
                  <a:cubicBezTo>
                    <a:pt x="288" y="229"/>
                    <a:pt x="294" y="224"/>
                    <a:pt x="299" y="220"/>
                  </a:cubicBezTo>
                  <a:cubicBezTo>
                    <a:pt x="301" y="218"/>
                    <a:pt x="304" y="216"/>
                    <a:pt x="306" y="214"/>
                  </a:cubicBezTo>
                  <a:cubicBezTo>
                    <a:pt x="309" y="212"/>
                    <a:pt x="312" y="210"/>
                    <a:pt x="314" y="208"/>
                  </a:cubicBezTo>
                  <a:close/>
                  <a:moveTo>
                    <a:pt x="1323" y="497"/>
                  </a:moveTo>
                  <a:cubicBezTo>
                    <a:pt x="1320" y="492"/>
                    <a:pt x="1317" y="487"/>
                    <a:pt x="1316" y="480"/>
                  </a:cubicBezTo>
                  <a:cubicBezTo>
                    <a:pt x="1319" y="479"/>
                    <a:pt x="1328" y="496"/>
                    <a:pt x="1323" y="497"/>
                  </a:cubicBezTo>
                  <a:close/>
                  <a:moveTo>
                    <a:pt x="1331" y="511"/>
                  </a:moveTo>
                  <a:cubicBezTo>
                    <a:pt x="1328" y="514"/>
                    <a:pt x="1325" y="504"/>
                    <a:pt x="1328" y="504"/>
                  </a:cubicBezTo>
                  <a:cubicBezTo>
                    <a:pt x="1331" y="507"/>
                    <a:pt x="1329" y="507"/>
                    <a:pt x="1331" y="511"/>
                  </a:cubicBezTo>
                  <a:close/>
                  <a:moveTo>
                    <a:pt x="1369" y="656"/>
                  </a:moveTo>
                  <a:cubicBezTo>
                    <a:pt x="1367" y="653"/>
                    <a:pt x="1368" y="654"/>
                    <a:pt x="1367" y="649"/>
                  </a:cubicBezTo>
                  <a:cubicBezTo>
                    <a:pt x="1370" y="647"/>
                    <a:pt x="1372" y="657"/>
                    <a:pt x="1369" y="656"/>
                  </a:cubicBezTo>
                  <a:close/>
                  <a:moveTo>
                    <a:pt x="978" y="1374"/>
                  </a:moveTo>
                  <a:cubicBezTo>
                    <a:pt x="987" y="1371"/>
                    <a:pt x="987" y="1368"/>
                    <a:pt x="994" y="1365"/>
                  </a:cubicBezTo>
                  <a:cubicBezTo>
                    <a:pt x="993" y="1366"/>
                    <a:pt x="990" y="1370"/>
                    <a:pt x="987" y="1372"/>
                  </a:cubicBezTo>
                  <a:cubicBezTo>
                    <a:pt x="983" y="1375"/>
                    <a:pt x="980" y="1376"/>
                    <a:pt x="978" y="1374"/>
                  </a:cubicBezTo>
                  <a:close/>
                  <a:moveTo>
                    <a:pt x="597" y="1425"/>
                  </a:moveTo>
                  <a:cubicBezTo>
                    <a:pt x="595" y="1428"/>
                    <a:pt x="591" y="1424"/>
                    <a:pt x="588" y="1424"/>
                  </a:cubicBezTo>
                  <a:cubicBezTo>
                    <a:pt x="589" y="1423"/>
                    <a:pt x="591" y="1423"/>
                    <a:pt x="593" y="1423"/>
                  </a:cubicBezTo>
                  <a:cubicBezTo>
                    <a:pt x="595" y="1423"/>
                    <a:pt x="596" y="1424"/>
                    <a:pt x="597" y="1425"/>
                  </a:cubicBezTo>
                  <a:close/>
                  <a:moveTo>
                    <a:pt x="542" y="1414"/>
                  </a:moveTo>
                  <a:cubicBezTo>
                    <a:pt x="541" y="1412"/>
                    <a:pt x="555" y="1414"/>
                    <a:pt x="552" y="1417"/>
                  </a:cubicBezTo>
                  <a:cubicBezTo>
                    <a:pt x="550" y="1417"/>
                    <a:pt x="544" y="1416"/>
                    <a:pt x="542" y="1414"/>
                  </a:cubicBezTo>
                  <a:close/>
                  <a:moveTo>
                    <a:pt x="790" y="91"/>
                  </a:moveTo>
                  <a:cubicBezTo>
                    <a:pt x="794" y="92"/>
                    <a:pt x="803" y="91"/>
                    <a:pt x="800" y="94"/>
                  </a:cubicBezTo>
                  <a:cubicBezTo>
                    <a:pt x="797" y="93"/>
                    <a:pt x="788" y="94"/>
                    <a:pt x="790" y="91"/>
                  </a:cubicBezTo>
                  <a:close/>
                  <a:moveTo>
                    <a:pt x="320" y="1310"/>
                  </a:moveTo>
                  <a:cubicBezTo>
                    <a:pt x="322" y="1307"/>
                    <a:pt x="322" y="1307"/>
                    <a:pt x="322" y="1307"/>
                  </a:cubicBezTo>
                  <a:cubicBezTo>
                    <a:pt x="325" y="1309"/>
                    <a:pt x="325" y="1311"/>
                    <a:pt x="327" y="1312"/>
                  </a:cubicBezTo>
                  <a:cubicBezTo>
                    <a:pt x="326" y="1313"/>
                    <a:pt x="324" y="1312"/>
                    <a:pt x="320" y="1310"/>
                  </a:cubicBezTo>
                  <a:close/>
                  <a:moveTo>
                    <a:pt x="869" y="1405"/>
                  </a:moveTo>
                  <a:cubicBezTo>
                    <a:pt x="869" y="1402"/>
                    <a:pt x="873" y="1400"/>
                    <a:pt x="879" y="1399"/>
                  </a:cubicBezTo>
                  <a:cubicBezTo>
                    <a:pt x="885" y="1398"/>
                    <a:pt x="893" y="1397"/>
                    <a:pt x="899" y="1395"/>
                  </a:cubicBezTo>
                  <a:cubicBezTo>
                    <a:pt x="902" y="1394"/>
                    <a:pt x="902" y="1393"/>
                    <a:pt x="904" y="1392"/>
                  </a:cubicBezTo>
                  <a:cubicBezTo>
                    <a:pt x="904" y="1392"/>
                    <a:pt x="907" y="1392"/>
                    <a:pt x="909" y="1392"/>
                  </a:cubicBezTo>
                  <a:cubicBezTo>
                    <a:pt x="916" y="1389"/>
                    <a:pt x="923" y="1387"/>
                    <a:pt x="928" y="1385"/>
                  </a:cubicBezTo>
                  <a:cubicBezTo>
                    <a:pt x="929" y="1385"/>
                    <a:pt x="931" y="1387"/>
                    <a:pt x="934" y="1385"/>
                  </a:cubicBezTo>
                  <a:cubicBezTo>
                    <a:pt x="935" y="1388"/>
                    <a:pt x="935" y="1388"/>
                    <a:pt x="935" y="1388"/>
                  </a:cubicBezTo>
                  <a:cubicBezTo>
                    <a:pt x="932" y="1390"/>
                    <a:pt x="930" y="1390"/>
                    <a:pt x="926" y="1391"/>
                  </a:cubicBezTo>
                  <a:cubicBezTo>
                    <a:pt x="922" y="1392"/>
                    <a:pt x="919" y="1391"/>
                    <a:pt x="915" y="1392"/>
                  </a:cubicBezTo>
                  <a:cubicBezTo>
                    <a:pt x="911" y="1393"/>
                    <a:pt x="902" y="1397"/>
                    <a:pt x="893" y="1400"/>
                  </a:cubicBezTo>
                  <a:cubicBezTo>
                    <a:pt x="886" y="1401"/>
                    <a:pt x="877" y="1403"/>
                    <a:pt x="869" y="1405"/>
                  </a:cubicBezTo>
                  <a:close/>
                  <a:moveTo>
                    <a:pt x="851" y="1408"/>
                  </a:moveTo>
                  <a:cubicBezTo>
                    <a:pt x="852" y="1407"/>
                    <a:pt x="855" y="1406"/>
                    <a:pt x="858" y="1406"/>
                  </a:cubicBezTo>
                  <a:cubicBezTo>
                    <a:pt x="861" y="1405"/>
                    <a:pt x="863" y="1405"/>
                    <a:pt x="863" y="1407"/>
                  </a:cubicBezTo>
                  <a:cubicBezTo>
                    <a:pt x="860" y="1408"/>
                    <a:pt x="851" y="1412"/>
                    <a:pt x="851" y="1408"/>
                  </a:cubicBezTo>
                  <a:close/>
                  <a:moveTo>
                    <a:pt x="356" y="1327"/>
                  </a:moveTo>
                  <a:cubicBezTo>
                    <a:pt x="361" y="1328"/>
                    <a:pt x="365" y="1328"/>
                    <a:pt x="372" y="1333"/>
                  </a:cubicBezTo>
                  <a:cubicBezTo>
                    <a:pt x="369" y="1336"/>
                    <a:pt x="360" y="1332"/>
                    <a:pt x="356" y="1327"/>
                  </a:cubicBezTo>
                  <a:close/>
                  <a:moveTo>
                    <a:pt x="828" y="1414"/>
                  </a:moveTo>
                  <a:cubicBezTo>
                    <a:pt x="826" y="1415"/>
                    <a:pt x="823" y="1415"/>
                    <a:pt x="820" y="1416"/>
                  </a:cubicBezTo>
                  <a:cubicBezTo>
                    <a:pt x="818" y="1414"/>
                    <a:pt x="821" y="1413"/>
                    <a:pt x="824" y="1413"/>
                  </a:cubicBezTo>
                  <a:cubicBezTo>
                    <a:pt x="826" y="1412"/>
                    <a:pt x="829" y="1412"/>
                    <a:pt x="828" y="1414"/>
                  </a:cubicBezTo>
                  <a:close/>
                  <a:moveTo>
                    <a:pt x="460" y="1380"/>
                  </a:moveTo>
                  <a:cubicBezTo>
                    <a:pt x="454" y="1378"/>
                    <a:pt x="455" y="1376"/>
                    <a:pt x="453" y="1374"/>
                  </a:cubicBezTo>
                  <a:cubicBezTo>
                    <a:pt x="455" y="1373"/>
                    <a:pt x="463" y="1378"/>
                    <a:pt x="460" y="1380"/>
                  </a:cubicBezTo>
                  <a:close/>
                  <a:moveTo>
                    <a:pt x="1174" y="288"/>
                  </a:moveTo>
                  <a:cubicBezTo>
                    <a:pt x="1173" y="290"/>
                    <a:pt x="1170" y="289"/>
                    <a:pt x="1167" y="285"/>
                  </a:cubicBezTo>
                  <a:cubicBezTo>
                    <a:pt x="1168" y="283"/>
                    <a:pt x="1171" y="285"/>
                    <a:pt x="1174" y="288"/>
                  </a:cubicBezTo>
                  <a:close/>
                  <a:moveTo>
                    <a:pt x="645" y="1422"/>
                  </a:moveTo>
                  <a:cubicBezTo>
                    <a:pt x="636" y="1421"/>
                    <a:pt x="635" y="1417"/>
                    <a:pt x="625" y="1416"/>
                  </a:cubicBezTo>
                  <a:cubicBezTo>
                    <a:pt x="625" y="1412"/>
                    <a:pt x="634" y="1415"/>
                    <a:pt x="638" y="1416"/>
                  </a:cubicBezTo>
                  <a:cubicBezTo>
                    <a:pt x="644" y="1416"/>
                    <a:pt x="650" y="1415"/>
                    <a:pt x="654" y="1417"/>
                  </a:cubicBezTo>
                  <a:cubicBezTo>
                    <a:pt x="651" y="1418"/>
                    <a:pt x="647" y="1418"/>
                    <a:pt x="641" y="1418"/>
                  </a:cubicBezTo>
                  <a:cubicBezTo>
                    <a:pt x="639" y="1420"/>
                    <a:pt x="647" y="1419"/>
                    <a:pt x="645" y="1422"/>
                  </a:cubicBezTo>
                  <a:close/>
                  <a:moveTo>
                    <a:pt x="661" y="1420"/>
                  </a:moveTo>
                  <a:cubicBezTo>
                    <a:pt x="656" y="1420"/>
                    <a:pt x="657" y="1418"/>
                    <a:pt x="659" y="1418"/>
                  </a:cubicBezTo>
                  <a:cubicBezTo>
                    <a:pt x="661" y="1417"/>
                    <a:pt x="665" y="1416"/>
                    <a:pt x="666" y="1418"/>
                  </a:cubicBezTo>
                  <a:cubicBezTo>
                    <a:pt x="667" y="1420"/>
                    <a:pt x="658" y="1417"/>
                    <a:pt x="661" y="1420"/>
                  </a:cubicBezTo>
                  <a:close/>
                  <a:moveTo>
                    <a:pt x="1312" y="507"/>
                  </a:moveTo>
                  <a:cubicBezTo>
                    <a:pt x="1312" y="504"/>
                    <a:pt x="1307" y="498"/>
                    <a:pt x="1311" y="498"/>
                  </a:cubicBezTo>
                  <a:cubicBezTo>
                    <a:pt x="1313" y="502"/>
                    <a:pt x="1316" y="506"/>
                    <a:pt x="1312" y="507"/>
                  </a:cubicBezTo>
                  <a:close/>
                  <a:moveTo>
                    <a:pt x="709" y="1418"/>
                  </a:moveTo>
                  <a:cubicBezTo>
                    <a:pt x="708" y="1415"/>
                    <a:pt x="722" y="1416"/>
                    <a:pt x="720" y="1419"/>
                  </a:cubicBezTo>
                  <a:cubicBezTo>
                    <a:pt x="715" y="1420"/>
                    <a:pt x="712" y="1420"/>
                    <a:pt x="709" y="1418"/>
                  </a:cubicBezTo>
                  <a:close/>
                  <a:moveTo>
                    <a:pt x="1207" y="340"/>
                  </a:moveTo>
                  <a:cubicBezTo>
                    <a:pt x="1206" y="338"/>
                    <a:pt x="1205" y="336"/>
                    <a:pt x="1204" y="334"/>
                  </a:cubicBezTo>
                  <a:cubicBezTo>
                    <a:pt x="1209" y="333"/>
                    <a:pt x="1214" y="342"/>
                    <a:pt x="1207" y="340"/>
                  </a:cubicBezTo>
                  <a:close/>
                  <a:moveTo>
                    <a:pt x="730" y="1416"/>
                  </a:moveTo>
                  <a:cubicBezTo>
                    <a:pt x="735" y="1416"/>
                    <a:pt x="741" y="1415"/>
                    <a:pt x="746" y="1415"/>
                  </a:cubicBezTo>
                  <a:cubicBezTo>
                    <a:pt x="748" y="1418"/>
                    <a:pt x="729" y="1419"/>
                    <a:pt x="730" y="1416"/>
                  </a:cubicBezTo>
                  <a:close/>
                  <a:moveTo>
                    <a:pt x="1008" y="176"/>
                  </a:moveTo>
                  <a:cubicBezTo>
                    <a:pt x="1012" y="178"/>
                    <a:pt x="1017" y="181"/>
                    <a:pt x="1015" y="183"/>
                  </a:cubicBezTo>
                  <a:cubicBezTo>
                    <a:pt x="1011" y="183"/>
                    <a:pt x="1005" y="178"/>
                    <a:pt x="1008" y="176"/>
                  </a:cubicBezTo>
                  <a:close/>
                  <a:moveTo>
                    <a:pt x="1117" y="251"/>
                  </a:moveTo>
                  <a:cubicBezTo>
                    <a:pt x="1114" y="249"/>
                    <a:pt x="1106" y="245"/>
                    <a:pt x="1107" y="241"/>
                  </a:cubicBezTo>
                  <a:cubicBezTo>
                    <a:pt x="1112" y="245"/>
                    <a:pt x="1120" y="247"/>
                    <a:pt x="1117" y="251"/>
                  </a:cubicBezTo>
                  <a:close/>
                  <a:moveTo>
                    <a:pt x="1018" y="183"/>
                  </a:moveTo>
                  <a:cubicBezTo>
                    <a:pt x="1021" y="184"/>
                    <a:pt x="1024" y="186"/>
                    <a:pt x="1026" y="187"/>
                  </a:cubicBezTo>
                  <a:cubicBezTo>
                    <a:pt x="1027" y="189"/>
                    <a:pt x="1024" y="188"/>
                    <a:pt x="1021" y="187"/>
                  </a:cubicBezTo>
                  <a:cubicBezTo>
                    <a:pt x="1019" y="185"/>
                    <a:pt x="1017" y="183"/>
                    <a:pt x="1018" y="183"/>
                  </a:cubicBezTo>
                  <a:close/>
                  <a:moveTo>
                    <a:pt x="827" y="1405"/>
                  </a:moveTo>
                  <a:cubicBezTo>
                    <a:pt x="823" y="1406"/>
                    <a:pt x="822" y="1405"/>
                    <a:pt x="820" y="1405"/>
                  </a:cubicBezTo>
                  <a:cubicBezTo>
                    <a:pt x="820" y="1404"/>
                    <a:pt x="822" y="1403"/>
                    <a:pt x="826" y="1402"/>
                  </a:cubicBezTo>
                  <a:lnTo>
                    <a:pt x="827" y="1405"/>
                  </a:lnTo>
                  <a:close/>
                  <a:moveTo>
                    <a:pt x="799" y="1409"/>
                  </a:moveTo>
                  <a:cubicBezTo>
                    <a:pt x="792" y="1411"/>
                    <a:pt x="792" y="1411"/>
                    <a:pt x="792" y="1411"/>
                  </a:cubicBezTo>
                  <a:cubicBezTo>
                    <a:pt x="790" y="1407"/>
                    <a:pt x="800" y="1406"/>
                    <a:pt x="799" y="1409"/>
                  </a:cubicBezTo>
                  <a:close/>
                  <a:moveTo>
                    <a:pt x="859" y="1397"/>
                  </a:moveTo>
                  <a:cubicBezTo>
                    <a:pt x="857" y="1397"/>
                    <a:pt x="858" y="1396"/>
                    <a:pt x="859" y="1395"/>
                  </a:cubicBezTo>
                  <a:cubicBezTo>
                    <a:pt x="860" y="1394"/>
                    <a:pt x="861" y="1393"/>
                    <a:pt x="867" y="1391"/>
                  </a:cubicBezTo>
                  <a:cubicBezTo>
                    <a:pt x="867" y="1391"/>
                    <a:pt x="868" y="1392"/>
                    <a:pt x="869" y="1392"/>
                  </a:cubicBezTo>
                  <a:cubicBezTo>
                    <a:pt x="869" y="1391"/>
                    <a:pt x="877" y="1387"/>
                    <a:pt x="879" y="1389"/>
                  </a:cubicBezTo>
                  <a:cubicBezTo>
                    <a:pt x="880" y="1393"/>
                    <a:pt x="861" y="1393"/>
                    <a:pt x="859" y="1397"/>
                  </a:cubicBezTo>
                  <a:close/>
                  <a:moveTo>
                    <a:pt x="1190" y="1171"/>
                  </a:moveTo>
                  <a:cubicBezTo>
                    <a:pt x="1188" y="1174"/>
                    <a:pt x="1185" y="1177"/>
                    <a:pt x="1183" y="1178"/>
                  </a:cubicBezTo>
                  <a:cubicBezTo>
                    <a:pt x="1181" y="1176"/>
                    <a:pt x="1189" y="1168"/>
                    <a:pt x="1190" y="1171"/>
                  </a:cubicBezTo>
                  <a:close/>
                  <a:moveTo>
                    <a:pt x="1133" y="1227"/>
                  </a:moveTo>
                  <a:cubicBezTo>
                    <a:pt x="1133" y="1224"/>
                    <a:pt x="1141" y="1219"/>
                    <a:pt x="1145" y="1215"/>
                  </a:cubicBezTo>
                  <a:cubicBezTo>
                    <a:pt x="1144" y="1218"/>
                    <a:pt x="1137" y="1224"/>
                    <a:pt x="1133" y="1227"/>
                  </a:cubicBezTo>
                  <a:close/>
                  <a:moveTo>
                    <a:pt x="1114" y="1245"/>
                  </a:moveTo>
                  <a:cubicBezTo>
                    <a:pt x="1113" y="1240"/>
                    <a:pt x="1120" y="1236"/>
                    <a:pt x="1125" y="1233"/>
                  </a:cubicBezTo>
                  <a:cubicBezTo>
                    <a:pt x="1126" y="1236"/>
                    <a:pt x="1118" y="1241"/>
                    <a:pt x="1114" y="1245"/>
                  </a:cubicBezTo>
                  <a:close/>
                  <a:moveTo>
                    <a:pt x="1071" y="1273"/>
                  </a:moveTo>
                  <a:cubicBezTo>
                    <a:pt x="1087" y="1263"/>
                    <a:pt x="1071" y="1284"/>
                    <a:pt x="1071" y="1273"/>
                  </a:cubicBezTo>
                  <a:close/>
                  <a:moveTo>
                    <a:pt x="1047" y="1292"/>
                  </a:moveTo>
                  <a:cubicBezTo>
                    <a:pt x="1046" y="1290"/>
                    <a:pt x="1046" y="1290"/>
                    <a:pt x="1046" y="1290"/>
                  </a:cubicBezTo>
                  <a:cubicBezTo>
                    <a:pt x="1049" y="1288"/>
                    <a:pt x="1052" y="1287"/>
                    <a:pt x="1054" y="1286"/>
                  </a:cubicBezTo>
                  <a:cubicBezTo>
                    <a:pt x="1053" y="1288"/>
                    <a:pt x="1050" y="1290"/>
                    <a:pt x="1047" y="1292"/>
                  </a:cubicBezTo>
                  <a:close/>
                  <a:moveTo>
                    <a:pt x="992" y="1323"/>
                  </a:moveTo>
                  <a:cubicBezTo>
                    <a:pt x="992" y="1321"/>
                    <a:pt x="994" y="1319"/>
                    <a:pt x="997" y="1317"/>
                  </a:cubicBezTo>
                  <a:cubicBezTo>
                    <a:pt x="999" y="1315"/>
                    <a:pt x="1003" y="1314"/>
                    <a:pt x="1006" y="1312"/>
                  </a:cubicBezTo>
                  <a:cubicBezTo>
                    <a:pt x="1005" y="1318"/>
                    <a:pt x="998" y="1319"/>
                    <a:pt x="992" y="1323"/>
                  </a:cubicBezTo>
                  <a:close/>
                  <a:moveTo>
                    <a:pt x="1168" y="1185"/>
                  </a:moveTo>
                  <a:cubicBezTo>
                    <a:pt x="1170" y="1183"/>
                    <a:pt x="1174" y="1177"/>
                    <a:pt x="1175" y="1180"/>
                  </a:cubicBezTo>
                  <a:cubicBezTo>
                    <a:pt x="1174" y="1182"/>
                    <a:pt x="1169" y="1187"/>
                    <a:pt x="1168" y="1185"/>
                  </a:cubicBezTo>
                  <a:close/>
                  <a:moveTo>
                    <a:pt x="966" y="1334"/>
                  </a:moveTo>
                  <a:cubicBezTo>
                    <a:pt x="965" y="1332"/>
                    <a:pt x="968" y="1331"/>
                    <a:pt x="971" y="1329"/>
                  </a:cubicBezTo>
                  <a:cubicBezTo>
                    <a:pt x="974" y="1328"/>
                    <a:pt x="978" y="1326"/>
                    <a:pt x="980" y="1325"/>
                  </a:cubicBezTo>
                  <a:cubicBezTo>
                    <a:pt x="980" y="1328"/>
                    <a:pt x="970" y="1334"/>
                    <a:pt x="966" y="1334"/>
                  </a:cubicBezTo>
                  <a:close/>
                  <a:moveTo>
                    <a:pt x="955" y="1339"/>
                  </a:moveTo>
                  <a:cubicBezTo>
                    <a:pt x="954" y="1336"/>
                    <a:pt x="961" y="1333"/>
                    <a:pt x="964" y="1334"/>
                  </a:cubicBezTo>
                  <a:cubicBezTo>
                    <a:pt x="962" y="1336"/>
                    <a:pt x="958" y="1339"/>
                    <a:pt x="955" y="1339"/>
                  </a:cubicBezTo>
                  <a:close/>
                  <a:moveTo>
                    <a:pt x="907" y="1357"/>
                  </a:moveTo>
                  <a:cubicBezTo>
                    <a:pt x="904" y="1359"/>
                    <a:pt x="902" y="1357"/>
                    <a:pt x="902" y="1357"/>
                  </a:cubicBezTo>
                  <a:cubicBezTo>
                    <a:pt x="899" y="1357"/>
                    <a:pt x="894" y="1362"/>
                    <a:pt x="893" y="1358"/>
                  </a:cubicBezTo>
                  <a:cubicBezTo>
                    <a:pt x="896" y="1357"/>
                    <a:pt x="899" y="1355"/>
                    <a:pt x="901" y="1355"/>
                  </a:cubicBezTo>
                  <a:cubicBezTo>
                    <a:pt x="902" y="1355"/>
                    <a:pt x="901" y="1357"/>
                    <a:pt x="902" y="1357"/>
                  </a:cubicBezTo>
                  <a:cubicBezTo>
                    <a:pt x="904" y="1357"/>
                    <a:pt x="908" y="1354"/>
                    <a:pt x="907" y="1357"/>
                  </a:cubicBezTo>
                  <a:close/>
                  <a:moveTo>
                    <a:pt x="1148" y="1201"/>
                  </a:moveTo>
                  <a:cubicBezTo>
                    <a:pt x="1152" y="1196"/>
                    <a:pt x="1155" y="1194"/>
                    <a:pt x="1157" y="1196"/>
                  </a:cubicBezTo>
                  <a:cubicBezTo>
                    <a:pt x="1155" y="1201"/>
                    <a:pt x="1150" y="1203"/>
                    <a:pt x="1148" y="1201"/>
                  </a:cubicBezTo>
                  <a:close/>
                  <a:moveTo>
                    <a:pt x="793" y="1381"/>
                  </a:moveTo>
                  <a:cubicBezTo>
                    <a:pt x="789" y="1382"/>
                    <a:pt x="784" y="1383"/>
                    <a:pt x="784" y="1380"/>
                  </a:cubicBezTo>
                  <a:cubicBezTo>
                    <a:pt x="789" y="1379"/>
                    <a:pt x="793" y="1379"/>
                    <a:pt x="793" y="1381"/>
                  </a:cubicBezTo>
                  <a:close/>
                  <a:moveTo>
                    <a:pt x="954" y="186"/>
                  </a:moveTo>
                  <a:cubicBezTo>
                    <a:pt x="953" y="190"/>
                    <a:pt x="946" y="184"/>
                    <a:pt x="942" y="183"/>
                  </a:cubicBezTo>
                  <a:cubicBezTo>
                    <a:pt x="936" y="181"/>
                    <a:pt x="929" y="179"/>
                    <a:pt x="929" y="175"/>
                  </a:cubicBezTo>
                  <a:cubicBezTo>
                    <a:pt x="939" y="177"/>
                    <a:pt x="944" y="181"/>
                    <a:pt x="954" y="186"/>
                  </a:cubicBezTo>
                  <a:close/>
                  <a:moveTo>
                    <a:pt x="705" y="1386"/>
                  </a:moveTo>
                  <a:cubicBezTo>
                    <a:pt x="705" y="1384"/>
                    <a:pt x="712" y="1384"/>
                    <a:pt x="714" y="1385"/>
                  </a:cubicBezTo>
                  <a:cubicBezTo>
                    <a:pt x="714" y="1387"/>
                    <a:pt x="707" y="1387"/>
                    <a:pt x="705" y="1386"/>
                  </a:cubicBezTo>
                  <a:close/>
                  <a:moveTo>
                    <a:pt x="627" y="1378"/>
                  </a:moveTo>
                  <a:cubicBezTo>
                    <a:pt x="631" y="1386"/>
                    <a:pt x="606" y="1377"/>
                    <a:pt x="627" y="1378"/>
                  </a:cubicBezTo>
                  <a:close/>
                  <a:moveTo>
                    <a:pt x="982" y="200"/>
                  </a:moveTo>
                  <a:cubicBezTo>
                    <a:pt x="980" y="203"/>
                    <a:pt x="976" y="198"/>
                    <a:pt x="973" y="196"/>
                  </a:cubicBezTo>
                  <a:cubicBezTo>
                    <a:pt x="969" y="195"/>
                    <a:pt x="962" y="194"/>
                    <a:pt x="960" y="192"/>
                  </a:cubicBezTo>
                  <a:cubicBezTo>
                    <a:pt x="965" y="189"/>
                    <a:pt x="976" y="195"/>
                    <a:pt x="982" y="200"/>
                  </a:cubicBezTo>
                  <a:close/>
                  <a:moveTo>
                    <a:pt x="1116" y="298"/>
                  </a:moveTo>
                  <a:cubicBezTo>
                    <a:pt x="1112" y="295"/>
                    <a:pt x="1116" y="300"/>
                    <a:pt x="1113" y="300"/>
                  </a:cubicBezTo>
                  <a:cubicBezTo>
                    <a:pt x="1112" y="296"/>
                    <a:pt x="1108" y="291"/>
                    <a:pt x="1103" y="286"/>
                  </a:cubicBezTo>
                  <a:cubicBezTo>
                    <a:pt x="1097" y="280"/>
                    <a:pt x="1089" y="275"/>
                    <a:pt x="1082" y="268"/>
                  </a:cubicBezTo>
                  <a:cubicBezTo>
                    <a:pt x="1075" y="263"/>
                    <a:pt x="1069" y="258"/>
                    <a:pt x="1065" y="255"/>
                  </a:cubicBezTo>
                  <a:cubicBezTo>
                    <a:pt x="1063" y="254"/>
                    <a:pt x="1059" y="253"/>
                    <a:pt x="1058" y="252"/>
                  </a:cubicBezTo>
                  <a:cubicBezTo>
                    <a:pt x="1055" y="250"/>
                    <a:pt x="1055" y="247"/>
                    <a:pt x="1053" y="245"/>
                  </a:cubicBezTo>
                  <a:cubicBezTo>
                    <a:pt x="1053" y="245"/>
                    <a:pt x="1048" y="242"/>
                    <a:pt x="1046" y="241"/>
                  </a:cubicBezTo>
                  <a:cubicBezTo>
                    <a:pt x="1043" y="239"/>
                    <a:pt x="1039" y="236"/>
                    <a:pt x="1035" y="233"/>
                  </a:cubicBezTo>
                  <a:cubicBezTo>
                    <a:pt x="1030" y="230"/>
                    <a:pt x="1025" y="227"/>
                    <a:pt x="1022" y="226"/>
                  </a:cubicBezTo>
                  <a:cubicBezTo>
                    <a:pt x="1018" y="224"/>
                    <a:pt x="1013" y="224"/>
                    <a:pt x="1008" y="220"/>
                  </a:cubicBezTo>
                  <a:cubicBezTo>
                    <a:pt x="1007" y="219"/>
                    <a:pt x="1008" y="218"/>
                    <a:pt x="1006" y="216"/>
                  </a:cubicBezTo>
                  <a:cubicBezTo>
                    <a:pt x="1002" y="214"/>
                    <a:pt x="999" y="214"/>
                    <a:pt x="997" y="212"/>
                  </a:cubicBezTo>
                  <a:cubicBezTo>
                    <a:pt x="994" y="211"/>
                    <a:pt x="993" y="209"/>
                    <a:pt x="990" y="207"/>
                  </a:cubicBezTo>
                  <a:cubicBezTo>
                    <a:pt x="989" y="206"/>
                    <a:pt x="983" y="203"/>
                    <a:pt x="985" y="202"/>
                  </a:cubicBezTo>
                  <a:cubicBezTo>
                    <a:pt x="990" y="202"/>
                    <a:pt x="993" y="205"/>
                    <a:pt x="997" y="208"/>
                  </a:cubicBezTo>
                  <a:cubicBezTo>
                    <a:pt x="999" y="209"/>
                    <a:pt x="1004" y="210"/>
                    <a:pt x="1004" y="210"/>
                  </a:cubicBezTo>
                  <a:cubicBezTo>
                    <a:pt x="1005" y="211"/>
                    <a:pt x="1005" y="213"/>
                    <a:pt x="1006" y="213"/>
                  </a:cubicBezTo>
                  <a:cubicBezTo>
                    <a:pt x="1009" y="215"/>
                    <a:pt x="1009" y="214"/>
                    <a:pt x="1011" y="214"/>
                  </a:cubicBezTo>
                  <a:cubicBezTo>
                    <a:pt x="1013" y="215"/>
                    <a:pt x="1022" y="223"/>
                    <a:pt x="1025" y="224"/>
                  </a:cubicBezTo>
                  <a:cubicBezTo>
                    <a:pt x="1027" y="226"/>
                    <a:pt x="1031" y="226"/>
                    <a:pt x="1034" y="228"/>
                  </a:cubicBezTo>
                  <a:cubicBezTo>
                    <a:pt x="1033" y="227"/>
                    <a:pt x="1041" y="232"/>
                    <a:pt x="1040" y="232"/>
                  </a:cubicBezTo>
                  <a:cubicBezTo>
                    <a:pt x="1041" y="233"/>
                    <a:pt x="1040" y="234"/>
                    <a:pt x="1042" y="235"/>
                  </a:cubicBezTo>
                  <a:cubicBezTo>
                    <a:pt x="1046" y="238"/>
                    <a:pt x="1051" y="239"/>
                    <a:pt x="1055" y="242"/>
                  </a:cubicBezTo>
                  <a:cubicBezTo>
                    <a:pt x="1058" y="244"/>
                    <a:pt x="1058" y="246"/>
                    <a:pt x="1061" y="249"/>
                  </a:cubicBezTo>
                  <a:cubicBezTo>
                    <a:pt x="1061" y="249"/>
                    <a:pt x="1065" y="251"/>
                    <a:pt x="1067" y="252"/>
                  </a:cubicBezTo>
                  <a:cubicBezTo>
                    <a:pt x="1069" y="253"/>
                    <a:pt x="1068" y="254"/>
                    <a:pt x="1070" y="256"/>
                  </a:cubicBezTo>
                  <a:cubicBezTo>
                    <a:pt x="1071" y="256"/>
                    <a:pt x="1072" y="256"/>
                    <a:pt x="1073" y="257"/>
                  </a:cubicBezTo>
                  <a:cubicBezTo>
                    <a:pt x="1076" y="259"/>
                    <a:pt x="1081" y="262"/>
                    <a:pt x="1086" y="266"/>
                  </a:cubicBezTo>
                  <a:cubicBezTo>
                    <a:pt x="1091" y="270"/>
                    <a:pt x="1096" y="275"/>
                    <a:pt x="1100" y="277"/>
                  </a:cubicBezTo>
                  <a:cubicBezTo>
                    <a:pt x="1103" y="279"/>
                    <a:pt x="1104" y="278"/>
                    <a:pt x="1105" y="279"/>
                  </a:cubicBezTo>
                  <a:cubicBezTo>
                    <a:pt x="1108" y="281"/>
                    <a:pt x="1107" y="282"/>
                    <a:pt x="1110" y="284"/>
                  </a:cubicBezTo>
                  <a:cubicBezTo>
                    <a:pt x="1111" y="285"/>
                    <a:pt x="1112" y="284"/>
                    <a:pt x="1115" y="286"/>
                  </a:cubicBezTo>
                  <a:cubicBezTo>
                    <a:pt x="1114" y="286"/>
                    <a:pt x="1113" y="288"/>
                    <a:pt x="1115" y="289"/>
                  </a:cubicBezTo>
                  <a:cubicBezTo>
                    <a:pt x="1117" y="291"/>
                    <a:pt x="1117" y="291"/>
                    <a:pt x="1119" y="291"/>
                  </a:cubicBezTo>
                  <a:cubicBezTo>
                    <a:pt x="1123" y="294"/>
                    <a:pt x="1123" y="296"/>
                    <a:pt x="1127" y="300"/>
                  </a:cubicBezTo>
                  <a:cubicBezTo>
                    <a:pt x="1131" y="303"/>
                    <a:pt x="1134" y="305"/>
                    <a:pt x="1138" y="308"/>
                  </a:cubicBezTo>
                  <a:cubicBezTo>
                    <a:pt x="1140" y="311"/>
                    <a:pt x="1143" y="314"/>
                    <a:pt x="1146" y="318"/>
                  </a:cubicBezTo>
                  <a:cubicBezTo>
                    <a:pt x="1147" y="319"/>
                    <a:pt x="1149" y="321"/>
                    <a:pt x="1150" y="323"/>
                  </a:cubicBezTo>
                  <a:cubicBezTo>
                    <a:pt x="1151" y="324"/>
                    <a:pt x="1153" y="326"/>
                    <a:pt x="1154" y="328"/>
                  </a:cubicBezTo>
                  <a:cubicBezTo>
                    <a:pt x="1157" y="330"/>
                    <a:pt x="1160" y="332"/>
                    <a:pt x="1162" y="334"/>
                  </a:cubicBezTo>
                  <a:cubicBezTo>
                    <a:pt x="1164" y="337"/>
                    <a:pt x="1165" y="340"/>
                    <a:pt x="1167" y="343"/>
                  </a:cubicBezTo>
                  <a:cubicBezTo>
                    <a:pt x="1173" y="349"/>
                    <a:pt x="1179" y="354"/>
                    <a:pt x="1184" y="362"/>
                  </a:cubicBezTo>
                  <a:cubicBezTo>
                    <a:pt x="1185" y="364"/>
                    <a:pt x="1185" y="366"/>
                    <a:pt x="1186" y="367"/>
                  </a:cubicBezTo>
                  <a:cubicBezTo>
                    <a:pt x="1186" y="367"/>
                    <a:pt x="1188" y="369"/>
                    <a:pt x="1190" y="370"/>
                  </a:cubicBezTo>
                  <a:cubicBezTo>
                    <a:pt x="1193" y="374"/>
                    <a:pt x="1194" y="378"/>
                    <a:pt x="1196" y="380"/>
                  </a:cubicBezTo>
                  <a:cubicBezTo>
                    <a:pt x="1199" y="383"/>
                    <a:pt x="1201" y="383"/>
                    <a:pt x="1203" y="385"/>
                  </a:cubicBezTo>
                  <a:cubicBezTo>
                    <a:pt x="1205" y="387"/>
                    <a:pt x="1207" y="390"/>
                    <a:pt x="1208" y="392"/>
                  </a:cubicBezTo>
                  <a:cubicBezTo>
                    <a:pt x="1211" y="395"/>
                    <a:pt x="1213" y="396"/>
                    <a:pt x="1215" y="398"/>
                  </a:cubicBezTo>
                  <a:cubicBezTo>
                    <a:pt x="1217" y="401"/>
                    <a:pt x="1219" y="405"/>
                    <a:pt x="1221" y="409"/>
                  </a:cubicBezTo>
                  <a:cubicBezTo>
                    <a:pt x="1224" y="413"/>
                    <a:pt x="1226" y="417"/>
                    <a:pt x="1228" y="421"/>
                  </a:cubicBezTo>
                  <a:cubicBezTo>
                    <a:pt x="1231" y="425"/>
                    <a:pt x="1236" y="429"/>
                    <a:pt x="1238" y="435"/>
                  </a:cubicBezTo>
                  <a:cubicBezTo>
                    <a:pt x="1238" y="435"/>
                    <a:pt x="1237" y="437"/>
                    <a:pt x="1237" y="437"/>
                  </a:cubicBezTo>
                  <a:cubicBezTo>
                    <a:pt x="1239" y="440"/>
                    <a:pt x="1241" y="441"/>
                    <a:pt x="1242" y="444"/>
                  </a:cubicBezTo>
                  <a:cubicBezTo>
                    <a:pt x="1243" y="446"/>
                    <a:pt x="1243" y="449"/>
                    <a:pt x="1243" y="451"/>
                  </a:cubicBezTo>
                  <a:cubicBezTo>
                    <a:pt x="1245" y="456"/>
                    <a:pt x="1248" y="461"/>
                    <a:pt x="1251" y="466"/>
                  </a:cubicBezTo>
                  <a:cubicBezTo>
                    <a:pt x="1252" y="467"/>
                    <a:pt x="1253" y="469"/>
                    <a:pt x="1254" y="470"/>
                  </a:cubicBezTo>
                  <a:cubicBezTo>
                    <a:pt x="1254" y="471"/>
                    <a:pt x="1255" y="473"/>
                    <a:pt x="1256" y="474"/>
                  </a:cubicBezTo>
                  <a:cubicBezTo>
                    <a:pt x="1258" y="477"/>
                    <a:pt x="1259" y="480"/>
                    <a:pt x="1261" y="483"/>
                  </a:cubicBezTo>
                  <a:cubicBezTo>
                    <a:pt x="1262" y="485"/>
                    <a:pt x="1262" y="488"/>
                    <a:pt x="1262" y="488"/>
                  </a:cubicBezTo>
                  <a:cubicBezTo>
                    <a:pt x="1263" y="489"/>
                    <a:pt x="1264" y="490"/>
                    <a:pt x="1265" y="492"/>
                  </a:cubicBezTo>
                  <a:cubicBezTo>
                    <a:pt x="1266" y="495"/>
                    <a:pt x="1266" y="498"/>
                    <a:pt x="1267" y="501"/>
                  </a:cubicBezTo>
                  <a:cubicBezTo>
                    <a:pt x="1268" y="503"/>
                    <a:pt x="1269" y="503"/>
                    <a:pt x="1270" y="505"/>
                  </a:cubicBezTo>
                  <a:cubicBezTo>
                    <a:pt x="1271" y="507"/>
                    <a:pt x="1271" y="508"/>
                    <a:pt x="1272" y="511"/>
                  </a:cubicBezTo>
                  <a:cubicBezTo>
                    <a:pt x="1273" y="515"/>
                    <a:pt x="1276" y="518"/>
                    <a:pt x="1277" y="522"/>
                  </a:cubicBezTo>
                  <a:cubicBezTo>
                    <a:pt x="1278" y="524"/>
                    <a:pt x="1278" y="525"/>
                    <a:pt x="1279" y="528"/>
                  </a:cubicBezTo>
                  <a:cubicBezTo>
                    <a:pt x="1280" y="531"/>
                    <a:pt x="1282" y="530"/>
                    <a:pt x="1283" y="534"/>
                  </a:cubicBezTo>
                  <a:cubicBezTo>
                    <a:pt x="1284" y="535"/>
                    <a:pt x="1283" y="538"/>
                    <a:pt x="1285" y="540"/>
                  </a:cubicBezTo>
                  <a:cubicBezTo>
                    <a:pt x="1281" y="542"/>
                    <a:pt x="1282" y="536"/>
                    <a:pt x="1280" y="533"/>
                  </a:cubicBezTo>
                  <a:cubicBezTo>
                    <a:pt x="1279" y="531"/>
                    <a:pt x="1277" y="528"/>
                    <a:pt x="1275" y="526"/>
                  </a:cubicBezTo>
                  <a:cubicBezTo>
                    <a:pt x="1272" y="519"/>
                    <a:pt x="1270" y="511"/>
                    <a:pt x="1266" y="503"/>
                  </a:cubicBezTo>
                  <a:cubicBezTo>
                    <a:pt x="1265" y="499"/>
                    <a:pt x="1258" y="488"/>
                    <a:pt x="1257" y="487"/>
                  </a:cubicBezTo>
                  <a:cubicBezTo>
                    <a:pt x="1253" y="485"/>
                    <a:pt x="1255" y="486"/>
                    <a:pt x="1252" y="479"/>
                  </a:cubicBezTo>
                  <a:cubicBezTo>
                    <a:pt x="1249" y="473"/>
                    <a:pt x="1245" y="468"/>
                    <a:pt x="1243" y="464"/>
                  </a:cubicBezTo>
                  <a:cubicBezTo>
                    <a:pt x="1241" y="460"/>
                    <a:pt x="1237" y="453"/>
                    <a:pt x="1233" y="445"/>
                  </a:cubicBezTo>
                  <a:cubicBezTo>
                    <a:pt x="1228" y="438"/>
                    <a:pt x="1224" y="431"/>
                    <a:pt x="1220" y="426"/>
                  </a:cubicBezTo>
                  <a:cubicBezTo>
                    <a:pt x="1218" y="423"/>
                    <a:pt x="1219" y="421"/>
                    <a:pt x="1217" y="420"/>
                  </a:cubicBezTo>
                  <a:cubicBezTo>
                    <a:pt x="1215" y="417"/>
                    <a:pt x="1211" y="416"/>
                    <a:pt x="1209" y="414"/>
                  </a:cubicBezTo>
                  <a:cubicBezTo>
                    <a:pt x="1205" y="410"/>
                    <a:pt x="1204" y="403"/>
                    <a:pt x="1199" y="400"/>
                  </a:cubicBezTo>
                  <a:cubicBezTo>
                    <a:pt x="1201" y="399"/>
                    <a:pt x="1203" y="403"/>
                    <a:pt x="1204" y="401"/>
                  </a:cubicBezTo>
                  <a:cubicBezTo>
                    <a:pt x="1202" y="399"/>
                    <a:pt x="1200" y="395"/>
                    <a:pt x="1198" y="397"/>
                  </a:cubicBezTo>
                  <a:cubicBezTo>
                    <a:pt x="1198" y="393"/>
                    <a:pt x="1194" y="389"/>
                    <a:pt x="1189" y="383"/>
                  </a:cubicBezTo>
                  <a:cubicBezTo>
                    <a:pt x="1187" y="381"/>
                    <a:pt x="1185" y="378"/>
                    <a:pt x="1182" y="375"/>
                  </a:cubicBezTo>
                  <a:cubicBezTo>
                    <a:pt x="1180" y="372"/>
                    <a:pt x="1177" y="370"/>
                    <a:pt x="1175" y="367"/>
                  </a:cubicBezTo>
                  <a:cubicBezTo>
                    <a:pt x="1175" y="366"/>
                    <a:pt x="1173" y="364"/>
                    <a:pt x="1172" y="363"/>
                  </a:cubicBezTo>
                  <a:cubicBezTo>
                    <a:pt x="1172" y="363"/>
                    <a:pt x="1172" y="360"/>
                    <a:pt x="1172" y="361"/>
                  </a:cubicBezTo>
                  <a:cubicBezTo>
                    <a:pt x="1172" y="359"/>
                    <a:pt x="1166" y="358"/>
                    <a:pt x="1163" y="352"/>
                  </a:cubicBezTo>
                  <a:cubicBezTo>
                    <a:pt x="1163" y="348"/>
                    <a:pt x="1165" y="352"/>
                    <a:pt x="1160" y="347"/>
                  </a:cubicBezTo>
                  <a:cubicBezTo>
                    <a:pt x="1159" y="345"/>
                    <a:pt x="1158" y="342"/>
                    <a:pt x="1157" y="341"/>
                  </a:cubicBezTo>
                  <a:cubicBezTo>
                    <a:pt x="1155" y="339"/>
                    <a:pt x="1154" y="339"/>
                    <a:pt x="1152" y="337"/>
                  </a:cubicBezTo>
                  <a:cubicBezTo>
                    <a:pt x="1149" y="334"/>
                    <a:pt x="1147" y="330"/>
                    <a:pt x="1144" y="327"/>
                  </a:cubicBezTo>
                  <a:cubicBezTo>
                    <a:pt x="1142" y="324"/>
                    <a:pt x="1139" y="321"/>
                    <a:pt x="1137" y="319"/>
                  </a:cubicBezTo>
                  <a:cubicBezTo>
                    <a:pt x="1133" y="315"/>
                    <a:pt x="1128" y="312"/>
                    <a:pt x="1124" y="308"/>
                  </a:cubicBezTo>
                  <a:cubicBezTo>
                    <a:pt x="1120" y="305"/>
                    <a:pt x="1117" y="301"/>
                    <a:pt x="1116" y="298"/>
                  </a:cubicBezTo>
                  <a:close/>
                  <a:moveTo>
                    <a:pt x="800" y="142"/>
                  </a:moveTo>
                  <a:cubicBezTo>
                    <a:pt x="797" y="145"/>
                    <a:pt x="781" y="144"/>
                    <a:pt x="777" y="141"/>
                  </a:cubicBezTo>
                  <a:cubicBezTo>
                    <a:pt x="778" y="138"/>
                    <a:pt x="787" y="142"/>
                    <a:pt x="792" y="142"/>
                  </a:cubicBezTo>
                  <a:cubicBezTo>
                    <a:pt x="796" y="142"/>
                    <a:pt x="799" y="140"/>
                    <a:pt x="800" y="142"/>
                  </a:cubicBezTo>
                  <a:close/>
                  <a:moveTo>
                    <a:pt x="847" y="150"/>
                  </a:moveTo>
                  <a:cubicBezTo>
                    <a:pt x="845" y="157"/>
                    <a:pt x="837" y="151"/>
                    <a:pt x="829" y="151"/>
                  </a:cubicBezTo>
                  <a:cubicBezTo>
                    <a:pt x="828" y="145"/>
                    <a:pt x="839" y="148"/>
                    <a:pt x="847" y="150"/>
                  </a:cubicBezTo>
                  <a:close/>
                  <a:moveTo>
                    <a:pt x="926" y="174"/>
                  </a:moveTo>
                  <a:cubicBezTo>
                    <a:pt x="925" y="179"/>
                    <a:pt x="916" y="173"/>
                    <a:pt x="910" y="172"/>
                  </a:cubicBezTo>
                  <a:cubicBezTo>
                    <a:pt x="908" y="171"/>
                    <a:pt x="905" y="172"/>
                    <a:pt x="904" y="171"/>
                  </a:cubicBezTo>
                  <a:cubicBezTo>
                    <a:pt x="900" y="170"/>
                    <a:pt x="898" y="168"/>
                    <a:pt x="895" y="166"/>
                  </a:cubicBezTo>
                  <a:cubicBezTo>
                    <a:pt x="888" y="164"/>
                    <a:pt x="880" y="162"/>
                    <a:pt x="874" y="160"/>
                  </a:cubicBezTo>
                  <a:cubicBezTo>
                    <a:pt x="871" y="159"/>
                    <a:pt x="871" y="159"/>
                    <a:pt x="871" y="157"/>
                  </a:cubicBezTo>
                  <a:cubicBezTo>
                    <a:pt x="872" y="158"/>
                    <a:pt x="873" y="157"/>
                    <a:pt x="874" y="157"/>
                  </a:cubicBezTo>
                  <a:cubicBezTo>
                    <a:pt x="876" y="158"/>
                    <a:pt x="877" y="160"/>
                    <a:pt x="877" y="160"/>
                  </a:cubicBezTo>
                  <a:cubicBezTo>
                    <a:pt x="879" y="161"/>
                    <a:pt x="883" y="160"/>
                    <a:pt x="886" y="161"/>
                  </a:cubicBezTo>
                  <a:cubicBezTo>
                    <a:pt x="889" y="161"/>
                    <a:pt x="892" y="162"/>
                    <a:pt x="895" y="163"/>
                  </a:cubicBezTo>
                  <a:cubicBezTo>
                    <a:pt x="899" y="164"/>
                    <a:pt x="902" y="166"/>
                    <a:pt x="906" y="167"/>
                  </a:cubicBezTo>
                  <a:cubicBezTo>
                    <a:pt x="913" y="170"/>
                    <a:pt x="920" y="173"/>
                    <a:pt x="926" y="174"/>
                  </a:cubicBezTo>
                  <a:close/>
                  <a:moveTo>
                    <a:pt x="1246" y="1071"/>
                  </a:moveTo>
                  <a:cubicBezTo>
                    <a:pt x="1246" y="1068"/>
                    <a:pt x="1248" y="1062"/>
                    <a:pt x="1251" y="1060"/>
                  </a:cubicBezTo>
                  <a:cubicBezTo>
                    <a:pt x="1252" y="1062"/>
                    <a:pt x="1248" y="1069"/>
                    <a:pt x="1246" y="1071"/>
                  </a:cubicBezTo>
                  <a:close/>
                  <a:moveTo>
                    <a:pt x="1235" y="1088"/>
                  </a:moveTo>
                  <a:cubicBezTo>
                    <a:pt x="1232" y="1089"/>
                    <a:pt x="1239" y="1078"/>
                    <a:pt x="1240" y="1079"/>
                  </a:cubicBezTo>
                  <a:cubicBezTo>
                    <a:pt x="1243" y="1079"/>
                    <a:pt x="1237" y="1089"/>
                    <a:pt x="1235" y="1088"/>
                  </a:cubicBezTo>
                  <a:close/>
                  <a:moveTo>
                    <a:pt x="1184" y="1155"/>
                  </a:moveTo>
                  <a:cubicBezTo>
                    <a:pt x="1187" y="1152"/>
                    <a:pt x="1188" y="1153"/>
                    <a:pt x="1190" y="1149"/>
                  </a:cubicBezTo>
                  <a:cubicBezTo>
                    <a:pt x="1186" y="1147"/>
                    <a:pt x="1182" y="1159"/>
                    <a:pt x="1177" y="1156"/>
                  </a:cubicBezTo>
                  <a:cubicBezTo>
                    <a:pt x="1179" y="1150"/>
                    <a:pt x="1183" y="1153"/>
                    <a:pt x="1183" y="1152"/>
                  </a:cubicBezTo>
                  <a:cubicBezTo>
                    <a:pt x="1186" y="1150"/>
                    <a:pt x="1186" y="1146"/>
                    <a:pt x="1188" y="1145"/>
                  </a:cubicBezTo>
                  <a:cubicBezTo>
                    <a:pt x="1190" y="1144"/>
                    <a:pt x="1193" y="1143"/>
                    <a:pt x="1195" y="1144"/>
                  </a:cubicBezTo>
                  <a:cubicBezTo>
                    <a:pt x="1198" y="1140"/>
                    <a:pt x="1201" y="1135"/>
                    <a:pt x="1203" y="1134"/>
                  </a:cubicBezTo>
                  <a:cubicBezTo>
                    <a:pt x="1204" y="1137"/>
                    <a:pt x="1199" y="1141"/>
                    <a:pt x="1196" y="1145"/>
                  </a:cubicBezTo>
                  <a:cubicBezTo>
                    <a:pt x="1192" y="1149"/>
                    <a:pt x="1188" y="1160"/>
                    <a:pt x="1184" y="1155"/>
                  </a:cubicBezTo>
                  <a:close/>
                  <a:moveTo>
                    <a:pt x="592" y="1374"/>
                  </a:moveTo>
                  <a:cubicBezTo>
                    <a:pt x="592" y="1372"/>
                    <a:pt x="598" y="1373"/>
                    <a:pt x="600" y="1375"/>
                  </a:cubicBezTo>
                  <a:cubicBezTo>
                    <a:pt x="599" y="1377"/>
                    <a:pt x="593" y="1376"/>
                    <a:pt x="592" y="1374"/>
                  </a:cubicBezTo>
                  <a:close/>
                  <a:moveTo>
                    <a:pt x="577" y="1372"/>
                  </a:moveTo>
                  <a:cubicBezTo>
                    <a:pt x="574" y="1371"/>
                    <a:pt x="568" y="1371"/>
                    <a:pt x="568" y="1370"/>
                  </a:cubicBezTo>
                  <a:cubicBezTo>
                    <a:pt x="569" y="1367"/>
                    <a:pt x="577" y="1370"/>
                    <a:pt x="581" y="1369"/>
                  </a:cubicBezTo>
                  <a:cubicBezTo>
                    <a:pt x="580" y="1371"/>
                    <a:pt x="575" y="1369"/>
                    <a:pt x="577" y="1372"/>
                  </a:cubicBezTo>
                  <a:close/>
                  <a:moveTo>
                    <a:pt x="558" y="1368"/>
                  </a:moveTo>
                  <a:cubicBezTo>
                    <a:pt x="559" y="1365"/>
                    <a:pt x="559" y="1365"/>
                    <a:pt x="559" y="1365"/>
                  </a:cubicBezTo>
                  <a:cubicBezTo>
                    <a:pt x="566" y="1367"/>
                    <a:pt x="566" y="1367"/>
                    <a:pt x="566" y="1367"/>
                  </a:cubicBezTo>
                  <a:cubicBezTo>
                    <a:pt x="564" y="1368"/>
                    <a:pt x="564" y="1370"/>
                    <a:pt x="558" y="1368"/>
                  </a:cubicBezTo>
                  <a:close/>
                  <a:moveTo>
                    <a:pt x="515" y="1356"/>
                  </a:moveTo>
                  <a:cubicBezTo>
                    <a:pt x="511" y="1355"/>
                    <a:pt x="507" y="1353"/>
                    <a:pt x="503" y="1352"/>
                  </a:cubicBezTo>
                  <a:cubicBezTo>
                    <a:pt x="504" y="1350"/>
                    <a:pt x="507" y="1350"/>
                    <a:pt x="510" y="1351"/>
                  </a:cubicBezTo>
                  <a:cubicBezTo>
                    <a:pt x="514" y="1352"/>
                    <a:pt x="516" y="1353"/>
                    <a:pt x="515" y="1356"/>
                  </a:cubicBezTo>
                  <a:close/>
                  <a:moveTo>
                    <a:pt x="813" y="145"/>
                  </a:moveTo>
                  <a:cubicBezTo>
                    <a:pt x="815" y="144"/>
                    <a:pt x="830" y="146"/>
                    <a:pt x="828" y="149"/>
                  </a:cubicBezTo>
                  <a:cubicBezTo>
                    <a:pt x="821" y="148"/>
                    <a:pt x="820" y="146"/>
                    <a:pt x="813" y="145"/>
                  </a:cubicBezTo>
                  <a:close/>
                  <a:moveTo>
                    <a:pt x="432" y="1322"/>
                  </a:moveTo>
                  <a:cubicBezTo>
                    <a:pt x="428" y="1319"/>
                    <a:pt x="425" y="1317"/>
                    <a:pt x="421" y="1315"/>
                  </a:cubicBezTo>
                  <a:cubicBezTo>
                    <a:pt x="417" y="1313"/>
                    <a:pt x="413" y="1311"/>
                    <a:pt x="409" y="1308"/>
                  </a:cubicBezTo>
                  <a:cubicBezTo>
                    <a:pt x="410" y="1306"/>
                    <a:pt x="416" y="1310"/>
                    <a:pt x="420" y="1312"/>
                  </a:cubicBezTo>
                  <a:cubicBezTo>
                    <a:pt x="423" y="1313"/>
                    <a:pt x="427" y="1315"/>
                    <a:pt x="429" y="1316"/>
                  </a:cubicBezTo>
                  <a:cubicBezTo>
                    <a:pt x="431" y="1318"/>
                    <a:pt x="433" y="1320"/>
                    <a:pt x="432" y="1322"/>
                  </a:cubicBezTo>
                  <a:close/>
                  <a:moveTo>
                    <a:pt x="302" y="1236"/>
                  </a:moveTo>
                  <a:cubicBezTo>
                    <a:pt x="306" y="1236"/>
                    <a:pt x="319" y="1247"/>
                    <a:pt x="322" y="1249"/>
                  </a:cubicBezTo>
                  <a:cubicBezTo>
                    <a:pt x="320" y="1251"/>
                    <a:pt x="320" y="1251"/>
                    <a:pt x="320" y="1251"/>
                  </a:cubicBezTo>
                  <a:cubicBezTo>
                    <a:pt x="316" y="1249"/>
                    <a:pt x="307" y="1241"/>
                    <a:pt x="302" y="1236"/>
                  </a:cubicBezTo>
                  <a:close/>
                  <a:moveTo>
                    <a:pt x="484" y="1342"/>
                  </a:moveTo>
                  <a:cubicBezTo>
                    <a:pt x="486" y="1340"/>
                    <a:pt x="500" y="1346"/>
                    <a:pt x="503" y="1348"/>
                  </a:cubicBezTo>
                  <a:cubicBezTo>
                    <a:pt x="502" y="1351"/>
                    <a:pt x="497" y="1347"/>
                    <a:pt x="495" y="1346"/>
                  </a:cubicBezTo>
                  <a:cubicBezTo>
                    <a:pt x="491" y="1345"/>
                    <a:pt x="486" y="1346"/>
                    <a:pt x="484" y="1342"/>
                  </a:cubicBezTo>
                  <a:close/>
                  <a:moveTo>
                    <a:pt x="442" y="1325"/>
                  </a:moveTo>
                  <a:cubicBezTo>
                    <a:pt x="443" y="1323"/>
                    <a:pt x="447" y="1325"/>
                    <a:pt x="451" y="1326"/>
                  </a:cubicBezTo>
                  <a:cubicBezTo>
                    <a:pt x="452" y="1327"/>
                    <a:pt x="455" y="1328"/>
                    <a:pt x="456" y="1329"/>
                  </a:cubicBezTo>
                  <a:cubicBezTo>
                    <a:pt x="458" y="1330"/>
                    <a:pt x="460" y="1331"/>
                    <a:pt x="461" y="1331"/>
                  </a:cubicBezTo>
                  <a:cubicBezTo>
                    <a:pt x="460" y="1333"/>
                    <a:pt x="460" y="1333"/>
                    <a:pt x="460" y="1333"/>
                  </a:cubicBezTo>
                  <a:cubicBezTo>
                    <a:pt x="457" y="1332"/>
                    <a:pt x="446" y="1329"/>
                    <a:pt x="442" y="1325"/>
                  </a:cubicBezTo>
                  <a:close/>
                  <a:moveTo>
                    <a:pt x="394" y="1300"/>
                  </a:moveTo>
                  <a:cubicBezTo>
                    <a:pt x="392" y="1301"/>
                    <a:pt x="383" y="1294"/>
                    <a:pt x="385" y="1293"/>
                  </a:cubicBezTo>
                  <a:cubicBezTo>
                    <a:pt x="389" y="1293"/>
                    <a:pt x="393" y="1298"/>
                    <a:pt x="394" y="1300"/>
                  </a:cubicBezTo>
                  <a:close/>
                  <a:moveTo>
                    <a:pt x="344" y="1268"/>
                  </a:moveTo>
                  <a:cubicBezTo>
                    <a:pt x="347" y="1264"/>
                    <a:pt x="352" y="1272"/>
                    <a:pt x="357" y="1275"/>
                  </a:cubicBezTo>
                  <a:cubicBezTo>
                    <a:pt x="362" y="1278"/>
                    <a:pt x="369" y="1280"/>
                    <a:pt x="371" y="1284"/>
                  </a:cubicBezTo>
                  <a:cubicBezTo>
                    <a:pt x="373" y="1285"/>
                    <a:pt x="373" y="1286"/>
                    <a:pt x="373" y="1287"/>
                  </a:cubicBezTo>
                  <a:cubicBezTo>
                    <a:pt x="365" y="1284"/>
                    <a:pt x="349" y="1274"/>
                    <a:pt x="344" y="1268"/>
                  </a:cubicBezTo>
                  <a:close/>
                  <a:moveTo>
                    <a:pt x="328" y="1255"/>
                  </a:moveTo>
                  <a:cubicBezTo>
                    <a:pt x="332" y="1256"/>
                    <a:pt x="334" y="1259"/>
                    <a:pt x="341" y="1262"/>
                  </a:cubicBezTo>
                  <a:cubicBezTo>
                    <a:pt x="341" y="1264"/>
                    <a:pt x="341" y="1265"/>
                    <a:pt x="343" y="1266"/>
                  </a:cubicBezTo>
                  <a:cubicBezTo>
                    <a:pt x="340" y="1267"/>
                    <a:pt x="328" y="1258"/>
                    <a:pt x="328" y="1255"/>
                  </a:cubicBezTo>
                  <a:close/>
                  <a:moveTo>
                    <a:pt x="1213" y="1118"/>
                  </a:moveTo>
                  <a:cubicBezTo>
                    <a:pt x="1214" y="1119"/>
                    <a:pt x="1209" y="1124"/>
                    <a:pt x="1208" y="1126"/>
                  </a:cubicBezTo>
                  <a:cubicBezTo>
                    <a:pt x="1206" y="1125"/>
                    <a:pt x="1211" y="1119"/>
                    <a:pt x="1213" y="1118"/>
                  </a:cubicBezTo>
                  <a:close/>
                  <a:moveTo>
                    <a:pt x="1274" y="996"/>
                  </a:moveTo>
                  <a:cubicBezTo>
                    <a:pt x="1277" y="989"/>
                    <a:pt x="1279" y="984"/>
                    <a:pt x="1281" y="979"/>
                  </a:cubicBezTo>
                  <a:cubicBezTo>
                    <a:pt x="1283" y="974"/>
                    <a:pt x="1285" y="970"/>
                    <a:pt x="1286" y="966"/>
                  </a:cubicBezTo>
                  <a:cubicBezTo>
                    <a:pt x="1289" y="967"/>
                    <a:pt x="1285" y="971"/>
                    <a:pt x="1284" y="975"/>
                  </a:cubicBezTo>
                  <a:cubicBezTo>
                    <a:pt x="1282" y="982"/>
                    <a:pt x="1279" y="996"/>
                    <a:pt x="1274" y="996"/>
                  </a:cubicBezTo>
                  <a:close/>
                  <a:moveTo>
                    <a:pt x="1253" y="1037"/>
                  </a:moveTo>
                  <a:cubicBezTo>
                    <a:pt x="1254" y="1036"/>
                    <a:pt x="1255" y="1033"/>
                    <a:pt x="1256" y="1031"/>
                  </a:cubicBezTo>
                  <a:cubicBezTo>
                    <a:pt x="1257" y="1029"/>
                    <a:pt x="1258" y="1027"/>
                    <a:pt x="1259" y="1029"/>
                  </a:cubicBezTo>
                  <a:cubicBezTo>
                    <a:pt x="1259" y="1032"/>
                    <a:pt x="1255" y="1039"/>
                    <a:pt x="1253" y="1037"/>
                  </a:cubicBezTo>
                  <a:close/>
                  <a:moveTo>
                    <a:pt x="1304" y="620"/>
                  </a:moveTo>
                  <a:cubicBezTo>
                    <a:pt x="1306" y="625"/>
                    <a:pt x="1305" y="627"/>
                    <a:pt x="1304" y="630"/>
                  </a:cubicBezTo>
                  <a:cubicBezTo>
                    <a:pt x="1301" y="629"/>
                    <a:pt x="1301" y="619"/>
                    <a:pt x="1304" y="620"/>
                  </a:cubicBezTo>
                  <a:close/>
                  <a:moveTo>
                    <a:pt x="1309" y="656"/>
                  </a:moveTo>
                  <a:cubicBezTo>
                    <a:pt x="1307" y="646"/>
                    <a:pt x="1305" y="641"/>
                    <a:pt x="1305" y="635"/>
                  </a:cubicBezTo>
                  <a:cubicBezTo>
                    <a:pt x="1306" y="635"/>
                    <a:pt x="1308" y="640"/>
                    <a:pt x="1310" y="645"/>
                  </a:cubicBezTo>
                  <a:cubicBezTo>
                    <a:pt x="1311" y="650"/>
                    <a:pt x="1311" y="655"/>
                    <a:pt x="1309" y="656"/>
                  </a:cubicBezTo>
                  <a:close/>
                  <a:moveTo>
                    <a:pt x="1242" y="1061"/>
                  </a:moveTo>
                  <a:cubicBezTo>
                    <a:pt x="1239" y="1060"/>
                    <a:pt x="1237" y="1059"/>
                    <a:pt x="1240" y="1054"/>
                  </a:cubicBezTo>
                  <a:cubicBezTo>
                    <a:pt x="1243" y="1052"/>
                    <a:pt x="1244" y="1057"/>
                    <a:pt x="1242" y="1061"/>
                  </a:cubicBezTo>
                  <a:close/>
                  <a:moveTo>
                    <a:pt x="1235" y="1072"/>
                  </a:moveTo>
                  <a:cubicBezTo>
                    <a:pt x="1231" y="1071"/>
                    <a:pt x="1235" y="1066"/>
                    <a:pt x="1238" y="1064"/>
                  </a:cubicBezTo>
                  <a:cubicBezTo>
                    <a:pt x="1239" y="1065"/>
                    <a:pt x="1237" y="1069"/>
                    <a:pt x="1235" y="1072"/>
                  </a:cubicBezTo>
                  <a:close/>
                  <a:moveTo>
                    <a:pt x="1300" y="610"/>
                  </a:moveTo>
                  <a:cubicBezTo>
                    <a:pt x="1296" y="612"/>
                    <a:pt x="1293" y="599"/>
                    <a:pt x="1293" y="593"/>
                  </a:cubicBezTo>
                  <a:cubicBezTo>
                    <a:pt x="1298" y="593"/>
                    <a:pt x="1297" y="602"/>
                    <a:pt x="1300" y="610"/>
                  </a:cubicBezTo>
                  <a:close/>
                  <a:moveTo>
                    <a:pt x="1311" y="794"/>
                  </a:moveTo>
                  <a:cubicBezTo>
                    <a:pt x="1311" y="789"/>
                    <a:pt x="1311" y="784"/>
                    <a:pt x="1311" y="780"/>
                  </a:cubicBezTo>
                  <a:cubicBezTo>
                    <a:pt x="1311" y="776"/>
                    <a:pt x="1311" y="771"/>
                    <a:pt x="1312" y="766"/>
                  </a:cubicBezTo>
                  <a:cubicBezTo>
                    <a:pt x="1312" y="758"/>
                    <a:pt x="1314" y="749"/>
                    <a:pt x="1311" y="740"/>
                  </a:cubicBezTo>
                  <a:cubicBezTo>
                    <a:pt x="1311" y="737"/>
                    <a:pt x="1311" y="738"/>
                    <a:pt x="1310" y="736"/>
                  </a:cubicBezTo>
                  <a:cubicBezTo>
                    <a:pt x="1309" y="735"/>
                    <a:pt x="1308" y="728"/>
                    <a:pt x="1308" y="721"/>
                  </a:cubicBezTo>
                  <a:cubicBezTo>
                    <a:pt x="1308" y="718"/>
                    <a:pt x="1309" y="714"/>
                    <a:pt x="1309" y="711"/>
                  </a:cubicBezTo>
                  <a:cubicBezTo>
                    <a:pt x="1309" y="708"/>
                    <a:pt x="1310" y="705"/>
                    <a:pt x="1311" y="704"/>
                  </a:cubicBezTo>
                  <a:cubicBezTo>
                    <a:pt x="1309" y="699"/>
                    <a:pt x="1308" y="694"/>
                    <a:pt x="1308" y="688"/>
                  </a:cubicBezTo>
                  <a:cubicBezTo>
                    <a:pt x="1308" y="685"/>
                    <a:pt x="1308" y="683"/>
                    <a:pt x="1308" y="680"/>
                  </a:cubicBezTo>
                  <a:cubicBezTo>
                    <a:pt x="1308" y="677"/>
                    <a:pt x="1308" y="674"/>
                    <a:pt x="1308" y="671"/>
                  </a:cubicBezTo>
                  <a:cubicBezTo>
                    <a:pt x="1310" y="673"/>
                    <a:pt x="1311" y="677"/>
                    <a:pt x="1311" y="680"/>
                  </a:cubicBezTo>
                  <a:cubicBezTo>
                    <a:pt x="1311" y="684"/>
                    <a:pt x="1311" y="688"/>
                    <a:pt x="1312" y="692"/>
                  </a:cubicBezTo>
                  <a:cubicBezTo>
                    <a:pt x="1313" y="698"/>
                    <a:pt x="1315" y="705"/>
                    <a:pt x="1316" y="713"/>
                  </a:cubicBezTo>
                  <a:cubicBezTo>
                    <a:pt x="1316" y="717"/>
                    <a:pt x="1315" y="718"/>
                    <a:pt x="1315" y="720"/>
                  </a:cubicBezTo>
                  <a:cubicBezTo>
                    <a:pt x="1316" y="725"/>
                    <a:pt x="1316" y="733"/>
                    <a:pt x="1317" y="740"/>
                  </a:cubicBezTo>
                  <a:cubicBezTo>
                    <a:pt x="1317" y="748"/>
                    <a:pt x="1317" y="756"/>
                    <a:pt x="1316" y="763"/>
                  </a:cubicBezTo>
                  <a:cubicBezTo>
                    <a:pt x="1315" y="768"/>
                    <a:pt x="1314" y="772"/>
                    <a:pt x="1314" y="777"/>
                  </a:cubicBezTo>
                  <a:cubicBezTo>
                    <a:pt x="1314" y="780"/>
                    <a:pt x="1315" y="780"/>
                    <a:pt x="1315" y="781"/>
                  </a:cubicBezTo>
                  <a:cubicBezTo>
                    <a:pt x="1315" y="781"/>
                    <a:pt x="1315" y="782"/>
                    <a:pt x="1315" y="783"/>
                  </a:cubicBezTo>
                  <a:cubicBezTo>
                    <a:pt x="1314" y="784"/>
                    <a:pt x="1314" y="786"/>
                    <a:pt x="1314" y="788"/>
                  </a:cubicBezTo>
                  <a:cubicBezTo>
                    <a:pt x="1313" y="791"/>
                    <a:pt x="1312" y="794"/>
                    <a:pt x="1311" y="794"/>
                  </a:cubicBezTo>
                  <a:close/>
                  <a:moveTo>
                    <a:pt x="1212" y="1103"/>
                  </a:moveTo>
                  <a:cubicBezTo>
                    <a:pt x="1210" y="1107"/>
                    <a:pt x="1206" y="1113"/>
                    <a:pt x="1203" y="1115"/>
                  </a:cubicBezTo>
                  <a:cubicBezTo>
                    <a:pt x="1202" y="1114"/>
                    <a:pt x="1204" y="1111"/>
                    <a:pt x="1206" y="1108"/>
                  </a:cubicBezTo>
                  <a:cubicBezTo>
                    <a:pt x="1208" y="1105"/>
                    <a:pt x="1211" y="1102"/>
                    <a:pt x="1212" y="1103"/>
                  </a:cubicBezTo>
                  <a:close/>
                  <a:moveTo>
                    <a:pt x="1285" y="565"/>
                  </a:moveTo>
                  <a:cubicBezTo>
                    <a:pt x="1282" y="569"/>
                    <a:pt x="1277" y="556"/>
                    <a:pt x="1281" y="556"/>
                  </a:cubicBezTo>
                  <a:cubicBezTo>
                    <a:pt x="1282" y="559"/>
                    <a:pt x="1284" y="560"/>
                    <a:pt x="1285" y="565"/>
                  </a:cubicBezTo>
                  <a:close/>
                  <a:moveTo>
                    <a:pt x="1315" y="805"/>
                  </a:moveTo>
                  <a:cubicBezTo>
                    <a:pt x="1315" y="809"/>
                    <a:pt x="1313" y="809"/>
                    <a:pt x="1312" y="813"/>
                  </a:cubicBezTo>
                  <a:cubicBezTo>
                    <a:pt x="1311" y="818"/>
                    <a:pt x="1311" y="824"/>
                    <a:pt x="1310" y="829"/>
                  </a:cubicBezTo>
                  <a:cubicBezTo>
                    <a:pt x="1310" y="833"/>
                    <a:pt x="1308" y="835"/>
                    <a:pt x="1305" y="831"/>
                  </a:cubicBezTo>
                  <a:cubicBezTo>
                    <a:pt x="1307" y="831"/>
                    <a:pt x="1306" y="825"/>
                    <a:pt x="1306" y="824"/>
                  </a:cubicBezTo>
                  <a:cubicBezTo>
                    <a:pt x="1307" y="821"/>
                    <a:pt x="1308" y="821"/>
                    <a:pt x="1309" y="818"/>
                  </a:cubicBezTo>
                  <a:cubicBezTo>
                    <a:pt x="1310" y="813"/>
                    <a:pt x="1309" y="807"/>
                    <a:pt x="1311" y="802"/>
                  </a:cubicBezTo>
                  <a:cubicBezTo>
                    <a:pt x="1314" y="801"/>
                    <a:pt x="1314" y="805"/>
                    <a:pt x="1315" y="805"/>
                  </a:cubicBezTo>
                  <a:close/>
                  <a:moveTo>
                    <a:pt x="1190" y="1127"/>
                  </a:moveTo>
                  <a:cubicBezTo>
                    <a:pt x="1193" y="1123"/>
                    <a:pt x="1198" y="1114"/>
                    <a:pt x="1200" y="1117"/>
                  </a:cubicBezTo>
                  <a:cubicBezTo>
                    <a:pt x="1199" y="1121"/>
                    <a:pt x="1193" y="1132"/>
                    <a:pt x="1190" y="1127"/>
                  </a:cubicBezTo>
                  <a:close/>
                  <a:moveTo>
                    <a:pt x="1286" y="950"/>
                  </a:moveTo>
                  <a:cubicBezTo>
                    <a:pt x="1284" y="955"/>
                    <a:pt x="1282" y="961"/>
                    <a:pt x="1279" y="960"/>
                  </a:cubicBezTo>
                  <a:cubicBezTo>
                    <a:pt x="1280" y="956"/>
                    <a:pt x="1282" y="948"/>
                    <a:pt x="1286" y="950"/>
                  </a:cubicBezTo>
                  <a:close/>
                  <a:moveTo>
                    <a:pt x="1256" y="1009"/>
                  </a:moveTo>
                  <a:cubicBezTo>
                    <a:pt x="1260" y="1002"/>
                    <a:pt x="1265" y="995"/>
                    <a:pt x="1268" y="988"/>
                  </a:cubicBezTo>
                  <a:cubicBezTo>
                    <a:pt x="1270" y="981"/>
                    <a:pt x="1270" y="977"/>
                    <a:pt x="1272" y="972"/>
                  </a:cubicBezTo>
                  <a:cubicBezTo>
                    <a:pt x="1274" y="971"/>
                    <a:pt x="1275" y="973"/>
                    <a:pt x="1274" y="976"/>
                  </a:cubicBezTo>
                  <a:cubicBezTo>
                    <a:pt x="1274" y="979"/>
                    <a:pt x="1272" y="984"/>
                    <a:pt x="1271" y="987"/>
                  </a:cubicBezTo>
                  <a:cubicBezTo>
                    <a:pt x="1269" y="992"/>
                    <a:pt x="1265" y="1000"/>
                    <a:pt x="1264" y="1002"/>
                  </a:cubicBezTo>
                  <a:cubicBezTo>
                    <a:pt x="1262" y="1005"/>
                    <a:pt x="1262" y="1004"/>
                    <a:pt x="1259" y="1007"/>
                  </a:cubicBezTo>
                  <a:cubicBezTo>
                    <a:pt x="1260" y="1005"/>
                    <a:pt x="1258" y="1012"/>
                    <a:pt x="1256" y="1009"/>
                  </a:cubicBezTo>
                  <a:close/>
                  <a:moveTo>
                    <a:pt x="1260" y="1013"/>
                  </a:moveTo>
                  <a:cubicBezTo>
                    <a:pt x="1256" y="1019"/>
                    <a:pt x="1256" y="1018"/>
                    <a:pt x="1254" y="1025"/>
                  </a:cubicBezTo>
                  <a:cubicBezTo>
                    <a:pt x="1252" y="1025"/>
                    <a:pt x="1250" y="1030"/>
                    <a:pt x="1248" y="1027"/>
                  </a:cubicBezTo>
                  <a:cubicBezTo>
                    <a:pt x="1247" y="1023"/>
                    <a:pt x="1251" y="1024"/>
                    <a:pt x="1253" y="1020"/>
                  </a:cubicBezTo>
                  <a:cubicBezTo>
                    <a:pt x="1254" y="1017"/>
                    <a:pt x="1252" y="1017"/>
                    <a:pt x="1255" y="1012"/>
                  </a:cubicBezTo>
                  <a:cubicBezTo>
                    <a:pt x="1257" y="1014"/>
                    <a:pt x="1258" y="1012"/>
                    <a:pt x="1260" y="1013"/>
                  </a:cubicBezTo>
                  <a:close/>
                  <a:moveTo>
                    <a:pt x="1169" y="1155"/>
                  </a:moveTo>
                  <a:cubicBezTo>
                    <a:pt x="1165" y="1160"/>
                    <a:pt x="1160" y="1159"/>
                    <a:pt x="1167" y="1153"/>
                  </a:cubicBezTo>
                  <a:lnTo>
                    <a:pt x="1169" y="1155"/>
                  </a:lnTo>
                  <a:close/>
                  <a:moveTo>
                    <a:pt x="1239" y="1046"/>
                  </a:moveTo>
                  <a:cubicBezTo>
                    <a:pt x="1240" y="1045"/>
                    <a:pt x="1242" y="1041"/>
                    <a:pt x="1244" y="1040"/>
                  </a:cubicBezTo>
                  <a:cubicBezTo>
                    <a:pt x="1246" y="1042"/>
                    <a:pt x="1241" y="1048"/>
                    <a:pt x="1239" y="1046"/>
                  </a:cubicBezTo>
                  <a:close/>
                  <a:moveTo>
                    <a:pt x="1161" y="1159"/>
                  </a:moveTo>
                  <a:cubicBezTo>
                    <a:pt x="1165" y="1162"/>
                    <a:pt x="1155" y="1170"/>
                    <a:pt x="1153" y="1169"/>
                  </a:cubicBezTo>
                  <a:cubicBezTo>
                    <a:pt x="1152" y="1168"/>
                    <a:pt x="1159" y="1164"/>
                    <a:pt x="1161" y="1159"/>
                  </a:cubicBezTo>
                  <a:close/>
                  <a:moveTo>
                    <a:pt x="1301" y="865"/>
                  </a:moveTo>
                  <a:cubicBezTo>
                    <a:pt x="1302" y="862"/>
                    <a:pt x="1301" y="853"/>
                    <a:pt x="1304" y="855"/>
                  </a:cubicBezTo>
                  <a:cubicBezTo>
                    <a:pt x="1305" y="857"/>
                    <a:pt x="1305" y="859"/>
                    <a:pt x="1304" y="861"/>
                  </a:cubicBezTo>
                  <a:cubicBezTo>
                    <a:pt x="1303" y="864"/>
                    <a:pt x="1302" y="865"/>
                    <a:pt x="1301" y="865"/>
                  </a:cubicBezTo>
                  <a:close/>
                  <a:moveTo>
                    <a:pt x="1291" y="918"/>
                  </a:moveTo>
                  <a:cubicBezTo>
                    <a:pt x="1288" y="918"/>
                    <a:pt x="1289" y="911"/>
                    <a:pt x="1291" y="909"/>
                  </a:cubicBezTo>
                  <a:cubicBezTo>
                    <a:pt x="1293" y="911"/>
                    <a:pt x="1293" y="915"/>
                    <a:pt x="1291" y="918"/>
                  </a:cubicBezTo>
                  <a:close/>
                  <a:moveTo>
                    <a:pt x="548" y="174"/>
                  </a:moveTo>
                  <a:cubicBezTo>
                    <a:pt x="548" y="176"/>
                    <a:pt x="542" y="177"/>
                    <a:pt x="540" y="176"/>
                  </a:cubicBezTo>
                  <a:cubicBezTo>
                    <a:pt x="540" y="174"/>
                    <a:pt x="547" y="173"/>
                    <a:pt x="548" y="174"/>
                  </a:cubicBezTo>
                  <a:close/>
                  <a:moveTo>
                    <a:pt x="1300" y="878"/>
                  </a:moveTo>
                  <a:cubicBezTo>
                    <a:pt x="1299" y="881"/>
                    <a:pt x="1298" y="886"/>
                    <a:pt x="1297" y="890"/>
                  </a:cubicBezTo>
                  <a:cubicBezTo>
                    <a:pt x="1296" y="894"/>
                    <a:pt x="1295" y="898"/>
                    <a:pt x="1293" y="901"/>
                  </a:cubicBezTo>
                  <a:cubicBezTo>
                    <a:pt x="1291" y="900"/>
                    <a:pt x="1292" y="894"/>
                    <a:pt x="1294" y="888"/>
                  </a:cubicBezTo>
                  <a:cubicBezTo>
                    <a:pt x="1295" y="883"/>
                    <a:pt x="1298" y="878"/>
                    <a:pt x="1300" y="878"/>
                  </a:cubicBezTo>
                  <a:close/>
                  <a:moveTo>
                    <a:pt x="1216" y="1086"/>
                  </a:moveTo>
                  <a:cubicBezTo>
                    <a:pt x="1214" y="1090"/>
                    <a:pt x="1209" y="1093"/>
                    <a:pt x="1209" y="1089"/>
                  </a:cubicBezTo>
                  <a:cubicBezTo>
                    <a:pt x="1212" y="1084"/>
                    <a:pt x="1217" y="1082"/>
                    <a:pt x="1216" y="1086"/>
                  </a:cubicBezTo>
                  <a:close/>
                  <a:moveTo>
                    <a:pt x="1095" y="1221"/>
                  </a:moveTo>
                  <a:cubicBezTo>
                    <a:pt x="1095" y="1219"/>
                    <a:pt x="1099" y="1215"/>
                    <a:pt x="1102" y="1212"/>
                  </a:cubicBezTo>
                  <a:cubicBezTo>
                    <a:pt x="1106" y="1209"/>
                    <a:pt x="1110" y="1207"/>
                    <a:pt x="1112" y="1209"/>
                  </a:cubicBezTo>
                  <a:cubicBezTo>
                    <a:pt x="1110" y="1215"/>
                    <a:pt x="1104" y="1214"/>
                    <a:pt x="1101" y="1216"/>
                  </a:cubicBezTo>
                  <a:cubicBezTo>
                    <a:pt x="1098" y="1218"/>
                    <a:pt x="1098" y="1221"/>
                    <a:pt x="1095" y="1221"/>
                  </a:cubicBezTo>
                  <a:close/>
                  <a:moveTo>
                    <a:pt x="604" y="161"/>
                  </a:moveTo>
                  <a:cubicBezTo>
                    <a:pt x="606" y="161"/>
                    <a:pt x="605" y="162"/>
                    <a:pt x="604" y="162"/>
                  </a:cubicBezTo>
                  <a:cubicBezTo>
                    <a:pt x="603" y="165"/>
                    <a:pt x="609" y="162"/>
                    <a:pt x="608" y="165"/>
                  </a:cubicBezTo>
                  <a:cubicBezTo>
                    <a:pt x="603" y="166"/>
                    <a:pt x="599" y="165"/>
                    <a:pt x="598" y="163"/>
                  </a:cubicBezTo>
                  <a:cubicBezTo>
                    <a:pt x="600" y="163"/>
                    <a:pt x="604" y="163"/>
                    <a:pt x="604" y="161"/>
                  </a:cubicBezTo>
                  <a:close/>
                  <a:moveTo>
                    <a:pt x="1195" y="1113"/>
                  </a:moveTo>
                  <a:cubicBezTo>
                    <a:pt x="1194" y="1111"/>
                    <a:pt x="1199" y="1107"/>
                    <a:pt x="1195" y="1107"/>
                  </a:cubicBezTo>
                  <a:cubicBezTo>
                    <a:pt x="1197" y="1103"/>
                    <a:pt x="1199" y="1101"/>
                    <a:pt x="1201" y="1103"/>
                  </a:cubicBezTo>
                  <a:cubicBezTo>
                    <a:pt x="1196" y="1108"/>
                    <a:pt x="1199" y="1111"/>
                    <a:pt x="1195" y="1113"/>
                  </a:cubicBezTo>
                  <a:close/>
                  <a:moveTo>
                    <a:pt x="383" y="249"/>
                  </a:moveTo>
                  <a:cubicBezTo>
                    <a:pt x="383" y="258"/>
                    <a:pt x="369" y="254"/>
                    <a:pt x="383" y="249"/>
                  </a:cubicBezTo>
                  <a:close/>
                  <a:moveTo>
                    <a:pt x="1061" y="1247"/>
                  </a:moveTo>
                  <a:cubicBezTo>
                    <a:pt x="1059" y="1244"/>
                    <a:pt x="1059" y="1244"/>
                    <a:pt x="1059" y="1244"/>
                  </a:cubicBezTo>
                  <a:cubicBezTo>
                    <a:pt x="1062" y="1242"/>
                    <a:pt x="1064" y="1242"/>
                    <a:pt x="1066" y="1241"/>
                  </a:cubicBezTo>
                  <a:cubicBezTo>
                    <a:pt x="1067" y="1242"/>
                    <a:pt x="1064" y="1245"/>
                    <a:pt x="1061" y="1247"/>
                  </a:cubicBezTo>
                  <a:close/>
                  <a:moveTo>
                    <a:pt x="1030" y="1263"/>
                  </a:moveTo>
                  <a:cubicBezTo>
                    <a:pt x="1033" y="1262"/>
                    <a:pt x="1038" y="1256"/>
                    <a:pt x="1038" y="1260"/>
                  </a:cubicBezTo>
                  <a:cubicBezTo>
                    <a:pt x="1035" y="1263"/>
                    <a:pt x="1032" y="1266"/>
                    <a:pt x="1030" y="1263"/>
                  </a:cubicBezTo>
                  <a:close/>
                  <a:moveTo>
                    <a:pt x="1015" y="1275"/>
                  </a:moveTo>
                  <a:cubicBezTo>
                    <a:pt x="1014" y="1271"/>
                    <a:pt x="1023" y="1266"/>
                    <a:pt x="1026" y="1268"/>
                  </a:cubicBezTo>
                  <a:cubicBezTo>
                    <a:pt x="1023" y="1271"/>
                    <a:pt x="1019" y="1273"/>
                    <a:pt x="1015" y="1275"/>
                  </a:cubicBezTo>
                  <a:close/>
                  <a:moveTo>
                    <a:pt x="944" y="213"/>
                  </a:moveTo>
                  <a:cubicBezTo>
                    <a:pt x="942" y="216"/>
                    <a:pt x="938" y="211"/>
                    <a:pt x="936" y="210"/>
                  </a:cubicBezTo>
                  <a:cubicBezTo>
                    <a:pt x="934" y="209"/>
                    <a:pt x="931" y="209"/>
                    <a:pt x="930" y="208"/>
                  </a:cubicBezTo>
                  <a:cubicBezTo>
                    <a:pt x="930" y="208"/>
                    <a:pt x="929" y="206"/>
                    <a:pt x="929" y="206"/>
                  </a:cubicBezTo>
                  <a:cubicBezTo>
                    <a:pt x="927" y="205"/>
                    <a:pt x="923" y="204"/>
                    <a:pt x="920" y="203"/>
                  </a:cubicBezTo>
                  <a:cubicBezTo>
                    <a:pt x="916" y="201"/>
                    <a:pt x="913" y="200"/>
                    <a:pt x="909" y="199"/>
                  </a:cubicBezTo>
                  <a:cubicBezTo>
                    <a:pt x="906" y="197"/>
                    <a:pt x="903" y="196"/>
                    <a:pt x="899" y="194"/>
                  </a:cubicBezTo>
                  <a:cubicBezTo>
                    <a:pt x="900" y="193"/>
                    <a:pt x="906" y="193"/>
                    <a:pt x="908" y="194"/>
                  </a:cubicBezTo>
                  <a:cubicBezTo>
                    <a:pt x="910" y="194"/>
                    <a:pt x="913" y="195"/>
                    <a:pt x="915" y="197"/>
                  </a:cubicBezTo>
                  <a:cubicBezTo>
                    <a:pt x="918" y="198"/>
                    <a:pt x="921" y="200"/>
                    <a:pt x="924" y="202"/>
                  </a:cubicBezTo>
                  <a:cubicBezTo>
                    <a:pt x="925" y="202"/>
                    <a:pt x="926" y="201"/>
                    <a:pt x="927" y="202"/>
                  </a:cubicBezTo>
                  <a:cubicBezTo>
                    <a:pt x="927" y="202"/>
                    <a:pt x="928" y="204"/>
                    <a:pt x="928" y="204"/>
                  </a:cubicBezTo>
                  <a:cubicBezTo>
                    <a:pt x="931" y="205"/>
                    <a:pt x="932" y="204"/>
                    <a:pt x="934" y="206"/>
                  </a:cubicBezTo>
                  <a:cubicBezTo>
                    <a:pt x="938" y="208"/>
                    <a:pt x="941" y="211"/>
                    <a:pt x="944" y="213"/>
                  </a:cubicBezTo>
                  <a:close/>
                  <a:moveTo>
                    <a:pt x="1166" y="1144"/>
                  </a:moveTo>
                  <a:cubicBezTo>
                    <a:pt x="1161" y="1148"/>
                    <a:pt x="1151" y="1161"/>
                    <a:pt x="1149" y="1163"/>
                  </a:cubicBezTo>
                  <a:cubicBezTo>
                    <a:pt x="1146" y="1159"/>
                    <a:pt x="1160" y="1148"/>
                    <a:pt x="1163" y="1141"/>
                  </a:cubicBezTo>
                  <a:lnTo>
                    <a:pt x="1166" y="1144"/>
                  </a:lnTo>
                  <a:close/>
                  <a:moveTo>
                    <a:pt x="1102" y="1210"/>
                  </a:moveTo>
                  <a:cubicBezTo>
                    <a:pt x="1099" y="1209"/>
                    <a:pt x="1100" y="1207"/>
                    <a:pt x="1102" y="1205"/>
                  </a:cubicBezTo>
                  <a:cubicBezTo>
                    <a:pt x="1104" y="1203"/>
                    <a:pt x="1106" y="1201"/>
                    <a:pt x="1108" y="1200"/>
                  </a:cubicBezTo>
                  <a:cubicBezTo>
                    <a:pt x="1109" y="1203"/>
                    <a:pt x="1104" y="1207"/>
                    <a:pt x="1102" y="1210"/>
                  </a:cubicBezTo>
                  <a:close/>
                  <a:moveTo>
                    <a:pt x="1204" y="1090"/>
                  </a:moveTo>
                  <a:cubicBezTo>
                    <a:pt x="1200" y="1089"/>
                    <a:pt x="1205" y="1079"/>
                    <a:pt x="1209" y="1076"/>
                  </a:cubicBezTo>
                  <a:cubicBezTo>
                    <a:pt x="1213" y="1078"/>
                    <a:pt x="1206" y="1085"/>
                    <a:pt x="1204" y="1090"/>
                  </a:cubicBezTo>
                  <a:close/>
                  <a:moveTo>
                    <a:pt x="1173" y="1133"/>
                  </a:moveTo>
                  <a:cubicBezTo>
                    <a:pt x="1168" y="1139"/>
                    <a:pt x="1168" y="1139"/>
                    <a:pt x="1168" y="1139"/>
                  </a:cubicBezTo>
                  <a:cubicBezTo>
                    <a:pt x="1164" y="1138"/>
                    <a:pt x="1171" y="1130"/>
                    <a:pt x="1173" y="1133"/>
                  </a:cubicBezTo>
                  <a:close/>
                  <a:moveTo>
                    <a:pt x="1080" y="1227"/>
                  </a:moveTo>
                  <a:cubicBezTo>
                    <a:pt x="1079" y="1226"/>
                    <a:pt x="1080" y="1224"/>
                    <a:pt x="1081" y="1223"/>
                  </a:cubicBezTo>
                  <a:cubicBezTo>
                    <a:pt x="1082" y="1219"/>
                    <a:pt x="1082" y="1219"/>
                    <a:pt x="1088" y="1214"/>
                  </a:cubicBezTo>
                  <a:cubicBezTo>
                    <a:pt x="1088" y="1218"/>
                    <a:pt x="1087" y="1222"/>
                    <a:pt x="1080" y="1227"/>
                  </a:cubicBezTo>
                  <a:close/>
                  <a:moveTo>
                    <a:pt x="1002" y="242"/>
                  </a:moveTo>
                  <a:cubicBezTo>
                    <a:pt x="1001" y="243"/>
                    <a:pt x="997" y="242"/>
                    <a:pt x="993" y="239"/>
                  </a:cubicBezTo>
                  <a:cubicBezTo>
                    <a:pt x="990" y="237"/>
                    <a:pt x="986" y="234"/>
                    <a:pt x="984" y="233"/>
                  </a:cubicBezTo>
                  <a:cubicBezTo>
                    <a:pt x="986" y="232"/>
                    <a:pt x="989" y="233"/>
                    <a:pt x="993" y="235"/>
                  </a:cubicBezTo>
                  <a:cubicBezTo>
                    <a:pt x="996" y="237"/>
                    <a:pt x="1000" y="241"/>
                    <a:pt x="1002" y="242"/>
                  </a:cubicBezTo>
                  <a:close/>
                  <a:moveTo>
                    <a:pt x="1108" y="1198"/>
                  </a:moveTo>
                  <a:cubicBezTo>
                    <a:pt x="1113" y="1193"/>
                    <a:pt x="1113" y="1193"/>
                    <a:pt x="1113" y="1193"/>
                  </a:cubicBezTo>
                  <a:cubicBezTo>
                    <a:pt x="1116" y="1195"/>
                    <a:pt x="1110" y="1201"/>
                    <a:pt x="1108" y="1198"/>
                  </a:cubicBezTo>
                  <a:close/>
                  <a:moveTo>
                    <a:pt x="1072" y="1232"/>
                  </a:moveTo>
                  <a:cubicBezTo>
                    <a:pt x="1067" y="1235"/>
                    <a:pt x="1059" y="1239"/>
                    <a:pt x="1060" y="1235"/>
                  </a:cubicBezTo>
                  <a:cubicBezTo>
                    <a:pt x="1064" y="1232"/>
                    <a:pt x="1067" y="1230"/>
                    <a:pt x="1071" y="1228"/>
                  </a:cubicBezTo>
                  <a:cubicBezTo>
                    <a:pt x="1073" y="1229"/>
                    <a:pt x="1072" y="1231"/>
                    <a:pt x="1072" y="1232"/>
                  </a:cubicBezTo>
                  <a:close/>
                  <a:moveTo>
                    <a:pt x="576" y="178"/>
                  </a:moveTo>
                  <a:cubicBezTo>
                    <a:pt x="571" y="180"/>
                    <a:pt x="571" y="178"/>
                    <a:pt x="566" y="179"/>
                  </a:cubicBezTo>
                  <a:cubicBezTo>
                    <a:pt x="565" y="177"/>
                    <a:pt x="575" y="176"/>
                    <a:pt x="576" y="178"/>
                  </a:cubicBezTo>
                  <a:close/>
                  <a:moveTo>
                    <a:pt x="645" y="165"/>
                  </a:moveTo>
                  <a:cubicBezTo>
                    <a:pt x="653" y="165"/>
                    <a:pt x="645" y="171"/>
                    <a:pt x="641" y="169"/>
                  </a:cubicBezTo>
                  <a:cubicBezTo>
                    <a:pt x="640" y="166"/>
                    <a:pt x="647" y="167"/>
                    <a:pt x="645" y="165"/>
                  </a:cubicBezTo>
                  <a:close/>
                  <a:moveTo>
                    <a:pt x="983" y="232"/>
                  </a:moveTo>
                  <a:cubicBezTo>
                    <a:pt x="981" y="233"/>
                    <a:pt x="976" y="231"/>
                    <a:pt x="975" y="229"/>
                  </a:cubicBezTo>
                  <a:cubicBezTo>
                    <a:pt x="976" y="227"/>
                    <a:pt x="981" y="230"/>
                    <a:pt x="983" y="232"/>
                  </a:cubicBezTo>
                  <a:close/>
                  <a:moveTo>
                    <a:pt x="1195" y="1101"/>
                  </a:moveTo>
                  <a:cubicBezTo>
                    <a:pt x="1191" y="1107"/>
                    <a:pt x="1188" y="1110"/>
                    <a:pt x="1185" y="1109"/>
                  </a:cubicBezTo>
                  <a:cubicBezTo>
                    <a:pt x="1184" y="1106"/>
                    <a:pt x="1187" y="1106"/>
                    <a:pt x="1189" y="1105"/>
                  </a:cubicBezTo>
                  <a:cubicBezTo>
                    <a:pt x="1191" y="1103"/>
                    <a:pt x="1194" y="1097"/>
                    <a:pt x="1195" y="1101"/>
                  </a:cubicBezTo>
                  <a:close/>
                  <a:moveTo>
                    <a:pt x="916" y="1318"/>
                  </a:moveTo>
                  <a:cubicBezTo>
                    <a:pt x="914" y="1314"/>
                    <a:pt x="922" y="1314"/>
                    <a:pt x="926" y="1313"/>
                  </a:cubicBezTo>
                  <a:cubicBezTo>
                    <a:pt x="926" y="1316"/>
                    <a:pt x="919" y="1317"/>
                    <a:pt x="916" y="1318"/>
                  </a:cubicBezTo>
                  <a:close/>
                  <a:moveTo>
                    <a:pt x="1052" y="1245"/>
                  </a:moveTo>
                  <a:cubicBezTo>
                    <a:pt x="1054" y="1235"/>
                    <a:pt x="1043" y="1253"/>
                    <a:pt x="1036" y="1254"/>
                  </a:cubicBezTo>
                  <a:cubicBezTo>
                    <a:pt x="1036" y="1253"/>
                    <a:pt x="1037" y="1251"/>
                    <a:pt x="1039" y="1250"/>
                  </a:cubicBezTo>
                  <a:cubicBezTo>
                    <a:pt x="1037" y="1248"/>
                    <a:pt x="1032" y="1252"/>
                    <a:pt x="1034" y="1248"/>
                  </a:cubicBezTo>
                  <a:cubicBezTo>
                    <a:pt x="1040" y="1243"/>
                    <a:pt x="1045" y="1244"/>
                    <a:pt x="1049" y="1242"/>
                  </a:cubicBezTo>
                  <a:cubicBezTo>
                    <a:pt x="1052" y="1240"/>
                    <a:pt x="1054" y="1235"/>
                    <a:pt x="1058" y="1235"/>
                  </a:cubicBezTo>
                  <a:cubicBezTo>
                    <a:pt x="1057" y="1237"/>
                    <a:pt x="1057" y="1238"/>
                    <a:pt x="1056" y="1240"/>
                  </a:cubicBezTo>
                  <a:cubicBezTo>
                    <a:pt x="1055" y="1242"/>
                    <a:pt x="1053" y="1243"/>
                    <a:pt x="1052" y="1245"/>
                  </a:cubicBezTo>
                  <a:close/>
                  <a:moveTo>
                    <a:pt x="1133" y="1173"/>
                  </a:moveTo>
                  <a:cubicBezTo>
                    <a:pt x="1131" y="1172"/>
                    <a:pt x="1132" y="1171"/>
                    <a:pt x="1135" y="1168"/>
                  </a:cubicBezTo>
                  <a:cubicBezTo>
                    <a:pt x="1131" y="1169"/>
                    <a:pt x="1126" y="1174"/>
                    <a:pt x="1122" y="1179"/>
                  </a:cubicBezTo>
                  <a:cubicBezTo>
                    <a:pt x="1121" y="1180"/>
                    <a:pt x="1120" y="1181"/>
                    <a:pt x="1119" y="1182"/>
                  </a:cubicBezTo>
                  <a:cubicBezTo>
                    <a:pt x="1118" y="1183"/>
                    <a:pt x="1117" y="1184"/>
                    <a:pt x="1116" y="1184"/>
                  </a:cubicBezTo>
                  <a:cubicBezTo>
                    <a:pt x="1114" y="1186"/>
                    <a:pt x="1112" y="1186"/>
                    <a:pt x="1110" y="1186"/>
                  </a:cubicBezTo>
                  <a:cubicBezTo>
                    <a:pt x="1111" y="1183"/>
                    <a:pt x="1114" y="1181"/>
                    <a:pt x="1116" y="1179"/>
                  </a:cubicBezTo>
                  <a:cubicBezTo>
                    <a:pt x="1119" y="1178"/>
                    <a:pt x="1121" y="1177"/>
                    <a:pt x="1123" y="1175"/>
                  </a:cubicBezTo>
                  <a:cubicBezTo>
                    <a:pt x="1126" y="1172"/>
                    <a:pt x="1127" y="1169"/>
                    <a:pt x="1132" y="1165"/>
                  </a:cubicBezTo>
                  <a:cubicBezTo>
                    <a:pt x="1131" y="1165"/>
                    <a:pt x="1133" y="1165"/>
                    <a:pt x="1133" y="1164"/>
                  </a:cubicBezTo>
                  <a:cubicBezTo>
                    <a:pt x="1134" y="1163"/>
                    <a:pt x="1136" y="1162"/>
                    <a:pt x="1139" y="1159"/>
                  </a:cubicBezTo>
                  <a:cubicBezTo>
                    <a:pt x="1141" y="1157"/>
                    <a:pt x="1144" y="1154"/>
                    <a:pt x="1146" y="1150"/>
                  </a:cubicBezTo>
                  <a:cubicBezTo>
                    <a:pt x="1150" y="1150"/>
                    <a:pt x="1143" y="1155"/>
                    <a:pt x="1145" y="1156"/>
                  </a:cubicBezTo>
                  <a:cubicBezTo>
                    <a:pt x="1146" y="1157"/>
                    <a:pt x="1150" y="1148"/>
                    <a:pt x="1151" y="1152"/>
                  </a:cubicBezTo>
                  <a:cubicBezTo>
                    <a:pt x="1146" y="1159"/>
                    <a:pt x="1141" y="1165"/>
                    <a:pt x="1136" y="1165"/>
                  </a:cubicBezTo>
                  <a:cubicBezTo>
                    <a:pt x="1136" y="1168"/>
                    <a:pt x="1138" y="1169"/>
                    <a:pt x="1133" y="1173"/>
                  </a:cubicBezTo>
                  <a:close/>
                  <a:moveTo>
                    <a:pt x="864" y="1333"/>
                  </a:moveTo>
                  <a:cubicBezTo>
                    <a:pt x="861" y="1334"/>
                    <a:pt x="860" y="1332"/>
                    <a:pt x="858" y="1333"/>
                  </a:cubicBezTo>
                  <a:cubicBezTo>
                    <a:pt x="856" y="1333"/>
                    <a:pt x="852" y="1336"/>
                    <a:pt x="852" y="1333"/>
                  </a:cubicBezTo>
                  <a:cubicBezTo>
                    <a:pt x="858" y="1331"/>
                    <a:pt x="862" y="1331"/>
                    <a:pt x="864" y="1333"/>
                  </a:cubicBezTo>
                  <a:close/>
                  <a:moveTo>
                    <a:pt x="775" y="172"/>
                  </a:moveTo>
                  <a:cubicBezTo>
                    <a:pt x="772" y="171"/>
                    <a:pt x="772" y="172"/>
                    <a:pt x="770" y="172"/>
                  </a:cubicBezTo>
                  <a:cubicBezTo>
                    <a:pt x="768" y="172"/>
                    <a:pt x="767" y="170"/>
                    <a:pt x="767" y="170"/>
                  </a:cubicBezTo>
                  <a:cubicBezTo>
                    <a:pt x="765" y="170"/>
                    <a:pt x="757" y="172"/>
                    <a:pt x="757" y="168"/>
                  </a:cubicBezTo>
                  <a:cubicBezTo>
                    <a:pt x="761" y="168"/>
                    <a:pt x="776" y="168"/>
                    <a:pt x="775" y="172"/>
                  </a:cubicBezTo>
                  <a:close/>
                  <a:moveTo>
                    <a:pt x="814" y="178"/>
                  </a:moveTo>
                  <a:cubicBezTo>
                    <a:pt x="805" y="176"/>
                    <a:pt x="805" y="176"/>
                    <a:pt x="805" y="176"/>
                  </a:cubicBezTo>
                  <a:cubicBezTo>
                    <a:pt x="805" y="173"/>
                    <a:pt x="816" y="174"/>
                    <a:pt x="814" y="178"/>
                  </a:cubicBezTo>
                  <a:close/>
                  <a:moveTo>
                    <a:pt x="511" y="202"/>
                  </a:moveTo>
                  <a:cubicBezTo>
                    <a:pt x="510" y="203"/>
                    <a:pt x="505" y="205"/>
                    <a:pt x="501" y="206"/>
                  </a:cubicBezTo>
                  <a:cubicBezTo>
                    <a:pt x="496" y="202"/>
                    <a:pt x="511" y="197"/>
                    <a:pt x="511" y="202"/>
                  </a:cubicBezTo>
                  <a:close/>
                  <a:moveTo>
                    <a:pt x="828" y="179"/>
                  </a:moveTo>
                  <a:cubicBezTo>
                    <a:pt x="833" y="180"/>
                    <a:pt x="837" y="181"/>
                    <a:pt x="836" y="183"/>
                  </a:cubicBezTo>
                  <a:cubicBezTo>
                    <a:pt x="832" y="184"/>
                    <a:pt x="828" y="181"/>
                    <a:pt x="828" y="179"/>
                  </a:cubicBezTo>
                  <a:close/>
                  <a:moveTo>
                    <a:pt x="861" y="187"/>
                  </a:moveTo>
                  <a:cubicBezTo>
                    <a:pt x="864" y="190"/>
                    <a:pt x="868" y="189"/>
                    <a:pt x="871" y="192"/>
                  </a:cubicBezTo>
                  <a:cubicBezTo>
                    <a:pt x="870" y="192"/>
                    <a:pt x="869" y="193"/>
                    <a:pt x="869" y="194"/>
                  </a:cubicBezTo>
                  <a:cubicBezTo>
                    <a:pt x="865" y="192"/>
                    <a:pt x="861" y="190"/>
                    <a:pt x="861" y="187"/>
                  </a:cubicBezTo>
                  <a:close/>
                  <a:moveTo>
                    <a:pt x="536" y="195"/>
                  </a:moveTo>
                  <a:cubicBezTo>
                    <a:pt x="532" y="196"/>
                    <a:pt x="528" y="197"/>
                    <a:pt x="527" y="195"/>
                  </a:cubicBezTo>
                  <a:cubicBezTo>
                    <a:pt x="530" y="193"/>
                    <a:pt x="536" y="191"/>
                    <a:pt x="536" y="195"/>
                  </a:cubicBezTo>
                  <a:close/>
                  <a:moveTo>
                    <a:pt x="874" y="193"/>
                  </a:moveTo>
                  <a:cubicBezTo>
                    <a:pt x="882" y="195"/>
                    <a:pt x="882" y="195"/>
                    <a:pt x="882" y="195"/>
                  </a:cubicBezTo>
                  <a:cubicBezTo>
                    <a:pt x="883" y="198"/>
                    <a:pt x="871" y="195"/>
                    <a:pt x="874" y="193"/>
                  </a:cubicBezTo>
                  <a:close/>
                  <a:moveTo>
                    <a:pt x="1017" y="1262"/>
                  </a:moveTo>
                  <a:cubicBezTo>
                    <a:pt x="1020" y="1258"/>
                    <a:pt x="1023" y="1255"/>
                    <a:pt x="1029" y="1252"/>
                  </a:cubicBezTo>
                  <a:cubicBezTo>
                    <a:pt x="1030" y="1255"/>
                    <a:pt x="1021" y="1259"/>
                    <a:pt x="1017" y="1262"/>
                  </a:cubicBezTo>
                  <a:close/>
                  <a:moveTo>
                    <a:pt x="1109" y="1189"/>
                  </a:moveTo>
                  <a:cubicBezTo>
                    <a:pt x="1103" y="1200"/>
                    <a:pt x="1099" y="1188"/>
                    <a:pt x="1109" y="1189"/>
                  </a:cubicBezTo>
                  <a:close/>
                  <a:moveTo>
                    <a:pt x="966" y="1288"/>
                  </a:moveTo>
                  <a:cubicBezTo>
                    <a:pt x="964" y="1286"/>
                    <a:pt x="969" y="1283"/>
                    <a:pt x="972" y="1283"/>
                  </a:cubicBezTo>
                  <a:cubicBezTo>
                    <a:pt x="973" y="1285"/>
                    <a:pt x="969" y="1287"/>
                    <a:pt x="966" y="1288"/>
                  </a:cubicBezTo>
                  <a:close/>
                  <a:moveTo>
                    <a:pt x="934" y="1303"/>
                  </a:moveTo>
                  <a:cubicBezTo>
                    <a:pt x="932" y="1303"/>
                    <a:pt x="931" y="1301"/>
                    <a:pt x="928" y="1301"/>
                  </a:cubicBezTo>
                  <a:cubicBezTo>
                    <a:pt x="931" y="1300"/>
                    <a:pt x="945" y="1293"/>
                    <a:pt x="950" y="1292"/>
                  </a:cubicBezTo>
                  <a:cubicBezTo>
                    <a:pt x="952" y="1295"/>
                    <a:pt x="944" y="1296"/>
                    <a:pt x="941" y="1298"/>
                  </a:cubicBezTo>
                  <a:cubicBezTo>
                    <a:pt x="937" y="1300"/>
                    <a:pt x="937" y="1302"/>
                    <a:pt x="934" y="1303"/>
                  </a:cubicBezTo>
                  <a:close/>
                  <a:moveTo>
                    <a:pt x="743" y="1348"/>
                  </a:moveTo>
                  <a:cubicBezTo>
                    <a:pt x="741" y="1345"/>
                    <a:pt x="754" y="1344"/>
                    <a:pt x="753" y="1347"/>
                  </a:cubicBezTo>
                  <a:cubicBezTo>
                    <a:pt x="751" y="1348"/>
                    <a:pt x="747" y="1348"/>
                    <a:pt x="743" y="1348"/>
                  </a:cubicBezTo>
                  <a:close/>
                  <a:moveTo>
                    <a:pt x="1099" y="1197"/>
                  </a:moveTo>
                  <a:cubicBezTo>
                    <a:pt x="1095" y="1201"/>
                    <a:pt x="1092" y="1201"/>
                    <a:pt x="1091" y="1200"/>
                  </a:cubicBezTo>
                  <a:cubicBezTo>
                    <a:pt x="1095" y="1196"/>
                    <a:pt x="1097" y="1195"/>
                    <a:pt x="1099" y="1197"/>
                  </a:cubicBezTo>
                  <a:close/>
                  <a:moveTo>
                    <a:pt x="1127" y="354"/>
                  </a:moveTo>
                  <a:cubicBezTo>
                    <a:pt x="1122" y="355"/>
                    <a:pt x="1121" y="348"/>
                    <a:pt x="1120" y="345"/>
                  </a:cubicBezTo>
                  <a:cubicBezTo>
                    <a:pt x="1124" y="345"/>
                    <a:pt x="1126" y="351"/>
                    <a:pt x="1127" y="354"/>
                  </a:cubicBezTo>
                  <a:close/>
                  <a:moveTo>
                    <a:pt x="1138" y="363"/>
                  </a:moveTo>
                  <a:cubicBezTo>
                    <a:pt x="1135" y="366"/>
                    <a:pt x="1127" y="356"/>
                    <a:pt x="1127" y="353"/>
                  </a:cubicBezTo>
                  <a:cubicBezTo>
                    <a:pt x="1131" y="353"/>
                    <a:pt x="1134" y="359"/>
                    <a:pt x="1138" y="363"/>
                  </a:cubicBezTo>
                  <a:close/>
                  <a:moveTo>
                    <a:pt x="907" y="1307"/>
                  </a:moveTo>
                  <a:cubicBezTo>
                    <a:pt x="913" y="1305"/>
                    <a:pt x="922" y="1301"/>
                    <a:pt x="926" y="1301"/>
                  </a:cubicBezTo>
                  <a:cubicBezTo>
                    <a:pt x="928" y="1303"/>
                    <a:pt x="919" y="1307"/>
                    <a:pt x="917" y="1307"/>
                  </a:cubicBezTo>
                  <a:cubicBezTo>
                    <a:pt x="914" y="1308"/>
                    <a:pt x="906" y="1310"/>
                    <a:pt x="907" y="1307"/>
                  </a:cubicBezTo>
                  <a:close/>
                  <a:moveTo>
                    <a:pt x="855" y="1326"/>
                  </a:moveTo>
                  <a:cubicBezTo>
                    <a:pt x="852" y="1331"/>
                    <a:pt x="846" y="1328"/>
                    <a:pt x="841" y="1329"/>
                  </a:cubicBezTo>
                  <a:cubicBezTo>
                    <a:pt x="842" y="1327"/>
                    <a:pt x="845" y="1326"/>
                    <a:pt x="847" y="1326"/>
                  </a:cubicBezTo>
                  <a:cubicBezTo>
                    <a:pt x="847" y="1326"/>
                    <a:pt x="847" y="1328"/>
                    <a:pt x="848" y="1328"/>
                  </a:cubicBezTo>
                  <a:cubicBezTo>
                    <a:pt x="851" y="1329"/>
                    <a:pt x="854" y="1323"/>
                    <a:pt x="855" y="1326"/>
                  </a:cubicBezTo>
                  <a:close/>
                  <a:moveTo>
                    <a:pt x="809" y="1336"/>
                  </a:moveTo>
                  <a:cubicBezTo>
                    <a:pt x="812" y="1336"/>
                    <a:pt x="820" y="1332"/>
                    <a:pt x="820" y="1335"/>
                  </a:cubicBezTo>
                  <a:cubicBezTo>
                    <a:pt x="818" y="1337"/>
                    <a:pt x="808" y="1340"/>
                    <a:pt x="809" y="1336"/>
                  </a:cubicBezTo>
                  <a:close/>
                  <a:moveTo>
                    <a:pt x="590" y="183"/>
                  </a:moveTo>
                  <a:cubicBezTo>
                    <a:pt x="594" y="183"/>
                    <a:pt x="597" y="182"/>
                    <a:pt x="601" y="181"/>
                  </a:cubicBezTo>
                  <a:cubicBezTo>
                    <a:pt x="601" y="183"/>
                    <a:pt x="601" y="183"/>
                    <a:pt x="601" y="183"/>
                  </a:cubicBezTo>
                  <a:cubicBezTo>
                    <a:pt x="598" y="183"/>
                    <a:pt x="594" y="184"/>
                    <a:pt x="590" y="185"/>
                  </a:cubicBezTo>
                  <a:lnTo>
                    <a:pt x="590" y="183"/>
                  </a:lnTo>
                  <a:close/>
                  <a:moveTo>
                    <a:pt x="1096" y="322"/>
                  </a:moveTo>
                  <a:cubicBezTo>
                    <a:pt x="1099" y="324"/>
                    <a:pt x="1101" y="326"/>
                    <a:pt x="1101" y="328"/>
                  </a:cubicBezTo>
                  <a:cubicBezTo>
                    <a:pt x="1100" y="330"/>
                    <a:pt x="1098" y="331"/>
                    <a:pt x="1094" y="327"/>
                  </a:cubicBezTo>
                  <a:cubicBezTo>
                    <a:pt x="1095" y="326"/>
                    <a:pt x="1097" y="328"/>
                    <a:pt x="1098" y="327"/>
                  </a:cubicBezTo>
                  <a:cubicBezTo>
                    <a:pt x="1100" y="326"/>
                    <a:pt x="1092" y="323"/>
                    <a:pt x="1096" y="322"/>
                  </a:cubicBezTo>
                  <a:close/>
                  <a:moveTo>
                    <a:pt x="1181" y="425"/>
                  </a:moveTo>
                  <a:cubicBezTo>
                    <a:pt x="1179" y="421"/>
                    <a:pt x="1177" y="416"/>
                    <a:pt x="1175" y="412"/>
                  </a:cubicBezTo>
                  <a:cubicBezTo>
                    <a:pt x="1180" y="415"/>
                    <a:pt x="1184" y="422"/>
                    <a:pt x="1181" y="425"/>
                  </a:cubicBezTo>
                  <a:close/>
                  <a:moveTo>
                    <a:pt x="905" y="1311"/>
                  </a:moveTo>
                  <a:cubicBezTo>
                    <a:pt x="901" y="1313"/>
                    <a:pt x="899" y="1312"/>
                    <a:pt x="896" y="1313"/>
                  </a:cubicBezTo>
                  <a:cubicBezTo>
                    <a:pt x="897" y="1311"/>
                    <a:pt x="901" y="1309"/>
                    <a:pt x="905" y="1308"/>
                  </a:cubicBezTo>
                  <a:cubicBezTo>
                    <a:pt x="905" y="1309"/>
                    <a:pt x="904" y="1310"/>
                    <a:pt x="905" y="1311"/>
                  </a:cubicBezTo>
                  <a:close/>
                  <a:moveTo>
                    <a:pt x="672" y="1343"/>
                  </a:moveTo>
                  <a:cubicBezTo>
                    <a:pt x="675" y="1343"/>
                    <a:pt x="682" y="1342"/>
                    <a:pt x="680" y="1345"/>
                  </a:cubicBezTo>
                  <a:cubicBezTo>
                    <a:pt x="676" y="1345"/>
                    <a:pt x="672" y="1346"/>
                    <a:pt x="672" y="1343"/>
                  </a:cubicBezTo>
                  <a:close/>
                  <a:moveTo>
                    <a:pt x="658" y="1342"/>
                  </a:moveTo>
                  <a:cubicBezTo>
                    <a:pt x="663" y="1343"/>
                    <a:pt x="666" y="1340"/>
                    <a:pt x="666" y="1344"/>
                  </a:cubicBezTo>
                  <a:cubicBezTo>
                    <a:pt x="664" y="1345"/>
                    <a:pt x="658" y="1344"/>
                    <a:pt x="658" y="1342"/>
                  </a:cubicBezTo>
                  <a:close/>
                  <a:moveTo>
                    <a:pt x="1148" y="377"/>
                  </a:moveTo>
                  <a:cubicBezTo>
                    <a:pt x="1152" y="382"/>
                    <a:pt x="1152" y="382"/>
                    <a:pt x="1152" y="382"/>
                  </a:cubicBezTo>
                  <a:cubicBezTo>
                    <a:pt x="1150" y="385"/>
                    <a:pt x="1145" y="379"/>
                    <a:pt x="1148" y="377"/>
                  </a:cubicBezTo>
                  <a:close/>
                  <a:moveTo>
                    <a:pt x="1157" y="388"/>
                  </a:moveTo>
                  <a:cubicBezTo>
                    <a:pt x="1161" y="393"/>
                    <a:pt x="1163" y="396"/>
                    <a:pt x="1161" y="399"/>
                  </a:cubicBezTo>
                  <a:cubicBezTo>
                    <a:pt x="1159" y="398"/>
                    <a:pt x="1158" y="396"/>
                    <a:pt x="1157" y="393"/>
                  </a:cubicBezTo>
                  <a:cubicBezTo>
                    <a:pt x="1156" y="391"/>
                    <a:pt x="1156" y="389"/>
                    <a:pt x="1157" y="388"/>
                  </a:cubicBezTo>
                  <a:close/>
                  <a:moveTo>
                    <a:pt x="631" y="1341"/>
                  </a:moveTo>
                  <a:cubicBezTo>
                    <a:pt x="623" y="1340"/>
                    <a:pt x="623" y="1340"/>
                    <a:pt x="623" y="1340"/>
                  </a:cubicBezTo>
                  <a:cubicBezTo>
                    <a:pt x="622" y="1336"/>
                    <a:pt x="633" y="1338"/>
                    <a:pt x="631" y="1341"/>
                  </a:cubicBezTo>
                  <a:close/>
                  <a:moveTo>
                    <a:pt x="1192" y="437"/>
                  </a:moveTo>
                  <a:cubicBezTo>
                    <a:pt x="1189" y="439"/>
                    <a:pt x="1189" y="439"/>
                    <a:pt x="1189" y="439"/>
                  </a:cubicBezTo>
                  <a:cubicBezTo>
                    <a:pt x="1188" y="436"/>
                    <a:pt x="1182" y="431"/>
                    <a:pt x="1184" y="429"/>
                  </a:cubicBezTo>
                  <a:cubicBezTo>
                    <a:pt x="1186" y="428"/>
                    <a:pt x="1189" y="433"/>
                    <a:pt x="1192" y="437"/>
                  </a:cubicBezTo>
                  <a:close/>
                  <a:moveTo>
                    <a:pt x="1199" y="458"/>
                  </a:moveTo>
                  <a:cubicBezTo>
                    <a:pt x="1195" y="454"/>
                    <a:pt x="1199" y="453"/>
                    <a:pt x="1197" y="450"/>
                  </a:cubicBezTo>
                  <a:cubicBezTo>
                    <a:pt x="1196" y="447"/>
                    <a:pt x="1192" y="446"/>
                    <a:pt x="1192" y="442"/>
                  </a:cubicBezTo>
                  <a:cubicBezTo>
                    <a:pt x="1195" y="439"/>
                    <a:pt x="1196" y="447"/>
                    <a:pt x="1198" y="450"/>
                  </a:cubicBezTo>
                  <a:cubicBezTo>
                    <a:pt x="1200" y="453"/>
                    <a:pt x="1208" y="462"/>
                    <a:pt x="1206" y="467"/>
                  </a:cubicBezTo>
                  <a:cubicBezTo>
                    <a:pt x="1207" y="469"/>
                    <a:pt x="1206" y="466"/>
                    <a:pt x="1205" y="463"/>
                  </a:cubicBezTo>
                  <a:cubicBezTo>
                    <a:pt x="1204" y="460"/>
                    <a:pt x="1201" y="457"/>
                    <a:pt x="1199" y="458"/>
                  </a:cubicBezTo>
                  <a:close/>
                  <a:moveTo>
                    <a:pt x="1251" y="962"/>
                  </a:moveTo>
                  <a:cubicBezTo>
                    <a:pt x="1249" y="960"/>
                    <a:pt x="1254" y="947"/>
                    <a:pt x="1256" y="944"/>
                  </a:cubicBezTo>
                  <a:cubicBezTo>
                    <a:pt x="1259" y="946"/>
                    <a:pt x="1253" y="959"/>
                    <a:pt x="1251" y="962"/>
                  </a:cubicBezTo>
                  <a:close/>
                  <a:moveTo>
                    <a:pt x="1137" y="1145"/>
                  </a:moveTo>
                  <a:cubicBezTo>
                    <a:pt x="1134" y="1140"/>
                    <a:pt x="1144" y="1134"/>
                    <a:pt x="1147" y="1131"/>
                  </a:cubicBezTo>
                  <a:cubicBezTo>
                    <a:pt x="1150" y="1127"/>
                    <a:pt x="1154" y="1122"/>
                    <a:pt x="1158" y="1116"/>
                  </a:cubicBezTo>
                  <a:cubicBezTo>
                    <a:pt x="1160" y="1113"/>
                    <a:pt x="1163" y="1111"/>
                    <a:pt x="1165" y="1108"/>
                  </a:cubicBezTo>
                  <a:cubicBezTo>
                    <a:pt x="1167" y="1105"/>
                    <a:pt x="1169" y="1102"/>
                    <a:pt x="1171" y="1099"/>
                  </a:cubicBezTo>
                  <a:cubicBezTo>
                    <a:pt x="1172" y="1097"/>
                    <a:pt x="1176" y="1094"/>
                    <a:pt x="1178" y="1091"/>
                  </a:cubicBezTo>
                  <a:cubicBezTo>
                    <a:pt x="1179" y="1089"/>
                    <a:pt x="1179" y="1088"/>
                    <a:pt x="1180" y="1086"/>
                  </a:cubicBezTo>
                  <a:cubicBezTo>
                    <a:pt x="1180" y="1085"/>
                    <a:pt x="1181" y="1083"/>
                    <a:pt x="1181" y="1082"/>
                  </a:cubicBezTo>
                  <a:cubicBezTo>
                    <a:pt x="1183" y="1080"/>
                    <a:pt x="1186" y="1078"/>
                    <a:pt x="1188" y="1075"/>
                  </a:cubicBezTo>
                  <a:cubicBezTo>
                    <a:pt x="1192" y="1070"/>
                    <a:pt x="1197" y="1064"/>
                    <a:pt x="1200" y="1057"/>
                  </a:cubicBezTo>
                  <a:cubicBezTo>
                    <a:pt x="1204" y="1050"/>
                    <a:pt x="1208" y="1043"/>
                    <a:pt x="1211" y="1037"/>
                  </a:cubicBezTo>
                  <a:cubicBezTo>
                    <a:pt x="1214" y="1031"/>
                    <a:pt x="1218" y="1026"/>
                    <a:pt x="1221" y="1021"/>
                  </a:cubicBezTo>
                  <a:cubicBezTo>
                    <a:pt x="1224" y="1016"/>
                    <a:pt x="1225" y="1009"/>
                    <a:pt x="1227" y="1005"/>
                  </a:cubicBezTo>
                  <a:cubicBezTo>
                    <a:pt x="1229" y="1001"/>
                    <a:pt x="1232" y="999"/>
                    <a:pt x="1234" y="996"/>
                  </a:cubicBezTo>
                  <a:cubicBezTo>
                    <a:pt x="1236" y="992"/>
                    <a:pt x="1238" y="987"/>
                    <a:pt x="1239" y="983"/>
                  </a:cubicBezTo>
                  <a:cubicBezTo>
                    <a:pt x="1241" y="978"/>
                    <a:pt x="1243" y="974"/>
                    <a:pt x="1245" y="970"/>
                  </a:cubicBezTo>
                  <a:cubicBezTo>
                    <a:pt x="1248" y="971"/>
                    <a:pt x="1248" y="971"/>
                    <a:pt x="1248" y="971"/>
                  </a:cubicBezTo>
                  <a:cubicBezTo>
                    <a:pt x="1248" y="977"/>
                    <a:pt x="1245" y="977"/>
                    <a:pt x="1243" y="981"/>
                  </a:cubicBezTo>
                  <a:cubicBezTo>
                    <a:pt x="1238" y="991"/>
                    <a:pt x="1235" y="1000"/>
                    <a:pt x="1230" y="1009"/>
                  </a:cubicBezTo>
                  <a:cubicBezTo>
                    <a:pt x="1227" y="1017"/>
                    <a:pt x="1223" y="1024"/>
                    <a:pt x="1219" y="1032"/>
                  </a:cubicBezTo>
                  <a:cubicBezTo>
                    <a:pt x="1217" y="1035"/>
                    <a:pt x="1215" y="1038"/>
                    <a:pt x="1213" y="1042"/>
                  </a:cubicBezTo>
                  <a:cubicBezTo>
                    <a:pt x="1211" y="1045"/>
                    <a:pt x="1209" y="1048"/>
                    <a:pt x="1207" y="1051"/>
                  </a:cubicBezTo>
                  <a:cubicBezTo>
                    <a:pt x="1205" y="1054"/>
                    <a:pt x="1205" y="1056"/>
                    <a:pt x="1203" y="1059"/>
                  </a:cubicBezTo>
                  <a:cubicBezTo>
                    <a:pt x="1202" y="1061"/>
                    <a:pt x="1201" y="1063"/>
                    <a:pt x="1199" y="1065"/>
                  </a:cubicBezTo>
                  <a:cubicBezTo>
                    <a:pt x="1197" y="1067"/>
                    <a:pt x="1196" y="1068"/>
                    <a:pt x="1194" y="1070"/>
                  </a:cubicBezTo>
                  <a:cubicBezTo>
                    <a:pt x="1193" y="1073"/>
                    <a:pt x="1192" y="1076"/>
                    <a:pt x="1190" y="1079"/>
                  </a:cubicBezTo>
                  <a:cubicBezTo>
                    <a:pt x="1189" y="1081"/>
                    <a:pt x="1186" y="1083"/>
                    <a:pt x="1185" y="1085"/>
                  </a:cubicBezTo>
                  <a:cubicBezTo>
                    <a:pt x="1183" y="1088"/>
                    <a:pt x="1182" y="1092"/>
                    <a:pt x="1180" y="1095"/>
                  </a:cubicBezTo>
                  <a:cubicBezTo>
                    <a:pt x="1179" y="1097"/>
                    <a:pt x="1178" y="1097"/>
                    <a:pt x="1176" y="1099"/>
                  </a:cubicBezTo>
                  <a:cubicBezTo>
                    <a:pt x="1174" y="1101"/>
                    <a:pt x="1175" y="1102"/>
                    <a:pt x="1174" y="1104"/>
                  </a:cubicBezTo>
                  <a:cubicBezTo>
                    <a:pt x="1171" y="1107"/>
                    <a:pt x="1167" y="1110"/>
                    <a:pt x="1164" y="1114"/>
                  </a:cubicBezTo>
                  <a:cubicBezTo>
                    <a:pt x="1160" y="1118"/>
                    <a:pt x="1156" y="1124"/>
                    <a:pt x="1152" y="1129"/>
                  </a:cubicBezTo>
                  <a:cubicBezTo>
                    <a:pt x="1150" y="1132"/>
                    <a:pt x="1148" y="1135"/>
                    <a:pt x="1145" y="1137"/>
                  </a:cubicBezTo>
                  <a:cubicBezTo>
                    <a:pt x="1143" y="1140"/>
                    <a:pt x="1140" y="1142"/>
                    <a:pt x="1137" y="1145"/>
                  </a:cubicBezTo>
                  <a:close/>
                  <a:moveTo>
                    <a:pt x="841" y="1327"/>
                  </a:moveTo>
                  <a:cubicBezTo>
                    <a:pt x="840" y="1329"/>
                    <a:pt x="830" y="1330"/>
                    <a:pt x="831" y="1327"/>
                  </a:cubicBezTo>
                  <a:cubicBezTo>
                    <a:pt x="836" y="1325"/>
                    <a:pt x="838" y="1326"/>
                    <a:pt x="841" y="1327"/>
                  </a:cubicBezTo>
                  <a:close/>
                  <a:moveTo>
                    <a:pt x="797" y="1335"/>
                  </a:moveTo>
                  <a:cubicBezTo>
                    <a:pt x="797" y="1332"/>
                    <a:pt x="797" y="1332"/>
                    <a:pt x="797" y="1332"/>
                  </a:cubicBezTo>
                  <a:cubicBezTo>
                    <a:pt x="804" y="1332"/>
                    <a:pt x="811" y="1328"/>
                    <a:pt x="813" y="1332"/>
                  </a:cubicBezTo>
                  <a:cubicBezTo>
                    <a:pt x="807" y="1333"/>
                    <a:pt x="801" y="1333"/>
                    <a:pt x="797" y="1335"/>
                  </a:cubicBezTo>
                  <a:close/>
                  <a:moveTo>
                    <a:pt x="1232" y="520"/>
                  </a:moveTo>
                  <a:cubicBezTo>
                    <a:pt x="1230" y="516"/>
                    <a:pt x="1232" y="516"/>
                    <a:pt x="1230" y="513"/>
                  </a:cubicBezTo>
                  <a:cubicBezTo>
                    <a:pt x="1232" y="512"/>
                    <a:pt x="1236" y="520"/>
                    <a:pt x="1232" y="520"/>
                  </a:cubicBezTo>
                  <a:close/>
                  <a:moveTo>
                    <a:pt x="699" y="1337"/>
                  </a:moveTo>
                  <a:cubicBezTo>
                    <a:pt x="704" y="1337"/>
                    <a:pt x="706" y="1335"/>
                    <a:pt x="710" y="1337"/>
                  </a:cubicBezTo>
                  <a:cubicBezTo>
                    <a:pt x="702" y="1340"/>
                    <a:pt x="713" y="1336"/>
                    <a:pt x="713" y="1341"/>
                  </a:cubicBezTo>
                  <a:cubicBezTo>
                    <a:pt x="708" y="1343"/>
                    <a:pt x="699" y="1340"/>
                    <a:pt x="699" y="1337"/>
                  </a:cubicBezTo>
                  <a:close/>
                  <a:moveTo>
                    <a:pt x="524" y="1312"/>
                  </a:moveTo>
                  <a:cubicBezTo>
                    <a:pt x="529" y="1309"/>
                    <a:pt x="539" y="1318"/>
                    <a:pt x="545" y="1317"/>
                  </a:cubicBezTo>
                  <a:cubicBezTo>
                    <a:pt x="545" y="1318"/>
                    <a:pt x="547" y="1318"/>
                    <a:pt x="548" y="1319"/>
                  </a:cubicBezTo>
                  <a:cubicBezTo>
                    <a:pt x="544" y="1321"/>
                    <a:pt x="528" y="1315"/>
                    <a:pt x="524" y="1312"/>
                  </a:cubicBezTo>
                  <a:close/>
                  <a:moveTo>
                    <a:pt x="457" y="1282"/>
                  </a:moveTo>
                  <a:cubicBezTo>
                    <a:pt x="460" y="1281"/>
                    <a:pt x="465" y="1286"/>
                    <a:pt x="466" y="1287"/>
                  </a:cubicBezTo>
                  <a:cubicBezTo>
                    <a:pt x="463" y="1290"/>
                    <a:pt x="457" y="1284"/>
                    <a:pt x="457" y="1282"/>
                  </a:cubicBezTo>
                  <a:close/>
                  <a:moveTo>
                    <a:pt x="478" y="1292"/>
                  </a:moveTo>
                  <a:cubicBezTo>
                    <a:pt x="477" y="1294"/>
                    <a:pt x="471" y="1290"/>
                    <a:pt x="469" y="1289"/>
                  </a:cubicBezTo>
                  <a:cubicBezTo>
                    <a:pt x="469" y="1288"/>
                    <a:pt x="471" y="1289"/>
                    <a:pt x="473" y="1289"/>
                  </a:cubicBezTo>
                  <a:cubicBezTo>
                    <a:pt x="475" y="1290"/>
                    <a:pt x="477" y="1291"/>
                    <a:pt x="478" y="1292"/>
                  </a:cubicBezTo>
                  <a:close/>
                  <a:moveTo>
                    <a:pt x="431" y="1270"/>
                  </a:moveTo>
                  <a:cubicBezTo>
                    <a:pt x="432" y="1273"/>
                    <a:pt x="427" y="1267"/>
                    <a:pt x="424" y="1265"/>
                  </a:cubicBezTo>
                  <a:cubicBezTo>
                    <a:pt x="420" y="1262"/>
                    <a:pt x="416" y="1261"/>
                    <a:pt x="413" y="1259"/>
                  </a:cubicBezTo>
                  <a:cubicBezTo>
                    <a:pt x="416" y="1258"/>
                    <a:pt x="419" y="1259"/>
                    <a:pt x="423" y="1262"/>
                  </a:cubicBezTo>
                  <a:cubicBezTo>
                    <a:pt x="426" y="1265"/>
                    <a:pt x="429" y="1268"/>
                    <a:pt x="431" y="1270"/>
                  </a:cubicBezTo>
                  <a:close/>
                  <a:moveTo>
                    <a:pt x="400" y="1249"/>
                  </a:moveTo>
                  <a:cubicBezTo>
                    <a:pt x="405" y="1252"/>
                    <a:pt x="412" y="1253"/>
                    <a:pt x="410" y="1257"/>
                  </a:cubicBezTo>
                  <a:cubicBezTo>
                    <a:pt x="406" y="1255"/>
                    <a:pt x="399" y="1253"/>
                    <a:pt x="400" y="1249"/>
                  </a:cubicBezTo>
                  <a:close/>
                  <a:moveTo>
                    <a:pt x="312" y="1185"/>
                  </a:moveTo>
                  <a:cubicBezTo>
                    <a:pt x="311" y="1182"/>
                    <a:pt x="309" y="1177"/>
                    <a:pt x="303" y="1175"/>
                  </a:cubicBezTo>
                  <a:cubicBezTo>
                    <a:pt x="305" y="1171"/>
                    <a:pt x="309" y="1175"/>
                    <a:pt x="312" y="1179"/>
                  </a:cubicBezTo>
                  <a:cubicBezTo>
                    <a:pt x="315" y="1183"/>
                    <a:pt x="317" y="1187"/>
                    <a:pt x="312" y="1185"/>
                  </a:cubicBezTo>
                  <a:close/>
                  <a:moveTo>
                    <a:pt x="1176" y="427"/>
                  </a:moveTo>
                  <a:cubicBezTo>
                    <a:pt x="1175" y="428"/>
                    <a:pt x="1167" y="422"/>
                    <a:pt x="1170" y="420"/>
                  </a:cubicBezTo>
                  <a:cubicBezTo>
                    <a:pt x="1172" y="421"/>
                    <a:pt x="1174" y="424"/>
                    <a:pt x="1176" y="427"/>
                  </a:cubicBezTo>
                  <a:close/>
                  <a:moveTo>
                    <a:pt x="1178" y="431"/>
                  </a:moveTo>
                  <a:cubicBezTo>
                    <a:pt x="1180" y="431"/>
                    <a:pt x="1185" y="440"/>
                    <a:pt x="1183" y="441"/>
                  </a:cubicBezTo>
                  <a:cubicBezTo>
                    <a:pt x="1178" y="436"/>
                    <a:pt x="1181" y="435"/>
                    <a:pt x="1178" y="431"/>
                  </a:cubicBezTo>
                  <a:close/>
                  <a:moveTo>
                    <a:pt x="330" y="1193"/>
                  </a:moveTo>
                  <a:cubicBezTo>
                    <a:pt x="331" y="1195"/>
                    <a:pt x="334" y="1197"/>
                    <a:pt x="336" y="1199"/>
                  </a:cubicBezTo>
                  <a:cubicBezTo>
                    <a:pt x="338" y="1201"/>
                    <a:pt x="339" y="1203"/>
                    <a:pt x="337" y="1204"/>
                  </a:cubicBezTo>
                  <a:cubicBezTo>
                    <a:pt x="333" y="1200"/>
                    <a:pt x="330" y="1201"/>
                    <a:pt x="331" y="1197"/>
                  </a:cubicBezTo>
                  <a:cubicBezTo>
                    <a:pt x="331" y="1196"/>
                    <a:pt x="328" y="1194"/>
                    <a:pt x="330" y="1193"/>
                  </a:cubicBezTo>
                  <a:close/>
                  <a:moveTo>
                    <a:pt x="260" y="1126"/>
                  </a:moveTo>
                  <a:cubicBezTo>
                    <a:pt x="262" y="1124"/>
                    <a:pt x="269" y="1132"/>
                    <a:pt x="266" y="1133"/>
                  </a:cubicBezTo>
                  <a:cubicBezTo>
                    <a:pt x="262" y="1130"/>
                    <a:pt x="261" y="1129"/>
                    <a:pt x="260" y="1126"/>
                  </a:cubicBezTo>
                  <a:close/>
                  <a:moveTo>
                    <a:pt x="1206" y="476"/>
                  </a:moveTo>
                  <a:cubicBezTo>
                    <a:pt x="1209" y="480"/>
                    <a:pt x="1210" y="484"/>
                    <a:pt x="1211" y="487"/>
                  </a:cubicBezTo>
                  <a:cubicBezTo>
                    <a:pt x="1209" y="486"/>
                    <a:pt x="1202" y="477"/>
                    <a:pt x="1206" y="476"/>
                  </a:cubicBezTo>
                  <a:close/>
                  <a:moveTo>
                    <a:pt x="656" y="1334"/>
                  </a:moveTo>
                  <a:cubicBezTo>
                    <a:pt x="652" y="1333"/>
                    <a:pt x="645" y="1334"/>
                    <a:pt x="647" y="1331"/>
                  </a:cubicBezTo>
                  <a:cubicBezTo>
                    <a:pt x="650" y="1332"/>
                    <a:pt x="657" y="1331"/>
                    <a:pt x="656" y="1334"/>
                  </a:cubicBezTo>
                  <a:close/>
                  <a:moveTo>
                    <a:pt x="536" y="1311"/>
                  </a:moveTo>
                  <a:cubicBezTo>
                    <a:pt x="524" y="1306"/>
                    <a:pt x="519" y="1304"/>
                    <a:pt x="509" y="1299"/>
                  </a:cubicBezTo>
                  <a:cubicBezTo>
                    <a:pt x="512" y="1296"/>
                    <a:pt x="516" y="1301"/>
                    <a:pt x="519" y="1302"/>
                  </a:cubicBezTo>
                  <a:cubicBezTo>
                    <a:pt x="524" y="1303"/>
                    <a:pt x="529" y="1301"/>
                    <a:pt x="536" y="1304"/>
                  </a:cubicBezTo>
                  <a:cubicBezTo>
                    <a:pt x="537" y="1307"/>
                    <a:pt x="535" y="1307"/>
                    <a:pt x="536" y="1311"/>
                  </a:cubicBezTo>
                  <a:close/>
                  <a:moveTo>
                    <a:pt x="344" y="1208"/>
                  </a:moveTo>
                  <a:cubicBezTo>
                    <a:pt x="345" y="1204"/>
                    <a:pt x="349" y="1211"/>
                    <a:pt x="352" y="1213"/>
                  </a:cubicBezTo>
                  <a:cubicBezTo>
                    <a:pt x="354" y="1215"/>
                    <a:pt x="355" y="1215"/>
                    <a:pt x="357" y="1217"/>
                  </a:cubicBezTo>
                  <a:cubicBezTo>
                    <a:pt x="359" y="1218"/>
                    <a:pt x="361" y="1219"/>
                    <a:pt x="362" y="1221"/>
                  </a:cubicBezTo>
                  <a:cubicBezTo>
                    <a:pt x="356" y="1221"/>
                    <a:pt x="347" y="1210"/>
                    <a:pt x="344" y="1208"/>
                  </a:cubicBezTo>
                  <a:close/>
                  <a:moveTo>
                    <a:pt x="244" y="1105"/>
                  </a:moveTo>
                  <a:cubicBezTo>
                    <a:pt x="246" y="1103"/>
                    <a:pt x="253" y="1112"/>
                    <a:pt x="252" y="1114"/>
                  </a:cubicBezTo>
                  <a:cubicBezTo>
                    <a:pt x="250" y="1117"/>
                    <a:pt x="244" y="1107"/>
                    <a:pt x="244" y="1105"/>
                  </a:cubicBezTo>
                  <a:close/>
                  <a:moveTo>
                    <a:pt x="231" y="1084"/>
                  </a:moveTo>
                  <a:cubicBezTo>
                    <a:pt x="234" y="1088"/>
                    <a:pt x="238" y="1093"/>
                    <a:pt x="238" y="1096"/>
                  </a:cubicBezTo>
                  <a:cubicBezTo>
                    <a:pt x="236" y="1097"/>
                    <a:pt x="227" y="1085"/>
                    <a:pt x="231" y="1084"/>
                  </a:cubicBezTo>
                  <a:close/>
                  <a:moveTo>
                    <a:pt x="1267" y="689"/>
                  </a:moveTo>
                  <a:cubicBezTo>
                    <a:pt x="1266" y="688"/>
                    <a:pt x="1265" y="688"/>
                    <a:pt x="1264" y="690"/>
                  </a:cubicBezTo>
                  <a:cubicBezTo>
                    <a:pt x="1264" y="696"/>
                    <a:pt x="1265" y="698"/>
                    <a:pt x="1265" y="703"/>
                  </a:cubicBezTo>
                  <a:cubicBezTo>
                    <a:pt x="1265" y="706"/>
                    <a:pt x="1264" y="707"/>
                    <a:pt x="1264" y="710"/>
                  </a:cubicBezTo>
                  <a:cubicBezTo>
                    <a:pt x="1264" y="711"/>
                    <a:pt x="1265" y="713"/>
                    <a:pt x="1265" y="715"/>
                  </a:cubicBezTo>
                  <a:cubicBezTo>
                    <a:pt x="1265" y="716"/>
                    <a:pt x="1265" y="718"/>
                    <a:pt x="1265" y="720"/>
                  </a:cubicBezTo>
                  <a:cubicBezTo>
                    <a:pt x="1266" y="724"/>
                    <a:pt x="1266" y="728"/>
                    <a:pt x="1266" y="732"/>
                  </a:cubicBezTo>
                  <a:cubicBezTo>
                    <a:pt x="1266" y="738"/>
                    <a:pt x="1269" y="732"/>
                    <a:pt x="1269" y="735"/>
                  </a:cubicBezTo>
                  <a:cubicBezTo>
                    <a:pt x="1270" y="738"/>
                    <a:pt x="1268" y="738"/>
                    <a:pt x="1267" y="738"/>
                  </a:cubicBezTo>
                  <a:cubicBezTo>
                    <a:pt x="1267" y="741"/>
                    <a:pt x="1269" y="740"/>
                    <a:pt x="1269" y="743"/>
                  </a:cubicBezTo>
                  <a:cubicBezTo>
                    <a:pt x="1269" y="745"/>
                    <a:pt x="1268" y="745"/>
                    <a:pt x="1268" y="747"/>
                  </a:cubicBezTo>
                  <a:cubicBezTo>
                    <a:pt x="1268" y="752"/>
                    <a:pt x="1269" y="753"/>
                    <a:pt x="1268" y="758"/>
                  </a:cubicBezTo>
                  <a:cubicBezTo>
                    <a:pt x="1268" y="760"/>
                    <a:pt x="1267" y="761"/>
                    <a:pt x="1266" y="762"/>
                  </a:cubicBezTo>
                  <a:cubicBezTo>
                    <a:pt x="1266" y="763"/>
                    <a:pt x="1265" y="768"/>
                    <a:pt x="1265" y="772"/>
                  </a:cubicBezTo>
                  <a:cubicBezTo>
                    <a:pt x="1264" y="777"/>
                    <a:pt x="1263" y="782"/>
                    <a:pt x="1263" y="785"/>
                  </a:cubicBezTo>
                  <a:cubicBezTo>
                    <a:pt x="1264" y="791"/>
                    <a:pt x="1265" y="791"/>
                    <a:pt x="1266" y="797"/>
                  </a:cubicBezTo>
                  <a:cubicBezTo>
                    <a:pt x="1264" y="798"/>
                    <a:pt x="1265" y="802"/>
                    <a:pt x="1264" y="805"/>
                  </a:cubicBezTo>
                  <a:cubicBezTo>
                    <a:pt x="1264" y="805"/>
                    <a:pt x="1262" y="804"/>
                    <a:pt x="1262" y="805"/>
                  </a:cubicBezTo>
                  <a:cubicBezTo>
                    <a:pt x="1261" y="807"/>
                    <a:pt x="1262" y="811"/>
                    <a:pt x="1260" y="813"/>
                  </a:cubicBezTo>
                  <a:cubicBezTo>
                    <a:pt x="1260" y="814"/>
                    <a:pt x="1259" y="814"/>
                    <a:pt x="1259" y="815"/>
                  </a:cubicBezTo>
                  <a:cubicBezTo>
                    <a:pt x="1257" y="819"/>
                    <a:pt x="1256" y="824"/>
                    <a:pt x="1256" y="831"/>
                  </a:cubicBezTo>
                  <a:cubicBezTo>
                    <a:pt x="1256" y="834"/>
                    <a:pt x="1257" y="835"/>
                    <a:pt x="1257" y="839"/>
                  </a:cubicBezTo>
                  <a:cubicBezTo>
                    <a:pt x="1255" y="838"/>
                    <a:pt x="1254" y="840"/>
                    <a:pt x="1252" y="843"/>
                  </a:cubicBezTo>
                  <a:cubicBezTo>
                    <a:pt x="1251" y="846"/>
                    <a:pt x="1253" y="849"/>
                    <a:pt x="1252" y="853"/>
                  </a:cubicBezTo>
                  <a:cubicBezTo>
                    <a:pt x="1251" y="857"/>
                    <a:pt x="1248" y="859"/>
                    <a:pt x="1246" y="863"/>
                  </a:cubicBezTo>
                  <a:cubicBezTo>
                    <a:pt x="1245" y="866"/>
                    <a:pt x="1245" y="871"/>
                    <a:pt x="1244" y="876"/>
                  </a:cubicBezTo>
                  <a:cubicBezTo>
                    <a:pt x="1243" y="879"/>
                    <a:pt x="1241" y="881"/>
                    <a:pt x="1240" y="884"/>
                  </a:cubicBezTo>
                  <a:cubicBezTo>
                    <a:pt x="1239" y="888"/>
                    <a:pt x="1238" y="893"/>
                    <a:pt x="1237" y="896"/>
                  </a:cubicBezTo>
                  <a:cubicBezTo>
                    <a:pt x="1237" y="897"/>
                    <a:pt x="1234" y="900"/>
                    <a:pt x="1234" y="901"/>
                  </a:cubicBezTo>
                  <a:cubicBezTo>
                    <a:pt x="1234" y="901"/>
                    <a:pt x="1235" y="913"/>
                    <a:pt x="1231" y="914"/>
                  </a:cubicBezTo>
                  <a:cubicBezTo>
                    <a:pt x="1228" y="914"/>
                    <a:pt x="1230" y="915"/>
                    <a:pt x="1229" y="919"/>
                  </a:cubicBezTo>
                  <a:cubicBezTo>
                    <a:pt x="1228" y="921"/>
                    <a:pt x="1224" y="925"/>
                    <a:pt x="1228" y="927"/>
                  </a:cubicBezTo>
                  <a:cubicBezTo>
                    <a:pt x="1226" y="931"/>
                    <a:pt x="1224" y="928"/>
                    <a:pt x="1222" y="931"/>
                  </a:cubicBezTo>
                  <a:cubicBezTo>
                    <a:pt x="1221" y="933"/>
                    <a:pt x="1222" y="935"/>
                    <a:pt x="1221" y="938"/>
                  </a:cubicBezTo>
                  <a:cubicBezTo>
                    <a:pt x="1220" y="939"/>
                    <a:pt x="1218" y="939"/>
                    <a:pt x="1218" y="942"/>
                  </a:cubicBezTo>
                  <a:cubicBezTo>
                    <a:pt x="1217" y="947"/>
                    <a:pt x="1219" y="943"/>
                    <a:pt x="1220" y="946"/>
                  </a:cubicBezTo>
                  <a:cubicBezTo>
                    <a:pt x="1218" y="949"/>
                    <a:pt x="1217" y="949"/>
                    <a:pt x="1216" y="952"/>
                  </a:cubicBezTo>
                  <a:cubicBezTo>
                    <a:pt x="1215" y="955"/>
                    <a:pt x="1216" y="962"/>
                    <a:pt x="1213" y="962"/>
                  </a:cubicBezTo>
                  <a:cubicBezTo>
                    <a:pt x="1208" y="962"/>
                    <a:pt x="1213" y="963"/>
                    <a:pt x="1210" y="967"/>
                  </a:cubicBezTo>
                  <a:cubicBezTo>
                    <a:pt x="1209" y="969"/>
                    <a:pt x="1205" y="970"/>
                    <a:pt x="1203" y="972"/>
                  </a:cubicBezTo>
                  <a:cubicBezTo>
                    <a:pt x="1203" y="975"/>
                    <a:pt x="1202" y="979"/>
                    <a:pt x="1199" y="984"/>
                  </a:cubicBezTo>
                  <a:cubicBezTo>
                    <a:pt x="1197" y="988"/>
                    <a:pt x="1194" y="992"/>
                    <a:pt x="1192" y="993"/>
                  </a:cubicBezTo>
                  <a:cubicBezTo>
                    <a:pt x="1191" y="995"/>
                    <a:pt x="1190" y="997"/>
                    <a:pt x="1189" y="999"/>
                  </a:cubicBezTo>
                  <a:cubicBezTo>
                    <a:pt x="1188" y="1001"/>
                    <a:pt x="1188" y="1002"/>
                    <a:pt x="1189" y="1003"/>
                  </a:cubicBezTo>
                  <a:cubicBezTo>
                    <a:pt x="1186" y="1006"/>
                    <a:pt x="1188" y="1000"/>
                    <a:pt x="1185" y="1003"/>
                  </a:cubicBezTo>
                  <a:cubicBezTo>
                    <a:pt x="1182" y="1009"/>
                    <a:pt x="1182" y="1013"/>
                    <a:pt x="1176" y="1021"/>
                  </a:cubicBezTo>
                  <a:cubicBezTo>
                    <a:pt x="1172" y="1026"/>
                    <a:pt x="1164" y="1029"/>
                    <a:pt x="1167" y="1036"/>
                  </a:cubicBezTo>
                  <a:cubicBezTo>
                    <a:pt x="1163" y="1036"/>
                    <a:pt x="1163" y="1042"/>
                    <a:pt x="1159" y="1045"/>
                  </a:cubicBezTo>
                  <a:cubicBezTo>
                    <a:pt x="1159" y="1045"/>
                    <a:pt x="1155" y="1047"/>
                    <a:pt x="1154" y="1048"/>
                  </a:cubicBezTo>
                  <a:cubicBezTo>
                    <a:pt x="1153" y="1049"/>
                    <a:pt x="1152" y="1052"/>
                    <a:pt x="1151" y="1053"/>
                  </a:cubicBezTo>
                  <a:cubicBezTo>
                    <a:pt x="1150" y="1054"/>
                    <a:pt x="1148" y="1056"/>
                    <a:pt x="1146" y="1058"/>
                  </a:cubicBezTo>
                  <a:cubicBezTo>
                    <a:pt x="1145" y="1059"/>
                    <a:pt x="1144" y="1060"/>
                    <a:pt x="1143" y="1061"/>
                  </a:cubicBezTo>
                  <a:cubicBezTo>
                    <a:pt x="1142" y="1062"/>
                    <a:pt x="1141" y="1063"/>
                    <a:pt x="1140" y="1065"/>
                  </a:cubicBezTo>
                  <a:cubicBezTo>
                    <a:pt x="1138" y="1067"/>
                    <a:pt x="1138" y="1070"/>
                    <a:pt x="1136" y="1073"/>
                  </a:cubicBezTo>
                  <a:cubicBezTo>
                    <a:pt x="1134" y="1075"/>
                    <a:pt x="1133" y="1074"/>
                    <a:pt x="1132" y="1076"/>
                  </a:cubicBezTo>
                  <a:cubicBezTo>
                    <a:pt x="1131" y="1077"/>
                    <a:pt x="1130" y="1081"/>
                    <a:pt x="1128" y="1079"/>
                  </a:cubicBezTo>
                  <a:cubicBezTo>
                    <a:pt x="1125" y="1081"/>
                    <a:pt x="1126" y="1083"/>
                    <a:pt x="1124" y="1085"/>
                  </a:cubicBezTo>
                  <a:cubicBezTo>
                    <a:pt x="1122" y="1087"/>
                    <a:pt x="1121" y="1086"/>
                    <a:pt x="1119" y="1088"/>
                  </a:cubicBezTo>
                  <a:cubicBezTo>
                    <a:pt x="1116" y="1092"/>
                    <a:pt x="1115" y="1094"/>
                    <a:pt x="1112" y="1097"/>
                  </a:cubicBezTo>
                  <a:cubicBezTo>
                    <a:pt x="1111" y="1097"/>
                    <a:pt x="1111" y="1099"/>
                    <a:pt x="1110" y="1099"/>
                  </a:cubicBezTo>
                  <a:cubicBezTo>
                    <a:pt x="1110" y="1099"/>
                    <a:pt x="1109" y="1098"/>
                    <a:pt x="1109" y="1098"/>
                  </a:cubicBezTo>
                  <a:cubicBezTo>
                    <a:pt x="1106" y="1100"/>
                    <a:pt x="1102" y="1105"/>
                    <a:pt x="1101" y="1106"/>
                  </a:cubicBezTo>
                  <a:cubicBezTo>
                    <a:pt x="1099" y="1108"/>
                    <a:pt x="1098" y="1112"/>
                    <a:pt x="1096" y="1114"/>
                  </a:cubicBezTo>
                  <a:cubicBezTo>
                    <a:pt x="1094" y="1116"/>
                    <a:pt x="1092" y="1115"/>
                    <a:pt x="1090" y="1117"/>
                  </a:cubicBezTo>
                  <a:cubicBezTo>
                    <a:pt x="1087" y="1119"/>
                    <a:pt x="1088" y="1121"/>
                    <a:pt x="1086" y="1122"/>
                  </a:cubicBezTo>
                  <a:cubicBezTo>
                    <a:pt x="1084" y="1124"/>
                    <a:pt x="1082" y="1125"/>
                    <a:pt x="1080" y="1126"/>
                  </a:cubicBezTo>
                  <a:cubicBezTo>
                    <a:pt x="1079" y="1127"/>
                    <a:pt x="1077" y="1129"/>
                    <a:pt x="1076" y="1131"/>
                  </a:cubicBezTo>
                  <a:cubicBezTo>
                    <a:pt x="1074" y="1133"/>
                    <a:pt x="1072" y="1135"/>
                    <a:pt x="1069" y="1137"/>
                  </a:cubicBezTo>
                  <a:cubicBezTo>
                    <a:pt x="1067" y="1138"/>
                    <a:pt x="1066" y="1138"/>
                    <a:pt x="1064" y="1140"/>
                  </a:cubicBezTo>
                  <a:cubicBezTo>
                    <a:pt x="1062" y="1141"/>
                    <a:pt x="1060" y="1144"/>
                    <a:pt x="1058" y="1145"/>
                  </a:cubicBezTo>
                  <a:cubicBezTo>
                    <a:pt x="1057" y="1146"/>
                    <a:pt x="1055" y="1146"/>
                    <a:pt x="1054" y="1147"/>
                  </a:cubicBezTo>
                  <a:cubicBezTo>
                    <a:pt x="1051" y="1149"/>
                    <a:pt x="1047" y="1152"/>
                    <a:pt x="1044" y="1154"/>
                  </a:cubicBezTo>
                  <a:cubicBezTo>
                    <a:pt x="1043" y="1155"/>
                    <a:pt x="1043" y="1156"/>
                    <a:pt x="1042" y="1157"/>
                  </a:cubicBezTo>
                  <a:cubicBezTo>
                    <a:pt x="1040" y="1158"/>
                    <a:pt x="1038" y="1158"/>
                    <a:pt x="1036" y="1159"/>
                  </a:cubicBezTo>
                  <a:cubicBezTo>
                    <a:pt x="1034" y="1161"/>
                    <a:pt x="1032" y="1163"/>
                    <a:pt x="1029" y="1165"/>
                  </a:cubicBezTo>
                  <a:cubicBezTo>
                    <a:pt x="1027" y="1166"/>
                    <a:pt x="1024" y="1168"/>
                    <a:pt x="1022" y="1170"/>
                  </a:cubicBezTo>
                  <a:cubicBezTo>
                    <a:pt x="1019" y="1172"/>
                    <a:pt x="1015" y="1173"/>
                    <a:pt x="1013" y="1175"/>
                  </a:cubicBezTo>
                  <a:cubicBezTo>
                    <a:pt x="1010" y="1177"/>
                    <a:pt x="1007" y="1179"/>
                    <a:pt x="1004" y="1181"/>
                  </a:cubicBezTo>
                  <a:cubicBezTo>
                    <a:pt x="1002" y="1182"/>
                    <a:pt x="999" y="1182"/>
                    <a:pt x="997" y="1184"/>
                  </a:cubicBezTo>
                  <a:cubicBezTo>
                    <a:pt x="995" y="1185"/>
                    <a:pt x="991" y="1189"/>
                    <a:pt x="987" y="1191"/>
                  </a:cubicBezTo>
                  <a:cubicBezTo>
                    <a:pt x="986" y="1191"/>
                    <a:pt x="983" y="1192"/>
                    <a:pt x="981" y="1192"/>
                  </a:cubicBezTo>
                  <a:cubicBezTo>
                    <a:pt x="973" y="1197"/>
                    <a:pt x="965" y="1204"/>
                    <a:pt x="956" y="1203"/>
                  </a:cubicBezTo>
                  <a:cubicBezTo>
                    <a:pt x="958" y="1201"/>
                    <a:pt x="960" y="1200"/>
                    <a:pt x="964" y="1198"/>
                  </a:cubicBezTo>
                  <a:cubicBezTo>
                    <a:pt x="967" y="1197"/>
                    <a:pt x="970" y="1196"/>
                    <a:pt x="973" y="1194"/>
                  </a:cubicBezTo>
                  <a:cubicBezTo>
                    <a:pt x="975" y="1193"/>
                    <a:pt x="978" y="1191"/>
                    <a:pt x="980" y="1190"/>
                  </a:cubicBezTo>
                  <a:cubicBezTo>
                    <a:pt x="982" y="1189"/>
                    <a:pt x="983" y="1190"/>
                    <a:pt x="984" y="1189"/>
                  </a:cubicBezTo>
                  <a:cubicBezTo>
                    <a:pt x="986" y="1189"/>
                    <a:pt x="986" y="1188"/>
                    <a:pt x="986" y="1187"/>
                  </a:cubicBezTo>
                  <a:cubicBezTo>
                    <a:pt x="986" y="1187"/>
                    <a:pt x="988" y="1187"/>
                    <a:pt x="989" y="1186"/>
                  </a:cubicBezTo>
                  <a:cubicBezTo>
                    <a:pt x="991" y="1186"/>
                    <a:pt x="992" y="1185"/>
                    <a:pt x="993" y="1185"/>
                  </a:cubicBezTo>
                  <a:cubicBezTo>
                    <a:pt x="994" y="1184"/>
                    <a:pt x="995" y="1182"/>
                    <a:pt x="997" y="1181"/>
                  </a:cubicBezTo>
                  <a:cubicBezTo>
                    <a:pt x="999" y="1179"/>
                    <a:pt x="1003" y="1179"/>
                    <a:pt x="1006" y="1177"/>
                  </a:cubicBezTo>
                  <a:cubicBezTo>
                    <a:pt x="1010" y="1175"/>
                    <a:pt x="1014" y="1171"/>
                    <a:pt x="1018" y="1167"/>
                  </a:cubicBezTo>
                  <a:cubicBezTo>
                    <a:pt x="1022" y="1164"/>
                    <a:pt x="1027" y="1161"/>
                    <a:pt x="1030" y="1160"/>
                  </a:cubicBezTo>
                  <a:cubicBezTo>
                    <a:pt x="1031" y="1160"/>
                    <a:pt x="1029" y="1163"/>
                    <a:pt x="1028" y="1163"/>
                  </a:cubicBezTo>
                  <a:cubicBezTo>
                    <a:pt x="1033" y="1160"/>
                    <a:pt x="1035" y="1155"/>
                    <a:pt x="1040" y="1152"/>
                  </a:cubicBezTo>
                  <a:cubicBezTo>
                    <a:pt x="1041" y="1151"/>
                    <a:pt x="1044" y="1152"/>
                    <a:pt x="1045" y="1151"/>
                  </a:cubicBezTo>
                  <a:cubicBezTo>
                    <a:pt x="1047" y="1149"/>
                    <a:pt x="1047" y="1148"/>
                    <a:pt x="1048" y="1147"/>
                  </a:cubicBezTo>
                  <a:cubicBezTo>
                    <a:pt x="1051" y="1145"/>
                    <a:pt x="1061" y="1137"/>
                    <a:pt x="1066" y="1133"/>
                  </a:cubicBezTo>
                  <a:cubicBezTo>
                    <a:pt x="1066" y="1132"/>
                    <a:pt x="1066" y="1131"/>
                    <a:pt x="1068" y="1130"/>
                  </a:cubicBezTo>
                  <a:cubicBezTo>
                    <a:pt x="1069" y="1129"/>
                    <a:pt x="1071" y="1129"/>
                    <a:pt x="1071" y="1129"/>
                  </a:cubicBezTo>
                  <a:cubicBezTo>
                    <a:pt x="1072" y="1128"/>
                    <a:pt x="1073" y="1127"/>
                    <a:pt x="1074" y="1126"/>
                  </a:cubicBezTo>
                  <a:cubicBezTo>
                    <a:pt x="1076" y="1125"/>
                    <a:pt x="1078" y="1124"/>
                    <a:pt x="1079" y="1123"/>
                  </a:cubicBezTo>
                  <a:cubicBezTo>
                    <a:pt x="1080" y="1123"/>
                    <a:pt x="1081" y="1120"/>
                    <a:pt x="1083" y="1118"/>
                  </a:cubicBezTo>
                  <a:cubicBezTo>
                    <a:pt x="1087" y="1115"/>
                    <a:pt x="1092" y="1110"/>
                    <a:pt x="1096" y="1106"/>
                  </a:cubicBezTo>
                  <a:cubicBezTo>
                    <a:pt x="1099" y="1103"/>
                    <a:pt x="1101" y="1100"/>
                    <a:pt x="1104" y="1098"/>
                  </a:cubicBezTo>
                  <a:cubicBezTo>
                    <a:pt x="1105" y="1096"/>
                    <a:pt x="1108" y="1095"/>
                    <a:pt x="1109" y="1093"/>
                  </a:cubicBezTo>
                  <a:cubicBezTo>
                    <a:pt x="1112" y="1090"/>
                    <a:pt x="1114" y="1087"/>
                    <a:pt x="1116" y="1084"/>
                  </a:cubicBezTo>
                  <a:cubicBezTo>
                    <a:pt x="1117" y="1082"/>
                    <a:pt x="1120" y="1079"/>
                    <a:pt x="1123" y="1076"/>
                  </a:cubicBezTo>
                  <a:cubicBezTo>
                    <a:pt x="1125" y="1072"/>
                    <a:pt x="1128" y="1069"/>
                    <a:pt x="1129" y="1069"/>
                  </a:cubicBezTo>
                  <a:cubicBezTo>
                    <a:pt x="1133" y="1068"/>
                    <a:pt x="1130" y="1069"/>
                    <a:pt x="1134" y="1064"/>
                  </a:cubicBezTo>
                  <a:cubicBezTo>
                    <a:pt x="1136" y="1062"/>
                    <a:pt x="1138" y="1061"/>
                    <a:pt x="1139" y="1060"/>
                  </a:cubicBezTo>
                  <a:cubicBezTo>
                    <a:pt x="1140" y="1058"/>
                    <a:pt x="1139" y="1058"/>
                    <a:pt x="1141" y="1055"/>
                  </a:cubicBezTo>
                  <a:cubicBezTo>
                    <a:pt x="1140" y="1055"/>
                    <a:pt x="1142" y="1055"/>
                    <a:pt x="1142" y="1054"/>
                  </a:cubicBezTo>
                  <a:cubicBezTo>
                    <a:pt x="1142" y="1054"/>
                    <a:pt x="1141" y="1053"/>
                    <a:pt x="1142" y="1052"/>
                  </a:cubicBezTo>
                  <a:cubicBezTo>
                    <a:pt x="1143" y="1050"/>
                    <a:pt x="1146" y="1049"/>
                    <a:pt x="1147" y="1047"/>
                  </a:cubicBezTo>
                  <a:cubicBezTo>
                    <a:pt x="1150" y="1044"/>
                    <a:pt x="1152" y="1041"/>
                    <a:pt x="1154" y="1038"/>
                  </a:cubicBezTo>
                  <a:cubicBezTo>
                    <a:pt x="1155" y="1035"/>
                    <a:pt x="1157" y="1032"/>
                    <a:pt x="1158" y="1030"/>
                  </a:cubicBezTo>
                  <a:cubicBezTo>
                    <a:pt x="1161" y="1027"/>
                    <a:pt x="1165" y="1025"/>
                    <a:pt x="1168" y="1021"/>
                  </a:cubicBezTo>
                  <a:cubicBezTo>
                    <a:pt x="1170" y="1019"/>
                    <a:pt x="1171" y="1015"/>
                    <a:pt x="1172" y="1012"/>
                  </a:cubicBezTo>
                  <a:cubicBezTo>
                    <a:pt x="1176" y="1004"/>
                    <a:pt x="1184" y="995"/>
                    <a:pt x="1188" y="986"/>
                  </a:cubicBezTo>
                  <a:cubicBezTo>
                    <a:pt x="1189" y="984"/>
                    <a:pt x="1190" y="981"/>
                    <a:pt x="1190" y="979"/>
                  </a:cubicBezTo>
                  <a:cubicBezTo>
                    <a:pt x="1192" y="978"/>
                    <a:pt x="1194" y="975"/>
                    <a:pt x="1196" y="972"/>
                  </a:cubicBezTo>
                  <a:cubicBezTo>
                    <a:pt x="1198" y="969"/>
                    <a:pt x="1200" y="965"/>
                    <a:pt x="1202" y="961"/>
                  </a:cubicBezTo>
                  <a:cubicBezTo>
                    <a:pt x="1204" y="957"/>
                    <a:pt x="1206" y="952"/>
                    <a:pt x="1207" y="948"/>
                  </a:cubicBezTo>
                  <a:cubicBezTo>
                    <a:pt x="1209" y="944"/>
                    <a:pt x="1211" y="940"/>
                    <a:pt x="1213" y="936"/>
                  </a:cubicBezTo>
                  <a:cubicBezTo>
                    <a:pt x="1217" y="935"/>
                    <a:pt x="1212" y="941"/>
                    <a:pt x="1214" y="941"/>
                  </a:cubicBezTo>
                  <a:cubicBezTo>
                    <a:pt x="1217" y="940"/>
                    <a:pt x="1218" y="932"/>
                    <a:pt x="1220" y="929"/>
                  </a:cubicBezTo>
                  <a:cubicBezTo>
                    <a:pt x="1217" y="925"/>
                    <a:pt x="1217" y="938"/>
                    <a:pt x="1214" y="934"/>
                  </a:cubicBezTo>
                  <a:cubicBezTo>
                    <a:pt x="1216" y="931"/>
                    <a:pt x="1213" y="931"/>
                    <a:pt x="1216" y="927"/>
                  </a:cubicBezTo>
                  <a:cubicBezTo>
                    <a:pt x="1216" y="926"/>
                    <a:pt x="1218" y="927"/>
                    <a:pt x="1219" y="925"/>
                  </a:cubicBezTo>
                  <a:cubicBezTo>
                    <a:pt x="1222" y="919"/>
                    <a:pt x="1223" y="909"/>
                    <a:pt x="1226" y="902"/>
                  </a:cubicBezTo>
                  <a:cubicBezTo>
                    <a:pt x="1227" y="899"/>
                    <a:pt x="1228" y="898"/>
                    <a:pt x="1229" y="895"/>
                  </a:cubicBezTo>
                  <a:cubicBezTo>
                    <a:pt x="1230" y="893"/>
                    <a:pt x="1231" y="890"/>
                    <a:pt x="1232" y="887"/>
                  </a:cubicBezTo>
                  <a:cubicBezTo>
                    <a:pt x="1233" y="883"/>
                    <a:pt x="1235" y="880"/>
                    <a:pt x="1236" y="877"/>
                  </a:cubicBezTo>
                  <a:cubicBezTo>
                    <a:pt x="1237" y="871"/>
                    <a:pt x="1238" y="864"/>
                    <a:pt x="1240" y="857"/>
                  </a:cubicBezTo>
                  <a:cubicBezTo>
                    <a:pt x="1241" y="851"/>
                    <a:pt x="1244" y="846"/>
                    <a:pt x="1245" y="840"/>
                  </a:cubicBezTo>
                  <a:cubicBezTo>
                    <a:pt x="1246" y="837"/>
                    <a:pt x="1246" y="829"/>
                    <a:pt x="1247" y="824"/>
                  </a:cubicBezTo>
                  <a:cubicBezTo>
                    <a:pt x="1248" y="822"/>
                    <a:pt x="1249" y="820"/>
                    <a:pt x="1250" y="818"/>
                  </a:cubicBezTo>
                  <a:cubicBezTo>
                    <a:pt x="1251" y="812"/>
                    <a:pt x="1251" y="805"/>
                    <a:pt x="1251" y="799"/>
                  </a:cubicBezTo>
                  <a:cubicBezTo>
                    <a:pt x="1251" y="792"/>
                    <a:pt x="1251" y="786"/>
                    <a:pt x="1252" y="780"/>
                  </a:cubicBezTo>
                  <a:cubicBezTo>
                    <a:pt x="1253" y="778"/>
                    <a:pt x="1255" y="777"/>
                    <a:pt x="1255" y="776"/>
                  </a:cubicBezTo>
                  <a:cubicBezTo>
                    <a:pt x="1257" y="770"/>
                    <a:pt x="1255" y="762"/>
                    <a:pt x="1255" y="755"/>
                  </a:cubicBezTo>
                  <a:cubicBezTo>
                    <a:pt x="1255" y="750"/>
                    <a:pt x="1257" y="748"/>
                    <a:pt x="1257" y="740"/>
                  </a:cubicBezTo>
                  <a:cubicBezTo>
                    <a:pt x="1257" y="738"/>
                    <a:pt x="1255" y="734"/>
                    <a:pt x="1255" y="734"/>
                  </a:cubicBezTo>
                  <a:cubicBezTo>
                    <a:pt x="1255" y="731"/>
                    <a:pt x="1257" y="729"/>
                    <a:pt x="1257" y="727"/>
                  </a:cubicBezTo>
                  <a:cubicBezTo>
                    <a:pt x="1257" y="724"/>
                    <a:pt x="1256" y="722"/>
                    <a:pt x="1255" y="719"/>
                  </a:cubicBezTo>
                  <a:cubicBezTo>
                    <a:pt x="1255" y="715"/>
                    <a:pt x="1256" y="711"/>
                    <a:pt x="1256" y="706"/>
                  </a:cubicBezTo>
                  <a:cubicBezTo>
                    <a:pt x="1256" y="704"/>
                    <a:pt x="1255" y="702"/>
                    <a:pt x="1255" y="700"/>
                  </a:cubicBezTo>
                  <a:cubicBezTo>
                    <a:pt x="1255" y="694"/>
                    <a:pt x="1257" y="687"/>
                    <a:pt x="1255" y="677"/>
                  </a:cubicBezTo>
                  <a:cubicBezTo>
                    <a:pt x="1255" y="675"/>
                    <a:pt x="1254" y="674"/>
                    <a:pt x="1253" y="671"/>
                  </a:cubicBezTo>
                  <a:cubicBezTo>
                    <a:pt x="1253" y="669"/>
                    <a:pt x="1253" y="667"/>
                    <a:pt x="1253" y="665"/>
                  </a:cubicBezTo>
                  <a:cubicBezTo>
                    <a:pt x="1252" y="662"/>
                    <a:pt x="1252" y="660"/>
                    <a:pt x="1251" y="658"/>
                  </a:cubicBezTo>
                  <a:cubicBezTo>
                    <a:pt x="1250" y="656"/>
                    <a:pt x="1250" y="654"/>
                    <a:pt x="1251" y="652"/>
                  </a:cubicBezTo>
                  <a:cubicBezTo>
                    <a:pt x="1251" y="650"/>
                    <a:pt x="1250" y="646"/>
                    <a:pt x="1249" y="640"/>
                  </a:cubicBezTo>
                  <a:cubicBezTo>
                    <a:pt x="1248" y="634"/>
                    <a:pt x="1249" y="629"/>
                    <a:pt x="1247" y="622"/>
                  </a:cubicBezTo>
                  <a:cubicBezTo>
                    <a:pt x="1247" y="618"/>
                    <a:pt x="1245" y="615"/>
                    <a:pt x="1244" y="612"/>
                  </a:cubicBezTo>
                  <a:cubicBezTo>
                    <a:pt x="1243" y="606"/>
                    <a:pt x="1243" y="601"/>
                    <a:pt x="1241" y="595"/>
                  </a:cubicBezTo>
                  <a:cubicBezTo>
                    <a:pt x="1240" y="591"/>
                    <a:pt x="1237" y="585"/>
                    <a:pt x="1236" y="581"/>
                  </a:cubicBezTo>
                  <a:cubicBezTo>
                    <a:pt x="1236" y="577"/>
                    <a:pt x="1236" y="573"/>
                    <a:pt x="1235" y="569"/>
                  </a:cubicBezTo>
                  <a:cubicBezTo>
                    <a:pt x="1233" y="563"/>
                    <a:pt x="1230" y="552"/>
                    <a:pt x="1228" y="548"/>
                  </a:cubicBezTo>
                  <a:cubicBezTo>
                    <a:pt x="1228" y="547"/>
                    <a:pt x="1227" y="547"/>
                    <a:pt x="1226" y="545"/>
                  </a:cubicBezTo>
                  <a:cubicBezTo>
                    <a:pt x="1225" y="542"/>
                    <a:pt x="1226" y="541"/>
                    <a:pt x="1225" y="538"/>
                  </a:cubicBezTo>
                  <a:cubicBezTo>
                    <a:pt x="1224" y="536"/>
                    <a:pt x="1220" y="529"/>
                    <a:pt x="1220" y="527"/>
                  </a:cubicBezTo>
                  <a:cubicBezTo>
                    <a:pt x="1220" y="526"/>
                    <a:pt x="1222" y="525"/>
                    <a:pt x="1221" y="523"/>
                  </a:cubicBezTo>
                  <a:cubicBezTo>
                    <a:pt x="1220" y="520"/>
                    <a:pt x="1218" y="518"/>
                    <a:pt x="1217" y="515"/>
                  </a:cubicBezTo>
                  <a:cubicBezTo>
                    <a:pt x="1215" y="512"/>
                    <a:pt x="1217" y="507"/>
                    <a:pt x="1212" y="500"/>
                  </a:cubicBezTo>
                  <a:cubicBezTo>
                    <a:pt x="1218" y="499"/>
                    <a:pt x="1218" y="514"/>
                    <a:pt x="1223" y="512"/>
                  </a:cubicBezTo>
                  <a:cubicBezTo>
                    <a:pt x="1226" y="516"/>
                    <a:pt x="1226" y="522"/>
                    <a:pt x="1228" y="525"/>
                  </a:cubicBezTo>
                  <a:cubicBezTo>
                    <a:pt x="1229" y="528"/>
                    <a:pt x="1230" y="527"/>
                    <a:pt x="1232" y="530"/>
                  </a:cubicBezTo>
                  <a:cubicBezTo>
                    <a:pt x="1235" y="535"/>
                    <a:pt x="1230" y="533"/>
                    <a:pt x="1231" y="536"/>
                  </a:cubicBezTo>
                  <a:cubicBezTo>
                    <a:pt x="1231" y="538"/>
                    <a:pt x="1233" y="541"/>
                    <a:pt x="1234" y="543"/>
                  </a:cubicBezTo>
                  <a:cubicBezTo>
                    <a:pt x="1234" y="544"/>
                    <a:pt x="1233" y="548"/>
                    <a:pt x="1234" y="551"/>
                  </a:cubicBezTo>
                  <a:cubicBezTo>
                    <a:pt x="1235" y="555"/>
                    <a:pt x="1237" y="549"/>
                    <a:pt x="1238" y="554"/>
                  </a:cubicBezTo>
                  <a:cubicBezTo>
                    <a:pt x="1240" y="560"/>
                    <a:pt x="1237" y="556"/>
                    <a:pt x="1235" y="557"/>
                  </a:cubicBezTo>
                  <a:cubicBezTo>
                    <a:pt x="1239" y="566"/>
                    <a:pt x="1239" y="566"/>
                    <a:pt x="1239" y="566"/>
                  </a:cubicBezTo>
                  <a:cubicBezTo>
                    <a:pt x="1242" y="570"/>
                    <a:pt x="1237" y="557"/>
                    <a:pt x="1242" y="561"/>
                  </a:cubicBezTo>
                  <a:cubicBezTo>
                    <a:pt x="1243" y="566"/>
                    <a:pt x="1246" y="570"/>
                    <a:pt x="1246" y="574"/>
                  </a:cubicBezTo>
                  <a:cubicBezTo>
                    <a:pt x="1246" y="577"/>
                    <a:pt x="1245" y="577"/>
                    <a:pt x="1245" y="578"/>
                  </a:cubicBezTo>
                  <a:cubicBezTo>
                    <a:pt x="1245" y="580"/>
                    <a:pt x="1245" y="582"/>
                    <a:pt x="1245" y="583"/>
                  </a:cubicBezTo>
                  <a:cubicBezTo>
                    <a:pt x="1245" y="585"/>
                    <a:pt x="1245" y="590"/>
                    <a:pt x="1246" y="596"/>
                  </a:cubicBezTo>
                  <a:cubicBezTo>
                    <a:pt x="1247" y="601"/>
                    <a:pt x="1249" y="607"/>
                    <a:pt x="1251" y="610"/>
                  </a:cubicBezTo>
                  <a:cubicBezTo>
                    <a:pt x="1251" y="610"/>
                    <a:pt x="1252" y="604"/>
                    <a:pt x="1253" y="608"/>
                  </a:cubicBezTo>
                  <a:cubicBezTo>
                    <a:pt x="1253" y="609"/>
                    <a:pt x="1252" y="612"/>
                    <a:pt x="1253" y="614"/>
                  </a:cubicBezTo>
                  <a:cubicBezTo>
                    <a:pt x="1254" y="615"/>
                    <a:pt x="1255" y="613"/>
                    <a:pt x="1256" y="615"/>
                  </a:cubicBezTo>
                  <a:cubicBezTo>
                    <a:pt x="1256" y="616"/>
                    <a:pt x="1257" y="619"/>
                    <a:pt x="1258" y="619"/>
                  </a:cubicBezTo>
                  <a:cubicBezTo>
                    <a:pt x="1259" y="622"/>
                    <a:pt x="1257" y="623"/>
                    <a:pt x="1257" y="624"/>
                  </a:cubicBezTo>
                  <a:cubicBezTo>
                    <a:pt x="1258" y="627"/>
                    <a:pt x="1260" y="628"/>
                    <a:pt x="1260" y="630"/>
                  </a:cubicBezTo>
                  <a:cubicBezTo>
                    <a:pt x="1261" y="633"/>
                    <a:pt x="1259" y="634"/>
                    <a:pt x="1260" y="636"/>
                  </a:cubicBezTo>
                  <a:cubicBezTo>
                    <a:pt x="1260" y="639"/>
                    <a:pt x="1262" y="639"/>
                    <a:pt x="1263" y="642"/>
                  </a:cubicBezTo>
                  <a:cubicBezTo>
                    <a:pt x="1263" y="645"/>
                    <a:pt x="1262" y="644"/>
                    <a:pt x="1263" y="650"/>
                  </a:cubicBezTo>
                  <a:cubicBezTo>
                    <a:pt x="1263" y="652"/>
                    <a:pt x="1264" y="654"/>
                    <a:pt x="1264" y="657"/>
                  </a:cubicBezTo>
                  <a:cubicBezTo>
                    <a:pt x="1265" y="659"/>
                    <a:pt x="1265" y="662"/>
                    <a:pt x="1266" y="664"/>
                  </a:cubicBezTo>
                  <a:cubicBezTo>
                    <a:pt x="1266" y="669"/>
                    <a:pt x="1266" y="674"/>
                    <a:pt x="1264" y="677"/>
                  </a:cubicBezTo>
                  <a:cubicBezTo>
                    <a:pt x="1265" y="682"/>
                    <a:pt x="1266" y="685"/>
                    <a:pt x="1267" y="689"/>
                  </a:cubicBezTo>
                  <a:close/>
                  <a:moveTo>
                    <a:pt x="1235" y="978"/>
                  </a:moveTo>
                  <a:cubicBezTo>
                    <a:pt x="1233" y="981"/>
                    <a:pt x="1231" y="989"/>
                    <a:pt x="1228" y="990"/>
                  </a:cubicBezTo>
                  <a:cubicBezTo>
                    <a:pt x="1228" y="989"/>
                    <a:pt x="1232" y="974"/>
                    <a:pt x="1235" y="978"/>
                  </a:cubicBezTo>
                  <a:close/>
                  <a:moveTo>
                    <a:pt x="453" y="1276"/>
                  </a:moveTo>
                  <a:cubicBezTo>
                    <a:pt x="449" y="1274"/>
                    <a:pt x="445" y="1272"/>
                    <a:pt x="443" y="1270"/>
                  </a:cubicBezTo>
                  <a:cubicBezTo>
                    <a:pt x="444" y="1270"/>
                    <a:pt x="447" y="1271"/>
                    <a:pt x="450" y="1272"/>
                  </a:cubicBezTo>
                  <a:cubicBezTo>
                    <a:pt x="452" y="1273"/>
                    <a:pt x="454" y="1275"/>
                    <a:pt x="453" y="1276"/>
                  </a:cubicBezTo>
                  <a:close/>
                  <a:moveTo>
                    <a:pt x="1182" y="1070"/>
                  </a:moveTo>
                  <a:cubicBezTo>
                    <a:pt x="1185" y="1067"/>
                    <a:pt x="1188" y="1059"/>
                    <a:pt x="1190" y="1062"/>
                  </a:cubicBezTo>
                  <a:cubicBezTo>
                    <a:pt x="1189" y="1064"/>
                    <a:pt x="1184" y="1073"/>
                    <a:pt x="1182" y="1070"/>
                  </a:cubicBezTo>
                  <a:close/>
                  <a:moveTo>
                    <a:pt x="1251" y="605"/>
                  </a:moveTo>
                  <a:cubicBezTo>
                    <a:pt x="1250" y="600"/>
                    <a:pt x="1248" y="594"/>
                    <a:pt x="1246" y="589"/>
                  </a:cubicBezTo>
                  <a:cubicBezTo>
                    <a:pt x="1248" y="587"/>
                    <a:pt x="1249" y="591"/>
                    <a:pt x="1249" y="593"/>
                  </a:cubicBezTo>
                  <a:cubicBezTo>
                    <a:pt x="1250" y="594"/>
                    <a:pt x="1251" y="597"/>
                    <a:pt x="1252" y="600"/>
                  </a:cubicBezTo>
                  <a:cubicBezTo>
                    <a:pt x="1252" y="603"/>
                    <a:pt x="1253" y="605"/>
                    <a:pt x="1251" y="605"/>
                  </a:cubicBezTo>
                  <a:close/>
                  <a:moveTo>
                    <a:pt x="1259" y="896"/>
                  </a:moveTo>
                  <a:cubicBezTo>
                    <a:pt x="1258" y="899"/>
                    <a:pt x="1258" y="899"/>
                    <a:pt x="1258" y="899"/>
                  </a:cubicBezTo>
                  <a:cubicBezTo>
                    <a:pt x="1257" y="899"/>
                    <a:pt x="1257" y="900"/>
                    <a:pt x="1257" y="901"/>
                  </a:cubicBezTo>
                  <a:cubicBezTo>
                    <a:pt x="1255" y="900"/>
                    <a:pt x="1255" y="900"/>
                    <a:pt x="1255" y="900"/>
                  </a:cubicBezTo>
                  <a:cubicBezTo>
                    <a:pt x="1255" y="899"/>
                    <a:pt x="1255" y="899"/>
                    <a:pt x="1254" y="898"/>
                  </a:cubicBezTo>
                  <a:cubicBezTo>
                    <a:pt x="1255" y="895"/>
                    <a:pt x="1255" y="895"/>
                    <a:pt x="1255" y="895"/>
                  </a:cubicBezTo>
                  <a:cubicBezTo>
                    <a:pt x="1256" y="896"/>
                    <a:pt x="1256" y="895"/>
                    <a:pt x="1256" y="894"/>
                  </a:cubicBezTo>
                  <a:cubicBezTo>
                    <a:pt x="1258" y="895"/>
                    <a:pt x="1258" y="895"/>
                    <a:pt x="1258" y="895"/>
                  </a:cubicBezTo>
                  <a:cubicBezTo>
                    <a:pt x="1258" y="896"/>
                    <a:pt x="1258" y="896"/>
                    <a:pt x="1259" y="896"/>
                  </a:cubicBezTo>
                  <a:close/>
                  <a:moveTo>
                    <a:pt x="1173" y="1080"/>
                  </a:moveTo>
                  <a:cubicBezTo>
                    <a:pt x="1175" y="1077"/>
                    <a:pt x="1176" y="1077"/>
                    <a:pt x="1178" y="1074"/>
                  </a:cubicBezTo>
                  <a:cubicBezTo>
                    <a:pt x="1179" y="1077"/>
                    <a:pt x="1175" y="1084"/>
                    <a:pt x="1173" y="1080"/>
                  </a:cubicBezTo>
                  <a:close/>
                  <a:moveTo>
                    <a:pt x="1253" y="914"/>
                  </a:moveTo>
                  <a:cubicBezTo>
                    <a:pt x="1251" y="914"/>
                    <a:pt x="1251" y="912"/>
                    <a:pt x="1251" y="909"/>
                  </a:cubicBezTo>
                  <a:cubicBezTo>
                    <a:pt x="1252" y="906"/>
                    <a:pt x="1252" y="903"/>
                    <a:pt x="1253" y="903"/>
                  </a:cubicBezTo>
                  <a:cubicBezTo>
                    <a:pt x="1255" y="905"/>
                    <a:pt x="1254" y="909"/>
                    <a:pt x="1253" y="914"/>
                  </a:cubicBezTo>
                  <a:close/>
                  <a:moveTo>
                    <a:pt x="1153" y="1107"/>
                  </a:moveTo>
                  <a:cubicBezTo>
                    <a:pt x="1153" y="1106"/>
                    <a:pt x="1154" y="1104"/>
                    <a:pt x="1156" y="1102"/>
                  </a:cubicBezTo>
                  <a:cubicBezTo>
                    <a:pt x="1157" y="1100"/>
                    <a:pt x="1159" y="1099"/>
                    <a:pt x="1160" y="1097"/>
                  </a:cubicBezTo>
                  <a:cubicBezTo>
                    <a:pt x="1163" y="1094"/>
                    <a:pt x="1168" y="1085"/>
                    <a:pt x="1171" y="1086"/>
                  </a:cubicBezTo>
                  <a:cubicBezTo>
                    <a:pt x="1169" y="1090"/>
                    <a:pt x="1167" y="1093"/>
                    <a:pt x="1164" y="1096"/>
                  </a:cubicBezTo>
                  <a:cubicBezTo>
                    <a:pt x="1163" y="1098"/>
                    <a:pt x="1160" y="1099"/>
                    <a:pt x="1160" y="1099"/>
                  </a:cubicBezTo>
                  <a:cubicBezTo>
                    <a:pt x="1160" y="1099"/>
                    <a:pt x="1159" y="1102"/>
                    <a:pt x="1158" y="1105"/>
                  </a:cubicBezTo>
                  <a:cubicBezTo>
                    <a:pt x="1157" y="1107"/>
                    <a:pt x="1155" y="1109"/>
                    <a:pt x="1153" y="1107"/>
                  </a:cubicBezTo>
                  <a:close/>
                  <a:moveTo>
                    <a:pt x="1243" y="943"/>
                  </a:moveTo>
                  <a:cubicBezTo>
                    <a:pt x="1242" y="945"/>
                    <a:pt x="1241" y="943"/>
                    <a:pt x="1240" y="943"/>
                  </a:cubicBezTo>
                  <a:cubicBezTo>
                    <a:pt x="1240" y="943"/>
                    <a:pt x="1238" y="946"/>
                    <a:pt x="1238" y="946"/>
                  </a:cubicBezTo>
                  <a:cubicBezTo>
                    <a:pt x="1237" y="945"/>
                    <a:pt x="1240" y="939"/>
                    <a:pt x="1238" y="936"/>
                  </a:cubicBezTo>
                  <a:cubicBezTo>
                    <a:pt x="1240" y="932"/>
                    <a:pt x="1240" y="935"/>
                    <a:pt x="1242" y="936"/>
                  </a:cubicBezTo>
                  <a:cubicBezTo>
                    <a:pt x="1244" y="933"/>
                    <a:pt x="1241" y="932"/>
                    <a:pt x="1242" y="930"/>
                  </a:cubicBezTo>
                  <a:cubicBezTo>
                    <a:pt x="1243" y="925"/>
                    <a:pt x="1247" y="924"/>
                    <a:pt x="1247" y="915"/>
                  </a:cubicBezTo>
                  <a:cubicBezTo>
                    <a:pt x="1248" y="917"/>
                    <a:pt x="1249" y="920"/>
                    <a:pt x="1249" y="922"/>
                  </a:cubicBezTo>
                  <a:cubicBezTo>
                    <a:pt x="1248" y="925"/>
                    <a:pt x="1246" y="924"/>
                    <a:pt x="1245" y="928"/>
                  </a:cubicBezTo>
                  <a:cubicBezTo>
                    <a:pt x="1245" y="929"/>
                    <a:pt x="1245" y="931"/>
                    <a:pt x="1245" y="934"/>
                  </a:cubicBezTo>
                  <a:cubicBezTo>
                    <a:pt x="1244" y="937"/>
                    <a:pt x="1244" y="941"/>
                    <a:pt x="1243" y="943"/>
                  </a:cubicBezTo>
                  <a:close/>
                  <a:moveTo>
                    <a:pt x="1268" y="706"/>
                  </a:moveTo>
                  <a:cubicBezTo>
                    <a:pt x="1268" y="703"/>
                    <a:pt x="1268" y="700"/>
                    <a:pt x="1267" y="697"/>
                  </a:cubicBezTo>
                  <a:cubicBezTo>
                    <a:pt x="1269" y="697"/>
                    <a:pt x="1272" y="707"/>
                    <a:pt x="1268" y="706"/>
                  </a:cubicBezTo>
                  <a:close/>
                  <a:moveTo>
                    <a:pt x="1237" y="954"/>
                  </a:moveTo>
                  <a:cubicBezTo>
                    <a:pt x="1236" y="958"/>
                    <a:pt x="1235" y="960"/>
                    <a:pt x="1233" y="959"/>
                  </a:cubicBezTo>
                  <a:cubicBezTo>
                    <a:pt x="1234" y="955"/>
                    <a:pt x="1235" y="951"/>
                    <a:pt x="1237" y="954"/>
                  </a:cubicBezTo>
                  <a:close/>
                  <a:moveTo>
                    <a:pt x="1229" y="972"/>
                  </a:moveTo>
                  <a:cubicBezTo>
                    <a:pt x="1226" y="972"/>
                    <a:pt x="1229" y="967"/>
                    <a:pt x="1230" y="963"/>
                  </a:cubicBezTo>
                  <a:cubicBezTo>
                    <a:pt x="1233" y="963"/>
                    <a:pt x="1230" y="968"/>
                    <a:pt x="1229" y="972"/>
                  </a:cubicBezTo>
                  <a:close/>
                  <a:moveTo>
                    <a:pt x="1222" y="984"/>
                  </a:moveTo>
                  <a:cubicBezTo>
                    <a:pt x="1221" y="981"/>
                    <a:pt x="1224" y="976"/>
                    <a:pt x="1226" y="977"/>
                  </a:cubicBezTo>
                  <a:cubicBezTo>
                    <a:pt x="1227" y="980"/>
                    <a:pt x="1224" y="986"/>
                    <a:pt x="1222" y="984"/>
                  </a:cubicBezTo>
                  <a:close/>
                  <a:moveTo>
                    <a:pt x="1216" y="1000"/>
                  </a:moveTo>
                  <a:cubicBezTo>
                    <a:pt x="1215" y="1002"/>
                    <a:pt x="1214" y="1002"/>
                    <a:pt x="1213" y="1005"/>
                  </a:cubicBezTo>
                  <a:cubicBezTo>
                    <a:pt x="1210" y="1004"/>
                    <a:pt x="1212" y="1001"/>
                    <a:pt x="1214" y="997"/>
                  </a:cubicBezTo>
                  <a:cubicBezTo>
                    <a:pt x="1216" y="997"/>
                    <a:pt x="1216" y="999"/>
                    <a:pt x="1216" y="1000"/>
                  </a:cubicBezTo>
                  <a:close/>
                  <a:moveTo>
                    <a:pt x="1210" y="1012"/>
                  </a:moveTo>
                  <a:cubicBezTo>
                    <a:pt x="1211" y="1014"/>
                    <a:pt x="1206" y="1016"/>
                    <a:pt x="1205" y="1021"/>
                  </a:cubicBezTo>
                  <a:cubicBezTo>
                    <a:pt x="1199" y="1018"/>
                    <a:pt x="1207" y="1013"/>
                    <a:pt x="1210" y="1012"/>
                  </a:cubicBezTo>
                  <a:close/>
                  <a:moveTo>
                    <a:pt x="1185" y="1057"/>
                  </a:moveTo>
                  <a:cubicBezTo>
                    <a:pt x="1184" y="1061"/>
                    <a:pt x="1181" y="1059"/>
                    <a:pt x="1179" y="1061"/>
                  </a:cubicBezTo>
                  <a:cubicBezTo>
                    <a:pt x="1178" y="1062"/>
                    <a:pt x="1176" y="1066"/>
                    <a:pt x="1175" y="1063"/>
                  </a:cubicBezTo>
                  <a:cubicBezTo>
                    <a:pt x="1180" y="1058"/>
                    <a:pt x="1179" y="1054"/>
                    <a:pt x="1183" y="1051"/>
                  </a:cubicBezTo>
                  <a:cubicBezTo>
                    <a:pt x="1185" y="1052"/>
                    <a:pt x="1182" y="1057"/>
                    <a:pt x="1185" y="1057"/>
                  </a:cubicBezTo>
                  <a:close/>
                  <a:moveTo>
                    <a:pt x="1266" y="779"/>
                  </a:moveTo>
                  <a:cubicBezTo>
                    <a:pt x="1264" y="765"/>
                    <a:pt x="1272" y="775"/>
                    <a:pt x="1266" y="779"/>
                  </a:cubicBezTo>
                  <a:close/>
                  <a:moveTo>
                    <a:pt x="1203" y="1023"/>
                  </a:moveTo>
                  <a:cubicBezTo>
                    <a:pt x="1201" y="1027"/>
                    <a:pt x="1199" y="1031"/>
                    <a:pt x="1197" y="1034"/>
                  </a:cubicBezTo>
                  <a:cubicBezTo>
                    <a:pt x="1194" y="1032"/>
                    <a:pt x="1199" y="1021"/>
                    <a:pt x="1203" y="1023"/>
                  </a:cubicBezTo>
                  <a:close/>
                  <a:moveTo>
                    <a:pt x="1192" y="1043"/>
                  </a:moveTo>
                  <a:cubicBezTo>
                    <a:pt x="1188" y="1048"/>
                    <a:pt x="1188" y="1048"/>
                    <a:pt x="1188" y="1048"/>
                  </a:cubicBezTo>
                  <a:cubicBezTo>
                    <a:pt x="1185" y="1048"/>
                    <a:pt x="1189" y="1039"/>
                    <a:pt x="1192" y="1043"/>
                  </a:cubicBezTo>
                  <a:close/>
                  <a:moveTo>
                    <a:pt x="1133" y="1123"/>
                  </a:moveTo>
                  <a:cubicBezTo>
                    <a:pt x="1130" y="1125"/>
                    <a:pt x="1129" y="1123"/>
                    <a:pt x="1131" y="1120"/>
                  </a:cubicBezTo>
                  <a:cubicBezTo>
                    <a:pt x="1132" y="1117"/>
                    <a:pt x="1135" y="1113"/>
                    <a:pt x="1137" y="1112"/>
                  </a:cubicBezTo>
                  <a:cubicBezTo>
                    <a:pt x="1137" y="1116"/>
                    <a:pt x="1133" y="1120"/>
                    <a:pt x="1133" y="1123"/>
                  </a:cubicBezTo>
                  <a:close/>
                  <a:moveTo>
                    <a:pt x="1126" y="1128"/>
                  </a:moveTo>
                  <a:cubicBezTo>
                    <a:pt x="1124" y="1131"/>
                    <a:pt x="1122" y="1133"/>
                    <a:pt x="1120" y="1134"/>
                  </a:cubicBezTo>
                  <a:cubicBezTo>
                    <a:pt x="1119" y="1132"/>
                    <a:pt x="1125" y="1124"/>
                    <a:pt x="1126" y="1128"/>
                  </a:cubicBezTo>
                  <a:close/>
                  <a:moveTo>
                    <a:pt x="1198" y="1019"/>
                  </a:moveTo>
                  <a:cubicBezTo>
                    <a:pt x="1198" y="1017"/>
                    <a:pt x="1197" y="1012"/>
                    <a:pt x="1200" y="1010"/>
                  </a:cubicBezTo>
                  <a:cubicBezTo>
                    <a:pt x="1203" y="1011"/>
                    <a:pt x="1201" y="1017"/>
                    <a:pt x="1198" y="1019"/>
                  </a:cubicBezTo>
                  <a:close/>
                  <a:moveTo>
                    <a:pt x="1193" y="1028"/>
                  </a:moveTo>
                  <a:cubicBezTo>
                    <a:pt x="1189" y="1028"/>
                    <a:pt x="1193" y="1018"/>
                    <a:pt x="1197" y="1022"/>
                  </a:cubicBezTo>
                  <a:cubicBezTo>
                    <a:pt x="1197" y="1024"/>
                    <a:pt x="1195" y="1027"/>
                    <a:pt x="1193" y="1028"/>
                  </a:cubicBezTo>
                  <a:close/>
                  <a:moveTo>
                    <a:pt x="1189" y="1033"/>
                  </a:moveTo>
                  <a:cubicBezTo>
                    <a:pt x="1189" y="1032"/>
                    <a:pt x="1191" y="1032"/>
                    <a:pt x="1191" y="1032"/>
                  </a:cubicBezTo>
                  <a:cubicBezTo>
                    <a:pt x="1191" y="1033"/>
                    <a:pt x="1188" y="1034"/>
                    <a:pt x="1188" y="1034"/>
                  </a:cubicBezTo>
                  <a:cubicBezTo>
                    <a:pt x="1186" y="1037"/>
                    <a:pt x="1184" y="1045"/>
                    <a:pt x="1180" y="1047"/>
                  </a:cubicBezTo>
                  <a:cubicBezTo>
                    <a:pt x="1176" y="1045"/>
                    <a:pt x="1182" y="1037"/>
                    <a:pt x="1186" y="1031"/>
                  </a:cubicBezTo>
                  <a:cubicBezTo>
                    <a:pt x="1188" y="1030"/>
                    <a:pt x="1186" y="1036"/>
                    <a:pt x="1189" y="1033"/>
                  </a:cubicBezTo>
                  <a:close/>
                  <a:moveTo>
                    <a:pt x="1246" y="884"/>
                  </a:moveTo>
                  <a:cubicBezTo>
                    <a:pt x="1243" y="880"/>
                    <a:pt x="1249" y="873"/>
                    <a:pt x="1249" y="865"/>
                  </a:cubicBezTo>
                  <a:cubicBezTo>
                    <a:pt x="1251" y="866"/>
                    <a:pt x="1250" y="870"/>
                    <a:pt x="1249" y="873"/>
                  </a:cubicBezTo>
                  <a:cubicBezTo>
                    <a:pt x="1249" y="875"/>
                    <a:pt x="1248" y="877"/>
                    <a:pt x="1248" y="879"/>
                  </a:cubicBezTo>
                  <a:cubicBezTo>
                    <a:pt x="1247" y="881"/>
                    <a:pt x="1246" y="882"/>
                    <a:pt x="1246" y="884"/>
                  </a:cubicBezTo>
                  <a:close/>
                  <a:moveTo>
                    <a:pt x="1068" y="1181"/>
                  </a:moveTo>
                  <a:cubicBezTo>
                    <a:pt x="1066" y="1184"/>
                    <a:pt x="1065" y="1183"/>
                    <a:pt x="1063" y="1184"/>
                  </a:cubicBezTo>
                  <a:cubicBezTo>
                    <a:pt x="1062" y="1183"/>
                    <a:pt x="1064" y="1181"/>
                    <a:pt x="1067" y="1179"/>
                  </a:cubicBezTo>
                  <a:lnTo>
                    <a:pt x="1068" y="1181"/>
                  </a:lnTo>
                  <a:close/>
                  <a:moveTo>
                    <a:pt x="1041" y="1200"/>
                  </a:moveTo>
                  <a:cubicBezTo>
                    <a:pt x="1042" y="1198"/>
                    <a:pt x="1048" y="1194"/>
                    <a:pt x="1049" y="1196"/>
                  </a:cubicBezTo>
                  <a:cubicBezTo>
                    <a:pt x="1048" y="1198"/>
                    <a:pt x="1042" y="1202"/>
                    <a:pt x="1041" y="1200"/>
                  </a:cubicBezTo>
                  <a:close/>
                  <a:moveTo>
                    <a:pt x="1014" y="1223"/>
                  </a:moveTo>
                  <a:cubicBezTo>
                    <a:pt x="1009" y="1226"/>
                    <a:pt x="1005" y="1226"/>
                    <a:pt x="1000" y="1227"/>
                  </a:cubicBezTo>
                  <a:cubicBezTo>
                    <a:pt x="1001" y="1225"/>
                    <a:pt x="1004" y="1223"/>
                    <a:pt x="1007" y="1222"/>
                  </a:cubicBezTo>
                  <a:cubicBezTo>
                    <a:pt x="1010" y="1221"/>
                    <a:pt x="1013" y="1221"/>
                    <a:pt x="1014" y="1223"/>
                  </a:cubicBezTo>
                  <a:close/>
                  <a:moveTo>
                    <a:pt x="974" y="1244"/>
                  </a:moveTo>
                  <a:cubicBezTo>
                    <a:pt x="971" y="1244"/>
                    <a:pt x="968" y="1245"/>
                    <a:pt x="964" y="1248"/>
                  </a:cubicBezTo>
                  <a:cubicBezTo>
                    <a:pt x="962" y="1243"/>
                    <a:pt x="972" y="1242"/>
                    <a:pt x="977" y="1238"/>
                  </a:cubicBezTo>
                  <a:cubicBezTo>
                    <a:pt x="976" y="1240"/>
                    <a:pt x="973" y="1242"/>
                    <a:pt x="974" y="1244"/>
                  </a:cubicBezTo>
                  <a:close/>
                  <a:moveTo>
                    <a:pt x="1207" y="989"/>
                  </a:moveTo>
                  <a:cubicBezTo>
                    <a:pt x="1206" y="992"/>
                    <a:pt x="1204" y="994"/>
                    <a:pt x="1202" y="993"/>
                  </a:cubicBezTo>
                  <a:cubicBezTo>
                    <a:pt x="1204" y="989"/>
                    <a:pt x="1205" y="986"/>
                    <a:pt x="1207" y="989"/>
                  </a:cubicBezTo>
                  <a:close/>
                  <a:moveTo>
                    <a:pt x="925" y="1263"/>
                  </a:moveTo>
                  <a:cubicBezTo>
                    <a:pt x="927" y="1261"/>
                    <a:pt x="929" y="1260"/>
                    <a:pt x="933" y="1258"/>
                  </a:cubicBezTo>
                  <a:cubicBezTo>
                    <a:pt x="934" y="1259"/>
                    <a:pt x="935" y="1259"/>
                    <a:pt x="935" y="1260"/>
                  </a:cubicBezTo>
                  <a:cubicBezTo>
                    <a:pt x="933" y="1263"/>
                    <a:pt x="928" y="1263"/>
                    <a:pt x="925" y="1263"/>
                  </a:cubicBezTo>
                  <a:close/>
                  <a:moveTo>
                    <a:pt x="923" y="1266"/>
                  </a:moveTo>
                  <a:cubicBezTo>
                    <a:pt x="919" y="1268"/>
                    <a:pt x="918" y="1267"/>
                    <a:pt x="915" y="1268"/>
                  </a:cubicBezTo>
                  <a:cubicBezTo>
                    <a:pt x="915" y="1266"/>
                    <a:pt x="924" y="1263"/>
                    <a:pt x="923" y="1266"/>
                  </a:cubicBezTo>
                  <a:close/>
                  <a:moveTo>
                    <a:pt x="882" y="1281"/>
                  </a:moveTo>
                  <a:cubicBezTo>
                    <a:pt x="877" y="1283"/>
                    <a:pt x="872" y="1285"/>
                    <a:pt x="872" y="1282"/>
                  </a:cubicBezTo>
                  <a:cubicBezTo>
                    <a:pt x="876" y="1279"/>
                    <a:pt x="881" y="1277"/>
                    <a:pt x="882" y="1281"/>
                  </a:cubicBezTo>
                  <a:close/>
                  <a:moveTo>
                    <a:pt x="773" y="1302"/>
                  </a:moveTo>
                  <a:cubicBezTo>
                    <a:pt x="765" y="1309"/>
                    <a:pt x="760" y="1298"/>
                    <a:pt x="773" y="1302"/>
                  </a:cubicBezTo>
                  <a:close/>
                  <a:moveTo>
                    <a:pt x="752" y="1306"/>
                  </a:moveTo>
                  <a:cubicBezTo>
                    <a:pt x="749" y="1307"/>
                    <a:pt x="747" y="1306"/>
                    <a:pt x="746" y="1305"/>
                  </a:cubicBezTo>
                  <a:cubicBezTo>
                    <a:pt x="744" y="1304"/>
                    <a:pt x="744" y="1303"/>
                    <a:pt x="743" y="1301"/>
                  </a:cubicBezTo>
                  <a:cubicBezTo>
                    <a:pt x="751" y="1300"/>
                    <a:pt x="752" y="1302"/>
                    <a:pt x="752" y="1306"/>
                  </a:cubicBezTo>
                  <a:close/>
                  <a:moveTo>
                    <a:pt x="811" y="1297"/>
                  </a:moveTo>
                  <a:cubicBezTo>
                    <a:pt x="809" y="1294"/>
                    <a:pt x="812" y="1292"/>
                    <a:pt x="817" y="1292"/>
                  </a:cubicBezTo>
                  <a:cubicBezTo>
                    <a:pt x="819" y="1295"/>
                    <a:pt x="815" y="1296"/>
                    <a:pt x="811" y="1297"/>
                  </a:cubicBezTo>
                  <a:close/>
                  <a:moveTo>
                    <a:pt x="718" y="1306"/>
                  </a:moveTo>
                  <a:cubicBezTo>
                    <a:pt x="715" y="1306"/>
                    <a:pt x="711" y="1306"/>
                    <a:pt x="709" y="1305"/>
                  </a:cubicBezTo>
                  <a:cubicBezTo>
                    <a:pt x="709" y="1303"/>
                    <a:pt x="721" y="1302"/>
                    <a:pt x="718" y="1306"/>
                  </a:cubicBezTo>
                  <a:close/>
                  <a:moveTo>
                    <a:pt x="650" y="1301"/>
                  </a:moveTo>
                  <a:cubicBezTo>
                    <a:pt x="648" y="1302"/>
                    <a:pt x="636" y="1301"/>
                    <a:pt x="638" y="1298"/>
                  </a:cubicBezTo>
                  <a:cubicBezTo>
                    <a:pt x="644" y="1298"/>
                    <a:pt x="647" y="1299"/>
                    <a:pt x="650" y="1301"/>
                  </a:cubicBezTo>
                  <a:close/>
                  <a:moveTo>
                    <a:pt x="626" y="1299"/>
                  </a:moveTo>
                  <a:cubicBezTo>
                    <a:pt x="622" y="1298"/>
                    <a:pt x="619" y="1298"/>
                    <a:pt x="619" y="1295"/>
                  </a:cubicBezTo>
                  <a:cubicBezTo>
                    <a:pt x="622" y="1296"/>
                    <a:pt x="623" y="1295"/>
                    <a:pt x="625" y="1295"/>
                  </a:cubicBezTo>
                  <a:cubicBezTo>
                    <a:pt x="626" y="1296"/>
                    <a:pt x="627" y="1297"/>
                    <a:pt x="626" y="1299"/>
                  </a:cubicBezTo>
                  <a:close/>
                  <a:moveTo>
                    <a:pt x="605" y="1292"/>
                  </a:moveTo>
                  <a:cubicBezTo>
                    <a:pt x="610" y="1292"/>
                    <a:pt x="611" y="1294"/>
                    <a:pt x="613" y="1295"/>
                  </a:cubicBezTo>
                  <a:cubicBezTo>
                    <a:pt x="611" y="1297"/>
                    <a:pt x="602" y="1296"/>
                    <a:pt x="605" y="1292"/>
                  </a:cubicBezTo>
                  <a:close/>
                  <a:moveTo>
                    <a:pt x="504" y="1262"/>
                  </a:moveTo>
                  <a:cubicBezTo>
                    <a:pt x="504" y="1261"/>
                    <a:pt x="505" y="1261"/>
                    <a:pt x="506" y="1260"/>
                  </a:cubicBezTo>
                  <a:cubicBezTo>
                    <a:pt x="515" y="1265"/>
                    <a:pt x="524" y="1265"/>
                    <a:pt x="525" y="1271"/>
                  </a:cubicBezTo>
                  <a:cubicBezTo>
                    <a:pt x="522" y="1273"/>
                    <a:pt x="523" y="1270"/>
                    <a:pt x="521" y="1269"/>
                  </a:cubicBezTo>
                  <a:cubicBezTo>
                    <a:pt x="518" y="1268"/>
                    <a:pt x="515" y="1267"/>
                    <a:pt x="512" y="1266"/>
                  </a:cubicBezTo>
                  <a:cubicBezTo>
                    <a:pt x="509" y="1265"/>
                    <a:pt x="506" y="1263"/>
                    <a:pt x="504" y="1262"/>
                  </a:cubicBezTo>
                  <a:close/>
                  <a:moveTo>
                    <a:pt x="372" y="1187"/>
                  </a:moveTo>
                  <a:cubicBezTo>
                    <a:pt x="368" y="1183"/>
                    <a:pt x="373" y="1184"/>
                    <a:pt x="375" y="1184"/>
                  </a:cubicBezTo>
                  <a:cubicBezTo>
                    <a:pt x="377" y="1187"/>
                    <a:pt x="383" y="1191"/>
                    <a:pt x="382" y="1194"/>
                  </a:cubicBezTo>
                  <a:cubicBezTo>
                    <a:pt x="376" y="1191"/>
                    <a:pt x="375" y="1185"/>
                    <a:pt x="372" y="1187"/>
                  </a:cubicBezTo>
                  <a:close/>
                  <a:moveTo>
                    <a:pt x="354" y="1172"/>
                  </a:moveTo>
                  <a:cubicBezTo>
                    <a:pt x="356" y="1169"/>
                    <a:pt x="369" y="1179"/>
                    <a:pt x="367" y="1182"/>
                  </a:cubicBezTo>
                  <a:cubicBezTo>
                    <a:pt x="361" y="1178"/>
                    <a:pt x="360" y="1177"/>
                    <a:pt x="354" y="1172"/>
                  </a:cubicBezTo>
                  <a:close/>
                  <a:moveTo>
                    <a:pt x="1152" y="1057"/>
                  </a:moveTo>
                  <a:cubicBezTo>
                    <a:pt x="1152" y="1054"/>
                    <a:pt x="1154" y="1052"/>
                    <a:pt x="1156" y="1049"/>
                  </a:cubicBezTo>
                  <a:cubicBezTo>
                    <a:pt x="1158" y="1051"/>
                    <a:pt x="1154" y="1056"/>
                    <a:pt x="1152" y="1057"/>
                  </a:cubicBezTo>
                  <a:close/>
                  <a:moveTo>
                    <a:pt x="944" y="1208"/>
                  </a:moveTo>
                  <a:cubicBezTo>
                    <a:pt x="944" y="1210"/>
                    <a:pt x="938" y="1212"/>
                    <a:pt x="935" y="1214"/>
                  </a:cubicBezTo>
                  <a:cubicBezTo>
                    <a:pt x="933" y="1212"/>
                    <a:pt x="936" y="1212"/>
                    <a:pt x="936" y="1212"/>
                  </a:cubicBezTo>
                  <a:cubicBezTo>
                    <a:pt x="937" y="1211"/>
                    <a:pt x="940" y="1207"/>
                    <a:pt x="944" y="1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</p:grpSp>
      <p:grpSp>
        <p:nvGrpSpPr>
          <p:cNvPr id="128" name="组合 101"/>
          <p:cNvGrpSpPr/>
          <p:nvPr/>
        </p:nvGrpSpPr>
        <p:grpSpPr>
          <a:xfrm rot="13312107">
            <a:off x="7111034" y="4820652"/>
            <a:ext cx="3904155" cy="3897810"/>
            <a:chOff x="3482976" y="522288"/>
            <a:chExt cx="2090737" cy="2117725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29" name="Freeform 5"/>
            <p:cNvSpPr/>
            <p:nvPr/>
          </p:nvSpPr>
          <p:spPr bwMode="auto">
            <a:xfrm>
              <a:off x="5264150" y="2328863"/>
              <a:ext cx="39687" cy="34925"/>
            </a:xfrm>
            <a:custGeom>
              <a:avLst/>
              <a:gdLst>
                <a:gd name="T0" fmla="*/ 0 w 28"/>
                <a:gd name="T1" fmla="*/ 26 h 26"/>
                <a:gd name="T2" fmla="*/ 14 w 28"/>
                <a:gd name="T3" fmla="*/ 15 h 26"/>
                <a:gd name="T4" fmla="*/ 28 w 28"/>
                <a:gd name="T5" fmla="*/ 0 h 26"/>
                <a:gd name="T6" fmla="*/ 0 w 28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6">
                  <a:moveTo>
                    <a:pt x="0" y="26"/>
                  </a:moveTo>
                  <a:cubicBezTo>
                    <a:pt x="3" y="18"/>
                    <a:pt x="10" y="19"/>
                    <a:pt x="14" y="15"/>
                  </a:cubicBezTo>
                  <a:cubicBezTo>
                    <a:pt x="20" y="11"/>
                    <a:pt x="21" y="4"/>
                    <a:pt x="28" y="0"/>
                  </a:cubicBezTo>
                  <a:cubicBezTo>
                    <a:pt x="24" y="13"/>
                    <a:pt x="8" y="24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0" name="Freeform 6"/>
            <p:cNvSpPr/>
            <p:nvPr/>
          </p:nvSpPr>
          <p:spPr bwMode="auto">
            <a:xfrm>
              <a:off x="5505450" y="1222375"/>
              <a:ext cx="20637" cy="50800"/>
            </a:xfrm>
            <a:custGeom>
              <a:avLst/>
              <a:gdLst>
                <a:gd name="T0" fmla="*/ 15 w 15"/>
                <a:gd name="T1" fmla="*/ 36 h 37"/>
                <a:gd name="T2" fmla="*/ 11 w 15"/>
                <a:gd name="T3" fmla="*/ 28 h 37"/>
                <a:gd name="T4" fmla="*/ 7 w 15"/>
                <a:gd name="T5" fmla="*/ 20 h 37"/>
                <a:gd name="T6" fmla="*/ 4 w 15"/>
                <a:gd name="T7" fmla="*/ 8 h 37"/>
                <a:gd name="T8" fmla="*/ 1 w 15"/>
                <a:gd name="T9" fmla="*/ 0 h 37"/>
                <a:gd name="T10" fmla="*/ 8 w 15"/>
                <a:gd name="T11" fmla="*/ 13 h 37"/>
                <a:gd name="T12" fmla="*/ 12 w 15"/>
                <a:gd name="T13" fmla="*/ 24 h 37"/>
                <a:gd name="T14" fmla="*/ 15 w 15"/>
                <a:gd name="T15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7">
                  <a:moveTo>
                    <a:pt x="15" y="36"/>
                  </a:moveTo>
                  <a:cubicBezTo>
                    <a:pt x="14" y="37"/>
                    <a:pt x="13" y="31"/>
                    <a:pt x="11" y="28"/>
                  </a:cubicBezTo>
                  <a:cubicBezTo>
                    <a:pt x="11" y="26"/>
                    <a:pt x="8" y="23"/>
                    <a:pt x="7" y="20"/>
                  </a:cubicBezTo>
                  <a:cubicBezTo>
                    <a:pt x="6" y="16"/>
                    <a:pt x="5" y="11"/>
                    <a:pt x="4" y="8"/>
                  </a:cubicBezTo>
                  <a:cubicBezTo>
                    <a:pt x="3" y="5"/>
                    <a:pt x="0" y="6"/>
                    <a:pt x="1" y="0"/>
                  </a:cubicBezTo>
                  <a:cubicBezTo>
                    <a:pt x="4" y="1"/>
                    <a:pt x="6" y="6"/>
                    <a:pt x="8" y="13"/>
                  </a:cubicBezTo>
                  <a:cubicBezTo>
                    <a:pt x="9" y="17"/>
                    <a:pt x="11" y="20"/>
                    <a:pt x="12" y="24"/>
                  </a:cubicBezTo>
                  <a:cubicBezTo>
                    <a:pt x="13" y="28"/>
                    <a:pt x="14" y="32"/>
                    <a:pt x="1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1" name="Freeform 7"/>
            <p:cNvSpPr/>
            <p:nvPr/>
          </p:nvSpPr>
          <p:spPr bwMode="auto">
            <a:xfrm>
              <a:off x="5076825" y="688975"/>
              <a:ext cx="23812" cy="15875"/>
            </a:xfrm>
            <a:custGeom>
              <a:avLst/>
              <a:gdLst>
                <a:gd name="T0" fmla="*/ 0 w 17"/>
                <a:gd name="T1" fmla="*/ 0 h 11"/>
                <a:gd name="T2" fmla="*/ 13 w 17"/>
                <a:gd name="T3" fmla="*/ 11 h 11"/>
                <a:gd name="T4" fmla="*/ 0 w 17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1">
                  <a:moveTo>
                    <a:pt x="0" y="0"/>
                  </a:moveTo>
                  <a:cubicBezTo>
                    <a:pt x="1" y="0"/>
                    <a:pt x="17" y="9"/>
                    <a:pt x="13" y="11"/>
                  </a:cubicBezTo>
                  <a:cubicBezTo>
                    <a:pt x="8" y="7"/>
                    <a:pt x="2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2" name="Freeform 8"/>
            <p:cNvSpPr/>
            <p:nvPr/>
          </p:nvSpPr>
          <p:spPr bwMode="auto">
            <a:xfrm>
              <a:off x="4991100" y="642938"/>
              <a:ext cx="19050" cy="11113"/>
            </a:xfrm>
            <a:custGeom>
              <a:avLst/>
              <a:gdLst>
                <a:gd name="T0" fmla="*/ 14 w 14"/>
                <a:gd name="T1" fmla="*/ 6 h 8"/>
                <a:gd name="T2" fmla="*/ 4 w 14"/>
                <a:gd name="T3" fmla="*/ 0 h 8"/>
                <a:gd name="T4" fmla="*/ 14 w 14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8">
                  <a:moveTo>
                    <a:pt x="14" y="6"/>
                  </a:moveTo>
                  <a:cubicBezTo>
                    <a:pt x="14" y="8"/>
                    <a:pt x="0" y="1"/>
                    <a:pt x="4" y="0"/>
                  </a:cubicBezTo>
                  <a:cubicBezTo>
                    <a:pt x="8" y="0"/>
                    <a:pt x="10" y="3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3" name="Freeform 9"/>
            <p:cNvSpPr/>
            <p:nvPr/>
          </p:nvSpPr>
          <p:spPr bwMode="auto">
            <a:xfrm>
              <a:off x="4756150" y="552450"/>
              <a:ext cx="22225" cy="7938"/>
            </a:xfrm>
            <a:custGeom>
              <a:avLst/>
              <a:gdLst>
                <a:gd name="T0" fmla="*/ 0 w 15"/>
                <a:gd name="T1" fmla="*/ 2 h 6"/>
                <a:gd name="T2" fmla="*/ 15 w 15"/>
                <a:gd name="T3" fmla="*/ 3 h 6"/>
                <a:gd name="T4" fmla="*/ 14 w 15"/>
                <a:gd name="T5" fmla="*/ 6 h 6"/>
                <a:gd name="T6" fmla="*/ 0 w 15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6">
                  <a:moveTo>
                    <a:pt x="0" y="2"/>
                  </a:moveTo>
                  <a:cubicBezTo>
                    <a:pt x="3" y="0"/>
                    <a:pt x="8" y="1"/>
                    <a:pt x="15" y="3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1" y="6"/>
                    <a:pt x="2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4" name="Freeform 10"/>
            <p:cNvSpPr/>
            <p:nvPr/>
          </p:nvSpPr>
          <p:spPr bwMode="auto">
            <a:xfrm>
              <a:off x="4208463" y="2438400"/>
              <a:ext cx="17462" cy="6350"/>
            </a:xfrm>
            <a:custGeom>
              <a:avLst/>
              <a:gdLst>
                <a:gd name="T0" fmla="*/ 12 w 12"/>
                <a:gd name="T1" fmla="*/ 4 h 4"/>
                <a:gd name="T2" fmla="*/ 7 w 12"/>
                <a:gd name="T3" fmla="*/ 3 h 4"/>
                <a:gd name="T4" fmla="*/ 0 w 12"/>
                <a:gd name="T5" fmla="*/ 1 h 4"/>
                <a:gd name="T6" fmla="*/ 6 w 12"/>
                <a:gd name="T7" fmla="*/ 1 h 4"/>
                <a:gd name="T8" fmla="*/ 12 w 1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2" y="4"/>
                  </a:moveTo>
                  <a:cubicBezTo>
                    <a:pt x="12" y="4"/>
                    <a:pt x="10" y="4"/>
                    <a:pt x="7" y="3"/>
                  </a:cubicBezTo>
                  <a:cubicBezTo>
                    <a:pt x="5" y="3"/>
                    <a:pt x="2" y="1"/>
                    <a:pt x="0" y="1"/>
                  </a:cubicBezTo>
                  <a:cubicBezTo>
                    <a:pt x="1" y="0"/>
                    <a:pt x="3" y="0"/>
                    <a:pt x="6" y="1"/>
                  </a:cubicBezTo>
                  <a:cubicBezTo>
                    <a:pt x="8" y="2"/>
                    <a:pt x="11" y="3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5" name="Freeform 11"/>
            <p:cNvSpPr/>
            <p:nvPr/>
          </p:nvSpPr>
          <p:spPr bwMode="auto">
            <a:xfrm>
              <a:off x="4410075" y="2465388"/>
              <a:ext cx="19050" cy="6350"/>
            </a:xfrm>
            <a:custGeom>
              <a:avLst/>
              <a:gdLst>
                <a:gd name="T0" fmla="*/ 11 w 13"/>
                <a:gd name="T1" fmla="*/ 5 h 5"/>
                <a:gd name="T2" fmla="*/ 0 w 13"/>
                <a:gd name="T3" fmla="*/ 3 h 5"/>
                <a:gd name="T4" fmla="*/ 11 w 13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5">
                  <a:moveTo>
                    <a:pt x="11" y="5"/>
                  </a:moveTo>
                  <a:cubicBezTo>
                    <a:pt x="5" y="5"/>
                    <a:pt x="5" y="3"/>
                    <a:pt x="0" y="3"/>
                  </a:cubicBezTo>
                  <a:cubicBezTo>
                    <a:pt x="1" y="0"/>
                    <a:pt x="13" y="1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6" name="Freeform 12"/>
            <p:cNvSpPr/>
            <p:nvPr/>
          </p:nvSpPr>
          <p:spPr bwMode="auto">
            <a:xfrm>
              <a:off x="4586288" y="2447925"/>
              <a:ext cx="12700" cy="6350"/>
            </a:xfrm>
            <a:custGeom>
              <a:avLst/>
              <a:gdLst>
                <a:gd name="T0" fmla="*/ 9 w 10"/>
                <a:gd name="T1" fmla="*/ 3 h 4"/>
                <a:gd name="T2" fmla="*/ 0 w 10"/>
                <a:gd name="T3" fmla="*/ 4 h 4"/>
                <a:gd name="T4" fmla="*/ 9 w 10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">
                  <a:moveTo>
                    <a:pt x="9" y="3"/>
                  </a:moveTo>
                  <a:cubicBezTo>
                    <a:pt x="5" y="4"/>
                    <a:pt x="5" y="2"/>
                    <a:pt x="0" y="4"/>
                  </a:cubicBezTo>
                  <a:cubicBezTo>
                    <a:pt x="0" y="1"/>
                    <a:pt x="10" y="0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7" name="Freeform 13"/>
            <p:cNvSpPr/>
            <p:nvPr/>
          </p:nvSpPr>
          <p:spPr bwMode="auto">
            <a:xfrm>
              <a:off x="3859213" y="2181225"/>
              <a:ext cx="11112" cy="12700"/>
            </a:xfrm>
            <a:custGeom>
              <a:avLst/>
              <a:gdLst>
                <a:gd name="T0" fmla="*/ 0 w 8"/>
                <a:gd name="T1" fmla="*/ 2 h 9"/>
                <a:gd name="T2" fmla="*/ 8 w 8"/>
                <a:gd name="T3" fmla="*/ 8 h 9"/>
                <a:gd name="T4" fmla="*/ 0 w 8"/>
                <a:gd name="T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9">
                  <a:moveTo>
                    <a:pt x="0" y="2"/>
                  </a:moveTo>
                  <a:cubicBezTo>
                    <a:pt x="2" y="0"/>
                    <a:pt x="5" y="4"/>
                    <a:pt x="8" y="8"/>
                  </a:cubicBezTo>
                  <a:cubicBezTo>
                    <a:pt x="6" y="9"/>
                    <a:pt x="3" y="5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8" name="Freeform 14"/>
            <p:cNvSpPr/>
            <p:nvPr/>
          </p:nvSpPr>
          <p:spPr bwMode="auto">
            <a:xfrm>
              <a:off x="3987800" y="885825"/>
              <a:ext cx="19050" cy="14288"/>
            </a:xfrm>
            <a:custGeom>
              <a:avLst/>
              <a:gdLst>
                <a:gd name="T0" fmla="*/ 12 w 13"/>
                <a:gd name="T1" fmla="*/ 1 h 10"/>
                <a:gd name="T2" fmla="*/ 1 w 13"/>
                <a:gd name="T3" fmla="*/ 10 h 10"/>
                <a:gd name="T4" fmla="*/ 7 w 13"/>
                <a:gd name="T5" fmla="*/ 5 h 10"/>
                <a:gd name="T6" fmla="*/ 12 w 13"/>
                <a:gd name="T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0">
                  <a:moveTo>
                    <a:pt x="12" y="1"/>
                  </a:moveTo>
                  <a:cubicBezTo>
                    <a:pt x="13" y="3"/>
                    <a:pt x="4" y="9"/>
                    <a:pt x="1" y="10"/>
                  </a:cubicBezTo>
                  <a:cubicBezTo>
                    <a:pt x="0" y="8"/>
                    <a:pt x="5" y="7"/>
                    <a:pt x="7" y="5"/>
                  </a:cubicBezTo>
                  <a:cubicBezTo>
                    <a:pt x="7" y="4"/>
                    <a:pt x="8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9" name="Freeform 15"/>
            <p:cNvSpPr/>
            <p:nvPr/>
          </p:nvSpPr>
          <p:spPr bwMode="auto">
            <a:xfrm>
              <a:off x="4305300" y="2344738"/>
              <a:ext cx="15875" cy="4763"/>
            </a:xfrm>
            <a:custGeom>
              <a:avLst/>
              <a:gdLst>
                <a:gd name="T0" fmla="*/ 2 w 11"/>
                <a:gd name="T1" fmla="*/ 0 h 4"/>
                <a:gd name="T2" fmla="*/ 11 w 11"/>
                <a:gd name="T3" fmla="*/ 2 h 4"/>
                <a:gd name="T4" fmla="*/ 2 w 1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5" y="0"/>
                    <a:pt x="8" y="1"/>
                    <a:pt x="11" y="2"/>
                  </a:cubicBezTo>
                  <a:cubicBezTo>
                    <a:pt x="11" y="4"/>
                    <a:pt x="0" y="3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40" name="Freeform 16"/>
            <p:cNvSpPr/>
            <p:nvPr/>
          </p:nvSpPr>
          <p:spPr bwMode="auto">
            <a:xfrm>
              <a:off x="4279900" y="2338388"/>
              <a:ext cx="22225" cy="6350"/>
            </a:xfrm>
            <a:custGeom>
              <a:avLst/>
              <a:gdLst>
                <a:gd name="T0" fmla="*/ 0 w 17"/>
                <a:gd name="T1" fmla="*/ 2 h 5"/>
                <a:gd name="T2" fmla="*/ 17 w 17"/>
                <a:gd name="T3" fmla="*/ 4 h 5"/>
                <a:gd name="T4" fmla="*/ 10 w 17"/>
                <a:gd name="T5" fmla="*/ 5 h 5"/>
                <a:gd name="T6" fmla="*/ 5 w 17"/>
                <a:gd name="T7" fmla="*/ 3 h 5"/>
                <a:gd name="T8" fmla="*/ 0 w 17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0" y="2"/>
                  </a:moveTo>
                  <a:cubicBezTo>
                    <a:pt x="4" y="0"/>
                    <a:pt x="12" y="0"/>
                    <a:pt x="17" y="4"/>
                  </a:cubicBezTo>
                  <a:cubicBezTo>
                    <a:pt x="16" y="5"/>
                    <a:pt x="13" y="5"/>
                    <a:pt x="10" y="5"/>
                  </a:cubicBezTo>
                  <a:cubicBezTo>
                    <a:pt x="8" y="4"/>
                    <a:pt x="6" y="4"/>
                    <a:pt x="5" y="3"/>
                  </a:cubicBezTo>
                  <a:cubicBezTo>
                    <a:pt x="3" y="3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41" name="Freeform 17"/>
            <p:cNvSpPr/>
            <p:nvPr/>
          </p:nvSpPr>
          <p:spPr bwMode="auto">
            <a:xfrm>
              <a:off x="5189538" y="1308100"/>
              <a:ext cx="11112" cy="19050"/>
            </a:xfrm>
            <a:custGeom>
              <a:avLst/>
              <a:gdLst>
                <a:gd name="T0" fmla="*/ 8 w 8"/>
                <a:gd name="T1" fmla="*/ 9 h 14"/>
                <a:gd name="T2" fmla="*/ 4 w 8"/>
                <a:gd name="T3" fmla="*/ 0 h 14"/>
                <a:gd name="T4" fmla="*/ 8 w 8"/>
                <a:gd name="T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4">
                  <a:moveTo>
                    <a:pt x="8" y="9"/>
                  </a:moveTo>
                  <a:cubicBezTo>
                    <a:pt x="4" y="14"/>
                    <a:pt x="0" y="0"/>
                    <a:pt x="4" y="0"/>
                  </a:cubicBezTo>
                  <a:cubicBezTo>
                    <a:pt x="5" y="4"/>
                    <a:pt x="7" y="4"/>
                    <a:pt x="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42" name="Freeform 18"/>
            <p:cNvSpPr/>
            <p:nvPr/>
          </p:nvSpPr>
          <p:spPr bwMode="auto">
            <a:xfrm>
              <a:off x="3794125" y="1906588"/>
              <a:ext cx="6350" cy="14288"/>
            </a:xfrm>
            <a:custGeom>
              <a:avLst/>
              <a:gdLst>
                <a:gd name="T0" fmla="*/ 0 w 5"/>
                <a:gd name="T1" fmla="*/ 3 h 10"/>
                <a:gd name="T2" fmla="*/ 5 w 5"/>
                <a:gd name="T3" fmla="*/ 10 h 10"/>
                <a:gd name="T4" fmla="*/ 2 w 5"/>
                <a:gd name="T5" fmla="*/ 8 h 10"/>
                <a:gd name="T6" fmla="*/ 0 w 5"/>
                <a:gd name="T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0">
                  <a:moveTo>
                    <a:pt x="0" y="3"/>
                  </a:moveTo>
                  <a:cubicBezTo>
                    <a:pt x="2" y="0"/>
                    <a:pt x="5" y="7"/>
                    <a:pt x="5" y="10"/>
                  </a:cubicBezTo>
                  <a:cubicBezTo>
                    <a:pt x="4" y="10"/>
                    <a:pt x="3" y="9"/>
                    <a:pt x="2" y="8"/>
                  </a:cubicBezTo>
                  <a:cubicBezTo>
                    <a:pt x="1" y="6"/>
                    <a:pt x="1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43" name="Freeform 19"/>
            <p:cNvSpPr>
              <a:spLocks noEditPoints="1"/>
            </p:cNvSpPr>
            <p:nvPr/>
          </p:nvSpPr>
          <p:spPr bwMode="auto">
            <a:xfrm>
              <a:off x="3482976" y="522288"/>
              <a:ext cx="2090737" cy="2117725"/>
            </a:xfrm>
            <a:custGeom>
              <a:avLst/>
              <a:gdLst>
                <a:gd name="T0" fmla="*/ 1259 w 1515"/>
                <a:gd name="T1" fmla="*/ 230 h 1534"/>
                <a:gd name="T2" fmla="*/ 1482 w 1515"/>
                <a:gd name="T3" fmla="*/ 963 h 1534"/>
                <a:gd name="T4" fmla="*/ 1469 w 1515"/>
                <a:gd name="T5" fmla="*/ 1049 h 1534"/>
                <a:gd name="T6" fmla="*/ 1305 w 1515"/>
                <a:gd name="T7" fmla="*/ 253 h 1534"/>
                <a:gd name="T8" fmla="*/ 688 w 1515"/>
                <a:gd name="T9" fmla="*/ 4 h 1534"/>
                <a:gd name="T10" fmla="*/ 132 w 1515"/>
                <a:gd name="T11" fmla="*/ 316 h 1534"/>
                <a:gd name="T12" fmla="*/ 71 w 1515"/>
                <a:gd name="T13" fmla="*/ 739 h 1534"/>
                <a:gd name="T14" fmla="*/ 127 w 1515"/>
                <a:gd name="T15" fmla="*/ 575 h 1534"/>
                <a:gd name="T16" fmla="*/ 494 w 1515"/>
                <a:gd name="T17" fmla="*/ 205 h 1534"/>
                <a:gd name="T18" fmla="*/ 783 w 1515"/>
                <a:gd name="T19" fmla="*/ 194 h 1534"/>
                <a:gd name="T20" fmla="*/ 1198 w 1515"/>
                <a:gd name="T21" fmla="*/ 511 h 1534"/>
                <a:gd name="T22" fmla="*/ 1209 w 1515"/>
                <a:gd name="T23" fmla="*/ 912 h 1534"/>
                <a:gd name="T24" fmla="*/ 832 w 1515"/>
                <a:gd name="T25" fmla="*/ 1218 h 1534"/>
                <a:gd name="T26" fmla="*/ 1025 w 1515"/>
                <a:gd name="T27" fmla="*/ 1188 h 1534"/>
                <a:gd name="T28" fmla="*/ 967 w 1515"/>
                <a:gd name="T29" fmla="*/ 1237 h 1534"/>
                <a:gd name="T30" fmla="*/ 414 w 1515"/>
                <a:gd name="T31" fmla="*/ 1206 h 1534"/>
                <a:gd name="T32" fmla="*/ 373 w 1515"/>
                <a:gd name="T33" fmla="*/ 1194 h 1534"/>
                <a:gd name="T34" fmla="*/ 969 w 1515"/>
                <a:gd name="T35" fmla="*/ 1251 h 1534"/>
                <a:gd name="T36" fmla="*/ 859 w 1515"/>
                <a:gd name="T37" fmla="*/ 1317 h 1534"/>
                <a:gd name="T38" fmla="*/ 418 w 1515"/>
                <a:gd name="T39" fmla="*/ 1250 h 1534"/>
                <a:gd name="T40" fmla="*/ 205 w 1515"/>
                <a:gd name="T41" fmla="*/ 1049 h 1534"/>
                <a:gd name="T42" fmla="*/ 568 w 1515"/>
                <a:gd name="T43" fmla="*/ 1334 h 1534"/>
                <a:gd name="T44" fmla="*/ 1133 w 1515"/>
                <a:gd name="T45" fmla="*/ 1200 h 1534"/>
                <a:gd name="T46" fmla="*/ 811 w 1515"/>
                <a:gd name="T47" fmla="*/ 1371 h 1534"/>
                <a:gd name="T48" fmla="*/ 287 w 1515"/>
                <a:gd name="T49" fmla="*/ 1226 h 1534"/>
                <a:gd name="T50" fmla="*/ 874 w 1515"/>
                <a:gd name="T51" fmla="*/ 1382 h 1534"/>
                <a:gd name="T52" fmla="*/ 360 w 1515"/>
                <a:gd name="T53" fmla="*/ 1324 h 1534"/>
                <a:gd name="T54" fmla="*/ 53 w 1515"/>
                <a:gd name="T55" fmla="*/ 966 h 1534"/>
                <a:gd name="T56" fmla="*/ 319 w 1515"/>
                <a:gd name="T57" fmla="*/ 1342 h 1534"/>
                <a:gd name="T58" fmla="*/ 1023 w 1515"/>
                <a:gd name="T59" fmla="*/ 1374 h 1534"/>
                <a:gd name="T60" fmla="*/ 1097 w 1515"/>
                <a:gd name="T61" fmla="*/ 1391 h 1534"/>
                <a:gd name="T62" fmla="*/ 855 w 1515"/>
                <a:gd name="T63" fmla="*/ 1511 h 1534"/>
                <a:gd name="T64" fmla="*/ 1429 w 1515"/>
                <a:gd name="T65" fmla="*/ 987 h 1534"/>
                <a:gd name="T66" fmla="*/ 1219 w 1515"/>
                <a:gd name="T67" fmla="*/ 209 h 1534"/>
                <a:gd name="T68" fmla="*/ 1078 w 1515"/>
                <a:gd name="T69" fmla="*/ 127 h 1534"/>
                <a:gd name="T70" fmla="*/ 1288 w 1515"/>
                <a:gd name="T71" fmla="*/ 312 h 1534"/>
                <a:gd name="T72" fmla="*/ 1388 w 1515"/>
                <a:gd name="T73" fmla="*/ 932 h 1534"/>
                <a:gd name="T74" fmla="*/ 1245 w 1515"/>
                <a:gd name="T75" fmla="*/ 293 h 1534"/>
                <a:gd name="T76" fmla="*/ 335 w 1515"/>
                <a:gd name="T77" fmla="*/ 144 h 1534"/>
                <a:gd name="T78" fmla="*/ 697 w 1515"/>
                <a:gd name="T79" fmla="*/ 46 h 1534"/>
                <a:gd name="T80" fmla="*/ 1249 w 1515"/>
                <a:gd name="T81" fmla="*/ 1175 h 1534"/>
                <a:gd name="T82" fmla="*/ 246 w 1515"/>
                <a:gd name="T83" fmla="*/ 1263 h 1534"/>
                <a:gd name="T84" fmla="*/ 511 w 1515"/>
                <a:gd name="T85" fmla="*/ 1404 h 1534"/>
                <a:gd name="T86" fmla="*/ 800 w 1515"/>
                <a:gd name="T87" fmla="*/ 94 h 1534"/>
                <a:gd name="T88" fmla="*/ 1008 w 1515"/>
                <a:gd name="T89" fmla="*/ 176 h 1534"/>
                <a:gd name="T90" fmla="*/ 907 w 1515"/>
                <a:gd name="T91" fmla="*/ 1357 h 1534"/>
                <a:gd name="T92" fmla="*/ 1146 w 1515"/>
                <a:gd name="T93" fmla="*/ 318 h 1534"/>
                <a:gd name="T94" fmla="*/ 800 w 1515"/>
                <a:gd name="T95" fmla="*/ 142 h 1534"/>
                <a:gd name="T96" fmla="*/ 432 w 1515"/>
                <a:gd name="T97" fmla="*/ 1322 h 1534"/>
                <a:gd name="T98" fmla="*/ 1312 w 1515"/>
                <a:gd name="T99" fmla="*/ 766 h 1534"/>
                <a:gd name="T100" fmla="*/ 1169 w 1515"/>
                <a:gd name="T101" fmla="*/ 1155 h 1534"/>
                <a:gd name="T102" fmla="*/ 899 w 1515"/>
                <a:gd name="T103" fmla="*/ 194 h 1534"/>
                <a:gd name="T104" fmla="*/ 1034 w 1515"/>
                <a:gd name="T105" fmla="*/ 1248 h 1534"/>
                <a:gd name="T106" fmla="*/ 934 w 1515"/>
                <a:gd name="T107" fmla="*/ 1303 h 1534"/>
                <a:gd name="T108" fmla="*/ 1157 w 1515"/>
                <a:gd name="T109" fmla="*/ 393 h 1534"/>
                <a:gd name="T110" fmla="*/ 797 w 1515"/>
                <a:gd name="T111" fmla="*/ 1332 h 1534"/>
                <a:gd name="T112" fmla="*/ 536 w 1515"/>
                <a:gd name="T113" fmla="*/ 1311 h 1534"/>
                <a:gd name="T114" fmla="*/ 1176 w 1515"/>
                <a:gd name="T115" fmla="*/ 1021 h 1534"/>
                <a:gd name="T116" fmla="*/ 1083 w 1515"/>
                <a:gd name="T117" fmla="*/ 1118 h 1534"/>
                <a:gd name="T118" fmla="*/ 1228 w 1515"/>
                <a:gd name="T119" fmla="*/ 548 h 1534"/>
                <a:gd name="T120" fmla="*/ 1258 w 1515"/>
                <a:gd name="T121" fmla="*/ 895 h 1534"/>
                <a:gd name="T122" fmla="*/ 1192 w 1515"/>
                <a:gd name="T123" fmla="*/ 1043 h 1534"/>
                <a:gd name="T124" fmla="*/ 752 w 1515"/>
                <a:gd name="T125" fmla="*/ 1306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15" h="1534">
                  <a:moveTo>
                    <a:pt x="1219" y="209"/>
                  </a:moveTo>
                  <a:cubicBezTo>
                    <a:pt x="1214" y="204"/>
                    <a:pt x="1206" y="199"/>
                    <a:pt x="1200" y="194"/>
                  </a:cubicBezTo>
                  <a:cubicBezTo>
                    <a:pt x="1198" y="192"/>
                    <a:pt x="1197" y="191"/>
                    <a:pt x="1194" y="188"/>
                  </a:cubicBezTo>
                  <a:cubicBezTo>
                    <a:pt x="1188" y="182"/>
                    <a:pt x="1179" y="175"/>
                    <a:pt x="1172" y="169"/>
                  </a:cubicBezTo>
                  <a:cubicBezTo>
                    <a:pt x="1168" y="166"/>
                    <a:pt x="1164" y="163"/>
                    <a:pt x="1161" y="161"/>
                  </a:cubicBezTo>
                  <a:cubicBezTo>
                    <a:pt x="1158" y="159"/>
                    <a:pt x="1155" y="157"/>
                    <a:pt x="1153" y="156"/>
                  </a:cubicBezTo>
                  <a:cubicBezTo>
                    <a:pt x="1146" y="152"/>
                    <a:pt x="1144" y="152"/>
                    <a:pt x="1139" y="150"/>
                  </a:cubicBezTo>
                  <a:cubicBezTo>
                    <a:pt x="1138" y="150"/>
                    <a:pt x="1135" y="148"/>
                    <a:pt x="1134" y="147"/>
                  </a:cubicBezTo>
                  <a:cubicBezTo>
                    <a:pt x="1126" y="144"/>
                    <a:pt x="1125" y="141"/>
                    <a:pt x="1119" y="137"/>
                  </a:cubicBezTo>
                  <a:cubicBezTo>
                    <a:pt x="1111" y="131"/>
                    <a:pt x="1099" y="125"/>
                    <a:pt x="1086" y="118"/>
                  </a:cubicBezTo>
                  <a:cubicBezTo>
                    <a:pt x="1083" y="116"/>
                    <a:pt x="1080" y="113"/>
                    <a:pt x="1078" y="112"/>
                  </a:cubicBezTo>
                  <a:cubicBezTo>
                    <a:pt x="1075" y="110"/>
                    <a:pt x="1071" y="108"/>
                    <a:pt x="1067" y="106"/>
                  </a:cubicBezTo>
                  <a:cubicBezTo>
                    <a:pt x="1064" y="104"/>
                    <a:pt x="1060" y="103"/>
                    <a:pt x="1056" y="101"/>
                  </a:cubicBezTo>
                  <a:cubicBezTo>
                    <a:pt x="1053" y="99"/>
                    <a:pt x="1053" y="98"/>
                    <a:pt x="1050" y="96"/>
                  </a:cubicBezTo>
                  <a:cubicBezTo>
                    <a:pt x="1048" y="95"/>
                    <a:pt x="1045" y="95"/>
                    <a:pt x="1044" y="94"/>
                  </a:cubicBezTo>
                  <a:cubicBezTo>
                    <a:pt x="1040" y="92"/>
                    <a:pt x="1041" y="91"/>
                    <a:pt x="1038" y="89"/>
                  </a:cubicBezTo>
                  <a:cubicBezTo>
                    <a:pt x="1037" y="89"/>
                    <a:pt x="1033" y="88"/>
                    <a:pt x="1031" y="88"/>
                  </a:cubicBezTo>
                  <a:cubicBezTo>
                    <a:pt x="1023" y="85"/>
                    <a:pt x="1020" y="82"/>
                    <a:pt x="1017" y="80"/>
                  </a:cubicBezTo>
                  <a:cubicBezTo>
                    <a:pt x="1017" y="79"/>
                    <a:pt x="1017" y="77"/>
                    <a:pt x="1016" y="77"/>
                  </a:cubicBezTo>
                  <a:cubicBezTo>
                    <a:pt x="1015" y="76"/>
                    <a:pt x="1012" y="75"/>
                    <a:pt x="1011" y="75"/>
                  </a:cubicBezTo>
                  <a:cubicBezTo>
                    <a:pt x="1009" y="73"/>
                    <a:pt x="1008" y="72"/>
                    <a:pt x="1006" y="70"/>
                  </a:cubicBezTo>
                  <a:cubicBezTo>
                    <a:pt x="1004" y="69"/>
                    <a:pt x="997" y="68"/>
                    <a:pt x="992" y="67"/>
                  </a:cubicBezTo>
                  <a:cubicBezTo>
                    <a:pt x="997" y="72"/>
                    <a:pt x="1003" y="71"/>
                    <a:pt x="1009" y="74"/>
                  </a:cubicBezTo>
                  <a:cubicBezTo>
                    <a:pt x="1008" y="75"/>
                    <a:pt x="1014" y="77"/>
                    <a:pt x="1013" y="79"/>
                  </a:cubicBezTo>
                  <a:cubicBezTo>
                    <a:pt x="1009" y="78"/>
                    <a:pt x="1005" y="76"/>
                    <a:pt x="1001" y="74"/>
                  </a:cubicBezTo>
                  <a:cubicBezTo>
                    <a:pt x="996" y="71"/>
                    <a:pt x="992" y="69"/>
                    <a:pt x="988" y="67"/>
                  </a:cubicBezTo>
                  <a:cubicBezTo>
                    <a:pt x="982" y="66"/>
                    <a:pt x="979" y="66"/>
                    <a:pt x="974" y="64"/>
                  </a:cubicBezTo>
                  <a:cubicBezTo>
                    <a:pt x="974" y="63"/>
                    <a:pt x="973" y="62"/>
                    <a:pt x="973" y="61"/>
                  </a:cubicBezTo>
                  <a:cubicBezTo>
                    <a:pt x="974" y="56"/>
                    <a:pt x="987" y="63"/>
                    <a:pt x="989" y="59"/>
                  </a:cubicBezTo>
                  <a:cubicBezTo>
                    <a:pt x="991" y="61"/>
                    <a:pt x="989" y="63"/>
                    <a:pt x="995" y="65"/>
                  </a:cubicBezTo>
                  <a:cubicBezTo>
                    <a:pt x="1002" y="64"/>
                    <a:pt x="1004" y="67"/>
                    <a:pt x="1009" y="70"/>
                  </a:cubicBezTo>
                  <a:cubicBezTo>
                    <a:pt x="1011" y="71"/>
                    <a:pt x="1011" y="70"/>
                    <a:pt x="1014" y="71"/>
                  </a:cubicBezTo>
                  <a:cubicBezTo>
                    <a:pt x="1017" y="73"/>
                    <a:pt x="1017" y="74"/>
                    <a:pt x="1020" y="75"/>
                  </a:cubicBezTo>
                  <a:cubicBezTo>
                    <a:pt x="1028" y="78"/>
                    <a:pt x="1039" y="80"/>
                    <a:pt x="1047" y="84"/>
                  </a:cubicBezTo>
                  <a:cubicBezTo>
                    <a:pt x="1051" y="86"/>
                    <a:pt x="1053" y="90"/>
                    <a:pt x="1057" y="91"/>
                  </a:cubicBezTo>
                  <a:cubicBezTo>
                    <a:pt x="1062" y="93"/>
                    <a:pt x="1052" y="85"/>
                    <a:pt x="1060" y="89"/>
                  </a:cubicBezTo>
                  <a:cubicBezTo>
                    <a:pt x="1066" y="93"/>
                    <a:pt x="1069" y="97"/>
                    <a:pt x="1073" y="101"/>
                  </a:cubicBezTo>
                  <a:cubicBezTo>
                    <a:pt x="1077" y="99"/>
                    <a:pt x="1087" y="107"/>
                    <a:pt x="1093" y="110"/>
                  </a:cubicBezTo>
                  <a:cubicBezTo>
                    <a:pt x="1096" y="111"/>
                    <a:pt x="1098" y="111"/>
                    <a:pt x="1101" y="112"/>
                  </a:cubicBezTo>
                  <a:cubicBezTo>
                    <a:pt x="1111" y="118"/>
                    <a:pt x="1121" y="126"/>
                    <a:pt x="1132" y="133"/>
                  </a:cubicBezTo>
                  <a:cubicBezTo>
                    <a:pt x="1142" y="140"/>
                    <a:pt x="1151" y="148"/>
                    <a:pt x="1162" y="154"/>
                  </a:cubicBezTo>
                  <a:cubicBezTo>
                    <a:pt x="1167" y="152"/>
                    <a:pt x="1149" y="144"/>
                    <a:pt x="1153" y="142"/>
                  </a:cubicBezTo>
                  <a:cubicBezTo>
                    <a:pt x="1157" y="147"/>
                    <a:pt x="1166" y="153"/>
                    <a:pt x="1174" y="159"/>
                  </a:cubicBezTo>
                  <a:cubicBezTo>
                    <a:pt x="1177" y="161"/>
                    <a:pt x="1177" y="157"/>
                    <a:pt x="1182" y="162"/>
                  </a:cubicBezTo>
                  <a:cubicBezTo>
                    <a:pt x="1180" y="164"/>
                    <a:pt x="1190" y="177"/>
                    <a:pt x="1196" y="177"/>
                  </a:cubicBezTo>
                  <a:cubicBezTo>
                    <a:pt x="1196" y="175"/>
                    <a:pt x="1188" y="171"/>
                    <a:pt x="1189" y="169"/>
                  </a:cubicBezTo>
                  <a:cubicBezTo>
                    <a:pt x="1190" y="167"/>
                    <a:pt x="1192" y="165"/>
                    <a:pt x="1197" y="169"/>
                  </a:cubicBezTo>
                  <a:cubicBezTo>
                    <a:pt x="1194" y="170"/>
                    <a:pt x="1191" y="170"/>
                    <a:pt x="1197" y="175"/>
                  </a:cubicBezTo>
                  <a:cubicBezTo>
                    <a:pt x="1204" y="180"/>
                    <a:pt x="1195" y="168"/>
                    <a:pt x="1200" y="172"/>
                  </a:cubicBezTo>
                  <a:cubicBezTo>
                    <a:pt x="1208" y="179"/>
                    <a:pt x="1208" y="179"/>
                    <a:pt x="1208" y="179"/>
                  </a:cubicBezTo>
                  <a:cubicBezTo>
                    <a:pt x="1205" y="181"/>
                    <a:pt x="1205" y="181"/>
                    <a:pt x="1205" y="181"/>
                  </a:cubicBezTo>
                  <a:cubicBezTo>
                    <a:pt x="1209" y="186"/>
                    <a:pt x="1213" y="186"/>
                    <a:pt x="1217" y="190"/>
                  </a:cubicBezTo>
                  <a:cubicBezTo>
                    <a:pt x="1219" y="191"/>
                    <a:pt x="1222" y="195"/>
                    <a:pt x="1224" y="197"/>
                  </a:cubicBezTo>
                  <a:cubicBezTo>
                    <a:pt x="1230" y="203"/>
                    <a:pt x="1240" y="209"/>
                    <a:pt x="1247" y="215"/>
                  </a:cubicBezTo>
                  <a:cubicBezTo>
                    <a:pt x="1252" y="219"/>
                    <a:pt x="1256" y="224"/>
                    <a:pt x="1259" y="227"/>
                  </a:cubicBezTo>
                  <a:cubicBezTo>
                    <a:pt x="1262" y="230"/>
                    <a:pt x="1269" y="229"/>
                    <a:pt x="1268" y="236"/>
                  </a:cubicBezTo>
                  <a:cubicBezTo>
                    <a:pt x="1266" y="236"/>
                    <a:pt x="1261" y="229"/>
                    <a:pt x="1259" y="230"/>
                  </a:cubicBezTo>
                  <a:cubicBezTo>
                    <a:pt x="1265" y="239"/>
                    <a:pt x="1278" y="247"/>
                    <a:pt x="1284" y="257"/>
                  </a:cubicBezTo>
                  <a:cubicBezTo>
                    <a:pt x="1287" y="260"/>
                    <a:pt x="1284" y="252"/>
                    <a:pt x="1290" y="258"/>
                  </a:cubicBezTo>
                  <a:cubicBezTo>
                    <a:pt x="1295" y="265"/>
                    <a:pt x="1301" y="269"/>
                    <a:pt x="1307" y="276"/>
                  </a:cubicBezTo>
                  <a:cubicBezTo>
                    <a:pt x="1312" y="282"/>
                    <a:pt x="1317" y="288"/>
                    <a:pt x="1322" y="295"/>
                  </a:cubicBezTo>
                  <a:cubicBezTo>
                    <a:pt x="1325" y="298"/>
                    <a:pt x="1327" y="301"/>
                    <a:pt x="1329" y="304"/>
                  </a:cubicBezTo>
                  <a:cubicBezTo>
                    <a:pt x="1331" y="307"/>
                    <a:pt x="1333" y="309"/>
                    <a:pt x="1335" y="312"/>
                  </a:cubicBezTo>
                  <a:cubicBezTo>
                    <a:pt x="1339" y="315"/>
                    <a:pt x="1341" y="315"/>
                    <a:pt x="1344" y="319"/>
                  </a:cubicBezTo>
                  <a:cubicBezTo>
                    <a:pt x="1347" y="323"/>
                    <a:pt x="1347" y="327"/>
                    <a:pt x="1350" y="332"/>
                  </a:cubicBezTo>
                  <a:cubicBezTo>
                    <a:pt x="1352" y="335"/>
                    <a:pt x="1355" y="337"/>
                    <a:pt x="1357" y="340"/>
                  </a:cubicBezTo>
                  <a:cubicBezTo>
                    <a:pt x="1362" y="346"/>
                    <a:pt x="1365" y="353"/>
                    <a:pt x="1369" y="357"/>
                  </a:cubicBezTo>
                  <a:cubicBezTo>
                    <a:pt x="1369" y="354"/>
                    <a:pt x="1365" y="349"/>
                    <a:pt x="1368" y="348"/>
                  </a:cubicBezTo>
                  <a:cubicBezTo>
                    <a:pt x="1371" y="353"/>
                    <a:pt x="1376" y="360"/>
                    <a:pt x="1374" y="361"/>
                  </a:cubicBezTo>
                  <a:cubicBezTo>
                    <a:pt x="1373" y="365"/>
                    <a:pt x="1366" y="355"/>
                    <a:pt x="1371" y="363"/>
                  </a:cubicBezTo>
                  <a:cubicBezTo>
                    <a:pt x="1373" y="366"/>
                    <a:pt x="1374" y="367"/>
                    <a:pt x="1375" y="368"/>
                  </a:cubicBezTo>
                  <a:cubicBezTo>
                    <a:pt x="1377" y="371"/>
                    <a:pt x="1377" y="372"/>
                    <a:pt x="1378" y="374"/>
                  </a:cubicBezTo>
                  <a:cubicBezTo>
                    <a:pt x="1383" y="380"/>
                    <a:pt x="1389" y="386"/>
                    <a:pt x="1394" y="396"/>
                  </a:cubicBezTo>
                  <a:cubicBezTo>
                    <a:pt x="1403" y="396"/>
                    <a:pt x="1409" y="427"/>
                    <a:pt x="1417" y="432"/>
                  </a:cubicBezTo>
                  <a:cubicBezTo>
                    <a:pt x="1414" y="434"/>
                    <a:pt x="1418" y="443"/>
                    <a:pt x="1422" y="453"/>
                  </a:cubicBezTo>
                  <a:cubicBezTo>
                    <a:pt x="1425" y="453"/>
                    <a:pt x="1422" y="443"/>
                    <a:pt x="1426" y="449"/>
                  </a:cubicBezTo>
                  <a:cubicBezTo>
                    <a:pt x="1429" y="454"/>
                    <a:pt x="1428" y="457"/>
                    <a:pt x="1429" y="461"/>
                  </a:cubicBezTo>
                  <a:cubicBezTo>
                    <a:pt x="1428" y="461"/>
                    <a:pt x="1426" y="456"/>
                    <a:pt x="1425" y="458"/>
                  </a:cubicBezTo>
                  <a:cubicBezTo>
                    <a:pt x="1428" y="463"/>
                    <a:pt x="1430" y="476"/>
                    <a:pt x="1433" y="473"/>
                  </a:cubicBezTo>
                  <a:cubicBezTo>
                    <a:pt x="1436" y="471"/>
                    <a:pt x="1427" y="463"/>
                    <a:pt x="1431" y="462"/>
                  </a:cubicBezTo>
                  <a:cubicBezTo>
                    <a:pt x="1439" y="468"/>
                    <a:pt x="1438" y="484"/>
                    <a:pt x="1439" y="489"/>
                  </a:cubicBezTo>
                  <a:cubicBezTo>
                    <a:pt x="1441" y="493"/>
                    <a:pt x="1444" y="498"/>
                    <a:pt x="1446" y="504"/>
                  </a:cubicBezTo>
                  <a:cubicBezTo>
                    <a:pt x="1448" y="512"/>
                    <a:pt x="1448" y="517"/>
                    <a:pt x="1452" y="520"/>
                  </a:cubicBezTo>
                  <a:cubicBezTo>
                    <a:pt x="1453" y="525"/>
                    <a:pt x="1450" y="525"/>
                    <a:pt x="1453" y="531"/>
                  </a:cubicBezTo>
                  <a:cubicBezTo>
                    <a:pt x="1455" y="530"/>
                    <a:pt x="1456" y="533"/>
                    <a:pt x="1457" y="537"/>
                  </a:cubicBezTo>
                  <a:cubicBezTo>
                    <a:pt x="1458" y="541"/>
                    <a:pt x="1459" y="546"/>
                    <a:pt x="1460" y="549"/>
                  </a:cubicBezTo>
                  <a:cubicBezTo>
                    <a:pt x="1460" y="550"/>
                    <a:pt x="1462" y="550"/>
                    <a:pt x="1463" y="552"/>
                  </a:cubicBezTo>
                  <a:cubicBezTo>
                    <a:pt x="1464" y="556"/>
                    <a:pt x="1465" y="561"/>
                    <a:pt x="1466" y="567"/>
                  </a:cubicBezTo>
                  <a:cubicBezTo>
                    <a:pt x="1467" y="571"/>
                    <a:pt x="1468" y="571"/>
                    <a:pt x="1469" y="575"/>
                  </a:cubicBezTo>
                  <a:cubicBezTo>
                    <a:pt x="1471" y="583"/>
                    <a:pt x="1469" y="580"/>
                    <a:pt x="1472" y="585"/>
                  </a:cubicBezTo>
                  <a:cubicBezTo>
                    <a:pt x="1475" y="589"/>
                    <a:pt x="1475" y="599"/>
                    <a:pt x="1477" y="605"/>
                  </a:cubicBezTo>
                  <a:cubicBezTo>
                    <a:pt x="1479" y="605"/>
                    <a:pt x="1481" y="604"/>
                    <a:pt x="1483" y="606"/>
                  </a:cubicBezTo>
                  <a:cubicBezTo>
                    <a:pt x="1481" y="617"/>
                    <a:pt x="1485" y="625"/>
                    <a:pt x="1487" y="634"/>
                  </a:cubicBezTo>
                  <a:cubicBezTo>
                    <a:pt x="1489" y="642"/>
                    <a:pt x="1492" y="656"/>
                    <a:pt x="1492" y="659"/>
                  </a:cubicBezTo>
                  <a:cubicBezTo>
                    <a:pt x="1491" y="662"/>
                    <a:pt x="1489" y="657"/>
                    <a:pt x="1489" y="663"/>
                  </a:cubicBezTo>
                  <a:cubicBezTo>
                    <a:pt x="1491" y="676"/>
                    <a:pt x="1496" y="688"/>
                    <a:pt x="1495" y="699"/>
                  </a:cubicBezTo>
                  <a:cubicBezTo>
                    <a:pt x="1497" y="701"/>
                    <a:pt x="1497" y="693"/>
                    <a:pt x="1498" y="699"/>
                  </a:cubicBezTo>
                  <a:cubicBezTo>
                    <a:pt x="1499" y="721"/>
                    <a:pt x="1502" y="736"/>
                    <a:pt x="1503" y="753"/>
                  </a:cubicBezTo>
                  <a:cubicBezTo>
                    <a:pt x="1499" y="754"/>
                    <a:pt x="1499" y="766"/>
                    <a:pt x="1499" y="776"/>
                  </a:cubicBezTo>
                  <a:cubicBezTo>
                    <a:pt x="1500" y="778"/>
                    <a:pt x="1502" y="770"/>
                    <a:pt x="1502" y="776"/>
                  </a:cubicBezTo>
                  <a:cubicBezTo>
                    <a:pt x="1502" y="786"/>
                    <a:pt x="1504" y="798"/>
                    <a:pt x="1504" y="804"/>
                  </a:cubicBezTo>
                  <a:cubicBezTo>
                    <a:pt x="1504" y="807"/>
                    <a:pt x="1502" y="809"/>
                    <a:pt x="1502" y="813"/>
                  </a:cubicBezTo>
                  <a:cubicBezTo>
                    <a:pt x="1501" y="817"/>
                    <a:pt x="1503" y="820"/>
                    <a:pt x="1502" y="824"/>
                  </a:cubicBezTo>
                  <a:cubicBezTo>
                    <a:pt x="1502" y="827"/>
                    <a:pt x="1501" y="831"/>
                    <a:pt x="1501" y="834"/>
                  </a:cubicBezTo>
                  <a:cubicBezTo>
                    <a:pt x="1500" y="841"/>
                    <a:pt x="1501" y="845"/>
                    <a:pt x="1500" y="850"/>
                  </a:cubicBezTo>
                  <a:cubicBezTo>
                    <a:pt x="1500" y="853"/>
                    <a:pt x="1498" y="856"/>
                    <a:pt x="1497" y="860"/>
                  </a:cubicBezTo>
                  <a:cubicBezTo>
                    <a:pt x="1495" y="866"/>
                    <a:pt x="1494" y="875"/>
                    <a:pt x="1493" y="881"/>
                  </a:cubicBezTo>
                  <a:cubicBezTo>
                    <a:pt x="1492" y="886"/>
                    <a:pt x="1496" y="890"/>
                    <a:pt x="1494" y="897"/>
                  </a:cubicBezTo>
                  <a:cubicBezTo>
                    <a:pt x="1493" y="900"/>
                    <a:pt x="1491" y="899"/>
                    <a:pt x="1491" y="905"/>
                  </a:cubicBezTo>
                  <a:cubicBezTo>
                    <a:pt x="1494" y="907"/>
                    <a:pt x="1492" y="909"/>
                    <a:pt x="1492" y="912"/>
                  </a:cubicBezTo>
                  <a:cubicBezTo>
                    <a:pt x="1491" y="918"/>
                    <a:pt x="1489" y="933"/>
                    <a:pt x="1488" y="935"/>
                  </a:cubicBezTo>
                  <a:cubicBezTo>
                    <a:pt x="1488" y="939"/>
                    <a:pt x="1485" y="944"/>
                    <a:pt x="1484" y="948"/>
                  </a:cubicBezTo>
                  <a:cubicBezTo>
                    <a:pt x="1484" y="951"/>
                    <a:pt x="1484" y="954"/>
                    <a:pt x="1484" y="956"/>
                  </a:cubicBezTo>
                  <a:cubicBezTo>
                    <a:pt x="1484" y="959"/>
                    <a:pt x="1482" y="960"/>
                    <a:pt x="1482" y="963"/>
                  </a:cubicBezTo>
                  <a:cubicBezTo>
                    <a:pt x="1481" y="964"/>
                    <a:pt x="1481" y="967"/>
                    <a:pt x="1480" y="970"/>
                  </a:cubicBezTo>
                  <a:cubicBezTo>
                    <a:pt x="1479" y="973"/>
                    <a:pt x="1478" y="976"/>
                    <a:pt x="1477" y="979"/>
                  </a:cubicBezTo>
                  <a:cubicBezTo>
                    <a:pt x="1476" y="985"/>
                    <a:pt x="1474" y="992"/>
                    <a:pt x="1473" y="996"/>
                  </a:cubicBezTo>
                  <a:cubicBezTo>
                    <a:pt x="1472" y="999"/>
                    <a:pt x="1471" y="1007"/>
                    <a:pt x="1471" y="1007"/>
                  </a:cubicBezTo>
                  <a:cubicBezTo>
                    <a:pt x="1471" y="1009"/>
                    <a:pt x="1470" y="1009"/>
                    <a:pt x="1469" y="1011"/>
                  </a:cubicBezTo>
                  <a:cubicBezTo>
                    <a:pt x="1466" y="1022"/>
                    <a:pt x="1463" y="1036"/>
                    <a:pt x="1459" y="1047"/>
                  </a:cubicBezTo>
                  <a:cubicBezTo>
                    <a:pt x="1458" y="1049"/>
                    <a:pt x="1457" y="1050"/>
                    <a:pt x="1455" y="1054"/>
                  </a:cubicBezTo>
                  <a:cubicBezTo>
                    <a:pt x="1455" y="1055"/>
                    <a:pt x="1456" y="1058"/>
                    <a:pt x="1455" y="1059"/>
                  </a:cubicBezTo>
                  <a:cubicBezTo>
                    <a:pt x="1455" y="1061"/>
                    <a:pt x="1452" y="1065"/>
                    <a:pt x="1452" y="1067"/>
                  </a:cubicBezTo>
                  <a:cubicBezTo>
                    <a:pt x="1451" y="1070"/>
                    <a:pt x="1452" y="1072"/>
                    <a:pt x="1452" y="1074"/>
                  </a:cubicBezTo>
                  <a:cubicBezTo>
                    <a:pt x="1451" y="1082"/>
                    <a:pt x="1449" y="1084"/>
                    <a:pt x="1445" y="1092"/>
                  </a:cubicBezTo>
                  <a:cubicBezTo>
                    <a:pt x="1441" y="1100"/>
                    <a:pt x="1437" y="1109"/>
                    <a:pt x="1435" y="1114"/>
                  </a:cubicBezTo>
                  <a:cubicBezTo>
                    <a:pt x="1433" y="1114"/>
                    <a:pt x="1434" y="1111"/>
                    <a:pt x="1432" y="1111"/>
                  </a:cubicBezTo>
                  <a:cubicBezTo>
                    <a:pt x="1429" y="1116"/>
                    <a:pt x="1431" y="1118"/>
                    <a:pt x="1428" y="1123"/>
                  </a:cubicBezTo>
                  <a:cubicBezTo>
                    <a:pt x="1426" y="1127"/>
                    <a:pt x="1424" y="1127"/>
                    <a:pt x="1422" y="1132"/>
                  </a:cubicBezTo>
                  <a:cubicBezTo>
                    <a:pt x="1420" y="1136"/>
                    <a:pt x="1421" y="1136"/>
                    <a:pt x="1419" y="1141"/>
                  </a:cubicBezTo>
                  <a:cubicBezTo>
                    <a:pt x="1418" y="1143"/>
                    <a:pt x="1412" y="1151"/>
                    <a:pt x="1416" y="1151"/>
                  </a:cubicBezTo>
                  <a:cubicBezTo>
                    <a:pt x="1420" y="1144"/>
                    <a:pt x="1424" y="1136"/>
                    <a:pt x="1428" y="1131"/>
                  </a:cubicBezTo>
                  <a:cubicBezTo>
                    <a:pt x="1430" y="1128"/>
                    <a:pt x="1434" y="1121"/>
                    <a:pt x="1435" y="1124"/>
                  </a:cubicBezTo>
                  <a:cubicBezTo>
                    <a:pt x="1433" y="1128"/>
                    <a:pt x="1431" y="1131"/>
                    <a:pt x="1429" y="1133"/>
                  </a:cubicBezTo>
                  <a:cubicBezTo>
                    <a:pt x="1423" y="1141"/>
                    <a:pt x="1424" y="1141"/>
                    <a:pt x="1420" y="1148"/>
                  </a:cubicBezTo>
                  <a:cubicBezTo>
                    <a:pt x="1420" y="1149"/>
                    <a:pt x="1418" y="1149"/>
                    <a:pt x="1417" y="1152"/>
                  </a:cubicBezTo>
                  <a:cubicBezTo>
                    <a:pt x="1415" y="1157"/>
                    <a:pt x="1414" y="1160"/>
                    <a:pt x="1410" y="1163"/>
                  </a:cubicBezTo>
                  <a:cubicBezTo>
                    <a:pt x="1409" y="1166"/>
                    <a:pt x="1411" y="1167"/>
                    <a:pt x="1410" y="1171"/>
                  </a:cubicBezTo>
                  <a:cubicBezTo>
                    <a:pt x="1403" y="1178"/>
                    <a:pt x="1403" y="1185"/>
                    <a:pt x="1400" y="1190"/>
                  </a:cubicBezTo>
                  <a:cubicBezTo>
                    <a:pt x="1398" y="1193"/>
                    <a:pt x="1396" y="1194"/>
                    <a:pt x="1394" y="1197"/>
                  </a:cubicBezTo>
                  <a:cubicBezTo>
                    <a:pt x="1392" y="1202"/>
                    <a:pt x="1394" y="1205"/>
                    <a:pt x="1390" y="1210"/>
                  </a:cubicBezTo>
                  <a:cubicBezTo>
                    <a:pt x="1384" y="1217"/>
                    <a:pt x="1379" y="1217"/>
                    <a:pt x="1383" y="1208"/>
                  </a:cubicBezTo>
                  <a:cubicBezTo>
                    <a:pt x="1390" y="1200"/>
                    <a:pt x="1397" y="1191"/>
                    <a:pt x="1398" y="1184"/>
                  </a:cubicBezTo>
                  <a:cubicBezTo>
                    <a:pt x="1390" y="1193"/>
                    <a:pt x="1382" y="1206"/>
                    <a:pt x="1380" y="1211"/>
                  </a:cubicBezTo>
                  <a:cubicBezTo>
                    <a:pt x="1377" y="1219"/>
                    <a:pt x="1380" y="1217"/>
                    <a:pt x="1377" y="1225"/>
                  </a:cubicBezTo>
                  <a:cubicBezTo>
                    <a:pt x="1376" y="1227"/>
                    <a:pt x="1373" y="1232"/>
                    <a:pt x="1373" y="1233"/>
                  </a:cubicBezTo>
                  <a:cubicBezTo>
                    <a:pt x="1372" y="1233"/>
                    <a:pt x="1371" y="1238"/>
                    <a:pt x="1369" y="1238"/>
                  </a:cubicBezTo>
                  <a:cubicBezTo>
                    <a:pt x="1368" y="1236"/>
                    <a:pt x="1376" y="1224"/>
                    <a:pt x="1370" y="1228"/>
                  </a:cubicBezTo>
                  <a:cubicBezTo>
                    <a:pt x="1365" y="1236"/>
                    <a:pt x="1366" y="1239"/>
                    <a:pt x="1363" y="1245"/>
                  </a:cubicBezTo>
                  <a:cubicBezTo>
                    <a:pt x="1357" y="1255"/>
                    <a:pt x="1346" y="1266"/>
                    <a:pt x="1339" y="1276"/>
                  </a:cubicBezTo>
                  <a:cubicBezTo>
                    <a:pt x="1337" y="1278"/>
                    <a:pt x="1336" y="1281"/>
                    <a:pt x="1334" y="1284"/>
                  </a:cubicBezTo>
                  <a:cubicBezTo>
                    <a:pt x="1333" y="1287"/>
                    <a:pt x="1328" y="1290"/>
                    <a:pt x="1325" y="1293"/>
                  </a:cubicBezTo>
                  <a:cubicBezTo>
                    <a:pt x="1321" y="1298"/>
                    <a:pt x="1317" y="1304"/>
                    <a:pt x="1319" y="1306"/>
                  </a:cubicBezTo>
                  <a:cubicBezTo>
                    <a:pt x="1322" y="1306"/>
                    <a:pt x="1326" y="1299"/>
                    <a:pt x="1329" y="1297"/>
                  </a:cubicBezTo>
                  <a:cubicBezTo>
                    <a:pt x="1330" y="1296"/>
                    <a:pt x="1331" y="1297"/>
                    <a:pt x="1332" y="1296"/>
                  </a:cubicBezTo>
                  <a:cubicBezTo>
                    <a:pt x="1336" y="1291"/>
                    <a:pt x="1334" y="1290"/>
                    <a:pt x="1338" y="1284"/>
                  </a:cubicBezTo>
                  <a:cubicBezTo>
                    <a:pt x="1347" y="1281"/>
                    <a:pt x="1350" y="1272"/>
                    <a:pt x="1356" y="1264"/>
                  </a:cubicBezTo>
                  <a:cubicBezTo>
                    <a:pt x="1358" y="1261"/>
                    <a:pt x="1362" y="1257"/>
                    <a:pt x="1364" y="1254"/>
                  </a:cubicBezTo>
                  <a:cubicBezTo>
                    <a:pt x="1369" y="1248"/>
                    <a:pt x="1373" y="1242"/>
                    <a:pt x="1377" y="1235"/>
                  </a:cubicBezTo>
                  <a:cubicBezTo>
                    <a:pt x="1379" y="1232"/>
                    <a:pt x="1381" y="1228"/>
                    <a:pt x="1384" y="1225"/>
                  </a:cubicBezTo>
                  <a:cubicBezTo>
                    <a:pt x="1386" y="1222"/>
                    <a:pt x="1388" y="1218"/>
                    <a:pt x="1390" y="1215"/>
                  </a:cubicBezTo>
                  <a:cubicBezTo>
                    <a:pt x="1392" y="1212"/>
                    <a:pt x="1394" y="1210"/>
                    <a:pt x="1397" y="1206"/>
                  </a:cubicBezTo>
                  <a:cubicBezTo>
                    <a:pt x="1400" y="1201"/>
                    <a:pt x="1401" y="1197"/>
                    <a:pt x="1404" y="1192"/>
                  </a:cubicBezTo>
                  <a:cubicBezTo>
                    <a:pt x="1406" y="1187"/>
                    <a:pt x="1410" y="1182"/>
                    <a:pt x="1413" y="1177"/>
                  </a:cubicBezTo>
                  <a:cubicBezTo>
                    <a:pt x="1417" y="1169"/>
                    <a:pt x="1419" y="1160"/>
                    <a:pt x="1423" y="1152"/>
                  </a:cubicBezTo>
                  <a:cubicBezTo>
                    <a:pt x="1424" y="1150"/>
                    <a:pt x="1426" y="1149"/>
                    <a:pt x="1428" y="1145"/>
                  </a:cubicBezTo>
                  <a:cubicBezTo>
                    <a:pt x="1431" y="1138"/>
                    <a:pt x="1436" y="1130"/>
                    <a:pt x="1440" y="1121"/>
                  </a:cubicBezTo>
                  <a:cubicBezTo>
                    <a:pt x="1445" y="1113"/>
                    <a:pt x="1449" y="1104"/>
                    <a:pt x="1452" y="1096"/>
                  </a:cubicBezTo>
                  <a:cubicBezTo>
                    <a:pt x="1454" y="1090"/>
                    <a:pt x="1455" y="1086"/>
                    <a:pt x="1457" y="1081"/>
                  </a:cubicBezTo>
                  <a:cubicBezTo>
                    <a:pt x="1459" y="1074"/>
                    <a:pt x="1462" y="1067"/>
                    <a:pt x="1465" y="1059"/>
                  </a:cubicBezTo>
                  <a:cubicBezTo>
                    <a:pt x="1466" y="1056"/>
                    <a:pt x="1467" y="1052"/>
                    <a:pt x="1469" y="1049"/>
                  </a:cubicBezTo>
                  <a:cubicBezTo>
                    <a:pt x="1470" y="1046"/>
                    <a:pt x="1471" y="1043"/>
                    <a:pt x="1472" y="1040"/>
                  </a:cubicBezTo>
                  <a:cubicBezTo>
                    <a:pt x="1473" y="1036"/>
                    <a:pt x="1475" y="1033"/>
                    <a:pt x="1476" y="1029"/>
                  </a:cubicBezTo>
                  <a:cubicBezTo>
                    <a:pt x="1478" y="1025"/>
                    <a:pt x="1477" y="1021"/>
                    <a:pt x="1478" y="1016"/>
                  </a:cubicBezTo>
                  <a:cubicBezTo>
                    <a:pt x="1479" y="1015"/>
                    <a:pt x="1480" y="1013"/>
                    <a:pt x="1481" y="1011"/>
                  </a:cubicBezTo>
                  <a:cubicBezTo>
                    <a:pt x="1481" y="1009"/>
                    <a:pt x="1482" y="1006"/>
                    <a:pt x="1483" y="1004"/>
                  </a:cubicBezTo>
                  <a:cubicBezTo>
                    <a:pt x="1487" y="993"/>
                    <a:pt x="1488" y="984"/>
                    <a:pt x="1490" y="978"/>
                  </a:cubicBezTo>
                  <a:cubicBezTo>
                    <a:pt x="1491" y="975"/>
                    <a:pt x="1492" y="975"/>
                    <a:pt x="1493" y="970"/>
                  </a:cubicBezTo>
                  <a:cubicBezTo>
                    <a:pt x="1494" y="964"/>
                    <a:pt x="1494" y="958"/>
                    <a:pt x="1496" y="953"/>
                  </a:cubicBezTo>
                  <a:cubicBezTo>
                    <a:pt x="1497" y="945"/>
                    <a:pt x="1500" y="938"/>
                    <a:pt x="1502" y="931"/>
                  </a:cubicBezTo>
                  <a:cubicBezTo>
                    <a:pt x="1502" y="928"/>
                    <a:pt x="1501" y="924"/>
                    <a:pt x="1502" y="920"/>
                  </a:cubicBezTo>
                  <a:cubicBezTo>
                    <a:pt x="1503" y="909"/>
                    <a:pt x="1508" y="894"/>
                    <a:pt x="1508" y="884"/>
                  </a:cubicBezTo>
                  <a:cubicBezTo>
                    <a:pt x="1509" y="879"/>
                    <a:pt x="1508" y="877"/>
                    <a:pt x="1508" y="872"/>
                  </a:cubicBezTo>
                  <a:cubicBezTo>
                    <a:pt x="1509" y="863"/>
                    <a:pt x="1512" y="856"/>
                    <a:pt x="1512" y="847"/>
                  </a:cubicBezTo>
                  <a:cubicBezTo>
                    <a:pt x="1513" y="840"/>
                    <a:pt x="1513" y="833"/>
                    <a:pt x="1514" y="826"/>
                  </a:cubicBezTo>
                  <a:cubicBezTo>
                    <a:pt x="1514" y="823"/>
                    <a:pt x="1514" y="819"/>
                    <a:pt x="1514" y="817"/>
                  </a:cubicBezTo>
                  <a:cubicBezTo>
                    <a:pt x="1514" y="814"/>
                    <a:pt x="1514" y="811"/>
                    <a:pt x="1514" y="809"/>
                  </a:cubicBezTo>
                  <a:cubicBezTo>
                    <a:pt x="1514" y="806"/>
                    <a:pt x="1515" y="801"/>
                    <a:pt x="1515" y="798"/>
                  </a:cubicBezTo>
                  <a:cubicBezTo>
                    <a:pt x="1515" y="796"/>
                    <a:pt x="1513" y="796"/>
                    <a:pt x="1513" y="792"/>
                  </a:cubicBezTo>
                  <a:cubicBezTo>
                    <a:pt x="1513" y="792"/>
                    <a:pt x="1513" y="783"/>
                    <a:pt x="1513" y="783"/>
                  </a:cubicBezTo>
                  <a:cubicBezTo>
                    <a:pt x="1514" y="778"/>
                    <a:pt x="1515" y="775"/>
                    <a:pt x="1514" y="770"/>
                  </a:cubicBezTo>
                  <a:cubicBezTo>
                    <a:pt x="1514" y="756"/>
                    <a:pt x="1512" y="742"/>
                    <a:pt x="1512" y="733"/>
                  </a:cubicBezTo>
                  <a:cubicBezTo>
                    <a:pt x="1511" y="721"/>
                    <a:pt x="1511" y="716"/>
                    <a:pt x="1510" y="711"/>
                  </a:cubicBezTo>
                  <a:cubicBezTo>
                    <a:pt x="1508" y="703"/>
                    <a:pt x="1510" y="694"/>
                    <a:pt x="1508" y="685"/>
                  </a:cubicBezTo>
                  <a:cubicBezTo>
                    <a:pt x="1508" y="679"/>
                    <a:pt x="1505" y="672"/>
                    <a:pt x="1505" y="666"/>
                  </a:cubicBezTo>
                  <a:cubicBezTo>
                    <a:pt x="1504" y="663"/>
                    <a:pt x="1505" y="662"/>
                    <a:pt x="1504" y="657"/>
                  </a:cubicBezTo>
                  <a:cubicBezTo>
                    <a:pt x="1504" y="650"/>
                    <a:pt x="1501" y="643"/>
                    <a:pt x="1500" y="636"/>
                  </a:cubicBezTo>
                  <a:cubicBezTo>
                    <a:pt x="1500" y="633"/>
                    <a:pt x="1501" y="627"/>
                    <a:pt x="1500" y="625"/>
                  </a:cubicBezTo>
                  <a:cubicBezTo>
                    <a:pt x="1501" y="625"/>
                    <a:pt x="1497" y="620"/>
                    <a:pt x="1497" y="617"/>
                  </a:cubicBezTo>
                  <a:cubicBezTo>
                    <a:pt x="1495" y="612"/>
                    <a:pt x="1494" y="606"/>
                    <a:pt x="1493" y="602"/>
                  </a:cubicBezTo>
                  <a:cubicBezTo>
                    <a:pt x="1492" y="599"/>
                    <a:pt x="1490" y="598"/>
                    <a:pt x="1489" y="594"/>
                  </a:cubicBezTo>
                  <a:cubicBezTo>
                    <a:pt x="1488" y="589"/>
                    <a:pt x="1486" y="583"/>
                    <a:pt x="1485" y="577"/>
                  </a:cubicBezTo>
                  <a:cubicBezTo>
                    <a:pt x="1483" y="570"/>
                    <a:pt x="1481" y="564"/>
                    <a:pt x="1480" y="559"/>
                  </a:cubicBezTo>
                  <a:cubicBezTo>
                    <a:pt x="1479" y="554"/>
                    <a:pt x="1480" y="552"/>
                    <a:pt x="1478" y="548"/>
                  </a:cubicBezTo>
                  <a:cubicBezTo>
                    <a:pt x="1476" y="541"/>
                    <a:pt x="1473" y="535"/>
                    <a:pt x="1470" y="528"/>
                  </a:cubicBezTo>
                  <a:cubicBezTo>
                    <a:pt x="1468" y="522"/>
                    <a:pt x="1467" y="517"/>
                    <a:pt x="1465" y="511"/>
                  </a:cubicBezTo>
                  <a:cubicBezTo>
                    <a:pt x="1464" y="506"/>
                    <a:pt x="1462" y="501"/>
                    <a:pt x="1460" y="496"/>
                  </a:cubicBezTo>
                  <a:cubicBezTo>
                    <a:pt x="1458" y="491"/>
                    <a:pt x="1456" y="486"/>
                    <a:pt x="1454" y="481"/>
                  </a:cubicBezTo>
                  <a:cubicBezTo>
                    <a:pt x="1451" y="476"/>
                    <a:pt x="1449" y="471"/>
                    <a:pt x="1447" y="466"/>
                  </a:cubicBezTo>
                  <a:cubicBezTo>
                    <a:pt x="1446" y="464"/>
                    <a:pt x="1445" y="461"/>
                    <a:pt x="1444" y="459"/>
                  </a:cubicBezTo>
                  <a:cubicBezTo>
                    <a:pt x="1443" y="456"/>
                    <a:pt x="1442" y="454"/>
                    <a:pt x="1441" y="452"/>
                  </a:cubicBezTo>
                  <a:cubicBezTo>
                    <a:pt x="1444" y="452"/>
                    <a:pt x="1443" y="448"/>
                    <a:pt x="1440" y="442"/>
                  </a:cubicBezTo>
                  <a:cubicBezTo>
                    <a:pt x="1437" y="438"/>
                    <a:pt x="1439" y="451"/>
                    <a:pt x="1435" y="442"/>
                  </a:cubicBezTo>
                  <a:cubicBezTo>
                    <a:pt x="1432" y="431"/>
                    <a:pt x="1429" y="427"/>
                    <a:pt x="1424" y="419"/>
                  </a:cubicBezTo>
                  <a:cubicBezTo>
                    <a:pt x="1419" y="411"/>
                    <a:pt x="1413" y="399"/>
                    <a:pt x="1408" y="391"/>
                  </a:cubicBezTo>
                  <a:cubicBezTo>
                    <a:pt x="1407" y="388"/>
                    <a:pt x="1404" y="387"/>
                    <a:pt x="1403" y="384"/>
                  </a:cubicBezTo>
                  <a:cubicBezTo>
                    <a:pt x="1401" y="381"/>
                    <a:pt x="1400" y="377"/>
                    <a:pt x="1398" y="374"/>
                  </a:cubicBezTo>
                  <a:cubicBezTo>
                    <a:pt x="1397" y="372"/>
                    <a:pt x="1394" y="370"/>
                    <a:pt x="1393" y="368"/>
                  </a:cubicBezTo>
                  <a:cubicBezTo>
                    <a:pt x="1391" y="365"/>
                    <a:pt x="1392" y="363"/>
                    <a:pt x="1390" y="359"/>
                  </a:cubicBezTo>
                  <a:cubicBezTo>
                    <a:pt x="1388" y="356"/>
                    <a:pt x="1384" y="356"/>
                    <a:pt x="1383" y="351"/>
                  </a:cubicBezTo>
                  <a:cubicBezTo>
                    <a:pt x="1380" y="344"/>
                    <a:pt x="1383" y="343"/>
                    <a:pt x="1378" y="334"/>
                  </a:cubicBezTo>
                  <a:cubicBezTo>
                    <a:pt x="1372" y="330"/>
                    <a:pt x="1379" y="340"/>
                    <a:pt x="1376" y="340"/>
                  </a:cubicBezTo>
                  <a:cubicBezTo>
                    <a:pt x="1370" y="332"/>
                    <a:pt x="1365" y="322"/>
                    <a:pt x="1359" y="313"/>
                  </a:cubicBezTo>
                  <a:cubicBezTo>
                    <a:pt x="1357" y="311"/>
                    <a:pt x="1354" y="309"/>
                    <a:pt x="1351" y="306"/>
                  </a:cubicBezTo>
                  <a:cubicBezTo>
                    <a:pt x="1347" y="301"/>
                    <a:pt x="1343" y="293"/>
                    <a:pt x="1339" y="288"/>
                  </a:cubicBezTo>
                  <a:cubicBezTo>
                    <a:pt x="1333" y="282"/>
                    <a:pt x="1328" y="278"/>
                    <a:pt x="1324" y="273"/>
                  </a:cubicBezTo>
                  <a:cubicBezTo>
                    <a:pt x="1322" y="271"/>
                    <a:pt x="1319" y="265"/>
                    <a:pt x="1317" y="263"/>
                  </a:cubicBezTo>
                  <a:cubicBezTo>
                    <a:pt x="1313" y="258"/>
                    <a:pt x="1309" y="257"/>
                    <a:pt x="1305" y="253"/>
                  </a:cubicBezTo>
                  <a:cubicBezTo>
                    <a:pt x="1302" y="250"/>
                    <a:pt x="1300" y="244"/>
                    <a:pt x="1297" y="240"/>
                  </a:cubicBezTo>
                  <a:cubicBezTo>
                    <a:pt x="1295" y="239"/>
                    <a:pt x="1291" y="236"/>
                    <a:pt x="1288" y="234"/>
                  </a:cubicBezTo>
                  <a:cubicBezTo>
                    <a:pt x="1286" y="231"/>
                    <a:pt x="1284" y="227"/>
                    <a:pt x="1282" y="225"/>
                  </a:cubicBezTo>
                  <a:cubicBezTo>
                    <a:pt x="1280" y="223"/>
                    <a:pt x="1278" y="223"/>
                    <a:pt x="1276" y="222"/>
                  </a:cubicBezTo>
                  <a:cubicBezTo>
                    <a:pt x="1273" y="219"/>
                    <a:pt x="1269" y="216"/>
                    <a:pt x="1265" y="212"/>
                  </a:cubicBezTo>
                  <a:cubicBezTo>
                    <a:pt x="1261" y="208"/>
                    <a:pt x="1256" y="204"/>
                    <a:pt x="1253" y="200"/>
                  </a:cubicBezTo>
                  <a:cubicBezTo>
                    <a:pt x="1250" y="198"/>
                    <a:pt x="1250" y="196"/>
                    <a:pt x="1247" y="194"/>
                  </a:cubicBezTo>
                  <a:cubicBezTo>
                    <a:pt x="1245" y="192"/>
                    <a:pt x="1241" y="190"/>
                    <a:pt x="1239" y="188"/>
                  </a:cubicBezTo>
                  <a:cubicBezTo>
                    <a:pt x="1236" y="186"/>
                    <a:pt x="1234" y="183"/>
                    <a:pt x="1231" y="181"/>
                  </a:cubicBezTo>
                  <a:cubicBezTo>
                    <a:pt x="1228" y="178"/>
                    <a:pt x="1225" y="178"/>
                    <a:pt x="1222" y="175"/>
                  </a:cubicBezTo>
                  <a:cubicBezTo>
                    <a:pt x="1219" y="172"/>
                    <a:pt x="1213" y="168"/>
                    <a:pt x="1208" y="164"/>
                  </a:cubicBezTo>
                  <a:cubicBezTo>
                    <a:pt x="1203" y="160"/>
                    <a:pt x="1198" y="156"/>
                    <a:pt x="1197" y="155"/>
                  </a:cubicBezTo>
                  <a:cubicBezTo>
                    <a:pt x="1196" y="154"/>
                    <a:pt x="1196" y="153"/>
                    <a:pt x="1195" y="152"/>
                  </a:cubicBezTo>
                  <a:cubicBezTo>
                    <a:pt x="1189" y="149"/>
                    <a:pt x="1187" y="149"/>
                    <a:pt x="1183" y="146"/>
                  </a:cubicBezTo>
                  <a:cubicBezTo>
                    <a:pt x="1180" y="144"/>
                    <a:pt x="1178" y="139"/>
                    <a:pt x="1174" y="137"/>
                  </a:cubicBezTo>
                  <a:cubicBezTo>
                    <a:pt x="1171" y="135"/>
                    <a:pt x="1168" y="134"/>
                    <a:pt x="1163" y="132"/>
                  </a:cubicBezTo>
                  <a:cubicBezTo>
                    <a:pt x="1153" y="127"/>
                    <a:pt x="1144" y="121"/>
                    <a:pt x="1146" y="116"/>
                  </a:cubicBezTo>
                  <a:cubicBezTo>
                    <a:pt x="1141" y="113"/>
                    <a:pt x="1135" y="108"/>
                    <a:pt x="1130" y="105"/>
                  </a:cubicBezTo>
                  <a:cubicBezTo>
                    <a:pt x="1126" y="103"/>
                    <a:pt x="1124" y="104"/>
                    <a:pt x="1121" y="104"/>
                  </a:cubicBezTo>
                  <a:cubicBezTo>
                    <a:pt x="1112" y="101"/>
                    <a:pt x="1095" y="91"/>
                    <a:pt x="1084" y="85"/>
                  </a:cubicBezTo>
                  <a:cubicBezTo>
                    <a:pt x="1081" y="84"/>
                    <a:pt x="1082" y="82"/>
                    <a:pt x="1079" y="81"/>
                  </a:cubicBezTo>
                  <a:cubicBezTo>
                    <a:pt x="1077" y="81"/>
                    <a:pt x="1076" y="82"/>
                    <a:pt x="1074" y="81"/>
                  </a:cubicBezTo>
                  <a:cubicBezTo>
                    <a:pt x="1074" y="81"/>
                    <a:pt x="1073" y="79"/>
                    <a:pt x="1073" y="78"/>
                  </a:cubicBezTo>
                  <a:cubicBezTo>
                    <a:pt x="1067" y="73"/>
                    <a:pt x="1056" y="72"/>
                    <a:pt x="1052" y="70"/>
                  </a:cubicBezTo>
                  <a:cubicBezTo>
                    <a:pt x="1046" y="67"/>
                    <a:pt x="1044" y="62"/>
                    <a:pt x="1039" y="62"/>
                  </a:cubicBezTo>
                  <a:cubicBezTo>
                    <a:pt x="1036" y="62"/>
                    <a:pt x="1034" y="57"/>
                    <a:pt x="1031" y="59"/>
                  </a:cubicBezTo>
                  <a:cubicBezTo>
                    <a:pt x="1034" y="60"/>
                    <a:pt x="1036" y="62"/>
                    <a:pt x="1034" y="63"/>
                  </a:cubicBezTo>
                  <a:cubicBezTo>
                    <a:pt x="1028" y="61"/>
                    <a:pt x="1025" y="61"/>
                    <a:pt x="1021" y="58"/>
                  </a:cubicBezTo>
                  <a:cubicBezTo>
                    <a:pt x="1016" y="55"/>
                    <a:pt x="1014" y="55"/>
                    <a:pt x="1011" y="54"/>
                  </a:cubicBezTo>
                  <a:cubicBezTo>
                    <a:pt x="1009" y="53"/>
                    <a:pt x="1009" y="52"/>
                    <a:pt x="1006" y="51"/>
                  </a:cubicBezTo>
                  <a:cubicBezTo>
                    <a:pt x="1002" y="50"/>
                    <a:pt x="1001" y="50"/>
                    <a:pt x="997" y="49"/>
                  </a:cubicBezTo>
                  <a:cubicBezTo>
                    <a:pt x="994" y="48"/>
                    <a:pt x="989" y="44"/>
                    <a:pt x="984" y="43"/>
                  </a:cubicBezTo>
                  <a:cubicBezTo>
                    <a:pt x="982" y="42"/>
                    <a:pt x="981" y="43"/>
                    <a:pt x="978" y="41"/>
                  </a:cubicBezTo>
                  <a:cubicBezTo>
                    <a:pt x="974" y="40"/>
                    <a:pt x="971" y="37"/>
                    <a:pt x="967" y="36"/>
                  </a:cubicBezTo>
                  <a:cubicBezTo>
                    <a:pt x="961" y="34"/>
                    <a:pt x="957" y="37"/>
                    <a:pt x="951" y="32"/>
                  </a:cubicBezTo>
                  <a:cubicBezTo>
                    <a:pt x="951" y="30"/>
                    <a:pt x="961" y="37"/>
                    <a:pt x="959" y="33"/>
                  </a:cubicBezTo>
                  <a:cubicBezTo>
                    <a:pt x="953" y="29"/>
                    <a:pt x="952" y="30"/>
                    <a:pt x="944" y="27"/>
                  </a:cubicBezTo>
                  <a:cubicBezTo>
                    <a:pt x="944" y="31"/>
                    <a:pt x="939" y="28"/>
                    <a:pt x="937" y="29"/>
                  </a:cubicBezTo>
                  <a:cubicBezTo>
                    <a:pt x="931" y="29"/>
                    <a:pt x="929" y="29"/>
                    <a:pt x="924" y="27"/>
                  </a:cubicBezTo>
                  <a:cubicBezTo>
                    <a:pt x="921" y="26"/>
                    <a:pt x="917" y="24"/>
                    <a:pt x="914" y="24"/>
                  </a:cubicBezTo>
                  <a:cubicBezTo>
                    <a:pt x="909" y="22"/>
                    <a:pt x="903" y="23"/>
                    <a:pt x="898" y="22"/>
                  </a:cubicBezTo>
                  <a:cubicBezTo>
                    <a:pt x="893" y="21"/>
                    <a:pt x="890" y="18"/>
                    <a:pt x="886" y="17"/>
                  </a:cubicBezTo>
                  <a:cubicBezTo>
                    <a:pt x="883" y="16"/>
                    <a:pt x="875" y="15"/>
                    <a:pt x="872" y="15"/>
                  </a:cubicBezTo>
                  <a:cubicBezTo>
                    <a:pt x="868" y="14"/>
                    <a:pt x="868" y="16"/>
                    <a:pt x="864" y="15"/>
                  </a:cubicBezTo>
                  <a:cubicBezTo>
                    <a:pt x="857" y="15"/>
                    <a:pt x="851" y="13"/>
                    <a:pt x="844" y="12"/>
                  </a:cubicBezTo>
                  <a:cubicBezTo>
                    <a:pt x="838" y="10"/>
                    <a:pt x="831" y="9"/>
                    <a:pt x="825" y="10"/>
                  </a:cubicBezTo>
                  <a:cubicBezTo>
                    <a:pt x="823" y="8"/>
                    <a:pt x="824" y="6"/>
                    <a:pt x="819" y="6"/>
                  </a:cubicBezTo>
                  <a:cubicBezTo>
                    <a:pt x="813" y="9"/>
                    <a:pt x="802" y="8"/>
                    <a:pt x="790" y="6"/>
                  </a:cubicBezTo>
                  <a:cubicBezTo>
                    <a:pt x="788" y="6"/>
                    <a:pt x="781" y="4"/>
                    <a:pt x="778" y="4"/>
                  </a:cubicBezTo>
                  <a:cubicBezTo>
                    <a:pt x="778" y="4"/>
                    <a:pt x="773" y="5"/>
                    <a:pt x="772" y="5"/>
                  </a:cubicBezTo>
                  <a:cubicBezTo>
                    <a:pt x="768" y="5"/>
                    <a:pt x="763" y="5"/>
                    <a:pt x="759" y="5"/>
                  </a:cubicBezTo>
                  <a:cubicBezTo>
                    <a:pt x="754" y="4"/>
                    <a:pt x="750" y="4"/>
                    <a:pt x="746" y="4"/>
                  </a:cubicBezTo>
                  <a:cubicBezTo>
                    <a:pt x="738" y="4"/>
                    <a:pt x="733" y="8"/>
                    <a:pt x="727" y="3"/>
                  </a:cubicBezTo>
                  <a:cubicBezTo>
                    <a:pt x="731" y="3"/>
                    <a:pt x="738" y="4"/>
                    <a:pt x="737" y="1"/>
                  </a:cubicBezTo>
                  <a:cubicBezTo>
                    <a:pt x="731" y="1"/>
                    <a:pt x="724" y="1"/>
                    <a:pt x="717" y="0"/>
                  </a:cubicBezTo>
                  <a:cubicBezTo>
                    <a:pt x="711" y="0"/>
                    <a:pt x="705" y="0"/>
                    <a:pt x="699" y="1"/>
                  </a:cubicBezTo>
                  <a:cubicBezTo>
                    <a:pt x="694" y="2"/>
                    <a:pt x="693" y="4"/>
                    <a:pt x="688" y="4"/>
                  </a:cubicBezTo>
                  <a:cubicBezTo>
                    <a:pt x="685" y="4"/>
                    <a:pt x="684" y="3"/>
                    <a:pt x="680" y="3"/>
                  </a:cubicBezTo>
                  <a:cubicBezTo>
                    <a:pt x="668" y="3"/>
                    <a:pt x="665" y="5"/>
                    <a:pt x="658" y="6"/>
                  </a:cubicBezTo>
                  <a:cubicBezTo>
                    <a:pt x="656" y="6"/>
                    <a:pt x="655" y="5"/>
                    <a:pt x="652" y="6"/>
                  </a:cubicBezTo>
                  <a:cubicBezTo>
                    <a:pt x="645" y="6"/>
                    <a:pt x="635" y="7"/>
                    <a:pt x="632" y="8"/>
                  </a:cubicBezTo>
                  <a:cubicBezTo>
                    <a:pt x="631" y="8"/>
                    <a:pt x="632" y="10"/>
                    <a:pt x="630" y="11"/>
                  </a:cubicBezTo>
                  <a:cubicBezTo>
                    <a:pt x="625" y="13"/>
                    <a:pt x="618" y="11"/>
                    <a:pt x="618" y="14"/>
                  </a:cubicBezTo>
                  <a:cubicBezTo>
                    <a:pt x="615" y="13"/>
                    <a:pt x="612" y="11"/>
                    <a:pt x="604" y="13"/>
                  </a:cubicBezTo>
                  <a:cubicBezTo>
                    <a:pt x="603" y="16"/>
                    <a:pt x="611" y="15"/>
                    <a:pt x="606" y="17"/>
                  </a:cubicBezTo>
                  <a:cubicBezTo>
                    <a:pt x="598" y="19"/>
                    <a:pt x="590" y="21"/>
                    <a:pt x="582" y="22"/>
                  </a:cubicBezTo>
                  <a:cubicBezTo>
                    <a:pt x="578" y="23"/>
                    <a:pt x="574" y="24"/>
                    <a:pt x="570" y="24"/>
                  </a:cubicBezTo>
                  <a:cubicBezTo>
                    <a:pt x="566" y="25"/>
                    <a:pt x="562" y="26"/>
                    <a:pt x="557" y="27"/>
                  </a:cubicBezTo>
                  <a:cubicBezTo>
                    <a:pt x="552" y="28"/>
                    <a:pt x="546" y="31"/>
                    <a:pt x="544" y="31"/>
                  </a:cubicBezTo>
                  <a:cubicBezTo>
                    <a:pt x="543" y="31"/>
                    <a:pt x="543" y="31"/>
                    <a:pt x="542" y="31"/>
                  </a:cubicBezTo>
                  <a:cubicBezTo>
                    <a:pt x="541" y="30"/>
                    <a:pt x="539" y="30"/>
                    <a:pt x="539" y="30"/>
                  </a:cubicBezTo>
                  <a:cubicBezTo>
                    <a:pt x="532" y="32"/>
                    <a:pt x="532" y="35"/>
                    <a:pt x="526" y="37"/>
                  </a:cubicBezTo>
                  <a:cubicBezTo>
                    <a:pt x="523" y="35"/>
                    <a:pt x="511" y="41"/>
                    <a:pt x="510" y="38"/>
                  </a:cubicBezTo>
                  <a:cubicBezTo>
                    <a:pt x="509" y="41"/>
                    <a:pt x="504" y="43"/>
                    <a:pt x="497" y="45"/>
                  </a:cubicBezTo>
                  <a:cubicBezTo>
                    <a:pt x="491" y="47"/>
                    <a:pt x="483" y="49"/>
                    <a:pt x="477" y="52"/>
                  </a:cubicBezTo>
                  <a:cubicBezTo>
                    <a:pt x="470" y="54"/>
                    <a:pt x="466" y="57"/>
                    <a:pt x="462" y="59"/>
                  </a:cubicBezTo>
                  <a:cubicBezTo>
                    <a:pt x="460" y="60"/>
                    <a:pt x="458" y="59"/>
                    <a:pt x="454" y="61"/>
                  </a:cubicBezTo>
                  <a:cubicBezTo>
                    <a:pt x="451" y="62"/>
                    <a:pt x="449" y="65"/>
                    <a:pt x="446" y="66"/>
                  </a:cubicBezTo>
                  <a:cubicBezTo>
                    <a:pt x="442" y="68"/>
                    <a:pt x="440" y="67"/>
                    <a:pt x="438" y="68"/>
                  </a:cubicBezTo>
                  <a:cubicBezTo>
                    <a:pt x="435" y="69"/>
                    <a:pt x="432" y="72"/>
                    <a:pt x="429" y="73"/>
                  </a:cubicBezTo>
                  <a:cubicBezTo>
                    <a:pt x="422" y="76"/>
                    <a:pt x="415" y="79"/>
                    <a:pt x="409" y="82"/>
                  </a:cubicBezTo>
                  <a:cubicBezTo>
                    <a:pt x="401" y="86"/>
                    <a:pt x="396" y="90"/>
                    <a:pt x="390" y="92"/>
                  </a:cubicBezTo>
                  <a:cubicBezTo>
                    <a:pt x="387" y="94"/>
                    <a:pt x="383" y="94"/>
                    <a:pt x="380" y="95"/>
                  </a:cubicBezTo>
                  <a:cubicBezTo>
                    <a:pt x="381" y="97"/>
                    <a:pt x="385" y="97"/>
                    <a:pt x="380" y="100"/>
                  </a:cubicBezTo>
                  <a:cubicBezTo>
                    <a:pt x="375" y="101"/>
                    <a:pt x="373" y="98"/>
                    <a:pt x="364" y="103"/>
                  </a:cubicBezTo>
                  <a:cubicBezTo>
                    <a:pt x="360" y="106"/>
                    <a:pt x="370" y="105"/>
                    <a:pt x="362" y="109"/>
                  </a:cubicBezTo>
                  <a:cubicBezTo>
                    <a:pt x="354" y="112"/>
                    <a:pt x="348" y="116"/>
                    <a:pt x="341" y="120"/>
                  </a:cubicBezTo>
                  <a:cubicBezTo>
                    <a:pt x="335" y="124"/>
                    <a:pt x="329" y="128"/>
                    <a:pt x="323" y="132"/>
                  </a:cubicBezTo>
                  <a:cubicBezTo>
                    <a:pt x="321" y="133"/>
                    <a:pt x="321" y="131"/>
                    <a:pt x="319" y="132"/>
                  </a:cubicBezTo>
                  <a:cubicBezTo>
                    <a:pt x="316" y="133"/>
                    <a:pt x="314" y="136"/>
                    <a:pt x="311" y="138"/>
                  </a:cubicBezTo>
                  <a:cubicBezTo>
                    <a:pt x="304" y="142"/>
                    <a:pt x="306" y="138"/>
                    <a:pt x="301" y="142"/>
                  </a:cubicBezTo>
                  <a:cubicBezTo>
                    <a:pt x="296" y="146"/>
                    <a:pt x="297" y="148"/>
                    <a:pt x="290" y="153"/>
                  </a:cubicBezTo>
                  <a:cubicBezTo>
                    <a:pt x="287" y="155"/>
                    <a:pt x="288" y="152"/>
                    <a:pt x="285" y="154"/>
                  </a:cubicBezTo>
                  <a:cubicBezTo>
                    <a:pt x="286" y="153"/>
                    <a:pt x="275" y="162"/>
                    <a:pt x="274" y="162"/>
                  </a:cubicBezTo>
                  <a:cubicBezTo>
                    <a:pt x="270" y="167"/>
                    <a:pt x="275" y="168"/>
                    <a:pt x="269" y="171"/>
                  </a:cubicBezTo>
                  <a:cubicBezTo>
                    <a:pt x="263" y="178"/>
                    <a:pt x="265" y="170"/>
                    <a:pt x="259" y="175"/>
                  </a:cubicBezTo>
                  <a:cubicBezTo>
                    <a:pt x="258" y="179"/>
                    <a:pt x="263" y="176"/>
                    <a:pt x="260" y="179"/>
                  </a:cubicBezTo>
                  <a:cubicBezTo>
                    <a:pt x="255" y="183"/>
                    <a:pt x="256" y="184"/>
                    <a:pt x="251" y="187"/>
                  </a:cubicBezTo>
                  <a:cubicBezTo>
                    <a:pt x="249" y="185"/>
                    <a:pt x="249" y="185"/>
                    <a:pt x="249" y="185"/>
                  </a:cubicBezTo>
                  <a:cubicBezTo>
                    <a:pt x="243" y="190"/>
                    <a:pt x="239" y="192"/>
                    <a:pt x="231" y="200"/>
                  </a:cubicBezTo>
                  <a:cubicBezTo>
                    <a:pt x="240" y="201"/>
                    <a:pt x="223" y="209"/>
                    <a:pt x="223" y="214"/>
                  </a:cubicBezTo>
                  <a:cubicBezTo>
                    <a:pt x="218" y="217"/>
                    <a:pt x="217" y="214"/>
                    <a:pt x="211" y="219"/>
                  </a:cubicBezTo>
                  <a:cubicBezTo>
                    <a:pt x="209" y="223"/>
                    <a:pt x="208" y="227"/>
                    <a:pt x="204" y="231"/>
                  </a:cubicBezTo>
                  <a:cubicBezTo>
                    <a:pt x="201" y="234"/>
                    <a:pt x="198" y="234"/>
                    <a:pt x="193" y="237"/>
                  </a:cubicBezTo>
                  <a:cubicBezTo>
                    <a:pt x="188" y="241"/>
                    <a:pt x="182" y="248"/>
                    <a:pt x="182" y="248"/>
                  </a:cubicBezTo>
                  <a:cubicBezTo>
                    <a:pt x="181" y="251"/>
                    <a:pt x="179" y="255"/>
                    <a:pt x="177" y="257"/>
                  </a:cubicBezTo>
                  <a:cubicBezTo>
                    <a:pt x="175" y="260"/>
                    <a:pt x="172" y="262"/>
                    <a:pt x="170" y="264"/>
                  </a:cubicBezTo>
                  <a:cubicBezTo>
                    <a:pt x="167" y="266"/>
                    <a:pt x="165" y="268"/>
                    <a:pt x="163" y="271"/>
                  </a:cubicBezTo>
                  <a:cubicBezTo>
                    <a:pt x="160" y="275"/>
                    <a:pt x="168" y="273"/>
                    <a:pt x="162" y="278"/>
                  </a:cubicBezTo>
                  <a:cubicBezTo>
                    <a:pt x="159" y="281"/>
                    <a:pt x="159" y="276"/>
                    <a:pt x="157" y="276"/>
                  </a:cubicBezTo>
                  <a:cubicBezTo>
                    <a:pt x="150" y="282"/>
                    <a:pt x="150" y="288"/>
                    <a:pt x="147" y="293"/>
                  </a:cubicBezTo>
                  <a:cubicBezTo>
                    <a:pt x="145" y="295"/>
                    <a:pt x="142" y="297"/>
                    <a:pt x="140" y="300"/>
                  </a:cubicBezTo>
                  <a:cubicBezTo>
                    <a:pt x="136" y="304"/>
                    <a:pt x="135" y="309"/>
                    <a:pt x="129" y="314"/>
                  </a:cubicBezTo>
                  <a:cubicBezTo>
                    <a:pt x="130" y="317"/>
                    <a:pt x="135" y="311"/>
                    <a:pt x="132" y="316"/>
                  </a:cubicBezTo>
                  <a:cubicBezTo>
                    <a:pt x="131" y="318"/>
                    <a:pt x="130" y="320"/>
                    <a:pt x="128" y="322"/>
                  </a:cubicBezTo>
                  <a:cubicBezTo>
                    <a:pt x="127" y="323"/>
                    <a:pt x="126" y="325"/>
                    <a:pt x="124" y="326"/>
                  </a:cubicBezTo>
                  <a:cubicBezTo>
                    <a:pt x="121" y="329"/>
                    <a:pt x="118" y="332"/>
                    <a:pt x="116" y="336"/>
                  </a:cubicBezTo>
                  <a:cubicBezTo>
                    <a:pt x="113" y="339"/>
                    <a:pt x="112" y="344"/>
                    <a:pt x="110" y="348"/>
                  </a:cubicBezTo>
                  <a:cubicBezTo>
                    <a:pt x="106" y="355"/>
                    <a:pt x="97" y="363"/>
                    <a:pt x="95" y="366"/>
                  </a:cubicBezTo>
                  <a:cubicBezTo>
                    <a:pt x="92" y="370"/>
                    <a:pt x="90" y="373"/>
                    <a:pt x="88" y="377"/>
                  </a:cubicBezTo>
                  <a:cubicBezTo>
                    <a:pt x="86" y="381"/>
                    <a:pt x="84" y="385"/>
                    <a:pt x="82" y="388"/>
                  </a:cubicBezTo>
                  <a:cubicBezTo>
                    <a:pt x="80" y="392"/>
                    <a:pt x="77" y="396"/>
                    <a:pt x="74" y="400"/>
                  </a:cubicBezTo>
                  <a:cubicBezTo>
                    <a:pt x="74" y="401"/>
                    <a:pt x="73" y="406"/>
                    <a:pt x="72" y="407"/>
                  </a:cubicBezTo>
                  <a:cubicBezTo>
                    <a:pt x="70" y="412"/>
                    <a:pt x="67" y="418"/>
                    <a:pt x="63" y="424"/>
                  </a:cubicBezTo>
                  <a:cubicBezTo>
                    <a:pt x="60" y="430"/>
                    <a:pt x="56" y="437"/>
                    <a:pt x="53" y="443"/>
                  </a:cubicBezTo>
                  <a:cubicBezTo>
                    <a:pt x="52" y="447"/>
                    <a:pt x="51" y="451"/>
                    <a:pt x="50" y="455"/>
                  </a:cubicBezTo>
                  <a:cubicBezTo>
                    <a:pt x="48" y="458"/>
                    <a:pt x="47" y="462"/>
                    <a:pt x="45" y="466"/>
                  </a:cubicBezTo>
                  <a:cubicBezTo>
                    <a:pt x="44" y="468"/>
                    <a:pt x="43" y="470"/>
                    <a:pt x="42" y="472"/>
                  </a:cubicBezTo>
                  <a:cubicBezTo>
                    <a:pt x="42" y="474"/>
                    <a:pt x="41" y="476"/>
                    <a:pt x="40" y="478"/>
                  </a:cubicBezTo>
                  <a:cubicBezTo>
                    <a:pt x="37" y="486"/>
                    <a:pt x="34" y="493"/>
                    <a:pt x="31" y="498"/>
                  </a:cubicBezTo>
                  <a:cubicBezTo>
                    <a:pt x="30" y="500"/>
                    <a:pt x="28" y="501"/>
                    <a:pt x="27" y="504"/>
                  </a:cubicBezTo>
                  <a:cubicBezTo>
                    <a:pt x="25" y="508"/>
                    <a:pt x="26" y="509"/>
                    <a:pt x="25" y="512"/>
                  </a:cubicBezTo>
                  <a:cubicBezTo>
                    <a:pt x="23" y="517"/>
                    <a:pt x="19" y="522"/>
                    <a:pt x="18" y="524"/>
                  </a:cubicBezTo>
                  <a:cubicBezTo>
                    <a:pt x="15" y="530"/>
                    <a:pt x="13" y="537"/>
                    <a:pt x="12" y="540"/>
                  </a:cubicBezTo>
                  <a:cubicBezTo>
                    <a:pt x="7" y="549"/>
                    <a:pt x="0" y="558"/>
                    <a:pt x="1" y="570"/>
                  </a:cubicBezTo>
                  <a:cubicBezTo>
                    <a:pt x="2" y="568"/>
                    <a:pt x="3" y="566"/>
                    <a:pt x="5" y="567"/>
                  </a:cubicBezTo>
                  <a:cubicBezTo>
                    <a:pt x="6" y="571"/>
                    <a:pt x="2" y="574"/>
                    <a:pt x="3" y="578"/>
                  </a:cubicBezTo>
                  <a:cubicBezTo>
                    <a:pt x="7" y="579"/>
                    <a:pt x="10" y="574"/>
                    <a:pt x="14" y="577"/>
                  </a:cubicBezTo>
                  <a:cubicBezTo>
                    <a:pt x="15" y="581"/>
                    <a:pt x="16" y="584"/>
                    <a:pt x="15" y="589"/>
                  </a:cubicBezTo>
                  <a:cubicBezTo>
                    <a:pt x="18" y="592"/>
                    <a:pt x="19" y="581"/>
                    <a:pt x="22" y="583"/>
                  </a:cubicBezTo>
                  <a:cubicBezTo>
                    <a:pt x="20" y="589"/>
                    <a:pt x="18" y="595"/>
                    <a:pt x="17" y="602"/>
                  </a:cubicBezTo>
                  <a:cubicBezTo>
                    <a:pt x="20" y="603"/>
                    <a:pt x="24" y="600"/>
                    <a:pt x="22" y="611"/>
                  </a:cubicBezTo>
                  <a:cubicBezTo>
                    <a:pt x="25" y="611"/>
                    <a:pt x="28" y="603"/>
                    <a:pt x="29" y="608"/>
                  </a:cubicBezTo>
                  <a:cubicBezTo>
                    <a:pt x="25" y="616"/>
                    <a:pt x="29" y="617"/>
                    <a:pt x="28" y="623"/>
                  </a:cubicBezTo>
                  <a:cubicBezTo>
                    <a:pt x="27" y="628"/>
                    <a:pt x="27" y="633"/>
                    <a:pt x="26" y="637"/>
                  </a:cubicBezTo>
                  <a:cubicBezTo>
                    <a:pt x="24" y="644"/>
                    <a:pt x="24" y="644"/>
                    <a:pt x="24" y="644"/>
                  </a:cubicBezTo>
                  <a:cubicBezTo>
                    <a:pt x="23" y="651"/>
                    <a:pt x="23" y="651"/>
                    <a:pt x="23" y="651"/>
                  </a:cubicBezTo>
                  <a:cubicBezTo>
                    <a:pt x="22" y="660"/>
                    <a:pt x="20" y="669"/>
                    <a:pt x="18" y="678"/>
                  </a:cubicBezTo>
                  <a:cubicBezTo>
                    <a:pt x="17" y="684"/>
                    <a:pt x="17" y="689"/>
                    <a:pt x="16" y="695"/>
                  </a:cubicBezTo>
                  <a:cubicBezTo>
                    <a:pt x="16" y="697"/>
                    <a:pt x="15" y="698"/>
                    <a:pt x="14" y="700"/>
                  </a:cubicBezTo>
                  <a:cubicBezTo>
                    <a:pt x="13" y="704"/>
                    <a:pt x="13" y="709"/>
                    <a:pt x="12" y="713"/>
                  </a:cubicBezTo>
                  <a:cubicBezTo>
                    <a:pt x="11" y="724"/>
                    <a:pt x="11" y="728"/>
                    <a:pt x="11" y="734"/>
                  </a:cubicBezTo>
                  <a:cubicBezTo>
                    <a:pt x="12" y="739"/>
                    <a:pt x="13" y="742"/>
                    <a:pt x="13" y="745"/>
                  </a:cubicBezTo>
                  <a:cubicBezTo>
                    <a:pt x="14" y="747"/>
                    <a:pt x="14" y="748"/>
                    <a:pt x="16" y="749"/>
                  </a:cubicBezTo>
                  <a:cubicBezTo>
                    <a:pt x="19" y="749"/>
                    <a:pt x="19" y="744"/>
                    <a:pt x="21" y="743"/>
                  </a:cubicBezTo>
                  <a:cubicBezTo>
                    <a:pt x="23" y="743"/>
                    <a:pt x="22" y="748"/>
                    <a:pt x="23" y="749"/>
                  </a:cubicBezTo>
                  <a:cubicBezTo>
                    <a:pt x="24" y="740"/>
                    <a:pt x="28" y="747"/>
                    <a:pt x="30" y="745"/>
                  </a:cubicBezTo>
                  <a:cubicBezTo>
                    <a:pt x="31" y="744"/>
                    <a:pt x="34" y="738"/>
                    <a:pt x="36" y="736"/>
                  </a:cubicBezTo>
                  <a:cubicBezTo>
                    <a:pt x="37" y="735"/>
                    <a:pt x="38" y="736"/>
                    <a:pt x="38" y="735"/>
                  </a:cubicBezTo>
                  <a:cubicBezTo>
                    <a:pt x="40" y="729"/>
                    <a:pt x="40" y="719"/>
                    <a:pt x="41" y="711"/>
                  </a:cubicBezTo>
                  <a:cubicBezTo>
                    <a:pt x="41" y="709"/>
                    <a:pt x="43" y="708"/>
                    <a:pt x="43" y="706"/>
                  </a:cubicBezTo>
                  <a:cubicBezTo>
                    <a:pt x="45" y="698"/>
                    <a:pt x="44" y="694"/>
                    <a:pt x="48" y="692"/>
                  </a:cubicBezTo>
                  <a:cubicBezTo>
                    <a:pt x="50" y="693"/>
                    <a:pt x="50" y="698"/>
                    <a:pt x="53" y="698"/>
                  </a:cubicBezTo>
                  <a:cubicBezTo>
                    <a:pt x="55" y="695"/>
                    <a:pt x="57" y="692"/>
                    <a:pt x="58" y="688"/>
                  </a:cubicBezTo>
                  <a:cubicBezTo>
                    <a:pt x="59" y="687"/>
                    <a:pt x="59" y="685"/>
                    <a:pt x="60" y="683"/>
                  </a:cubicBezTo>
                  <a:cubicBezTo>
                    <a:pt x="60" y="681"/>
                    <a:pt x="61" y="679"/>
                    <a:pt x="61" y="676"/>
                  </a:cubicBezTo>
                  <a:cubicBezTo>
                    <a:pt x="66" y="673"/>
                    <a:pt x="68" y="676"/>
                    <a:pt x="68" y="680"/>
                  </a:cubicBezTo>
                  <a:cubicBezTo>
                    <a:pt x="68" y="685"/>
                    <a:pt x="67" y="691"/>
                    <a:pt x="65" y="696"/>
                  </a:cubicBezTo>
                  <a:cubicBezTo>
                    <a:pt x="68" y="698"/>
                    <a:pt x="67" y="707"/>
                    <a:pt x="68" y="713"/>
                  </a:cubicBezTo>
                  <a:cubicBezTo>
                    <a:pt x="69" y="718"/>
                    <a:pt x="73" y="710"/>
                    <a:pt x="73" y="717"/>
                  </a:cubicBezTo>
                  <a:cubicBezTo>
                    <a:pt x="70" y="725"/>
                    <a:pt x="71" y="732"/>
                    <a:pt x="71" y="739"/>
                  </a:cubicBezTo>
                  <a:cubicBezTo>
                    <a:pt x="71" y="742"/>
                    <a:pt x="71" y="745"/>
                    <a:pt x="70" y="748"/>
                  </a:cubicBezTo>
                  <a:cubicBezTo>
                    <a:pt x="70" y="751"/>
                    <a:pt x="70" y="753"/>
                    <a:pt x="70" y="756"/>
                  </a:cubicBezTo>
                  <a:cubicBezTo>
                    <a:pt x="70" y="760"/>
                    <a:pt x="72" y="764"/>
                    <a:pt x="72" y="768"/>
                  </a:cubicBezTo>
                  <a:cubicBezTo>
                    <a:pt x="72" y="770"/>
                    <a:pt x="71" y="774"/>
                    <a:pt x="71" y="777"/>
                  </a:cubicBezTo>
                  <a:cubicBezTo>
                    <a:pt x="71" y="780"/>
                    <a:pt x="72" y="782"/>
                    <a:pt x="72" y="784"/>
                  </a:cubicBezTo>
                  <a:cubicBezTo>
                    <a:pt x="72" y="786"/>
                    <a:pt x="71" y="789"/>
                    <a:pt x="72" y="792"/>
                  </a:cubicBezTo>
                  <a:cubicBezTo>
                    <a:pt x="72" y="799"/>
                    <a:pt x="73" y="812"/>
                    <a:pt x="75" y="821"/>
                  </a:cubicBezTo>
                  <a:cubicBezTo>
                    <a:pt x="75" y="823"/>
                    <a:pt x="76" y="827"/>
                    <a:pt x="76" y="828"/>
                  </a:cubicBezTo>
                  <a:cubicBezTo>
                    <a:pt x="76" y="831"/>
                    <a:pt x="75" y="833"/>
                    <a:pt x="75" y="836"/>
                  </a:cubicBezTo>
                  <a:cubicBezTo>
                    <a:pt x="76" y="838"/>
                    <a:pt x="77" y="840"/>
                    <a:pt x="78" y="843"/>
                  </a:cubicBezTo>
                  <a:cubicBezTo>
                    <a:pt x="78" y="845"/>
                    <a:pt x="78" y="849"/>
                    <a:pt x="78" y="851"/>
                  </a:cubicBezTo>
                  <a:cubicBezTo>
                    <a:pt x="80" y="859"/>
                    <a:pt x="83" y="867"/>
                    <a:pt x="84" y="875"/>
                  </a:cubicBezTo>
                  <a:cubicBezTo>
                    <a:pt x="90" y="869"/>
                    <a:pt x="82" y="856"/>
                    <a:pt x="81" y="847"/>
                  </a:cubicBezTo>
                  <a:cubicBezTo>
                    <a:pt x="81" y="844"/>
                    <a:pt x="82" y="842"/>
                    <a:pt x="83" y="839"/>
                  </a:cubicBezTo>
                  <a:cubicBezTo>
                    <a:pt x="83" y="832"/>
                    <a:pt x="82" y="825"/>
                    <a:pt x="83" y="818"/>
                  </a:cubicBezTo>
                  <a:cubicBezTo>
                    <a:pt x="83" y="815"/>
                    <a:pt x="80" y="822"/>
                    <a:pt x="79" y="815"/>
                  </a:cubicBezTo>
                  <a:cubicBezTo>
                    <a:pt x="79" y="810"/>
                    <a:pt x="79" y="806"/>
                    <a:pt x="78" y="803"/>
                  </a:cubicBezTo>
                  <a:cubicBezTo>
                    <a:pt x="78" y="799"/>
                    <a:pt x="78" y="796"/>
                    <a:pt x="78" y="790"/>
                  </a:cubicBezTo>
                  <a:cubicBezTo>
                    <a:pt x="81" y="790"/>
                    <a:pt x="81" y="790"/>
                    <a:pt x="81" y="790"/>
                  </a:cubicBezTo>
                  <a:cubicBezTo>
                    <a:pt x="82" y="783"/>
                    <a:pt x="79" y="783"/>
                    <a:pt x="79" y="778"/>
                  </a:cubicBezTo>
                  <a:cubicBezTo>
                    <a:pt x="82" y="775"/>
                    <a:pt x="80" y="769"/>
                    <a:pt x="80" y="763"/>
                  </a:cubicBezTo>
                  <a:cubicBezTo>
                    <a:pt x="80" y="760"/>
                    <a:pt x="81" y="755"/>
                    <a:pt x="81" y="750"/>
                  </a:cubicBezTo>
                  <a:cubicBezTo>
                    <a:pt x="81" y="746"/>
                    <a:pt x="82" y="742"/>
                    <a:pt x="82" y="741"/>
                  </a:cubicBezTo>
                  <a:cubicBezTo>
                    <a:pt x="84" y="735"/>
                    <a:pt x="82" y="733"/>
                    <a:pt x="82" y="728"/>
                  </a:cubicBezTo>
                  <a:cubicBezTo>
                    <a:pt x="82" y="723"/>
                    <a:pt x="83" y="720"/>
                    <a:pt x="82" y="716"/>
                  </a:cubicBezTo>
                  <a:cubicBezTo>
                    <a:pt x="86" y="718"/>
                    <a:pt x="86" y="713"/>
                    <a:pt x="86" y="710"/>
                  </a:cubicBezTo>
                  <a:cubicBezTo>
                    <a:pt x="87" y="709"/>
                    <a:pt x="88" y="707"/>
                    <a:pt x="89" y="707"/>
                  </a:cubicBezTo>
                  <a:cubicBezTo>
                    <a:pt x="90" y="703"/>
                    <a:pt x="91" y="701"/>
                    <a:pt x="92" y="699"/>
                  </a:cubicBezTo>
                  <a:cubicBezTo>
                    <a:pt x="93" y="695"/>
                    <a:pt x="92" y="692"/>
                    <a:pt x="93" y="689"/>
                  </a:cubicBezTo>
                  <a:cubicBezTo>
                    <a:pt x="93" y="687"/>
                    <a:pt x="94" y="686"/>
                    <a:pt x="95" y="684"/>
                  </a:cubicBezTo>
                  <a:cubicBezTo>
                    <a:pt x="96" y="681"/>
                    <a:pt x="96" y="681"/>
                    <a:pt x="98" y="679"/>
                  </a:cubicBezTo>
                  <a:cubicBezTo>
                    <a:pt x="98" y="679"/>
                    <a:pt x="99" y="681"/>
                    <a:pt x="99" y="681"/>
                  </a:cubicBezTo>
                  <a:cubicBezTo>
                    <a:pt x="99" y="681"/>
                    <a:pt x="101" y="678"/>
                    <a:pt x="101" y="678"/>
                  </a:cubicBezTo>
                  <a:cubicBezTo>
                    <a:pt x="103" y="677"/>
                    <a:pt x="105" y="679"/>
                    <a:pt x="107" y="677"/>
                  </a:cubicBezTo>
                  <a:cubicBezTo>
                    <a:pt x="108" y="676"/>
                    <a:pt x="108" y="671"/>
                    <a:pt x="111" y="666"/>
                  </a:cubicBezTo>
                  <a:cubicBezTo>
                    <a:pt x="112" y="664"/>
                    <a:pt x="116" y="663"/>
                    <a:pt x="118" y="661"/>
                  </a:cubicBezTo>
                  <a:cubicBezTo>
                    <a:pt x="119" y="660"/>
                    <a:pt x="120" y="656"/>
                    <a:pt x="121" y="655"/>
                  </a:cubicBezTo>
                  <a:cubicBezTo>
                    <a:pt x="121" y="654"/>
                    <a:pt x="122" y="657"/>
                    <a:pt x="122" y="657"/>
                  </a:cubicBezTo>
                  <a:cubicBezTo>
                    <a:pt x="124" y="656"/>
                    <a:pt x="122" y="652"/>
                    <a:pt x="123" y="651"/>
                  </a:cubicBezTo>
                  <a:cubicBezTo>
                    <a:pt x="124" y="650"/>
                    <a:pt x="124" y="653"/>
                    <a:pt x="125" y="652"/>
                  </a:cubicBezTo>
                  <a:cubicBezTo>
                    <a:pt x="125" y="652"/>
                    <a:pt x="126" y="648"/>
                    <a:pt x="126" y="648"/>
                  </a:cubicBezTo>
                  <a:cubicBezTo>
                    <a:pt x="127" y="647"/>
                    <a:pt x="127" y="646"/>
                    <a:pt x="128" y="645"/>
                  </a:cubicBezTo>
                  <a:cubicBezTo>
                    <a:pt x="128" y="645"/>
                    <a:pt x="131" y="644"/>
                    <a:pt x="131" y="644"/>
                  </a:cubicBezTo>
                  <a:cubicBezTo>
                    <a:pt x="132" y="642"/>
                    <a:pt x="131" y="639"/>
                    <a:pt x="131" y="638"/>
                  </a:cubicBezTo>
                  <a:cubicBezTo>
                    <a:pt x="132" y="636"/>
                    <a:pt x="133" y="637"/>
                    <a:pt x="134" y="633"/>
                  </a:cubicBezTo>
                  <a:cubicBezTo>
                    <a:pt x="134" y="631"/>
                    <a:pt x="133" y="630"/>
                    <a:pt x="134" y="627"/>
                  </a:cubicBezTo>
                  <a:cubicBezTo>
                    <a:pt x="134" y="627"/>
                    <a:pt x="136" y="625"/>
                    <a:pt x="136" y="624"/>
                  </a:cubicBezTo>
                  <a:cubicBezTo>
                    <a:pt x="137" y="622"/>
                    <a:pt x="137" y="619"/>
                    <a:pt x="138" y="617"/>
                  </a:cubicBezTo>
                  <a:cubicBezTo>
                    <a:pt x="139" y="613"/>
                    <a:pt x="141" y="614"/>
                    <a:pt x="141" y="611"/>
                  </a:cubicBezTo>
                  <a:cubicBezTo>
                    <a:pt x="141" y="611"/>
                    <a:pt x="140" y="609"/>
                    <a:pt x="140" y="609"/>
                  </a:cubicBezTo>
                  <a:cubicBezTo>
                    <a:pt x="140" y="607"/>
                    <a:pt x="142" y="604"/>
                    <a:pt x="141" y="603"/>
                  </a:cubicBezTo>
                  <a:cubicBezTo>
                    <a:pt x="141" y="601"/>
                    <a:pt x="138" y="601"/>
                    <a:pt x="139" y="597"/>
                  </a:cubicBezTo>
                  <a:cubicBezTo>
                    <a:pt x="139" y="591"/>
                    <a:pt x="140" y="595"/>
                    <a:pt x="137" y="592"/>
                  </a:cubicBezTo>
                  <a:cubicBezTo>
                    <a:pt x="137" y="592"/>
                    <a:pt x="137" y="588"/>
                    <a:pt x="138" y="589"/>
                  </a:cubicBezTo>
                  <a:cubicBezTo>
                    <a:pt x="136" y="588"/>
                    <a:pt x="135" y="588"/>
                    <a:pt x="134" y="589"/>
                  </a:cubicBezTo>
                  <a:cubicBezTo>
                    <a:pt x="134" y="585"/>
                    <a:pt x="133" y="582"/>
                    <a:pt x="134" y="577"/>
                  </a:cubicBezTo>
                  <a:cubicBezTo>
                    <a:pt x="131" y="576"/>
                    <a:pt x="128" y="579"/>
                    <a:pt x="127" y="575"/>
                  </a:cubicBezTo>
                  <a:cubicBezTo>
                    <a:pt x="130" y="573"/>
                    <a:pt x="132" y="566"/>
                    <a:pt x="134" y="564"/>
                  </a:cubicBezTo>
                  <a:cubicBezTo>
                    <a:pt x="134" y="563"/>
                    <a:pt x="136" y="564"/>
                    <a:pt x="137" y="563"/>
                  </a:cubicBezTo>
                  <a:cubicBezTo>
                    <a:pt x="138" y="562"/>
                    <a:pt x="138" y="558"/>
                    <a:pt x="139" y="557"/>
                  </a:cubicBezTo>
                  <a:cubicBezTo>
                    <a:pt x="140" y="556"/>
                    <a:pt x="141" y="556"/>
                    <a:pt x="142" y="553"/>
                  </a:cubicBezTo>
                  <a:cubicBezTo>
                    <a:pt x="143" y="552"/>
                    <a:pt x="144" y="549"/>
                    <a:pt x="145" y="547"/>
                  </a:cubicBezTo>
                  <a:cubicBezTo>
                    <a:pt x="146" y="545"/>
                    <a:pt x="147" y="543"/>
                    <a:pt x="148" y="541"/>
                  </a:cubicBezTo>
                  <a:cubicBezTo>
                    <a:pt x="148" y="541"/>
                    <a:pt x="146" y="539"/>
                    <a:pt x="146" y="537"/>
                  </a:cubicBezTo>
                  <a:cubicBezTo>
                    <a:pt x="147" y="536"/>
                    <a:pt x="150" y="533"/>
                    <a:pt x="150" y="530"/>
                  </a:cubicBezTo>
                  <a:cubicBezTo>
                    <a:pt x="150" y="526"/>
                    <a:pt x="148" y="524"/>
                    <a:pt x="148" y="520"/>
                  </a:cubicBezTo>
                  <a:cubicBezTo>
                    <a:pt x="148" y="519"/>
                    <a:pt x="149" y="517"/>
                    <a:pt x="150" y="516"/>
                  </a:cubicBezTo>
                  <a:cubicBezTo>
                    <a:pt x="150" y="512"/>
                    <a:pt x="148" y="513"/>
                    <a:pt x="149" y="508"/>
                  </a:cubicBezTo>
                  <a:cubicBezTo>
                    <a:pt x="150" y="505"/>
                    <a:pt x="154" y="502"/>
                    <a:pt x="156" y="499"/>
                  </a:cubicBezTo>
                  <a:cubicBezTo>
                    <a:pt x="157" y="497"/>
                    <a:pt x="157" y="493"/>
                    <a:pt x="159" y="489"/>
                  </a:cubicBezTo>
                  <a:cubicBezTo>
                    <a:pt x="162" y="484"/>
                    <a:pt x="167" y="475"/>
                    <a:pt x="169" y="472"/>
                  </a:cubicBezTo>
                  <a:cubicBezTo>
                    <a:pt x="170" y="471"/>
                    <a:pt x="170" y="470"/>
                    <a:pt x="170" y="470"/>
                  </a:cubicBezTo>
                  <a:cubicBezTo>
                    <a:pt x="173" y="466"/>
                    <a:pt x="174" y="466"/>
                    <a:pt x="176" y="463"/>
                  </a:cubicBezTo>
                  <a:cubicBezTo>
                    <a:pt x="178" y="461"/>
                    <a:pt x="177" y="460"/>
                    <a:pt x="178" y="457"/>
                  </a:cubicBezTo>
                  <a:cubicBezTo>
                    <a:pt x="181" y="452"/>
                    <a:pt x="185" y="446"/>
                    <a:pt x="188" y="442"/>
                  </a:cubicBezTo>
                  <a:cubicBezTo>
                    <a:pt x="189" y="440"/>
                    <a:pt x="192" y="439"/>
                    <a:pt x="193" y="438"/>
                  </a:cubicBezTo>
                  <a:cubicBezTo>
                    <a:pt x="199" y="432"/>
                    <a:pt x="200" y="426"/>
                    <a:pt x="204" y="423"/>
                  </a:cubicBezTo>
                  <a:cubicBezTo>
                    <a:pt x="204" y="423"/>
                    <a:pt x="205" y="421"/>
                    <a:pt x="207" y="419"/>
                  </a:cubicBezTo>
                  <a:cubicBezTo>
                    <a:pt x="209" y="418"/>
                    <a:pt x="211" y="416"/>
                    <a:pt x="211" y="416"/>
                  </a:cubicBezTo>
                  <a:cubicBezTo>
                    <a:pt x="212" y="414"/>
                    <a:pt x="212" y="411"/>
                    <a:pt x="215" y="407"/>
                  </a:cubicBezTo>
                  <a:cubicBezTo>
                    <a:pt x="221" y="400"/>
                    <a:pt x="226" y="399"/>
                    <a:pt x="231" y="395"/>
                  </a:cubicBezTo>
                  <a:cubicBezTo>
                    <a:pt x="232" y="393"/>
                    <a:pt x="233" y="390"/>
                    <a:pt x="235" y="388"/>
                  </a:cubicBezTo>
                  <a:cubicBezTo>
                    <a:pt x="238" y="384"/>
                    <a:pt x="241" y="382"/>
                    <a:pt x="244" y="378"/>
                  </a:cubicBezTo>
                  <a:cubicBezTo>
                    <a:pt x="246" y="374"/>
                    <a:pt x="249" y="367"/>
                    <a:pt x="253" y="365"/>
                  </a:cubicBezTo>
                  <a:cubicBezTo>
                    <a:pt x="257" y="364"/>
                    <a:pt x="262" y="354"/>
                    <a:pt x="266" y="350"/>
                  </a:cubicBezTo>
                  <a:cubicBezTo>
                    <a:pt x="268" y="348"/>
                    <a:pt x="269" y="349"/>
                    <a:pt x="271" y="347"/>
                  </a:cubicBezTo>
                  <a:cubicBezTo>
                    <a:pt x="278" y="343"/>
                    <a:pt x="278" y="340"/>
                    <a:pt x="281" y="336"/>
                  </a:cubicBezTo>
                  <a:cubicBezTo>
                    <a:pt x="282" y="335"/>
                    <a:pt x="283" y="333"/>
                    <a:pt x="284" y="332"/>
                  </a:cubicBezTo>
                  <a:cubicBezTo>
                    <a:pt x="285" y="331"/>
                    <a:pt x="287" y="330"/>
                    <a:pt x="288" y="329"/>
                  </a:cubicBezTo>
                  <a:cubicBezTo>
                    <a:pt x="290" y="328"/>
                    <a:pt x="292" y="327"/>
                    <a:pt x="294" y="325"/>
                  </a:cubicBezTo>
                  <a:cubicBezTo>
                    <a:pt x="298" y="323"/>
                    <a:pt x="302" y="321"/>
                    <a:pt x="305" y="317"/>
                  </a:cubicBezTo>
                  <a:cubicBezTo>
                    <a:pt x="308" y="314"/>
                    <a:pt x="309" y="310"/>
                    <a:pt x="312" y="308"/>
                  </a:cubicBezTo>
                  <a:cubicBezTo>
                    <a:pt x="315" y="306"/>
                    <a:pt x="318" y="305"/>
                    <a:pt x="321" y="304"/>
                  </a:cubicBezTo>
                  <a:cubicBezTo>
                    <a:pt x="323" y="303"/>
                    <a:pt x="326" y="300"/>
                    <a:pt x="329" y="298"/>
                  </a:cubicBezTo>
                  <a:cubicBezTo>
                    <a:pt x="332" y="296"/>
                    <a:pt x="335" y="294"/>
                    <a:pt x="338" y="292"/>
                  </a:cubicBezTo>
                  <a:cubicBezTo>
                    <a:pt x="342" y="290"/>
                    <a:pt x="345" y="290"/>
                    <a:pt x="348" y="288"/>
                  </a:cubicBezTo>
                  <a:cubicBezTo>
                    <a:pt x="350" y="287"/>
                    <a:pt x="352" y="284"/>
                    <a:pt x="355" y="282"/>
                  </a:cubicBezTo>
                  <a:cubicBezTo>
                    <a:pt x="357" y="280"/>
                    <a:pt x="362" y="278"/>
                    <a:pt x="363" y="277"/>
                  </a:cubicBezTo>
                  <a:cubicBezTo>
                    <a:pt x="366" y="274"/>
                    <a:pt x="362" y="275"/>
                    <a:pt x="366" y="273"/>
                  </a:cubicBezTo>
                  <a:cubicBezTo>
                    <a:pt x="369" y="271"/>
                    <a:pt x="374" y="263"/>
                    <a:pt x="377" y="261"/>
                  </a:cubicBezTo>
                  <a:cubicBezTo>
                    <a:pt x="378" y="261"/>
                    <a:pt x="385" y="261"/>
                    <a:pt x="384" y="257"/>
                  </a:cubicBezTo>
                  <a:cubicBezTo>
                    <a:pt x="385" y="259"/>
                    <a:pt x="383" y="260"/>
                    <a:pt x="385" y="261"/>
                  </a:cubicBezTo>
                  <a:cubicBezTo>
                    <a:pt x="387" y="260"/>
                    <a:pt x="390" y="260"/>
                    <a:pt x="393" y="259"/>
                  </a:cubicBezTo>
                  <a:cubicBezTo>
                    <a:pt x="395" y="258"/>
                    <a:pt x="399" y="254"/>
                    <a:pt x="403" y="252"/>
                  </a:cubicBezTo>
                  <a:cubicBezTo>
                    <a:pt x="407" y="250"/>
                    <a:pt x="410" y="250"/>
                    <a:pt x="410" y="247"/>
                  </a:cubicBezTo>
                  <a:cubicBezTo>
                    <a:pt x="413" y="245"/>
                    <a:pt x="414" y="248"/>
                    <a:pt x="418" y="245"/>
                  </a:cubicBezTo>
                  <a:cubicBezTo>
                    <a:pt x="417" y="244"/>
                    <a:pt x="414" y="244"/>
                    <a:pt x="418" y="242"/>
                  </a:cubicBezTo>
                  <a:cubicBezTo>
                    <a:pt x="421" y="242"/>
                    <a:pt x="424" y="241"/>
                    <a:pt x="427" y="239"/>
                  </a:cubicBezTo>
                  <a:cubicBezTo>
                    <a:pt x="431" y="237"/>
                    <a:pt x="434" y="235"/>
                    <a:pt x="437" y="233"/>
                  </a:cubicBezTo>
                  <a:cubicBezTo>
                    <a:pt x="445" y="230"/>
                    <a:pt x="456" y="227"/>
                    <a:pt x="466" y="221"/>
                  </a:cubicBezTo>
                  <a:cubicBezTo>
                    <a:pt x="469" y="218"/>
                    <a:pt x="472" y="212"/>
                    <a:pt x="478" y="212"/>
                  </a:cubicBezTo>
                  <a:cubicBezTo>
                    <a:pt x="478" y="213"/>
                    <a:pt x="474" y="214"/>
                    <a:pt x="476" y="215"/>
                  </a:cubicBezTo>
                  <a:cubicBezTo>
                    <a:pt x="483" y="213"/>
                    <a:pt x="485" y="212"/>
                    <a:pt x="487" y="210"/>
                  </a:cubicBezTo>
                  <a:cubicBezTo>
                    <a:pt x="489" y="208"/>
                    <a:pt x="490" y="206"/>
                    <a:pt x="494" y="205"/>
                  </a:cubicBezTo>
                  <a:cubicBezTo>
                    <a:pt x="496" y="206"/>
                    <a:pt x="491" y="207"/>
                    <a:pt x="492" y="208"/>
                  </a:cubicBezTo>
                  <a:cubicBezTo>
                    <a:pt x="492" y="209"/>
                    <a:pt x="497" y="206"/>
                    <a:pt x="497" y="209"/>
                  </a:cubicBezTo>
                  <a:cubicBezTo>
                    <a:pt x="492" y="211"/>
                    <a:pt x="481" y="217"/>
                    <a:pt x="478" y="218"/>
                  </a:cubicBezTo>
                  <a:cubicBezTo>
                    <a:pt x="477" y="219"/>
                    <a:pt x="476" y="218"/>
                    <a:pt x="474" y="219"/>
                  </a:cubicBezTo>
                  <a:cubicBezTo>
                    <a:pt x="472" y="220"/>
                    <a:pt x="471" y="222"/>
                    <a:pt x="469" y="223"/>
                  </a:cubicBezTo>
                  <a:cubicBezTo>
                    <a:pt x="465" y="225"/>
                    <a:pt x="461" y="226"/>
                    <a:pt x="457" y="228"/>
                  </a:cubicBezTo>
                  <a:cubicBezTo>
                    <a:pt x="453" y="230"/>
                    <a:pt x="449" y="232"/>
                    <a:pt x="446" y="234"/>
                  </a:cubicBezTo>
                  <a:cubicBezTo>
                    <a:pt x="443" y="235"/>
                    <a:pt x="442" y="238"/>
                    <a:pt x="440" y="239"/>
                  </a:cubicBezTo>
                  <a:cubicBezTo>
                    <a:pt x="435" y="241"/>
                    <a:pt x="431" y="242"/>
                    <a:pt x="427" y="245"/>
                  </a:cubicBezTo>
                  <a:cubicBezTo>
                    <a:pt x="419" y="250"/>
                    <a:pt x="406" y="256"/>
                    <a:pt x="398" y="262"/>
                  </a:cubicBezTo>
                  <a:cubicBezTo>
                    <a:pt x="397" y="263"/>
                    <a:pt x="396" y="265"/>
                    <a:pt x="394" y="267"/>
                  </a:cubicBezTo>
                  <a:cubicBezTo>
                    <a:pt x="391" y="269"/>
                    <a:pt x="387" y="271"/>
                    <a:pt x="385" y="273"/>
                  </a:cubicBezTo>
                  <a:cubicBezTo>
                    <a:pt x="383" y="275"/>
                    <a:pt x="383" y="278"/>
                    <a:pt x="380" y="280"/>
                  </a:cubicBezTo>
                  <a:cubicBezTo>
                    <a:pt x="380" y="280"/>
                    <a:pt x="378" y="279"/>
                    <a:pt x="378" y="279"/>
                  </a:cubicBezTo>
                  <a:cubicBezTo>
                    <a:pt x="377" y="280"/>
                    <a:pt x="377" y="281"/>
                    <a:pt x="376" y="282"/>
                  </a:cubicBezTo>
                  <a:cubicBezTo>
                    <a:pt x="384" y="283"/>
                    <a:pt x="374" y="290"/>
                    <a:pt x="377" y="294"/>
                  </a:cubicBezTo>
                  <a:cubicBezTo>
                    <a:pt x="383" y="291"/>
                    <a:pt x="387" y="290"/>
                    <a:pt x="393" y="285"/>
                  </a:cubicBezTo>
                  <a:cubicBezTo>
                    <a:pt x="396" y="283"/>
                    <a:pt x="398" y="280"/>
                    <a:pt x="401" y="278"/>
                  </a:cubicBezTo>
                  <a:cubicBezTo>
                    <a:pt x="404" y="277"/>
                    <a:pt x="406" y="277"/>
                    <a:pt x="409" y="276"/>
                  </a:cubicBezTo>
                  <a:cubicBezTo>
                    <a:pt x="414" y="274"/>
                    <a:pt x="414" y="272"/>
                    <a:pt x="417" y="271"/>
                  </a:cubicBezTo>
                  <a:cubicBezTo>
                    <a:pt x="418" y="270"/>
                    <a:pt x="419" y="271"/>
                    <a:pt x="421" y="270"/>
                  </a:cubicBezTo>
                  <a:cubicBezTo>
                    <a:pt x="424" y="268"/>
                    <a:pt x="429" y="265"/>
                    <a:pt x="431" y="263"/>
                  </a:cubicBezTo>
                  <a:cubicBezTo>
                    <a:pt x="433" y="261"/>
                    <a:pt x="437" y="258"/>
                    <a:pt x="441" y="256"/>
                  </a:cubicBezTo>
                  <a:cubicBezTo>
                    <a:pt x="445" y="254"/>
                    <a:pt x="449" y="251"/>
                    <a:pt x="451" y="251"/>
                  </a:cubicBezTo>
                  <a:cubicBezTo>
                    <a:pt x="453" y="250"/>
                    <a:pt x="457" y="249"/>
                    <a:pt x="460" y="248"/>
                  </a:cubicBezTo>
                  <a:cubicBezTo>
                    <a:pt x="461" y="247"/>
                    <a:pt x="464" y="244"/>
                    <a:pt x="466" y="243"/>
                  </a:cubicBezTo>
                  <a:cubicBezTo>
                    <a:pt x="470" y="241"/>
                    <a:pt x="477" y="238"/>
                    <a:pt x="481" y="236"/>
                  </a:cubicBezTo>
                  <a:cubicBezTo>
                    <a:pt x="484" y="235"/>
                    <a:pt x="486" y="235"/>
                    <a:pt x="488" y="234"/>
                  </a:cubicBezTo>
                  <a:cubicBezTo>
                    <a:pt x="490" y="232"/>
                    <a:pt x="492" y="230"/>
                    <a:pt x="495" y="229"/>
                  </a:cubicBezTo>
                  <a:cubicBezTo>
                    <a:pt x="500" y="227"/>
                    <a:pt x="507" y="224"/>
                    <a:pt x="514" y="222"/>
                  </a:cubicBezTo>
                  <a:cubicBezTo>
                    <a:pt x="521" y="220"/>
                    <a:pt x="529" y="217"/>
                    <a:pt x="537" y="215"/>
                  </a:cubicBezTo>
                  <a:cubicBezTo>
                    <a:pt x="539" y="214"/>
                    <a:pt x="542" y="212"/>
                    <a:pt x="544" y="211"/>
                  </a:cubicBezTo>
                  <a:cubicBezTo>
                    <a:pt x="546" y="210"/>
                    <a:pt x="549" y="209"/>
                    <a:pt x="551" y="209"/>
                  </a:cubicBezTo>
                  <a:cubicBezTo>
                    <a:pt x="557" y="207"/>
                    <a:pt x="565" y="206"/>
                    <a:pt x="571" y="204"/>
                  </a:cubicBezTo>
                  <a:cubicBezTo>
                    <a:pt x="577" y="203"/>
                    <a:pt x="581" y="200"/>
                    <a:pt x="587" y="198"/>
                  </a:cubicBezTo>
                  <a:cubicBezTo>
                    <a:pt x="592" y="197"/>
                    <a:pt x="598" y="197"/>
                    <a:pt x="604" y="197"/>
                  </a:cubicBezTo>
                  <a:cubicBezTo>
                    <a:pt x="610" y="196"/>
                    <a:pt x="617" y="195"/>
                    <a:pt x="623" y="193"/>
                  </a:cubicBezTo>
                  <a:cubicBezTo>
                    <a:pt x="626" y="193"/>
                    <a:pt x="627" y="193"/>
                    <a:pt x="629" y="192"/>
                  </a:cubicBezTo>
                  <a:cubicBezTo>
                    <a:pt x="631" y="192"/>
                    <a:pt x="633" y="192"/>
                    <a:pt x="634" y="192"/>
                  </a:cubicBezTo>
                  <a:cubicBezTo>
                    <a:pt x="637" y="192"/>
                    <a:pt x="640" y="191"/>
                    <a:pt x="643" y="191"/>
                  </a:cubicBezTo>
                  <a:cubicBezTo>
                    <a:pt x="648" y="190"/>
                    <a:pt x="654" y="189"/>
                    <a:pt x="659" y="188"/>
                  </a:cubicBezTo>
                  <a:cubicBezTo>
                    <a:pt x="661" y="189"/>
                    <a:pt x="665" y="190"/>
                    <a:pt x="668" y="190"/>
                  </a:cubicBezTo>
                  <a:cubicBezTo>
                    <a:pt x="671" y="190"/>
                    <a:pt x="674" y="187"/>
                    <a:pt x="679" y="187"/>
                  </a:cubicBezTo>
                  <a:cubicBezTo>
                    <a:pt x="679" y="187"/>
                    <a:pt x="681" y="188"/>
                    <a:pt x="683" y="187"/>
                  </a:cubicBezTo>
                  <a:cubicBezTo>
                    <a:pt x="687" y="189"/>
                    <a:pt x="682" y="190"/>
                    <a:pt x="685" y="191"/>
                  </a:cubicBezTo>
                  <a:cubicBezTo>
                    <a:pt x="692" y="192"/>
                    <a:pt x="687" y="187"/>
                    <a:pt x="692" y="187"/>
                  </a:cubicBezTo>
                  <a:cubicBezTo>
                    <a:pt x="696" y="189"/>
                    <a:pt x="700" y="186"/>
                    <a:pt x="702" y="187"/>
                  </a:cubicBezTo>
                  <a:cubicBezTo>
                    <a:pt x="704" y="187"/>
                    <a:pt x="702" y="190"/>
                    <a:pt x="706" y="189"/>
                  </a:cubicBezTo>
                  <a:cubicBezTo>
                    <a:pt x="712" y="189"/>
                    <a:pt x="705" y="187"/>
                    <a:pt x="709" y="186"/>
                  </a:cubicBezTo>
                  <a:cubicBezTo>
                    <a:pt x="714" y="188"/>
                    <a:pt x="721" y="186"/>
                    <a:pt x="728" y="187"/>
                  </a:cubicBezTo>
                  <a:cubicBezTo>
                    <a:pt x="731" y="188"/>
                    <a:pt x="732" y="190"/>
                    <a:pt x="735" y="190"/>
                  </a:cubicBezTo>
                  <a:cubicBezTo>
                    <a:pt x="737" y="190"/>
                    <a:pt x="738" y="189"/>
                    <a:pt x="740" y="190"/>
                  </a:cubicBezTo>
                  <a:cubicBezTo>
                    <a:pt x="742" y="190"/>
                    <a:pt x="746" y="191"/>
                    <a:pt x="748" y="191"/>
                  </a:cubicBezTo>
                  <a:cubicBezTo>
                    <a:pt x="751" y="191"/>
                    <a:pt x="754" y="190"/>
                    <a:pt x="757" y="191"/>
                  </a:cubicBezTo>
                  <a:cubicBezTo>
                    <a:pt x="759" y="191"/>
                    <a:pt x="757" y="192"/>
                    <a:pt x="758" y="193"/>
                  </a:cubicBezTo>
                  <a:cubicBezTo>
                    <a:pt x="762" y="196"/>
                    <a:pt x="767" y="195"/>
                    <a:pt x="772" y="194"/>
                  </a:cubicBezTo>
                  <a:cubicBezTo>
                    <a:pt x="777" y="194"/>
                    <a:pt x="781" y="193"/>
                    <a:pt x="783" y="194"/>
                  </a:cubicBezTo>
                  <a:cubicBezTo>
                    <a:pt x="784" y="195"/>
                    <a:pt x="779" y="195"/>
                    <a:pt x="780" y="195"/>
                  </a:cubicBezTo>
                  <a:cubicBezTo>
                    <a:pt x="784" y="196"/>
                    <a:pt x="789" y="191"/>
                    <a:pt x="792" y="196"/>
                  </a:cubicBezTo>
                  <a:cubicBezTo>
                    <a:pt x="790" y="196"/>
                    <a:pt x="786" y="195"/>
                    <a:pt x="786" y="196"/>
                  </a:cubicBezTo>
                  <a:cubicBezTo>
                    <a:pt x="793" y="200"/>
                    <a:pt x="795" y="195"/>
                    <a:pt x="801" y="195"/>
                  </a:cubicBezTo>
                  <a:cubicBezTo>
                    <a:pt x="805" y="195"/>
                    <a:pt x="811" y="197"/>
                    <a:pt x="817" y="198"/>
                  </a:cubicBezTo>
                  <a:cubicBezTo>
                    <a:pt x="820" y="199"/>
                    <a:pt x="823" y="199"/>
                    <a:pt x="827" y="200"/>
                  </a:cubicBezTo>
                  <a:cubicBezTo>
                    <a:pt x="831" y="201"/>
                    <a:pt x="834" y="202"/>
                    <a:pt x="836" y="203"/>
                  </a:cubicBezTo>
                  <a:cubicBezTo>
                    <a:pt x="839" y="204"/>
                    <a:pt x="840" y="207"/>
                    <a:pt x="842" y="208"/>
                  </a:cubicBezTo>
                  <a:cubicBezTo>
                    <a:pt x="844" y="209"/>
                    <a:pt x="848" y="210"/>
                    <a:pt x="851" y="211"/>
                  </a:cubicBezTo>
                  <a:cubicBezTo>
                    <a:pt x="855" y="212"/>
                    <a:pt x="858" y="213"/>
                    <a:pt x="859" y="213"/>
                  </a:cubicBezTo>
                  <a:cubicBezTo>
                    <a:pt x="861" y="214"/>
                    <a:pt x="861" y="213"/>
                    <a:pt x="863" y="213"/>
                  </a:cubicBezTo>
                  <a:cubicBezTo>
                    <a:pt x="863" y="213"/>
                    <a:pt x="865" y="215"/>
                    <a:pt x="866" y="215"/>
                  </a:cubicBezTo>
                  <a:cubicBezTo>
                    <a:pt x="867" y="216"/>
                    <a:pt x="868" y="214"/>
                    <a:pt x="869" y="215"/>
                  </a:cubicBezTo>
                  <a:cubicBezTo>
                    <a:pt x="871" y="215"/>
                    <a:pt x="872" y="217"/>
                    <a:pt x="875" y="217"/>
                  </a:cubicBezTo>
                  <a:cubicBezTo>
                    <a:pt x="879" y="215"/>
                    <a:pt x="885" y="219"/>
                    <a:pt x="896" y="223"/>
                  </a:cubicBezTo>
                  <a:cubicBezTo>
                    <a:pt x="906" y="226"/>
                    <a:pt x="917" y="231"/>
                    <a:pt x="927" y="235"/>
                  </a:cubicBezTo>
                  <a:cubicBezTo>
                    <a:pt x="932" y="237"/>
                    <a:pt x="937" y="239"/>
                    <a:pt x="941" y="241"/>
                  </a:cubicBezTo>
                  <a:cubicBezTo>
                    <a:pt x="945" y="243"/>
                    <a:pt x="949" y="245"/>
                    <a:pt x="952" y="247"/>
                  </a:cubicBezTo>
                  <a:cubicBezTo>
                    <a:pt x="952" y="248"/>
                    <a:pt x="950" y="250"/>
                    <a:pt x="954" y="251"/>
                  </a:cubicBezTo>
                  <a:cubicBezTo>
                    <a:pt x="956" y="251"/>
                    <a:pt x="954" y="249"/>
                    <a:pt x="956" y="249"/>
                  </a:cubicBezTo>
                  <a:cubicBezTo>
                    <a:pt x="958" y="249"/>
                    <a:pt x="965" y="252"/>
                    <a:pt x="967" y="254"/>
                  </a:cubicBezTo>
                  <a:cubicBezTo>
                    <a:pt x="969" y="255"/>
                    <a:pt x="967" y="255"/>
                    <a:pt x="968" y="256"/>
                  </a:cubicBezTo>
                  <a:cubicBezTo>
                    <a:pt x="970" y="260"/>
                    <a:pt x="983" y="264"/>
                    <a:pt x="984" y="265"/>
                  </a:cubicBezTo>
                  <a:cubicBezTo>
                    <a:pt x="984" y="265"/>
                    <a:pt x="986" y="268"/>
                    <a:pt x="987" y="269"/>
                  </a:cubicBezTo>
                  <a:cubicBezTo>
                    <a:pt x="994" y="274"/>
                    <a:pt x="999" y="274"/>
                    <a:pt x="1004" y="277"/>
                  </a:cubicBezTo>
                  <a:cubicBezTo>
                    <a:pt x="1006" y="278"/>
                    <a:pt x="1007" y="281"/>
                    <a:pt x="1009" y="282"/>
                  </a:cubicBezTo>
                  <a:cubicBezTo>
                    <a:pt x="1011" y="283"/>
                    <a:pt x="1014" y="284"/>
                    <a:pt x="1016" y="286"/>
                  </a:cubicBezTo>
                  <a:cubicBezTo>
                    <a:pt x="1018" y="287"/>
                    <a:pt x="1018" y="288"/>
                    <a:pt x="1020" y="289"/>
                  </a:cubicBezTo>
                  <a:cubicBezTo>
                    <a:pt x="1021" y="290"/>
                    <a:pt x="1023" y="290"/>
                    <a:pt x="1025" y="291"/>
                  </a:cubicBezTo>
                  <a:cubicBezTo>
                    <a:pt x="1028" y="293"/>
                    <a:pt x="1027" y="294"/>
                    <a:pt x="1030" y="296"/>
                  </a:cubicBezTo>
                  <a:cubicBezTo>
                    <a:pt x="1032" y="297"/>
                    <a:pt x="1033" y="296"/>
                    <a:pt x="1035" y="299"/>
                  </a:cubicBezTo>
                  <a:cubicBezTo>
                    <a:pt x="1039" y="302"/>
                    <a:pt x="1040" y="304"/>
                    <a:pt x="1043" y="306"/>
                  </a:cubicBezTo>
                  <a:cubicBezTo>
                    <a:pt x="1045" y="308"/>
                    <a:pt x="1048" y="309"/>
                    <a:pt x="1049" y="310"/>
                  </a:cubicBezTo>
                  <a:cubicBezTo>
                    <a:pt x="1051" y="312"/>
                    <a:pt x="1052" y="315"/>
                    <a:pt x="1054" y="317"/>
                  </a:cubicBezTo>
                  <a:cubicBezTo>
                    <a:pt x="1055" y="319"/>
                    <a:pt x="1058" y="320"/>
                    <a:pt x="1060" y="322"/>
                  </a:cubicBezTo>
                  <a:cubicBezTo>
                    <a:pt x="1063" y="325"/>
                    <a:pt x="1066" y="329"/>
                    <a:pt x="1069" y="332"/>
                  </a:cubicBezTo>
                  <a:cubicBezTo>
                    <a:pt x="1071" y="334"/>
                    <a:pt x="1072" y="333"/>
                    <a:pt x="1074" y="335"/>
                  </a:cubicBezTo>
                  <a:cubicBezTo>
                    <a:pt x="1079" y="339"/>
                    <a:pt x="1086" y="346"/>
                    <a:pt x="1092" y="352"/>
                  </a:cubicBezTo>
                  <a:cubicBezTo>
                    <a:pt x="1096" y="356"/>
                    <a:pt x="1100" y="361"/>
                    <a:pt x="1103" y="364"/>
                  </a:cubicBezTo>
                  <a:cubicBezTo>
                    <a:pt x="1108" y="369"/>
                    <a:pt x="1111" y="371"/>
                    <a:pt x="1113" y="374"/>
                  </a:cubicBezTo>
                  <a:cubicBezTo>
                    <a:pt x="1115" y="377"/>
                    <a:pt x="1114" y="380"/>
                    <a:pt x="1117" y="382"/>
                  </a:cubicBezTo>
                  <a:cubicBezTo>
                    <a:pt x="1118" y="385"/>
                    <a:pt x="1123" y="387"/>
                    <a:pt x="1125" y="389"/>
                  </a:cubicBezTo>
                  <a:cubicBezTo>
                    <a:pt x="1126" y="390"/>
                    <a:pt x="1126" y="391"/>
                    <a:pt x="1127" y="393"/>
                  </a:cubicBezTo>
                  <a:cubicBezTo>
                    <a:pt x="1129" y="395"/>
                    <a:pt x="1130" y="394"/>
                    <a:pt x="1132" y="397"/>
                  </a:cubicBezTo>
                  <a:cubicBezTo>
                    <a:pt x="1133" y="399"/>
                    <a:pt x="1131" y="398"/>
                    <a:pt x="1132" y="399"/>
                  </a:cubicBezTo>
                  <a:cubicBezTo>
                    <a:pt x="1132" y="403"/>
                    <a:pt x="1139" y="408"/>
                    <a:pt x="1141" y="411"/>
                  </a:cubicBezTo>
                  <a:cubicBezTo>
                    <a:pt x="1147" y="419"/>
                    <a:pt x="1154" y="430"/>
                    <a:pt x="1158" y="438"/>
                  </a:cubicBezTo>
                  <a:cubicBezTo>
                    <a:pt x="1159" y="440"/>
                    <a:pt x="1161" y="442"/>
                    <a:pt x="1162" y="444"/>
                  </a:cubicBezTo>
                  <a:cubicBezTo>
                    <a:pt x="1163" y="446"/>
                    <a:pt x="1163" y="448"/>
                    <a:pt x="1164" y="450"/>
                  </a:cubicBezTo>
                  <a:cubicBezTo>
                    <a:pt x="1167" y="455"/>
                    <a:pt x="1171" y="460"/>
                    <a:pt x="1172" y="462"/>
                  </a:cubicBezTo>
                  <a:cubicBezTo>
                    <a:pt x="1173" y="463"/>
                    <a:pt x="1173" y="464"/>
                    <a:pt x="1174" y="467"/>
                  </a:cubicBezTo>
                  <a:cubicBezTo>
                    <a:pt x="1176" y="469"/>
                    <a:pt x="1177" y="470"/>
                    <a:pt x="1179" y="472"/>
                  </a:cubicBezTo>
                  <a:cubicBezTo>
                    <a:pt x="1180" y="475"/>
                    <a:pt x="1180" y="479"/>
                    <a:pt x="1181" y="481"/>
                  </a:cubicBezTo>
                  <a:cubicBezTo>
                    <a:pt x="1182" y="484"/>
                    <a:pt x="1185" y="485"/>
                    <a:pt x="1186" y="489"/>
                  </a:cubicBezTo>
                  <a:cubicBezTo>
                    <a:pt x="1188" y="495"/>
                    <a:pt x="1190" y="495"/>
                    <a:pt x="1193" y="499"/>
                  </a:cubicBezTo>
                  <a:cubicBezTo>
                    <a:pt x="1194" y="500"/>
                    <a:pt x="1193" y="502"/>
                    <a:pt x="1194" y="505"/>
                  </a:cubicBezTo>
                  <a:cubicBezTo>
                    <a:pt x="1195" y="507"/>
                    <a:pt x="1197" y="509"/>
                    <a:pt x="1198" y="511"/>
                  </a:cubicBezTo>
                  <a:cubicBezTo>
                    <a:pt x="1203" y="521"/>
                    <a:pt x="1201" y="522"/>
                    <a:pt x="1204" y="528"/>
                  </a:cubicBezTo>
                  <a:cubicBezTo>
                    <a:pt x="1204" y="529"/>
                    <a:pt x="1206" y="531"/>
                    <a:pt x="1207" y="533"/>
                  </a:cubicBezTo>
                  <a:cubicBezTo>
                    <a:pt x="1208" y="536"/>
                    <a:pt x="1208" y="540"/>
                    <a:pt x="1209" y="542"/>
                  </a:cubicBezTo>
                  <a:cubicBezTo>
                    <a:pt x="1211" y="544"/>
                    <a:pt x="1212" y="544"/>
                    <a:pt x="1213" y="546"/>
                  </a:cubicBezTo>
                  <a:cubicBezTo>
                    <a:pt x="1214" y="548"/>
                    <a:pt x="1215" y="550"/>
                    <a:pt x="1215" y="552"/>
                  </a:cubicBezTo>
                  <a:cubicBezTo>
                    <a:pt x="1216" y="554"/>
                    <a:pt x="1217" y="556"/>
                    <a:pt x="1217" y="558"/>
                  </a:cubicBezTo>
                  <a:cubicBezTo>
                    <a:pt x="1218" y="562"/>
                    <a:pt x="1220" y="567"/>
                    <a:pt x="1221" y="571"/>
                  </a:cubicBezTo>
                  <a:cubicBezTo>
                    <a:pt x="1223" y="577"/>
                    <a:pt x="1223" y="575"/>
                    <a:pt x="1223" y="579"/>
                  </a:cubicBezTo>
                  <a:cubicBezTo>
                    <a:pt x="1223" y="587"/>
                    <a:pt x="1224" y="595"/>
                    <a:pt x="1229" y="599"/>
                  </a:cubicBezTo>
                  <a:cubicBezTo>
                    <a:pt x="1229" y="603"/>
                    <a:pt x="1227" y="604"/>
                    <a:pt x="1227" y="607"/>
                  </a:cubicBezTo>
                  <a:cubicBezTo>
                    <a:pt x="1229" y="616"/>
                    <a:pt x="1240" y="624"/>
                    <a:pt x="1235" y="629"/>
                  </a:cubicBezTo>
                  <a:cubicBezTo>
                    <a:pt x="1234" y="626"/>
                    <a:pt x="1234" y="618"/>
                    <a:pt x="1231" y="620"/>
                  </a:cubicBezTo>
                  <a:cubicBezTo>
                    <a:pt x="1232" y="624"/>
                    <a:pt x="1233" y="629"/>
                    <a:pt x="1234" y="633"/>
                  </a:cubicBezTo>
                  <a:cubicBezTo>
                    <a:pt x="1235" y="637"/>
                    <a:pt x="1236" y="641"/>
                    <a:pt x="1237" y="644"/>
                  </a:cubicBezTo>
                  <a:cubicBezTo>
                    <a:pt x="1238" y="648"/>
                    <a:pt x="1239" y="652"/>
                    <a:pt x="1239" y="655"/>
                  </a:cubicBezTo>
                  <a:cubicBezTo>
                    <a:pt x="1240" y="657"/>
                    <a:pt x="1240" y="658"/>
                    <a:pt x="1240" y="660"/>
                  </a:cubicBezTo>
                  <a:cubicBezTo>
                    <a:pt x="1240" y="661"/>
                    <a:pt x="1240" y="663"/>
                    <a:pt x="1240" y="665"/>
                  </a:cubicBezTo>
                  <a:cubicBezTo>
                    <a:pt x="1238" y="666"/>
                    <a:pt x="1239" y="658"/>
                    <a:pt x="1237" y="661"/>
                  </a:cubicBezTo>
                  <a:cubicBezTo>
                    <a:pt x="1236" y="666"/>
                    <a:pt x="1239" y="676"/>
                    <a:pt x="1237" y="680"/>
                  </a:cubicBezTo>
                  <a:cubicBezTo>
                    <a:pt x="1243" y="681"/>
                    <a:pt x="1239" y="691"/>
                    <a:pt x="1241" y="694"/>
                  </a:cubicBezTo>
                  <a:cubicBezTo>
                    <a:pt x="1243" y="689"/>
                    <a:pt x="1241" y="702"/>
                    <a:pt x="1244" y="705"/>
                  </a:cubicBezTo>
                  <a:cubicBezTo>
                    <a:pt x="1242" y="705"/>
                    <a:pt x="1240" y="703"/>
                    <a:pt x="1239" y="706"/>
                  </a:cubicBezTo>
                  <a:cubicBezTo>
                    <a:pt x="1239" y="709"/>
                    <a:pt x="1240" y="712"/>
                    <a:pt x="1241" y="715"/>
                  </a:cubicBezTo>
                  <a:cubicBezTo>
                    <a:pt x="1241" y="718"/>
                    <a:pt x="1242" y="721"/>
                    <a:pt x="1243" y="723"/>
                  </a:cubicBezTo>
                  <a:cubicBezTo>
                    <a:pt x="1243" y="725"/>
                    <a:pt x="1245" y="723"/>
                    <a:pt x="1246" y="727"/>
                  </a:cubicBezTo>
                  <a:cubicBezTo>
                    <a:pt x="1245" y="731"/>
                    <a:pt x="1244" y="732"/>
                    <a:pt x="1244" y="736"/>
                  </a:cubicBezTo>
                  <a:cubicBezTo>
                    <a:pt x="1244" y="739"/>
                    <a:pt x="1245" y="742"/>
                    <a:pt x="1245" y="744"/>
                  </a:cubicBezTo>
                  <a:cubicBezTo>
                    <a:pt x="1245" y="747"/>
                    <a:pt x="1245" y="749"/>
                    <a:pt x="1244" y="749"/>
                  </a:cubicBezTo>
                  <a:cubicBezTo>
                    <a:pt x="1242" y="749"/>
                    <a:pt x="1243" y="744"/>
                    <a:pt x="1240" y="744"/>
                  </a:cubicBezTo>
                  <a:cubicBezTo>
                    <a:pt x="1239" y="748"/>
                    <a:pt x="1237" y="756"/>
                    <a:pt x="1238" y="761"/>
                  </a:cubicBezTo>
                  <a:cubicBezTo>
                    <a:pt x="1238" y="763"/>
                    <a:pt x="1241" y="764"/>
                    <a:pt x="1241" y="767"/>
                  </a:cubicBezTo>
                  <a:cubicBezTo>
                    <a:pt x="1242" y="767"/>
                    <a:pt x="1242" y="769"/>
                    <a:pt x="1242" y="770"/>
                  </a:cubicBezTo>
                  <a:cubicBezTo>
                    <a:pt x="1242" y="772"/>
                    <a:pt x="1242" y="773"/>
                    <a:pt x="1242" y="775"/>
                  </a:cubicBezTo>
                  <a:cubicBezTo>
                    <a:pt x="1242" y="779"/>
                    <a:pt x="1242" y="781"/>
                    <a:pt x="1242" y="781"/>
                  </a:cubicBezTo>
                  <a:cubicBezTo>
                    <a:pt x="1242" y="781"/>
                    <a:pt x="1239" y="778"/>
                    <a:pt x="1239" y="778"/>
                  </a:cubicBezTo>
                  <a:cubicBezTo>
                    <a:pt x="1237" y="781"/>
                    <a:pt x="1240" y="782"/>
                    <a:pt x="1240" y="784"/>
                  </a:cubicBezTo>
                  <a:cubicBezTo>
                    <a:pt x="1240" y="785"/>
                    <a:pt x="1237" y="785"/>
                    <a:pt x="1236" y="785"/>
                  </a:cubicBezTo>
                  <a:cubicBezTo>
                    <a:pt x="1236" y="786"/>
                    <a:pt x="1236" y="790"/>
                    <a:pt x="1235" y="791"/>
                  </a:cubicBezTo>
                  <a:cubicBezTo>
                    <a:pt x="1235" y="795"/>
                    <a:pt x="1241" y="797"/>
                    <a:pt x="1238" y="800"/>
                  </a:cubicBezTo>
                  <a:cubicBezTo>
                    <a:pt x="1237" y="800"/>
                    <a:pt x="1238" y="797"/>
                    <a:pt x="1237" y="797"/>
                  </a:cubicBezTo>
                  <a:cubicBezTo>
                    <a:pt x="1235" y="803"/>
                    <a:pt x="1232" y="808"/>
                    <a:pt x="1232" y="818"/>
                  </a:cubicBezTo>
                  <a:cubicBezTo>
                    <a:pt x="1235" y="820"/>
                    <a:pt x="1233" y="812"/>
                    <a:pt x="1236" y="814"/>
                  </a:cubicBezTo>
                  <a:cubicBezTo>
                    <a:pt x="1237" y="820"/>
                    <a:pt x="1233" y="818"/>
                    <a:pt x="1233" y="824"/>
                  </a:cubicBezTo>
                  <a:cubicBezTo>
                    <a:pt x="1231" y="826"/>
                    <a:pt x="1230" y="821"/>
                    <a:pt x="1229" y="828"/>
                  </a:cubicBezTo>
                  <a:cubicBezTo>
                    <a:pt x="1229" y="831"/>
                    <a:pt x="1232" y="829"/>
                    <a:pt x="1231" y="832"/>
                  </a:cubicBezTo>
                  <a:cubicBezTo>
                    <a:pt x="1229" y="833"/>
                    <a:pt x="1231" y="836"/>
                    <a:pt x="1230" y="838"/>
                  </a:cubicBezTo>
                  <a:cubicBezTo>
                    <a:pt x="1230" y="840"/>
                    <a:pt x="1229" y="843"/>
                    <a:pt x="1229" y="845"/>
                  </a:cubicBezTo>
                  <a:cubicBezTo>
                    <a:pt x="1229" y="845"/>
                    <a:pt x="1230" y="847"/>
                    <a:pt x="1230" y="848"/>
                  </a:cubicBezTo>
                  <a:cubicBezTo>
                    <a:pt x="1230" y="850"/>
                    <a:pt x="1229" y="853"/>
                    <a:pt x="1228" y="853"/>
                  </a:cubicBezTo>
                  <a:cubicBezTo>
                    <a:pt x="1226" y="853"/>
                    <a:pt x="1229" y="847"/>
                    <a:pt x="1229" y="845"/>
                  </a:cubicBezTo>
                  <a:cubicBezTo>
                    <a:pt x="1227" y="845"/>
                    <a:pt x="1226" y="846"/>
                    <a:pt x="1225" y="848"/>
                  </a:cubicBezTo>
                  <a:cubicBezTo>
                    <a:pt x="1225" y="849"/>
                    <a:pt x="1224" y="851"/>
                    <a:pt x="1224" y="853"/>
                  </a:cubicBezTo>
                  <a:cubicBezTo>
                    <a:pt x="1223" y="857"/>
                    <a:pt x="1223" y="862"/>
                    <a:pt x="1222" y="865"/>
                  </a:cubicBezTo>
                  <a:cubicBezTo>
                    <a:pt x="1221" y="869"/>
                    <a:pt x="1219" y="871"/>
                    <a:pt x="1218" y="874"/>
                  </a:cubicBezTo>
                  <a:cubicBezTo>
                    <a:pt x="1217" y="877"/>
                    <a:pt x="1217" y="878"/>
                    <a:pt x="1217" y="880"/>
                  </a:cubicBezTo>
                  <a:cubicBezTo>
                    <a:pt x="1216" y="888"/>
                    <a:pt x="1216" y="889"/>
                    <a:pt x="1215" y="894"/>
                  </a:cubicBezTo>
                  <a:cubicBezTo>
                    <a:pt x="1211" y="895"/>
                    <a:pt x="1210" y="906"/>
                    <a:pt x="1209" y="912"/>
                  </a:cubicBezTo>
                  <a:cubicBezTo>
                    <a:pt x="1208" y="913"/>
                    <a:pt x="1206" y="915"/>
                    <a:pt x="1205" y="916"/>
                  </a:cubicBezTo>
                  <a:cubicBezTo>
                    <a:pt x="1205" y="918"/>
                    <a:pt x="1204" y="920"/>
                    <a:pt x="1204" y="921"/>
                  </a:cubicBezTo>
                  <a:cubicBezTo>
                    <a:pt x="1203" y="923"/>
                    <a:pt x="1203" y="925"/>
                    <a:pt x="1202" y="926"/>
                  </a:cubicBezTo>
                  <a:cubicBezTo>
                    <a:pt x="1202" y="927"/>
                    <a:pt x="1199" y="929"/>
                    <a:pt x="1199" y="931"/>
                  </a:cubicBezTo>
                  <a:cubicBezTo>
                    <a:pt x="1194" y="938"/>
                    <a:pt x="1195" y="942"/>
                    <a:pt x="1192" y="942"/>
                  </a:cubicBezTo>
                  <a:cubicBezTo>
                    <a:pt x="1190" y="942"/>
                    <a:pt x="1189" y="949"/>
                    <a:pt x="1188" y="951"/>
                  </a:cubicBezTo>
                  <a:cubicBezTo>
                    <a:pt x="1187" y="953"/>
                    <a:pt x="1186" y="953"/>
                    <a:pt x="1186" y="956"/>
                  </a:cubicBezTo>
                  <a:cubicBezTo>
                    <a:pt x="1185" y="957"/>
                    <a:pt x="1186" y="958"/>
                    <a:pt x="1185" y="960"/>
                  </a:cubicBezTo>
                  <a:cubicBezTo>
                    <a:pt x="1184" y="962"/>
                    <a:pt x="1182" y="962"/>
                    <a:pt x="1181" y="964"/>
                  </a:cubicBezTo>
                  <a:cubicBezTo>
                    <a:pt x="1181" y="965"/>
                    <a:pt x="1182" y="966"/>
                    <a:pt x="1181" y="967"/>
                  </a:cubicBezTo>
                  <a:cubicBezTo>
                    <a:pt x="1178" y="973"/>
                    <a:pt x="1174" y="981"/>
                    <a:pt x="1170" y="987"/>
                  </a:cubicBezTo>
                  <a:cubicBezTo>
                    <a:pt x="1169" y="989"/>
                    <a:pt x="1175" y="988"/>
                    <a:pt x="1170" y="993"/>
                  </a:cubicBezTo>
                  <a:cubicBezTo>
                    <a:pt x="1166" y="996"/>
                    <a:pt x="1171" y="990"/>
                    <a:pt x="1168" y="989"/>
                  </a:cubicBezTo>
                  <a:cubicBezTo>
                    <a:pt x="1165" y="996"/>
                    <a:pt x="1161" y="999"/>
                    <a:pt x="1159" y="1002"/>
                  </a:cubicBezTo>
                  <a:cubicBezTo>
                    <a:pt x="1158" y="1003"/>
                    <a:pt x="1159" y="1004"/>
                    <a:pt x="1158" y="1006"/>
                  </a:cubicBezTo>
                  <a:cubicBezTo>
                    <a:pt x="1157" y="1007"/>
                    <a:pt x="1155" y="1008"/>
                    <a:pt x="1154" y="1010"/>
                  </a:cubicBezTo>
                  <a:cubicBezTo>
                    <a:pt x="1149" y="1016"/>
                    <a:pt x="1143" y="1024"/>
                    <a:pt x="1140" y="1029"/>
                  </a:cubicBezTo>
                  <a:cubicBezTo>
                    <a:pt x="1138" y="1033"/>
                    <a:pt x="1138" y="1038"/>
                    <a:pt x="1136" y="1041"/>
                  </a:cubicBezTo>
                  <a:cubicBezTo>
                    <a:pt x="1134" y="1045"/>
                    <a:pt x="1131" y="1048"/>
                    <a:pt x="1128" y="1052"/>
                  </a:cubicBezTo>
                  <a:cubicBezTo>
                    <a:pt x="1125" y="1055"/>
                    <a:pt x="1123" y="1058"/>
                    <a:pt x="1120" y="1062"/>
                  </a:cubicBezTo>
                  <a:cubicBezTo>
                    <a:pt x="1117" y="1060"/>
                    <a:pt x="1117" y="1060"/>
                    <a:pt x="1117" y="1060"/>
                  </a:cubicBezTo>
                  <a:cubicBezTo>
                    <a:pt x="1113" y="1064"/>
                    <a:pt x="1115" y="1065"/>
                    <a:pt x="1115" y="1067"/>
                  </a:cubicBezTo>
                  <a:cubicBezTo>
                    <a:pt x="1109" y="1065"/>
                    <a:pt x="1108" y="1072"/>
                    <a:pt x="1104" y="1076"/>
                  </a:cubicBezTo>
                  <a:cubicBezTo>
                    <a:pt x="1104" y="1076"/>
                    <a:pt x="1102" y="1078"/>
                    <a:pt x="1101" y="1079"/>
                  </a:cubicBezTo>
                  <a:cubicBezTo>
                    <a:pt x="1098" y="1082"/>
                    <a:pt x="1095" y="1086"/>
                    <a:pt x="1093" y="1089"/>
                  </a:cubicBezTo>
                  <a:cubicBezTo>
                    <a:pt x="1089" y="1090"/>
                    <a:pt x="1094" y="1084"/>
                    <a:pt x="1090" y="1086"/>
                  </a:cubicBezTo>
                  <a:cubicBezTo>
                    <a:pt x="1087" y="1090"/>
                    <a:pt x="1083" y="1094"/>
                    <a:pt x="1079" y="1098"/>
                  </a:cubicBezTo>
                  <a:cubicBezTo>
                    <a:pt x="1077" y="1100"/>
                    <a:pt x="1077" y="1103"/>
                    <a:pt x="1074" y="1105"/>
                  </a:cubicBezTo>
                  <a:cubicBezTo>
                    <a:pt x="1071" y="1107"/>
                    <a:pt x="1066" y="1109"/>
                    <a:pt x="1063" y="1111"/>
                  </a:cubicBezTo>
                  <a:cubicBezTo>
                    <a:pt x="1061" y="1113"/>
                    <a:pt x="1059" y="1117"/>
                    <a:pt x="1057" y="1119"/>
                  </a:cubicBezTo>
                  <a:cubicBezTo>
                    <a:pt x="1052" y="1123"/>
                    <a:pt x="1043" y="1128"/>
                    <a:pt x="1036" y="1134"/>
                  </a:cubicBezTo>
                  <a:cubicBezTo>
                    <a:pt x="1029" y="1138"/>
                    <a:pt x="1023" y="1145"/>
                    <a:pt x="1017" y="1149"/>
                  </a:cubicBezTo>
                  <a:cubicBezTo>
                    <a:pt x="1011" y="1152"/>
                    <a:pt x="1005" y="1154"/>
                    <a:pt x="1000" y="1157"/>
                  </a:cubicBezTo>
                  <a:cubicBezTo>
                    <a:pt x="998" y="1159"/>
                    <a:pt x="998" y="1161"/>
                    <a:pt x="996" y="1163"/>
                  </a:cubicBezTo>
                  <a:cubicBezTo>
                    <a:pt x="991" y="1166"/>
                    <a:pt x="987" y="1168"/>
                    <a:pt x="983" y="1169"/>
                  </a:cubicBezTo>
                  <a:cubicBezTo>
                    <a:pt x="979" y="1171"/>
                    <a:pt x="975" y="1172"/>
                    <a:pt x="971" y="1174"/>
                  </a:cubicBezTo>
                  <a:cubicBezTo>
                    <a:pt x="969" y="1175"/>
                    <a:pt x="968" y="1177"/>
                    <a:pt x="966" y="1178"/>
                  </a:cubicBezTo>
                  <a:cubicBezTo>
                    <a:pt x="964" y="1178"/>
                    <a:pt x="961" y="1178"/>
                    <a:pt x="961" y="1178"/>
                  </a:cubicBezTo>
                  <a:cubicBezTo>
                    <a:pt x="959" y="1179"/>
                    <a:pt x="958" y="1183"/>
                    <a:pt x="956" y="1184"/>
                  </a:cubicBezTo>
                  <a:cubicBezTo>
                    <a:pt x="953" y="1184"/>
                    <a:pt x="951" y="1183"/>
                    <a:pt x="948" y="1184"/>
                  </a:cubicBezTo>
                  <a:cubicBezTo>
                    <a:pt x="946" y="1185"/>
                    <a:pt x="944" y="1188"/>
                    <a:pt x="942" y="1189"/>
                  </a:cubicBezTo>
                  <a:cubicBezTo>
                    <a:pt x="937" y="1191"/>
                    <a:pt x="932" y="1192"/>
                    <a:pt x="929" y="1193"/>
                  </a:cubicBezTo>
                  <a:cubicBezTo>
                    <a:pt x="928" y="1193"/>
                    <a:pt x="928" y="1194"/>
                    <a:pt x="927" y="1195"/>
                  </a:cubicBezTo>
                  <a:cubicBezTo>
                    <a:pt x="925" y="1195"/>
                    <a:pt x="919" y="1198"/>
                    <a:pt x="916" y="1199"/>
                  </a:cubicBezTo>
                  <a:cubicBezTo>
                    <a:pt x="914" y="1200"/>
                    <a:pt x="912" y="1200"/>
                    <a:pt x="910" y="1200"/>
                  </a:cubicBezTo>
                  <a:cubicBezTo>
                    <a:pt x="908" y="1201"/>
                    <a:pt x="906" y="1201"/>
                    <a:pt x="904" y="1202"/>
                  </a:cubicBezTo>
                  <a:cubicBezTo>
                    <a:pt x="901" y="1203"/>
                    <a:pt x="898" y="1205"/>
                    <a:pt x="896" y="1205"/>
                  </a:cubicBezTo>
                  <a:cubicBezTo>
                    <a:pt x="894" y="1206"/>
                    <a:pt x="892" y="1205"/>
                    <a:pt x="890" y="1206"/>
                  </a:cubicBezTo>
                  <a:cubicBezTo>
                    <a:pt x="888" y="1206"/>
                    <a:pt x="887" y="1209"/>
                    <a:pt x="886" y="1209"/>
                  </a:cubicBezTo>
                  <a:cubicBezTo>
                    <a:pt x="885" y="1209"/>
                    <a:pt x="882" y="1209"/>
                    <a:pt x="880" y="1209"/>
                  </a:cubicBezTo>
                  <a:cubicBezTo>
                    <a:pt x="880" y="1209"/>
                    <a:pt x="878" y="1209"/>
                    <a:pt x="878" y="1209"/>
                  </a:cubicBezTo>
                  <a:cubicBezTo>
                    <a:pt x="878" y="1209"/>
                    <a:pt x="875" y="1208"/>
                    <a:pt x="876" y="1208"/>
                  </a:cubicBezTo>
                  <a:cubicBezTo>
                    <a:pt x="874" y="1208"/>
                    <a:pt x="873" y="1210"/>
                    <a:pt x="870" y="1211"/>
                  </a:cubicBezTo>
                  <a:cubicBezTo>
                    <a:pt x="867" y="1212"/>
                    <a:pt x="865" y="1212"/>
                    <a:pt x="864" y="1212"/>
                  </a:cubicBezTo>
                  <a:cubicBezTo>
                    <a:pt x="861" y="1213"/>
                    <a:pt x="859" y="1216"/>
                    <a:pt x="857" y="1216"/>
                  </a:cubicBezTo>
                  <a:cubicBezTo>
                    <a:pt x="851" y="1218"/>
                    <a:pt x="847" y="1215"/>
                    <a:pt x="843" y="1215"/>
                  </a:cubicBezTo>
                  <a:cubicBezTo>
                    <a:pt x="840" y="1216"/>
                    <a:pt x="836" y="1217"/>
                    <a:pt x="832" y="1218"/>
                  </a:cubicBezTo>
                  <a:cubicBezTo>
                    <a:pt x="828" y="1219"/>
                    <a:pt x="823" y="1221"/>
                    <a:pt x="818" y="1222"/>
                  </a:cubicBezTo>
                  <a:cubicBezTo>
                    <a:pt x="814" y="1223"/>
                    <a:pt x="809" y="1224"/>
                    <a:pt x="804" y="1224"/>
                  </a:cubicBezTo>
                  <a:cubicBezTo>
                    <a:pt x="799" y="1225"/>
                    <a:pt x="794" y="1226"/>
                    <a:pt x="790" y="1226"/>
                  </a:cubicBezTo>
                  <a:cubicBezTo>
                    <a:pt x="785" y="1227"/>
                    <a:pt x="779" y="1230"/>
                    <a:pt x="774" y="1231"/>
                  </a:cubicBezTo>
                  <a:cubicBezTo>
                    <a:pt x="772" y="1231"/>
                    <a:pt x="770" y="1231"/>
                    <a:pt x="767" y="1232"/>
                  </a:cubicBezTo>
                  <a:cubicBezTo>
                    <a:pt x="765" y="1232"/>
                    <a:pt x="763" y="1232"/>
                    <a:pt x="761" y="1232"/>
                  </a:cubicBezTo>
                  <a:cubicBezTo>
                    <a:pt x="756" y="1232"/>
                    <a:pt x="751" y="1232"/>
                    <a:pt x="747" y="1232"/>
                  </a:cubicBezTo>
                  <a:cubicBezTo>
                    <a:pt x="743" y="1232"/>
                    <a:pt x="738" y="1232"/>
                    <a:pt x="735" y="1233"/>
                  </a:cubicBezTo>
                  <a:cubicBezTo>
                    <a:pt x="731" y="1234"/>
                    <a:pt x="729" y="1235"/>
                    <a:pt x="727" y="1236"/>
                  </a:cubicBezTo>
                  <a:cubicBezTo>
                    <a:pt x="728" y="1235"/>
                    <a:pt x="727" y="1240"/>
                    <a:pt x="727" y="1240"/>
                  </a:cubicBezTo>
                  <a:cubicBezTo>
                    <a:pt x="726" y="1242"/>
                    <a:pt x="725" y="1242"/>
                    <a:pt x="724" y="1243"/>
                  </a:cubicBezTo>
                  <a:cubicBezTo>
                    <a:pt x="724" y="1244"/>
                    <a:pt x="726" y="1246"/>
                    <a:pt x="726" y="1248"/>
                  </a:cubicBezTo>
                  <a:cubicBezTo>
                    <a:pt x="727" y="1253"/>
                    <a:pt x="724" y="1251"/>
                    <a:pt x="729" y="1254"/>
                  </a:cubicBezTo>
                  <a:cubicBezTo>
                    <a:pt x="734" y="1258"/>
                    <a:pt x="733" y="1257"/>
                    <a:pt x="741" y="1259"/>
                  </a:cubicBezTo>
                  <a:cubicBezTo>
                    <a:pt x="745" y="1260"/>
                    <a:pt x="747" y="1261"/>
                    <a:pt x="748" y="1260"/>
                  </a:cubicBezTo>
                  <a:cubicBezTo>
                    <a:pt x="749" y="1259"/>
                    <a:pt x="750" y="1261"/>
                    <a:pt x="750" y="1261"/>
                  </a:cubicBezTo>
                  <a:cubicBezTo>
                    <a:pt x="752" y="1261"/>
                    <a:pt x="755" y="1260"/>
                    <a:pt x="758" y="1260"/>
                  </a:cubicBezTo>
                  <a:cubicBezTo>
                    <a:pt x="760" y="1260"/>
                    <a:pt x="762" y="1261"/>
                    <a:pt x="763" y="1261"/>
                  </a:cubicBezTo>
                  <a:cubicBezTo>
                    <a:pt x="763" y="1261"/>
                    <a:pt x="767" y="1260"/>
                    <a:pt x="769" y="1260"/>
                  </a:cubicBezTo>
                  <a:cubicBezTo>
                    <a:pt x="772" y="1260"/>
                    <a:pt x="775" y="1261"/>
                    <a:pt x="778" y="1261"/>
                  </a:cubicBezTo>
                  <a:cubicBezTo>
                    <a:pt x="781" y="1261"/>
                    <a:pt x="784" y="1260"/>
                    <a:pt x="787" y="1260"/>
                  </a:cubicBezTo>
                  <a:cubicBezTo>
                    <a:pt x="790" y="1259"/>
                    <a:pt x="793" y="1260"/>
                    <a:pt x="796" y="1260"/>
                  </a:cubicBezTo>
                  <a:cubicBezTo>
                    <a:pt x="799" y="1260"/>
                    <a:pt x="802" y="1260"/>
                    <a:pt x="805" y="1260"/>
                  </a:cubicBezTo>
                  <a:cubicBezTo>
                    <a:pt x="807" y="1259"/>
                    <a:pt x="807" y="1258"/>
                    <a:pt x="810" y="1258"/>
                  </a:cubicBezTo>
                  <a:cubicBezTo>
                    <a:pt x="813" y="1257"/>
                    <a:pt x="817" y="1259"/>
                    <a:pt x="823" y="1259"/>
                  </a:cubicBezTo>
                  <a:cubicBezTo>
                    <a:pt x="826" y="1258"/>
                    <a:pt x="831" y="1256"/>
                    <a:pt x="835" y="1255"/>
                  </a:cubicBezTo>
                  <a:cubicBezTo>
                    <a:pt x="838" y="1255"/>
                    <a:pt x="840" y="1256"/>
                    <a:pt x="842" y="1255"/>
                  </a:cubicBezTo>
                  <a:cubicBezTo>
                    <a:pt x="846" y="1254"/>
                    <a:pt x="848" y="1253"/>
                    <a:pt x="850" y="1252"/>
                  </a:cubicBezTo>
                  <a:cubicBezTo>
                    <a:pt x="851" y="1252"/>
                    <a:pt x="854" y="1254"/>
                    <a:pt x="856" y="1254"/>
                  </a:cubicBezTo>
                  <a:cubicBezTo>
                    <a:pt x="860" y="1252"/>
                    <a:pt x="865" y="1250"/>
                    <a:pt x="869" y="1249"/>
                  </a:cubicBezTo>
                  <a:cubicBezTo>
                    <a:pt x="871" y="1248"/>
                    <a:pt x="874" y="1249"/>
                    <a:pt x="875" y="1249"/>
                  </a:cubicBezTo>
                  <a:cubicBezTo>
                    <a:pt x="878" y="1248"/>
                    <a:pt x="878" y="1247"/>
                    <a:pt x="880" y="1246"/>
                  </a:cubicBezTo>
                  <a:cubicBezTo>
                    <a:pt x="883" y="1245"/>
                    <a:pt x="883" y="1247"/>
                    <a:pt x="886" y="1247"/>
                  </a:cubicBezTo>
                  <a:cubicBezTo>
                    <a:pt x="890" y="1241"/>
                    <a:pt x="893" y="1243"/>
                    <a:pt x="898" y="1242"/>
                  </a:cubicBezTo>
                  <a:cubicBezTo>
                    <a:pt x="899" y="1242"/>
                    <a:pt x="903" y="1238"/>
                    <a:pt x="903" y="1241"/>
                  </a:cubicBezTo>
                  <a:cubicBezTo>
                    <a:pt x="900" y="1242"/>
                    <a:pt x="896" y="1242"/>
                    <a:pt x="897" y="1245"/>
                  </a:cubicBezTo>
                  <a:cubicBezTo>
                    <a:pt x="901" y="1244"/>
                    <a:pt x="903" y="1243"/>
                    <a:pt x="905" y="1241"/>
                  </a:cubicBezTo>
                  <a:cubicBezTo>
                    <a:pt x="906" y="1239"/>
                    <a:pt x="908" y="1238"/>
                    <a:pt x="909" y="1236"/>
                  </a:cubicBezTo>
                  <a:cubicBezTo>
                    <a:pt x="911" y="1239"/>
                    <a:pt x="915" y="1234"/>
                    <a:pt x="919" y="1234"/>
                  </a:cubicBezTo>
                  <a:cubicBezTo>
                    <a:pt x="922" y="1234"/>
                    <a:pt x="922" y="1236"/>
                    <a:pt x="925" y="1235"/>
                  </a:cubicBezTo>
                  <a:cubicBezTo>
                    <a:pt x="932" y="1233"/>
                    <a:pt x="936" y="1226"/>
                    <a:pt x="942" y="1227"/>
                  </a:cubicBezTo>
                  <a:cubicBezTo>
                    <a:pt x="943" y="1228"/>
                    <a:pt x="936" y="1229"/>
                    <a:pt x="939" y="1231"/>
                  </a:cubicBezTo>
                  <a:cubicBezTo>
                    <a:pt x="942" y="1230"/>
                    <a:pt x="942" y="1227"/>
                    <a:pt x="946" y="1225"/>
                  </a:cubicBezTo>
                  <a:cubicBezTo>
                    <a:pt x="947" y="1224"/>
                    <a:pt x="951" y="1224"/>
                    <a:pt x="954" y="1223"/>
                  </a:cubicBezTo>
                  <a:cubicBezTo>
                    <a:pt x="956" y="1222"/>
                    <a:pt x="958" y="1219"/>
                    <a:pt x="960" y="1218"/>
                  </a:cubicBezTo>
                  <a:cubicBezTo>
                    <a:pt x="960" y="1218"/>
                    <a:pt x="963" y="1218"/>
                    <a:pt x="964" y="1218"/>
                  </a:cubicBezTo>
                  <a:cubicBezTo>
                    <a:pt x="966" y="1217"/>
                    <a:pt x="968" y="1215"/>
                    <a:pt x="969" y="1216"/>
                  </a:cubicBezTo>
                  <a:cubicBezTo>
                    <a:pt x="970" y="1218"/>
                    <a:pt x="965" y="1219"/>
                    <a:pt x="966" y="1221"/>
                  </a:cubicBezTo>
                  <a:cubicBezTo>
                    <a:pt x="969" y="1219"/>
                    <a:pt x="973" y="1217"/>
                    <a:pt x="976" y="1215"/>
                  </a:cubicBezTo>
                  <a:cubicBezTo>
                    <a:pt x="980" y="1213"/>
                    <a:pt x="982" y="1212"/>
                    <a:pt x="983" y="1211"/>
                  </a:cubicBezTo>
                  <a:cubicBezTo>
                    <a:pt x="984" y="1209"/>
                    <a:pt x="983" y="1210"/>
                    <a:pt x="985" y="1208"/>
                  </a:cubicBezTo>
                  <a:cubicBezTo>
                    <a:pt x="988" y="1205"/>
                    <a:pt x="990" y="1204"/>
                    <a:pt x="992" y="1204"/>
                  </a:cubicBezTo>
                  <a:cubicBezTo>
                    <a:pt x="995" y="1203"/>
                    <a:pt x="997" y="1203"/>
                    <a:pt x="1000" y="1201"/>
                  </a:cubicBezTo>
                  <a:cubicBezTo>
                    <a:pt x="1003" y="1199"/>
                    <a:pt x="1004" y="1197"/>
                    <a:pt x="1006" y="1196"/>
                  </a:cubicBezTo>
                  <a:cubicBezTo>
                    <a:pt x="1009" y="1194"/>
                    <a:pt x="1014" y="1196"/>
                    <a:pt x="1017" y="1191"/>
                  </a:cubicBezTo>
                  <a:cubicBezTo>
                    <a:pt x="1015" y="1192"/>
                    <a:pt x="1014" y="1191"/>
                    <a:pt x="1015" y="1190"/>
                  </a:cubicBezTo>
                  <a:cubicBezTo>
                    <a:pt x="1019" y="1189"/>
                    <a:pt x="1022" y="1190"/>
                    <a:pt x="1025" y="1188"/>
                  </a:cubicBezTo>
                  <a:cubicBezTo>
                    <a:pt x="1030" y="1186"/>
                    <a:pt x="1032" y="1181"/>
                    <a:pt x="1037" y="1178"/>
                  </a:cubicBezTo>
                  <a:cubicBezTo>
                    <a:pt x="1040" y="1176"/>
                    <a:pt x="1042" y="1178"/>
                    <a:pt x="1046" y="1175"/>
                  </a:cubicBezTo>
                  <a:cubicBezTo>
                    <a:pt x="1046" y="1175"/>
                    <a:pt x="1050" y="1171"/>
                    <a:pt x="1051" y="1170"/>
                  </a:cubicBezTo>
                  <a:cubicBezTo>
                    <a:pt x="1052" y="1169"/>
                    <a:pt x="1053" y="1165"/>
                    <a:pt x="1055" y="1166"/>
                  </a:cubicBezTo>
                  <a:cubicBezTo>
                    <a:pt x="1057" y="1168"/>
                    <a:pt x="1052" y="1170"/>
                    <a:pt x="1053" y="1172"/>
                  </a:cubicBezTo>
                  <a:cubicBezTo>
                    <a:pt x="1056" y="1169"/>
                    <a:pt x="1061" y="1166"/>
                    <a:pt x="1064" y="1163"/>
                  </a:cubicBezTo>
                  <a:cubicBezTo>
                    <a:pt x="1068" y="1160"/>
                    <a:pt x="1071" y="1157"/>
                    <a:pt x="1074" y="1156"/>
                  </a:cubicBezTo>
                  <a:cubicBezTo>
                    <a:pt x="1075" y="1153"/>
                    <a:pt x="1071" y="1156"/>
                    <a:pt x="1073" y="1153"/>
                  </a:cubicBezTo>
                  <a:cubicBezTo>
                    <a:pt x="1076" y="1150"/>
                    <a:pt x="1086" y="1144"/>
                    <a:pt x="1087" y="1143"/>
                  </a:cubicBezTo>
                  <a:cubicBezTo>
                    <a:pt x="1087" y="1142"/>
                    <a:pt x="1087" y="1141"/>
                    <a:pt x="1088" y="1140"/>
                  </a:cubicBezTo>
                  <a:cubicBezTo>
                    <a:pt x="1090" y="1139"/>
                    <a:pt x="1092" y="1139"/>
                    <a:pt x="1094" y="1137"/>
                  </a:cubicBezTo>
                  <a:cubicBezTo>
                    <a:pt x="1098" y="1133"/>
                    <a:pt x="1102" y="1128"/>
                    <a:pt x="1106" y="1124"/>
                  </a:cubicBezTo>
                  <a:cubicBezTo>
                    <a:pt x="1107" y="1123"/>
                    <a:pt x="1108" y="1124"/>
                    <a:pt x="1110" y="1122"/>
                  </a:cubicBezTo>
                  <a:cubicBezTo>
                    <a:pt x="1115" y="1117"/>
                    <a:pt x="1119" y="1110"/>
                    <a:pt x="1125" y="1108"/>
                  </a:cubicBezTo>
                  <a:cubicBezTo>
                    <a:pt x="1125" y="1108"/>
                    <a:pt x="1124" y="1110"/>
                    <a:pt x="1124" y="1111"/>
                  </a:cubicBezTo>
                  <a:cubicBezTo>
                    <a:pt x="1130" y="1107"/>
                    <a:pt x="1138" y="1101"/>
                    <a:pt x="1142" y="1093"/>
                  </a:cubicBezTo>
                  <a:cubicBezTo>
                    <a:pt x="1143" y="1092"/>
                    <a:pt x="1141" y="1089"/>
                    <a:pt x="1142" y="1088"/>
                  </a:cubicBezTo>
                  <a:cubicBezTo>
                    <a:pt x="1143" y="1086"/>
                    <a:pt x="1147" y="1083"/>
                    <a:pt x="1148" y="1081"/>
                  </a:cubicBezTo>
                  <a:cubicBezTo>
                    <a:pt x="1150" y="1078"/>
                    <a:pt x="1152" y="1075"/>
                    <a:pt x="1154" y="1074"/>
                  </a:cubicBezTo>
                  <a:cubicBezTo>
                    <a:pt x="1157" y="1076"/>
                    <a:pt x="1153" y="1081"/>
                    <a:pt x="1154" y="1084"/>
                  </a:cubicBezTo>
                  <a:cubicBezTo>
                    <a:pt x="1160" y="1076"/>
                    <a:pt x="1157" y="1076"/>
                    <a:pt x="1157" y="1071"/>
                  </a:cubicBezTo>
                  <a:cubicBezTo>
                    <a:pt x="1160" y="1064"/>
                    <a:pt x="1165" y="1064"/>
                    <a:pt x="1168" y="1061"/>
                  </a:cubicBezTo>
                  <a:cubicBezTo>
                    <a:pt x="1172" y="1057"/>
                    <a:pt x="1173" y="1052"/>
                    <a:pt x="1177" y="1050"/>
                  </a:cubicBezTo>
                  <a:cubicBezTo>
                    <a:pt x="1176" y="1056"/>
                    <a:pt x="1168" y="1065"/>
                    <a:pt x="1164" y="1072"/>
                  </a:cubicBezTo>
                  <a:cubicBezTo>
                    <a:pt x="1163" y="1072"/>
                    <a:pt x="1162" y="1070"/>
                    <a:pt x="1160" y="1073"/>
                  </a:cubicBezTo>
                  <a:cubicBezTo>
                    <a:pt x="1157" y="1075"/>
                    <a:pt x="1161" y="1076"/>
                    <a:pt x="1160" y="1078"/>
                  </a:cubicBezTo>
                  <a:cubicBezTo>
                    <a:pt x="1158" y="1082"/>
                    <a:pt x="1149" y="1089"/>
                    <a:pt x="1143" y="1097"/>
                  </a:cubicBezTo>
                  <a:cubicBezTo>
                    <a:pt x="1140" y="1101"/>
                    <a:pt x="1140" y="1103"/>
                    <a:pt x="1138" y="1105"/>
                  </a:cubicBezTo>
                  <a:cubicBezTo>
                    <a:pt x="1136" y="1107"/>
                    <a:pt x="1133" y="1108"/>
                    <a:pt x="1132" y="1110"/>
                  </a:cubicBezTo>
                  <a:cubicBezTo>
                    <a:pt x="1131" y="1111"/>
                    <a:pt x="1129" y="1113"/>
                    <a:pt x="1127" y="1114"/>
                  </a:cubicBezTo>
                  <a:cubicBezTo>
                    <a:pt x="1126" y="1116"/>
                    <a:pt x="1124" y="1117"/>
                    <a:pt x="1124" y="1118"/>
                  </a:cubicBezTo>
                  <a:cubicBezTo>
                    <a:pt x="1122" y="1121"/>
                    <a:pt x="1124" y="1123"/>
                    <a:pt x="1121" y="1126"/>
                  </a:cubicBezTo>
                  <a:cubicBezTo>
                    <a:pt x="1118" y="1129"/>
                    <a:pt x="1117" y="1124"/>
                    <a:pt x="1115" y="1128"/>
                  </a:cubicBezTo>
                  <a:cubicBezTo>
                    <a:pt x="1115" y="1132"/>
                    <a:pt x="1112" y="1134"/>
                    <a:pt x="1110" y="1136"/>
                  </a:cubicBezTo>
                  <a:cubicBezTo>
                    <a:pt x="1107" y="1138"/>
                    <a:pt x="1103" y="1140"/>
                    <a:pt x="1100" y="1144"/>
                  </a:cubicBezTo>
                  <a:cubicBezTo>
                    <a:pt x="1100" y="1143"/>
                    <a:pt x="1101" y="1141"/>
                    <a:pt x="1100" y="1141"/>
                  </a:cubicBezTo>
                  <a:cubicBezTo>
                    <a:pt x="1098" y="1144"/>
                    <a:pt x="1096" y="1146"/>
                    <a:pt x="1094" y="1149"/>
                  </a:cubicBezTo>
                  <a:cubicBezTo>
                    <a:pt x="1092" y="1152"/>
                    <a:pt x="1090" y="1154"/>
                    <a:pt x="1088" y="1156"/>
                  </a:cubicBezTo>
                  <a:cubicBezTo>
                    <a:pt x="1084" y="1160"/>
                    <a:pt x="1084" y="1158"/>
                    <a:pt x="1081" y="1160"/>
                  </a:cubicBezTo>
                  <a:cubicBezTo>
                    <a:pt x="1081" y="1160"/>
                    <a:pt x="1080" y="1163"/>
                    <a:pt x="1078" y="1165"/>
                  </a:cubicBezTo>
                  <a:cubicBezTo>
                    <a:pt x="1075" y="1166"/>
                    <a:pt x="1073" y="1166"/>
                    <a:pt x="1070" y="1168"/>
                  </a:cubicBezTo>
                  <a:cubicBezTo>
                    <a:pt x="1070" y="1168"/>
                    <a:pt x="1069" y="1169"/>
                    <a:pt x="1068" y="1170"/>
                  </a:cubicBezTo>
                  <a:cubicBezTo>
                    <a:pt x="1067" y="1171"/>
                    <a:pt x="1066" y="1172"/>
                    <a:pt x="1066" y="1172"/>
                  </a:cubicBezTo>
                  <a:cubicBezTo>
                    <a:pt x="1062" y="1175"/>
                    <a:pt x="1060" y="1181"/>
                    <a:pt x="1056" y="1185"/>
                  </a:cubicBezTo>
                  <a:cubicBezTo>
                    <a:pt x="1055" y="1186"/>
                    <a:pt x="1052" y="1186"/>
                    <a:pt x="1050" y="1187"/>
                  </a:cubicBezTo>
                  <a:cubicBezTo>
                    <a:pt x="1043" y="1191"/>
                    <a:pt x="1039" y="1195"/>
                    <a:pt x="1035" y="1199"/>
                  </a:cubicBezTo>
                  <a:cubicBezTo>
                    <a:pt x="1033" y="1198"/>
                    <a:pt x="1036" y="1193"/>
                    <a:pt x="1032" y="1197"/>
                  </a:cubicBezTo>
                  <a:cubicBezTo>
                    <a:pt x="1026" y="1201"/>
                    <a:pt x="1032" y="1201"/>
                    <a:pt x="1030" y="1203"/>
                  </a:cubicBezTo>
                  <a:cubicBezTo>
                    <a:pt x="1025" y="1203"/>
                    <a:pt x="1021" y="1209"/>
                    <a:pt x="1015" y="1212"/>
                  </a:cubicBezTo>
                  <a:cubicBezTo>
                    <a:pt x="1013" y="1214"/>
                    <a:pt x="1012" y="1213"/>
                    <a:pt x="1009" y="1214"/>
                  </a:cubicBezTo>
                  <a:cubicBezTo>
                    <a:pt x="1010" y="1214"/>
                    <a:pt x="1008" y="1216"/>
                    <a:pt x="1008" y="1217"/>
                  </a:cubicBezTo>
                  <a:cubicBezTo>
                    <a:pt x="1006" y="1218"/>
                    <a:pt x="1004" y="1218"/>
                    <a:pt x="1003" y="1218"/>
                  </a:cubicBezTo>
                  <a:cubicBezTo>
                    <a:pt x="1000" y="1220"/>
                    <a:pt x="998" y="1223"/>
                    <a:pt x="995" y="1225"/>
                  </a:cubicBezTo>
                  <a:cubicBezTo>
                    <a:pt x="994" y="1225"/>
                    <a:pt x="991" y="1225"/>
                    <a:pt x="990" y="1225"/>
                  </a:cubicBezTo>
                  <a:cubicBezTo>
                    <a:pt x="987" y="1227"/>
                    <a:pt x="985" y="1229"/>
                    <a:pt x="983" y="1231"/>
                  </a:cubicBezTo>
                  <a:cubicBezTo>
                    <a:pt x="980" y="1233"/>
                    <a:pt x="978" y="1235"/>
                    <a:pt x="974" y="1236"/>
                  </a:cubicBezTo>
                  <a:cubicBezTo>
                    <a:pt x="972" y="1237"/>
                    <a:pt x="970" y="1236"/>
                    <a:pt x="967" y="1237"/>
                  </a:cubicBezTo>
                  <a:cubicBezTo>
                    <a:pt x="963" y="1239"/>
                    <a:pt x="960" y="1241"/>
                    <a:pt x="956" y="1243"/>
                  </a:cubicBezTo>
                  <a:cubicBezTo>
                    <a:pt x="953" y="1245"/>
                    <a:pt x="949" y="1247"/>
                    <a:pt x="945" y="1249"/>
                  </a:cubicBezTo>
                  <a:cubicBezTo>
                    <a:pt x="944" y="1250"/>
                    <a:pt x="943" y="1249"/>
                    <a:pt x="942" y="1250"/>
                  </a:cubicBezTo>
                  <a:cubicBezTo>
                    <a:pt x="940" y="1251"/>
                    <a:pt x="941" y="1252"/>
                    <a:pt x="938" y="1253"/>
                  </a:cubicBezTo>
                  <a:cubicBezTo>
                    <a:pt x="934" y="1255"/>
                    <a:pt x="928" y="1257"/>
                    <a:pt x="923" y="1259"/>
                  </a:cubicBezTo>
                  <a:cubicBezTo>
                    <a:pt x="917" y="1261"/>
                    <a:pt x="912" y="1263"/>
                    <a:pt x="909" y="1265"/>
                  </a:cubicBezTo>
                  <a:cubicBezTo>
                    <a:pt x="908" y="1265"/>
                    <a:pt x="906" y="1267"/>
                    <a:pt x="903" y="1268"/>
                  </a:cubicBezTo>
                  <a:cubicBezTo>
                    <a:pt x="901" y="1268"/>
                    <a:pt x="902" y="1267"/>
                    <a:pt x="899" y="1268"/>
                  </a:cubicBezTo>
                  <a:cubicBezTo>
                    <a:pt x="895" y="1269"/>
                    <a:pt x="893" y="1272"/>
                    <a:pt x="890" y="1273"/>
                  </a:cubicBezTo>
                  <a:cubicBezTo>
                    <a:pt x="888" y="1274"/>
                    <a:pt x="885" y="1273"/>
                    <a:pt x="882" y="1274"/>
                  </a:cubicBezTo>
                  <a:cubicBezTo>
                    <a:pt x="876" y="1275"/>
                    <a:pt x="867" y="1279"/>
                    <a:pt x="863" y="1280"/>
                  </a:cubicBezTo>
                  <a:cubicBezTo>
                    <a:pt x="860" y="1280"/>
                    <a:pt x="859" y="1280"/>
                    <a:pt x="857" y="1280"/>
                  </a:cubicBezTo>
                  <a:cubicBezTo>
                    <a:pt x="854" y="1281"/>
                    <a:pt x="851" y="1283"/>
                    <a:pt x="849" y="1284"/>
                  </a:cubicBezTo>
                  <a:cubicBezTo>
                    <a:pt x="843" y="1286"/>
                    <a:pt x="843" y="1284"/>
                    <a:pt x="841" y="1284"/>
                  </a:cubicBezTo>
                  <a:cubicBezTo>
                    <a:pt x="839" y="1285"/>
                    <a:pt x="836" y="1287"/>
                    <a:pt x="834" y="1287"/>
                  </a:cubicBezTo>
                  <a:cubicBezTo>
                    <a:pt x="834" y="1287"/>
                    <a:pt x="833" y="1287"/>
                    <a:pt x="832" y="1287"/>
                  </a:cubicBezTo>
                  <a:cubicBezTo>
                    <a:pt x="831" y="1287"/>
                    <a:pt x="829" y="1287"/>
                    <a:pt x="828" y="1288"/>
                  </a:cubicBezTo>
                  <a:cubicBezTo>
                    <a:pt x="821" y="1288"/>
                    <a:pt x="820" y="1289"/>
                    <a:pt x="820" y="1286"/>
                  </a:cubicBezTo>
                  <a:cubicBezTo>
                    <a:pt x="813" y="1290"/>
                    <a:pt x="803" y="1294"/>
                    <a:pt x="792" y="1295"/>
                  </a:cubicBezTo>
                  <a:cubicBezTo>
                    <a:pt x="791" y="1295"/>
                    <a:pt x="792" y="1294"/>
                    <a:pt x="791" y="1294"/>
                  </a:cubicBezTo>
                  <a:cubicBezTo>
                    <a:pt x="788" y="1292"/>
                    <a:pt x="781" y="1295"/>
                    <a:pt x="776" y="1295"/>
                  </a:cubicBezTo>
                  <a:cubicBezTo>
                    <a:pt x="771" y="1295"/>
                    <a:pt x="767" y="1292"/>
                    <a:pt x="761" y="1294"/>
                  </a:cubicBezTo>
                  <a:cubicBezTo>
                    <a:pt x="761" y="1295"/>
                    <a:pt x="764" y="1296"/>
                    <a:pt x="762" y="1296"/>
                  </a:cubicBezTo>
                  <a:cubicBezTo>
                    <a:pt x="756" y="1298"/>
                    <a:pt x="748" y="1297"/>
                    <a:pt x="743" y="1297"/>
                  </a:cubicBezTo>
                  <a:cubicBezTo>
                    <a:pt x="740" y="1297"/>
                    <a:pt x="737" y="1300"/>
                    <a:pt x="734" y="1300"/>
                  </a:cubicBezTo>
                  <a:cubicBezTo>
                    <a:pt x="733" y="1300"/>
                    <a:pt x="726" y="1300"/>
                    <a:pt x="722" y="1300"/>
                  </a:cubicBezTo>
                  <a:cubicBezTo>
                    <a:pt x="716" y="1300"/>
                    <a:pt x="706" y="1300"/>
                    <a:pt x="699" y="1300"/>
                  </a:cubicBezTo>
                  <a:cubicBezTo>
                    <a:pt x="697" y="1300"/>
                    <a:pt x="694" y="1299"/>
                    <a:pt x="692" y="1298"/>
                  </a:cubicBezTo>
                  <a:cubicBezTo>
                    <a:pt x="690" y="1298"/>
                    <a:pt x="687" y="1299"/>
                    <a:pt x="685" y="1299"/>
                  </a:cubicBezTo>
                  <a:cubicBezTo>
                    <a:pt x="683" y="1299"/>
                    <a:pt x="680" y="1298"/>
                    <a:pt x="677" y="1298"/>
                  </a:cubicBezTo>
                  <a:cubicBezTo>
                    <a:pt x="675" y="1298"/>
                    <a:pt x="674" y="1299"/>
                    <a:pt x="672" y="1298"/>
                  </a:cubicBezTo>
                  <a:cubicBezTo>
                    <a:pt x="669" y="1298"/>
                    <a:pt x="666" y="1297"/>
                    <a:pt x="663" y="1296"/>
                  </a:cubicBezTo>
                  <a:cubicBezTo>
                    <a:pt x="661" y="1296"/>
                    <a:pt x="660" y="1297"/>
                    <a:pt x="657" y="1296"/>
                  </a:cubicBezTo>
                  <a:cubicBezTo>
                    <a:pt x="654" y="1296"/>
                    <a:pt x="651" y="1295"/>
                    <a:pt x="649" y="1295"/>
                  </a:cubicBezTo>
                  <a:cubicBezTo>
                    <a:pt x="645" y="1294"/>
                    <a:pt x="641" y="1295"/>
                    <a:pt x="637" y="1294"/>
                  </a:cubicBezTo>
                  <a:cubicBezTo>
                    <a:pt x="633" y="1294"/>
                    <a:pt x="629" y="1292"/>
                    <a:pt x="624" y="1291"/>
                  </a:cubicBezTo>
                  <a:cubicBezTo>
                    <a:pt x="621" y="1290"/>
                    <a:pt x="618" y="1290"/>
                    <a:pt x="614" y="1290"/>
                  </a:cubicBezTo>
                  <a:cubicBezTo>
                    <a:pt x="611" y="1290"/>
                    <a:pt x="608" y="1289"/>
                    <a:pt x="604" y="1288"/>
                  </a:cubicBezTo>
                  <a:cubicBezTo>
                    <a:pt x="603" y="1288"/>
                    <a:pt x="603" y="1287"/>
                    <a:pt x="600" y="1287"/>
                  </a:cubicBezTo>
                  <a:cubicBezTo>
                    <a:pt x="599" y="1286"/>
                    <a:pt x="595" y="1287"/>
                    <a:pt x="593" y="1286"/>
                  </a:cubicBezTo>
                  <a:cubicBezTo>
                    <a:pt x="592" y="1286"/>
                    <a:pt x="590" y="1284"/>
                    <a:pt x="589" y="1284"/>
                  </a:cubicBezTo>
                  <a:cubicBezTo>
                    <a:pt x="585" y="1283"/>
                    <a:pt x="579" y="1284"/>
                    <a:pt x="576" y="1283"/>
                  </a:cubicBezTo>
                  <a:cubicBezTo>
                    <a:pt x="573" y="1279"/>
                    <a:pt x="571" y="1280"/>
                    <a:pt x="565" y="1279"/>
                  </a:cubicBezTo>
                  <a:cubicBezTo>
                    <a:pt x="558" y="1276"/>
                    <a:pt x="552" y="1275"/>
                    <a:pt x="547" y="1273"/>
                  </a:cubicBezTo>
                  <a:cubicBezTo>
                    <a:pt x="538" y="1271"/>
                    <a:pt x="529" y="1265"/>
                    <a:pt x="521" y="1262"/>
                  </a:cubicBezTo>
                  <a:cubicBezTo>
                    <a:pt x="514" y="1260"/>
                    <a:pt x="512" y="1259"/>
                    <a:pt x="507" y="1256"/>
                  </a:cubicBezTo>
                  <a:cubicBezTo>
                    <a:pt x="502" y="1254"/>
                    <a:pt x="496" y="1253"/>
                    <a:pt x="491" y="1251"/>
                  </a:cubicBezTo>
                  <a:cubicBezTo>
                    <a:pt x="482" y="1247"/>
                    <a:pt x="474" y="1242"/>
                    <a:pt x="465" y="1238"/>
                  </a:cubicBezTo>
                  <a:cubicBezTo>
                    <a:pt x="461" y="1236"/>
                    <a:pt x="457" y="1233"/>
                    <a:pt x="452" y="1231"/>
                  </a:cubicBezTo>
                  <a:cubicBezTo>
                    <a:pt x="450" y="1230"/>
                    <a:pt x="448" y="1229"/>
                    <a:pt x="446" y="1228"/>
                  </a:cubicBezTo>
                  <a:cubicBezTo>
                    <a:pt x="444" y="1227"/>
                    <a:pt x="441" y="1226"/>
                    <a:pt x="439" y="1225"/>
                  </a:cubicBezTo>
                  <a:cubicBezTo>
                    <a:pt x="439" y="1226"/>
                    <a:pt x="441" y="1228"/>
                    <a:pt x="443" y="1230"/>
                  </a:cubicBezTo>
                  <a:cubicBezTo>
                    <a:pt x="445" y="1231"/>
                    <a:pt x="447" y="1233"/>
                    <a:pt x="446" y="1234"/>
                  </a:cubicBezTo>
                  <a:cubicBezTo>
                    <a:pt x="442" y="1233"/>
                    <a:pt x="433" y="1230"/>
                    <a:pt x="432" y="1226"/>
                  </a:cubicBezTo>
                  <a:cubicBezTo>
                    <a:pt x="429" y="1222"/>
                    <a:pt x="434" y="1224"/>
                    <a:pt x="436" y="1223"/>
                  </a:cubicBezTo>
                  <a:cubicBezTo>
                    <a:pt x="431" y="1218"/>
                    <a:pt x="423" y="1215"/>
                    <a:pt x="417" y="1211"/>
                  </a:cubicBezTo>
                  <a:cubicBezTo>
                    <a:pt x="416" y="1209"/>
                    <a:pt x="415" y="1207"/>
                    <a:pt x="414" y="1206"/>
                  </a:cubicBezTo>
                  <a:cubicBezTo>
                    <a:pt x="414" y="1206"/>
                    <a:pt x="412" y="1207"/>
                    <a:pt x="411" y="1207"/>
                  </a:cubicBezTo>
                  <a:cubicBezTo>
                    <a:pt x="408" y="1206"/>
                    <a:pt x="405" y="1204"/>
                    <a:pt x="403" y="1202"/>
                  </a:cubicBezTo>
                  <a:cubicBezTo>
                    <a:pt x="400" y="1200"/>
                    <a:pt x="398" y="1197"/>
                    <a:pt x="396" y="1196"/>
                  </a:cubicBezTo>
                  <a:cubicBezTo>
                    <a:pt x="393" y="1194"/>
                    <a:pt x="390" y="1192"/>
                    <a:pt x="386" y="1190"/>
                  </a:cubicBezTo>
                  <a:cubicBezTo>
                    <a:pt x="384" y="1188"/>
                    <a:pt x="383" y="1187"/>
                    <a:pt x="381" y="1186"/>
                  </a:cubicBezTo>
                  <a:cubicBezTo>
                    <a:pt x="379" y="1184"/>
                    <a:pt x="378" y="1183"/>
                    <a:pt x="376" y="1182"/>
                  </a:cubicBezTo>
                  <a:cubicBezTo>
                    <a:pt x="374" y="1180"/>
                    <a:pt x="374" y="1177"/>
                    <a:pt x="371" y="1174"/>
                  </a:cubicBezTo>
                  <a:cubicBezTo>
                    <a:pt x="371" y="1175"/>
                    <a:pt x="368" y="1173"/>
                    <a:pt x="366" y="1171"/>
                  </a:cubicBezTo>
                  <a:cubicBezTo>
                    <a:pt x="364" y="1169"/>
                    <a:pt x="363" y="1167"/>
                    <a:pt x="362" y="1165"/>
                  </a:cubicBezTo>
                  <a:cubicBezTo>
                    <a:pt x="360" y="1164"/>
                    <a:pt x="355" y="1162"/>
                    <a:pt x="354" y="1163"/>
                  </a:cubicBezTo>
                  <a:cubicBezTo>
                    <a:pt x="355" y="1167"/>
                    <a:pt x="362" y="1168"/>
                    <a:pt x="360" y="1171"/>
                  </a:cubicBezTo>
                  <a:cubicBezTo>
                    <a:pt x="354" y="1167"/>
                    <a:pt x="349" y="1162"/>
                    <a:pt x="345" y="1158"/>
                  </a:cubicBezTo>
                  <a:cubicBezTo>
                    <a:pt x="343" y="1156"/>
                    <a:pt x="339" y="1154"/>
                    <a:pt x="338" y="1153"/>
                  </a:cubicBezTo>
                  <a:cubicBezTo>
                    <a:pt x="337" y="1151"/>
                    <a:pt x="336" y="1148"/>
                    <a:pt x="335" y="1146"/>
                  </a:cubicBezTo>
                  <a:cubicBezTo>
                    <a:pt x="331" y="1140"/>
                    <a:pt x="323" y="1135"/>
                    <a:pt x="320" y="1132"/>
                  </a:cubicBezTo>
                  <a:cubicBezTo>
                    <a:pt x="313" y="1125"/>
                    <a:pt x="305" y="1113"/>
                    <a:pt x="300" y="1111"/>
                  </a:cubicBezTo>
                  <a:cubicBezTo>
                    <a:pt x="298" y="1110"/>
                    <a:pt x="295" y="1110"/>
                    <a:pt x="294" y="1109"/>
                  </a:cubicBezTo>
                  <a:cubicBezTo>
                    <a:pt x="288" y="1105"/>
                    <a:pt x="288" y="1101"/>
                    <a:pt x="285" y="1097"/>
                  </a:cubicBezTo>
                  <a:cubicBezTo>
                    <a:pt x="283" y="1094"/>
                    <a:pt x="280" y="1093"/>
                    <a:pt x="278" y="1090"/>
                  </a:cubicBezTo>
                  <a:cubicBezTo>
                    <a:pt x="278" y="1090"/>
                    <a:pt x="279" y="1089"/>
                    <a:pt x="279" y="1088"/>
                  </a:cubicBezTo>
                  <a:cubicBezTo>
                    <a:pt x="279" y="1088"/>
                    <a:pt x="279" y="1087"/>
                    <a:pt x="277" y="1087"/>
                  </a:cubicBezTo>
                  <a:cubicBezTo>
                    <a:pt x="278" y="1089"/>
                    <a:pt x="278" y="1089"/>
                    <a:pt x="278" y="1090"/>
                  </a:cubicBezTo>
                  <a:cubicBezTo>
                    <a:pt x="274" y="1086"/>
                    <a:pt x="271" y="1079"/>
                    <a:pt x="277" y="1082"/>
                  </a:cubicBezTo>
                  <a:cubicBezTo>
                    <a:pt x="274" y="1077"/>
                    <a:pt x="269" y="1080"/>
                    <a:pt x="267" y="1077"/>
                  </a:cubicBezTo>
                  <a:cubicBezTo>
                    <a:pt x="267" y="1077"/>
                    <a:pt x="266" y="1068"/>
                    <a:pt x="268" y="1069"/>
                  </a:cubicBezTo>
                  <a:cubicBezTo>
                    <a:pt x="271" y="1072"/>
                    <a:pt x="269" y="1073"/>
                    <a:pt x="271" y="1076"/>
                  </a:cubicBezTo>
                  <a:cubicBezTo>
                    <a:pt x="274" y="1072"/>
                    <a:pt x="267" y="1064"/>
                    <a:pt x="262" y="1059"/>
                  </a:cubicBezTo>
                  <a:cubicBezTo>
                    <a:pt x="261" y="1057"/>
                    <a:pt x="258" y="1056"/>
                    <a:pt x="256" y="1054"/>
                  </a:cubicBezTo>
                  <a:cubicBezTo>
                    <a:pt x="253" y="1052"/>
                    <a:pt x="253" y="1050"/>
                    <a:pt x="251" y="1049"/>
                  </a:cubicBezTo>
                  <a:cubicBezTo>
                    <a:pt x="248" y="1050"/>
                    <a:pt x="256" y="1057"/>
                    <a:pt x="253" y="1058"/>
                  </a:cubicBezTo>
                  <a:cubicBezTo>
                    <a:pt x="251" y="1053"/>
                    <a:pt x="248" y="1049"/>
                    <a:pt x="244" y="1044"/>
                  </a:cubicBezTo>
                  <a:cubicBezTo>
                    <a:pt x="241" y="1040"/>
                    <a:pt x="238" y="1035"/>
                    <a:pt x="239" y="1031"/>
                  </a:cubicBezTo>
                  <a:cubicBezTo>
                    <a:pt x="240" y="1034"/>
                    <a:pt x="241" y="1035"/>
                    <a:pt x="243" y="1035"/>
                  </a:cubicBezTo>
                  <a:cubicBezTo>
                    <a:pt x="238" y="1029"/>
                    <a:pt x="237" y="1021"/>
                    <a:pt x="233" y="1019"/>
                  </a:cubicBezTo>
                  <a:cubicBezTo>
                    <a:pt x="232" y="1023"/>
                    <a:pt x="239" y="1026"/>
                    <a:pt x="236" y="1029"/>
                  </a:cubicBezTo>
                  <a:cubicBezTo>
                    <a:pt x="235" y="1028"/>
                    <a:pt x="233" y="1026"/>
                    <a:pt x="231" y="1024"/>
                  </a:cubicBezTo>
                  <a:cubicBezTo>
                    <a:pt x="230" y="1022"/>
                    <a:pt x="227" y="1017"/>
                    <a:pt x="225" y="1019"/>
                  </a:cubicBezTo>
                  <a:cubicBezTo>
                    <a:pt x="226" y="1024"/>
                    <a:pt x="231" y="1028"/>
                    <a:pt x="234" y="1030"/>
                  </a:cubicBezTo>
                  <a:cubicBezTo>
                    <a:pt x="234" y="1033"/>
                    <a:pt x="234" y="1036"/>
                    <a:pt x="236" y="1038"/>
                  </a:cubicBezTo>
                  <a:cubicBezTo>
                    <a:pt x="238" y="1041"/>
                    <a:pt x="240" y="1044"/>
                    <a:pt x="242" y="1046"/>
                  </a:cubicBezTo>
                  <a:cubicBezTo>
                    <a:pt x="245" y="1050"/>
                    <a:pt x="247" y="1055"/>
                    <a:pt x="249" y="1059"/>
                  </a:cubicBezTo>
                  <a:cubicBezTo>
                    <a:pt x="251" y="1061"/>
                    <a:pt x="252" y="1060"/>
                    <a:pt x="254" y="1063"/>
                  </a:cubicBezTo>
                  <a:cubicBezTo>
                    <a:pt x="257" y="1066"/>
                    <a:pt x="255" y="1067"/>
                    <a:pt x="257" y="1070"/>
                  </a:cubicBezTo>
                  <a:cubicBezTo>
                    <a:pt x="261" y="1075"/>
                    <a:pt x="265" y="1080"/>
                    <a:pt x="270" y="1086"/>
                  </a:cubicBezTo>
                  <a:cubicBezTo>
                    <a:pt x="273" y="1090"/>
                    <a:pt x="276" y="1094"/>
                    <a:pt x="279" y="1099"/>
                  </a:cubicBezTo>
                  <a:cubicBezTo>
                    <a:pt x="282" y="1103"/>
                    <a:pt x="285" y="1107"/>
                    <a:pt x="289" y="1111"/>
                  </a:cubicBezTo>
                  <a:cubicBezTo>
                    <a:pt x="291" y="1114"/>
                    <a:pt x="294" y="1118"/>
                    <a:pt x="297" y="1121"/>
                  </a:cubicBezTo>
                  <a:cubicBezTo>
                    <a:pt x="299" y="1124"/>
                    <a:pt x="302" y="1127"/>
                    <a:pt x="305" y="1129"/>
                  </a:cubicBezTo>
                  <a:cubicBezTo>
                    <a:pt x="306" y="1130"/>
                    <a:pt x="309" y="1131"/>
                    <a:pt x="311" y="1133"/>
                  </a:cubicBezTo>
                  <a:cubicBezTo>
                    <a:pt x="313" y="1135"/>
                    <a:pt x="314" y="1138"/>
                    <a:pt x="316" y="1141"/>
                  </a:cubicBezTo>
                  <a:cubicBezTo>
                    <a:pt x="319" y="1144"/>
                    <a:pt x="323" y="1148"/>
                    <a:pt x="326" y="1151"/>
                  </a:cubicBezTo>
                  <a:cubicBezTo>
                    <a:pt x="329" y="1153"/>
                    <a:pt x="330" y="1152"/>
                    <a:pt x="333" y="1155"/>
                  </a:cubicBezTo>
                  <a:cubicBezTo>
                    <a:pt x="334" y="1156"/>
                    <a:pt x="335" y="1159"/>
                    <a:pt x="338" y="1162"/>
                  </a:cubicBezTo>
                  <a:cubicBezTo>
                    <a:pt x="344" y="1169"/>
                    <a:pt x="353" y="1175"/>
                    <a:pt x="356" y="1179"/>
                  </a:cubicBezTo>
                  <a:cubicBezTo>
                    <a:pt x="359" y="1183"/>
                    <a:pt x="358" y="1182"/>
                    <a:pt x="361" y="1184"/>
                  </a:cubicBezTo>
                  <a:cubicBezTo>
                    <a:pt x="364" y="1186"/>
                    <a:pt x="363" y="1187"/>
                    <a:pt x="365" y="1189"/>
                  </a:cubicBezTo>
                  <a:cubicBezTo>
                    <a:pt x="367" y="1190"/>
                    <a:pt x="370" y="1192"/>
                    <a:pt x="373" y="1194"/>
                  </a:cubicBezTo>
                  <a:cubicBezTo>
                    <a:pt x="375" y="1195"/>
                    <a:pt x="378" y="1197"/>
                    <a:pt x="380" y="1199"/>
                  </a:cubicBezTo>
                  <a:cubicBezTo>
                    <a:pt x="382" y="1200"/>
                    <a:pt x="384" y="1202"/>
                    <a:pt x="385" y="1204"/>
                  </a:cubicBezTo>
                  <a:cubicBezTo>
                    <a:pt x="387" y="1205"/>
                    <a:pt x="389" y="1204"/>
                    <a:pt x="391" y="1206"/>
                  </a:cubicBezTo>
                  <a:cubicBezTo>
                    <a:pt x="393" y="1207"/>
                    <a:pt x="394" y="1209"/>
                    <a:pt x="397" y="1211"/>
                  </a:cubicBezTo>
                  <a:cubicBezTo>
                    <a:pt x="402" y="1214"/>
                    <a:pt x="411" y="1217"/>
                    <a:pt x="414" y="1220"/>
                  </a:cubicBezTo>
                  <a:cubicBezTo>
                    <a:pt x="415" y="1221"/>
                    <a:pt x="417" y="1224"/>
                    <a:pt x="418" y="1226"/>
                  </a:cubicBezTo>
                  <a:cubicBezTo>
                    <a:pt x="422" y="1229"/>
                    <a:pt x="426" y="1230"/>
                    <a:pt x="429" y="1233"/>
                  </a:cubicBezTo>
                  <a:cubicBezTo>
                    <a:pt x="425" y="1233"/>
                    <a:pt x="429" y="1236"/>
                    <a:pt x="431" y="1237"/>
                  </a:cubicBezTo>
                  <a:cubicBezTo>
                    <a:pt x="437" y="1241"/>
                    <a:pt x="439" y="1239"/>
                    <a:pt x="444" y="1240"/>
                  </a:cubicBezTo>
                  <a:cubicBezTo>
                    <a:pt x="446" y="1241"/>
                    <a:pt x="449" y="1244"/>
                    <a:pt x="451" y="1245"/>
                  </a:cubicBezTo>
                  <a:cubicBezTo>
                    <a:pt x="453" y="1246"/>
                    <a:pt x="455" y="1245"/>
                    <a:pt x="457" y="1246"/>
                  </a:cubicBezTo>
                  <a:cubicBezTo>
                    <a:pt x="459" y="1247"/>
                    <a:pt x="463" y="1250"/>
                    <a:pt x="466" y="1252"/>
                  </a:cubicBezTo>
                  <a:cubicBezTo>
                    <a:pt x="470" y="1254"/>
                    <a:pt x="476" y="1256"/>
                    <a:pt x="478" y="1257"/>
                  </a:cubicBezTo>
                  <a:cubicBezTo>
                    <a:pt x="481" y="1259"/>
                    <a:pt x="482" y="1261"/>
                    <a:pt x="484" y="1262"/>
                  </a:cubicBezTo>
                  <a:cubicBezTo>
                    <a:pt x="489" y="1264"/>
                    <a:pt x="495" y="1265"/>
                    <a:pt x="500" y="1267"/>
                  </a:cubicBezTo>
                  <a:cubicBezTo>
                    <a:pt x="503" y="1268"/>
                    <a:pt x="509" y="1269"/>
                    <a:pt x="511" y="1270"/>
                  </a:cubicBezTo>
                  <a:cubicBezTo>
                    <a:pt x="511" y="1270"/>
                    <a:pt x="512" y="1272"/>
                    <a:pt x="512" y="1272"/>
                  </a:cubicBezTo>
                  <a:cubicBezTo>
                    <a:pt x="515" y="1276"/>
                    <a:pt x="527" y="1278"/>
                    <a:pt x="534" y="1280"/>
                  </a:cubicBezTo>
                  <a:cubicBezTo>
                    <a:pt x="539" y="1282"/>
                    <a:pt x="548" y="1285"/>
                    <a:pt x="557" y="1287"/>
                  </a:cubicBezTo>
                  <a:cubicBezTo>
                    <a:pt x="566" y="1290"/>
                    <a:pt x="575" y="1293"/>
                    <a:pt x="576" y="1294"/>
                  </a:cubicBezTo>
                  <a:cubicBezTo>
                    <a:pt x="581" y="1297"/>
                    <a:pt x="584" y="1295"/>
                    <a:pt x="588" y="1296"/>
                  </a:cubicBezTo>
                  <a:cubicBezTo>
                    <a:pt x="593" y="1296"/>
                    <a:pt x="598" y="1298"/>
                    <a:pt x="604" y="1299"/>
                  </a:cubicBezTo>
                  <a:cubicBezTo>
                    <a:pt x="607" y="1300"/>
                    <a:pt x="610" y="1301"/>
                    <a:pt x="613" y="1302"/>
                  </a:cubicBezTo>
                  <a:cubicBezTo>
                    <a:pt x="616" y="1302"/>
                    <a:pt x="619" y="1303"/>
                    <a:pt x="623" y="1304"/>
                  </a:cubicBezTo>
                  <a:cubicBezTo>
                    <a:pt x="626" y="1304"/>
                    <a:pt x="629" y="1305"/>
                    <a:pt x="633" y="1306"/>
                  </a:cubicBezTo>
                  <a:cubicBezTo>
                    <a:pt x="636" y="1306"/>
                    <a:pt x="640" y="1307"/>
                    <a:pt x="643" y="1307"/>
                  </a:cubicBezTo>
                  <a:cubicBezTo>
                    <a:pt x="648" y="1308"/>
                    <a:pt x="654" y="1307"/>
                    <a:pt x="659" y="1308"/>
                  </a:cubicBezTo>
                  <a:cubicBezTo>
                    <a:pt x="663" y="1309"/>
                    <a:pt x="667" y="1310"/>
                    <a:pt x="671" y="1311"/>
                  </a:cubicBezTo>
                  <a:cubicBezTo>
                    <a:pt x="678" y="1311"/>
                    <a:pt x="684" y="1311"/>
                    <a:pt x="689" y="1311"/>
                  </a:cubicBezTo>
                  <a:cubicBezTo>
                    <a:pt x="692" y="1312"/>
                    <a:pt x="694" y="1315"/>
                    <a:pt x="698" y="1314"/>
                  </a:cubicBezTo>
                  <a:cubicBezTo>
                    <a:pt x="702" y="1310"/>
                    <a:pt x="710" y="1312"/>
                    <a:pt x="718" y="1312"/>
                  </a:cubicBezTo>
                  <a:cubicBezTo>
                    <a:pt x="721" y="1312"/>
                    <a:pt x="723" y="1311"/>
                    <a:pt x="726" y="1311"/>
                  </a:cubicBezTo>
                  <a:cubicBezTo>
                    <a:pt x="731" y="1311"/>
                    <a:pt x="736" y="1312"/>
                    <a:pt x="741" y="1311"/>
                  </a:cubicBezTo>
                  <a:cubicBezTo>
                    <a:pt x="743" y="1311"/>
                    <a:pt x="744" y="1310"/>
                    <a:pt x="747" y="1310"/>
                  </a:cubicBezTo>
                  <a:cubicBezTo>
                    <a:pt x="748" y="1310"/>
                    <a:pt x="752" y="1311"/>
                    <a:pt x="753" y="1311"/>
                  </a:cubicBezTo>
                  <a:cubicBezTo>
                    <a:pt x="753" y="1311"/>
                    <a:pt x="752" y="1310"/>
                    <a:pt x="754" y="1310"/>
                  </a:cubicBezTo>
                  <a:cubicBezTo>
                    <a:pt x="757" y="1310"/>
                    <a:pt x="760" y="1313"/>
                    <a:pt x="763" y="1311"/>
                  </a:cubicBezTo>
                  <a:cubicBezTo>
                    <a:pt x="766" y="1310"/>
                    <a:pt x="762" y="1306"/>
                    <a:pt x="767" y="1306"/>
                  </a:cubicBezTo>
                  <a:cubicBezTo>
                    <a:pt x="769" y="1306"/>
                    <a:pt x="769" y="1307"/>
                    <a:pt x="770" y="1307"/>
                  </a:cubicBezTo>
                  <a:cubicBezTo>
                    <a:pt x="772" y="1309"/>
                    <a:pt x="770" y="1308"/>
                    <a:pt x="773" y="1309"/>
                  </a:cubicBezTo>
                  <a:cubicBezTo>
                    <a:pt x="779" y="1310"/>
                    <a:pt x="785" y="1306"/>
                    <a:pt x="793" y="1305"/>
                  </a:cubicBezTo>
                  <a:cubicBezTo>
                    <a:pt x="795" y="1305"/>
                    <a:pt x="799" y="1306"/>
                    <a:pt x="802" y="1305"/>
                  </a:cubicBezTo>
                  <a:cubicBezTo>
                    <a:pt x="804" y="1305"/>
                    <a:pt x="806" y="1304"/>
                    <a:pt x="809" y="1303"/>
                  </a:cubicBezTo>
                  <a:cubicBezTo>
                    <a:pt x="815" y="1302"/>
                    <a:pt x="823" y="1302"/>
                    <a:pt x="831" y="1300"/>
                  </a:cubicBezTo>
                  <a:cubicBezTo>
                    <a:pt x="835" y="1299"/>
                    <a:pt x="839" y="1297"/>
                    <a:pt x="843" y="1296"/>
                  </a:cubicBezTo>
                  <a:cubicBezTo>
                    <a:pt x="846" y="1296"/>
                    <a:pt x="848" y="1296"/>
                    <a:pt x="852" y="1296"/>
                  </a:cubicBezTo>
                  <a:cubicBezTo>
                    <a:pt x="854" y="1295"/>
                    <a:pt x="857" y="1295"/>
                    <a:pt x="860" y="1294"/>
                  </a:cubicBezTo>
                  <a:cubicBezTo>
                    <a:pt x="863" y="1293"/>
                    <a:pt x="866" y="1292"/>
                    <a:pt x="869" y="1292"/>
                  </a:cubicBezTo>
                  <a:cubicBezTo>
                    <a:pt x="875" y="1290"/>
                    <a:pt x="880" y="1288"/>
                    <a:pt x="883" y="1286"/>
                  </a:cubicBezTo>
                  <a:cubicBezTo>
                    <a:pt x="885" y="1285"/>
                    <a:pt x="884" y="1284"/>
                    <a:pt x="887" y="1283"/>
                  </a:cubicBezTo>
                  <a:cubicBezTo>
                    <a:pt x="891" y="1282"/>
                    <a:pt x="889" y="1286"/>
                    <a:pt x="893" y="1284"/>
                  </a:cubicBezTo>
                  <a:cubicBezTo>
                    <a:pt x="898" y="1282"/>
                    <a:pt x="897" y="1280"/>
                    <a:pt x="901" y="1279"/>
                  </a:cubicBezTo>
                  <a:cubicBezTo>
                    <a:pt x="909" y="1281"/>
                    <a:pt x="915" y="1276"/>
                    <a:pt x="922" y="1273"/>
                  </a:cubicBezTo>
                  <a:cubicBezTo>
                    <a:pt x="927" y="1271"/>
                    <a:pt x="933" y="1269"/>
                    <a:pt x="939" y="1266"/>
                  </a:cubicBezTo>
                  <a:cubicBezTo>
                    <a:pt x="945" y="1263"/>
                    <a:pt x="950" y="1260"/>
                    <a:pt x="954" y="1258"/>
                  </a:cubicBezTo>
                  <a:cubicBezTo>
                    <a:pt x="957" y="1257"/>
                    <a:pt x="960" y="1257"/>
                    <a:pt x="963" y="1255"/>
                  </a:cubicBezTo>
                  <a:cubicBezTo>
                    <a:pt x="965" y="1254"/>
                    <a:pt x="967" y="1252"/>
                    <a:pt x="969" y="1251"/>
                  </a:cubicBezTo>
                  <a:cubicBezTo>
                    <a:pt x="973" y="1249"/>
                    <a:pt x="978" y="1248"/>
                    <a:pt x="982" y="1246"/>
                  </a:cubicBezTo>
                  <a:cubicBezTo>
                    <a:pt x="989" y="1244"/>
                    <a:pt x="996" y="1238"/>
                    <a:pt x="1004" y="1233"/>
                  </a:cubicBezTo>
                  <a:cubicBezTo>
                    <a:pt x="1008" y="1231"/>
                    <a:pt x="1012" y="1230"/>
                    <a:pt x="1015" y="1228"/>
                  </a:cubicBezTo>
                  <a:cubicBezTo>
                    <a:pt x="1019" y="1226"/>
                    <a:pt x="1022" y="1223"/>
                    <a:pt x="1026" y="1220"/>
                  </a:cubicBezTo>
                  <a:cubicBezTo>
                    <a:pt x="1030" y="1217"/>
                    <a:pt x="1034" y="1215"/>
                    <a:pt x="1035" y="1214"/>
                  </a:cubicBezTo>
                  <a:cubicBezTo>
                    <a:pt x="1037" y="1213"/>
                    <a:pt x="1038" y="1210"/>
                    <a:pt x="1040" y="1208"/>
                  </a:cubicBezTo>
                  <a:cubicBezTo>
                    <a:pt x="1047" y="1204"/>
                    <a:pt x="1053" y="1202"/>
                    <a:pt x="1057" y="1199"/>
                  </a:cubicBezTo>
                  <a:cubicBezTo>
                    <a:pt x="1059" y="1197"/>
                    <a:pt x="1060" y="1194"/>
                    <a:pt x="1062" y="1192"/>
                  </a:cubicBezTo>
                  <a:cubicBezTo>
                    <a:pt x="1065" y="1190"/>
                    <a:pt x="1069" y="1189"/>
                    <a:pt x="1073" y="1186"/>
                  </a:cubicBezTo>
                  <a:cubicBezTo>
                    <a:pt x="1080" y="1182"/>
                    <a:pt x="1088" y="1175"/>
                    <a:pt x="1095" y="1168"/>
                  </a:cubicBezTo>
                  <a:cubicBezTo>
                    <a:pt x="1097" y="1167"/>
                    <a:pt x="1099" y="1164"/>
                    <a:pt x="1100" y="1162"/>
                  </a:cubicBezTo>
                  <a:cubicBezTo>
                    <a:pt x="1102" y="1161"/>
                    <a:pt x="1105" y="1160"/>
                    <a:pt x="1107" y="1158"/>
                  </a:cubicBezTo>
                  <a:cubicBezTo>
                    <a:pt x="1110" y="1155"/>
                    <a:pt x="1112" y="1152"/>
                    <a:pt x="1115" y="1149"/>
                  </a:cubicBezTo>
                  <a:cubicBezTo>
                    <a:pt x="1117" y="1146"/>
                    <a:pt x="1120" y="1143"/>
                    <a:pt x="1123" y="1140"/>
                  </a:cubicBezTo>
                  <a:cubicBezTo>
                    <a:pt x="1125" y="1138"/>
                    <a:pt x="1127" y="1137"/>
                    <a:pt x="1129" y="1135"/>
                  </a:cubicBezTo>
                  <a:cubicBezTo>
                    <a:pt x="1131" y="1132"/>
                    <a:pt x="1133" y="1128"/>
                    <a:pt x="1135" y="1124"/>
                  </a:cubicBezTo>
                  <a:cubicBezTo>
                    <a:pt x="1138" y="1122"/>
                    <a:pt x="1142" y="1117"/>
                    <a:pt x="1144" y="1116"/>
                  </a:cubicBezTo>
                  <a:cubicBezTo>
                    <a:pt x="1146" y="1114"/>
                    <a:pt x="1150" y="1111"/>
                    <a:pt x="1153" y="1111"/>
                  </a:cubicBezTo>
                  <a:cubicBezTo>
                    <a:pt x="1150" y="1114"/>
                    <a:pt x="1147" y="1118"/>
                    <a:pt x="1145" y="1121"/>
                  </a:cubicBezTo>
                  <a:cubicBezTo>
                    <a:pt x="1143" y="1123"/>
                    <a:pt x="1142" y="1125"/>
                    <a:pt x="1141" y="1126"/>
                  </a:cubicBezTo>
                  <a:cubicBezTo>
                    <a:pt x="1139" y="1128"/>
                    <a:pt x="1138" y="1129"/>
                    <a:pt x="1137" y="1130"/>
                  </a:cubicBezTo>
                  <a:cubicBezTo>
                    <a:pt x="1123" y="1149"/>
                    <a:pt x="1100" y="1169"/>
                    <a:pt x="1086" y="1183"/>
                  </a:cubicBezTo>
                  <a:cubicBezTo>
                    <a:pt x="1085" y="1184"/>
                    <a:pt x="1084" y="1187"/>
                    <a:pt x="1083" y="1188"/>
                  </a:cubicBezTo>
                  <a:cubicBezTo>
                    <a:pt x="1082" y="1189"/>
                    <a:pt x="1081" y="1188"/>
                    <a:pt x="1081" y="1189"/>
                  </a:cubicBezTo>
                  <a:cubicBezTo>
                    <a:pt x="1080" y="1189"/>
                    <a:pt x="1080" y="1190"/>
                    <a:pt x="1080" y="1190"/>
                  </a:cubicBezTo>
                  <a:cubicBezTo>
                    <a:pt x="1074" y="1196"/>
                    <a:pt x="1072" y="1199"/>
                    <a:pt x="1072" y="1202"/>
                  </a:cubicBezTo>
                  <a:cubicBezTo>
                    <a:pt x="1071" y="1204"/>
                    <a:pt x="1069" y="1206"/>
                    <a:pt x="1067" y="1208"/>
                  </a:cubicBezTo>
                  <a:cubicBezTo>
                    <a:pt x="1064" y="1209"/>
                    <a:pt x="1062" y="1210"/>
                    <a:pt x="1062" y="1211"/>
                  </a:cubicBezTo>
                  <a:cubicBezTo>
                    <a:pt x="1065" y="1214"/>
                    <a:pt x="1066" y="1217"/>
                    <a:pt x="1071" y="1218"/>
                  </a:cubicBezTo>
                  <a:cubicBezTo>
                    <a:pt x="1063" y="1223"/>
                    <a:pt x="1058" y="1224"/>
                    <a:pt x="1058" y="1230"/>
                  </a:cubicBezTo>
                  <a:cubicBezTo>
                    <a:pt x="1056" y="1230"/>
                    <a:pt x="1055" y="1232"/>
                    <a:pt x="1054" y="1233"/>
                  </a:cubicBezTo>
                  <a:cubicBezTo>
                    <a:pt x="1051" y="1234"/>
                    <a:pt x="1051" y="1233"/>
                    <a:pt x="1048" y="1234"/>
                  </a:cubicBezTo>
                  <a:cubicBezTo>
                    <a:pt x="1045" y="1236"/>
                    <a:pt x="1045" y="1237"/>
                    <a:pt x="1043" y="1239"/>
                  </a:cubicBezTo>
                  <a:cubicBezTo>
                    <a:pt x="1040" y="1240"/>
                    <a:pt x="1034" y="1240"/>
                    <a:pt x="1031" y="1244"/>
                  </a:cubicBezTo>
                  <a:cubicBezTo>
                    <a:pt x="1030" y="1248"/>
                    <a:pt x="1038" y="1242"/>
                    <a:pt x="1034" y="1246"/>
                  </a:cubicBezTo>
                  <a:cubicBezTo>
                    <a:pt x="1031" y="1246"/>
                    <a:pt x="1028" y="1247"/>
                    <a:pt x="1026" y="1249"/>
                  </a:cubicBezTo>
                  <a:cubicBezTo>
                    <a:pt x="1024" y="1250"/>
                    <a:pt x="1022" y="1252"/>
                    <a:pt x="1020" y="1253"/>
                  </a:cubicBezTo>
                  <a:cubicBezTo>
                    <a:pt x="1018" y="1254"/>
                    <a:pt x="1018" y="1253"/>
                    <a:pt x="1016" y="1255"/>
                  </a:cubicBezTo>
                  <a:cubicBezTo>
                    <a:pt x="1013" y="1256"/>
                    <a:pt x="1013" y="1257"/>
                    <a:pt x="1011" y="1259"/>
                  </a:cubicBezTo>
                  <a:cubicBezTo>
                    <a:pt x="1005" y="1262"/>
                    <a:pt x="1000" y="1261"/>
                    <a:pt x="996" y="1264"/>
                  </a:cubicBezTo>
                  <a:cubicBezTo>
                    <a:pt x="993" y="1265"/>
                    <a:pt x="991" y="1269"/>
                    <a:pt x="987" y="1271"/>
                  </a:cubicBezTo>
                  <a:cubicBezTo>
                    <a:pt x="985" y="1273"/>
                    <a:pt x="982" y="1272"/>
                    <a:pt x="980" y="1274"/>
                  </a:cubicBezTo>
                  <a:cubicBezTo>
                    <a:pt x="978" y="1276"/>
                    <a:pt x="977" y="1278"/>
                    <a:pt x="974" y="1277"/>
                  </a:cubicBezTo>
                  <a:cubicBezTo>
                    <a:pt x="970" y="1277"/>
                    <a:pt x="966" y="1281"/>
                    <a:pt x="961" y="1283"/>
                  </a:cubicBezTo>
                  <a:cubicBezTo>
                    <a:pt x="960" y="1284"/>
                    <a:pt x="955" y="1286"/>
                    <a:pt x="950" y="1287"/>
                  </a:cubicBezTo>
                  <a:cubicBezTo>
                    <a:pt x="946" y="1289"/>
                    <a:pt x="942" y="1290"/>
                    <a:pt x="941" y="1291"/>
                  </a:cubicBezTo>
                  <a:cubicBezTo>
                    <a:pt x="938" y="1292"/>
                    <a:pt x="937" y="1294"/>
                    <a:pt x="934" y="1295"/>
                  </a:cubicBezTo>
                  <a:cubicBezTo>
                    <a:pt x="934" y="1296"/>
                    <a:pt x="932" y="1295"/>
                    <a:pt x="929" y="1296"/>
                  </a:cubicBezTo>
                  <a:cubicBezTo>
                    <a:pt x="927" y="1296"/>
                    <a:pt x="927" y="1298"/>
                    <a:pt x="924" y="1299"/>
                  </a:cubicBezTo>
                  <a:cubicBezTo>
                    <a:pt x="920" y="1300"/>
                    <a:pt x="917" y="1300"/>
                    <a:pt x="913" y="1301"/>
                  </a:cubicBezTo>
                  <a:cubicBezTo>
                    <a:pt x="911" y="1302"/>
                    <a:pt x="909" y="1304"/>
                    <a:pt x="906" y="1306"/>
                  </a:cubicBezTo>
                  <a:cubicBezTo>
                    <a:pt x="903" y="1307"/>
                    <a:pt x="900" y="1308"/>
                    <a:pt x="897" y="1309"/>
                  </a:cubicBezTo>
                  <a:cubicBezTo>
                    <a:pt x="894" y="1309"/>
                    <a:pt x="891" y="1309"/>
                    <a:pt x="888" y="1309"/>
                  </a:cubicBezTo>
                  <a:cubicBezTo>
                    <a:pt x="884" y="1311"/>
                    <a:pt x="878" y="1317"/>
                    <a:pt x="876" y="1314"/>
                  </a:cubicBezTo>
                  <a:cubicBezTo>
                    <a:pt x="875" y="1313"/>
                    <a:pt x="879" y="1312"/>
                    <a:pt x="879" y="1311"/>
                  </a:cubicBezTo>
                  <a:cubicBezTo>
                    <a:pt x="872" y="1313"/>
                    <a:pt x="866" y="1315"/>
                    <a:pt x="866" y="1318"/>
                  </a:cubicBezTo>
                  <a:cubicBezTo>
                    <a:pt x="865" y="1316"/>
                    <a:pt x="862" y="1317"/>
                    <a:pt x="859" y="1317"/>
                  </a:cubicBezTo>
                  <a:cubicBezTo>
                    <a:pt x="857" y="1317"/>
                    <a:pt x="850" y="1318"/>
                    <a:pt x="847" y="1319"/>
                  </a:cubicBezTo>
                  <a:cubicBezTo>
                    <a:pt x="844" y="1321"/>
                    <a:pt x="843" y="1322"/>
                    <a:pt x="840" y="1323"/>
                  </a:cubicBezTo>
                  <a:cubicBezTo>
                    <a:pt x="836" y="1324"/>
                    <a:pt x="832" y="1323"/>
                    <a:pt x="827" y="1324"/>
                  </a:cubicBezTo>
                  <a:cubicBezTo>
                    <a:pt x="823" y="1325"/>
                    <a:pt x="818" y="1326"/>
                    <a:pt x="813" y="1327"/>
                  </a:cubicBezTo>
                  <a:cubicBezTo>
                    <a:pt x="808" y="1329"/>
                    <a:pt x="803" y="1329"/>
                    <a:pt x="800" y="1329"/>
                  </a:cubicBezTo>
                  <a:cubicBezTo>
                    <a:pt x="797" y="1330"/>
                    <a:pt x="794" y="1329"/>
                    <a:pt x="792" y="1329"/>
                  </a:cubicBezTo>
                  <a:cubicBezTo>
                    <a:pt x="790" y="1329"/>
                    <a:pt x="790" y="1330"/>
                    <a:pt x="787" y="1331"/>
                  </a:cubicBezTo>
                  <a:cubicBezTo>
                    <a:pt x="785" y="1331"/>
                    <a:pt x="785" y="1330"/>
                    <a:pt x="782" y="1330"/>
                  </a:cubicBezTo>
                  <a:cubicBezTo>
                    <a:pt x="781" y="1331"/>
                    <a:pt x="778" y="1333"/>
                    <a:pt x="777" y="1333"/>
                  </a:cubicBezTo>
                  <a:cubicBezTo>
                    <a:pt x="774" y="1333"/>
                    <a:pt x="771" y="1330"/>
                    <a:pt x="769" y="1332"/>
                  </a:cubicBezTo>
                  <a:cubicBezTo>
                    <a:pt x="767" y="1336"/>
                    <a:pt x="778" y="1331"/>
                    <a:pt x="775" y="1336"/>
                  </a:cubicBezTo>
                  <a:cubicBezTo>
                    <a:pt x="763" y="1338"/>
                    <a:pt x="758" y="1334"/>
                    <a:pt x="750" y="1338"/>
                  </a:cubicBezTo>
                  <a:cubicBezTo>
                    <a:pt x="747" y="1337"/>
                    <a:pt x="752" y="1335"/>
                    <a:pt x="749" y="1335"/>
                  </a:cubicBezTo>
                  <a:cubicBezTo>
                    <a:pt x="747" y="1337"/>
                    <a:pt x="740" y="1337"/>
                    <a:pt x="735" y="1337"/>
                  </a:cubicBezTo>
                  <a:cubicBezTo>
                    <a:pt x="731" y="1338"/>
                    <a:pt x="727" y="1338"/>
                    <a:pt x="723" y="1338"/>
                  </a:cubicBezTo>
                  <a:cubicBezTo>
                    <a:pt x="720" y="1337"/>
                    <a:pt x="716" y="1337"/>
                    <a:pt x="713" y="1337"/>
                  </a:cubicBezTo>
                  <a:cubicBezTo>
                    <a:pt x="713" y="1334"/>
                    <a:pt x="723" y="1338"/>
                    <a:pt x="721" y="1334"/>
                  </a:cubicBezTo>
                  <a:cubicBezTo>
                    <a:pt x="714" y="1332"/>
                    <a:pt x="707" y="1335"/>
                    <a:pt x="700" y="1334"/>
                  </a:cubicBezTo>
                  <a:cubicBezTo>
                    <a:pt x="696" y="1334"/>
                    <a:pt x="692" y="1330"/>
                    <a:pt x="688" y="1332"/>
                  </a:cubicBezTo>
                  <a:cubicBezTo>
                    <a:pt x="684" y="1333"/>
                    <a:pt x="692" y="1335"/>
                    <a:pt x="693" y="1336"/>
                  </a:cubicBezTo>
                  <a:cubicBezTo>
                    <a:pt x="691" y="1338"/>
                    <a:pt x="685" y="1336"/>
                    <a:pt x="680" y="1336"/>
                  </a:cubicBezTo>
                  <a:cubicBezTo>
                    <a:pt x="677" y="1336"/>
                    <a:pt x="677" y="1338"/>
                    <a:pt x="674" y="1338"/>
                  </a:cubicBezTo>
                  <a:cubicBezTo>
                    <a:pt x="674" y="1338"/>
                    <a:pt x="671" y="1335"/>
                    <a:pt x="669" y="1335"/>
                  </a:cubicBezTo>
                  <a:cubicBezTo>
                    <a:pt x="668" y="1334"/>
                    <a:pt x="666" y="1335"/>
                    <a:pt x="664" y="1335"/>
                  </a:cubicBezTo>
                  <a:cubicBezTo>
                    <a:pt x="663" y="1334"/>
                    <a:pt x="662" y="1334"/>
                    <a:pt x="663" y="1333"/>
                  </a:cubicBezTo>
                  <a:cubicBezTo>
                    <a:pt x="673" y="1334"/>
                    <a:pt x="682" y="1337"/>
                    <a:pt x="684" y="1330"/>
                  </a:cubicBezTo>
                  <a:cubicBezTo>
                    <a:pt x="678" y="1331"/>
                    <a:pt x="673" y="1330"/>
                    <a:pt x="668" y="1330"/>
                  </a:cubicBezTo>
                  <a:cubicBezTo>
                    <a:pt x="663" y="1330"/>
                    <a:pt x="657" y="1329"/>
                    <a:pt x="652" y="1328"/>
                  </a:cubicBezTo>
                  <a:cubicBezTo>
                    <a:pt x="646" y="1327"/>
                    <a:pt x="641" y="1327"/>
                    <a:pt x="635" y="1326"/>
                  </a:cubicBezTo>
                  <a:cubicBezTo>
                    <a:pt x="630" y="1325"/>
                    <a:pt x="624" y="1324"/>
                    <a:pt x="618" y="1323"/>
                  </a:cubicBezTo>
                  <a:cubicBezTo>
                    <a:pt x="614" y="1325"/>
                    <a:pt x="623" y="1328"/>
                    <a:pt x="621" y="1332"/>
                  </a:cubicBezTo>
                  <a:cubicBezTo>
                    <a:pt x="611" y="1330"/>
                    <a:pt x="611" y="1330"/>
                    <a:pt x="611" y="1330"/>
                  </a:cubicBezTo>
                  <a:cubicBezTo>
                    <a:pt x="611" y="1328"/>
                    <a:pt x="615" y="1330"/>
                    <a:pt x="614" y="1327"/>
                  </a:cubicBezTo>
                  <a:cubicBezTo>
                    <a:pt x="607" y="1327"/>
                    <a:pt x="601" y="1325"/>
                    <a:pt x="594" y="1324"/>
                  </a:cubicBezTo>
                  <a:cubicBezTo>
                    <a:pt x="588" y="1322"/>
                    <a:pt x="581" y="1321"/>
                    <a:pt x="575" y="1318"/>
                  </a:cubicBezTo>
                  <a:cubicBezTo>
                    <a:pt x="569" y="1316"/>
                    <a:pt x="563" y="1315"/>
                    <a:pt x="558" y="1313"/>
                  </a:cubicBezTo>
                  <a:cubicBezTo>
                    <a:pt x="552" y="1312"/>
                    <a:pt x="546" y="1310"/>
                    <a:pt x="541" y="1310"/>
                  </a:cubicBezTo>
                  <a:cubicBezTo>
                    <a:pt x="542" y="1308"/>
                    <a:pt x="537" y="1307"/>
                    <a:pt x="539" y="1305"/>
                  </a:cubicBezTo>
                  <a:cubicBezTo>
                    <a:pt x="542" y="1306"/>
                    <a:pt x="546" y="1308"/>
                    <a:pt x="545" y="1305"/>
                  </a:cubicBezTo>
                  <a:cubicBezTo>
                    <a:pt x="540" y="1302"/>
                    <a:pt x="533" y="1301"/>
                    <a:pt x="528" y="1299"/>
                  </a:cubicBezTo>
                  <a:cubicBezTo>
                    <a:pt x="524" y="1298"/>
                    <a:pt x="519" y="1298"/>
                    <a:pt x="517" y="1298"/>
                  </a:cubicBezTo>
                  <a:cubicBezTo>
                    <a:pt x="515" y="1298"/>
                    <a:pt x="512" y="1296"/>
                    <a:pt x="510" y="1296"/>
                  </a:cubicBezTo>
                  <a:cubicBezTo>
                    <a:pt x="509" y="1295"/>
                    <a:pt x="506" y="1296"/>
                    <a:pt x="505" y="1296"/>
                  </a:cubicBezTo>
                  <a:cubicBezTo>
                    <a:pt x="503" y="1295"/>
                    <a:pt x="501" y="1294"/>
                    <a:pt x="499" y="1293"/>
                  </a:cubicBezTo>
                  <a:cubicBezTo>
                    <a:pt x="495" y="1292"/>
                    <a:pt x="495" y="1294"/>
                    <a:pt x="493" y="1293"/>
                  </a:cubicBezTo>
                  <a:cubicBezTo>
                    <a:pt x="488" y="1291"/>
                    <a:pt x="484" y="1288"/>
                    <a:pt x="479" y="1285"/>
                  </a:cubicBezTo>
                  <a:cubicBezTo>
                    <a:pt x="475" y="1284"/>
                    <a:pt x="481" y="1289"/>
                    <a:pt x="475" y="1287"/>
                  </a:cubicBezTo>
                  <a:cubicBezTo>
                    <a:pt x="474" y="1284"/>
                    <a:pt x="473" y="1283"/>
                    <a:pt x="469" y="1281"/>
                  </a:cubicBezTo>
                  <a:cubicBezTo>
                    <a:pt x="468" y="1280"/>
                    <a:pt x="468" y="1279"/>
                    <a:pt x="467" y="1278"/>
                  </a:cubicBezTo>
                  <a:cubicBezTo>
                    <a:pt x="465" y="1277"/>
                    <a:pt x="464" y="1277"/>
                    <a:pt x="463" y="1277"/>
                  </a:cubicBezTo>
                  <a:cubicBezTo>
                    <a:pt x="459" y="1275"/>
                    <a:pt x="454" y="1270"/>
                    <a:pt x="451" y="1269"/>
                  </a:cubicBezTo>
                  <a:cubicBezTo>
                    <a:pt x="448" y="1267"/>
                    <a:pt x="442" y="1266"/>
                    <a:pt x="438" y="1264"/>
                  </a:cubicBezTo>
                  <a:cubicBezTo>
                    <a:pt x="437" y="1263"/>
                    <a:pt x="437" y="1262"/>
                    <a:pt x="436" y="1262"/>
                  </a:cubicBezTo>
                  <a:cubicBezTo>
                    <a:pt x="435" y="1261"/>
                    <a:pt x="434" y="1262"/>
                    <a:pt x="431" y="1260"/>
                  </a:cubicBezTo>
                  <a:cubicBezTo>
                    <a:pt x="429" y="1259"/>
                    <a:pt x="429" y="1257"/>
                    <a:pt x="427" y="1256"/>
                  </a:cubicBezTo>
                  <a:cubicBezTo>
                    <a:pt x="425" y="1255"/>
                    <a:pt x="425" y="1257"/>
                    <a:pt x="423" y="1256"/>
                  </a:cubicBezTo>
                  <a:cubicBezTo>
                    <a:pt x="423" y="1256"/>
                    <a:pt x="421" y="1250"/>
                    <a:pt x="418" y="1250"/>
                  </a:cubicBezTo>
                  <a:cubicBezTo>
                    <a:pt x="415" y="1251"/>
                    <a:pt x="420" y="1256"/>
                    <a:pt x="415" y="1254"/>
                  </a:cubicBezTo>
                  <a:cubicBezTo>
                    <a:pt x="410" y="1250"/>
                    <a:pt x="408" y="1246"/>
                    <a:pt x="404" y="1244"/>
                  </a:cubicBezTo>
                  <a:cubicBezTo>
                    <a:pt x="399" y="1241"/>
                    <a:pt x="396" y="1242"/>
                    <a:pt x="394" y="1240"/>
                  </a:cubicBezTo>
                  <a:cubicBezTo>
                    <a:pt x="393" y="1239"/>
                    <a:pt x="396" y="1238"/>
                    <a:pt x="394" y="1237"/>
                  </a:cubicBezTo>
                  <a:cubicBezTo>
                    <a:pt x="394" y="1237"/>
                    <a:pt x="389" y="1239"/>
                    <a:pt x="388" y="1236"/>
                  </a:cubicBezTo>
                  <a:cubicBezTo>
                    <a:pt x="387" y="1233"/>
                    <a:pt x="389" y="1235"/>
                    <a:pt x="390" y="1233"/>
                  </a:cubicBezTo>
                  <a:cubicBezTo>
                    <a:pt x="388" y="1231"/>
                    <a:pt x="385" y="1229"/>
                    <a:pt x="382" y="1227"/>
                  </a:cubicBezTo>
                  <a:cubicBezTo>
                    <a:pt x="380" y="1226"/>
                    <a:pt x="377" y="1224"/>
                    <a:pt x="374" y="1222"/>
                  </a:cubicBezTo>
                  <a:cubicBezTo>
                    <a:pt x="369" y="1218"/>
                    <a:pt x="364" y="1214"/>
                    <a:pt x="360" y="1210"/>
                  </a:cubicBezTo>
                  <a:cubicBezTo>
                    <a:pt x="356" y="1206"/>
                    <a:pt x="352" y="1203"/>
                    <a:pt x="348" y="1203"/>
                  </a:cubicBezTo>
                  <a:cubicBezTo>
                    <a:pt x="349" y="1204"/>
                    <a:pt x="351" y="1205"/>
                    <a:pt x="350" y="1205"/>
                  </a:cubicBezTo>
                  <a:cubicBezTo>
                    <a:pt x="348" y="1201"/>
                    <a:pt x="342" y="1200"/>
                    <a:pt x="339" y="1197"/>
                  </a:cubicBezTo>
                  <a:cubicBezTo>
                    <a:pt x="336" y="1195"/>
                    <a:pt x="336" y="1193"/>
                    <a:pt x="333" y="1190"/>
                  </a:cubicBezTo>
                  <a:cubicBezTo>
                    <a:pt x="330" y="1188"/>
                    <a:pt x="329" y="1189"/>
                    <a:pt x="326" y="1186"/>
                  </a:cubicBezTo>
                  <a:cubicBezTo>
                    <a:pt x="327" y="1185"/>
                    <a:pt x="329" y="1186"/>
                    <a:pt x="330" y="1185"/>
                  </a:cubicBezTo>
                  <a:cubicBezTo>
                    <a:pt x="326" y="1182"/>
                    <a:pt x="324" y="1181"/>
                    <a:pt x="320" y="1179"/>
                  </a:cubicBezTo>
                  <a:cubicBezTo>
                    <a:pt x="318" y="1177"/>
                    <a:pt x="318" y="1175"/>
                    <a:pt x="315" y="1173"/>
                  </a:cubicBezTo>
                  <a:cubicBezTo>
                    <a:pt x="308" y="1166"/>
                    <a:pt x="297" y="1159"/>
                    <a:pt x="291" y="1152"/>
                  </a:cubicBezTo>
                  <a:cubicBezTo>
                    <a:pt x="289" y="1148"/>
                    <a:pt x="287" y="1144"/>
                    <a:pt x="284" y="1141"/>
                  </a:cubicBezTo>
                  <a:cubicBezTo>
                    <a:pt x="284" y="1142"/>
                    <a:pt x="282" y="1142"/>
                    <a:pt x="282" y="1141"/>
                  </a:cubicBezTo>
                  <a:cubicBezTo>
                    <a:pt x="281" y="1141"/>
                    <a:pt x="279" y="1139"/>
                    <a:pt x="279" y="1138"/>
                  </a:cubicBezTo>
                  <a:cubicBezTo>
                    <a:pt x="276" y="1135"/>
                    <a:pt x="274" y="1130"/>
                    <a:pt x="271" y="1126"/>
                  </a:cubicBezTo>
                  <a:cubicBezTo>
                    <a:pt x="269" y="1124"/>
                    <a:pt x="266" y="1122"/>
                    <a:pt x="264" y="1119"/>
                  </a:cubicBezTo>
                  <a:cubicBezTo>
                    <a:pt x="261" y="1116"/>
                    <a:pt x="259" y="1111"/>
                    <a:pt x="257" y="1109"/>
                  </a:cubicBezTo>
                  <a:cubicBezTo>
                    <a:pt x="255" y="1107"/>
                    <a:pt x="252" y="1105"/>
                    <a:pt x="251" y="1104"/>
                  </a:cubicBezTo>
                  <a:cubicBezTo>
                    <a:pt x="250" y="1103"/>
                    <a:pt x="250" y="1102"/>
                    <a:pt x="249" y="1101"/>
                  </a:cubicBezTo>
                  <a:cubicBezTo>
                    <a:pt x="248" y="1099"/>
                    <a:pt x="247" y="1097"/>
                    <a:pt x="245" y="1096"/>
                  </a:cubicBezTo>
                  <a:cubicBezTo>
                    <a:pt x="244" y="1094"/>
                    <a:pt x="242" y="1092"/>
                    <a:pt x="240" y="1090"/>
                  </a:cubicBezTo>
                  <a:cubicBezTo>
                    <a:pt x="237" y="1086"/>
                    <a:pt x="234" y="1082"/>
                    <a:pt x="231" y="1078"/>
                  </a:cubicBezTo>
                  <a:cubicBezTo>
                    <a:pt x="230" y="1077"/>
                    <a:pt x="229" y="1075"/>
                    <a:pt x="228" y="1073"/>
                  </a:cubicBezTo>
                  <a:cubicBezTo>
                    <a:pt x="227" y="1072"/>
                    <a:pt x="226" y="1070"/>
                    <a:pt x="225" y="1068"/>
                  </a:cubicBezTo>
                  <a:cubicBezTo>
                    <a:pt x="223" y="1065"/>
                    <a:pt x="222" y="1061"/>
                    <a:pt x="219" y="1058"/>
                  </a:cubicBezTo>
                  <a:cubicBezTo>
                    <a:pt x="216" y="1053"/>
                    <a:pt x="212" y="1050"/>
                    <a:pt x="209" y="1045"/>
                  </a:cubicBezTo>
                  <a:cubicBezTo>
                    <a:pt x="208" y="1042"/>
                    <a:pt x="207" y="1039"/>
                    <a:pt x="206" y="1036"/>
                  </a:cubicBezTo>
                  <a:cubicBezTo>
                    <a:pt x="204" y="1034"/>
                    <a:pt x="202" y="1033"/>
                    <a:pt x="200" y="1030"/>
                  </a:cubicBezTo>
                  <a:cubicBezTo>
                    <a:pt x="198" y="1027"/>
                    <a:pt x="196" y="1024"/>
                    <a:pt x="195" y="1021"/>
                  </a:cubicBezTo>
                  <a:cubicBezTo>
                    <a:pt x="193" y="1017"/>
                    <a:pt x="191" y="1013"/>
                    <a:pt x="189" y="1010"/>
                  </a:cubicBezTo>
                  <a:cubicBezTo>
                    <a:pt x="186" y="1002"/>
                    <a:pt x="183" y="994"/>
                    <a:pt x="180" y="987"/>
                  </a:cubicBezTo>
                  <a:cubicBezTo>
                    <a:pt x="179" y="985"/>
                    <a:pt x="176" y="983"/>
                    <a:pt x="175" y="981"/>
                  </a:cubicBezTo>
                  <a:cubicBezTo>
                    <a:pt x="173" y="977"/>
                    <a:pt x="172" y="968"/>
                    <a:pt x="168" y="971"/>
                  </a:cubicBezTo>
                  <a:cubicBezTo>
                    <a:pt x="168" y="973"/>
                    <a:pt x="169" y="975"/>
                    <a:pt x="170" y="977"/>
                  </a:cubicBezTo>
                  <a:cubicBezTo>
                    <a:pt x="171" y="979"/>
                    <a:pt x="172" y="981"/>
                    <a:pt x="172" y="982"/>
                  </a:cubicBezTo>
                  <a:cubicBezTo>
                    <a:pt x="174" y="986"/>
                    <a:pt x="177" y="990"/>
                    <a:pt x="179" y="994"/>
                  </a:cubicBezTo>
                  <a:cubicBezTo>
                    <a:pt x="181" y="998"/>
                    <a:pt x="182" y="1001"/>
                    <a:pt x="184" y="1005"/>
                  </a:cubicBezTo>
                  <a:cubicBezTo>
                    <a:pt x="185" y="1008"/>
                    <a:pt x="187" y="1011"/>
                    <a:pt x="189" y="1015"/>
                  </a:cubicBezTo>
                  <a:cubicBezTo>
                    <a:pt x="192" y="1021"/>
                    <a:pt x="195" y="1028"/>
                    <a:pt x="198" y="1032"/>
                  </a:cubicBezTo>
                  <a:cubicBezTo>
                    <a:pt x="200" y="1034"/>
                    <a:pt x="201" y="1034"/>
                    <a:pt x="203" y="1036"/>
                  </a:cubicBezTo>
                  <a:cubicBezTo>
                    <a:pt x="203" y="1038"/>
                    <a:pt x="203" y="1041"/>
                    <a:pt x="204" y="1042"/>
                  </a:cubicBezTo>
                  <a:cubicBezTo>
                    <a:pt x="206" y="1047"/>
                    <a:pt x="210" y="1052"/>
                    <a:pt x="211" y="1053"/>
                  </a:cubicBezTo>
                  <a:cubicBezTo>
                    <a:pt x="212" y="1054"/>
                    <a:pt x="211" y="1056"/>
                    <a:pt x="212" y="1058"/>
                  </a:cubicBezTo>
                  <a:cubicBezTo>
                    <a:pt x="212" y="1058"/>
                    <a:pt x="214" y="1058"/>
                    <a:pt x="214" y="1058"/>
                  </a:cubicBezTo>
                  <a:cubicBezTo>
                    <a:pt x="215" y="1059"/>
                    <a:pt x="216" y="1061"/>
                    <a:pt x="217" y="1062"/>
                  </a:cubicBezTo>
                  <a:cubicBezTo>
                    <a:pt x="219" y="1065"/>
                    <a:pt x="222" y="1070"/>
                    <a:pt x="224" y="1073"/>
                  </a:cubicBezTo>
                  <a:cubicBezTo>
                    <a:pt x="226" y="1077"/>
                    <a:pt x="227" y="1080"/>
                    <a:pt x="226" y="1081"/>
                  </a:cubicBezTo>
                  <a:cubicBezTo>
                    <a:pt x="221" y="1077"/>
                    <a:pt x="218" y="1069"/>
                    <a:pt x="215" y="1065"/>
                  </a:cubicBezTo>
                  <a:cubicBezTo>
                    <a:pt x="212" y="1060"/>
                    <a:pt x="209" y="1057"/>
                    <a:pt x="206" y="1052"/>
                  </a:cubicBezTo>
                  <a:cubicBezTo>
                    <a:pt x="205" y="1051"/>
                    <a:pt x="205" y="1050"/>
                    <a:pt x="205" y="1049"/>
                  </a:cubicBezTo>
                  <a:cubicBezTo>
                    <a:pt x="202" y="1045"/>
                    <a:pt x="199" y="1039"/>
                    <a:pt x="196" y="1033"/>
                  </a:cubicBezTo>
                  <a:cubicBezTo>
                    <a:pt x="195" y="1032"/>
                    <a:pt x="194" y="1030"/>
                    <a:pt x="193" y="1029"/>
                  </a:cubicBezTo>
                  <a:cubicBezTo>
                    <a:pt x="192" y="1027"/>
                    <a:pt x="192" y="1026"/>
                    <a:pt x="191" y="1024"/>
                  </a:cubicBezTo>
                  <a:cubicBezTo>
                    <a:pt x="189" y="1022"/>
                    <a:pt x="188" y="1019"/>
                    <a:pt x="186" y="1017"/>
                  </a:cubicBezTo>
                  <a:cubicBezTo>
                    <a:pt x="183" y="1011"/>
                    <a:pt x="182" y="1006"/>
                    <a:pt x="179" y="1001"/>
                  </a:cubicBezTo>
                  <a:cubicBezTo>
                    <a:pt x="177" y="997"/>
                    <a:pt x="174" y="993"/>
                    <a:pt x="171" y="988"/>
                  </a:cubicBezTo>
                  <a:cubicBezTo>
                    <a:pt x="169" y="983"/>
                    <a:pt x="167" y="978"/>
                    <a:pt x="166" y="975"/>
                  </a:cubicBezTo>
                  <a:cubicBezTo>
                    <a:pt x="165" y="972"/>
                    <a:pt x="163" y="970"/>
                    <a:pt x="161" y="968"/>
                  </a:cubicBezTo>
                  <a:cubicBezTo>
                    <a:pt x="160" y="965"/>
                    <a:pt x="159" y="958"/>
                    <a:pt x="156" y="960"/>
                  </a:cubicBezTo>
                  <a:cubicBezTo>
                    <a:pt x="158" y="966"/>
                    <a:pt x="159" y="972"/>
                    <a:pt x="162" y="978"/>
                  </a:cubicBezTo>
                  <a:cubicBezTo>
                    <a:pt x="164" y="981"/>
                    <a:pt x="166" y="982"/>
                    <a:pt x="167" y="984"/>
                  </a:cubicBezTo>
                  <a:cubicBezTo>
                    <a:pt x="168" y="986"/>
                    <a:pt x="167" y="988"/>
                    <a:pt x="169" y="990"/>
                  </a:cubicBezTo>
                  <a:cubicBezTo>
                    <a:pt x="171" y="996"/>
                    <a:pt x="175" y="1001"/>
                    <a:pt x="178" y="1007"/>
                  </a:cubicBezTo>
                  <a:cubicBezTo>
                    <a:pt x="180" y="1012"/>
                    <a:pt x="183" y="1017"/>
                    <a:pt x="185" y="1022"/>
                  </a:cubicBezTo>
                  <a:cubicBezTo>
                    <a:pt x="188" y="1027"/>
                    <a:pt x="190" y="1032"/>
                    <a:pt x="192" y="1036"/>
                  </a:cubicBezTo>
                  <a:cubicBezTo>
                    <a:pt x="195" y="1041"/>
                    <a:pt x="197" y="1046"/>
                    <a:pt x="200" y="1050"/>
                  </a:cubicBezTo>
                  <a:cubicBezTo>
                    <a:pt x="201" y="1052"/>
                    <a:pt x="202" y="1054"/>
                    <a:pt x="203" y="1056"/>
                  </a:cubicBezTo>
                  <a:cubicBezTo>
                    <a:pt x="204" y="1058"/>
                    <a:pt x="205" y="1059"/>
                    <a:pt x="207" y="1061"/>
                  </a:cubicBezTo>
                  <a:cubicBezTo>
                    <a:pt x="208" y="1063"/>
                    <a:pt x="210" y="1063"/>
                    <a:pt x="211" y="1065"/>
                  </a:cubicBezTo>
                  <a:cubicBezTo>
                    <a:pt x="213" y="1068"/>
                    <a:pt x="213" y="1072"/>
                    <a:pt x="215" y="1076"/>
                  </a:cubicBezTo>
                  <a:cubicBezTo>
                    <a:pt x="217" y="1079"/>
                    <a:pt x="220" y="1082"/>
                    <a:pt x="223" y="1086"/>
                  </a:cubicBezTo>
                  <a:cubicBezTo>
                    <a:pt x="225" y="1088"/>
                    <a:pt x="227" y="1092"/>
                    <a:pt x="229" y="1095"/>
                  </a:cubicBezTo>
                  <a:cubicBezTo>
                    <a:pt x="232" y="1099"/>
                    <a:pt x="234" y="1102"/>
                    <a:pt x="237" y="1106"/>
                  </a:cubicBezTo>
                  <a:cubicBezTo>
                    <a:pt x="240" y="1110"/>
                    <a:pt x="243" y="1114"/>
                    <a:pt x="246" y="1118"/>
                  </a:cubicBezTo>
                  <a:cubicBezTo>
                    <a:pt x="249" y="1122"/>
                    <a:pt x="252" y="1126"/>
                    <a:pt x="255" y="1130"/>
                  </a:cubicBezTo>
                  <a:cubicBezTo>
                    <a:pt x="257" y="1132"/>
                    <a:pt x="258" y="1132"/>
                    <a:pt x="260" y="1134"/>
                  </a:cubicBezTo>
                  <a:cubicBezTo>
                    <a:pt x="265" y="1141"/>
                    <a:pt x="269" y="1147"/>
                    <a:pt x="274" y="1152"/>
                  </a:cubicBezTo>
                  <a:cubicBezTo>
                    <a:pt x="280" y="1158"/>
                    <a:pt x="282" y="1160"/>
                    <a:pt x="286" y="1165"/>
                  </a:cubicBezTo>
                  <a:cubicBezTo>
                    <a:pt x="288" y="1167"/>
                    <a:pt x="291" y="1168"/>
                    <a:pt x="292" y="1170"/>
                  </a:cubicBezTo>
                  <a:cubicBezTo>
                    <a:pt x="294" y="1172"/>
                    <a:pt x="294" y="1174"/>
                    <a:pt x="296" y="1176"/>
                  </a:cubicBezTo>
                  <a:cubicBezTo>
                    <a:pt x="297" y="1177"/>
                    <a:pt x="299" y="1177"/>
                    <a:pt x="301" y="1179"/>
                  </a:cubicBezTo>
                  <a:cubicBezTo>
                    <a:pt x="301" y="1179"/>
                    <a:pt x="303" y="1181"/>
                    <a:pt x="304" y="1183"/>
                  </a:cubicBezTo>
                  <a:cubicBezTo>
                    <a:pt x="306" y="1184"/>
                    <a:pt x="306" y="1183"/>
                    <a:pt x="308" y="1185"/>
                  </a:cubicBezTo>
                  <a:cubicBezTo>
                    <a:pt x="310" y="1188"/>
                    <a:pt x="312" y="1192"/>
                    <a:pt x="315" y="1195"/>
                  </a:cubicBezTo>
                  <a:cubicBezTo>
                    <a:pt x="318" y="1199"/>
                    <a:pt x="325" y="1203"/>
                    <a:pt x="330" y="1208"/>
                  </a:cubicBezTo>
                  <a:cubicBezTo>
                    <a:pt x="332" y="1210"/>
                    <a:pt x="334" y="1213"/>
                    <a:pt x="335" y="1214"/>
                  </a:cubicBezTo>
                  <a:cubicBezTo>
                    <a:pt x="338" y="1217"/>
                    <a:pt x="343" y="1221"/>
                    <a:pt x="344" y="1221"/>
                  </a:cubicBezTo>
                  <a:cubicBezTo>
                    <a:pt x="345" y="1222"/>
                    <a:pt x="347" y="1226"/>
                    <a:pt x="351" y="1228"/>
                  </a:cubicBezTo>
                  <a:cubicBezTo>
                    <a:pt x="353" y="1229"/>
                    <a:pt x="355" y="1228"/>
                    <a:pt x="357" y="1229"/>
                  </a:cubicBezTo>
                  <a:cubicBezTo>
                    <a:pt x="360" y="1231"/>
                    <a:pt x="360" y="1233"/>
                    <a:pt x="363" y="1235"/>
                  </a:cubicBezTo>
                  <a:cubicBezTo>
                    <a:pt x="367" y="1237"/>
                    <a:pt x="371" y="1239"/>
                    <a:pt x="376" y="1241"/>
                  </a:cubicBezTo>
                  <a:cubicBezTo>
                    <a:pt x="382" y="1245"/>
                    <a:pt x="387" y="1251"/>
                    <a:pt x="394" y="1256"/>
                  </a:cubicBezTo>
                  <a:cubicBezTo>
                    <a:pt x="397" y="1258"/>
                    <a:pt x="400" y="1258"/>
                    <a:pt x="403" y="1260"/>
                  </a:cubicBezTo>
                  <a:cubicBezTo>
                    <a:pt x="405" y="1261"/>
                    <a:pt x="408" y="1264"/>
                    <a:pt x="410" y="1266"/>
                  </a:cubicBezTo>
                  <a:cubicBezTo>
                    <a:pt x="420" y="1273"/>
                    <a:pt x="432" y="1277"/>
                    <a:pt x="441" y="1283"/>
                  </a:cubicBezTo>
                  <a:cubicBezTo>
                    <a:pt x="443" y="1284"/>
                    <a:pt x="445" y="1287"/>
                    <a:pt x="447" y="1288"/>
                  </a:cubicBezTo>
                  <a:cubicBezTo>
                    <a:pt x="451" y="1290"/>
                    <a:pt x="455" y="1291"/>
                    <a:pt x="460" y="1294"/>
                  </a:cubicBezTo>
                  <a:cubicBezTo>
                    <a:pt x="462" y="1295"/>
                    <a:pt x="464" y="1297"/>
                    <a:pt x="467" y="1298"/>
                  </a:cubicBezTo>
                  <a:cubicBezTo>
                    <a:pt x="469" y="1299"/>
                    <a:pt x="472" y="1299"/>
                    <a:pt x="474" y="1300"/>
                  </a:cubicBezTo>
                  <a:cubicBezTo>
                    <a:pt x="479" y="1303"/>
                    <a:pt x="486" y="1307"/>
                    <a:pt x="490" y="1309"/>
                  </a:cubicBezTo>
                  <a:cubicBezTo>
                    <a:pt x="497" y="1314"/>
                    <a:pt x="499" y="1311"/>
                    <a:pt x="505" y="1313"/>
                  </a:cubicBezTo>
                  <a:cubicBezTo>
                    <a:pt x="506" y="1314"/>
                    <a:pt x="510" y="1316"/>
                    <a:pt x="514" y="1317"/>
                  </a:cubicBezTo>
                  <a:cubicBezTo>
                    <a:pt x="517" y="1318"/>
                    <a:pt x="521" y="1320"/>
                    <a:pt x="524" y="1321"/>
                  </a:cubicBezTo>
                  <a:cubicBezTo>
                    <a:pt x="527" y="1321"/>
                    <a:pt x="529" y="1320"/>
                    <a:pt x="531" y="1321"/>
                  </a:cubicBezTo>
                  <a:cubicBezTo>
                    <a:pt x="541" y="1323"/>
                    <a:pt x="543" y="1327"/>
                    <a:pt x="548" y="1329"/>
                  </a:cubicBezTo>
                  <a:cubicBezTo>
                    <a:pt x="552" y="1330"/>
                    <a:pt x="556" y="1329"/>
                    <a:pt x="559" y="1330"/>
                  </a:cubicBezTo>
                  <a:cubicBezTo>
                    <a:pt x="562" y="1331"/>
                    <a:pt x="565" y="1333"/>
                    <a:pt x="568" y="1334"/>
                  </a:cubicBezTo>
                  <a:cubicBezTo>
                    <a:pt x="571" y="1335"/>
                    <a:pt x="574" y="1334"/>
                    <a:pt x="576" y="1335"/>
                  </a:cubicBezTo>
                  <a:cubicBezTo>
                    <a:pt x="578" y="1335"/>
                    <a:pt x="579" y="1337"/>
                    <a:pt x="582" y="1337"/>
                  </a:cubicBezTo>
                  <a:cubicBezTo>
                    <a:pt x="587" y="1338"/>
                    <a:pt x="596" y="1339"/>
                    <a:pt x="601" y="1341"/>
                  </a:cubicBezTo>
                  <a:cubicBezTo>
                    <a:pt x="603" y="1341"/>
                    <a:pt x="605" y="1343"/>
                    <a:pt x="607" y="1344"/>
                  </a:cubicBezTo>
                  <a:cubicBezTo>
                    <a:pt x="609" y="1344"/>
                    <a:pt x="612" y="1344"/>
                    <a:pt x="615" y="1345"/>
                  </a:cubicBezTo>
                  <a:cubicBezTo>
                    <a:pt x="618" y="1345"/>
                    <a:pt x="620" y="1347"/>
                    <a:pt x="622" y="1347"/>
                  </a:cubicBezTo>
                  <a:cubicBezTo>
                    <a:pt x="621" y="1347"/>
                    <a:pt x="626" y="1347"/>
                    <a:pt x="627" y="1347"/>
                  </a:cubicBezTo>
                  <a:cubicBezTo>
                    <a:pt x="629" y="1347"/>
                    <a:pt x="631" y="1347"/>
                    <a:pt x="634" y="1348"/>
                  </a:cubicBezTo>
                  <a:cubicBezTo>
                    <a:pt x="637" y="1348"/>
                    <a:pt x="640" y="1348"/>
                    <a:pt x="642" y="1349"/>
                  </a:cubicBezTo>
                  <a:cubicBezTo>
                    <a:pt x="642" y="1349"/>
                    <a:pt x="641" y="1350"/>
                    <a:pt x="641" y="1351"/>
                  </a:cubicBezTo>
                  <a:cubicBezTo>
                    <a:pt x="644" y="1352"/>
                    <a:pt x="657" y="1351"/>
                    <a:pt x="656" y="1351"/>
                  </a:cubicBezTo>
                  <a:cubicBezTo>
                    <a:pt x="659" y="1352"/>
                    <a:pt x="661" y="1354"/>
                    <a:pt x="664" y="1354"/>
                  </a:cubicBezTo>
                  <a:cubicBezTo>
                    <a:pt x="664" y="1354"/>
                    <a:pt x="667" y="1352"/>
                    <a:pt x="668" y="1352"/>
                  </a:cubicBezTo>
                  <a:cubicBezTo>
                    <a:pt x="670" y="1352"/>
                    <a:pt x="670" y="1353"/>
                    <a:pt x="672" y="1353"/>
                  </a:cubicBezTo>
                  <a:cubicBezTo>
                    <a:pt x="672" y="1353"/>
                    <a:pt x="673" y="1352"/>
                    <a:pt x="675" y="1352"/>
                  </a:cubicBezTo>
                  <a:cubicBezTo>
                    <a:pt x="686" y="1353"/>
                    <a:pt x="694" y="1355"/>
                    <a:pt x="700" y="1355"/>
                  </a:cubicBezTo>
                  <a:cubicBezTo>
                    <a:pt x="702" y="1355"/>
                    <a:pt x="706" y="1353"/>
                    <a:pt x="708" y="1353"/>
                  </a:cubicBezTo>
                  <a:cubicBezTo>
                    <a:pt x="709" y="1353"/>
                    <a:pt x="710" y="1355"/>
                    <a:pt x="713" y="1355"/>
                  </a:cubicBezTo>
                  <a:cubicBezTo>
                    <a:pt x="716" y="1355"/>
                    <a:pt x="717" y="1354"/>
                    <a:pt x="720" y="1354"/>
                  </a:cubicBezTo>
                  <a:cubicBezTo>
                    <a:pt x="721" y="1354"/>
                    <a:pt x="724" y="1355"/>
                    <a:pt x="726" y="1355"/>
                  </a:cubicBezTo>
                  <a:cubicBezTo>
                    <a:pt x="735" y="1356"/>
                    <a:pt x="739" y="1354"/>
                    <a:pt x="745" y="1353"/>
                  </a:cubicBezTo>
                  <a:cubicBezTo>
                    <a:pt x="747" y="1353"/>
                    <a:pt x="750" y="1355"/>
                    <a:pt x="753" y="1355"/>
                  </a:cubicBezTo>
                  <a:cubicBezTo>
                    <a:pt x="760" y="1354"/>
                    <a:pt x="757" y="1352"/>
                    <a:pt x="761" y="1354"/>
                  </a:cubicBezTo>
                  <a:cubicBezTo>
                    <a:pt x="763" y="1355"/>
                    <a:pt x="767" y="1354"/>
                    <a:pt x="772" y="1354"/>
                  </a:cubicBezTo>
                  <a:cubicBezTo>
                    <a:pt x="777" y="1353"/>
                    <a:pt x="782" y="1352"/>
                    <a:pt x="787" y="1352"/>
                  </a:cubicBezTo>
                  <a:cubicBezTo>
                    <a:pt x="793" y="1351"/>
                    <a:pt x="799" y="1352"/>
                    <a:pt x="803" y="1352"/>
                  </a:cubicBezTo>
                  <a:cubicBezTo>
                    <a:pt x="807" y="1351"/>
                    <a:pt x="810" y="1349"/>
                    <a:pt x="813" y="1348"/>
                  </a:cubicBezTo>
                  <a:cubicBezTo>
                    <a:pt x="822" y="1347"/>
                    <a:pt x="836" y="1344"/>
                    <a:pt x="846" y="1342"/>
                  </a:cubicBezTo>
                  <a:cubicBezTo>
                    <a:pt x="848" y="1342"/>
                    <a:pt x="851" y="1342"/>
                    <a:pt x="853" y="1342"/>
                  </a:cubicBezTo>
                  <a:cubicBezTo>
                    <a:pt x="858" y="1341"/>
                    <a:pt x="867" y="1339"/>
                    <a:pt x="870" y="1338"/>
                  </a:cubicBezTo>
                  <a:cubicBezTo>
                    <a:pt x="872" y="1337"/>
                    <a:pt x="873" y="1334"/>
                    <a:pt x="875" y="1333"/>
                  </a:cubicBezTo>
                  <a:cubicBezTo>
                    <a:pt x="879" y="1332"/>
                    <a:pt x="883" y="1333"/>
                    <a:pt x="888" y="1332"/>
                  </a:cubicBezTo>
                  <a:cubicBezTo>
                    <a:pt x="893" y="1331"/>
                    <a:pt x="899" y="1328"/>
                    <a:pt x="902" y="1327"/>
                  </a:cubicBezTo>
                  <a:cubicBezTo>
                    <a:pt x="904" y="1327"/>
                    <a:pt x="906" y="1328"/>
                    <a:pt x="907" y="1327"/>
                  </a:cubicBezTo>
                  <a:cubicBezTo>
                    <a:pt x="915" y="1326"/>
                    <a:pt x="920" y="1323"/>
                    <a:pt x="926" y="1321"/>
                  </a:cubicBezTo>
                  <a:cubicBezTo>
                    <a:pt x="928" y="1320"/>
                    <a:pt x="930" y="1319"/>
                    <a:pt x="932" y="1319"/>
                  </a:cubicBezTo>
                  <a:cubicBezTo>
                    <a:pt x="934" y="1318"/>
                    <a:pt x="935" y="1318"/>
                    <a:pt x="937" y="1317"/>
                  </a:cubicBezTo>
                  <a:cubicBezTo>
                    <a:pt x="941" y="1316"/>
                    <a:pt x="944" y="1316"/>
                    <a:pt x="946" y="1315"/>
                  </a:cubicBezTo>
                  <a:cubicBezTo>
                    <a:pt x="953" y="1312"/>
                    <a:pt x="959" y="1309"/>
                    <a:pt x="965" y="1305"/>
                  </a:cubicBezTo>
                  <a:cubicBezTo>
                    <a:pt x="968" y="1304"/>
                    <a:pt x="973" y="1304"/>
                    <a:pt x="976" y="1302"/>
                  </a:cubicBezTo>
                  <a:cubicBezTo>
                    <a:pt x="977" y="1301"/>
                    <a:pt x="979" y="1299"/>
                    <a:pt x="982" y="1298"/>
                  </a:cubicBezTo>
                  <a:cubicBezTo>
                    <a:pt x="984" y="1297"/>
                    <a:pt x="985" y="1298"/>
                    <a:pt x="987" y="1297"/>
                  </a:cubicBezTo>
                  <a:cubicBezTo>
                    <a:pt x="989" y="1297"/>
                    <a:pt x="992" y="1293"/>
                    <a:pt x="995" y="1292"/>
                  </a:cubicBezTo>
                  <a:cubicBezTo>
                    <a:pt x="999" y="1290"/>
                    <a:pt x="1002" y="1288"/>
                    <a:pt x="1006" y="1286"/>
                  </a:cubicBezTo>
                  <a:cubicBezTo>
                    <a:pt x="1012" y="1283"/>
                    <a:pt x="1029" y="1274"/>
                    <a:pt x="1032" y="1272"/>
                  </a:cubicBezTo>
                  <a:cubicBezTo>
                    <a:pt x="1033" y="1271"/>
                    <a:pt x="1032" y="1270"/>
                    <a:pt x="1035" y="1269"/>
                  </a:cubicBezTo>
                  <a:cubicBezTo>
                    <a:pt x="1036" y="1269"/>
                    <a:pt x="1037" y="1270"/>
                    <a:pt x="1040" y="1268"/>
                  </a:cubicBezTo>
                  <a:cubicBezTo>
                    <a:pt x="1045" y="1265"/>
                    <a:pt x="1048" y="1262"/>
                    <a:pt x="1051" y="1261"/>
                  </a:cubicBezTo>
                  <a:cubicBezTo>
                    <a:pt x="1058" y="1259"/>
                    <a:pt x="1068" y="1255"/>
                    <a:pt x="1070" y="1249"/>
                  </a:cubicBezTo>
                  <a:cubicBezTo>
                    <a:pt x="1077" y="1249"/>
                    <a:pt x="1079" y="1244"/>
                    <a:pt x="1084" y="1239"/>
                  </a:cubicBezTo>
                  <a:cubicBezTo>
                    <a:pt x="1090" y="1233"/>
                    <a:pt x="1091" y="1234"/>
                    <a:pt x="1097" y="1230"/>
                  </a:cubicBezTo>
                  <a:cubicBezTo>
                    <a:pt x="1101" y="1227"/>
                    <a:pt x="1105" y="1224"/>
                    <a:pt x="1106" y="1223"/>
                  </a:cubicBezTo>
                  <a:cubicBezTo>
                    <a:pt x="1107" y="1223"/>
                    <a:pt x="1107" y="1224"/>
                    <a:pt x="1108" y="1224"/>
                  </a:cubicBezTo>
                  <a:cubicBezTo>
                    <a:pt x="1110" y="1224"/>
                    <a:pt x="1113" y="1221"/>
                    <a:pt x="1115" y="1218"/>
                  </a:cubicBezTo>
                  <a:cubicBezTo>
                    <a:pt x="1117" y="1215"/>
                    <a:pt x="1119" y="1212"/>
                    <a:pt x="1120" y="1211"/>
                  </a:cubicBezTo>
                  <a:cubicBezTo>
                    <a:pt x="1122" y="1208"/>
                    <a:pt x="1126" y="1207"/>
                    <a:pt x="1128" y="1205"/>
                  </a:cubicBezTo>
                  <a:cubicBezTo>
                    <a:pt x="1131" y="1203"/>
                    <a:pt x="1130" y="1202"/>
                    <a:pt x="1133" y="1200"/>
                  </a:cubicBezTo>
                  <a:cubicBezTo>
                    <a:pt x="1139" y="1194"/>
                    <a:pt x="1149" y="1186"/>
                    <a:pt x="1156" y="1179"/>
                  </a:cubicBezTo>
                  <a:cubicBezTo>
                    <a:pt x="1158" y="1176"/>
                    <a:pt x="1159" y="1174"/>
                    <a:pt x="1161" y="1172"/>
                  </a:cubicBezTo>
                  <a:cubicBezTo>
                    <a:pt x="1163" y="1170"/>
                    <a:pt x="1164" y="1170"/>
                    <a:pt x="1166" y="1168"/>
                  </a:cubicBezTo>
                  <a:cubicBezTo>
                    <a:pt x="1168" y="1166"/>
                    <a:pt x="1170" y="1164"/>
                    <a:pt x="1172" y="1162"/>
                  </a:cubicBezTo>
                  <a:cubicBezTo>
                    <a:pt x="1175" y="1162"/>
                    <a:pt x="1173" y="1164"/>
                    <a:pt x="1176" y="1163"/>
                  </a:cubicBezTo>
                  <a:cubicBezTo>
                    <a:pt x="1178" y="1162"/>
                    <a:pt x="1181" y="1156"/>
                    <a:pt x="1182" y="1158"/>
                  </a:cubicBezTo>
                  <a:cubicBezTo>
                    <a:pt x="1184" y="1161"/>
                    <a:pt x="1178" y="1165"/>
                    <a:pt x="1175" y="1169"/>
                  </a:cubicBezTo>
                  <a:cubicBezTo>
                    <a:pt x="1171" y="1174"/>
                    <a:pt x="1167" y="1181"/>
                    <a:pt x="1163" y="1185"/>
                  </a:cubicBezTo>
                  <a:cubicBezTo>
                    <a:pt x="1160" y="1188"/>
                    <a:pt x="1157" y="1188"/>
                    <a:pt x="1154" y="1191"/>
                  </a:cubicBezTo>
                  <a:cubicBezTo>
                    <a:pt x="1146" y="1197"/>
                    <a:pt x="1147" y="1200"/>
                    <a:pt x="1143" y="1204"/>
                  </a:cubicBezTo>
                  <a:cubicBezTo>
                    <a:pt x="1142" y="1206"/>
                    <a:pt x="1137" y="1208"/>
                    <a:pt x="1136" y="1211"/>
                  </a:cubicBezTo>
                  <a:cubicBezTo>
                    <a:pt x="1138" y="1209"/>
                    <a:pt x="1143" y="1209"/>
                    <a:pt x="1141" y="1211"/>
                  </a:cubicBezTo>
                  <a:cubicBezTo>
                    <a:pt x="1137" y="1218"/>
                    <a:pt x="1131" y="1216"/>
                    <a:pt x="1128" y="1219"/>
                  </a:cubicBezTo>
                  <a:cubicBezTo>
                    <a:pt x="1126" y="1220"/>
                    <a:pt x="1126" y="1221"/>
                    <a:pt x="1126" y="1222"/>
                  </a:cubicBezTo>
                  <a:cubicBezTo>
                    <a:pt x="1123" y="1224"/>
                    <a:pt x="1120" y="1225"/>
                    <a:pt x="1121" y="1229"/>
                  </a:cubicBezTo>
                  <a:cubicBezTo>
                    <a:pt x="1125" y="1225"/>
                    <a:pt x="1129" y="1222"/>
                    <a:pt x="1127" y="1226"/>
                  </a:cubicBezTo>
                  <a:cubicBezTo>
                    <a:pt x="1122" y="1231"/>
                    <a:pt x="1118" y="1229"/>
                    <a:pt x="1113" y="1232"/>
                  </a:cubicBezTo>
                  <a:cubicBezTo>
                    <a:pt x="1108" y="1235"/>
                    <a:pt x="1106" y="1239"/>
                    <a:pt x="1102" y="1243"/>
                  </a:cubicBezTo>
                  <a:cubicBezTo>
                    <a:pt x="1102" y="1243"/>
                    <a:pt x="1098" y="1245"/>
                    <a:pt x="1097" y="1245"/>
                  </a:cubicBezTo>
                  <a:cubicBezTo>
                    <a:pt x="1091" y="1249"/>
                    <a:pt x="1079" y="1259"/>
                    <a:pt x="1074" y="1260"/>
                  </a:cubicBezTo>
                  <a:cubicBezTo>
                    <a:pt x="1077" y="1262"/>
                    <a:pt x="1073" y="1266"/>
                    <a:pt x="1071" y="1267"/>
                  </a:cubicBezTo>
                  <a:cubicBezTo>
                    <a:pt x="1071" y="1268"/>
                    <a:pt x="1065" y="1271"/>
                    <a:pt x="1063" y="1272"/>
                  </a:cubicBezTo>
                  <a:cubicBezTo>
                    <a:pt x="1062" y="1272"/>
                    <a:pt x="1062" y="1271"/>
                    <a:pt x="1062" y="1271"/>
                  </a:cubicBezTo>
                  <a:cubicBezTo>
                    <a:pt x="1061" y="1271"/>
                    <a:pt x="1059" y="1273"/>
                    <a:pt x="1059" y="1273"/>
                  </a:cubicBezTo>
                  <a:cubicBezTo>
                    <a:pt x="1058" y="1273"/>
                    <a:pt x="1056" y="1271"/>
                    <a:pt x="1056" y="1272"/>
                  </a:cubicBezTo>
                  <a:cubicBezTo>
                    <a:pt x="1052" y="1273"/>
                    <a:pt x="1048" y="1277"/>
                    <a:pt x="1046" y="1278"/>
                  </a:cubicBezTo>
                  <a:cubicBezTo>
                    <a:pt x="1047" y="1279"/>
                    <a:pt x="1049" y="1282"/>
                    <a:pt x="1048" y="1284"/>
                  </a:cubicBezTo>
                  <a:cubicBezTo>
                    <a:pt x="1043" y="1288"/>
                    <a:pt x="1042" y="1285"/>
                    <a:pt x="1045" y="1282"/>
                  </a:cubicBezTo>
                  <a:cubicBezTo>
                    <a:pt x="1038" y="1285"/>
                    <a:pt x="1040" y="1288"/>
                    <a:pt x="1039" y="1289"/>
                  </a:cubicBezTo>
                  <a:cubicBezTo>
                    <a:pt x="1037" y="1291"/>
                    <a:pt x="1035" y="1295"/>
                    <a:pt x="1030" y="1294"/>
                  </a:cubicBezTo>
                  <a:cubicBezTo>
                    <a:pt x="1033" y="1292"/>
                    <a:pt x="1035" y="1290"/>
                    <a:pt x="1035" y="1288"/>
                  </a:cubicBezTo>
                  <a:cubicBezTo>
                    <a:pt x="1030" y="1289"/>
                    <a:pt x="1026" y="1295"/>
                    <a:pt x="1021" y="1297"/>
                  </a:cubicBezTo>
                  <a:cubicBezTo>
                    <a:pt x="1017" y="1299"/>
                    <a:pt x="1016" y="1298"/>
                    <a:pt x="1013" y="1300"/>
                  </a:cubicBezTo>
                  <a:cubicBezTo>
                    <a:pt x="1011" y="1301"/>
                    <a:pt x="1012" y="1302"/>
                    <a:pt x="1011" y="1303"/>
                  </a:cubicBezTo>
                  <a:cubicBezTo>
                    <a:pt x="1009" y="1304"/>
                    <a:pt x="1006" y="1304"/>
                    <a:pt x="1004" y="1305"/>
                  </a:cubicBezTo>
                  <a:cubicBezTo>
                    <a:pt x="1001" y="1306"/>
                    <a:pt x="997" y="1308"/>
                    <a:pt x="993" y="1310"/>
                  </a:cubicBezTo>
                  <a:cubicBezTo>
                    <a:pt x="990" y="1311"/>
                    <a:pt x="986" y="1313"/>
                    <a:pt x="983" y="1315"/>
                  </a:cubicBezTo>
                  <a:cubicBezTo>
                    <a:pt x="980" y="1316"/>
                    <a:pt x="979" y="1320"/>
                    <a:pt x="976" y="1321"/>
                  </a:cubicBezTo>
                  <a:cubicBezTo>
                    <a:pt x="975" y="1322"/>
                    <a:pt x="970" y="1325"/>
                    <a:pt x="966" y="1327"/>
                  </a:cubicBezTo>
                  <a:cubicBezTo>
                    <a:pt x="961" y="1329"/>
                    <a:pt x="957" y="1331"/>
                    <a:pt x="957" y="1331"/>
                  </a:cubicBezTo>
                  <a:cubicBezTo>
                    <a:pt x="953" y="1332"/>
                    <a:pt x="946" y="1331"/>
                    <a:pt x="943" y="1333"/>
                  </a:cubicBezTo>
                  <a:cubicBezTo>
                    <a:pt x="939" y="1336"/>
                    <a:pt x="938" y="1339"/>
                    <a:pt x="934" y="1341"/>
                  </a:cubicBezTo>
                  <a:cubicBezTo>
                    <a:pt x="931" y="1340"/>
                    <a:pt x="926" y="1344"/>
                    <a:pt x="924" y="1344"/>
                  </a:cubicBezTo>
                  <a:cubicBezTo>
                    <a:pt x="924" y="1344"/>
                    <a:pt x="921" y="1344"/>
                    <a:pt x="920" y="1344"/>
                  </a:cubicBezTo>
                  <a:cubicBezTo>
                    <a:pt x="914" y="1344"/>
                    <a:pt x="910" y="1348"/>
                    <a:pt x="903" y="1351"/>
                  </a:cubicBezTo>
                  <a:cubicBezTo>
                    <a:pt x="900" y="1351"/>
                    <a:pt x="900" y="1348"/>
                    <a:pt x="895" y="1351"/>
                  </a:cubicBezTo>
                  <a:cubicBezTo>
                    <a:pt x="893" y="1354"/>
                    <a:pt x="903" y="1352"/>
                    <a:pt x="896" y="1354"/>
                  </a:cubicBezTo>
                  <a:cubicBezTo>
                    <a:pt x="888" y="1357"/>
                    <a:pt x="897" y="1349"/>
                    <a:pt x="889" y="1351"/>
                  </a:cubicBezTo>
                  <a:cubicBezTo>
                    <a:pt x="880" y="1354"/>
                    <a:pt x="887" y="1356"/>
                    <a:pt x="886" y="1357"/>
                  </a:cubicBezTo>
                  <a:cubicBezTo>
                    <a:pt x="882" y="1360"/>
                    <a:pt x="880" y="1356"/>
                    <a:pt x="877" y="1356"/>
                  </a:cubicBezTo>
                  <a:cubicBezTo>
                    <a:pt x="875" y="1356"/>
                    <a:pt x="871" y="1358"/>
                    <a:pt x="869" y="1359"/>
                  </a:cubicBezTo>
                  <a:cubicBezTo>
                    <a:pt x="867" y="1359"/>
                    <a:pt x="867" y="1357"/>
                    <a:pt x="864" y="1358"/>
                  </a:cubicBezTo>
                  <a:cubicBezTo>
                    <a:pt x="862" y="1359"/>
                    <a:pt x="858" y="1360"/>
                    <a:pt x="856" y="1361"/>
                  </a:cubicBezTo>
                  <a:cubicBezTo>
                    <a:pt x="852" y="1362"/>
                    <a:pt x="848" y="1363"/>
                    <a:pt x="844" y="1364"/>
                  </a:cubicBezTo>
                  <a:cubicBezTo>
                    <a:pt x="840" y="1365"/>
                    <a:pt x="826" y="1366"/>
                    <a:pt x="823" y="1367"/>
                  </a:cubicBezTo>
                  <a:cubicBezTo>
                    <a:pt x="821" y="1367"/>
                    <a:pt x="819" y="1368"/>
                    <a:pt x="817" y="1369"/>
                  </a:cubicBezTo>
                  <a:cubicBezTo>
                    <a:pt x="815" y="1369"/>
                    <a:pt x="813" y="1370"/>
                    <a:pt x="811" y="1371"/>
                  </a:cubicBezTo>
                  <a:cubicBezTo>
                    <a:pt x="806" y="1373"/>
                    <a:pt x="802" y="1374"/>
                    <a:pt x="797" y="1374"/>
                  </a:cubicBezTo>
                  <a:cubicBezTo>
                    <a:pt x="794" y="1372"/>
                    <a:pt x="797" y="1373"/>
                    <a:pt x="796" y="1370"/>
                  </a:cubicBezTo>
                  <a:cubicBezTo>
                    <a:pt x="788" y="1372"/>
                    <a:pt x="796" y="1373"/>
                    <a:pt x="790" y="1375"/>
                  </a:cubicBezTo>
                  <a:cubicBezTo>
                    <a:pt x="786" y="1377"/>
                    <a:pt x="781" y="1376"/>
                    <a:pt x="776" y="1376"/>
                  </a:cubicBezTo>
                  <a:cubicBezTo>
                    <a:pt x="771" y="1376"/>
                    <a:pt x="766" y="1376"/>
                    <a:pt x="762" y="1378"/>
                  </a:cubicBezTo>
                  <a:cubicBezTo>
                    <a:pt x="762" y="1376"/>
                    <a:pt x="764" y="1376"/>
                    <a:pt x="763" y="1374"/>
                  </a:cubicBezTo>
                  <a:cubicBezTo>
                    <a:pt x="760" y="1374"/>
                    <a:pt x="757" y="1374"/>
                    <a:pt x="754" y="1375"/>
                  </a:cubicBezTo>
                  <a:cubicBezTo>
                    <a:pt x="751" y="1375"/>
                    <a:pt x="748" y="1376"/>
                    <a:pt x="745" y="1377"/>
                  </a:cubicBezTo>
                  <a:cubicBezTo>
                    <a:pt x="740" y="1378"/>
                    <a:pt x="732" y="1379"/>
                    <a:pt x="730" y="1379"/>
                  </a:cubicBezTo>
                  <a:cubicBezTo>
                    <a:pt x="728" y="1378"/>
                    <a:pt x="726" y="1377"/>
                    <a:pt x="724" y="1377"/>
                  </a:cubicBezTo>
                  <a:cubicBezTo>
                    <a:pt x="721" y="1377"/>
                    <a:pt x="718" y="1379"/>
                    <a:pt x="715" y="1379"/>
                  </a:cubicBezTo>
                  <a:cubicBezTo>
                    <a:pt x="711" y="1379"/>
                    <a:pt x="704" y="1378"/>
                    <a:pt x="699" y="1378"/>
                  </a:cubicBezTo>
                  <a:cubicBezTo>
                    <a:pt x="696" y="1378"/>
                    <a:pt x="696" y="1379"/>
                    <a:pt x="692" y="1379"/>
                  </a:cubicBezTo>
                  <a:cubicBezTo>
                    <a:pt x="687" y="1379"/>
                    <a:pt x="681" y="1377"/>
                    <a:pt x="675" y="1377"/>
                  </a:cubicBezTo>
                  <a:cubicBezTo>
                    <a:pt x="671" y="1376"/>
                    <a:pt x="667" y="1377"/>
                    <a:pt x="664" y="1376"/>
                  </a:cubicBezTo>
                  <a:cubicBezTo>
                    <a:pt x="661" y="1376"/>
                    <a:pt x="658" y="1374"/>
                    <a:pt x="656" y="1374"/>
                  </a:cubicBezTo>
                  <a:cubicBezTo>
                    <a:pt x="653" y="1374"/>
                    <a:pt x="650" y="1376"/>
                    <a:pt x="647" y="1376"/>
                  </a:cubicBezTo>
                  <a:cubicBezTo>
                    <a:pt x="647" y="1374"/>
                    <a:pt x="643" y="1373"/>
                    <a:pt x="638" y="1372"/>
                  </a:cubicBezTo>
                  <a:cubicBezTo>
                    <a:pt x="636" y="1371"/>
                    <a:pt x="634" y="1371"/>
                    <a:pt x="631" y="1371"/>
                  </a:cubicBezTo>
                  <a:cubicBezTo>
                    <a:pt x="629" y="1370"/>
                    <a:pt x="627" y="1370"/>
                    <a:pt x="626" y="1370"/>
                  </a:cubicBezTo>
                  <a:cubicBezTo>
                    <a:pt x="624" y="1370"/>
                    <a:pt x="620" y="1371"/>
                    <a:pt x="617" y="1371"/>
                  </a:cubicBezTo>
                  <a:cubicBezTo>
                    <a:pt x="616" y="1371"/>
                    <a:pt x="613" y="1370"/>
                    <a:pt x="609" y="1369"/>
                  </a:cubicBezTo>
                  <a:cubicBezTo>
                    <a:pt x="601" y="1369"/>
                    <a:pt x="592" y="1367"/>
                    <a:pt x="584" y="1367"/>
                  </a:cubicBezTo>
                  <a:cubicBezTo>
                    <a:pt x="587" y="1366"/>
                    <a:pt x="590" y="1365"/>
                    <a:pt x="585" y="1363"/>
                  </a:cubicBezTo>
                  <a:cubicBezTo>
                    <a:pt x="578" y="1363"/>
                    <a:pt x="583" y="1365"/>
                    <a:pt x="581" y="1366"/>
                  </a:cubicBezTo>
                  <a:cubicBezTo>
                    <a:pt x="575" y="1365"/>
                    <a:pt x="571" y="1366"/>
                    <a:pt x="568" y="1363"/>
                  </a:cubicBezTo>
                  <a:cubicBezTo>
                    <a:pt x="566" y="1362"/>
                    <a:pt x="569" y="1362"/>
                    <a:pt x="565" y="1361"/>
                  </a:cubicBezTo>
                  <a:cubicBezTo>
                    <a:pt x="564" y="1360"/>
                    <a:pt x="562" y="1361"/>
                    <a:pt x="562" y="1361"/>
                  </a:cubicBezTo>
                  <a:cubicBezTo>
                    <a:pt x="558" y="1360"/>
                    <a:pt x="554" y="1356"/>
                    <a:pt x="552" y="1359"/>
                  </a:cubicBezTo>
                  <a:cubicBezTo>
                    <a:pt x="553" y="1357"/>
                    <a:pt x="549" y="1356"/>
                    <a:pt x="546" y="1354"/>
                  </a:cubicBezTo>
                  <a:cubicBezTo>
                    <a:pt x="540" y="1356"/>
                    <a:pt x="532" y="1356"/>
                    <a:pt x="525" y="1352"/>
                  </a:cubicBezTo>
                  <a:cubicBezTo>
                    <a:pt x="524" y="1352"/>
                    <a:pt x="525" y="1350"/>
                    <a:pt x="525" y="1350"/>
                  </a:cubicBezTo>
                  <a:cubicBezTo>
                    <a:pt x="525" y="1347"/>
                    <a:pt x="516" y="1348"/>
                    <a:pt x="513" y="1346"/>
                  </a:cubicBezTo>
                  <a:cubicBezTo>
                    <a:pt x="510" y="1345"/>
                    <a:pt x="510" y="1344"/>
                    <a:pt x="507" y="1343"/>
                  </a:cubicBezTo>
                  <a:cubicBezTo>
                    <a:pt x="503" y="1342"/>
                    <a:pt x="498" y="1342"/>
                    <a:pt x="495" y="1341"/>
                  </a:cubicBezTo>
                  <a:cubicBezTo>
                    <a:pt x="492" y="1340"/>
                    <a:pt x="489" y="1337"/>
                    <a:pt x="486" y="1336"/>
                  </a:cubicBezTo>
                  <a:cubicBezTo>
                    <a:pt x="482" y="1334"/>
                    <a:pt x="476" y="1331"/>
                    <a:pt x="471" y="1329"/>
                  </a:cubicBezTo>
                  <a:cubicBezTo>
                    <a:pt x="467" y="1327"/>
                    <a:pt x="462" y="1326"/>
                    <a:pt x="457" y="1325"/>
                  </a:cubicBezTo>
                  <a:cubicBezTo>
                    <a:pt x="453" y="1323"/>
                    <a:pt x="448" y="1322"/>
                    <a:pt x="444" y="1320"/>
                  </a:cubicBezTo>
                  <a:cubicBezTo>
                    <a:pt x="439" y="1318"/>
                    <a:pt x="434" y="1315"/>
                    <a:pt x="429" y="1313"/>
                  </a:cubicBezTo>
                  <a:cubicBezTo>
                    <a:pt x="424" y="1310"/>
                    <a:pt x="420" y="1308"/>
                    <a:pt x="416" y="1306"/>
                  </a:cubicBezTo>
                  <a:cubicBezTo>
                    <a:pt x="413" y="1304"/>
                    <a:pt x="409" y="1302"/>
                    <a:pt x="406" y="1301"/>
                  </a:cubicBezTo>
                  <a:cubicBezTo>
                    <a:pt x="403" y="1299"/>
                    <a:pt x="400" y="1297"/>
                    <a:pt x="397" y="1295"/>
                  </a:cubicBezTo>
                  <a:cubicBezTo>
                    <a:pt x="391" y="1291"/>
                    <a:pt x="384" y="1287"/>
                    <a:pt x="377" y="1284"/>
                  </a:cubicBezTo>
                  <a:cubicBezTo>
                    <a:pt x="373" y="1281"/>
                    <a:pt x="377" y="1279"/>
                    <a:pt x="373" y="1277"/>
                  </a:cubicBezTo>
                  <a:cubicBezTo>
                    <a:pt x="367" y="1279"/>
                    <a:pt x="360" y="1272"/>
                    <a:pt x="354" y="1267"/>
                  </a:cubicBezTo>
                  <a:cubicBezTo>
                    <a:pt x="348" y="1263"/>
                    <a:pt x="345" y="1261"/>
                    <a:pt x="340" y="1258"/>
                  </a:cubicBezTo>
                  <a:cubicBezTo>
                    <a:pt x="337" y="1255"/>
                    <a:pt x="334" y="1253"/>
                    <a:pt x="330" y="1251"/>
                  </a:cubicBezTo>
                  <a:cubicBezTo>
                    <a:pt x="327" y="1249"/>
                    <a:pt x="324" y="1247"/>
                    <a:pt x="323" y="1245"/>
                  </a:cubicBezTo>
                  <a:cubicBezTo>
                    <a:pt x="321" y="1244"/>
                    <a:pt x="320" y="1242"/>
                    <a:pt x="319" y="1242"/>
                  </a:cubicBezTo>
                  <a:cubicBezTo>
                    <a:pt x="316" y="1239"/>
                    <a:pt x="312" y="1239"/>
                    <a:pt x="308" y="1236"/>
                  </a:cubicBezTo>
                  <a:cubicBezTo>
                    <a:pt x="304" y="1233"/>
                    <a:pt x="300" y="1228"/>
                    <a:pt x="296" y="1224"/>
                  </a:cubicBezTo>
                  <a:cubicBezTo>
                    <a:pt x="292" y="1219"/>
                    <a:pt x="287" y="1215"/>
                    <a:pt x="283" y="1213"/>
                  </a:cubicBezTo>
                  <a:cubicBezTo>
                    <a:pt x="285" y="1216"/>
                    <a:pt x="289" y="1220"/>
                    <a:pt x="290" y="1222"/>
                  </a:cubicBezTo>
                  <a:cubicBezTo>
                    <a:pt x="290" y="1223"/>
                    <a:pt x="291" y="1226"/>
                    <a:pt x="291" y="1226"/>
                  </a:cubicBezTo>
                  <a:cubicBezTo>
                    <a:pt x="293" y="1228"/>
                    <a:pt x="301" y="1229"/>
                    <a:pt x="300" y="1234"/>
                  </a:cubicBezTo>
                  <a:cubicBezTo>
                    <a:pt x="296" y="1228"/>
                    <a:pt x="292" y="1229"/>
                    <a:pt x="287" y="1226"/>
                  </a:cubicBezTo>
                  <a:cubicBezTo>
                    <a:pt x="284" y="1224"/>
                    <a:pt x="284" y="1222"/>
                    <a:pt x="282" y="1220"/>
                  </a:cubicBezTo>
                  <a:cubicBezTo>
                    <a:pt x="279" y="1218"/>
                    <a:pt x="277" y="1217"/>
                    <a:pt x="274" y="1214"/>
                  </a:cubicBezTo>
                  <a:cubicBezTo>
                    <a:pt x="272" y="1212"/>
                    <a:pt x="270" y="1209"/>
                    <a:pt x="268" y="1207"/>
                  </a:cubicBezTo>
                  <a:cubicBezTo>
                    <a:pt x="265" y="1204"/>
                    <a:pt x="263" y="1204"/>
                    <a:pt x="260" y="1202"/>
                  </a:cubicBezTo>
                  <a:cubicBezTo>
                    <a:pt x="260" y="1201"/>
                    <a:pt x="258" y="1199"/>
                    <a:pt x="257" y="1198"/>
                  </a:cubicBezTo>
                  <a:cubicBezTo>
                    <a:pt x="255" y="1196"/>
                    <a:pt x="254" y="1196"/>
                    <a:pt x="253" y="1197"/>
                  </a:cubicBezTo>
                  <a:cubicBezTo>
                    <a:pt x="259" y="1205"/>
                    <a:pt x="267" y="1211"/>
                    <a:pt x="272" y="1217"/>
                  </a:cubicBezTo>
                  <a:cubicBezTo>
                    <a:pt x="278" y="1223"/>
                    <a:pt x="284" y="1228"/>
                    <a:pt x="291" y="1233"/>
                  </a:cubicBezTo>
                  <a:cubicBezTo>
                    <a:pt x="294" y="1236"/>
                    <a:pt x="298" y="1239"/>
                    <a:pt x="301" y="1241"/>
                  </a:cubicBezTo>
                  <a:cubicBezTo>
                    <a:pt x="304" y="1244"/>
                    <a:pt x="308" y="1246"/>
                    <a:pt x="311" y="1249"/>
                  </a:cubicBezTo>
                  <a:cubicBezTo>
                    <a:pt x="316" y="1252"/>
                    <a:pt x="325" y="1258"/>
                    <a:pt x="327" y="1259"/>
                  </a:cubicBezTo>
                  <a:cubicBezTo>
                    <a:pt x="330" y="1262"/>
                    <a:pt x="333" y="1267"/>
                    <a:pt x="336" y="1269"/>
                  </a:cubicBezTo>
                  <a:cubicBezTo>
                    <a:pt x="340" y="1273"/>
                    <a:pt x="345" y="1276"/>
                    <a:pt x="350" y="1279"/>
                  </a:cubicBezTo>
                  <a:cubicBezTo>
                    <a:pt x="355" y="1281"/>
                    <a:pt x="360" y="1284"/>
                    <a:pt x="365" y="1287"/>
                  </a:cubicBezTo>
                  <a:cubicBezTo>
                    <a:pt x="368" y="1289"/>
                    <a:pt x="369" y="1291"/>
                    <a:pt x="371" y="1292"/>
                  </a:cubicBezTo>
                  <a:cubicBezTo>
                    <a:pt x="374" y="1294"/>
                    <a:pt x="378" y="1294"/>
                    <a:pt x="381" y="1296"/>
                  </a:cubicBezTo>
                  <a:cubicBezTo>
                    <a:pt x="383" y="1297"/>
                    <a:pt x="385" y="1301"/>
                    <a:pt x="387" y="1303"/>
                  </a:cubicBezTo>
                  <a:cubicBezTo>
                    <a:pt x="390" y="1305"/>
                    <a:pt x="396" y="1307"/>
                    <a:pt x="401" y="1310"/>
                  </a:cubicBezTo>
                  <a:cubicBezTo>
                    <a:pt x="408" y="1313"/>
                    <a:pt x="413" y="1317"/>
                    <a:pt x="418" y="1320"/>
                  </a:cubicBezTo>
                  <a:cubicBezTo>
                    <a:pt x="421" y="1321"/>
                    <a:pt x="423" y="1321"/>
                    <a:pt x="426" y="1323"/>
                  </a:cubicBezTo>
                  <a:cubicBezTo>
                    <a:pt x="430" y="1325"/>
                    <a:pt x="433" y="1328"/>
                    <a:pt x="436" y="1330"/>
                  </a:cubicBezTo>
                  <a:cubicBezTo>
                    <a:pt x="439" y="1331"/>
                    <a:pt x="445" y="1333"/>
                    <a:pt x="449" y="1334"/>
                  </a:cubicBezTo>
                  <a:cubicBezTo>
                    <a:pt x="454" y="1337"/>
                    <a:pt x="459" y="1339"/>
                    <a:pt x="463" y="1340"/>
                  </a:cubicBezTo>
                  <a:cubicBezTo>
                    <a:pt x="468" y="1342"/>
                    <a:pt x="474" y="1345"/>
                    <a:pt x="479" y="1347"/>
                  </a:cubicBezTo>
                  <a:cubicBezTo>
                    <a:pt x="484" y="1350"/>
                    <a:pt x="490" y="1352"/>
                    <a:pt x="496" y="1354"/>
                  </a:cubicBezTo>
                  <a:cubicBezTo>
                    <a:pt x="500" y="1356"/>
                    <a:pt x="504" y="1356"/>
                    <a:pt x="509" y="1358"/>
                  </a:cubicBezTo>
                  <a:cubicBezTo>
                    <a:pt x="516" y="1360"/>
                    <a:pt x="522" y="1363"/>
                    <a:pt x="529" y="1366"/>
                  </a:cubicBezTo>
                  <a:cubicBezTo>
                    <a:pt x="534" y="1367"/>
                    <a:pt x="537" y="1367"/>
                    <a:pt x="543" y="1369"/>
                  </a:cubicBezTo>
                  <a:cubicBezTo>
                    <a:pt x="549" y="1370"/>
                    <a:pt x="557" y="1373"/>
                    <a:pt x="564" y="1375"/>
                  </a:cubicBezTo>
                  <a:cubicBezTo>
                    <a:pt x="568" y="1376"/>
                    <a:pt x="572" y="1377"/>
                    <a:pt x="576" y="1377"/>
                  </a:cubicBezTo>
                  <a:cubicBezTo>
                    <a:pt x="579" y="1378"/>
                    <a:pt x="583" y="1379"/>
                    <a:pt x="587" y="1380"/>
                  </a:cubicBezTo>
                  <a:cubicBezTo>
                    <a:pt x="591" y="1380"/>
                    <a:pt x="594" y="1381"/>
                    <a:pt x="598" y="1382"/>
                  </a:cubicBezTo>
                  <a:cubicBezTo>
                    <a:pt x="602" y="1382"/>
                    <a:pt x="605" y="1383"/>
                    <a:pt x="609" y="1383"/>
                  </a:cubicBezTo>
                  <a:cubicBezTo>
                    <a:pt x="615" y="1384"/>
                    <a:pt x="622" y="1387"/>
                    <a:pt x="629" y="1388"/>
                  </a:cubicBezTo>
                  <a:cubicBezTo>
                    <a:pt x="632" y="1388"/>
                    <a:pt x="633" y="1387"/>
                    <a:pt x="636" y="1388"/>
                  </a:cubicBezTo>
                  <a:cubicBezTo>
                    <a:pt x="640" y="1388"/>
                    <a:pt x="646" y="1389"/>
                    <a:pt x="651" y="1390"/>
                  </a:cubicBezTo>
                  <a:cubicBezTo>
                    <a:pt x="657" y="1391"/>
                    <a:pt x="661" y="1391"/>
                    <a:pt x="666" y="1391"/>
                  </a:cubicBezTo>
                  <a:cubicBezTo>
                    <a:pt x="670" y="1391"/>
                    <a:pt x="674" y="1392"/>
                    <a:pt x="678" y="1392"/>
                  </a:cubicBezTo>
                  <a:cubicBezTo>
                    <a:pt x="681" y="1392"/>
                    <a:pt x="684" y="1392"/>
                    <a:pt x="687" y="1392"/>
                  </a:cubicBezTo>
                  <a:cubicBezTo>
                    <a:pt x="689" y="1392"/>
                    <a:pt x="690" y="1394"/>
                    <a:pt x="693" y="1394"/>
                  </a:cubicBezTo>
                  <a:cubicBezTo>
                    <a:pt x="693" y="1394"/>
                    <a:pt x="696" y="1393"/>
                    <a:pt x="698" y="1393"/>
                  </a:cubicBezTo>
                  <a:cubicBezTo>
                    <a:pt x="702" y="1393"/>
                    <a:pt x="706" y="1393"/>
                    <a:pt x="709" y="1393"/>
                  </a:cubicBezTo>
                  <a:cubicBezTo>
                    <a:pt x="707" y="1393"/>
                    <a:pt x="714" y="1393"/>
                    <a:pt x="714" y="1393"/>
                  </a:cubicBezTo>
                  <a:cubicBezTo>
                    <a:pt x="716" y="1393"/>
                    <a:pt x="718" y="1395"/>
                    <a:pt x="719" y="1395"/>
                  </a:cubicBezTo>
                  <a:cubicBezTo>
                    <a:pt x="722" y="1395"/>
                    <a:pt x="727" y="1393"/>
                    <a:pt x="731" y="1393"/>
                  </a:cubicBezTo>
                  <a:cubicBezTo>
                    <a:pt x="734" y="1393"/>
                    <a:pt x="736" y="1394"/>
                    <a:pt x="739" y="1394"/>
                  </a:cubicBezTo>
                  <a:cubicBezTo>
                    <a:pt x="747" y="1393"/>
                    <a:pt x="755" y="1392"/>
                    <a:pt x="761" y="1389"/>
                  </a:cubicBezTo>
                  <a:cubicBezTo>
                    <a:pt x="765" y="1391"/>
                    <a:pt x="770" y="1391"/>
                    <a:pt x="775" y="1390"/>
                  </a:cubicBezTo>
                  <a:cubicBezTo>
                    <a:pt x="777" y="1390"/>
                    <a:pt x="780" y="1390"/>
                    <a:pt x="783" y="1389"/>
                  </a:cubicBezTo>
                  <a:cubicBezTo>
                    <a:pt x="786" y="1389"/>
                    <a:pt x="789" y="1388"/>
                    <a:pt x="792" y="1388"/>
                  </a:cubicBezTo>
                  <a:cubicBezTo>
                    <a:pt x="796" y="1387"/>
                    <a:pt x="806" y="1386"/>
                    <a:pt x="811" y="1386"/>
                  </a:cubicBezTo>
                  <a:cubicBezTo>
                    <a:pt x="814" y="1385"/>
                    <a:pt x="816" y="1387"/>
                    <a:pt x="818" y="1386"/>
                  </a:cubicBezTo>
                  <a:cubicBezTo>
                    <a:pt x="819" y="1386"/>
                    <a:pt x="819" y="1384"/>
                    <a:pt x="823" y="1384"/>
                  </a:cubicBezTo>
                  <a:cubicBezTo>
                    <a:pt x="827" y="1383"/>
                    <a:pt x="826" y="1385"/>
                    <a:pt x="831" y="1383"/>
                  </a:cubicBezTo>
                  <a:cubicBezTo>
                    <a:pt x="838" y="1382"/>
                    <a:pt x="844" y="1380"/>
                    <a:pt x="850" y="1378"/>
                  </a:cubicBezTo>
                  <a:cubicBezTo>
                    <a:pt x="857" y="1377"/>
                    <a:pt x="863" y="1375"/>
                    <a:pt x="870" y="1374"/>
                  </a:cubicBezTo>
                  <a:cubicBezTo>
                    <a:pt x="867" y="1380"/>
                    <a:pt x="873" y="1379"/>
                    <a:pt x="874" y="1382"/>
                  </a:cubicBezTo>
                  <a:cubicBezTo>
                    <a:pt x="878" y="1381"/>
                    <a:pt x="882" y="1380"/>
                    <a:pt x="886" y="1379"/>
                  </a:cubicBezTo>
                  <a:cubicBezTo>
                    <a:pt x="890" y="1379"/>
                    <a:pt x="893" y="1379"/>
                    <a:pt x="895" y="1380"/>
                  </a:cubicBezTo>
                  <a:cubicBezTo>
                    <a:pt x="887" y="1383"/>
                    <a:pt x="879" y="1384"/>
                    <a:pt x="871" y="1386"/>
                  </a:cubicBezTo>
                  <a:cubicBezTo>
                    <a:pt x="863" y="1388"/>
                    <a:pt x="856" y="1389"/>
                    <a:pt x="849" y="1391"/>
                  </a:cubicBezTo>
                  <a:cubicBezTo>
                    <a:pt x="846" y="1392"/>
                    <a:pt x="844" y="1394"/>
                    <a:pt x="841" y="1395"/>
                  </a:cubicBezTo>
                  <a:cubicBezTo>
                    <a:pt x="839" y="1395"/>
                    <a:pt x="837" y="1394"/>
                    <a:pt x="834" y="1395"/>
                  </a:cubicBezTo>
                  <a:cubicBezTo>
                    <a:pt x="832" y="1396"/>
                    <a:pt x="831" y="1398"/>
                    <a:pt x="829" y="1398"/>
                  </a:cubicBezTo>
                  <a:cubicBezTo>
                    <a:pt x="829" y="1398"/>
                    <a:pt x="826" y="1397"/>
                    <a:pt x="825" y="1397"/>
                  </a:cubicBezTo>
                  <a:cubicBezTo>
                    <a:pt x="811" y="1398"/>
                    <a:pt x="811" y="1405"/>
                    <a:pt x="802" y="1406"/>
                  </a:cubicBezTo>
                  <a:cubicBezTo>
                    <a:pt x="800" y="1404"/>
                    <a:pt x="809" y="1401"/>
                    <a:pt x="801" y="1402"/>
                  </a:cubicBezTo>
                  <a:cubicBezTo>
                    <a:pt x="801" y="1408"/>
                    <a:pt x="797" y="1402"/>
                    <a:pt x="798" y="1402"/>
                  </a:cubicBezTo>
                  <a:cubicBezTo>
                    <a:pt x="794" y="1402"/>
                    <a:pt x="790" y="1404"/>
                    <a:pt x="786" y="1405"/>
                  </a:cubicBezTo>
                  <a:cubicBezTo>
                    <a:pt x="780" y="1406"/>
                    <a:pt x="774" y="1407"/>
                    <a:pt x="767" y="1408"/>
                  </a:cubicBezTo>
                  <a:cubicBezTo>
                    <a:pt x="764" y="1408"/>
                    <a:pt x="760" y="1409"/>
                    <a:pt x="757" y="1409"/>
                  </a:cubicBezTo>
                  <a:cubicBezTo>
                    <a:pt x="754" y="1409"/>
                    <a:pt x="750" y="1409"/>
                    <a:pt x="747" y="1410"/>
                  </a:cubicBezTo>
                  <a:cubicBezTo>
                    <a:pt x="742" y="1410"/>
                    <a:pt x="736" y="1411"/>
                    <a:pt x="731" y="1412"/>
                  </a:cubicBezTo>
                  <a:cubicBezTo>
                    <a:pt x="728" y="1412"/>
                    <a:pt x="726" y="1413"/>
                    <a:pt x="723" y="1413"/>
                  </a:cubicBezTo>
                  <a:cubicBezTo>
                    <a:pt x="721" y="1412"/>
                    <a:pt x="718" y="1412"/>
                    <a:pt x="716" y="1411"/>
                  </a:cubicBezTo>
                  <a:cubicBezTo>
                    <a:pt x="718" y="1409"/>
                    <a:pt x="723" y="1410"/>
                    <a:pt x="727" y="1409"/>
                  </a:cubicBezTo>
                  <a:cubicBezTo>
                    <a:pt x="731" y="1409"/>
                    <a:pt x="735" y="1409"/>
                    <a:pt x="735" y="1406"/>
                  </a:cubicBezTo>
                  <a:cubicBezTo>
                    <a:pt x="730" y="1408"/>
                    <a:pt x="725" y="1406"/>
                    <a:pt x="723" y="1407"/>
                  </a:cubicBezTo>
                  <a:cubicBezTo>
                    <a:pt x="720" y="1407"/>
                    <a:pt x="719" y="1408"/>
                    <a:pt x="716" y="1408"/>
                  </a:cubicBezTo>
                  <a:cubicBezTo>
                    <a:pt x="711" y="1409"/>
                    <a:pt x="704" y="1406"/>
                    <a:pt x="700" y="1409"/>
                  </a:cubicBezTo>
                  <a:cubicBezTo>
                    <a:pt x="703" y="1410"/>
                    <a:pt x="708" y="1410"/>
                    <a:pt x="707" y="1412"/>
                  </a:cubicBezTo>
                  <a:cubicBezTo>
                    <a:pt x="703" y="1413"/>
                    <a:pt x="700" y="1413"/>
                    <a:pt x="697" y="1413"/>
                  </a:cubicBezTo>
                  <a:cubicBezTo>
                    <a:pt x="695" y="1413"/>
                    <a:pt x="693" y="1413"/>
                    <a:pt x="691" y="1412"/>
                  </a:cubicBezTo>
                  <a:cubicBezTo>
                    <a:pt x="690" y="1412"/>
                    <a:pt x="688" y="1412"/>
                    <a:pt x="686" y="1412"/>
                  </a:cubicBezTo>
                  <a:cubicBezTo>
                    <a:pt x="683" y="1412"/>
                    <a:pt x="680" y="1413"/>
                    <a:pt x="677" y="1413"/>
                  </a:cubicBezTo>
                  <a:cubicBezTo>
                    <a:pt x="672" y="1413"/>
                    <a:pt x="665" y="1412"/>
                    <a:pt x="658" y="1411"/>
                  </a:cubicBezTo>
                  <a:cubicBezTo>
                    <a:pt x="656" y="1411"/>
                    <a:pt x="656" y="1412"/>
                    <a:pt x="654" y="1412"/>
                  </a:cubicBezTo>
                  <a:cubicBezTo>
                    <a:pt x="651" y="1412"/>
                    <a:pt x="649" y="1411"/>
                    <a:pt x="646" y="1411"/>
                  </a:cubicBezTo>
                  <a:cubicBezTo>
                    <a:pt x="642" y="1412"/>
                    <a:pt x="628" y="1410"/>
                    <a:pt x="625" y="1409"/>
                  </a:cubicBezTo>
                  <a:cubicBezTo>
                    <a:pt x="624" y="1409"/>
                    <a:pt x="624" y="1407"/>
                    <a:pt x="623" y="1406"/>
                  </a:cubicBezTo>
                  <a:cubicBezTo>
                    <a:pt x="621" y="1406"/>
                    <a:pt x="616" y="1405"/>
                    <a:pt x="616" y="1406"/>
                  </a:cubicBezTo>
                  <a:cubicBezTo>
                    <a:pt x="618" y="1407"/>
                    <a:pt x="620" y="1407"/>
                    <a:pt x="619" y="1408"/>
                  </a:cubicBezTo>
                  <a:cubicBezTo>
                    <a:pt x="609" y="1409"/>
                    <a:pt x="594" y="1406"/>
                    <a:pt x="586" y="1404"/>
                  </a:cubicBezTo>
                  <a:cubicBezTo>
                    <a:pt x="584" y="1404"/>
                    <a:pt x="580" y="1404"/>
                    <a:pt x="577" y="1404"/>
                  </a:cubicBezTo>
                  <a:cubicBezTo>
                    <a:pt x="575" y="1404"/>
                    <a:pt x="575" y="1403"/>
                    <a:pt x="572" y="1402"/>
                  </a:cubicBezTo>
                  <a:cubicBezTo>
                    <a:pt x="563" y="1401"/>
                    <a:pt x="553" y="1398"/>
                    <a:pt x="543" y="1396"/>
                  </a:cubicBezTo>
                  <a:cubicBezTo>
                    <a:pt x="533" y="1394"/>
                    <a:pt x="523" y="1390"/>
                    <a:pt x="514" y="1388"/>
                  </a:cubicBezTo>
                  <a:cubicBezTo>
                    <a:pt x="511" y="1388"/>
                    <a:pt x="510" y="1389"/>
                    <a:pt x="508" y="1388"/>
                  </a:cubicBezTo>
                  <a:cubicBezTo>
                    <a:pt x="508" y="1388"/>
                    <a:pt x="505" y="1386"/>
                    <a:pt x="503" y="1386"/>
                  </a:cubicBezTo>
                  <a:cubicBezTo>
                    <a:pt x="502" y="1386"/>
                    <a:pt x="493" y="1385"/>
                    <a:pt x="497" y="1383"/>
                  </a:cubicBezTo>
                  <a:cubicBezTo>
                    <a:pt x="490" y="1380"/>
                    <a:pt x="492" y="1386"/>
                    <a:pt x="486" y="1383"/>
                  </a:cubicBezTo>
                  <a:cubicBezTo>
                    <a:pt x="482" y="1379"/>
                    <a:pt x="472" y="1377"/>
                    <a:pt x="465" y="1373"/>
                  </a:cubicBezTo>
                  <a:cubicBezTo>
                    <a:pt x="462" y="1372"/>
                    <a:pt x="462" y="1369"/>
                    <a:pt x="459" y="1369"/>
                  </a:cubicBezTo>
                  <a:cubicBezTo>
                    <a:pt x="456" y="1372"/>
                    <a:pt x="448" y="1365"/>
                    <a:pt x="442" y="1364"/>
                  </a:cubicBezTo>
                  <a:cubicBezTo>
                    <a:pt x="438" y="1363"/>
                    <a:pt x="434" y="1363"/>
                    <a:pt x="431" y="1362"/>
                  </a:cubicBezTo>
                  <a:cubicBezTo>
                    <a:pt x="429" y="1361"/>
                    <a:pt x="426" y="1358"/>
                    <a:pt x="424" y="1356"/>
                  </a:cubicBezTo>
                  <a:cubicBezTo>
                    <a:pt x="421" y="1355"/>
                    <a:pt x="417" y="1352"/>
                    <a:pt x="414" y="1351"/>
                  </a:cubicBezTo>
                  <a:cubicBezTo>
                    <a:pt x="410" y="1349"/>
                    <a:pt x="406" y="1349"/>
                    <a:pt x="402" y="1347"/>
                  </a:cubicBezTo>
                  <a:cubicBezTo>
                    <a:pt x="399" y="1345"/>
                    <a:pt x="397" y="1342"/>
                    <a:pt x="394" y="1340"/>
                  </a:cubicBezTo>
                  <a:cubicBezTo>
                    <a:pt x="389" y="1339"/>
                    <a:pt x="395" y="1344"/>
                    <a:pt x="391" y="1343"/>
                  </a:cubicBezTo>
                  <a:cubicBezTo>
                    <a:pt x="389" y="1341"/>
                    <a:pt x="386" y="1340"/>
                    <a:pt x="383" y="1339"/>
                  </a:cubicBezTo>
                  <a:cubicBezTo>
                    <a:pt x="381" y="1338"/>
                    <a:pt x="378" y="1336"/>
                    <a:pt x="375" y="1334"/>
                  </a:cubicBezTo>
                  <a:cubicBezTo>
                    <a:pt x="372" y="1332"/>
                    <a:pt x="372" y="1330"/>
                    <a:pt x="368" y="1328"/>
                  </a:cubicBezTo>
                  <a:cubicBezTo>
                    <a:pt x="366" y="1327"/>
                    <a:pt x="363" y="1326"/>
                    <a:pt x="360" y="1324"/>
                  </a:cubicBezTo>
                  <a:cubicBezTo>
                    <a:pt x="352" y="1320"/>
                    <a:pt x="340" y="1312"/>
                    <a:pt x="333" y="1307"/>
                  </a:cubicBezTo>
                  <a:cubicBezTo>
                    <a:pt x="329" y="1304"/>
                    <a:pt x="327" y="1301"/>
                    <a:pt x="324" y="1298"/>
                  </a:cubicBezTo>
                  <a:cubicBezTo>
                    <a:pt x="322" y="1297"/>
                    <a:pt x="318" y="1296"/>
                    <a:pt x="316" y="1294"/>
                  </a:cubicBezTo>
                  <a:cubicBezTo>
                    <a:pt x="314" y="1293"/>
                    <a:pt x="312" y="1290"/>
                    <a:pt x="309" y="1289"/>
                  </a:cubicBezTo>
                  <a:cubicBezTo>
                    <a:pt x="307" y="1287"/>
                    <a:pt x="303" y="1286"/>
                    <a:pt x="301" y="1285"/>
                  </a:cubicBezTo>
                  <a:cubicBezTo>
                    <a:pt x="299" y="1283"/>
                    <a:pt x="297" y="1280"/>
                    <a:pt x="294" y="1278"/>
                  </a:cubicBezTo>
                  <a:cubicBezTo>
                    <a:pt x="294" y="1278"/>
                    <a:pt x="292" y="1278"/>
                    <a:pt x="290" y="1276"/>
                  </a:cubicBezTo>
                  <a:cubicBezTo>
                    <a:pt x="287" y="1274"/>
                    <a:pt x="287" y="1272"/>
                    <a:pt x="285" y="1271"/>
                  </a:cubicBezTo>
                  <a:cubicBezTo>
                    <a:pt x="282" y="1268"/>
                    <a:pt x="279" y="1268"/>
                    <a:pt x="277" y="1266"/>
                  </a:cubicBezTo>
                  <a:cubicBezTo>
                    <a:pt x="274" y="1264"/>
                    <a:pt x="274" y="1261"/>
                    <a:pt x="271" y="1259"/>
                  </a:cubicBezTo>
                  <a:cubicBezTo>
                    <a:pt x="269" y="1258"/>
                    <a:pt x="266" y="1257"/>
                    <a:pt x="265" y="1256"/>
                  </a:cubicBezTo>
                  <a:cubicBezTo>
                    <a:pt x="262" y="1254"/>
                    <a:pt x="261" y="1251"/>
                    <a:pt x="259" y="1249"/>
                  </a:cubicBezTo>
                  <a:cubicBezTo>
                    <a:pt x="255" y="1246"/>
                    <a:pt x="252" y="1243"/>
                    <a:pt x="248" y="1240"/>
                  </a:cubicBezTo>
                  <a:cubicBezTo>
                    <a:pt x="244" y="1236"/>
                    <a:pt x="240" y="1233"/>
                    <a:pt x="237" y="1229"/>
                  </a:cubicBezTo>
                  <a:cubicBezTo>
                    <a:pt x="235" y="1228"/>
                    <a:pt x="233" y="1226"/>
                    <a:pt x="231" y="1224"/>
                  </a:cubicBezTo>
                  <a:cubicBezTo>
                    <a:pt x="229" y="1222"/>
                    <a:pt x="227" y="1220"/>
                    <a:pt x="225" y="1219"/>
                  </a:cubicBezTo>
                  <a:cubicBezTo>
                    <a:pt x="221" y="1215"/>
                    <a:pt x="218" y="1211"/>
                    <a:pt x="214" y="1208"/>
                  </a:cubicBezTo>
                  <a:cubicBezTo>
                    <a:pt x="213" y="1206"/>
                    <a:pt x="211" y="1202"/>
                    <a:pt x="209" y="1200"/>
                  </a:cubicBezTo>
                  <a:cubicBezTo>
                    <a:pt x="206" y="1198"/>
                    <a:pt x="205" y="1199"/>
                    <a:pt x="203" y="1196"/>
                  </a:cubicBezTo>
                  <a:cubicBezTo>
                    <a:pt x="201" y="1194"/>
                    <a:pt x="201" y="1193"/>
                    <a:pt x="199" y="1190"/>
                  </a:cubicBezTo>
                  <a:cubicBezTo>
                    <a:pt x="197" y="1188"/>
                    <a:pt x="194" y="1186"/>
                    <a:pt x="194" y="1185"/>
                  </a:cubicBezTo>
                  <a:cubicBezTo>
                    <a:pt x="192" y="1183"/>
                    <a:pt x="193" y="1181"/>
                    <a:pt x="190" y="1179"/>
                  </a:cubicBezTo>
                  <a:cubicBezTo>
                    <a:pt x="189" y="1177"/>
                    <a:pt x="186" y="1176"/>
                    <a:pt x="185" y="1174"/>
                  </a:cubicBezTo>
                  <a:cubicBezTo>
                    <a:pt x="184" y="1173"/>
                    <a:pt x="178" y="1165"/>
                    <a:pt x="177" y="1162"/>
                  </a:cubicBezTo>
                  <a:cubicBezTo>
                    <a:pt x="174" y="1159"/>
                    <a:pt x="172" y="1156"/>
                    <a:pt x="169" y="1152"/>
                  </a:cubicBezTo>
                  <a:cubicBezTo>
                    <a:pt x="166" y="1149"/>
                    <a:pt x="163" y="1145"/>
                    <a:pt x="160" y="1140"/>
                  </a:cubicBezTo>
                  <a:cubicBezTo>
                    <a:pt x="157" y="1136"/>
                    <a:pt x="154" y="1132"/>
                    <a:pt x="151" y="1127"/>
                  </a:cubicBezTo>
                  <a:cubicBezTo>
                    <a:pt x="148" y="1123"/>
                    <a:pt x="145" y="1118"/>
                    <a:pt x="142" y="1113"/>
                  </a:cubicBezTo>
                  <a:cubicBezTo>
                    <a:pt x="139" y="1109"/>
                    <a:pt x="136" y="1104"/>
                    <a:pt x="133" y="1099"/>
                  </a:cubicBezTo>
                  <a:cubicBezTo>
                    <a:pt x="131" y="1095"/>
                    <a:pt x="128" y="1090"/>
                    <a:pt x="126" y="1086"/>
                  </a:cubicBezTo>
                  <a:cubicBezTo>
                    <a:pt x="120" y="1077"/>
                    <a:pt x="115" y="1070"/>
                    <a:pt x="112" y="1064"/>
                  </a:cubicBezTo>
                  <a:cubicBezTo>
                    <a:pt x="110" y="1061"/>
                    <a:pt x="107" y="1058"/>
                    <a:pt x="106" y="1055"/>
                  </a:cubicBezTo>
                  <a:cubicBezTo>
                    <a:pt x="106" y="1055"/>
                    <a:pt x="106" y="1052"/>
                    <a:pt x="106" y="1052"/>
                  </a:cubicBezTo>
                  <a:cubicBezTo>
                    <a:pt x="106" y="1048"/>
                    <a:pt x="103" y="1045"/>
                    <a:pt x="101" y="1041"/>
                  </a:cubicBezTo>
                  <a:cubicBezTo>
                    <a:pt x="99" y="1037"/>
                    <a:pt x="96" y="1030"/>
                    <a:pt x="94" y="1026"/>
                  </a:cubicBezTo>
                  <a:cubicBezTo>
                    <a:pt x="92" y="1021"/>
                    <a:pt x="91" y="1015"/>
                    <a:pt x="89" y="1011"/>
                  </a:cubicBezTo>
                  <a:cubicBezTo>
                    <a:pt x="88" y="1010"/>
                    <a:pt x="86" y="1008"/>
                    <a:pt x="85" y="1005"/>
                  </a:cubicBezTo>
                  <a:cubicBezTo>
                    <a:pt x="84" y="1003"/>
                    <a:pt x="85" y="1002"/>
                    <a:pt x="84" y="1000"/>
                  </a:cubicBezTo>
                  <a:cubicBezTo>
                    <a:pt x="82" y="996"/>
                    <a:pt x="80" y="992"/>
                    <a:pt x="79" y="987"/>
                  </a:cubicBezTo>
                  <a:cubicBezTo>
                    <a:pt x="77" y="983"/>
                    <a:pt x="75" y="978"/>
                    <a:pt x="73" y="973"/>
                  </a:cubicBezTo>
                  <a:cubicBezTo>
                    <a:pt x="72" y="968"/>
                    <a:pt x="70" y="963"/>
                    <a:pt x="68" y="957"/>
                  </a:cubicBezTo>
                  <a:cubicBezTo>
                    <a:pt x="66" y="952"/>
                    <a:pt x="64" y="946"/>
                    <a:pt x="63" y="941"/>
                  </a:cubicBezTo>
                  <a:cubicBezTo>
                    <a:pt x="61" y="936"/>
                    <a:pt x="60" y="930"/>
                    <a:pt x="58" y="925"/>
                  </a:cubicBezTo>
                  <a:cubicBezTo>
                    <a:pt x="56" y="920"/>
                    <a:pt x="53" y="917"/>
                    <a:pt x="52" y="912"/>
                  </a:cubicBezTo>
                  <a:cubicBezTo>
                    <a:pt x="49" y="903"/>
                    <a:pt x="48" y="895"/>
                    <a:pt x="46" y="891"/>
                  </a:cubicBezTo>
                  <a:cubicBezTo>
                    <a:pt x="45" y="891"/>
                    <a:pt x="44" y="892"/>
                    <a:pt x="44" y="891"/>
                  </a:cubicBezTo>
                  <a:cubicBezTo>
                    <a:pt x="44" y="891"/>
                    <a:pt x="43" y="888"/>
                    <a:pt x="42" y="888"/>
                  </a:cubicBezTo>
                  <a:cubicBezTo>
                    <a:pt x="41" y="888"/>
                    <a:pt x="40" y="891"/>
                    <a:pt x="39" y="890"/>
                  </a:cubicBezTo>
                  <a:cubicBezTo>
                    <a:pt x="37" y="889"/>
                    <a:pt x="35" y="882"/>
                    <a:pt x="34" y="884"/>
                  </a:cubicBezTo>
                  <a:cubicBezTo>
                    <a:pt x="32" y="885"/>
                    <a:pt x="31" y="892"/>
                    <a:pt x="32" y="898"/>
                  </a:cubicBezTo>
                  <a:cubicBezTo>
                    <a:pt x="32" y="901"/>
                    <a:pt x="35" y="904"/>
                    <a:pt x="36" y="908"/>
                  </a:cubicBezTo>
                  <a:cubicBezTo>
                    <a:pt x="37" y="911"/>
                    <a:pt x="36" y="912"/>
                    <a:pt x="37" y="915"/>
                  </a:cubicBezTo>
                  <a:cubicBezTo>
                    <a:pt x="37" y="918"/>
                    <a:pt x="38" y="918"/>
                    <a:pt x="39" y="921"/>
                  </a:cubicBezTo>
                  <a:cubicBezTo>
                    <a:pt x="40" y="924"/>
                    <a:pt x="39" y="925"/>
                    <a:pt x="40" y="928"/>
                  </a:cubicBezTo>
                  <a:cubicBezTo>
                    <a:pt x="41" y="932"/>
                    <a:pt x="44" y="937"/>
                    <a:pt x="45" y="942"/>
                  </a:cubicBezTo>
                  <a:cubicBezTo>
                    <a:pt x="46" y="945"/>
                    <a:pt x="47" y="950"/>
                    <a:pt x="48" y="954"/>
                  </a:cubicBezTo>
                  <a:cubicBezTo>
                    <a:pt x="50" y="958"/>
                    <a:pt x="51" y="962"/>
                    <a:pt x="53" y="966"/>
                  </a:cubicBezTo>
                  <a:cubicBezTo>
                    <a:pt x="55" y="972"/>
                    <a:pt x="58" y="978"/>
                    <a:pt x="60" y="983"/>
                  </a:cubicBezTo>
                  <a:cubicBezTo>
                    <a:pt x="62" y="989"/>
                    <a:pt x="63" y="992"/>
                    <a:pt x="65" y="997"/>
                  </a:cubicBezTo>
                  <a:cubicBezTo>
                    <a:pt x="68" y="1003"/>
                    <a:pt x="70" y="1010"/>
                    <a:pt x="73" y="1018"/>
                  </a:cubicBezTo>
                  <a:cubicBezTo>
                    <a:pt x="76" y="1025"/>
                    <a:pt x="79" y="1033"/>
                    <a:pt x="82" y="1040"/>
                  </a:cubicBezTo>
                  <a:cubicBezTo>
                    <a:pt x="85" y="1048"/>
                    <a:pt x="89" y="1055"/>
                    <a:pt x="92" y="1062"/>
                  </a:cubicBezTo>
                  <a:cubicBezTo>
                    <a:pt x="95" y="1068"/>
                    <a:pt x="98" y="1075"/>
                    <a:pt x="102" y="1079"/>
                  </a:cubicBezTo>
                  <a:cubicBezTo>
                    <a:pt x="103" y="1081"/>
                    <a:pt x="105" y="1083"/>
                    <a:pt x="107" y="1085"/>
                  </a:cubicBezTo>
                  <a:cubicBezTo>
                    <a:pt x="109" y="1089"/>
                    <a:pt x="111" y="1094"/>
                    <a:pt x="114" y="1099"/>
                  </a:cubicBezTo>
                  <a:cubicBezTo>
                    <a:pt x="115" y="1102"/>
                    <a:pt x="116" y="1104"/>
                    <a:pt x="117" y="1106"/>
                  </a:cubicBezTo>
                  <a:cubicBezTo>
                    <a:pt x="118" y="1109"/>
                    <a:pt x="119" y="1111"/>
                    <a:pt x="121" y="1113"/>
                  </a:cubicBezTo>
                  <a:cubicBezTo>
                    <a:pt x="122" y="1115"/>
                    <a:pt x="125" y="1117"/>
                    <a:pt x="127" y="1120"/>
                  </a:cubicBezTo>
                  <a:cubicBezTo>
                    <a:pt x="128" y="1122"/>
                    <a:pt x="130" y="1126"/>
                    <a:pt x="131" y="1128"/>
                  </a:cubicBezTo>
                  <a:cubicBezTo>
                    <a:pt x="133" y="1130"/>
                    <a:pt x="134" y="1133"/>
                    <a:pt x="136" y="1136"/>
                  </a:cubicBezTo>
                  <a:cubicBezTo>
                    <a:pt x="138" y="1139"/>
                    <a:pt x="140" y="1142"/>
                    <a:pt x="142" y="1145"/>
                  </a:cubicBezTo>
                  <a:cubicBezTo>
                    <a:pt x="145" y="1149"/>
                    <a:pt x="149" y="1154"/>
                    <a:pt x="153" y="1158"/>
                  </a:cubicBezTo>
                  <a:cubicBezTo>
                    <a:pt x="157" y="1163"/>
                    <a:pt x="161" y="1167"/>
                    <a:pt x="165" y="1171"/>
                  </a:cubicBezTo>
                  <a:cubicBezTo>
                    <a:pt x="166" y="1173"/>
                    <a:pt x="168" y="1177"/>
                    <a:pt x="170" y="1179"/>
                  </a:cubicBezTo>
                  <a:cubicBezTo>
                    <a:pt x="175" y="1187"/>
                    <a:pt x="183" y="1195"/>
                    <a:pt x="187" y="1200"/>
                  </a:cubicBezTo>
                  <a:cubicBezTo>
                    <a:pt x="189" y="1203"/>
                    <a:pt x="190" y="1206"/>
                    <a:pt x="192" y="1208"/>
                  </a:cubicBezTo>
                  <a:cubicBezTo>
                    <a:pt x="195" y="1213"/>
                    <a:pt x="201" y="1217"/>
                    <a:pt x="202" y="1219"/>
                  </a:cubicBezTo>
                  <a:cubicBezTo>
                    <a:pt x="208" y="1225"/>
                    <a:pt x="207" y="1229"/>
                    <a:pt x="214" y="1230"/>
                  </a:cubicBezTo>
                  <a:cubicBezTo>
                    <a:pt x="216" y="1232"/>
                    <a:pt x="218" y="1235"/>
                    <a:pt x="219" y="1237"/>
                  </a:cubicBezTo>
                  <a:cubicBezTo>
                    <a:pt x="220" y="1240"/>
                    <a:pt x="221" y="1242"/>
                    <a:pt x="223" y="1244"/>
                  </a:cubicBezTo>
                  <a:cubicBezTo>
                    <a:pt x="224" y="1245"/>
                    <a:pt x="228" y="1248"/>
                    <a:pt x="230" y="1250"/>
                  </a:cubicBezTo>
                  <a:cubicBezTo>
                    <a:pt x="232" y="1251"/>
                    <a:pt x="234" y="1255"/>
                    <a:pt x="234" y="1256"/>
                  </a:cubicBezTo>
                  <a:cubicBezTo>
                    <a:pt x="230" y="1253"/>
                    <a:pt x="224" y="1247"/>
                    <a:pt x="219" y="1242"/>
                  </a:cubicBezTo>
                  <a:cubicBezTo>
                    <a:pt x="213" y="1237"/>
                    <a:pt x="208" y="1232"/>
                    <a:pt x="205" y="1229"/>
                  </a:cubicBezTo>
                  <a:cubicBezTo>
                    <a:pt x="201" y="1225"/>
                    <a:pt x="197" y="1221"/>
                    <a:pt x="193" y="1217"/>
                  </a:cubicBezTo>
                  <a:cubicBezTo>
                    <a:pt x="189" y="1213"/>
                    <a:pt x="186" y="1209"/>
                    <a:pt x="183" y="1206"/>
                  </a:cubicBezTo>
                  <a:cubicBezTo>
                    <a:pt x="181" y="1204"/>
                    <a:pt x="178" y="1204"/>
                    <a:pt x="176" y="1202"/>
                  </a:cubicBezTo>
                  <a:cubicBezTo>
                    <a:pt x="175" y="1201"/>
                    <a:pt x="173" y="1199"/>
                    <a:pt x="172" y="1199"/>
                  </a:cubicBezTo>
                  <a:cubicBezTo>
                    <a:pt x="166" y="1194"/>
                    <a:pt x="167" y="1191"/>
                    <a:pt x="163" y="1186"/>
                  </a:cubicBezTo>
                  <a:cubicBezTo>
                    <a:pt x="160" y="1182"/>
                    <a:pt x="155" y="1180"/>
                    <a:pt x="150" y="1175"/>
                  </a:cubicBezTo>
                  <a:cubicBezTo>
                    <a:pt x="147" y="1172"/>
                    <a:pt x="145" y="1167"/>
                    <a:pt x="142" y="1163"/>
                  </a:cubicBezTo>
                  <a:cubicBezTo>
                    <a:pt x="140" y="1162"/>
                    <a:pt x="138" y="1160"/>
                    <a:pt x="136" y="1158"/>
                  </a:cubicBezTo>
                  <a:cubicBezTo>
                    <a:pt x="134" y="1156"/>
                    <a:pt x="132" y="1152"/>
                    <a:pt x="130" y="1150"/>
                  </a:cubicBezTo>
                  <a:cubicBezTo>
                    <a:pt x="128" y="1148"/>
                    <a:pt x="125" y="1146"/>
                    <a:pt x="123" y="1144"/>
                  </a:cubicBezTo>
                  <a:cubicBezTo>
                    <a:pt x="120" y="1142"/>
                    <a:pt x="118" y="1141"/>
                    <a:pt x="115" y="1138"/>
                  </a:cubicBezTo>
                  <a:cubicBezTo>
                    <a:pt x="113" y="1140"/>
                    <a:pt x="117" y="1144"/>
                    <a:pt x="115" y="1145"/>
                  </a:cubicBezTo>
                  <a:cubicBezTo>
                    <a:pt x="115" y="1145"/>
                    <a:pt x="110" y="1138"/>
                    <a:pt x="109" y="1142"/>
                  </a:cubicBezTo>
                  <a:cubicBezTo>
                    <a:pt x="112" y="1151"/>
                    <a:pt x="118" y="1157"/>
                    <a:pt x="123" y="1165"/>
                  </a:cubicBezTo>
                  <a:cubicBezTo>
                    <a:pt x="128" y="1170"/>
                    <a:pt x="132" y="1177"/>
                    <a:pt x="136" y="1182"/>
                  </a:cubicBezTo>
                  <a:cubicBezTo>
                    <a:pt x="137" y="1184"/>
                    <a:pt x="139" y="1183"/>
                    <a:pt x="140" y="1185"/>
                  </a:cubicBezTo>
                  <a:cubicBezTo>
                    <a:pt x="142" y="1187"/>
                    <a:pt x="142" y="1189"/>
                    <a:pt x="144" y="1192"/>
                  </a:cubicBezTo>
                  <a:cubicBezTo>
                    <a:pt x="148" y="1196"/>
                    <a:pt x="153" y="1201"/>
                    <a:pt x="157" y="1206"/>
                  </a:cubicBezTo>
                  <a:cubicBezTo>
                    <a:pt x="162" y="1210"/>
                    <a:pt x="165" y="1215"/>
                    <a:pt x="170" y="1220"/>
                  </a:cubicBezTo>
                  <a:cubicBezTo>
                    <a:pt x="172" y="1223"/>
                    <a:pt x="176" y="1225"/>
                    <a:pt x="178" y="1228"/>
                  </a:cubicBezTo>
                  <a:cubicBezTo>
                    <a:pt x="186" y="1235"/>
                    <a:pt x="193" y="1245"/>
                    <a:pt x="202" y="1252"/>
                  </a:cubicBezTo>
                  <a:cubicBezTo>
                    <a:pt x="205" y="1255"/>
                    <a:pt x="208" y="1257"/>
                    <a:pt x="211" y="1259"/>
                  </a:cubicBezTo>
                  <a:cubicBezTo>
                    <a:pt x="217" y="1264"/>
                    <a:pt x="223" y="1271"/>
                    <a:pt x="229" y="1276"/>
                  </a:cubicBezTo>
                  <a:cubicBezTo>
                    <a:pt x="232" y="1279"/>
                    <a:pt x="236" y="1281"/>
                    <a:pt x="240" y="1284"/>
                  </a:cubicBezTo>
                  <a:cubicBezTo>
                    <a:pt x="245" y="1288"/>
                    <a:pt x="251" y="1293"/>
                    <a:pt x="256" y="1298"/>
                  </a:cubicBezTo>
                  <a:cubicBezTo>
                    <a:pt x="262" y="1302"/>
                    <a:pt x="268" y="1307"/>
                    <a:pt x="273" y="1311"/>
                  </a:cubicBezTo>
                  <a:cubicBezTo>
                    <a:pt x="276" y="1313"/>
                    <a:pt x="279" y="1316"/>
                    <a:pt x="283" y="1318"/>
                  </a:cubicBezTo>
                  <a:cubicBezTo>
                    <a:pt x="286" y="1320"/>
                    <a:pt x="290" y="1323"/>
                    <a:pt x="293" y="1325"/>
                  </a:cubicBezTo>
                  <a:cubicBezTo>
                    <a:pt x="301" y="1329"/>
                    <a:pt x="308" y="1334"/>
                    <a:pt x="313" y="1337"/>
                  </a:cubicBezTo>
                  <a:cubicBezTo>
                    <a:pt x="316" y="1339"/>
                    <a:pt x="317" y="1341"/>
                    <a:pt x="319" y="1342"/>
                  </a:cubicBezTo>
                  <a:cubicBezTo>
                    <a:pt x="319" y="1342"/>
                    <a:pt x="323" y="1343"/>
                    <a:pt x="326" y="1344"/>
                  </a:cubicBezTo>
                  <a:cubicBezTo>
                    <a:pt x="328" y="1346"/>
                    <a:pt x="327" y="1347"/>
                    <a:pt x="330" y="1348"/>
                  </a:cubicBezTo>
                  <a:cubicBezTo>
                    <a:pt x="332" y="1349"/>
                    <a:pt x="335" y="1349"/>
                    <a:pt x="337" y="1351"/>
                  </a:cubicBezTo>
                  <a:cubicBezTo>
                    <a:pt x="338" y="1351"/>
                    <a:pt x="339" y="1353"/>
                    <a:pt x="342" y="1354"/>
                  </a:cubicBezTo>
                  <a:cubicBezTo>
                    <a:pt x="348" y="1358"/>
                    <a:pt x="355" y="1362"/>
                    <a:pt x="362" y="1366"/>
                  </a:cubicBezTo>
                  <a:cubicBezTo>
                    <a:pt x="366" y="1368"/>
                    <a:pt x="369" y="1370"/>
                    <a:pt x="373" y="1372"/>
                  </a:cubicBezTo>
                  <a:cubicBezTo>
                    <a:pt x="376" y="1374"/>
                    <a:pt x="380" y="1375"/>
                    <a:pt x="383" y="1377"/>
                  </a:cubicBezTo>
                  <a:cubicBezTo>
                    <a:pt x="386" y="1378"/>
                    <a:pt x="389" y="1378"/>
                    <a:pt x="392" y="1379"/>
                  </a:cubicBezTo>
                  <a:cubicBezTo>
                    <a:pt x="396" y="1382"/>
                    <a:pt x="400" y="1385"/>
                    <a:pt x="405" y="1388"/>
                  </a:cubicBezTo>
                  <a:cubicBezTo>
                    <a:pt x="409" y="1390"/>
                    <a:pt x="413" y="1391"/>
                    <a:pt x="419" y="1393"/>
                  </a:cubicBezTo>
                  <a:cubicBezTo>
                    <a:pt x="421" y="1394"/>
                    <a:pt x="421" y="1396"/>
                    <a:pt x="425" y="1397"/>
                  </a:cubicBezTo>
                  <a:cubicBezTo>
                    <a:pt x="430" y="1399"/>
                    <a:pt x="432" y="1400"/>
                    <a:pt x="437" y="1402"/>
                  </a:cubicBezTo>
                  <a:cubicBezTo>
                    <a:pt x="440" y="1403"/>
                    <a:pt x="441" y="1402"/>
                    <a:pt x="444" y="1404"/>
                  </a:cubicBezTo>
                  <a:cubicBezTo>
                    <a:pt x="448" y="1406"/>
                    <a:pt x="452" y="1408"/>
                    <a:pt x="456" y="1410"/>
                  </a:cubicBezTo>
                  <a:cubicBezTo>
                    <a:pt x="459" y="1411"/>
                    <a:pt x="462" y="1410"/>
                    <a:pt x="466" y="1411"/>
                  </a:cubicBezTo>
                  <a:cubicBezTo>
                    <a:pt x="467" y="1411"/>
                    <a:pt x="469" y="1412"/>
                    <a:pt x="471" y="1413"/>
                  </a:cubicBezTo>
                  <a:cubicBezTo>
                    <a:pt x="479" y="1417"/>
                    <a:pt x="491" y="1421"/>
                    <a:pt x="503" y="1424"/>
                  </a:cubicBezTo>
                  <a:cubicBezTo>
                    <a:pt x="509" y="1426"/>
                    <a:pt x="515" y="1427"/>
                    <a:pt x="520" y="1429"/>
                  </a:cubicBezTo>
                  <a:cubicBezTo>
                    <a:pt x="526" y="1430"/>
                    <a:pt x="531" y="1431"/>
                    <a:pt x="535" y="1432"/>
                  </a:cubicBezTo>
                  <a:cubicBezTo>
                    <a:pt x="538" y="1433"/>
                    <a:pt x="538" y="1434"/>
                    <a:pt x="541" y="1434"/>
                  </a:cubicBezTo>
                  <a:cubicBezTo>
                    <a:pt x="541" y="1434"/>
                    <a:pt x="542" y="1433"/>
                    <a:pt x="543" y="1433"/>
                  </a:cubicBezTo>
                  <a:cubicBezTo>
                    <a:pt x="550" y="1433"/>
                    <a:pt x="556" y="1438"/>
                    <a:pt x="561" y="1439"/>
                  </a:cubicBezTo>
                  <a:cubicBezTo>
                    <a:pt x="565" y="1440"/>
                    <a:pt x="569" y="1439"/>
                    <a:pt x="574" y="1440"/>
                  </a:cubicBezTo>
                  <a:cubicBezTo>
                    <a:pt x="581" y="1441"/>
                    <a:pt x="588" y="1443"/>
                    <a:pt x="598" y="1445"/>
                  </a:cubicBezTo>
                  <a:cubicBezTo>
                    <a:pt x="602" y="1445"/>
                    <a:pt x="608" y="1446"/>
                    <a:pt x="613" y="1446"/>
                  </a:cubicBezTo>
                  <a:cubicBezTo>
                    <a:pt x="618" y="1446"/>
                    <a:pt x="623" y="1447"/>
                    <a:pt x="627" y="1447"/>
                  </a:cubicBezTo>
                  <a:cubicBezTo>
                    <a:pt x="630" y="1447"/>
                    <a:pt x="634" y="1448"/>
                    <a:pt x="637" y="1449"/>
                  </a:cubicBezTo>
                  <a:cubicBezTo>
                    <a:pt x="642" y="1449"/>
                    <a:pt x="648" y="1449"/>
                    <a:pt x="654" y="1449"/>
                  </a:cubicBezTo>
                  <a:cubicBezTo>
                    <a:pt x="660" y="1449"/>
                    <a:pt x="666" y="1449"/>
                    <a:pt x="672" y="1449"/>
                  </a:cubicBezTo>
                  <a:cubicBezTo>
                    <a:pt x="675" y="1450"/>
                    <a:pt x="679" y="1451"/>
                    <a:pt x="679" y="1451"/>
                  </a:cubicBezTo>
                  <a:cubicBezTo>
                    <a:pt x="682" y="1451"/>
                    <a:pt x="683" y="1450"/>
                    <a:pt x="687" y="1450"/>
                  </a:cubicBezTo>
                  <a:cubicBezTo>
                    <a:pt x="689" y="1450"/>
                    <a:pt x="691" y="1452"/>
                    <a:pt x="692" y="1452"/>
                  </a:cubicBezTo>
                  <a:cubicBezTo>
                    <a:pt x="695" y="1452"/>
                    <a:pt x="696" y="1451"/>
                    <a:pt x="698" y="1451"/>
                  </a:cubicBezTo>
                  <a:cubicBezTo>
                    <a:pt x="702" y="1451"/>
                    <a:pt x="702" y="1452"/>
                    <a:pt x="705" y="1452"/>
                  </a:cubicBezTo>
                  <a:cubicBezTo>
                    <a:pt x="712" y="1452"/>
                    <a:pt x="718" y="1451"/>
                    <a:pt x="724" y="1451"/>
                  </a:cubicBezTo>
                  <a:cubicBezTo>
                    <a:pt x="731" y="1450"/>
                    <a:pt x="737" y="1450"/>
                    <a:pt x="743" y="1450"/>
                  </a:cubicBezTo>
                  <a:cubicBezTo>
                    <a:pt x="745" y="1450"/>
                    <a:pt x="748" y="1451"/>
                    <a:pt x="750" y="1451"/>
                  </a:cubicBezTo>
                  <a:cubicBezTo>
                    <a:pt x="751" y="1451"/>
                    <a:pt x="755" y="1449"/>
                    <a:pt x="756" y="1449"/>
                  </a:cubicBezTo>
                  <a:cubicBezTo>
                    <a:pt x="758" y="1449"/>
                    <a:pt x="762" y="1449"/>
                    <a:pt x="765" y="1448"/>
                  </a:cubicBezTo>
                  <a:cubicBezTo>
                    <a:pt x="768" y="1447"/>
                    <a:pt x="770" y="1444"/>
                    <a:pt x="774" y="1444"/>
                  </a:cubicBezTo>
                  <a:cubicBezTo>
                    <a:pt x="779" y="1446"/>
                    <a:pt x="786" y="1446"/>
                    <a:pt x="794" y="1445"/>
                  </a:cubicBezTo>
                  <a:cubicBezTo>
                    <a:pt x="802" y="1444"/>
                    <a:pt x="810" y="1442"/>
                    <a:pt x="818" y="1441"/>
                  </a:cubicBezTo>
                  <a:cubicBezTo>
                    <a:pt x="822" y="1440"/>
                    <a:pt x="825" y="1440"/>
                    <a:pt x="828" y="1440"/>
                  </a:cubicBezTo>
                  <a:cubicBezTo>
                    <a:pt x="832" y="1440"/>
                    <a:pt x="835" y="1439"/>
                    <a:pt x="839" y="1439"/>
                  </a:cubicBezTo>
                  <a:cubicBezTo>
                    <a:pt x="841" y="1438"/>
                    <a:pt x="845" y="1436"/>
                    <a:pt x="848" y="1436"/>
                  </a:cubicBezTo>
                  <a:cubicBezTo>
                    <a:pt x="851" y="1435"/>
                    <a:pt x="852" y="1436"/>
                    <a:pt x="855" y="1435"/>
                  </a:cubicBezTo>
                  <a:cubicBezTo>
                    <a:pt x="860" y="1434"/>
                    <a:pt x="864" y="1432"/>
                    <a:pt x="869" y="1430"/>
                  </a:cubicBezTo>
                  <a:cubicBezTo>
                    <a:pt x="877" y="1428"/>
                    <a:pt x="886" y="1427"/>
                    <a:pt x="895" y="1424"/>
                  </a:cubicBezTo>
                  <a:cubicBezTo>
                    <a:pt x="903" y="1422"/>
                    <a:pt x="908" y="1419"/>
                    <a:pt x="914" y="1417"/>
                  </a:cubicBezTo>
                  <a:cubicBezTo>
                    <a:pt x="917" y="1417"/>
                    <a:pt x="920" y="1417"/>
                    <a:pt x="923" y="1416"/>
                  </a:cubicBezTo>
                  <a:cubicBezTo>
                    <a:pt x="925" y="1416"/>
                    <a:pt x="929" y="1413"/>
                    <a:pt x="932" y="1412"/>
                  </a:cubicBezTo>
                  <a:cubicBezTo>
                    <a:pt x="943" y="1407"/>
                    <a:pt x="960" y="1403"/>
                    <a:pt x="967" y="1399"/>
                  </a:cubicBezTo>
                  <a:cubicBezTo>
                    <a:pt x="968" y="1398"/>
                    <a:pt x="968" y="1397"/>
                    <a:pt x="970" y="1396"/>
                  </a:cubicBezTo>
                  <a:cubicBezTo>
                    <a:pt x="971" y="1396"/>
                    <a:pt x="975" y="1396"/>
                    <a:pt x="977" y="1395"/>
                  </a:cubicBezTo>
                  <a:cubicBezTo>
                    <a:pt x="986" y="1392"/>
                    <a:pt x="993" y="1388"/>
                    <a:pt x="999" y="1385"/>
                  </a:cubicBezTo>
                  <a:cubicBezTo>
                    <a:pt x="1003" y="1383"/>
                    <a:pt x="1007" y="1382"/>
                    <a:pt x="1011" y="1380"/>
                  </a:cubicBezTo>
                  <a:cubicBezTo>
                    <a:pt x="1017" y="1378"/>
                    <a:pt x="1021" y="1375"/>
                    <a:pt x="1023" y="1374"/>
                  </a:cubicBezTo>
                  <a:cubicBezTo>
                    <a:pt x="1024" y="1374"/>
                    <a:pt x="1025" y="1377"/>
                    <a:pt x="1026" y="1377"/>
                  </a:cubicBezTo>
                  <a:cubicBezTo>
                    <a:pt x="1028" y="1377"/>
                    <a:pt x="1032" y="1374"/>
                    <a:pt x="1033" y="1374"/>
                  </a:cubicBezTo>
                  <a:cubicBezTo>
                    <a:pt x="1034" y="1374"/>
                    <a:pt x="1033" y="1375"/>
                    <a:pt x="1034" y="1375"/>
                  </a:cubicBezTo>
                  <a:cubicBezTo>
                    <a:pt x="1040" y="1375"/>
                    <a:pt x="1044" y="1374"/>
                    <a:pt x="1048" y="1373"/>
                  </a:cubicBezTo>
                  <a:cubicBezTo>
                    <a:pt x="1051" y="1372"/>
                    <a:pt x="1056" y="1371"/>
                    <a:pt x="1057" y="1370"/>
                  </a:cubicBezTo>
                  <a:cubicBezTo>
                    <a:pt x="1059" y="1370"/>
                    <a:pt x="1062" y="1367"/>
                    <a:pt x="1064" y="1367"/>
                  </a:cubicBezTo>
                  <a:cubicBezTo>
                    <a:pt x="1068" y="1365"/>
                    <a:pt x="1070" y="1365"/>
                    <a:pt x="1073" y="1364"/>
                  </a:cubicBezTo>
                  <a:cubicBezTo>
                    <a:pt x="1076" y="1363"/>
                    <a:pt x="1079" y="1360"/>
                    <a:pt x="1081" y="1359"/>
                  </a:cubicBezTo>
                  <a:cubicBezTo>
                    <a:pt x="1085" y="1357"/>
                    <a:pt x="1086" y="1358"/>
                    <a:pt x="1089" y="1356"/>
                  </a:cubicBezTo>
                  <a:cubicBezTo>
                    <a:pt x="1096" y="1352"/>
                    <a:pt x="1097" y="1352"/>
                    <a:pt x="1101" y="1350"/>
                  </a:cubicBezTo>
                  <a:cubicBezTo>
                    <a:pt x="1103" y="1350"/>
                    <a:pt x="1105" y="1349"/>
                    <a:pt x="1107" y="1348"/>
                  </a:cubicBezTo>
                  <a:cubicBezTo>
                    <a:pt x="1110" y="1348"/>
                    <a:pt x="1109" y="1351"/>
                    <a:pt x="1111" y="1352"/>
                  </a:cubicBezTo>
                  <a:cubicBezTo>
                    <a:pt x="1113" y="1352"/>
                    <a:pt x="1123" y="1349"/>
                    <a:pt x="1125" y="1348"/>
                  </a:cubicBezTo>
                  <a:cubicBezTo>
                    <a:pt x="1128" y="1347"/>
                    <a:pt x="1127" y="1346"/>
                    <a:pt x="1133" y="1342"/>
                  </a:cubicBezTo>
                  <a:cubicBezTo>
                    <a:pt x="1135" y="1340"/>
                    <a:pt x="1136" y="1340"/>
                    <a:pt x="1139" y="1338"/>
                  </a:cubicBezTo>
                  <a:cubicBezTo>
                    <a:pt x="1143" y="1335"/>
                    <a:pt x="1145" y="1331"/>
                    <a:pt x="1149" y="1328"/>
                  </a:cubicBezTo>
                  <a:cubicBezTo>
                    <a:pt x="1151" y="1326"/>
                    <a:pt x="1154" y="1324"/>
                    <a:pt x="1157" y="1321"/>
                  </a:cubicBezTo>
                  <a:cubicBezTo>
                    <a:pt x="1160" y="1319"/>
                    <a:pt x="1163" y="1316"/>
                    <a:pt x="1166" y="1314"/>
                  </a:cubicBezTo>
                  <a:cubicBezTo>
                    <a:pt x="1172" y="1309"/>
                    <a:pt x="1178" y="1304"/>
                    <a:pt x="1183" y="1299"/>
                  </a:cubicBezTo>
                  <a:cubicBezTo>
                    <a:pt x="1186" y="1298"/>
                    <a:pt x="1187" y="1298"/>
                    <a:pt x="1189" y="1297"/>
                  </a:cubicBezTo>
                  <a:cubicBezTo>
                    <a:pt x="1192" y="1295"/>
                    <a:pt x="1194" y="1291"/>
                    <a:pt x="1198" y="1289"/>
                  </a:cubicBezTo>
                  <a:cubicBezTo>
                    <a:pt x="1201" y="1286"/>
                    <a:pt x="1204" y="1285"/>
                    <a:pt x="1206" y="1283"/>
                  </a:cubicBezTo>
                  <a:cubicBezTo>
                    <a:pt x="1209" y="1281"/>
                    <a:pt x="1212" y="1278"/>
                    <a:pt x="1214" y="1275"/>
                  </a:cubicBezTo>
                  <a:cubicBezTo>
                    <a:pt x="1218" y="1272"/>
                    <a:pt x="1221" y="1271"/>
                    <a:pt x="1224" y="1268"/>
                  </a:cubicBezTo>
                  <a:cubicBezTo>
                    <a:pt x="1230" y="1262"/>
                    <a:pt x="1234" y="1257"/>
                    <a:pt x="1240" y="1251"/>
                  </a:cubicBezTo>
                  <a:cubicBezTo>
                    <a:pt x="1245" y="1246"/>
                    <a:pt x="1251" y="1242"/>
                    <a:pt x="1256" y="1237"/>
                  </a:cubicBezTo>
                  <a:cubicBezTo>
                    <a:pt x="1259" y="1234"/>
                    <a:pt x="1262" y="1230"/>
                    <a:pt x="1264" y="1228"/>
                  </a:cubicBezTo>
                  <a:cubicBezTo>
                    <a:pt x="1267" y="1225"/>
                    <a:pt x="1269" y="1224"/>
                    <a:pt x="1271" y="1221"/>
                  </a:cubicBezTo>
                  <a:cubicBezTo>
                    <a:pt x="1277" y="1214"/>
                    <a:pt x="1282" y="1207"/>
                    <a:pt x="1287" y="1201"/>
                  </a:cubicBezTo>
                  <a:cubicBezTo>
                    <a:pt x="1289" y="1198"/>
                    <a:pt x="1292" y="1197"/>
                    <a:pt x="1294" y="1194"/>
                  </a:cubicBezTo>
                  <a:cubicBezTo>
                    <a:pt x="1298" y="1190"/>
                    <a:pt x="1305" y="1181"/>
                    <a:pt x="1305" y="1180"/>
                  </a:cubicBezTo>
                  <a:cubicBezTo>
                    <a:pt x="1307" y="1179"/>
                    <a:pt x="1306" y="1178"/>
                    <a:pt x="1307" y="1177"/>
                  </a:cubicBezTo>
                  <a:cubicBezTo>
                    <a:pt x="1309" y="1174"/>
                    <a:pt x="1312" y="1172"/>
                    <a:pt x="1314" y="1169"/>
                  </a:cubicBezTo>
                  <a:cubicBezTo>
                    <a:pt x="1320" y="1162"/>
                    <a:pt x="1322" y="1157"/>
                    <a:pt x="1326" y="1151"/>
                  </a:cubicBezTo>
                  <a:cubicBezTo>
                    <a:pt x="1328" y="1148"/>
                    <a:pt x="1331" y="1147"/>
                    <a:pt x="1333" y="1144"/>
                  </a:cubicBezTo>
                  <a:cubicBezTo>
                    <a:pt x="1335" y="1139"/>
                    <a:pt x="1336" y="1131"/>
                    <a:pt x="1341" y="1130"/>
                  </a:cubicBezTo>
                  <a:cubicBezTo>
                    <a:pt x="1342" y="1137"/>
                    <a:pt x="1332" y="1149"/>
                    <a:pt x="1326" y="1158"/>
                  </a:cubicBezTo>
                  <a:cubicBezTo>
                    <a:pt x="1322" y="1164"/>
                    <a:pt x="1320" y="1170"/>
                    <a:pt x="1315" y="1175"/>
                  </a:cubicBezTo>
                  <a:cubicBezTo>
                    <a:pt x="1314" y="1178"/>
                    <a:pt x="1311" y="1180"/>
                    <a:pt x="1309" y="1183"/>
                  </a:cubicBezTo>
                  <a:cubicBezTo>
                    <a:pt x="1304" y="1190"/>
                    <a:pt x="1299" y="1201"/>
                    <a:pt x="1295" y="1207"/>
                  </a:cubicBezTo>
                  <a:cubicBezTo>
                    <a:pt x="1292" y="1210"/>
                    <a:pt x="1289" y="1212"/>
                    <a:pt x="1286" y="1215"/>
                  </a:cubicBezTo>
                  <a:cubicBezTo>
                    <a:pt x="1282" y="1221"/>
                    <a:pt x="1278" y="1226"/>
                    <a:pt x="1274" y="1232"/>
                  </a:cubicBezTo>
                  <a:cubicBezTo>
                    <a:pt x="1270" y="1237"/>
                    <a:pt x="1266" y="1242"/>
                    <a:pt x="1262" y="1247"/>
                  </a:cubicBezTo>
                  <a:cubicBezTo>
                    <a:pt x="1257" y="1253"/>
                    <a:pt x="1251" y="1257"/>
                    <a:pt x="1246" y="1262"/>
                  </a:cubicBezTo>
                  <a:cubicBezTo>
                    <a:pt x="1245" y="1263"/>
                    <a:pt x="1243" y="1268"/>
                    <a:pt x="1242" y="1269"/>
                  </a:cubicBezTo>
                  <a:cubicBezTo>
                    <a:pt x="1238" y="1274"/>
                    <a:pt x="1230" y="1282"/>
                    <a:pt x="1225" y="1286"/>
                  </a:cubicBezTo>
                  <a:cubicBezTo>
                    <a:pt x="1224" y="1288"/>
                    <a:pt x="1220" y="1289"/>
                    <a:pt x="1218" y="1291"/>
                  </a:cubicBezTo>
                  <a:cubicBezTo>
                    <a:pt x="1217" y="1292"/>
                    <a:pt x="1217" y="1295"/>
                    <a:pt x="1216" y="1297"/>
                  </a:cubicBezTo>
                  <a:cubicBezTo>
                    <a:pt x="1217" y="1296"/>
                    <a:pt x="1214" y="1297"/>
                    <a:pt x="1214" y="1297"/>
                  </a:cubicBezTo>
                  <a:cubicBezTo>
                    <a:pt x="1208" y="1302"/>
                    <a:pt x="1205" y="1307"/>
                    <a:pt x="1203" y="1310"/>
                  </a:cubicBezTo>
                  <a:cubicBezTo>
                    <a:pt x="1189" y="1324"/>
                    <a:pt x="1171" y="1338"/>
                    <a:pt x="1152" y="1352"/>
                  </a:cubicBezTo>
                  <a:cubicBezTo>
                    <a:pt x="1149" y="1355"/>
                    <a:pt x="1145" y="1358"/>
                    <a:pt x="1142" y="1361"/>
                  </a:cubicBezTo>
                  <a:cubicBezTo>
                    <a:pt x="1138" y="1364"/>
                    <a:pt x="1134" y="1366"/>
                    <a:pt x="1130" y="1369"/>
                  </a:cubicBezTo>
                  <a:cubicBezTo>
                    <a:pt x="1127" y="1371"/>
                    <a:pt x="1124" y="1372"/>
                    <a:pt x="1122" y="1374"/>
                  </a:cubicBezTo>
                  <a:cubicBezTo>
                    <a:pt x="1119" y="1376"/>
                    <a:pt x="1116" y="1378"/>
                    <a:pt x="1114" y="1380"/>
                  </a:cubicBezTo>
                  <a:cubicBezTo>
                    <a:pt x="1111" y="1382"/>
                    <a:pt x="1109" y="1384"/>
                    <a:pt x="1106" y="1386"/>
                  </a:cubicBezTo>
                  <a:cubicBezTo>
                    <a:pt x="1103" y="1388"/>
                    <a:pt x="1099" y="1389"/>
                    <a:pt x="1097" y="1391"/>
                  </a:cubicBezTo>
                  <a:cubicBezTo>
                    <a:pt x="1094" y="1393"/>
                    <a:pt x="1091" y="1395"/>
                    <a:pt x="1088" y="1397"/>
                  </a:cubicBezTo>
                  <a:cubicBezTo>
                    <a:pt x="1085" y="1399"/>
                    <a:pt x="1082" y="1401"/>
                    <a:pt x="1078" y="1403"/>
                  </a:cubicBezTo>
                  <a:cubicBezTo>
                    <a:pt x="1075" y="1405"/>
                    <a:pt x="1074" y="1405"/>
                    <a:pt x="1071" y="1406"/>
                  </a:cubicBezTo>
                  <a:cubicBezTo>
                    <a:pt x="1070" y="1407"/>
                    <a:pt x="1068" y="1409"/>
                    <a:pt x="1064" y="1411"/>
                  </a:cubicBezTo>
                  <a:cubicBezTo>
                    <a:pt x="1061" y="1413"/>
                    <a:pt x="1058" y="1413"/>
                    <a:pt x="1055" y="1415"/>
                  </a:cubicBezTo>
                  <a:cubicBezTo>
                    <a:pt x="1049" y="1419"/>
                    <a:pt x="1044" y="1423"/>
                    <a:pt x="1038" y="1426"/>
                  </a:cubicBezTo>
                  <a:cubicBezTo>
                    <a:pt x="1034" y="1428"/>
                    <a:pt x="1030" y="1429"/>
                    <a:pt x="1025" y="1430"/>
                  </a:cubicBezTo>
                  <a:cubicBezTo>
                    <a:pt x="1019" y="1433"/>
                    <a:pt x="1012" y="1436"/>
                    <a:pt x="1006" y="1438"/>
                  </a:cubicBezTo>
                  <a:cubicBezTo>
                    <a:pt x="1000" y="1441"/>
                    <a:pt x="995" y="1443"/>
                    <a:pt x="990" y="1445"/>
                  </a:cubicBezTo>
                  <a:cubicBezTo>
                    <a:pt x="986" y="1447"/>
                    <a:pt x="986" y="1448"/>
                    <a:pt x="983" y="1449"/>
                  </a:cubicBezTo>
                  <a:cubicBezTo>
                    <a:pt x="973" y="1452"/>
                    <a:pt x="964" y="1454"/>
                    <a:pt x="956" y="1457"/>
                  </a:cubicBezTo>
                  <a:cubicBezTo>
                    <a:pt x="953" y="1459"/>
                    <a:pt x="950" y="1461"/>
                    <a:pt x="947" y="1462"/>
                  </a:cubicBezTo>
                  <a:cubicBezTo>
                    <a:pt x="944" y="1463"/>
                    <a:pt x="940" y="1463"/>
                    <a:pt x="937" y="1464"/>
                  </a:cubicBezTo>
                  <a:cubicBezTo>
                    <a:pt x="933" y="1465"/>
                    <a:pt x="930" y="1467"/>
                    <a:pt x="926" y="1468"/>
                  </a:cubicBezTo>
                  <a:cubicBezTo>
                    <a:pt x="922" y="1469"/>
                    <a:pt x="917" y="1470"/>
                    <a:pt x="912" y="1471"/>
                  </a:cubicBezTo>
                  <a:cubicBezTo>
                    <a:pt x="892" y="1475"/>
                    <a:pt x="876" y="1481"/>
                    <a:pt x="858" y="1483"/>
                  </a:cubicBezTo>
                  <a:cubicBezTo>
                    <a:pt x="853" y="1484"/>
                    <a:pt x="846" y="1485"/>
                    <a:pt x="840" y="1486"/>
                  </a:cubicBezTo>
                  <a:cubicBezTo>
                    <a:pt x="837" y="1487"/>
                    <a:pt x="833" y="1486"/>
                    <a:pt x="830" y="1486"/>
                  </a:cubicBezTo>
                  <a:cubicBezTo>
                    <a:pt x="827" y="1486"/>
                    <a:pt x="825" y="1487"/>
                    <a:pt x="822" y="1487"/>
                  </a:cubicBezTo>
                  <a:cubicBezTo>
                    <a:pt x="819" y="1488"/>
                    <a:pt x="815" y="1487"/>
                    <a:pt x="812" y="1487"/>
                  </a:cubicBezTo>
                  <a:cubicBezTo>
                    <a:pt x="809" y="1487"/>
                    <a:pt x="805" y="1488"/>
                    <a:pt x="801" y="1488"/>
                  </a:cubicBezTo>
                  <a:cubicBezTo>
                    <a:pt x="797" y="1488"/>
                    <a:pt x="794" y="1488"/>
                    <a:pt x="790" y="1488"/>
                  </a:cubicBezTo>
                  <a:cubicBezTo>
                    <a:pt x="782" y="1489"/>
                    <a:pt x="775" y="1489"/>
                    <a:pt x="769" y="1489"/>
                  </a:cubicBezTo>
                  <a:cubicBezTo>
                    <a:pt x="764" y="1489"/>
                    <a:pt x="761" y="1489"/>
                    <a:pt x="758" y="1489"/>
                  </a:cubicBezTo>
                  <a:cubicBezTo>
                    <a:pt x="754" y="1490"/>
                    <a:pt x="751" y="1490"/>
                    <a:pt x="749" y="1490"/>
                  </a:cubicBezTo>
                  <a:cubicBezTo>
                    <a:pt x="743" y="1491"/>
                    <a:pt x="739" y="1492"/>
                    <a:pt x="733" y="1493"/>
                  </a:cubicBezTo>
                  <a:cubicBezTo>
                    <a:pt x="733" y="1499"/>
                    <a:pt x="741" y="1502"/>
                    <a:pt x="736" y="1507"/>
                  </a:cubicBezTo>
                  <a:cubicBezTo>
                    <a:pt x="728" y="1507"/>
                    <a:pt x="721" y="1507"/>
                    <a:pt x="716" y="1506"/>
                  </a:cubicBezTo>
                  <a:cubicBezTo>
                    <a:pt x="714" y="1503"/>
                    <a:pt x="714" y="1504"/>
                    <a:pt x="716" y="1501"/>
                  </a:cubicBezTo>
                  <a:cubicBezTo>
                    <a:pt x="711" y="1501"/>
                    <a:pt x="705" y="1499"/>
                    <a:pt x="700" y="1498"/>
                  </a:cubicBezTo>
                  <a:cubicBezTo>
                    <a:pt x="695" y="1497"/>
                    <a:pt x="689" y="1496"/>
                    <a:pt x="682" y="1496"/>
                  </a:cubicBezTo>
                  <a:cubicBezTo>
                    <a:pt x="679" y="1496"/>
                    <a:pt x="678" y="1497"/>
                    <a:pt x="676" y="1497"/>
                  </a:cubicBezTo>
                  <a:cubicBezTo>
                    <a:pt x="673" y="1498"/>
                    <a:pt x="670" y="1497"/>
                    <a:pt x="668" y="1498"/>
                  </a:cubicBezTo>
                  <a:cubicBezTo>
                    <a:pt x="663" y="1499"/>
                    <a:pt x="665" y="1502"/>
                    <a:pt x="664" y="1503"/>
                  </a:cubicBezTo>
                  <a:cubicBezTo>
                    <a:pt x="660" y="1505"/>
                    <a:pt x="656" y="1505"/>
                    <a:pt x="652" y="1505"/>
                  </a:cubicBezTo>
                  <a:cubicBezTo>
                    <a:pt x="647" y="1505"/>
                    <a:pt x="642" y="1504"/>
                    <a:pt x="637" y="1504"/>
                  </a:cubicBezTo>
                  <a:cubicBezTo>
                    <a:pt x="633" y="1503"/>
                    <a:pt x="624" y="1503"/>
                    <a:pt x="623" y="1503"/>
                  </a:cubicBezTo>
                  <a:cubicBezTo>
                    <a:pt x="622" y="1503"/>
                    <a:pt x="614" y="1509"/>
                    <a:pt x="614" y="1509"/>
                  </a:cubicBezTo>
                  <a:cubicBezTo>
                    <a:pt x="611" y="1512"/>
                    <a:pt x="613" y="1515"/>
                    <a:pt x="614" y="1516"/>
                  </a:cubicBezTo>
                  <a:cubicBezTo>
                    <a:pt x="614" y="1517"/>
                    <a:pt x="611" y="1517"/>
                    <a:pt x="611" y="1518"/>
                  </a:cubicBezTo>
                  <a:cubicBezTo>
                    <a:pt x="611" y="1521"/>
                    <a:pt x="614" y="1523"/>
                    <a:pt x="610" y="1524"/>
                  </a:cubicBezTo>
                  <a:cubicBezTo>
                    <a:pt x="618" y="1526"/>
                    <a:pt x="623" y="1531"/>
                    <a:pt x="633" y="1533"/>
                  </a:cubicBezTo>
                  <a:cubicBezTo>
                    <a:pt x="635" y="1533"/>
                    <a:pt x="642" y="1533"/>
                    <a:pt x="649" y="1533"/>
                  </a:cubicBezTo>
                  <a:cubicBezTo>
                    <a:pt x="657" y="1534"/>
                    <a:pt x="659" y="1534"/>
                    <a:pt x="666" y="1533"/>
                  </a:cubicBezTo>
                  <a:cubicBezTo>
                    <a:pt x="670" y="1533"/>
                    <a:pt x="673" y="1532"/>
                    <a:pt x="677" y="1532"/>
                  </a:cubicBezTo>
                  <a:cubicBezTo>
                    <a:pt x="683" y="1532"/>
                    <a:pt x="689" y="1533"/>
                    <a:pt x="693" y="1533"/>
                  </a:cubicBezTo>
                  <a:cubicBezTo>
                    <a:pt x="699" y="1532"/>
                    <a:pt x="703" y="1529"/>
                    <a:pt x="708" y="1529"/>
                  </a:cubicBezTo>
                  <a:cubicBezTo>
                    <a:pt x="709" y="1529"/>
                    <a:pt x="715" y="1530"/>
                    <a:pt x="718" y="1530"/>
                  </a:cubicBezTo>
                  <a:cubicBezTo>
                    <a:pt x="722" y="1530"/>
                    <a:pt x="725" y="1530"/>
                    <a:pt x="727" y="1530"/>
                  </a:cubicBezTo>
                  <a:cubicBezTo>
                    <a:pt x="730" y="1529"/>
                    <a:pt x="733" y="1529"/>
                    <a:pt x="737" y="1529"/>
                  </a:cubicBezTo>
                  <a:cubicBezTo>
                    <a:pt x="748" y="1529"/>
                    <a:pt x="759" y="1527"/>
                    <a:pt x="768" y="1527"/>
                  </a:cubicBezTo>
                  <a:cubicBezTo>
                    <a:pt x="772" y="1526"/>
                    <a:pt x="776" y="1527"/>
                    <a:pt x="780" y="1526"/>
                  </a:cubicBezTo>
                  <a:cubicBezTo>
                    <a:pt x="785" y="1525"/>
                    <a:pt x="789" y="1524"/>
                    <a:pt x="792" y="1523"/>
                  </a:cubicBezTo>
                  <a:cubicBezTo>
                    <a:pt x="800" y="1522"/>
                    <a:pt x="803" y="1524"/>
                    <a:pt x="805" y="1523"/>
                  </a:cubicBezTo>
                  <a:cubicBezTo>
                    <a:pt x="809" y="1523"/>
                    <a:pt x="812" y="1521"/>
                    <a:pt x="817" y="1520"/>
                  </a:cubicBezTo>
                  <a:cubicBezTo>
                    <a:pt x="827" y="1517"/>
                    <a:pt x="837" y="1517"/>
                    <a:pt x="843" y="1516"/>
                  </a:cubicBezTo>
                  <a:cubicBezTo>
                    <a:pt x="846" y="1515"/>
                    <a:pt x="850" y="1513"/>
                    <a:pt x="855" y="1511"/>
                  </a:cubicBezTo>
                  <a:cubicBezTo>
                    <a:pt x="855" y="1511"/>
                    <a:pt x="858" y="1511"/>
                    <a:pt x="861" y="1510"/>
                  </a:cubicBezTo>
                  <a:cubicBezTo>
                    <a:pt x="864" y="1510"/>
                    <a:pt x="868" y="1509"/>
                    <a:pt x="869" y="1508"/>
                  </a:cubicBezTo>
                  <a:cubicBezTo>
                    <a:pt x="872" y="1507"/>
                    <a:pt x="874" y="1505"/>
                    <a:pt x="877" y="1504"/>
                  </a:cubicBezTo>
                  <a:cubicBezTo>
                    <a:pt x="880" y="1503"/>
                    <a:pt x="883" y="1504"/>
                    <a:pt x="887" y="1503"/>
                  </a:cubicBezTo>
                  <a:cubicBezTo>
                    <a:pt x="893" y="1501"/>
                    <a:pt x="897" y="1498"/>
                    <a:pt x="902" y="1497"/>
                  </a:cubicBezTo>
                  <a:cubicBezTo>
                    <a:pt x="908" y="1496"/>
                    <a:pt x="908" y="1499"/>
                    <a:pt x="915" y="1497"/>
                  </a:cubicBezTo>
                  <a:cubicBezTo>
                    <a:pt x="921" y="1494"/>
                    <a:pt x="914" y="1495"/>
                    <a:pt x="918" y="1492"/>
                  </a:cubicBezTo>
                  <a:cubicBezTo>
                    <a:pt x="923" y="1491"/>
                    <a:pt x="924" y="1492"/>
                    <a:pt x="929" y="1491"/>
                  </a:cubicBezTo>
                  <a:cubicBezTo>
                    <a:pt x="931" y="1491"/>
                    <a:pt x="931" y="1489"/>
                    <a:pt x="934" y="1488"/>
                  </a:cubicBezTo>
                  <a:cubicBezTo>
                    <a:pt x="937" y="1488"/>
                    <a:pt x="937" y="1489"/>
                    <a:pt x="940" y="1487"/>
                  </a:cubicBezTo>
                  <a:cubicBezTo>
                    <a:pt x="944" y="1486"/>
                    <a:pt x="944" y="1484"/>
                    <a:pt x="948" y="1483"/>
                  </a:cubicBezTo>
                  <a:cubicBezTo>
                    <a:pt x="951" y="1482"/>
                    <a:pt x="956" y="1482"/>
                    <a:pt x="958" y="1482"/>
                  </a:cubicBezTo>
                  <a:cubicBezTo>
                    <a:pt x="971" y="1478"/>
                    <a:pt x="977" y="1473"/>
                    <a:pt x="984" y="1470"/>
                  </a:cubicBezTo>
                  <a:cubicBezTo>
                    <a:pt x="992" y="1467"/>
                    <a:pt x="994" y="1468"/>
                    <a:pt x="997" y="1467"/>
                  </a:cubicBezTo>
                  <a:cubicBezTo>
                    <a:pt x="1001" y="1465"/>
                    <a:pt x="1003" y="1462"/>
                    <a:pt x="1007" y="1460"/>
                  </a:cubicBezTo>
                  <a:cubicBezTo>
                    <a:pt x="1011" y="1459"/>
                    <a:pt x="1017" y="1458"/>
                    <a:pt x="1021" y="1456"/>
                  </a:cubicBezTo>
                  <a:cubicBezTo>
                    <a:pt x="1024" y="1455"/>
                    <a:pt x="1036" y="1448"/>
                    <a:pt x="1039" y="1447"/>
                  </a:cubicBezTo>
                  <a:cubicBezTo>
                    <a:pt x="1043" y="1444"/>
                    <a:pt x="1046" y="1441"/>
                    <a:pt x="1050" y="1439"/>
                  </a:cubicBezTo>
                  <a:cubicBezTo>
                    <a:pt x="1050" y="1439"/>
                    <a:pt x="1055" y="1439"/>
                    <a:pt x="1056" y="1438"/>
                  </a:cubicBezTo>
                  <a:cubicBezTo>
                    <a:pt x="1059" y="1437"/>
                    <a:pt x="1063" y="1436"/>
                    <a:pt x="1066" y="1434"/>
                  </a:cubicBezTo>
                  <a:cubicBezTo>
                    <a:pt x="1069" y="1432"/>
                    <a:pt x="1072" y="1431"/>
                    <a:pt x="1075" y="1429"/>
                  </a:cubicBezTo>
                  <a:cubicBezTo>
                    <a:pt x="1082" y="1425"/>
                    <a:pt x="1088" y="1420"/>
                    <a:pt x="1096" y="1416"/>
                  </a:cubicBezTo>
                  <a:cubicBezTo>
                    <a:pt x="1102" y="1412"/>
                    <a:pt x="1108" y="1410"/>
                    <a:pt x="1114" y="1406"/>
                  </a:cubicBezTo>
                  <a:cubicBezTo>
                    <a:pt x="1117" y="1404"/>
                    <a:pt x="1119" y="1400"/>
                    <a:pt x="1123" y="1398"/>
                  </a:cubicBezTo>
                  <a:cubicBezTo>
                    <a:pt x="1129" y="1394"/>
                    <a:pt x="1136" y="1390"/>
                    <a:pt x="1142" y="1386"/>
                  </a:cubicBezTo>
                  <a:cubicBezTo>
                    <a:pt x="1149" y="1382"/>
                    <a:pt x="1156" y="1378"/>
                    <a:pt x="1163" y="1372"/>
                  </a:cubicBezTo>
                  <a:cubicBezTo>
                    <a:pt x="1166" y="1369"/>
                    <a:pt x="1167" y="1367"/>
                    <a:pt x="1170" y="1365"/>
                  </a:cubicBezTo>
                  <a:cubicBezTo>
                    <a:pt x="1172" y="1363"/>
                    <a:pt x="1174" y="1363"/>
                    <a:pt x="1177" y="1361"/>
                  </a:cubicBezTo>
                  <a:cubicBezTo>
                    <a:pt x="1180" y="1359"/>
                    <a:pt x="1183" y="1355"/>
                    <a:pt x="1185" y="1354"/>
                  </a:cubicBezTo>
                  <a:cubicBezTo>
                    <a:pt x="1191" y="1350"/>
                    <a:pt x="1195" y="1345"/>
                    <a:pt x="1201" y="1341"/>
                  </a:cubicBezTo>
                  <a:cubicBezTo>
                    <a:pt x="1205" y="1337"/>
                    <a:pt x="1209" y="1334"/>
                    <a:pt x="1213" y="1331"/>
                  </a:cubicBezTo>
                  <a:cubicBezTo>
                    <a:pt x="1217" y="1327"/>
                    <a:pt x="1221" y="1324"/>
                    <a:pt x="1224" y="1320"/>
                  </a:cubicBezTo>
                  <a:cubicBezTo>
                    <a:pt x="1223" y="1318"/>
                    <a:pt x="1222" y="1316"/>
                    <a:pt x="1230" y="1309"/>
                  </a:cubicBezTo>
                  <a:cubicBezTo>
                    <a:pt x="1234" y="1308"/>
                    <a:pt x="1234" y="1307"/>
                    <a:pt x="1234" y="1310"/>
                  </a:cubicBezTo>
                  <a:cubicBezTo>
                    <a:pt x="1242" y="1304"/>
                    <a:pt x="1244" y="1300"/>
                    <a:pt x="1247" y="1296"/>
                  </a:cubicBezTo>
                  <a:cubicBezTo>
                    <a:pt x="1249" y="1292"/>
                    <a:pt x="1251" y="1288"/>
                    <a:pt x="1256" y="1282"/>
                  </a:cubicBezTo>
                  <a:cubicBezTo>
                    <a:pt x="1259" y="1282"/>
                    <a:pt x="1267" y="1281"/>
                    <a:pt x="1269" y="1273"/>
                  </a:cubicBezTo>
                  <a:cubicBezTo>
                    <a:pt x="1267" y="1275"/>
                    <a:pt x="1265" y="1277"/>
                    <a:pt x="1263" y="1278"/>
                  </a:cubicBezTo>
                  <a:cubicBezTo>
                    <a:pt x="1268" y="1266"/>
                    <a:pt x="1277" y="1265"/>
                    <a:pt x="1283" y="1260"/>
                  </a:cubicBezTo>
                  <a:cubicBezTo>
                    <a:pt x="1287" y="1251"/>
                    <a:pt x="1298" y="1242"/>
                    <a:pt x="1305" y="1232"/>
                  </a:cubicBezTo>
                  <a:cubicBezTo>
                    <a:pt x="1306" y="1230"/>
                    <a:pt x="1307" y="1227"/>
                    <a:pt x="1308" y="1225"/>
                  </a:cubicBezTo>
                  <a:cubicBezTo>
                    <a:pt x="1315" y="1216"/>
                    <a:pt x="1322" y="1208"/>
                    <a:pt x="1330" y="1197"/>
                  </a:cubicBezTo>
                  <a:cubicBezTo>
                    <a:pt x="1334" y="1191"/>
                    <a:pt x="1337" y="1187"/>
                    <a:pt x="1340" y="1182"/>
                  </a:cubicBezTo>
                  <a:cubicBezTo>
                    <a:pt x="1342" y="1179"/>
                    <a:pt x="1342" y="1178"/>
                    <a:pt x="1344" y="1175"/>
                  </a:cubicBezTo>
                  <a:cubicBezTo>
                    <a:pt x="1345" y="1173"/>
                    <a:pt x="1346" y="1173"/>
                    <a:pt x="1348" y="1170"/>
                  </a:cubicBezTo>
                  <a:cubicBezTo>
                    <a:pt x="1350" y="1165"/>
                    <a:pt x="1351" y="1161"/>
                    <a:pt x="1353" y="1156"/>
                  </a:cubicBezTo>
                  <a:cubicBezTo>
                    <a:pt x="1355" y="1154"/>
                    <a:pt x="1358" y="1150"/>
                    <a:pt x="1359" y="1148"/>
                  </a:cubicBezTo>
                  <a:cubicBezTo>
                    <a:pt x="1363" y="1143"/>
                    <a:pt x="1365" y="1137"/>
                    <a:pt x="1368" y="1132"/>
                  </a:cubicBezTo>
                  <a:cubicBezTo>
                    <a:pt x="1372" y="1124"/>
                    <a:pt x="1378" y="1114"/>
                    <a:pt x="1380" y="1110"/>
                  </a:cubicBezTo>
                  <a:cubicBezTo>
                    <a:pt x="1381" y="1108"/>
                    <a:pt x="1381" y="1105"/>
                    <a:pt x="1382" y="1102"/>
                  </a:cubicBezTo>
                  <a:cubicBezTo>
                    <a:pt x="1384" y="1098"/>
                    <a:pt x="1388" y="1095"/>
                    <a:pt x="1390" y="1090"/>
                  </a:cubicBezTo>
                  <a:cubicBezTo>
                    <a:pt x="1391" y="1087"/>
                    <a:pt x="1392" y="1083"/>
                    <a:pt x="1393" y="1080"/>
                  </a:cubicBezTo>
                  <a:cubicBezTo>
                    <a:pt x="1396" y="1075"/>
                    <a:pt x="1399" y="1070"/>
                    <a:pt x="1402" y="1064"/>
                  </a:cubicBezTo>
                  <a:cubicBezTo>
                    <a:pt x="1404" y="1056"/>
                    <a:pt x="1407" y="1052"/>
                    <a:pt x="1409" y="1045"/>
                  </a:cubicBezTo>
                  <a:cubicBezTo>
                    <a:pt x="1411" y="1041"/>
                    <a:pt x="1410" y="1039"/>
                    <a:pt x="1412" y="1035"/>
                  </a:cubicBezTo>
                  <a:cubicBezTo>
                    <a:pt x="1414" y="1027"/>
                    <a:pt x="1417" y="1018"/>
                    <a:pt x="1421" y="1010"/>
                  </a:cubicBezTo>
                  <a:cubicBezTo>
                    <a:pt x="1424" y="1002"/>
                    <a:pt x="1427" y="994"/>
                    <a:pt x="1429" y="987"/>
                  </a:cubicBezTo>
                  <a:cubicBezTo>
                    <a:pt x="1429" y="984"/>
                    <a:pt x="1429" y="981"/>
                    <a:pt x="1429" y="978"/>
                  </a:cubicBezTo>
                  <a:cubicBezTo>
                    <a:pt x="1430" y="975"/>
                    <a:pt x="1433" y="970"/>
                    <a:pt x="1434" y="967"/>
                  </a:cubicBezTo>
                  <a:cubicBezTo>
                    <a:pt x="1437" y="957"/>
                    <a:pt x="1437" y="946"/>
                    <a:pt x="1440" y="937"/>
                  </a:cubicBezTo>
                  <a:cubicBezTo>
                    <a:pt x="1440" y="933"/>
                    <a:pt x="1442" y="931"/>
                    <a:pt x="1443" y="927"/>
                  </a:cubicBezTo>
                  <a:cubicBezTo>
                    <a:pt x="1444" y="924"/>
                    <a:pt x="1444" y="921"/>
                    <a:pt x="1444" y="917"/>
                  </a:cubicBezTo>
                  <a:cubicBezTo>
                    <a:pt x="1445" y="911"/>
                    <a:pt x="1448" y="905"/>
                    <a:pt x="1449" y="899"/>
                  </a:cubicBezTo>
                  <a:cubicBezTo>
                    <a:pt x="1449" y="895"/>
                    <a:pt x="1450" y="890"/>
                    <a:pt x="1451" y="883"/>
                  </a:cubicBezTo>
                  <a:cubicBezTo>
                    <a:pt x="1451" y="877"/>
                    <a:pt x="1452" y="871"/>
                    <a:pt x="1453" y="865"/>
                  </a:cubicBezTo>
                  <a:cubicBezTo>
                    <a:pt x="1453" y="860"/>
                    <a:pt x="1455" y="855"/>
                    <a:pt x="1455" y="853"/>
                  </a:cubicBezTo>
                  <a:cubicBezTo>
                    <a:pt x="1455" y="848"/>
                    <a:pt x="1453" y="849"/>
                    <a:pt x="1453" y="844"/>
                  </a:cubicBezTo>
                  <a:cubicBezTo>
                    <a:pt x="1454" y="841"/>
                    <a:pt x="1455" y="838"/>
                    <a:pt x="1456" y="834"/>
                  </a:cubicBezTo>
                  <a:cubicBezTo>
                    <a:pt x="1458" y="825"/>
                    <a:pt x="1459" y="817"/>
                    <a:pt x="1459" y="809"/>
                  </a:cubicBezTo>
                  <a:cubicBezTo>
                    <a:pt x="1459" y="801"/>
                    <a:pt x="1458" y="792"/>
                    <a:pt x="1459" y="781"/>
                  </a:cubicBezTo>
                  <a:cubicBezTo>
                    <a:pt x="1459" y="779"/>
                    <a:pt x="1459" y="776"/>
                    <a:pt x="1459" y="774"/>
                  </a:cubicBezTo>
                  <a:cubicBezTo>
                    <a:pt x="1459" y="771"/>
                    <a:pt x="1459" y="769"/>
                    <a:pt x="1459" y="767"/>
                  </a:cubicBezTo>
                  <a:cubicBezTo>
                    <a:pt x="1460" y="762"/>
                    <a:pt x="1460" y="756"/>
                    <a:pt x="1460" y="751"/>
                  </a:cubicBezTo>
                  <a:cubicBezTo>
                    <a:pt x="1460" y="746"/>
                    <a:pt x="1460" y="741"/>
                    <a:pt x="1460" y="736"/>
                  </a:cubicBezTo>
                  <a:cubicBezTo>
                    <a:pt x="1459" y="731"/>
                    <a:pt x="1459" y="726"/>
                    <a:pt x="1459" y="721"/>
                  </a:cubicBezTo>
                  <a:cubicBezTo>
                    <a:pt x="1458" y="711"/>
                    <a:pt x="1457" y="702"/>
                    <a:pt x="1457" y="698"/>
                  </a:cubicBezTo>
                  <a:cubicBezTo>
                    <a:pt x="1456" y="695"/>
                    <a:pt x="1453" y="694"/>
                    <a:pt x="1453" y="690"/>
                  </a:cubicBezTo>
                  <a:cubicBezTo>
                    <a:pt x="1455" y="691"/>
                    <a:pt x="1455" y="688"/>
                    <a:pt x="1455" y="684"/>
                  </a:cubicBezTo>
                  <a:cubicBezTo>
                    <a:pt x="1455" y="685"/>
                    <a:pt x="1454" y="674"/>
                    <a:pt x="1454" y="676"/>
                  </a:cubicBezTo>
                  <a:cubicBezTo>
                    <a:pt x="1453" y="669"/>
                    <a:pt x="1451" y="668"/>
                    <a:pt x="1450" y="662"/>
                  </a:cubicBezTo>
                  <a:cubicBezTo>
                    <a:pt x="1450" y="658"/>
                    <a:pt x="1451" y="653"/>
                    <a:pt x="1451" y="648"/>
                  </a:cubicBezTo>
                  <a:cubicBezTo>
                    <a:pt x="1450" y="645"/>
                    <a:pt x="1448" y="638"/>
                    <a:pt x="1447" y="634"/>
                  </a:cubicBezTo>
                  <a:cubicBezTo>
                    <a:pt x="1447" y="631"/>
                    <a:pt x="1446" y="630"/>
                    <a:pt x="1445" y="626"/>
                  </a:cubicBezTo>
                  <a:cubicBezTo>
                    <a:pt x="1445" y="623"/>
                    <a:pt x="1446" y="622"/>
                    <a:pt x="1446" y="618"/>
                  </a:cubicBezTo>
                  <a:cubicBezTo>
                    <a:pt x="1445" y="614"/>
                    <a:pt x="1443" y="608"/>
                    <a:pt x="1441" y="602"/>
                  </a:cubicBezTo>
                  <a:cubicBezTo>
                    <a:pt x="1440" y="596"/>
                    <a:pt x="1439" y="590"/>
                    <a:pt x="1437" y="583"/>
                  </a:cubicBezTo>
                  <a:cubicBezTo>
                    <a:pt x="1435" y="577"/>
                    <a:pt x="1434" y="570"/>
                    <a:pt x="1432" y="563"/>
                  </a:cubicBezTo>
                  <a:cubicBezTo>
                    <a:pt x="1430" y="557"/>
                    <a:pt x="1429" y="550"/>
                    <a:pt x="1426" y="543"/>
                  </a:cubicBezTo>
                  <a:cubicBezTo>
                    <a:pt x="1424" y="537"/>
                    <a:pt x="1422" y="530"/>
                    <a:pt x="1419" y="524"/>
                  </a:cubicBezTo>
                  <a:cubicBezTo>
                    <a:pt x="1418" y="521"/>
                    <a:pt x="1415" y="517"/>
                    <a:pt x="1414" y="513"/>
                  </a:cubicBezTo>
                  <a:cubicBezTo>
                    <a:pt x="1413" y="511"/>
                    <a:pt x="1414" y="510"/>
                    <a:pt x="1413" y="507"/>
                  </a:cubicBezTo>
                  <a:cubicBezTo>
                    <a:pt x="1410" y="499"/>
                    <a:pt x="1408" y="493"/>
                    <a:pt x="1405" y="488"/>
                  </a:cubicBezTo>
                  <a:cubicBezTo>
                    <a:pt x="1402" y="482"/>
                    <a:pt x="1400" y="477"/>
                    <a:pt x="1398" y="472"/>
                  </a:cubicBezTo>
                  <a:cubicBezTo>
                    <a:pt x="1397" y="469"/>
                    <a:pt x="1398" y="466"/>
                    <a:pt x="1397" y="463"/>
                  </a:cubicBezTo>
                  <a:cubicBezTo>
                    <a:pt x="1394" y="457"/>
                    <a:pt x="1389" y="448"/>
                    <a:pt x="1389" y="447"/>
                  </a:cubicBezTo>
                  <a:cubicBezTo>
                    <a:pt x="1388" y="446"/>
                    <a:pt x="1388" y="444"/>
                    <a:pt x="1387" y="441"/>
                  </a:cubicBezTo>
                  <a:cubicBezTo>
                    <a:pt x="1385" y="437"/>
                    <a:pt x="1381" y="433"/>
                    <a:pt x="1379" y="429"/>
                  </a:cubicBezTo>
                  <a:cubicBezTo>
                    <a:pt x="1376" y="424"/>
                    <a:pt x="1374" y="417"/>
                    <a:pt x="1372" y="412"/>
                  </a:cubicBezTo>
                  <a:cubicBezTo>
                    <a:pt x="1367" y="405"/>
                    <a:pt x="1360" y="401"/>
                    <a:pt x="1358" y="392"/>
                  </a:cubicBezTo>
                  <a:cubicBezTo>
                    <a:pt x="1359" y="391"/>
                    <a:pt x="1361" y="397"/>
                    <a:pt x="1363" y="396"/>
                  </a:cubicBezTo>
                  <a:cubicBezTo>
                    <a:pt x="1357" y="388"/>
                    <a:pt x="1357" y="383"/>
                    <a:pt x="1352" y="375"/>
                  </a:cubicBezTo>
                  <a:cubicBezTo>
                    <a:pt x="1350" y="373"/>
                    <a:pt x="1349" y="376"/>
                    <a:pt x="1347" y="373"/>
                  </a:cubicBezTo>
                  <a:cubicBezTo>
                    <a:pt x="1340" y="364"/>
                    <a:pt x="1337" y="356"/>
                    <a:pt x="1331" y="347"/>
                  </a:cubicBezTo>
                  <a:cubicBezTo>
                    <a:pt x="1327" y="341"/>
                    <a:pt x="1318" y="332"/>
                    <a:pt x="1315" y="326"/>
                  </a:cubicBezTo>
                  <a:cubicBezTo>
                    <a:pt x="1313" y="323"/>
                    <a:pt x="1312" y="317"/>
                    <a:pt x="1309" y="313"/>
                  </a:cubicBezTo>
                  <a:cubicBezTo>
                    <a:pt x="1307" y="311"/>
                    <a:pt x="1304" y="309"/>
                    <a:pt x="1301" y="306"/>
                  </a:cubicBezTo>
                  <a:cubicBezTo>
                    <a:pt x="1299" y="304"/>
                    <a:pt x="1294" y="298"/>
                    <a:pt x="1290" y="292"/>
                  </a:cubicBezTo>
                  <a:cubicBezTo>
                    <a:pt x="1285" y="287"/>
                    <a:pt x="1281" y="282"/>
                    <a:pt x="1281" y="282"/>
                  </a:cubicBezTo>
                  <a:cubicBezTo>
                    <a:pt x="1279" y="279"/>
                    <a:pt x="1280" y="275"/>
                    <a:pt x="1277" y="272"/>
                  </a:cubicBezTo>
                  <a:cubicBezTo>
                    <a:pt x="1276" y="272"/>
                    <a:pt x="1275" y="273"/>
                    <a:pt x="1273" y="272"/>
                  </a:cubicBezTo>
                  <a:cubicBezTo>
                    <a:pt x="1268" y="260"/>
                    <a:pt x="1250" y="243"/>
                    <a:pt x="1239" y="229"/>
                  </a:cubicBezTo>
                  <a:cubicBezTo>
                    <a:pt x="1233" y="225"/>
                    <a:pt x="1238" y="234"/>
                    <a:pt x="1231" y="226"/>
                  </a:cubicBezTo>
                  <a:cubicBezTo>
                    <a:pt x="1228" y="223"/>
                    <a:pt x="1234" y="226"/>
                    <a:pt x="1232" y="222"/>
                  </a:cubicBezTo>
                  <a:cubicBezTo>
                    <a:pt x="1226" y="219"/>
                    <a:pt x="1224" y="213"/>
                    <a:pt x="1219" y="209"/>
                  </a:cubicBezTo>
                  <a:close/>
                  <a:moveTo>
                    <a:pt x="1478" y="1000"/>
                  </a:moveTo>
                  <a:cubicBezTo>
                    <a:pt x="1480" y="1004"/>
                    <a:pt x="1477" y="1014"/>
                    <a:pt x="1474" y="1015"/>
                  </a:cubicBezTo>
                  <a:cubicBezTo>
                    <a:pt x="1473" y="1015"/>
                    <a:pt x="1473" y="1013"/>
                    <a:pt x="1473" y="1010"/>
                  </a:cubicBezTo>
                  <a:cubicBezTo>
                    <a:pt x="1474" y="1007"/>
                    <a:pt x="1475" y="1003"/>
                    <a:pt x="1478" y="1000"/>
                  </a:cubicBezTo>
                  <a:close/>
                  <a:moveTo>
                    <a:pt x="1491" y="958"/>
                  </a:moveTo>
                  <a:cubicBezTo>
                    <a:pt x="1487" y="958"/>
                    <a:pt x="1490" y="943"/>
                    <a:pt x="1493" y="938"/>
                  </a:cubicBezTo>
                  <a:cubicBezTo>
                    <a:pt x="1496" y="942"/>
                    <a:pt x="1491" y="951"/>
                    <a:pt x="1491" y="958"/>
                  </a:cubicBezTo>
                  <a:close/>
                  <a:moveTo>
                    <a:pt x="1508" y="770"/>
                  </a:moveTo>
                  <a:cubicBezTo>
                    <a:pt x="1509" y="777"/>
                    <a:pt x="1508" y="784"/>
                    <a:pt x="1508" y="792"/>
                  </a:cubicBezTo>
                  <a:cubicBezTo>
                    <a:pt x="1506" y="794"/>
                    <a:pt x="1506" y="778"/>
                    <a:pt x="1506" y="776"/>
                  </a:cubicBezTo>
                  <a:cubicBezTo>
                    <a:pt x="1506" y="772"/>
                    <a:pt x="1507" y="769"/>
                    <a:pt x="1508" y="770"/>
                  </a:cubicBezTo>
                  <a:close/>
                  <a:moveTo>
                    <a:pt x="1371" y="341"/>
                  </a:moveTo>
                  <a:cubicBezTo>
                    <a:pt x="1374" y="346"/>
                    <a:pt x="1376" y="350"/>
                    <a:pt x="1377" y="353"/>
                  </a:cubicBezTo>
                  <a:cubicBezTo>
                    <a:pt x="1375" y="354"/>
                    <a:pt x="1365" y="340"/>
                    <a:pt x="1371" y="341"/>
                  </a:cubicBezTo>
                  <a:close/>
                  <a:moveTo>
                    <a:pt x="1127" y="106"/>
                  </a:moveTo>
                  <a:cubicBezTo>
                    <a:pt x="1136" y="112"/>
                    <a:pt x="1136" y="112"/>
                    <a:pt x="1136" y="112"/>
                  </a:cubicBezTo>
                  <a:cubicBezTo>
                    <a:pt x="1137" y="116"/>
                    <a:pt x="1123" y="107"/>
                    <a:pt x="1127" y="106"/>
                  </a:cubicBezTo>
                  <a:close/>
                  <a:moveTo>
                    <a:pt x="1178" y="149"/>
                  </a:moveTo>
                  <a:cubicBezTo>
                    <a:pt x="1177" y="148"/>
                    <a:pt x="1174" y="146"/>
                    <a:pt x="1172" y="144"/>
                  </a:cubicBezTo>
                  <a:cubicBezTo>
                    <a:pt x="1169" y="142"/>
                    <a:pt x="1168" y="141"/>
                    <a:pt x="1170" y="140"/>
                  </a:cubicBezTo>
                  <a:cubicBezTo>
                    <a:pt x="1174" y="142"/>
                    <a:pt x="1180" y="146"/>
                    <a:pt x="1178" y="149"/>
                  </a:cubicBezTo>
                  <a:close/>
                  <a:moveTo>
                    <a:pt x="1284" y="249"/>
                  </a:moveTo>
                  <a:cubicBezTo>
                    <a:pt x="1283" y="249"/>
                    <a:pt x="1281" y="249"/>
                    <a:pt x="1278" y="247"/>
                  </a:cubicBezTo>
                  <a:cubicBezTo>
                    <a:pt x="1276" y="246"/>
                    <a:pt x="1274" y="243"/>
                    <a:pt x="1272" y="240"/>
                  </a:cubicBezTo>
                  <a:cubicBezTo>
                    <a:pt x="1275" y="240"/>
                    <a:pt x="1279" y="242"/>
                    <a:pt x="1284" y="249"/>
                  </a:cubicBezTo>
                  <a:close/>
                  <a:moveTo>
                    <a:pt x="923" y="32"/>
                  </a:moveTo>
                  <a:cubicBezTo>
                    <a:pt x="936" y="37"/>
                    <a:pt x="936" y="37"/>
                    <a:pt x="936" y="37"/>
                  </a:cubicBezTo>
                  <a:cubicBezTo>
                    <a:pt x="936" y="38"/>
                    <a:pt x="936" y="38"/>
                    <a:pt x="936" y="38"/>
                  </a:cubicBezTo>
                  <a:cubicBezTo>
                    <a:pt x="922" y="34"/>
                    <a:pt x="922" y="34"/>
                    <a:pt x="922" y="34"/>
                  </a:cubicBezTo>
                  <a:lnTo>
                    <a:pt x="923" y="32"/>
                  </a:lnTo>
                  <a:close/>
                  <a:moveTo>
                    <a:pt x="979" y="56"/>
                  </a:moveTo>
                  <a:cubicBezTo>
                    <a:pt x="978" y="58"/>
                    <a:pt x="978" y="58"/>
                    <a:pt x="978" y="58"/>
                  </a:cubicBezTo>
                  <a:cubicBezTo>
                    <a:pt x="974" y="57"/>
                    <a:pt x="971" y="55"/>
                    <a:pt x="969" y="54"/>
                  </a:cubicBezTo>
                  <a:cubicBezTo>
                    <a:pt x="971" y="53"/>
                    <a:pt x="975" y="54"/>
                    <a:pt x="979" y="56"/>
                  </a:cubicBezTo>
                  <a:close/>
                  <a:moveTo>
                    <a:pt x="968" y="57"/>
                  </a:moveTo>
                  <a:cubicBezTo>
                    <a:pt x="963" y="60"/>
                    <a:pt x="944" y="52"/>
                    <a:pt x="934" y="50"/>
                  </a:cubicBezTo>
                  <a:cubicBezTo>
                    <a:pt x="934" y="49"/>
                    <a:pt x="937" y="49"/>
                    <a:pt x="937" y="48"/>
                  </a:cubicBezTo>
                  <a:cubicBezTo>
                    <a:pt x="938" y="46"/>
                    <a:pt x="928" y="45"/>
                    <a:pt x="932" y="43"/>
                  </a:cubicBezTo>
                  <a:cubicBezTo>
                    <a:pt x="944" y="47"/>
                    <a:pt x="956" y="50"/>
                    <a:pt x="968" y="57"/>
                  </a:cubicBezTo>
                  <a:close/>
                  <a:moveTo>
                    <a:pt x="890" y="38"/>
                  </a:moveTo>
                  <a:cubicBezTo>
                    <a:pt x="888" y="39"/>
                    <a:pt x="884" y="36"/>
                    <a:pt x="880" y="35"/>
                  </a:cubicBezTo>
                  <a:cubicBezTo>
                    <a:pt x="876" y="34"/>
                    <a:pt x="868" y="33"/>
                    <a:pt x="870" y="31"/>
                  </a:cubicBezTo>
                  <a:cubicBezTo>
                    <a:pt x="875" y="32"/>
                    <a:pt x="892" y="34"/>
                    <a:pt x="890" y="38"/>
                  </a:cubicBezTo>
                  <a:close/>
                  <a:moveTo>
                    <a:pt x="1077" y="117"/>
                  </a:moveTo>
                  <a:cubicBezTo>
                    <a:pt x="1077" y="121"/>
                    <a:pt x="1069" y="114"/>
                    <a:pt x="1068" y="113"/>
                  </a:cubicBezTo>
                  <a:cubicBezTo>
                    <a:pt x="1068" y="111"/>
                    <a:pt x="1077" y="115"/>
                    <a:pt x="1077" y="117"/>
                  </a:cubicBezTo>
                  <a:close/>
                  <a:moveTo>
                    <a:pt x="1352" y="1116"/>
                  </a:moveTo>
                  <a:cubicBezTo>
                    <a:pt x="1349" y="1114"/>
                    <a:pt x="1354" y="1104"/>
                    <a:pt x="1357" y="1098"/>
                  </a:cubicBezTo>
                  <a:cubicBezTo>
                    <a:pt x="1358" y="1097"/>
                    <a:pt x="1359" y="1097"/>
                    <a:pt x="1360" y="1095"/>
                  </a:cubicBezTo>
                  <a:cubicBezTo>
                    <a:pt x="1361" y="1093"/>
                    <a:pt x="1361" y="1092"/>
                    <a:pt x="1362" y="1090"/>
                  </a:cubicBezTo>
                  <a:cubicBezTo>
                    <a:pt x="1364" y="1085"/>
                    <a:pt x="1368" y="1080"/>
                    <a:pt x="1370" y="1072"/>
                  </a:cubicBezTo>
                  <a:cubicBezTo>
                    <a:pt x="1374" y="1069"/>
                    <a:pt x="1369" y="1077"/>
                    <a:pt x="1368" y="1080"/>
                  </a:cubicBezTo>
                  <a:cubicBezTo>
                    <a:pt x="1368" y="1080"/>
                    <a:pt x="1370" y="1080"/>
                    <a:pt x="1370" y="1081"/>
                  </a:cubicBezTo>
                  <a:cubicBezTo>
                    <a:pt x="1369" y="1084"/>
                    <a:pt x="1366" y="1087"/>
                    <a:pt x="1364" y="1091"/>
                  </a:cubicBezTo>
                  <a:cubicBezTo>
                    <a:pt x="1360" y="1098"/>
                    <a:pt x="1357" y="1108"/>
                    <a:pt x="1352" y="1116"/>
                  </a:cubicBezTo>
                  <a:close/>
                  <a:moveTo>
                    <a:pt x="1078" y="127"/>
                  </a:moveTo>
                  <a:cubicBezTo>
                    <a:pt x="1066" y="124"/>
                    <a:pt x="1072" y="115"/>
                    <a:pt x="1078" y="127"/>
                  </a:cubicBezTo>
                  <a:close/>
                  <a:moveTo>
                    <a:pt x="1260" y="278"/>
                  </a:moveTo>
                  <a:cubicBezTo>
                    <a:pt x="1257" y="277"/>
                    <a:pt x="1252" y="273"/>
                    <a:pt x="1247" y="270"/>
                  </a:cubicBezTo>
                  <a:cubicBezTo>
                    <a:pt x="1243" y="266"/>
                    <a:pt x="1238" y="261"/>
                    <a:pt x="1234" y="256"/>
                  </a:cubicBezTo>
                  <a:cubicBezTo>
                    <a:pt x="1234" y="255"/>
                    <a:pt x="1237" y="254"/>
                    <a:pt x="1237" y="253"/>
                  </a:cubicBezTo>
                  <a:cubicBezTo>
                    <a:pt x="1237" y="252"/>
                    <a:pt x="1225" y="241"/>
                    <a:pt x="1231" y="245"/>
                  </a:cubicBezTo>
                  <a:cubicBezTo>
                    <a:pt x="1235" y="246"/>
                    <a:pt x="1235" y="249"/>
                    <a:pt x="1238" y="253"/>
                  </a:cubicBezTo>
                  <a:cubicBezTo>
                    <a:pt x="1244" y="261"/>
                    <a:pt x="1256" y="271"/>
                    <a:pt x="1260" y="278"/>
                  </a:cubicBezTo>
                  <a:close/>
                  <a:moveTo>
                    <a:pt x="1212" y="228"/>
                  </a:moveTo>
                  <a:cubicBezTo>
                    <a:pt x="1212" y="230"/>
                    <a:pt x="1210" y="228"/>
                    <a:pt x="1209" y="229"/>
                  </a:cubicBezTo>
                  <a:cubicBezTo>
                    <a:pt x="1212" y="232"/>
                    <a:pt x="1213" y="230"/>
                    <a:pt x="1218" y="234"/>
                  </a:cubicBezTo>
                  <a:cubicBezTo>
                    <a:pt x="1220" y="236"/>
                    <a:pt x="1224" y="242"/>
                    <a:pt x="1226" y="245"/>
                  </a:cubicBezTo>
                  <a:cubicBezTo>
                    <a:pt x="1224" y="247"/>
                    <a:pt x="1217" y="239"/>
                    <a:pt x="1214" y="237"/>
                  </a:cubicBezTo>
                  <a:cubicBezTo>
                    <a:pt x="1212" y="235"/>
                    <a:pt x="1209" y="232"/>
                    <a:pt x="1205" y="228"/>
                  </a:cubicBezTo>
                  <a:cubicBezTo>
                    <a:pt x="1203" y="227"/>
                    <a:pt x="1201" y="225"/>
                    <a:pt x="1199" y="223"/>
                  </a:cubicBezTo>
                  <a:cubicBezTo>
                    <a:pt x="1198" y="221"/>
                    <a:pt x="1196" y="220"/>
                    <a:pt x="1194" y="219"/>
                  </a:cubicBezTo>
                  <a:cubicBezTo>
                    <a:pt x="1192" y="217"/>
                    <a:pt x="1187" y="213"/>
                    <a:pt x="1186" y="215"/>
                  </a:cubicBezTo>
                  <a:cubicBezTo>
                    <a:pt x="1181" y="212"/>
                    <a:pt x="1184" y="210"/>
                    <a:pt x="1181" y="207"/>
                  </a:cubicBezTo>
                  <a:cubicBezTo>
                    <a:pt x="1177" y="203"/>
                    <a:pt x="1175" y="204"/>
                    <a:pt x="1172" y="202"/>
                  </a:cubicBezTo>
                  <a:cubicBezTo>
                    <a:pt x="1167" y="198"/>
                    <a:pt x="1164" y="193"/>
                    <a:pt x="1159" y="189"/>
                  </a:cubicBezTo>
                  <a:cubicBezTo>
                    <a:pt x="1151" y="183"/>
                    <a:pt x="1143" y="181"/>
                    <a:pt x="1134" y="175"/>
                  </a:cubicBezTo>
                  <a:cubicBezTo>
                    <a:pt x="1125" y="170"/>
                    <a:pt x="1122" y="164"/>
                    <a:pt x="1114" y="159"/>
                  </a:cubicBezTo>
                  <a:cubicBezTo>
                    <a:pt x="1110" y="156"/>
                    <a:pt x="1107" y="156"/>
                    <a:pt x="1103" y="154"/>
                  </a:cubicBezTo>
                  <a:cubicBezTo>
                    <a:pt x="1099" y="152"/>
                    <a:pt x="1099" y="150"/>
                    <a:pt x="1097" y="149"/>
                  </a:cubicBezTo>
                  <a:cubicBezTo>
                    <a:pt x="1094" y="147"/>
                    <a:pt x="1094" y="148"/>
                    <a:pt x="1092" y="146"/>
                  </a:cubicBezTo>
                  <a:cubicBezTo>
                    <a:pt x="1088" y="144"/>
                    <a:pt x="1088" y="143"/>
                    <a:pt x="1086" y="141"/>
                  </a:cubicBezTo>
                  <a:cubicBezTo>
                    <a:pt x="1082" y="139"/>
                    <a:pt x="1078" y="139"/>
                    <a:pt x="1075" y="137"/>
                  </a:cubicBezTo>
                  <a:cubicBezTo>
                    <a:pt x="1070" y="135"/>
                    <a:pt x="1067" y="133"/>
                    <a:pt x="1062" y="131"/>
                  </a:cubicBezTo>
                  <a:cubicBezTo>
                    <a:pt x="1060" y="130"/>
                    <a:pt x="1057" y="129"/>
                    <a:pt x="1055" y="128"/>
                  </a:cubicBezTo>
                  <a:cubicBezTo>
                    <a:pt x="1052" y="127"/>
                    <a:pt x="1048" y="125"/>
                    <a:pt x="1044" y="123"/>
                  </a:cubicBezTo>
                  <a:cubicBezTo>
                    <a:pt x="1042" y="122"/>
                    <a:pt x="1040" y="122"/>
                    <a:pt x="1037" y="120"/>
                  </a:cubicBezTo>
                  <a:cubicBezTo>
                    <a:pt x="1033" y="118"/>
                    <a:pt x="1035" y="117"/>
                    <a:pt x="1031" y="114"/>
                  </a:cubicBezTo>
                  <a:cubicBezTo>
                    <a:pt x="1028" y="114"/>
                    <a:pt x="1025" y="113"/>
                    <a:pt x="1023" y="112"/>
                  </a:cubicBezTo>
                  <a:cubicBezTo>
                    <a:pt x="1020" y="111"/>
                    <a:pt x="1018" y="110"/>
                    <a:pt x="1016" y="110"/>
                  </a:cubicBezTo>
                  <a:cubicBezTo>
                    <a:pt x="1015" y="110"/>
                    <a:pt x="1010" y="108"/>
                    <a:pt x="1005" y="106"/>
                  </a:cubicBezTo>
                  <a:cubicBezTo>
                    <a:pt x="1010" y="103"/>
                    <a:pt x="1004" y="101"/>
                    <a:pt x="999" y="97"/>
                  </a:cubicBezTo>
                  <a:cubicBezTo>
                    <a:pt x="996" y="94"/>
                    <a:pt x="996" y="93"/>
                    <a:pt x="995" y="92"/>
                  </a:cubicBezTo>
                  <a:cubicBezTo>
                    <a:pt x="987" y="88"/>
                    <a:pt x="974" y="87"/>
                    <a:pt x="969" y="81"/>
                  </a:cubicBezTo>
                  <a:cubicBezTo>
                    <a:pt x="972" y="77"/>
                    <a:pt x="978" y="83"/>
                    <a:pt x="982" y="85"/>
                  </a:cubicBezTo>
                  <a:cubicBezTo>
                    <a:pt x="988" y="88"/>
                    <a:pt x="996" y="90"/>
                    <a:pt x="1002" y="94"/>
                  </a:cubicBezTo>
                  <a:cubicBezTo>
                    <a:pt x="1008" y="97"/>
                    <a:pt x="1008" y="98"/>
                    <a:pt x="1018" y="103"/>
                  </a:cubicBezTo>
                  <a:cubicBezTo>
                    <a:pt x="1020" y="104"/>
                    <a:pt x="1023" y="102"/>
                    <a:pt x="1026" y="104"/>
                  </a:cubicBezTo>
                  <a:cubicBezTo>
                    <a:pt x="1030" y="105"/>
                    <a:pt x="1035" y="108"/>
                    <a:pt x="1042" y="112"/>
                  </a:cubicBezTo>
                  <a:cubicBezTo>
                    <a:pt x="1047" y="114"/>
                    <a:pt x="1052" y="117"/>
                    <a:pt x="1058" y="119"/>
                  </a:cubicBezTo>
                  <a:cubicBezTo>
                    <a:pt x="1063" y="122"/>
                    <a:pt x="1068" y="125"/>
                    <a:pt x="1071" y="127"/>
                  </a:cubicBezTo>
                  <a:cubicBezTo>
                    <a:pt x="1074" y="129"/>
                    <a:pt x="1076" y="132"/>
                    <a:pt x="1079" y="134"/>
                  </a:cubicBezTo>
                  <a:cubicBezTo>
                    <a:pt x="1084" y="136"/>
                    <a:pt x="1089" y="136"/>
                    <a:pt x="1094" y="139"/>
                  </a:cubicBezTo>
                  <a:cubicBezTo>
                    <a:pt x="1093" y="138"/>
                    <a:pt x="1096" y="142"/>
                    <a:pt x="1100" y="145"/>
                  </a:cubicBezTo>
                  <a:cubicBezTo>
                    <a:pt x="1104" y="147"/>
                    <a:pt x="1107" y="149"/>
                    <a:pt x="1112" y="151"/>
                  </a:cubicBezTo>
                  <a:cubicBezTo>
                    <a:pt x="1115" y="154"/>
                    <a:pt x="1116" y="155"/>
                    <a:pt x="1118" y="156"/>
                  </a:cubicBezTo>
                  <a:cubicBezTo>
                    <a:pt x="1124" y="160"/>
                    <a:pt x="1131" y="166"/>
                    <a:pt x="1140" y="172"/>
                  </a:cubicBezTo>
                  <a:cubicBezTo>
                    <a:pt x="1142" y="174"/>
                    <a:pt x="1145" y="175"/>
                    <a:pt x="1147" y="177"/>
                  </a:cubicBezTo>
                  <a:cubicBezTo>
                    <a:pt x="1149" y="179"/>
                    <a:pt x="1151" y="180"/>
                    <a:pt x="1154" y="182"/>
                  </a:cubicBezTo>
                  <a:cubicBezTo>
                    <a:pt x="1158" y="186"/>
                    <a:pt x="1163" y="189"/>
                    <a:pt x="1167" y="192"/>
                  </a:cubicBezTo>
                  <a:cubicBezTo>
                    <a:pt x="1170" y="194"/>
                    <a:pt x="1173" y="195"/>
                    <a:pt x="1176" y="197"/>
                  </a:cubicBezTo>
                  <a:cubicBezTo>
                    <a:pt x="1183" y="202"/>
                    <a:pt x="1190" y="209"/>
                    <a:pt x="1197" y="215"/>
                  </a:cubicBezTo>
                  <a:cubicBezTo>
                    <a:pt x="1203" y="219"/>
                    <a:pt x="1208" y="222"/>
                    <a:pt x="1212" y="228"/>
                  </a:cubicBezTo>
                  <a:close/>
                  <a:moveTo>
                    <a:pt x="1288" y="312"/>
                  </a:moveTo>
                  <a:cubicBezTo>
                    <a:pt x="1286" y="314"/>
                    <a:pt x="1278" y="305"/>
                    <a:pt x="1278" y="302"/>
                  </a:cubicBezTo>
                  <a:cubicBezTo>
                    <a:pt x="1280" y="298"/>
                    <a:pt x="1285" y="308"/>
                    <a:pt x="1288" y="312"/>
                  </a:cubicBezTo>
                  <a:close/>
                  <a:moveTo>
                    <a:pt x="965" y="76"/>
                  </a:moveTo>
                  <a:cubicBezTo>
                    <a:pt x="965" y="79"/>
                    <a:pt x="962" y="77"/>
                    <a:pt x="957" y="75"/>
                  </a:cubicBezTo>
                  <a:cubicBezTo>
                    <a:pt x="954" y="74"/>
                    <a:pt x="943" y="71"/>
                    <a:pt x="946" y="69"/>
                  </a:cubicBezTo>
                  <a:cubicBezTo>
                    <a:pt x="952" y="70"/>
                    <a:pt x="956" y="73"/>
                    <a:pt x="965" y="76"/>
                  </a:cubicBezTo>
                  <a:close/>
                  <a:moveTo>
                    <a:pt x="1432" y="785"/>
                  </a:moveTo>
                  <a:cubicBezTo>
                    <a:pt x="1430" y="791"/>
                    <a:pt x="1433" y="795"/>
                    <a:pt x="1433" y="800"/>
                  </a:cubicBezTo>
                  <a:cubicBezTo>
                    <a:pt x="1433" y="803"/>
                    <a:pt x="1431" y="806"/>
                    <a:pt x="1431" y="810"/>
                  </a:cubicBezTo>
                  <a:cubicBezTo>
                    <a:pt x="1430" y="814"/>
                    <a:pt x="1431" y="815"/>
                    <a:pt x="1431" y="818"/>
                  </a:cubicBezTo>
                  <a:cubicBezTo>
                    <a:pt x="1430" y="821"/>
                    <a:pt x="1428" y="824"/>
                    <a:pt x="1428" y="826"/>
                  </a:cubicBezTo>
                  <a:cubicBezTo>
                    <a:pt x="1428" y="829"/>
                    <a:pt x="1429" y="836"/>
                    <a:pt x="1429" y="842"/>
                  </a:cubicBezTo>
                  <a:cubicBezTo>
                    <a:pt x="1429" y="842"/>
                    <a:pt x="1429" y="844"/>
                    <a:pt x="1428" y="846"/>
                  </a:cubicBezTo>
                  <a:cubicBezTo>
                    <a:pt x="1428" y="847"/>
                    <a:pt x="1427" y="849"/>
                    <a:pt x="1427" y="851"/>
                  </a:cubicBezTo>
                  <a:cubicBezTo>
                    <a:pt x="1427" y="853"/>
                    <a:pt x="1429" y="853"/>
                    <a:pt x="1428" y="857"/>
                  </a:cubicBezTo>
                  <a:cubicBezTo>
                    <a:pt x="1428" y="860"/>
                    <a:pt x="1425" y="862"/>
                    <a:pt x="1425" y="865"/>
                  </a:cubicBezTo>
                  <a:cubicBezTo>
                    <a:pt x="1424" y="870"/>
                    <a:pt x="1425" y="877"/>
                    <a:pt x="1424" y="882"/>
                  </a:cubicBezTo>
                  <a:cubicBezTo>
                    <a:pt x="1423" y="886"/>
                    <a:pt x="1421" y="886"/>
                    <a:pt x="1420" y="890"/>
                  </a:cubicBezTo>
                  <a:cubicBezTo>
                    <a:pt x="1418" y="893"/>
                    <a:pt x="1420" y="895"/>
                    <a:pt x="1419" y="898"/>
                  </a:cubicBezTo>
                  <a:cubicBezTo>
                    <a:pt x="1418" y="899"/>
                    <a:pt x="1417" y="899"/>
                    <a:pt x="1416" y="903"/>
                  </a:cubicBezTo>
                  <a:cubicBezTo>
                    <a:pt x="1415" y="910"/>
                    <a:pt x="1416" y="912"/>
                    <a:pt x="1415" y="917"/>
                  </a:cubicBezTo>
                  <a:cubicBezTo>
                    <a:pt x="1414" y="920"/>
                    <a:pt x="1411" y="934"/>
                    <a:pt x="1408" y="941"/>
                  </a:cubicBezTo>
                  <a:cubicBezTo>
                    <a:pt x="1407" y="945"/>
                    <a:pt x="1406" y="945"/>
                    <a:pt x="1405" y="947"/>
                  </a:cubicBezTo>
                  <a:cubicBezTo>
                    <a:pt x="1404" y="951"/>
                    <a:pt x="1404" y="953"/>
                    <a:pt x="1401" y="960"/>
                  </a:cubicBezTo>
                  <a:cubicBezTo>
                    <a:pt x="1398" y="967"/>
                    <a:pt x="1394" y="975"/>
                    <a:pt x="1390" y="987"/>
                  </a:cubicBezTo>
                  <a:cubicBezTo>
                    <a:pt x="1390" y="988"/>
                    <a:pt x="1391" y="989"/>
                    <a:pt x="1390" y="991"/>
                  </a:cubicBezTo>
                  <a:cubicBezTo>
                    <a:pt x="1388" y="994"/>
                    <a:pt x="1388" y="993"/>
                    <a:pt x="1390" y="997"/>
                  </a:cubicBezTo>
                  <a:cubicBezTo>
                    <a:pt x="1389" y="1001"/>
                    <a:pt x="1386" y="1000"/>
                    <a:pt x="1384" y="1003"/>
                  </a:cubicBezTo>
                  <a:cubicBezTo>
                    <a:pt x="1383" y="1007"/>
                    <a:pt x="1383" y="1009"/>
                    <a:pt x="1382" y="1013"/>
                  </a:cubicBezTo>
                  <a:cubicBezTo>
                    <a:pt x="1381" y="1016"/>
                    <a:pt x="1379" y="1018"/>
                    <a:pt x="1377" y="1021"/>
                  </a:cubicBezTo>
                  <a:cubicBezTo>
                    <a:pt x="1374" y="1028"/>
                    <a:pt x="1371" y="1038"/>
                    <a:pt x="1368" y="1043"/>
                  </a:cubicBezTo>
                  <a:cubicBezTo>
                    <a:pt x="1366" y="1047"/>
                    <a:pt x="1362" y="1051"/>
                    <a:pt x="1360" y="1054"/>
                  </a:cubicBezTo>
                  <a:cubicBezTo>
                    <a:pt x="1358" y="1059"/>
                    <a:pt x="1357" y="1064"/>
                    <a:pt x="1354" y="1069"/>
                  </a:cubicBezTo>
                  <a:cubicBezTo>
                    <a:pt x="1353" y="1072"/>
                    <a:pt x="1351" y="1072"/>
                    <a:pt x="1350" y="1075"/>
                  </a:cubicBezTo>
                  <a:cubicBezTo>
                    <a:pt x="1348" y="1079"/>
                    <a:pt x="1348" y="1080"/>
                    <a:pt x="1347" y="1082"/>
                  </a:cubicBezTo>
                  <a:cubicBezTo>
                    <a:pt x="1346" y="1084"/>
                    <a:pt x="1344" y="1085"/>
                    <a:pt x="1343" y="1087"/>
                  </a:cubicBezTo>
                  <a:cubicBezTo>
                    <a:pt x="1337" y="1097"/>
                    <a:pt x="1332" y="1108"/>
                    <a:pt x="1325" y="1119"/>
                  </a:cubicBezTo>
                  <a:cubicBezTo>
                    <a:pt x="1322" y="1124"/>
                    <a:pt x="1317" y="1130"/>
                    <a:pt x="1314" y="1135"/>
                  </a:cubicBezTo>
                  <a:cubicBezTo>
                    <a:pt x="1311" y="1139"/>
                    <a:pt x="1309" y="1144"/>
                    <a:pt x="1303" y="1151"/>
                  </a:cubicBezTo>
                  <a:cubicBezTo>
                    <a:pt x="1302" y="1152"/>
                    <a:pt x="1299" y="1154"/>
                    <a:pt x="1298" y="1156"/>
                  </a:cubicBezTo>
                  <a:cubicBezTo>
                    <a:pt x="1295" y="1160"/>
                    <a:pt x="1296" y="1161"/>
                    <a:pt x="1294" y="1163"/>
                  </a:cubicBezTo>
                  <a:cubicBezTo>
                    <a:pt x="1292" y="1166"/>
                    <a:pt x="1283" y="1177"/>
                    <a:pt x="1278" y="1182"/>
                  </a:cubicBezTo>
                  <a:cubicBezTo>
                    <a:pt x="1277" y="1176"/>
                    <a:pt x="1281" y="1171"/>
                    <a:pt x="1287" y="1165"/>
                  </a:cubicBezTo>
                  <a:cubicBezTo>
                    <a:pt x="1289" y="1163"/>
                    <a:pt x="1291" y="1161"/>
                    <a:pt x="1292" y="1160"/>
                  </a:cubicBezTo>
                  <a:cubicBezTo>
                    <a:pt x="1296" y="1155"/>
                    <a:pt x="1299" y="1150"/>
                    <a:pt x="1302" y="1145"/>
                  </a:cubicBezTo>
                  <a:cubicBezTo>
                    <a:pt x="1304" y="1141"/>
                    <a:pt x="1305" y="1136"/>
                    <a:pt x="1308" y="1131"/>
                  </a:cubicBezTo>
                  <a:cubicBezTo>
                    <a:pt x="1309" y="1129"/>
                    <a:pt x="1313" y="1126"/>
                    <a:pt x="1313" y="1125"/>
                  </a:cubicBezTo>
                  <a:cubicBezTo>
                    <a:pt x="1324" y="1111"/>
                    <a:pt x="1337" y="1080"/>
                    <a:pt x="1346" y="1060"/>
                  </a:cubicBezTo>
                  <a:cubicBezTo>
                    <a:pt x="1349" y="1053"/>
                    <a:pt x="1352" y="1050"/>
                    <a:pt x="1354" y="1043"/>
                  </a:cubicBezTo>
                  <a:cubicBezTo>
                    <a:pt x="1355" y="1040"/>
                    <a:pt x="1354" y="1040"/>
                    <a:pt x="1355" y="1037"/>
                  </a:cubicBezTo>
                  <a:cubicBezTo>
                    <a:pt x="1355" y="1033"/>
                    <a:pt x="1357" y="1024"/>
                    <a:pt x="1362" y="1015"/>
                  </a:cubicBezTo>
                  <a:cubicBezTo>
                    <a:pt x="1363" y="1012"/>
                    <a:pt x="1366" y="1010"/>
                    <a:pt x="1368" y="1006"/>
                  </a:cubicBezTo>
                  <a:cubicBezTo>
                    <a:pt x="1370" y="1002"/>
                    <a:pt x="1369" y="998"/>
                    <a:pt x="1370" y="994"/>
                  </a:cubicBezTo>
                  <a:cubicBezTo>
                    <a:pt x="1372" y="989"/>
                    <a:pt x="1375" y="984"/>
                    <a:pt x="1377" y="978"/>
                  </a:cubicBezTo>
                  <a:cubicBezTo>
                    <a:pt x="1379" y="972"/>
                    <a:pt x="1381" y="963"/>
                    <a:pt x="1382" y="956"/>
                  </a:cubicBezTo>
                  <a:cubicBezTo>
                    <a:pt x="1383" y="952"/>
                    <a:pt x="1384" y="948"/>
                    <a:pt x="1385" y="945"/>
                  </a:cubicBezTo>
                  <a:cubicBezTo>
                    <a:pt x="1385" y="941"/>
                    <a:pt x="1386" y="937"/>
                    <a:pt x="1388" y="932"/>
                  </a:cubicBezTo>
                  <a:cubicBezTo>
                    <a:pt x="1389" y="928"/>
                    <a:pt x="1385" y="930"/>
                    <a:pt x="1386" y="926"/>
                  </a:cubicBezTo>
                  <a:cubicBezTo>
                    <a:pt x="1386" y="917"/>
                    <a:pt x="1390" y="917"/>
                    <a:pt x="1391" y="912"/>
                  </a:cubicBezTo>
                  <a:cubicBezTo>
                    <a:pt x="1393" y="908"/>
                    <a:pt x="1395" y="898"/>
                    <a:pt x="1396" y="891"/>
                  </a:cubicBezTo>
                  <a:cubicBezTo>
                    <a:pt x="1397" y="888"/>
                    <a:pt x="1397" y="885"/>
                    <a:pt x="1397" y="882"/>
                  </a:cubicBezTo>
                  <a:cubicBezTo>
                    <a:pt x="1398" y="878"/>
                    <a:pt x="1400" y="874"/>
                    <a:pt x="1401" y="871"/>
                  </a:cubicBezTo>
                  <a:cubicBezTo>
                    <a:pt x="1402" y="866"/>
                    <a:pt x="1401" y="860"/>
                    <a:pt x="1402" y="854"/>
                  </a:cubicBezTo>
                  <a:cubicBezTo>
                    <a:pt x="1402" y="849"/>
                    <a:pt x="1403" y="845"/>
                    <a:pt x="1403" y="841"/>
                  </a:cubicBezTo>
                  <a:cubicBezTo>
                    <a:pt x="1403" y="837"/>
                    <a:pt x="1404" y="833"/>
                    <a:pt x="1404" y="830"/>
                  </a:cubicBezTo>
                  <a:cubicBezTo>
                    <a:pt x="1405" y="823"/>
                    <a:pt x="1405" y="817"/>
                    <a:pt x="1405" y="814"/>
                  </a:cubicBezTo>
                  <a:cubicBezTo>
                    <a:pt x="1405" y="811"/>
                    <a:pt x="1402" y="810"/>
                    <a:pt x="1402" y="806"/>
                  </a:cubicBezTo>
                  <a:cubicBezTo>
                    <a:pt x="1404" y="797"/>
                    <a:pt x="1407" y="791"/>
                    <a:pt x="1406" y="778"/>
                  </a:cubicBezTo>
                  <a:cubicBezTo>
                    <a:pt x="1406" y="775"/>
                    <a:pt x="1405" y="773"/>
                    <a:pt x="1404" y="770"/>
                  </a:cubicBezTo>
                  <a:cubicBezTo>
                    <a:pt x="1404" y="767"/>
                    <a:pt x="1405" y="765"/>
                    <a:pt x="1405" y="761"/>
                  </a:cubicBezTo>
                  <a:cubicBezTo>
                    <a:pt x="1405" y="759"/>
                    <a:pt x="1405" y="754"/>
                    <a:pt x="1404" y="749"/>
                  </a:cubicBezTo>
                  <a:cubicBezTo>
                    <a:pt x="1404" y="743"/>
                    <a:pt x="1404" y="737"/>
                    <a:pt x="1404" y="731"/>
                  </a:cubicBezTo>
                  <a:cubicBezTo>
                    <a:pt x="1404" y="728"/>
                    <a:pt x="1405" y="724"/>
                    <a:pt x="1405" y="721"/>
                  </a:cubicBezTo>
                  <a:cubicBezTo>
                    <a:pt x="1405" y="718"/>
                    <a:pt x="1403" y="715"/>
                    <a:pt x="1403" y="712"/>
                  </a:cubicBezTo>
                  <a:cubicBezTo>
                    <a:pt x="1402" y="707"/>
                    <a:pt x="1402" y="701"/>
                    <a:pt x="1402" y="697"/>
                  </a:cubicBezTo>
                  <a:cubicBezTo>
                    <a:pt x="1403" y="693"/>
                    <a:pt x="1402" y="687"/>
                    <a:pt x="1401" y="680"/>
                  </a:cubicBezTo>
                  <a:cubicBezTo>
                    <a:pt x="1400" y="674"/>
                    <a:pt x="1399" y="666"/>
                    <a:pt x="1398" y="660"/>
                  </a:cubicBezTo>
                  <a:cubicBezTo>
                    <a:pt x="1397" y="650"/>
                    <a:pt x="1396" y="632"/>
                    <a:pt x="1391" y="617"/>
                  </a:cubicBezTo>
                  <a:cubicBezTo>
                    <a:pt x="1392" y="613"/>
                    <a:pt x="1392" y="617"/>
                    <a:pt x="1395" y="616"/>
                  </a:cubicBezTo>
                  <a:cubicBezTo>
                    <a:pt x="1394" y="610"/>
                    <a:pt x="1392" y="611"/>
                    <a:pt x="1393" y="607"/>
                  </a:cubicBezTo>
                  <a:cubicBezTo>
                    <a:pt x="1391" y="604"/>
                    <a:pt x="1388" y="605"/>
                    <a:pt x="1387" y="598"/>
                  </a:cubicBezTo>
                  <a:cubicBezTo>
                    <a:pt x="1389" y="597"/>
                    <a:pt x="1389" y="601"/>
                    <a:pt x="1391" y="601"/>
                  </a:cubicBezTo>
                  <a:cubicBezTo>
                    <a:pt x="1392" y="598"/>
                    <a:pt x="1388" y="587"/>
                    <a:pt x="1386" y="581"/>
                  </a:cubicBezTo>
                  <a:cubicBezTo>
                    <a:pt x="1385" y="576"/>
                    <a:pt x="1384" y="581"/>
                    <a:pt x="1384" y="583"/>
                  </a:cubicBezTo>
                  <a:cubicBezTo>
                    <a:pt x="1382" y="581"/>
                    <a:pt x="1381" y="571"/>
                    <a:pt x="1379" y="565"/>
                  </a:cubicBezTo>
                  <a:cubicBezTo>
                    <a:pt x="1379" y="563"/>
                    <a:pt x="1381" y="563"/>
                    <a:pt x="1382" y="560"/>
                  </a:cubicBezTo>
                  <a:cubicBezTo>
                    <a:pt x="1382" y="557"/>
                    <a:pt x="1379" y="558"/>
                    <a:pt x="1379" y="557"/>
                  </a:cubicBezTo>
                  <a:cubicBezTo>
                    <a:pt x="1378" y="555"/>
                    <a:pt x="1379" y="552"/>
                    <a:pt x="1378" y="550"/>
                  </a:cubicBezTo>
                  <a:cubicBezTo>
                    <a:pt x="1378" y="546"/>
                    <a:pt x="1376" y="542"/>
                    <a:pt x="1375" y="539"/>
                  </a:cubicBezTo>
                  <a:cubicBezTo>
                    <a:pt x="1374" y="535"/>
                    <a:pt x="1372" y="534"/>
                    <a:pt x="1370" y="530"/>
                  </a:cubicBezTo>
                  <a:cubicBezTo>
                    <a:pt x="1369" y="527"/>
                    <a:pt x="1364" y="515"/>
                    <a:pt x="1363" y="513"/>
                  </a:cubicBezTo>
                  <a:cubicBezTo>
                    <a:pt x="1363" y="511"/>
                    <a:pt x="1363" y="511"/>
                    <a:pt x="1363" y="509"/>
                  </a:cubicBezTo>
                  <a:cubicBezTo>
                    <a:pt x="1360" y="504"/>
                    <a:pt x="1358" y="501"/>
                    <a:pt x="1356" y="497"/>
                  </a:cubicBezTo>
                  <a:cubicBezTo>
                    <a:pt x="1353" y="489"/>
                    <a:pt x="1350" y="479"/>
                    <a:pt x="1347" y="470"/>
                  </a:cubicBezTo>
                  <a:cubicBezTo>
                    <a:pt x="1345" y="468"/>
                    <a:pt x="1344" y="464"/>
                    <a:pt x="1342" y="461"/>
                  </a:cubicBezTo>
                  <a:cubicBezTo>
                    <a:pt x="1341" y="458"/>
                    <a:pt x="1339" y="456"/>
                    <a:pt x="1339" y="453"/>
                  </a:cubicBezTo>
                  <a:cubicBezTo>
                    <a:pt x="1338" y="447"/>
                    <a:pt x="1336" y="448"/>
                    <a:pt x="1332" y="442"/>
                  </a:cubicBezTo>
                  <a:cubicBezTo>
                    <a:pt x="1331" y="440"/>
                    <a:pt x="1331" y="437"/>
                    <a:pt x="1329" y="434"/>
                  </a:cubicBezTo>
                  <a:cubicBezTo>
                    <a:pt x="1328" y="432"/>
                    <a:pt x="1327" y="432"/>
                    <a:pt x="1326" y="430"/>
                  </a:cubicBezTo>
                  <a:cubicBezTo>
                    <a:pt x="1321" y="421"/>
                    <a:pt x="1319" y="412"/>
                    <a:pt x="1314" y="404"/>
                  </a:cubicBezTo>
                  <a:cubicBezTo>
                    <a:pt x="1313" y="401"/>
                    <a:pt x="1310" y="398"/>
                    <a:pt x="1309" y="396"/>
                  </a:cubicBezTo>
                  <a:cubicBezTo>
                    <a:pt x="1304" y="388"/>
                    <a:pt x="1293" y="369"/>
                    <a:pt x="1287" y="360"/>
                  </a:cubicBezTo>
                  <a:cubicBezTo>
                    <a:pt x="1283" y="355"/>
                    <a:pt x="1279" y="350"/>
                    <a:pt x="1275" y="344"/>
                  </a:cubicBezTo>
                  <a:cubicBezTo>
                    <a:pt x="1271" y="339"/>
                    <a:pt x="1267" y="333"/>
                    <a:pt x="1264" y="330"/>
                  </a:cubicBezTo>
                  <a:cubicBezTo>
                    <a:pt x="1260" y="324"/>
                    <a:pt x="1264" y="326"/>
                    <a:pt x="1263" y="323"/>
                  </a:cubicBezTo>
                  <a:cubicBezTo>
                    <a:pt x="1260" y="318"/>
                    <a:pt x="1255" y="316"/>
                    <a:pt x="1251" y="311"/>
                  </a:cubicBezTo>
                  <a:cubicBezTo>
                    <a:pt x="1249" y="309"/>
                    <a:pt x="1248" y="305"/>
                    <a:pt x="1246" y="303"/>
                  </a:cubicBezTo>
                  <a:cubicBezTo>
                    <a:pt x="1243" y="299"/>
                    <a:pt x="1237" y="295"/>
                    <a:pt x="1234" y="291"/>
                  </a:cubicBezTo>
                  <a:cubicBezTo>
                    <a:pt x="1231" y="288"/>
                    <a:pt x="1233" y="288"/>
                    <a:pt x="1230" y="284"/>
                  </a:cubicBezTo>
                  <a:cubicBezTo>
                    <a:pt x="1230" y="285"/>
                    <a:pt x="1223" y="278"/>
                    <a:pt x="1221" y="276"/>
                  </a:cubicBezTo>
                  <a:cubicBezTo>
                    <a:pt x="1222" y="276"/>
                    <a:pt x="1215" y="267"/>
                    <a:pt x="1217" y="267"/>
                  </a:cubicBezTo>
                  <a:cubicBezTo>
                    <a:pt x="1221" y="270"/>
                    <a:pt x="1224" y="273"/>
                    <a:pt x="1229" y="277"/>
                  </a:cubicBezTo>
                  <a:cubicBezTo>
                    <a:pt x="1230" y="279"/>
                    <a:pt x="1233" y="283"/>
                    <a:pt x="1234" y="285"/>
                  </a:cubicBezTo>
                  <a:cubicBezTo>
                    <a:pt x="1238" y="288"/>
                    <a:pt x="1242" y="290"/>
                    <a:pt x="1245" y="293"/>
                  </a:cubicBezTo>
                  <a:cubicBezTo>
                    <a:pt x="1246" y="294"/>
                    <a:pt x="1246" y="297"/>
                    <a:pt x="1248" y="299"/>
                  </a:cubicBezTo>
                  <a:cubicBezTo>
                    <a:pt x="1250" y="302"/>
                    <a:pt x="1254" y="305"/>
                    <a:pt x="1258" y="308"/>
                  </a:cubicBezTo>
                  <a:cubicBezTo>
                    <a:pt x="1263" y="313"/>
                    <a:pt x="1266" y="320"/>
                    <a:pt x="1272" y="326"/>
                  </a:cubicBezTo>
                  <a:cubicBezTo>
                    <a:pt x="1276" y="331"/>
                    <a:pt x="1282" y="335"/>
                    <a:pt x="1285" y="340"/>
                  </a:cubicBezTo>
                  <a:cubicBezTo>
                    <a:pt x="1287" y="342"/>
                    <a:pt x="1289" y="347"/>
                    <a:pt x="1290" y="349"/>
                  </a:cubicBezTo>
                  <a:cubicBezTo>
                    <a:pt x="1293" y="352"/>
                    <a:pt x="1295" y="356"/>
                    <a:pt x="1298" y="360"/>
                  </a:cubicBezTo>
                  <a:cubicBezTo>
                    <a:pt x="1303" y="365"/>
                    <a:pt x="1303" y="365"/>
                    <a:pt x="1303" y="365"/>
                  </a:cubicBezTo>
                  <a:cubicBezTo>
                    <a:pt x="1304" y="367"/>
                    <a:pt x="1305" y="369"/>
                    <a:pt x="1307" y="371"/>
                  </a:cubicBezTo>
                  <a:cubicBezTo>
                    <a:pt x="1312" y="379"/>
                    <a:pt x="1318" y="386"/>
                    <a:pt x="1322" y="392"/>
                  </a:cubicBezTo>
                  <a:cubicBezTo>
                    <a:pt x="1324" y="395"/>
                    <a:pt x="1324" y="398"/>
                    <a:pt x="1326" y="401"/>
                  </a:cubicBezTo>
                  <a:cubicBezTo>
                    <a:pt x="1328" y="405"/>
                    <a:pt x="1331" y="407"/>
                    <a:pt x="1332" y="409"/>
                  </a:cubicBezTo>
                  <a:cubicBezTo>
                    <a:pt x="1334" y="412"/>
                    <a:pt x="1334" y="416"/>
                    <a:pt x="1335" y="418"/>
                  </a:cubicBezTo>
                  <a:cubicBezTo>
                    <a:pt x="1337" y="421"/>
                    <a:pt x="1340" y="425"/>
                    <a:pt x="1342" y="428"/>
                  </a:cubicBezTo>
                  <a:cubicBezTo>
                    <a:pt x="1343" y="433"/>
                    <a:pt x="1344" y="437"/>
                    <a:pt x="1345" y="441"/>
                  </a:cubicBezTo>
                  <a:cubicBezTo>
                    <a:pt x="1349" y="448"/>
                    <a:pt x="1347" y="439"/>
                    <a:pt x="1350" y="443"/>
                  </a:cubicBezTo>
                  <a:cubicBezTo>
                    <a:pt x="1352" y="449"/>
                    <a:pt x="1355" y="453"/>
                    <a:pt x="1358" y="458"/>
                  </a:cubicBezTo>
                  <a:cubicBezTo>
                    <a:pt x="1360" y="463"/>
                    <a:pt x="1363" y="468"/>
                    <a:pt x="1366" y="472"/>
                  </a:cubicBezTo>
                  <a:cubicBezTo>
                    <a:pt x="1367" y="475"/>
                    <a:pt x="1367" y="479"/>
                    <a:pt x="1368" y="482"/>
                  </a:cubicBezTo>
                  <a:cubicBezTo>
                    <a:pt x="1368" y="484"/>
                    <a:pt x="1370" y="486"/>
                    <a:pt x="1371" y="488"/>
                  </a:cubicBezTo>
                  <a:cubicBezTo>
                    <a:pt x="1372" y="490"/>
                    <a:pt x="1374" y="492"/>
                    <a:pt x="1375" y="494"/>
                  </a:cubicBezTo>
                  <a:cubicBezTo>
                    <a:pt x="1375" y="495"/>
                    <a:pt x="1375" y="501"/>
                    <a:pt x="1376" y="502"/>
                  </a:cubicBezTo>
                  <a:cubicBezTo>
                    <a:pt x="1377" y="505"/>
                    <a:pt x="1380" y="509"/>
                    <a:pt x="1381" y="512"/>
                  </a:cubicBezTo>
                  <a:cubicBezTo>
                    <a:pt x="1383" y="516"/>
                    <a:pt x="1384" y="519"/>
                    <a:pt x="1385" y="523"/>
                  </a:cubicBezTo>
                  <a:cubicBezTo>
                    <a:pt x="1387" y="527"/>
                    <a:pt x="1388" y="531"/>
                    <a:pt x="1389" y="534"/>
                  </a:cubicBezTo>
                  <a:cubicBezTo>
                    <a:pt x="1390" y="538"/>
                    <a:pt x="1393" y="542"/>
                    <a:pt x="1395" y="547"/>
                  </a:cubicBezTo>
                  <a:cubicBezTo>
                    <a:pt x="1397" y="552"/>
                    <a:pt x="1398" y="557"/>
                    <a:pt x="1399" y="561"/>
                  </a:cubicBezTo>
                  <a:cubicBezTo>
                    <a:pt x="1400" y="565"/>
                    <a:pt x="1403" y="566"/>
                    <a:pt x="1404" y="568"/>
                  </a:cubicBezTo>
                  <a:cubicBezTo>
                    <a:pt x="1406" y="573"/>
                    <a:pt x="1407" y="578"/>
                    <a:pt x="1408" y="584"/>
                  </a:cubicBezTo>
                  <a:cubicBezTo>
                    <a:pt x="1409" y="586"/>
                    <a:pt x="1409" y="589"/>
                    <a:pt x="1410" y="592"/>
                  </a:cubicBezTo>
                  <a:cubicBezTo>
                    <a:pt x="1410" y="595"/>
                    <a:pt x="1411" y="597"/>
                    <a:pt x="1412" y="600"/>
                  </a:cubicBezTo>
                  <a:cubicBezTo>
                    <a:pt x="1412" y="603"/>
                    <a:pt x="1415" y="606"/>
                    <a:pt x="1415" y="610"/>
                  </a:cubicBezTo>
                  <a:cubicBezTo>
                    <a:pt x="1416" y="613"/>
                    <a:pt x="1416" y="616"/>
                    <a:pt x="1417" y="619"/>
                  </a:cubicBezTo>
                  <a:cubicBezTo>
                    <a:pt x="1418" y="624"/>
                    <a:pt x="1420" y="626"/>
                    <a:pt x="1421" y="631"/>
                  </a:cubicBezTo>
                  <a:cubicBezTo>
                    <a:pt x="1422" y="636"/>
                    <a:pt x="1421" y="641"/>
                    <a:pt x="1422" y="646"/>
                  </a:cubicBezTo>
                  <a:cubicBezTo>
                    <a:pt x="1423" y="649"/>
                    <a:pt x="1424" y="653"/>
                    <a:pt x="1425" y="656"/>
                  </a:cubicBezTo>
                  <a:cubicBezTo>
                    <a:pt x="1425" y="660"/>
                    <a:pt x="1424" y="660"/>
                    <a:pt x="1424" y="662"/>
                  </a:cubicBezTo>
                  <a:cubicBezTo>
                    <a:pt x="1424" y="665"/>
                    <a:pt x="1426" y="667"/>
                    <a:pt x="1426" y="669"/>
                  </a:cubicBezTo>
                  <a:cubicBezTo>
                    <a:pt x="1427" y="671"/>
                    <a:pt x="1425" y="671"/>
                    <a:pt x="1425" y="675"/>
                  </a:cubicBezTo>
                  <a:cubicBezTo>
                    <a:pt x="1426" y="685"/>
                    <a:pt x="1428" y="696"/>
                    <a:pt x="1432" y="700"/>
                  </a:cubicBezTo>
                  <a:cubicBezTo>
                    <a:pt x="1431" y="707"/>
                    <a:pt x="1431" y="712"/>
                    <a:pt x="1433" y="724"/>
                  </a:cubicBezTo>
                  <a:cubicBezTo>
                    <a:pt x="1434" y="727"/>
                    <a:pt x="1435" y="731"/>
                    <a:pt x="1435" y="734"/>
                  </a:cubicBezTo>
                  <a:cubicBezTo>
                    <a:pt x="1436" y="737"/>
                    <a:pt x="1435" y="740"/>
                    <a:pt x="1435" y="745"/>
                  </a:cubicBezTo>
                  <a:cubicBezTo>
                    <a:pt x="1435" y="752"/>
                    <a:pt x="1435" y="756"/>
                    <a:pt x="1435" y="761"/>
                  </a:cubicBezTo>
                  <a:cubicBezTo>
                    <a:pt x="1434" y="768"/>
                    <a:pt x="1432" y="761"/>
                    <a:pt x="1434" y="767"/>
                  </a:cubicBezTo>
                  <a:cubicBezTo>
                    <a:pt x="1434" y="768"/>
                    <a:pt x="1434" y="770"/>
                    <a:pt x="1435" y="773"/>
                  </a:cubicBezTo>
                  <a:cubicBezTo>
                    <a:pt x="1435" y="777"/>
                    <a:pt x="1435" y="780"/>
                    <a:pt x="1434" y="783"/>
                  </a:cubicBezTo>
                  <a:cubicBezTo>
                    <a:pt x="1434" y="790"/>
                    <a:pt x="1434" y="783"/>
                    <a:pt x="1432" y="785"/>
                  </a:cubicBezTo>
                  <a:close/>
                  <a:moveTo>
                    <a:pt x="389" y="109"/>
                  </a:moveTo>
                  <a:cubicBezTo>
                    <a:pt x="387" y="113"/>
                    <a:pt x="385" y="112"/>
                    <a:pt x="379" y="115"/>
                  </a:cubicBezTo>
                  <a:cubicBezTo>
                    <a:pt x="378" y="113"/>
                    <a:pt x="386" y="109"/>
                    <a:pt x="389" y="109"/>
                  </a:cubicBezTo>
                  <a:close/>
                  <a:moveTo>
                    <a:pt x="997" y="105"/>
                  </a:moveTo>
                  <a:cubicBezTo>
                    <a:pt x="995" y="103"/>
                    <a:pt x="992" y="102"/>
                    <a:pt x="990" y="101"/>
                  </a:cubicBezTo>
                  <a:cubicBezTo>
                    <a:pt x="987" y="100"/>
                    <a:pt x="985" y="99"/>
                    <a:pt x="982" y="99"/>
                  </a:cubicBezTo>
                  <a:cubicBezTo>
                    <a:pt x="978" y="97"/>
                    <a:pt x="975" y="96"/>
                    <a:pt x="975" y="93"/>
                  </a:cubicBezTo>
                  <a:cubicBezTo>
                    <a:pt x="977" y="94"/>
                    <a:pt x="984" y="96"/>
                    <a:pt x="989" y="98"/>
                  </a:cubicBezTo>
                  <a:cubicBezTo>
                    <a:pt x="994" y="100"/>
                    <a:pt x="999" y="103"/>
                    <a:pt x="997" y="105"/>
                  </a:cubicBezTo>
                  <a:close/>
                  <a:moveTo>
                    <a:pt x="335" y="144"/>
                  </a:moveTo>
                  <a:cubicBezTo>
                    <a:pt x="334" y="146"/>
                    <a:pt x="333" y="149"/>
                    <a:pt x="330" y="151"/>
                  </a:cubicBezTo>
                  <a:cubicBezTo>
                    <a:pt x="327" y="154"/>
                    <a:pt x="326" y="153"/>
                    <a:pt x="323" y="154"/>
                  </a:cubicBezTo>
                  <a:cubicBezTo>
                    <a:pt x="317" y="158"/>
                    <a:pt x="310" y="166"/>
                    <a:pt x="304" y="168"/>
                  </a:cubicBezTo>
                  <a:cubicBezTo>
                    <a:pt x="302" y="164"/>
                    <a:pt x="309" y="161"/>
                    <a:pt x="316" y="157"/>
                  </a:cubicBezTo>
                  <a:cubicBezTo>
                    <a:pt x="323" y="152"/>
                    <a:pt x="330" y="145"/>
                    <a:pt x="335" y="144"/>
                  </a:cubicBezTo>
                  <a:close/>
                  <a:moveTo>
                    <a:pt x="914" y="75"/>
                  </a:moveTo>
                  <a:cubicBezTo>
                    <a:pt x="911" y="78"/>
                    <a:pt x="898" y="74"/>
                    <a:pt x="891" y="72"/>
                  </a:cubicBezTo>
                  <a:cubicBezTo>
                    <a:pt x="880" y="69"/>
                    <a:pt x="868" y="64"/>
                    <a:pt x="859" y="64"/>
                  </a:cubicBezTo>
                  <a:cubicBezTo>
                    <a:pt x="856" y="64"/>
                    <a:pt x="850" y="63"/>
                    <a:pt x="846" y="62"/>
                  </a:cubicBezTo>
                  <a:cubicBezTo>
                    <a:pt x="842" y="62"/>
                    <a:pt x="840" y="60"/>
                    <a:pt x="838" y="60"/>
                  </a:cubicBezTo>
                  <a:cubicBezTo>
                    <a:pt x="834" y="59"/>
                    <a:pt x="831" y="61"/>
                    <a:pt x="827" y="60"/>
                  </a:cubicBezTo>
                  <a:cubicBezTo>
                    <a:pt x="817" y="59"/>
                    <a:pt x="809" y="58"/>
                    <a:pt x="802" y="56"/>
                  </a:cubicBezTo>
                  <a:cubicBezTo>
                    <a:pt x="794" y="54"/>
                    <a:pt x="788" y="52"/>
                    <a:pt x="781" y="50"/>
                  </a:cubicBezTo>
                  <a:cubicBezTo>
                    <a:pt x="775" y="48"/>
                    <a:pt x="780" y="53"/>
                    <a:pt x="775" y="52"/>
                  </a:cubicBezTo>
                  <a:cubicBezTo>
                    <a:pt x="770" y="53"/>
                    <a:pt x="770" y="50"/>
                    <a:pt x="764" y="51"/>
                  </a:cubicBezTo>
                  <a:cubicBezTo>
                    <a:pt x="769" y="45"/>
                    <a:pt x="783" y="48"/>
                    <a:pt x="793" y="49"/>
                  </a:cubicBezTo>
                  <a:cubicBezTo>
                    <a:pt x="801" y="50"/>
                    <a:pt x="812" y="52"/>
                    <a:pt x="822" y="53"/>
                  </a:cubicBezTo>
                  <a:cubicBezTo>
                    <a:pt x="824" y="54"/>
                    <a:pt x="830" y="56"/>
                    <a:pt x="829" y="55"/>
                  </a:cubicBezTo>
                  <a:cubicBezTo>
                    <a:pt x="833" y="56"/>
                    <a:pt x="838" y="55"/>
                    <a:pt x="841" y="55"/>
                  </a:cubicBezTo>
                  <a:cubicBezTo>
                    <a:pt x="845" y="55"/>
                    <a:pt x="848" y="57"/>
                    <a:pt x="849" y="57"/>
                  </a:cubicBezTo>
                  <a:cubicBezTo>
                    <a:pt x="850" y="58"/>
                    <a:pt x="852" y="57"/>
                    <a:pt x="854" y="58"/>
                  </a:cubicBezTo>
                  <a:cubicBezTo>
                    <a:pt x="861" y="59"/>
                    <a:pt x="866" y="61"/>
                    <a:pt x="871" y="63"/>
                  </a:cubicBezTo>
                  <a:cubicBezTo>
                    <a:pt x="872" y="63"/>
                    <a:pt x="875" y="62"/>
                    <a:pt x="875" y="62"/>
                  </a:cubicBezTo>
                  <a:cubicBezTo>
                    <a:pt x="877" y="62"/>
                    <a:pt x="877" y="63"/>
                    <a:pt x="877" y="63"/>
                  </a:cubicBezTo>
                  <a:cubicBezTo>
                    <a:pt x="880" y="64"/>
                    <a:pt x="884" y="65"/>
                    <a:pt x="887" y="65"/>
                  </a:cubicBezTo>
                  <a:cubicBezTo>
                    <a:pt x="889" y="66"/>
                    <a:pt x="891" y="66"/>
                    <a:pt x="892" y="66"/>
                  </a:cubicBezTo>
                  <a:cubicBezTo>
                    <a:pt x="894" y="67"/>
                    <a:pt x="896" y="67"/>
                    <a:pt x="897" y="68"/>
                  </a:cubicBezTo>
                  <a:cubicBezTo>
                    <a:pt x="904" y="70"/>
                    <a:pt x="910" y="72"/>
                    <a:pt x="914" y="75"/>
                  </a:cubicBezTo>
                  <a:close/>
                  <a:moveTo>
                    <a:pt x="294" y="177"/>
                  </a:moveTo>
                  <a:cubicBezTo>
                    <a:pt x="290" y="180"/>
                    <a:pt x="286" y="184"/>
                    <a:pt x="282" y="187"/>
                  </a:cubicBezTo>
                  <a:cubicBezTo>
                    <a:pt x="278" y="191"/>
                    <a:pt x="274" y="194"/>
                    <a:pt x="270" y="195"/>
                  </a:cubicBezTo>
                  <a:cubicBezTo>
                    <a:pt x="272" y="193"/>
                    <a:pt x="276" y="187"/>
                    <a:pt x="281" y="183"/>
                  </a:cubicBezTo>
                  <a:cubicBezTo>
                    <a:pt x="287" y="179"/>
                    <a:pt x="292" y="176"/>
                    <a:pt x="294" y="177"/>
                  </a:cubicBezTo>
                  <a:close/>
                  <a:moveTo>
                    <a:pt x="703" y="45"/>
                  </a:moveTo>
                  <a:cubicBezTo>
                    <a:pt x="705" y="49"/>
                    <a:pt x="697" y="48"/>
                    <a:pt x="691" y="48"/>
                  </a:cubicBezTo>
                  <a:cubicBezTo>
                    <a:pt x="689" y="48"/>
                    <a:pt x="685" y="48"/>
                    <a:pt x="682" y="48"/>
                  </a:cubicBezTo>
                  <a:cubicBezTo>
                    <a:pt x="679" y="48"/>
                    <a:pt x="677" y="48"/>
                    <a:pt x="674" y="49"/>
                  </a:cubicBezTo>
                  <a:cubicBezTo>
                    <a:pt x="668" y="50"/>
                    <a:pt x="662" y="52"/>
                    <a:pt x="655" y="53"/>
                  </a:cubicBezTo>
                  <a:cubicBezTo>
                    <a:pt x="653" y="53"/>
                    <a:pt x="650" y="54"/>
                    <a:pt x="646" y="54"/>
                  </a:cubicBezTo>
                  <a:cubicBezTo>
                    <a:pt x="643" y="55"/>
                    <a:pt x="638" y="55"/>
                    <a:pt x="634" y="56"/>
                  </a:cubicBezTo>
                  <a:cubicBezTo>
                    <a:pt x="625" y="56"/>
                    <a:pt x="617" y="57"/>
                    <a:pt x="615" y="56"/>
                  </a:cubicBezTo>
                  <a:cubicBezTo>
                    <a:pt x="614" y="56"/>
                    <a:pt x="608" y="56"/>
                    <a:pt x="608" y="56"/>
                  </a:cubicBezTo>
                  <a:cubicBezTo>
                    <a:pt x="602" y="58"/>
                    <a:pt x="602" y="60"/>
                    <a:pt x="599" y="60"/>
                  </a:cubicBezTo>
                  <a:cubicBezTo>
                    <a:pt x="595" y="61"/>
                    <a:pt x="592" y="61"/>
                    <a:pt x="589" y="61"/>
                  </a:cubicBezTo>
                  <a:cubicBezTo>
                    <a:pt x="584" y="62"/>
                    <a:pt x="579" y="63"/>
                    <a:pt x="574" y="64"/>
                  </a:cubicBezTo>
                  <a:cubicBezTo>
                    <a:pt x="569" y="65"/>
                    <a:pt x="564" y="67"/>
                    <a:pt x="559" y="68"/>
                  </a:cubicBezTo>
                  <a:cubicBezTo>
                    <a:pt x="551" y="69"/>
                    <a:pt x="540" y="74"/>
                    <a:pt x="536" y="70"/>
                  </a:cubicBezTo>
                  <a:cubicBezTo>
                    <a:pt x="548" y="68"/>
                    <a:pt x="558" y="64"/>
                    <a:pt x="570" y="62"/>
                  </a:cubicBezTo>
                  <a:cubicBezTo>
                    <a:pt x="574" y="61"/>
                    <a:pt x="579" y="61"/>
                    <a:pt x="583" y="60"/>
                  </a:cubicBezTo>
                  <a:cubicBezTo>
                    <a:pt x="587" y="60"/>
                    <a:pt x="591" y="57"/>
                    <a:pt x="594" y="57"/>
                  </a:cubicBezTo>
                  <a:cubicBezTo>
                    <a:pt x="596" y="56"/>
                    <a:pt x="600" y="58"/>
                    <a:pt x="602" y="57"/>
                  </a:cubicBezTo>
                  <a:cubicBezTo>
                    <a:pt x="603" y="57"/>
                    <a:pt x="606" y="54"/>
                    <a:pt x="609" y="53"/>
                  </a:cubicBezTo>
                  <a:cubicBezTo>
                    <a:pt x="620" y="52"/>
                    <a:pt x="634" y="51"/>
                    <a:pt x="647" y="49"/>
                  </a:cubicBezTo>
                  <a:cubicBezTo>
                    <a:pt x="653" y="49"/>
                    <a:pt x="658" y="47"/>
                    <a:pt x="663" y="47"/>
                  </a:cubicBezTo>
                  <a:cubicBezTo>
                    <a:pt x="667" y="46"/>
                    <a:pt x="672" y="46"/>
                    <a:pt x="676" y="46"/>
                  </a:cubicBezTo>
                  <a:cubicBezTo>
                    <a:pt x="680" y="46"/>
                    <a:pt x="684" y="46"/>
                    <a:pt x="687" y="46"/>
                  </a:cubicBezTo>
                  <a:cubicBezTo>
                    <a:pt x="691" y="46"/>
                    <a:pt x="695" y="47"/>
                    <a:pt x="697" y="46"/>
                  </a:cubicBezTo>
                  <a:cubicBezTo>
                    <a:pt x="699" y="46"/>
                    <a:pt x="700" y="42"/>
                    <a:pt x="703" y="45"/>
                  </a:cubicBezTo>
                  <a:close/>
                  <a:moveTo>
                    <a:pt x="267" y="198"/>
                  </a:moveTo>
                  <a:cubicBezTo>
                    <a:pt x="263" y="202"/>
                    <a:pt x="258" y="206"/>
                    <a:pt x="254" y="211"/>
                  </a:cubicBezTo>
                  <a:cubicBezTo>
                    <a:pt x="249" y="215"/>
                    <a:pt x="244" y="221"/>
                    <a:pt x="238" y="226"/>
                  </a:cubicBezTo>
                  <a:cubicBezTo>
                    <a:pt x="235" y="228"/>
                    <a:pt x="222" y="240"/>
                    <a:pt x="221" y="238"/>
                  </a:cubicBezTo>
                  <a:cubicBezTo>
                    <a:pt x="221" y="235"/>
                    <a:pt x="225" y="234"/>
                    <a:pt x="228" y="231"/>
                  </a:cubicBezTo>
                  <a:cubicBezTo>
                    <a:pt x="232" y="227"/>
                    <a:pt x="239" y="220"/>
                    <a:pt x="244" y="215"/>
                  </a:cubicBezTo>
                  <a:cubicBezTo>
                    <a:pt x="247" y="214"/>
                    <a:pt x="250" y="212"/>
                    <a:pt x="252" y="210"/>
                  </a:cubicBezTo>
                  <a:cubicBezTo>
                    <a:pt x="255" y="207"/>
                    <a:pt x="260" y="195"/>
                    <a:pt x="267" y="198"/>
                  </a:cubicBezTo>
                  <a:close/>
                  <a:moveTo>
                    <a:pt x="219" y="242"/>
                  </a:moveTo>
                  <a:cubicBezTo>
                    <a:pt x="222" y="244"/>
                    <a:pt x="213" y="249"/>
                    <a:pt x="209" y="253"/>
                  </a:cubicBezTo>
                  <a:cubicBezTo>
                    <a:pt x="204" y="258"/>
                    <a:pt x="200" y="265"/>
                    <a:pt x="196" y="270"/>
                  </a:cubicBezTo>
                  <a:cubicBezTo>
                    <a:pt x="194" y="272"/>
                    <a:pt x="191" y="272"/>
                    <a:pt x="190" y="272"/>
                  </a:cubicBezTo>
                  <a:cubicBezTo>
                    <a:pt x="184" y="280"/>
                    <a:pt x="181" y="289"/>
                    <a:pt x="172" y="295"/>
                  </a:cubicBezTo>
                  <a:cubicBezTo>
                    <a:pt x="173" y="289"/>
                    <a:pt x="180" y="283"/>
                    <a:pt x="184" y="279"/>
                  </a:cubicBezTo>
                  <a:cubicBezTo>
                    <a:pt x="186" y="277"/>
                    <a:pt x="185" y="276"/>
                    <a:pt x="187" y="275"/>
                  </a:cubicBezTo>
                  <a:cubicBezTo>
                    <a:pt x="190" y="272"/>
                    <a:pt x="191" y="272"/>
                    <a:pt x="193" y="270"/>
                  </a:cubicBezTo>
                  <a:cubicBezTo>
                    <a:pt x="194" y="269"/>
                    <a:pt x="193" y="266"/>
                    <a:pt x="194" y="265"/>
                  </a:cubicBezTo>
                  <a:cubicBezTo>
                    <a:pt x="196" y="262"/>
                    <a:pt x="198" y="262"/>
                    <a:pt x="200" y="260"/>
                  </a:cubicBezTo>
                  <a:cubicBezTo>
                    <a:pt x="202" y="258"/>
                    <a:pt x="203" y="256"/>
                    <a:pt x="206" y="253"/>
                  </a:cubicBezTo>
                  <a:cubicBezTo>
                    <a:pt x="210" y="249"/>
                    <a:pt x="215" y="246"/>
                    <a:pt x="219" y="242"/>
                  </a:cubicBezTo>
                  <a:close/>
                  <a:moveTo>
                    <a:pt x="1214" y="265"/>
                  </a:moveTo>
                  <a:cubicBezTo>
                    <a:pt x="1212" y="267"/>
                    <a:pt x="1199" y="257"/>
                    <a:pt x="1203" y="254"/>
                  </a:cubicBezTo>
                  <a:cubicBezTo>
                    <a:pt x="1206" y="257"/>
                    <a:pt x="1212" y="261"/>
                    <a:pt x="1214" y="265"/>
                  </a:cubicBezTo>
                  <a:close/>
                  <a:moveTo>
                    <a:pt x="520" y="76"/>
                  </a:moveTo>
                  <a:cubicBezTo>
                    <a:pt x="518" y="79"/>
                    <a:pt x="508" y="81"/>
                    <a:pt x="501" y="83"/>
                  </a:cubicBezTo>
                  <a:cubicBezTo>
                    <a:pt x="500" y="79"/>
                    <a:pt x="518" y="74"/>
                    <a:pt x="520" y="76"/>
                  </a:cubicBezTo>
                  <a:close/>
                  <a:moveTo>
                    <a:pt x="533" y="73"/>
                  </a:moveTo>
                  <a:cubicBezTo>
                    <a:pt x="529" y="75"/>
                    <a:pt x="526" y="77"/>
                    <a:pt x="522" y="76"/>
                  </a:cubicBezTo>
                  <a:cubicBezTo>
                    <a:pt x="521" y="74"/>
                    <a:pt x="534" y="69"/>
                    <a:pt x="533" y="73"/>
                  </a:cubicBezTo>
                  <a:close/>
                  <a:moveTo>
                    <a:pt x="486" y="86"/>
                  </a:moveTo>
                  <a:cubicBezTo>
                    <a:pt x="485" y="91"/>
                    <a:pt x="478" y="91"/>
                    <a:pt x="472" y="92"/>
                  </a:cubicBezTo>
                  <a:cubicBezTo>
                    <a:pt x="471" y="90"/>
                    <a:pt x="480" y="88"/>
                    <a:pt x="486" y="86"/>
                  </a:cubicBezTo>
                  <a:close/>
                  <a:moveTo>
                    <a:pt x="499" y="83"/>
                  </a:moveTo>
                  <a:cubicBezTo>
                    <a:pt x="497" y="85"/>
                    <a:pt x="493" y="87"/>
                    <a:pt x="490" y="87"/>
                  </a:cubicBezTo>
                  <a:cubicBezTo>
                    <a:pt x="489" y="85"/>
                    <a:pt x="496" y="83"/>
                    <a:pt x="499" y="83"/>
                  </a:cubicBezTo>
                  <a:close/>
                  <a:moveTo>
                    <a:pt x="163" y="307"/>
                  </a:moveTo>
                  <a:cubicBezTo>
                    <a:pt x="161" y="313"/>
                    <a:pt x="152" y="323"/>
                    <a:pt x="146" y="332"/>
                  </a:cubicBezTo>
                  <a:cubicBezTo>
                    <a:pt x="142" y="337"/>
                    <a:pt x="141" y="343"/>
                    <a:pt x="136" y="346"/>
                  </a:cubicBezTo>
                  <a:cubicBezTo>
                    <a:pt x="135" y="345"/>
                    <a:pt x="136" y="343"/>
                    <a:pt x="135" y="343"/>
                  </a:cubicBezTo>
                  <a:cubicBezTo>
                    <a:pt x="137" y="339"/>
                    <a:pt x="139" y="336"/>
                    <a:pt x="141" y="333"/>
                  </a:cubicBezTo>
                  <a:cubicBezTo>
                    <a:pt x="144" y="329"/>
                    <a:pt x="146" y="326"/>
                    <a:pt x="149" y="323"/>
                  </a:cubicBezTo>
                  <a:cubicBezTo>
                    <a:pt x="154" y="317"/>
                    <a:pt x="160" y="311"/>
                    <a:pt x="163" y="307"/>
                  </a:cubicBezTo>
                  <a:close/>
                  <a:moveTo>
                    <a:pt x="97" y="410"/>
                  </a:moveTo>
                  <a:cubicBezTo>
                    <a:pt x="101" y="412"/>
                    <a:pt x="96" y="418"/>
                    <a:pt x="93" y="421"/>
                  </a:cubicBezTo>
                  <a:cubicBezTo>
                    <a:pt x="91" y="420"/>
                    <a:pt x="95" y="415"/>
                    <a:pt x="97" y="410"/>
                  </a:cubicBezTo>
                  <a:close/>
                  <a:moveTo>
                    <a:pt x="279" y="1306"/>
                  </a:moveTo>
                  <a:cubicBezTo>
                    <a:pt x="274" y="1302"/>
                    <a:pt x="266" y="1297"/>
                    <a:pt x="264" y="1293"/>
                  </a:cubicBezTo>
                  <a:cubicBezTo>
                    <a:pt x="266" y="1291"/>
                    <a:pt x="283" y="1304"/>
                    <a:pt x="279" y="1306"/>
                  </a:cubicBezTo>
                  <a:close/>
                  <a:moveTo>
                    <a:pt x="1290" y="1120"/>
                  </a:moveTo>
                  <a:cubicBezTo>
                    <a:pt x="1288" y="1123"/>
                    <a:pt x="1284" y="1132"/>
                    <a:pt x="1283" y="1128"/>
                  </a:cubicBezTo>
                  <a:cubicBezTo>
                    <a:pt x="1285" y="1126"/>
                    <a:pt x="1289" y="1117"/>
                    <a:pt x="1290" y="1120"/>
                  </a:cubicBezTo>
                  <a:close/>
                  <a:moveTo>
                    <a:pt x="410" y="1381"/>
                  </a:moveTo>
                  <a:cubicBezTo>
                    <a:pt x="412" y="1380"/>
                    <a:pt x="413" y="1378"/>
                    <a:pt x="416" y="1377"/>
                  </a:cubicBezTo>
                  <a:cubicBezTo>
                    <a:pt x="421" y="1380"/>
                    <a:pt x="417" y="1387"/>
                    <a:pt x="410" y="1381"/>
                  </a:cubicBezTo>
                  <a:close/>
                  <a:moveTo>
                    <a:pt x="1257" y="1167"/>
                  </a:moveTo>
                  <a:cubicBezTo>
                    <a:pt x="1257" y="1170"/>
                    <a:pt x="1251" y="1173"/>
                    <a:pt x="1249" y="1175"/>
                  </a:cubicBezTo>
                  <a:cubicBezTo>
                    <a:pt x="1249" y="1171"/>
                    <a:pt x="1255" y="1168"/>
                    <a:pt x="1257" y="1167"/>
                  </a:cubicBezTo>
                  <a:close/>
                  <a:moveTo>
                    <a:pt x="1229" y="1201"/>
                  </a:moveTo>
                  <a:cubicBezTo>
                    <a:pt x="1227" y="1200"/>
                    <a:pt x="1235" y="1193"/>
                    <a:pt x="1235" y="1190"/>
                  </a:cubicBezTo>
                  <a:cubicBezTo>
                    <a:pt x="1237" y="1189"/>
                    <a:pt x="1239" y="1187"/>
                    <a:pt x="1240" y="1188"/>
                  </a:cubicBezTo>
                  <a:cubicBezTo>
                    <a:pt x="1238" y="1193"/>
                    <a:pt x="1232" y="1195"/>
                    <a:pt x="1229" y="1201"/>
                  </a:cubicBezTo>
                  <a:close/>
                  <a:moveTo>
                    <a:pt x="1205" y="1229"/>
                  </a:moveTo>
                  <a:cubicBezTo>
                    <a:pt x="1202" y="1227"/>
                    <a:pt x="1208" y="1223"/>
                    <a:pt x="1211" y="1220"/>
                  </a:cubicBezTo>
                  <a:cubicBezTo>
                    <a:pt x="1211" y="1222"/>
                    <a:pt x="1209" y="1225"/>
                    <a:pt x="1205" y="1229"/>
                  </a:cubicBezTo>
                  <a:close/>
                  <a:moveTo>
                    <a:pt x="1195" y="1240"/>
                  </a:moveTo>
                  <a:cubicBezTo>
                    <a:pt x="1192" y="1237"/>
                    <a:pt x="1196" y="1235"/>
                    <a:pt x="1200" y="1232"/>
                  </a:cubicBezTo>
                  <a:cubicBezTo>
                    <a:pt x="1201" y="1233"/>
                    <a:pt x="1198" y="1236"/>
                    <a:pt x="1195" y="1240"/>
                  </a:cubicBezTo>
                  <a:close/>
                  <a:moveTo>
                    <a:pt x="1150" y="1281"/>
                  </a:moveTo>
                  <a:cubicBezTo>
                    <a:pt x="1144" y="1286"/>
                    <a:pt x="1144" y="1286"/>
                    <a:pt x="1144" y="1286"/>
                  </a:cubicBezTo>
                  <a:cubicBezTo>
                    <a:pt x="1141" y="1284"/>
                    <a:pt x="1149" y="1278"/>
                    <a:pt x="1150" y="1281"/>
                  </a:cubicBezTo>
                  <a:close/>
                  <a:moveTo>
                    <a:pt x="804" y="85"/>
                  </a:moveTo>
                  <a:cubicBezTo>
                    <a:pt x="799" y="84"/>
                    <a:pt x="795" y="84"/>
                    <a:pt x="793" y="82"/>
                  </a:cubicBezTo>
                  <a:cubicBezTo>
                    <a:pt x="795" y="80"/>
                    <a:pt x="807" y="80"/>
                    <a:pt x="804" y="85"/>
                  </a:cubicBezTo>
                  <a:close/>
                  <a:moveTo>
                    <a:pt x="624" y="1441"/>
                  </a:moveTo>
                  <a:cubicBezTo>
                    <a:pt x="624" y="1438"/>
                    <a:pt x="630" y="1436"/>
                    <a:pt x="634" y="1439"/>
                  </a:cubicBezTo>
                  <a:cubicBezTo>
                    <a:pt x="632" y="1440"/>
                    <a:pt x="630" y="1442"/>
                    <a:pt x="624" y="1441"/>
                  </a:cubicBezTo>
                  <a:close/>
                  <a:moveTo>
                    <a:pt x="836" y="90"/>
                  </a:moveTo>
                  <a:cubicBezTo>
                    <a:pt x="830" y="89"/>
                    <a:pt x="825" y="89"/>
                    <a:pt x="820" y="88"/>
                  </a:cubicBezTo>
                  <a:cubicBezTo>
                    <a:pt x="815" y="88"/>
                    <a:pt x="810" y="88"/>
                    <a:pt x="807" y="87"/>
                  </a:cubicBezTo>
                  <a:cubicBezTo>
                    <a:pt x="805" y="84"/>
                    <a:pt x="819" y="85"/>
                    <a:pt x="824" y="86"/>
                  </a:cubicBezTo>
                  <a:cubicBezTo>
                    <a:pt x="823" y="86"/>
                    <a:pt x="839" y="86"/>
                    <a:pt x="836" y="90"/>
                  </a:cubicBezTo>
                  <a:close/>
                  <a:moveTo>
                    <a:pt x="867" y="96"/>
                  </a:moveTo>
                  <a:cubicBezTo>
                    <a:pt x="862" y="96"/>
                    <a:pt x="859" y="96"/>
                    <a:pt x="856" y="95"/>
                  </a:cubicBezTo>
                  <a:cubicBezTo>
                    <a:pt x="854" y="95"/>
                    <a:pt x="852" y="94"/>
                    <a:pt x="850" y="94"/>
                  </a:cubicBezTo>
                  <a:cubicBezTo>
                    <a:pt x="848" y="93"/>
                    <a:pt x="846" y="93"/>
                    <a:pt x="843" y="93"/>
                  </a:cubicBezTo>
                  <a:cubicBezTo>
                    <a:pt x="844" y="91"/>
                    <a:pt x="849" y="90"/>
                    <a:pt x="854" y="91"/>
                  </a:cubicBezTo>
                  <a:cubicBezTo>
                    <a:pt x="859" y="92"/>
                    <a:pt x="865" y="95"/>
                    <a:pt x="867" y="96"/>
                  </a:cubicBezTo>
                  <a:close/>
                  <a:moveTo>
                    <a:pt x="1063" y="1343"/>
                  </a:moveTo>
                  <a:cubicBezTo>
                    <a:pt x="1055" y="1348"/>
                    <a:pt x="1055" y="1348"/>
                    <a:pt x="1055" y="1348"/>
                  </a:cubicBezTo>
                  <a:cubicBezTo>
                    <a:pt x="1051" y="1346"/>
                    <a:pt x="1062" y="1339"/>
                    <a:pt x="1063" y="1343"/>
                  </a:cubicBezTo>
                  <a:close/>
                  <a:moveTo>
                    <a:pt x="903" y="1412"/>
                  </a:moveTo>
                  <a:cubicBezTo>
                    <a:pt x="908" y="1410"/>
                    <a:pt x="909" y="1411"/>
                    <a:pt x="913" y="1409"/>
                  </a:cubicBezTo>
                  <a:cubicBezTo>
                    <a:pt x="914" y="1412"/>
                    <a:pt x="902" y="1416"/>
                    <a:pt x="903" y="1412"/>
                  </a:cubicBezTo>
                  <a:close/>
                  <a:moveTo>
                    <a:pt x="729" y="1443"/>
                  </a:moveTo>
                  <a:cubicBezTo>
                    <a:pt x="727" y="1440"/>
                    <a:pt x="737" y="1441"/>
                    <a:pt x="739" y="1441"/>
                  </a:cubicBezTo>
                  <a:cubicBezTo>
                    <a:pt x="739" y="1443"/>
                    <a:pt x="730" y="1445"/>
                    <a:pt x="729" y="1443"/>
                  </a:cubicBezTo>
                  <a:close/>
                  <a:moveTo>
                    <a:pt x="709" y="1443"/>
                  </a:moveTo>
                  <a:cubicBezTo>
                    <a:pt x="709" y="1439"/>
                    <a:pt x="717" y="1443"/>
                    <a:pt x="722" y="1442"/>
                  </a:cubicBezTo>
                  <a:cubicBezTo>
                    <a:pt x="723" y="1444"/>
                    <a:pt x="711" y="1445"/>
                    <a:pt x="709" y="1443"/>
                  </a:cubicBezTo>
                  <a:close/>
                  <a:moveTo>
                    <a:pt x="669" y="1442"/>
                  </a:moveTo>
                  <a:cubicBezTo>
                    <a:pt x="667" y="1439"/>
                    <a:pt x="677" y="1441"/>
                    <a:pt x="678" y="1442"/>
                  </a:cubicBezTo>
                  <a:cubicBezTo>
                    <a:pt x="679" y="1444"/>
                    <a:pt x="669" y="1444"/>
                    <a:pt x="669" y="1442"/>
                  </a:cubicBezTo>
                  <a:close/>
                  <a:moveTo>
                    <a:pt x="612" y="1438"/>
                  </a:moveTo>
                  <a:cubicBezTo>
                    <a:pt x="609" y="1437"/>
                    <a:pt x="605" y="1437"/>
                    <a:pt x="605" y="1436"/>
                  </a:cubicBezTo>
                  <a:cubicBezTo>
                    <a:pt x="603" y="1433"/>
                    <a:pt x="616" y="1435"/>
                    <a:pt x="612" y="1438"/>
                  </a:cubicBezTo>
                  <a:close/>
                  <a:moveTo>
                    <a:pt x="833" y="1431"/>
                  </a:moveTo>
                  <a:cubicBezTo>
                    <a:pt x="830" y="1432"/>
                    <a:pt x="827" y="1432"/>
                    <a:pt x="824" y="1433"/>
                  </a:cubicBezTo>
                  <a:cubicBezTo>
                    <a:pt x="825" y="1431"/>
                    <a:pt x="827" y="1430"/>
                    <a:pt x="829" y="1429"/>
                  </a:cubicBezTo>
                  <a:cubicBezTo>
                    <a:pt x="831" y="1429"/>
                    <a:pt x="833" y="1429"/>
                    <a:pt x="833" y="1431"/>
                  </a:cubicBezTo>
                  <a:close/>
                  <a:moveTo>
                    <a:pt x="261" y="1279"/>
                  </a:moveTo>
                  <a:cubicBezTo>
                    <a:pt x="256" y="1275"/>
                    <a:pt x="253" y="1272"/>
                    <a:pt x="256" y="1270"/>
                  </a:cubicBezTo>
                  <a:cubicBezTo>
                    <a:pt x="259" y="1271"/>
                    <a:pt x="266" y="1278"/>
                    <a:pt x="261" y="1279"/>
                  </a:cubicBezTo>
                  <a:close/>
                  <a:moveTo>
                    <a:pt x="246" y="1263"/>
                  </a:moveTo>
                  <a:cubicBezTo>
                    <a:pt x="250" y="1265"/>
                    <a:pt x="254" y="1267"/>
                    <a:pt x="252" y="1270"/>
                  </a:cubicBezTo>
                  <a:cubicBezTo>
                    <a:pt x="249" y="1269"/>
                    <a:pt x="243" y="1264"/>
                    <a:pt x="246" y="1263"/>
                  </a:cubicBezTo>
                  <a:close/>
                  <a:moveTo>
                    <a:pt x="320" y="1323"/>
                  </a:moveTo>
                  <a:cubicBezTo>
                    <a:pt x="312" y="1314"/>
                    <a:pt x="299" y="1308"/>
                    <a:pt x="291" y="1300"/>
                  </a:cubicBezTo>
                  <a:cubicBezTo>
                    <a:pt x="294" y="1298"/>
                    <a:pt x="300" y="1302"/>
                    <a:pt x="304" y="1305"/>
                  </a:cubicBezTo>
                  <a:cubicBezTo>
                    <a:pt x="309" y="1309"/>
                    <a:pt x="311" y="1313"/>
                    <a:pt x="319" y="1317"/>
                  </a:cubicBezTo>
                  <a:cubicBezTo>
                    <a:pt x="319" y="1319"/>
                    <a:pt x="321" y="1321"/>
                    <a:pt x="320" y="1323"/>
                  </a:cubicBezTo>
                  <a:close/>
                  <a:moveTo>
                    <a:pt x="282" y="1294"/>
                  </a:moveTo>
                  <a:cubicBezTo>
                    <a:pt x="278" y="1291"/>
                    <a:pt x="279" y="1290"/>
                    <a:pt x="275" y="1288"/>
                  </a:cubicBezTo>
                  <a:cubicBezTo>
                    <a:pt x="277" y="1286"/>
                    <a:pt x="281" y="1288"/>
                    <a:pt x="284" y="1291"/>
                  </a:cubicBezTo>
                  <a:cubicBezTo>
                    <a:pt x="281" y="1291"/>
                    <a:pt x="284" y="1292"/>
                    <a:pt x="282" y="1294"/>
                  </a:cubicBezTo>
                  <a:close/>
                  <a:moveTo>
                    <a:pt x="221" y="1239"/>
                  </a:moveTo>
                  <a:cubicBezTo>
                    <a:pt x="222" y="1236"/>
                    <a:pt x="226" y="1241"/>
                    <a:pt x="229" y="1244"/>
                  </a:cubicBezTo>
                  <a:cubicBezTo>
                    <a:pt x="233" y="1247"/>
                    <a:pt x="241" y="1253"/>
                    <a:pt x="238" y="1255"/>
                  </a:cubicBezTo>
                  <a:cubicBezTo>
                    <a:pt x="232" y="1251"/>
                    <a:pt x="229" y="1245"/>
                    <a:pt x="221" y="1239"/>
                  </a:cubicBezTo>
                  <a:close/>
                  <a:moveTo>
                    <a:pt x="262" y="242"/>
                  </a:moveTo>
                  <a:cubicBezTo>
                    <a:pt x="265" y="244"/>
                    <a:pt x="263" y="247"/>
                    <a:pt x="260" y="250"/>
                  </a:cubicBezTo>
                  <a:cubicBezTo>
                    <a:pt x="256" y="251"/>
                    <a:pt x="259" y="246"/>
                    <a:pt x="262" y="242"/>
                  </a:cubicBezTo>
                  <a:close/>
                  <a:moveTo>
                    <a:pt x="403" y="1366"/>
                  </a:moveTo>
                  <a:cubicBezTo>
                    <a:pt x="412" y="1370"/>
                    <a:pt x="426" y="1371"/>
                    <a:pt x="437" y="1379"/>
                  </a:cubicBezTo>
                  <a:cubicBezTo>
                    <a:pt x="437" y="1382"/>
                    <a:pt x="431" y="1379"/>
                    <a:pt x="427" y="1378"/>
                  </a:cubicBezTo>
                  <a:cubicBezTo>
                    <a:pt x="420" y="1376"/>
                    <a:pt x="413" y="1373"/>
                    <a:pt x="403" y="1366"/>
                  </a:cubicBezTo>
                  <a:close/>
                  <a:moveTo>
                    <a:pt x="455" y="128"/>
                  </a:moveTo>
                  <a:cubicBezTo>
                    <a:pt x="463" y="126"/>
                    <a:pt x="474" y="120"/>
                    <a:pt x="479" y="120"/>
                  </a:cubicBezTo>
                  <a:cubicBezTo>
                    <a:pt x="482" y="121"/>
                    <a:pt x="466" y="128"/>
                    <a:pt x="463" y="129"/>
                  </a:cubicBezTo>
                  <a:cubicBezTo>
                    <a:pt x="460" y="130"/>
                    <a:pt x="455" y="130"/>
                    <a:pt x="455" y="128"/>
                  </a:cubicBezTo>
                  <a:close/>
                  <a:moveTo>
                    <a:pt x="539" y="1417"/>
                  </a:moveTo>
                  <a:cubicBezTo>
                    <a:pt x="540" y="1415"/>
                    <a:pt x="548" y="1417"/>
                    <a:pt x="550" y="1419"/>
                  </a:cubicBezTo>
                  <a:cubicBezTo>
                    <a:pt x="548" y="1420"/>
                    <a:pt x="542" y="1419"/>
                    <a:pt x="539" y="1417"/>
                  </a:cubicBezTo>
                  <a:close/>
                  <a:moveTo>
                    <a:pt x="367" y="1348"/>
                  </a:moveTo>
                  <a:cubicBezTo>
                    <a:pt x="367" y="1344"/>
                    <a:pt x="377" y="1351"/>
                    <a:pt x="379" y="1353"/>
                  </a:cubicBezTo>
                  <a:cubicBezTo>
                    <a:pt x="377" y="1355"/>
                    <a:pt x="371" y="1351"/>
                    <a:pt x="367" y="1348"/>
                  </a:cubicBezTo>
                  <a:close/>
                  <a:moveTo>
                    <a:pt x="631" y="1430"/>
                  </a:moveTo>
                  <a:cubicBezTo>
                    <a:pt x="650" y="1431"/>
                    <a:pt x="632" y="1437"/>
                    <a:pt x="631" y="1430"/>
                  </a:cubicBezTo>
                  <a:close/>
                  <a:moveTo>
                    <a:pt x="453" y="1387"/>
                  </a:moveTo>
                  <a:cubicBezTo>
                    <a:pt x="455" y="1386"/>
                    <a:pt x="459" y="1387"/>
                    <a:pt x="464" y="1389"/>
                  </a:cubicBezTo>
                  <a:cubicBezTo>
                    <a:pt x="468" y="1391"/>
                    <a:pt x="472" y="1394"/>
                    <a:pt x="476" y="1395"/>
                  </a:cubicBezTo>
                  <a:cubicBezTo>
                    <a:pt x="479" y="1396"/>
                    <a:pt x="482" y="1394"/>
                    <a:pt x="485" y="1395"/>
                  </a:cubicBezTo>
                  <a:cubicBezTo>
                    <a:pt x="487" y="1396"/>
                    <a:pt x="489" y="1398"/>
                    <a:pt x="491" y="1399"/>
                  </a:cubicBezTo>
                  <a:cubicBezTo>
                    <a:pt x="495" y="1401"/>
                    <a:pt x="498" y="1401"/>
                    <a:pt x="500" y="1403"/>
                  </a:cubicBezTo>
                  <a:cubicBezTo>
                    <a:pt x="493" y="1405"/>
                    <a:pt x="484" y="1399"/>
                    <a:pt x="477" y="1396"/>
                  </a:cubicBezTo>
                  <a:cubicBezTo>
                    <a:pt x="475" y="1396"/>
                    <a:pt x="471" y="1396"/>
                    <a:pt x="470" y="1395"/>
                  </a:cubicBezTo>
                  <a:cubicBezTo>
                    <a:pt x="464" y="1394"/>
                    <a:pt x="458" y="1390"/>
                    <a:pt x="453" y="1387"/>
                  </a:cubicBezTo>
                  <a:close/>
                  <a:moveTo>
                    <a:pt x="201" y="308"/>
                  </a:moveTo>
                  <a:cubicBezTo>
                    <a:pt x="203" y="309"/>
                    <a:pt x="198" y="314"/>
                    <a:pt x="196" y="315"/>
                  </a:cubicBezTo>
                  <a:cubicBezTo>
                    <a:pt x="196" y="313"/>
                    <a:pt x="199" y="309"/>
                    <a:pt x="201" y="308"/>
                  </a:cubicBezTo>
                  <a:close/>
                  <a:moveTo>
                    <a:pt x="403" y="154"/>
                  </a:moveTo>
                  <a:cubicBezTo>
                    <a:pt x="405" y="156"/>
                    <a:pt x="392" y="164"/>
                    <a:pt x="391" y="160"/>
                  </a:cubicBezTo>
                  <a:cubicBezTo>
                    <a:pt x="393" y="158"/>
                    <a:pt x="400" y="154"/>
                    <a:pt x="403" y="154"/>
                  </a:cubicBezTo>
                  <a:close/>
                  <a:moveTo>
                    <a:pt x="438" y="138"/>
                  </a:moveTo>
                  <a:cubicBezTo>
                    <a:pt x="438" y="141"/>
                    <a:pt x="430" y="143"/>
                    <a:pt x="425" y="146"/>
                  </a:cubicBezTo>
                  <a:cubicBezTo>
                    <a:pt x="417" y="150"/>
                    <a:pt x="418" y="151"/>
                    <a:pt x="410" y="153"/>
                  </a:cubicBezTo>
                  <a:cubicBezTo>
                    <a:pt x="408" y="153"/>
                    <a:pt x="406" y="155"/>
                    <a:pt x="406" y="153"/>
                  </a:cubicBezTo>
                  <a:cubicBezTo>
                    <a:pt x="411" y="150"/>
                    <a:pt x="416" y="147"/>
                    <a:pt x="422" y="144"/>
                  </a:cubicBezTo>
                  <a:cubicBezTo>
                    <a:pt x="427" y="142"/>
                    <a:pt x="433" y="140"/>
                    <a:pt x="438" y="138"/>
                  </a:cubicBezTo>
                  <a:close/>
                  <a:moveTo>
                    <a:pt x="501" y="1404"/>
                  </a:moveTo>
                  <a:cubicBezTo>
                    <a:pt x="503" y="1403"/>
                    <a:pt x="506" y="1404"/>
                    <a:pt x="511" y="1404"/>
                  </a:cubicBezTo>
                  <a:cubicBezTo>
                    <a:pt x="509" y="1406"/>
                    <a:pt x="505" y="1408"/>
                    <a:pt x="501" y="1404"/>
                  </a:cubicBezTo>
                  <a:close/>
                  <a:moveTo>
                    <a:pt x="696" y="1435"/>
                  </a:moveTo>
                  <a:cubicBezTo>
                    <a:pt x="694" y="1435"/>
                    <a:pt x="691" y="1436"/>
                    <a:pt x="689" y="1435"/>
                  </a:cubicBezTo>
                  <a:cubicBezTo>
                    <a:pt x="687" y="1431"/>
                    <a:pt x="699" y="1431"/>
                    <a:pt x="696" y="1435"/>
                  </a:cubicBezTo>
                  <a:close/>
                  <a:moveTo>
                    <a:pt x="314" y="208"/>
                  </a:moveTo>
                  <a:cubicBezTo>
                    <a:pt x="318" y="209"/>
                    <a:pt x="316" y="216"/>
                    <a:pt x="317" y="219"/>
                  </a:cubicBezTo>
                  <a:cubicBezTo>
                    <a:pt x="312" y="221"/>
                    <a:pt x="309" y="227"/>
                    <a:pt x="304" y="231"/>
                  </a:cubicBezTo>
                  <a:cubicBezTo>
                    <a:pt x="301" y="233"/>
                    <a:pt x="298" y="233"/>
                    <a:pt x="295" y="236"/>
                  </a:cubicBezTo>
                  <a:cubicBezTo>
                    <a:pt x="292" y="238"/>
                    <a:pt x="290" y="241"/>
                    <a:pt x="287" y="243"/>
                  </a:cubicBezTo>
                  <a:cubicBezTo>
                    <a:pt x="284" y="246"/>
                    <a:pt x="280" y="248"/>
                    <a:pt x="278" y="250"/>
                  </a:cubicBezTo>
                  <a:cubicBezTo>
                    <a:pt x="275" y="252"/>
                    <a:pt x="275" y="254"/>
                    <a:pt x="272" y="257"/>
                  </a:cubicBezTo>
                  <a:cubicBezTo>
                    <a:pt x="269" y="260"/>
                    <a:pt x="262" y="265"/>
                    <a:pt x="257" y="270"/>
                  </a:cubicBezTo>
                  <a:cubicBezTo>
                    <a:pt x="255" y="272"/>
                    <a:pt x="252" y="276"/>
                    <a:pt x="250" y="278"/>
                  </a:cubicBezTo>
                  <a:cubicBezTo>
                    <a:pt x="247" y="281"/>
                    <a:pt x="241" y="282"/>
                    <a:pt x="238" y="286"/>
                  </a:cubicBezTo>
                  <a:cubicBezTo>
                    <a:pt x="235" y="289"/>
                    <a:pt x="235" y="292"/>
                    <a:pt x="231" y="296"/>
                  </a:cubicBezTo>
                  <a:cubicBezTo>
                    <a:pt x="231" y="297"/>
                    <a:pt x="227" y="298"/>
                    <a:pt x="226" y="299"/>
                  </a:cubicBezTo>
                  <a:cubicBezTo>
                    <a:pt x="225" y="301"/>
                    <a:pt x="222" y="305"/>
                    <a:pt x="219" y="307"/>
                  </a:cubicBezTo>
                  <a:cubicBezTo>
                    <a:pt x="217" y="310"/>
                    <a:pt x="214" y="313"/>
                    <a:pt x="212" y="315"/>
                  </a:cubicBezTo>
                  <a:cubicBezTo>
                    <a:pt x="205" y="324"/>
                    <a:pt x="203" y="331"/>
                    <a:pt x="193" y="334"/>
                  </a:cubicBezTo>
                  <a:cubicBezTo>
                    <a:pt x="189" y="343"/>
                    <a:pt x="183" y="350"/>
                    <a:pt x="177" y="357"/>
                  </a:cubicBezTo>
                  <a:cubicBezTo>
                    <a:pt x="170" y="365"/>
                    <a:pt x="164" y="371"/>
                    <a:pt x="158" y="377"/>
                  </a:cubicBezTo>
                  <a:cubicBezTo>
                    <a:pt x="160" y="374"/>
                    <a:pt x="159" y="369"/>
                    <a:pt x="161" y="366"/>
                  </a:cubicBezTo>
                  <a:cubicBezTo>
                    <a:pt x="163" y="363"/>
                    <a:pt x="168" y="359"/>
                    <a:pt x="170" y="357"/>
                  </a:cubicBezTo>
                  <a:cubicBezTo>
                    <a:pt x="174" y="352"/>
                    <a:pt x="176" y="346"/>
                    <a:pt x="181" y="340"/>
                  </a:cubicBezTo>
                  <a:cubicBezTo>
                    <a:pt x="183" y="337"/>
                    <a:pt x="187" y="335"/>
                    <a:pt x="189" y="331"/>
                  </a:cubicBezTo>
                  <a:cubicBezTo>
                    <a:pt x="198" y="320"/>
                    <a:pt x="213" y="303"/>
                    <a:pt x="225" y="290"/>
                  </a:cubicBezTo>
                  <a:cubicBezTo>
                    <a:pt x="228" y="287"/>
                    <a:pt x="232" y="282"/>
                    <a:pt x="236" y="277"/>
                  </a:cubicBezTo>
                  <a:cubicBezTo>
                    <a:pt x="241" y="272"/>
                    <a:pt x="246" y="266"/>
                    <a:pt x="250" y="262"/>
                  </a:cubicBezTo>
                  <a:cubicBezTo>
                    <a:pt x="252" y="260"/>
                    <a:pt x="254" y="259"/>
                    <a:pt x="256" y="257"/>
                  </a:cubicBezTo>
                  <a:cubicBezTo>
                    <a:pt x="258" y="256"/>
                    <a:pt x="260" y="255"/>
                    <a:pt x="262" y="253"/>
                  </a:cubicBezTo>
                  <a:cubicBezTo>
                    <a:pt x="266" y="249"/>
                    <a:pt x="269" y="244"/>
                    <a:pt x="274" y="239"/>
                  </a:cubicBezTo>
                  <a:cubicBezTo>
                    <a:pt x="277" y="237"/>
                    <a:pt x="280" y="235"/>
                    <a:pt x="283" y="233"/>
                  </a:cubicBezTo>
                  <a:cubicBezTo>
                    <a:pt x="288" y="229"/>
                    <a:pt x="294" y="224"/>
                    <a:pt x="299" y="220"/>
                  </a:cubicBezTo>
                  <a:cubicBezTo>
                    <a:pt x="301" y="218"/>
                    <a:pt x="304" y="216"/>
                    <a:pt x="306" y="214"/>
                  </a:cubicBezTo>
                  <a:cubicBezTo>
                    <a:pt x="309" y="212"/>
                    <a:pt x="312" y="210"/>
                    <a:pt x="314" y="208"/>
                  </a:cubicBezTo>
                  <a:close/>
                  <a:moveTo>
                    <a:pt x="1323" y="497"/>
                  </a:moveTo>
                  <a:cubicBezTo>
                    <a:pt x="1320" y="492"/>
                    <a:pt x="1317" y="487"/>
                    <a:pt x="1316" y="480"/>
                  </a:cubicBezTo>
                  <a:cubicBezTo>
                    <a:pt x="1319" y="479"/>
                    <a:pt x="1328" y="496"/>
                    <a:pt x="1323" y="497"/>
                  </a:cubicBezTo>
                  <a:close/>
                  <a:moveTo>
                    <a:pt x="1331" y="511"/>
                  </a:moveTo>
                  <a:cubicBezTo>
                    <a:pt x="1328" y="514"/>
                    <a:pt x="1325" y="504"/>
                    <a:pt x="1328" y="504"/>
                  </a:cubicBezTo>
                  <a:cubicBezTo>
                    <a:pt x="1331" y="507"/>
                    <a:pt x="1329" y="507"/>
                    <a:pt x="1331" y="511"/>
                  </a:cubicBezTo>
                  <a:close/>
                  <a:moveTo>
                    <a:pt x="1369" y="656"/>
                  </a:moveTo>
                  <a:cubicBezTo>
                    <a:pt x="1367" y="653"/>
                    <a:pt x="1368" y="654"/>
                    <a:pt x="1367" y="649"/>
                  </a:cubicBezTo>
                  <a:cubicBezTo>
                    <a:pt x="1370" y="647"/>
                    <a:pt x="1372" y="657"/>
                    <a:pt x="1369" y="656"/>
                  </a:cubicBezTo>
                  <a:close/>
                  <a:moveTo>
                    <a:pt x="978" y="1374"/>
                  </a:moveTo>
                  <a:cubicBezTo>
                    <a:pt x="987" y="1371"/>
                    <a:pt x="987" y="1368"/>
                    <a:pt x="994" y="1365"/>
                  </a:cubicBezTo>
                  <a:cubicBezTo>
                    <a:pt x="993" y="1366"/>
                    <a:pt x="990" y="1370"/>
                    <a:pt x="987" y="1372"/>
                  </a:cubicBezTo>
                  <a:cubicBezTo>
                    <a:pt x="983" y="1375"/>
                    <a:pt x="980" y="1376"/>
                    <a:pt x="978" y="1374"/>
                  </a:cubicBezTo>
                  <a:close/>
                  <a:moveTo>
                    <a:pt x="597" y="1425"/>
                  </a:moveTo>
                  <a:cubicBezTo>
                    <a:pt x="595" y="1428"/>
                    <a:pt x="591" y="1424"/>
                    <a:pt x="588" y="1424"/>
                  </a:cubicBezTo>
                  <a:cubicBezTo>
                    <a:pt x="589" y="1423"/>
                    <a:pt x="591" y="1423"/>
                    <a:pt x="593" y="1423"/>
                  </a:cubicBezTo>
                  <a:cubicBezTo>
                    <a:pt x="595" y="1423"/>
                    <a:pt x="596" y="1424"/>
                    <a:pt x="597" y="1425"/>
                  </a:cubicBezTo>
                  <a:close/>
                  <a:moveTo>
                    <a:pt x="542" y="1414"/>
                  </a:moveTo>
                  <a:cubicBezTo>
                    <a:pt x="541" y="1412"/>
                    <a:pt x="555" y="1414"/>
                    <a:pt x="552" y="1417"/>
                  </a:cubicBezTo>
                  <a:cubicBezTo>
                    <a:pt x="550" y="1417"/>
                    <a:pt x="544" y="1416"/>
                    <a:pt x="542" y="1414"/>
                  </a:cubicBezTo>
                  <a:close/>
                  <a:moveTo>
                    <a:pt x="790" y="91"/>
                  </a:moveTo>
                  <a:cubicBezTo>
                    <a:pt x="794" y="92"/>
                    <a:pt x="803" y="91"/>
                    <a:pt x="800" y="94"/>
                  </a:cubicBezTo>
                  <a:cubicBezTo>
                    <a:pt x="797" y="93"/>
                    <a:pt x="788" y="94"/>
                    <a:pt x="790" y="91"/>
                  </a:cubicBezTo>
                  <a:close/>
                  <a:moveTo>
                    <a:pt x="320" y="1310"/>
                  </a:moveTo>
                  <a:cubicBezTo>
                    <a:pt x="322" y="1307"/>
                    <a:pt x="322" y="1307"/>
                    <a:pt x="322" y="1307"/>
                  </a:cubicBezTo>
                  <a:cubicBezTo>
                    <a:pt x="325" y="1309"/>
                    <a:pt x="325" y="1311"/>
                    <a:pt x="327" y="1312"/>
                  </a:cubicBezTo>
                  <a:cubicBezTo>
                    <a:pt x="326" y="1313"/>
                    <a:pt x="324" y="1312"/>
                    <a:pt x="320" y="1310"/>
                  </a:cubicBezTo>
                  <a:close/>
                  <a:moveTo>
                    <a:pt x="869" y="1405"/>
                  </a:moveTo>
                  <a:cubicBezTo>
                    <a:pt x="869" y="1402"/>
                    <a:pt x="873" y="1400"/>
                    <a:pt x="879" y="1399"/>
                  </a:cubicBezTo>
                  <a:cubicBezTo>
                    <a:pt x="885" y="1398"/>
                    <a:pt x="893" y="1397"/>
                    <a:pt x="899" y="1395"/>
                  </a:cubicBezTo>
                  <a:cubicBezTo>
                    <a:pt x="902" y="1394"/>
                    <a:pt x="902" y="1393"/>
                    <a:pt x="904" y="1392"/>
                  </a:cubicBezTo>
                  <a:cubicBezTo>
                    <a:pt x="904" y="1392"/>
                    <a:pt x="907" y="1392"/>
                    <a:pt x="909" y="1392"/>
                  </a:cubicBezTo>
                  <a:cubicBezTo>
                    <a:pt x="916" y="1389"/>
                    <a:pt x="923" y="1387"/>
                    <a:pt x="928" y="1385"/>
                  </a:cubicBezTo>
                  <a:cubicBezTo>
                    <a:pt x="929" y="1385"/>
                    <a:pt x="931" y="1387"/>
                    <a:pt x="934" y="1385"/>
                  </a:cubicBezTo>
                  <a:cubicBezTo>
                    <a:pt x="935" y="1388"/>
                    <a:pt x="935" y="1388"/>
                    <a:pt x="935" y="1388"/>
                  </a:cubicBezTo>
                  <a:cubicBezTo>
                    <a:pt x="932" y="1390"/>
                    <a:pt x="930" y="1390"/>
                    <a:pt x="926" y="1391"/>
                  </a:cubicBezTo>
                  <a:cubicBezTo>
                    <a:pt x="922" y="1392"/>
                    <a:pt x="919" y="1391"/>
                    <a:pt x="915" y="1392"/>
                  </a:cubicBezTo>
                  <a:cubicBezTo>
                    <a:pt x="911" y="1393"/>
                    <a:pt x="902" y="1397"/>
                    <a:pt x="893" y="1400"/>
                  </a:cubicBezTo>
                  <a:cubicBezTo>
                    <a:pt x="886" y="1401"/>
                    <a:pt x="877" y="1403"/>
                    <a:pt x="869" y="1405"/>
                  </a:cubicBezTo>
                  <a:close/>
                  <a:moveTo>
                    <a:pt x="851" y="1408"/>
                  </a:moveTo>
                  <a:cubicBezTo>
                    <a:pt x="852" y="1407"/>
                    <a:pt x="855" y="1406"/>
                    <a:pt x="858" y="1406"/>
                  </a:cubicBezTo>
                  <a:cubicBezTo>
                    <a:pt x="861" y="1405"/>
                    <a:pt x="863" y="1405"/>
                    <a:pt x="863" y="1407"/>
                  </a:cubicBezTo>
                  <a:cubicBezTo>
                    <a:pt x="860" y="1408"/>
                    <a:pt x="851" y="1412"/>
                    <a:pt x="851" y="1408"/>
                  </a:cubicBezTo>
                  <a:close/>
                  <a:moveTo>
                    <a:pt x="356" y="1327"/>
                  </a:moveTo>
                  <a:cubicBezTo>
                    <a:pt x="361" y="1328"/>
                    <a:pt x="365" y="1328"/>
                    <a:pt x="372" y="1333"/>
                  </a:cubicBezTo>
                  <a:cubicBezTo>
                    <a:pt x="369" y="1336"/>
                    <a:pt x="360" y="1332"/>
                    <a:pt x="356" y="1327"/>
                  </a:cubicBezTo>
                  <a:close/>
                  <a:moveTo>
                    <a:pt x="828" y="1414"/>
                  </a:moveTo>
                  <a:cubicBezTo>
                    <a:pt x="826" y="1415"/>
                    <a:pt x="823" y="1415"/>
                    <a:pt x="820" y="1416"/>
                  </a:cubicBezTo>
                  <a:cubicBezTo>
                    <a:pt x="818" y="1414"/>
                    <a:pt x="821" y="1413"/>
                    <a:pt x="824" y="1413"/>
                  </a:cubicBezTo>
                  <a:cubicBezTo>
                    <a:pt x="826" y="1412"/>
                    <a:pt x="829" y="1412"/>
                    <a:pt x="828" y="1414"/>
                  </a:cubicBezTo>
                  <a:close/>
                  <a:moveTo>
                    <a:pt x="460" y="1380"/>
                  </a:moveTo>
                  <a:cubicBezTo>
                    <a:pt x="454" y="1378"/>
                    <a:pt x="455" y="1376"/>
                    <a:pt x="453" y="1374"/>
                  </a:cubicBezTo>
                  <a:cubicBezTo>
                    <a:pt x="455" y="1373"/>
                    <a:pt x="463" y="1378"/>
                    <a:pt x="460" y="1380"/>
                  </a:cubicBezTo>
                  <a:close/>
                  <a:moveTo>
                    <a:pt x="1174" y="288"/>
                  </a:moveTo>
                  <a:cubicBezTo>
                    <a:pt x="1173" y="290"/>
                    <a:pt x="1170" y="289"/>
                    <a:pt x="1167" y="285"/>
                  </a:cubicBezTo>
                  <a:cubicBezTo>
                    <a:pt x="1168" y="283"/>
                    <a:pt x="1171" y="285"/>
                    <a:pt x="1174" y="288"/>
                  </a:cubicBezTo>
                  <a:close/>
                  <a:moveTo>
                    <a:pt x="645" y="1422"/>
                  </a:moveTo>
                  <a:cubicBezTo>
                    <a:pt x="636" y="1421"/>
                    <a:pt x="635" y="1417"/>
                    <a:pt x="625" y="1416"/>
                  </a:cubicBezTo>
                  <a:cubicBezTo>
                    <a:pt x="625" y="1412"/>
                    <a:pt x="634" y="1415"/>
                    <a:pt x="638" y="1416"/>
                  </a:cubicBezTo>
                  <a:cubicBezTo>
                    <a:pt x="644" y="1416"/>
                    <a:pt x="650" y="1415"/>
                    <a:pt x="654" y="1417"/>
                  </a:cubicBezTo>
                  <a:cubicBezTo>
                    <a:pt x="651" y="1418"/>
                    <a:pt x="647" y="1418"/>
                    <a:pt x="641" y="1418"/>
                  </a:cubicBezTo>
                  <a:cubicBezTo>
                    <a:pt x="639" y="1420"/>
                    <a:pt x="647" y="1419"/>
                    <a:pt x="645" y="1422"/>
                  </a:cubicBezTo>
                  <a:close/>
                  <a:moveTo>
                    <a:pt x="661" y="1420"/>
                  </a:moveTo>
                  <a:cubicBezTo>
                    <a:pt x="656" y="1420"/>
                    <a:pt x="657" y="1418"/>
                    <a:pt x="659" y="1418"/>
                  </a:cubicBezTo>
                  <a:cubicBezTo>
                    <a:pt x="661" y="1417"/>
                    <a:pt x="665" y="1416"/>
                    <a:pt x="666" y="1418"/>
                  </a:cubicBezTo>
                  <a:cubicBezTo>
                    <a:pt x="667" y="1420"/>
                    <a:pt x="658" y="1417"/>
                    <a:pt x="661" y="1420"/>
                  </a:cubicBezTo>
                  <a:close/>
                  <a:moveTo>
                    <a:pt x="1312" y="507"/>
                  </a:moveTo>
                  <a:cubicBezTo>
                    <a:pt x="1312" y="504"/>
                    <a:pt x="1307" y="498"/>
                    <a:pt x="1311" y="498"/>
                  </a:cubicBezTo>
                  <a:cubicBezTo>
                    <a:pt x="1313" y="502"/>
                    <a:pt x="1316" y="506"/>
                    <a:pt x="1312" y="507"/>
                  </a:cubicBezTo>
                  <a:close/>
                  <a:moveTo>
                    <a:pt x="709" y="1418"/>
                  </a:moveTo>
                  <a:cubicBezTo>
                    <a:pt x="708" y="1415"/>
                    <a:pt x="722" y="1416"/>
                    <a:pt x="720" y="1419"/>
                  </a:cubicBezTo>
                  <a:cubicBezTo>
                    <a:pt x="715" y="1420"/>
                    <a:pt x="712" y="1420"/>
                    <a:pt x="709" y="1418"/>
                  </a:cubicBezTo>
                  <a:close/>
                  <a:moveTo>
                    <a:pt x="1207" y="340"/>
                  </a:moveTo>
                  <a:cubicBezTo>
                    <a:pt x="1206" y="338"/>
                    <a:pt x="1205" y="336"/>
                    <a:pt x="1204" y="334"/>
                  </a:cubicBezTo>
                  <a:cubicBezTo>
                    <a:pt x="1209" y="333"/>
                    <a:pt x="1214" y="342"/>
                    <a:pt x="1207" y="340"/>
                  </a:cubicBezTo>
                  <a:close/>
                  <a:moveTo>
                    <a:pt x="730" y="1416"/>
                  </a:moveTo>
                  <a:cubicBezTo>
                    <a:pt x="735" y="1416"/>
                    <a:pt x="741" y="1415"/>
                    <a:pt x="746" y="1415"/>
                  </a:cubicBezTo>
                  <a:cubicBezTo>
                    <a:pt x="748" y="1418"/>
                    <a:pt x="729" y="1419"/>
                    <a:pt x="730" y="1416"/>
                  </a:cubicBezTo>
                  <a:close/>
                  <a:moveTo>
                    <a:pt x="1008" y="176"/>
                  </a:moveTo>
                  <a:cubicBezTo>
                    <a:pt x="1012" y="178"/>
                    <a:pt x="1017" y="181"/>
                    <a:pt x="1015" y="183"/>
                  </a:cubicBezTo>
                  <a:cubicBezTo>
                    <a:pt x="1011" y="183"/>
                    <a:pt x="1005" y="178"/>
                    <a:pt x="1008" y="176"/>
                  </a:cubicBezTo>
                  <a:close/>
                  <a:moveTo>
                    <a:pt x="1117" y="251"/>
                  </a:moveTo>
                  <a:cubicBezTo>
                    <a:pt x="1114" y="249"/>
                    <a:pt x="1106" y="245"/>
                    <a:pt x="1107" y="241"/>
                  </a:cubicBezTo>
                  <a:cubicBezTo>
                    <a:pt x="1112" y="245"/>
                    <a:pt x="1120" y="247"/>
                    <a:pt x="1117" y="251"/>
                  </a:cubicBezTo>
                  <a:close/>
                  <a:moveTo>
                    <a:pt x="1018" y="183"/>
                  </a:moveTo>
                  <a:cubicBezTo>
                    <a:pt x="1021" y="184"/>
                    <a:pt x="1024" y="186"/>
                    <a:pt x="1026" y="187"/>
                  </a:cubicBezTo>
                  <a:cubicBezTo>
                    <a:pt x="1027" y="189"/>
                    <a:pt x="1024" y="188"/>
                    <a:pt x="1021" y="187"/>
                  </a:cubicBezTo>
                  <a:cubicBezTo>
                    <a:pt x="1019" y="185"/>
                    <a:pt x="1017" y="183"/>
                    <a:pt x="1018" y="183"/>
                  </a:cubicBezTo>
                  <a:close/>
                  <a:moveTo>
                    <a:pt x="827" y="1405"/>
                  </a:moveTo>
                  <a:cubicBezTo>
                    <a:pt x="823" y="1406"/>
                    <a:pt x="822" y="1405"/>
                    <a:pt x="820" y="1405"/>
                  </a:cubicBezTo>
                  <a:cubicBezTo>
                    <a:pt x="820" y="1404"/>
                    <a:pt x="822" y="1403"/>
                    <a:pt x="826" y="1402"/>
                  </a:cubicBezTo>
                  <a:lnTo>
                    <a:pt x="827" y="1405"/>
                  </a:lnTo>
                  <a:close/>
                  <a:moveTo>
                    <a:pt x="799" y="1409"/>
                  </a:moveTo>
                  <a:cubicBezTo>
                    <a:pt x="792" y="1411"/>
                    <a:pt x="792" y="1411"/>
                    <a:pt x="792" y="1411"/>
                  </a:cubicBezTo>
                  <a:cubicBezTo>
                    <a:pt x="790" y="1407"/>
                    <a:pt x="800" y="1406"/>
                    <a:pt x="799" y="1409"/>
                  </a:cubicBezTo>
                  <a:close/>
                  <a:moveTo>
                    <a:pt x="859" y="1397"/>
                  </a:moveTo>
                  <a:cubicBezTo>
                    <a:pt x="857" y="1397"/>
                    <a:pt x="858" y="1396"/>
                    <a:pt x="859" y="1395"/>
                  </a:cubicBezTo>
                  <a:cubicBezTo>
                    <a:pt x="860" y="1394"/>
                    <a:pt x="861" y="1393"/>
                    <a:pt x="867" y="1391"/>
                  </a:cubicBezTo>
                  <a:cubicBezTo>
                    <a:pt x="867" y="1391"/>
                    <a:pt x="868" y="1392"/>
                    <a:pt x="869" y="1392"/>
                  </a:cubicBezTo>
                  <a:cubicBezTo>
                    <a:pt x="869" y="1391"/>
                    <a:pt x="877" y="1387"/>
                    <a:pt x="879" y="1389"/>
                  </a:cubicBezTo>
                  <a:cubicBezTo>
                    <a:pt x="880" y="1393"/>
                    <a:pt x="861" y="1393"/>
                    <a:pt x="859" y="1397"/>
                  </a:cubicBezTo>
                  <a:close/>
                  <a:moveTo>
                    <a:pt x="1190" y="1171"/>
                  </a:moveTo>
                  <a:cubicBezTo>
                    <a:pt x="1188" y="1174"/>
                    <a:pt x="1185" y="1177"/>
                    <a:pt x="1183" y="1178"/>
                  </a:cubicBezTo>
                  <a:cubicBezTo>
                    <a:pt x="1181" y="1176"/>
                    <a:pt x="1189" y="1168"/>
                    <a:pt x="1190" y="1171"/>
                  </a:cubicBezTo>
                  <a:close/>
                  <a:moveTo>
                    <a:pt x="1133" y="1227"/>
                  </a:moveTo>
                  <a:cubicBezTo>
                    <a:pt x="1133" y="1224"/>
                    <a:pt x="1141" y="1219"/>
                    <a:pt x="1145" y="1215"/>
                  </a:cubicBezTo>
                  <a:cubicBezTo>
                    <a:pt x="1144" y="1218"/>
                    <a:pt x="1137" y="1224"/>
                    <a:pt x="1133" y="1227"/>
                  </a:cubicBezTo>
                  <a:close/>
                  <a:moveTo>
                    <a:pt x="1114" y="1245"/>
                  </a:moveTo>
                  <a:cubicBezTo>
                    <a:pt x="1113" y="1240"/>
                    <a:pt x="1120" y="1236"/>
                    <a:pt x="1125" y="1233"/>
                  </a:cubicBezTo>
                  <a:cubicBezTo>
                    <a:pt x="1126" y="1236"/>
                    <a:pt x="1118" y="1241"/>
                    <a:pt x="1114" y="1245"/>
                  </a:cubicBezTo>
                  <a:close/>
                  <a:moveTo>
                    <a:pt x="1071" y="1273"/>
                  </a:moveTo>
                  <a:cubicBezTo>
                    <a:pt x="1087" y="1263"/>
                    <a:pt x="1071" y="1284"/>
                    <a:pt x="1071" y="1273"/>
                  </a:cubicBezTo>
                  <a:close/>
                  <a:moveTo>
                    <a:pt x="1047" y="1292"/>
                  </a:moveTo>
                  <a:cubicBezTo>
                    <a:pt x="1046" y="1290"/>
                    <a:pt x="1046" y="1290"/>
                    <a:pt x="1046" y="1290"/>
                  </a:cubicBezTo>
                  <a:cubicBezTo>
                    <a:pt x="1049" y="1288"/>
                    <a:pt x="1052" y="1287"/>
                    <a:pt x="1054" y="1286"/>
                  </a:cubicBezTo>
                  <a:cubicBezTo>
                    <a:pt x="1053" y="1288"/>
                    <a:pt x="1050" y="1290"/>
                    <a:pt x="1047" y="1292"/>
                  </a:cubicBezTo>
                  <a:close/>
                  <a:moveTo>
                    <a:pt x="992" y="1323"/>
                  </a:moveTo>
                  <a:cubicBezTo>
                    <a:pt x="992" y="1321"/>
                    <a:pt x="994" y="1319"/>
                    <a:pt x="997" y="1317"/>
                  </a:cubicBezTo>
                  <a:cubicBezTo>
                    <a:pt x="999" y="1315"/>
                    <a:pt x="1003" y="1314"/>
                    <a:pt x="1006" y="1312"/>
                  </a:cubicBezTo>
                  <a:cubicBezTo>
                    <a:pt x="1005" y="1318"/>
                    <a:pt x="998" y="1319"/>
                    <a:pt x="992" y="1323"/>
                  </a:cubicBezTo>
                  <a:close/>
                  <a:moveTo>
                    <a:pt x="1168" y="1185"/>
                  </a:moveTo>
                  <a:cubicBezTo>
                    <a:pt x="1170" y="1183"/>
                    <a:pt x="1174" y="1177"/>
                    <a:pt x="1175" y="1180"/>
                  </a:cubicBezTo>
                  <a:cubicBezTo>
                    <a:pt x="1174" y="1182"/>
                    <a:pt x="1169" y="1187"/>
                    <a:pt x="1168" y="1185"/>
                  </a:cubicBezTo>
                  <a:close/>
                  <a:moveTo>
                    <a:pt x="966" y="1334"/>
                  </a:moveTo>
                  <a:cubicBezTo>
                    <a:pt x="965" y="1332"/>
                    <a:pt x="968" y="1331"/>
                    <a:pt x="971" y="1329"/>
                  </a:cubicBezTo>
                  <a:cubicBezTo>
                    <a:pt x="974" y="1328"/>
                    <a:pt x="978" y="1326"/>
                    <a:pt x="980" y="1325"/>
                  </a:cubicBezTo>
                  <a:cubicBezTo>
                    <a:pt x="980" y="1328"/>
                    <a:pt x="970" y="1334"/>
                    <a:pt x="966" y="1334"/>
                  </a:cubicBezTo>
                  <a:close/>
                  <a:moveTo>
                    <a:pt x="955" y="1339"/>
                  </a:moveTo>
                  <a:cubicBezTo>
                    <a:pt x="954" y="1336"/>
                    <a:pt x="961" y="1333"/>
                    <a:pt x="964" y="1334"/>
                  </a:cubicBezTo>
                  <a:cubicBezTo>
                    <a:pt x="962" y="1336"/>
                    <a:pt x="958" y="1339"/>
                    <a:pt x="955" y="1339"/>
                  </a:cubicBezTo>
                  <a:close/>
                  <a:moveTo>
                    <a:pt x="907" y="1357"/>
                  </a:moveTo>
                  <a:cubicBezTo>
                    <a:pt x="904" y="1359"/>
                    <a:pt x="902" y="1357"/>
                    <a:pt x="902" y="1357"/>
                  </a:cubicBezTo>
                  <a:cubicBezTo>
                    <a:pt x="899" y="1357"/>
                    <a:pt x="894" y="1362"/>
                    <a:pt x="893" y="1358"/>
                  </a:cubicBezTo>
                  <a:cubicBezTo>
                    <a:pt x="896" y="1357"/>
                    <a:pt x="899" y="1355"/>
                    <a:pt x="901" y="1355"/>
                  </a:cubicBezTo>
                  <a:cubicBezTo>
                    <a:pt x="902" y="1355"/>
                    <a:pt x="901" y="1357"/>
                    <a:pt x="902" y="1357"/>
                  </a:cubicBezTo>
                  <a:cubicBezTo>
                    <a:pt x="904" y="1357"/>
                    <a:pt x="908" y="1354"/>
                    <a:pt x="907" y="1357"/>
                  </a:cubicBezTo>
                  <a:close/>
                  <a:moveTo>
                    <a:pt x="1148" y="1201"/>
                  </a:moveTo>
                  <a:cubicBezTo>
                    <a:pt x="1152" y="1196"/>
                    <a:pt x="1155" y="1194"/>
                    <a:pt x="1157" y="1196"/>
                  </a:cubicBezTo>
                  <a:cubicBezTo>
                    <a:pt x="1155" y="1201"/>
                    <a:pt x="1150" y="1203"/>
                    <a:pt x="1148" y="1201"/>
                  </a:cubicBezTo>
                  <a:close/>
                  <a:moveTo>
                    <a:pt x="793" y="1381"/>
                  </a:moveTo>
                  <a:cubicBezTo>
                    <a:pt x="789" y="1382"/>
                    <a:pt x="784" y="1383"/>
                    <a:pt x="784" y="1380"/>
                  </a:cubicBezTo>
                  <a:cubicBezTo>
                    <a:pt x="789" y="1379"/>
                    <a:pt x="793" y="1379"/>
                    <a:pt x="793" y="1381"/>
                  </a:cubicBezTo>
                  <a:close/>
                  <a:moveTo>
                    <a:pt x="954" y="186"/>
                  </a:moveTo>
                  <a:cubicBezTo>
                    <a:pt x="953" y="190"/>
                    <a:pt x="946" y="184"/>
                    <a:pt x="942" y="183"/>
                  </a:cubicBezTo>
                  <a:cubicBezTo>
                    <a:pt x="936" y="181"/>
                    <a:pt x="929" y="179"/>
                    <a:pt x="929" y="175"/>
                  </a:cubicBezTo>
                  <a:cubicBezTo>
                    <a:pt x="939" y="177"/>
                    <a:pt x="944" y="181"/>
                    <a:pt x="954" y="186"/>
                  </a:cubicBezTo>
                  <a:close/>
                  <a:moveTo>
                    <a:pt x="705" y="1386"/>
                  </a:moveTo>
                  <a:cubicBezTo>
                    <a:pt x="705" y="1384"/>
                    <a:pt x="712" y="1384"/>
                    <a:pt x="714" y="1385"/>
                  </a:cubicBezTo>
                  <a:cubicBezTo>
                    <a:pt x="714" y="1387"/>
                    <a:pt x="707" y="1387"/>
                    <a:pt x="705" y="1386"/>
                  </a:cubicBezTo>
                  <a:close/>
                  <a:moveTo>
                    <a:pt x="627" y="1378"/>
                  </a:moveTo>
                  <a:cubicBezTo>
                    <a:pt x="631" y="1386"/>
                    <a:pt x="606" y="1377"/>
                    <a:pt x="627" y="1378"/>
                  </a:cubicBezTo>
                  <a:close/>
                  <a:moveTo>
                    <a:pt x="982" y="200"/>
                  </a:moveTo>
                  <a:cubicBezTo>
                    <a:pt x="980" y="203"/>
                    <a:pt x="976" y="198"/>
                    <a:pt x="973" y="196"/>
                  </a:cubicBezTo>
                  <a:cubicBezTo>
                    <a:pt x="969" y="195"/>
                    <a:pt x="962" y="194"/>
                    <a:pt x="960" y="192"/>
                  </a:cubicBezTo>
                  <a:cubicBezTo>
                    <a:pt x="965" y="189"/>
                    <a:pt x="976" y="195"/>
                    <a:pt x="982" y="200"/>
                  </a:cubicBezTo>
                  <a:close/>
                  <a:moveTo>
                    <a:pt x="1116" y="298"/>
                  </a:moveTo>
                  <a:cubicBezTo>
                    <a:pt x="1112" y="295"/>
                    <a:pt x="1116" y="300"/>
                    <a:pt x="1113" y="300"/>
                  </a:cubicBezTo>
                  <a:cubicBezTo>
                    <a:pt x="1112" y="296"/>
                    <a:pt x="1108" y="291"/>
                    <a:pt x="1103" y="286"/>
                  </a:cubicBezTo>
                  <a:cubicBezTo>
                    <a:pt x="1097" y="280"/>
                    <a:pt x="1089" y="275"/>
                    <a:pt x="1082" y="268"/>
                  </a:cubicBezTo>
                  <a:cubicBezTo>
                    <a:pt x="1075" y="263"/>
                    <a:pt x="1069" y="258"/>
                    <a:pt x="1065" y="255"/>
                  </a:cubicBezTo>
                  <a:cubicBezTo>
                    <a:pt x="1063" y="254"/>
                    <a:pt x="1059" y="253"/>
                    <a:pt x="1058" y="252"/>
                  </a:cubicBezTo>
                  <a:cubicBezTo>
                    <a:pt x="1055" y="250"/>
                    <a:pt x="1055" y="247"/>
                    <a:pt x="1053" y="245"/>
                  </a:cubicBezTo>
                  <a:cubicBezTo>
                    <a:pt x="1053" y="245"/>
                    <a:pt x="1048" y="242"/>
                    <a:pt x="1046" y="241"/>
                  </a:cubicBezTo>
                  <a:cubicBezTo>
                    <a:pt x="1043" y="239"/>
                    <a:pt x="1039" y="236"/>
                    <a:pt x="1035" y="233"/>
                  </a:cubicBezTo>
                  <a:cubicBezTo>
                    <a:pt x="1030" y="230"/>
                    <a:pt x="1025" y="227"/>
                    <a:pt x="1022" y="226"/>
                  </a:cubicBezTo>
                  <a:cubicBezTo>
                    <a:pt x="1018" y="224"/>
                    <a:pt x="1013" y="224"/>
                    <a:pt x="1008" y="220"/>
                  </a:cubicBezTo>
                  <a:cubicBezTo>
                    <a:pt x="1007" y="219"/>
                    <a:pt x="1008" y="218"/>
                    <a:pt x="1006" y="216"/>
                  </a:cubicBezTo>
                  <a:cubicBezTo>
                    <a:pt x="1002" y="214"/>
                    <a:pt x="999" y="214"/>
                    <a:pt x="997" y="212"/>
                  </a:cubicBezTo>
                  <a:cubicBezTo>
                    <a:pt x="994" y="211"/>
                    <a:pt x="993" y="209"/>
                    <a:pt x="990" y="207"/>
                  </a:cubicBezTo>
                  <a:cubicBezTo>
                    <a:pt x="989" y="206"/>
                    <a:pt x="983" y="203"/>
                    <a:pt x="985" y="202"/>
                  </a:cubicBezTo>
                  <a:cubicBezTo>
                    <a:pt x="990" y="202"/>
                    <a:pt x="993" y="205"/>
                    <a:pt x="997" y="208"/>
                  </a:cubicBezTo>
                  <a:cubicBezTo>
                    <a:pt x="999" y="209"/>
                    <a:pt x="1004" y="210"/>
                    <a:pt x="1004" y="210"/>
                  </a:cubicBezTo>
                  <a:cubicBezTo>
                    <a:pt x="1005" y="211"/>
                    <a:pt x="1005" y="213"/>
                    <a:pt x="1006" y="213"/>
                  </a:cubicBezTo>
                  <a:cubicBezTo>
                    <a:pt x="1009" y="215"/>
                    <a:pt x="1009" y="214"/>
                    <a:pt x="1011" y="214"/>
                  </a:cubicBezTo>
                  <a:cubicBezTo>
                    <a:pt x="1013" y="215"/>
                    <a:pt x="1022" y="223"/>
                    <a:pt x="1025" y="224"/>
                  </a:cubicBezTo>
                  <a:cubicBezTo>
                    <a:pt x="1027" y="226"/>
                    <a:pt x="1031" y="226"/>
                    <a:pt x="1034" y="228"/>
                  </a:cubicBezTo>
                  <a:cubicBezTo>
                    <a:pt x="1033" y="227"/>
                    <a:pt x="1041" y="232"/>
                    <a:pt x="1040" y="232"/>
                  </a:cubicBezTo>
                  <a:cubicBezTo>
                    <a:pt x="1041" y="233"/>
                    <a:pt x="1040" y="234"/>
                    <a:pt x="1042" y="235"/>
                  </a:cubicBezTo>
                  <a:cubicBezTo>
                    <a:pt x="1046" y="238"/>
                    <a:pt x="1051" y="239"/>
                    <a:pt x="1055" y="242"/>
                  </a:cubicBezTo>
                  <a:cubicBezTo>
                    <a:pt x="1058" y="244"/>
                    <a:pt x="1058" y="246"/>
                    <a:pt x="1061" y="249"/>
                  </a:cubicBezTo>
                  <a:cubicBezTo>
                    <a:pt x="1061" y="249"/>
                    <a:pt x="1065" y="251"/>
                    <a:pt x="1067" y="252"/>
                  </a:cubicBezTo>
                  <a:cubicBezTo>
                    <a:pt x="1069" y="253"/>
                    <a:pt x="1068" y="254"/>
                    <a:pt x="1070" y="256"/>
                  </a:cubicBezTo>
                  <a:cubicBezTo>
                    <a:pt x="1071" y="256"/>
                    <a:pt x="1072" y="256"/>
                    <a:pt x="1073" y="257"/>
                  </a:cubicBezTo>
                  <a:cubicBezTo>
                    <a:pt x="1076" y="259"/>
                    <a:pt x="1081" y="262"/>
                    <a:pt x="1086" y="266"/>
                  </a:cubicBezTo>
                  <a:cubicBezTo>
                    <a:pt x="1091" y="270"/>
                    <a:pt x="1096" y="275"/>
                    <a:pt x="1100" y="277"/>
                  </a:cubicBezTo>
                  <a:cubicBezTo>
                    <a:pt x="1103" y="279"/>
                    <a:pt x="1104" y="278"/>
                    <a:pt x="1105" y="279"/>
                  </a:cubicBezTo>
                  <a:cubicBezTo>
                    <a:pt x="1108" y="281"/>
                    <a:pt x="1107" y="282"/>
                    <a:pt x="1110" y="284"/>
                  </a:cubicBezTo>
                  <a:cubicBezTo>
                    <a:pt x="1111" y="285"/>
                    <a:pt x="1112" y="284"/>
                    <a:pt x="1115" y="286"/>
                  </a:cubicBezTo>
                  <a:cubicBezTo>
                    <a:pt x="1114" y="286"/>
                    <a:pt x="1113" y="288"/>
                    <a:pt x="1115" y="289"/>
                  </a:cubicBezTo>
                  <a:cubicBezTo>
                    <a:pt x="1117" y="291"/>
                    <a:pt x="1117" y="291"/>
                    <a:pt x="1119" y="291"/>
                  </a:cubicBezTo>
                  <a:cubicBezTo>
                    <a:pt x="1123" y="294"/>
                    <a:pt x="1123" y="296"/>
                    <a:pt x="1127" y="300"/>
                  </a:cubicBezTo>
                  <a:cubicBezTo>
                    <a:pt x="1131" y="303"/>
                    <a:pt x="1134" y="305"/>
                    <a:pt x="1138" y="308"/>
                  </a:cubicBezTo>
                  <a:cubicBezTo>
                    <a:pt x="1140" y="311"/>
                    <a:pt x="1143" y="314"/>
                    <a:pt x="1146" y="318"/>
                  </a:cubicBezTo>
                  <a:cubicBezTo>
                    <a:pt x="1147" y="319"/>
                    <a:pt x="1149" y="321"/>
                    <a:pt x="1150" y="323"/>
                  </a:cubicBezTo>
                  <a:cubicBezTo>
                    <a:pt x="1151" y="324"/>
                    <a:pt x="1153" y="326"/>
                    <a:pt x="1154" y="328"/>
                  </a:cubicBezTo>
                  <a:cubicBezTo>
                    <a:pt x="1157" y="330"/>
                    <a:pt x="1160" y="332"/>
                    <a:pt x="1162" y="334"/>
                  </a:cubicBezTo>
                  <a:cubicBezTo>
                    <a:pt x="1164" y="337"/>
                    <a:pt x="1165" y="340"/>
                    <a:pt x="1167" y="343"/>
                  </a:cubicBezTo>
                  <a:cubicBezTo>
                    <a:pt x="1173" y="349"/>
                    <a:pt x="1179" y="354"/>
                    <a:pt x="1184" y="362"/>
                  </a:cubicBezTo>
                  <a:cubicBezTo>
                    <a:pt x="1185" y="364"/>
                    <a:pt x="1185" y="366"/>
                    <a:pt x="1186" y="367"/>
                  </a:cubicBezTo>
                  <a:cubicBezTo>
                    <a:pt x="1186" y="367"/>
                    <a:pt x="1188" y="369"/>
                    <a:pt x="1190" y="370"/>
                  </a:cubicBezTo>
                  <a:cubicBezTo>
                    <a:pt x="1193" y="374"/>
                    <a:pt x="1194" y="378"/>
                    <a:pt x="1196" y="380"/>
                  </a:cubicBezTo>
                  <a:cubicBezTo>
                    <a:pt x="1199" y="383"/>
                    <a:pt x="1201" y="383"/>
                    <a:pt x="1203" y="385"/>
                  </a:cubicBezTo>
                  <a:cubicBezTo>
                    <a:pt x="1205" y="387"/>
                    <a:pt x="1207" y="390"/>
                    <a:pt x="1208" y="392"/>
                  </a:cubicBezTo>
                  <a:cubicBezTo>
                    <a:pt x="1211" y="395"/>
                    <a:pt x="1213" y="396"/>
                    <a:pt x="1215" y="398"/>
                  </a:cubicBezTo>
                  <a:cubicBezTo>
                    <a:pt x="1217" y="401"/>
                    <a:pt x="1219" y="405"/>
                    <a:pt x="1221" y="409"/>
                  </a:cubicBezTo>
                  <a:cubicBezTo>
                    <a:pt x="1224" y="413"/>
                    <a:pt x="1226" y="417"/>
                    <a:pt x="1228" y="421"/>
                  </a:cubicBezTo>
                  <a:cubicBezTo>
                    <a:pt x="1231" y="425"/>
                    <a:pt x="1236" y="429"/>
                    <a:pt x="1238" y="435"/>
                  </a:cubicBezTo>
                  <a:cubicBezTo>
                    <a:pt x="1238" y="435"/>
                    <a:pt x="1237" y="437"/>
                    <a:pt x="1237" y="437"/>
                  </a:cubicBezTo>
                  <a:cubicBezTo>
                    <a:pt x="1239" y="440"/>
                    <a:pt x="1241" y="441"/>
                    <a:pt x="1242" y="444"/>
                  </a:cubicBezTo>
                  <a:cubicBezTo>
                    <a:pt x="1243" y="446"/>
                    <a:pt x="1243" y="449"/>
                    <a:pt x="1243" y="451"/>
                  </a:cubicBezTo>
                  <a:cubicBezTo>
                    <a:pt x="1245" y="456"/>
                    <a:pt x="1248" y="461"/>
                    <a:pt x="1251" y="466"/>
                  </a:cubicBezTo>
                  <a:cubicBezTo>
                    <a:pt x="1252" y="467"/>
                    <a:pt x="1253" y="469"/>
                    <a:pt x="1254" y="470"/>
                  </a:cubicBezTo>
                  <a:cubicBezTo>
                    <a:pt x="1254" y="471"/>
                    <a:pt x="1255" y="473"/>
                    <a:pt x="1256" y="474"/>
                  </a:cubicBezTo>
                  <a:cubicBezTo>
                    <a:pt x="1258" y="477"/>
                    <a:pt x="1259" y="480"/>
                    <a:pt x="1261" y="483"/>
                  </a:cubicBezTo>
                  <a:cubicBezTo>
                    <a:pt x="1262" y="485"/>
                    <a:pt x="1262" y="488"/>
                    <a:pt x="1262" y="488"/>
                  </a:cubicBezTo>
                  <a:cubicBezTo>
                    <a:pt x="1263" y="489"/>
                    <a:pt x="1264" y="490"/>
                    <a:pt x="1265" y="492"/>
                  </a:cubicBezTo>
                  <a:cubicBezTo>
                    <a:pt x="1266" y="495"/>
                    <a:pt x="1266" y="498"/>
                    <a:pt x="1267" y="501"/>
                  </a:cubicBezTo>
                  <a:cubicBezTo>
                    <a:pt x="1268" y="503"/>
                    <a:pt x="1269" y="503"/>
                    <a:pt x="1270" y="505"/>
                  </a:cubicBezTo>
                  <a:cubicBezTo>
                    <a:pt x="1271" y="507"/>
                    <a:pt x="1271" y="508"/>
                    <a:pt x="1272" y="511"/>
                  </a:cubicBezTo>
                  <a:cubicBezTo>
                    <a:pt x="1273" y="515"/>
                    <a:pt x="1276" y="518"/>
                    <a:pt x="1277" y="522"/>
                  </a:cubicBezTo>
                  <a:cubicBezTo>
                    <a:pt x="1278" y="524"/>
                    <a:pt x="1278" y="525"/>
                    <a:pt x="1279" y="528"/>
                  </a:cubicBezTo>
                  <a:cubicBezTo>
                    <a:pt x="1280" y="531"/>
                    <a:pt x="1282" y="530"/>
                    <a:pt x="1283" y="534"/>
                  </a:cubicBezTo>
                  <a:cubicBezTo>
                    <a:pt x="1284" y="535"/>
                    <a:pt x="1283" y="538"/>
                    <a:pt x="1285" y="540"/>
                  </a:cubicBezTo>
                  <a:cubicBezTo>
                    <a:pt x="1281" y="542"/>
                    <a:pt x="1282" y="536"/>
                    <a:pt x="1280" y="533"/>
                  </a:cubicBezTo>
                  <a:cubicBezTo>
                    <a:pt x="1279" y="531"/>
                    <a:pt x="1277" y="528"/>
                    <a:pt x="1275" y="526"/>
                  </a:cubicBezTo>
                  <a:cubicBezTo>
                    <a:pt x="1272" y="519"/>
                    <a:pt x="1270" y="511"/>
                    <a:pt x="1266" y="503"/>
                  </a:cubicBezTo>
                  <a:cubicBezTo>
                    <a:pt x="1265" y="499"/>
                    <a:pt x="1258" y="488"/>
                    <a:pt x="1257" y="487"/>
                  </a:cubicBezTo>
                  <a:cubicBezTo>
                    <a:pt x="1253" y="485"/>
                    <a:pt x="1255" y="486"/>
                    <a:pt x="1252" y="479"/>
                  </a:cubicBezTo>
                  <a:cubicBezTo>
                    <a:pt x="1249" y="473"/>
                    <a:pt x="1245" y="468"/>
                    <a:pt x="1243" y="464"/>
                  </a:cubicBezTo>
                  <a:cubicBezTo>
                    <a:pt x="1241" y="460"/>
                    <a:pt x="1237" y="453"/>
                    <a:pt x="1233" y="445"/>
                  </a:cubicBezTo>
                  <a:cubicBezTo>
                    <a:pt x="1228" y="438"/>
                    <a:pt x="1224" y="431"/>
                    <a:pt x="1220" y="426"/>
                  </a:cubicBezTo>
                  <a:cubicBezTo>
                    <a:pt x="1218" y="423"/>
                    <a:pt x="1219" y="421"/>
                    <a:pt x="1217" y="420"/>
                  </a:cubicBezTo>
                  <a:cubicBezTo>
                    <a:pt x="1215" y="417"/>
                    <a:pt x="1211" y="416"/>
                    <a:pt x="1209" y="414"/>
                  </a:cubicBezTo>
                  <a:cubicBezTo>
                    <a:pt x="1205" y="410"/>
                    <a:pt x="1204" y="403"/>
                    <a:pt x="1199" y="400"/>
                  </a:cubicBezTo>
                  <a:cubicBezTo>
                    <a:pt x="1201" y="399"/>
                    <a:pt x="1203" y="403"/>
                    <a:pt x="1204" y="401"/>
                  </a:cubicBezTo>
                  <a:cubicBezTo>
                    <a:pt x="1202" y="399"/>
                    <a:pt x="1200" y="395"/>
                    <a:pt x="1198" y="397"/>
                  </a:cubicBezTo>
                  <a:cubicBezTo>
                    <a:pt x="1198" y="393"/>
                    <a:pt x="1194" y="389"/>
                    <a:pt x="1189" y="383"/>
                  </a:cubicBezTo>
                  <a:cubicBezTo>
                    <a:pt x="1187" y="381"/>
                    <a:pt x="1185" y="378"/>
                    <a:pt x="1182" y="375"/>
                  </a:cubicBezTo>
                  <a:cubicBezTo>
                    <a:pt x="1180" y="372"/>
                    <a:pt x="1177" y="370"/>
                    <a:pt x="1175" y="367"/>
                  </a:cubicBezTo>
                  <a:cubicBezTo>
                    <a:pt x="1175" y="366"/>
                    <a:pt x="1173" y="364"/>
                    <a:pt x="1172" y="363"/>
                  </a:cubicBezTo>
                  <a:cubicBezTo>
                    <a:pt x="1172" y="363"/>
                    <a:pt x="1172" y="360"/>
                    <a:pt x="1172" y="361"/>
                  </a:cubicBezTo>
                  <a:cubicBezTo>
                    <a:pt x="1172" y="359"/>
                    <a:pt x="1166" y="358"/>
                    <a:pt x="1163" y="352"/>
                  </a:cubicBezTo>
                  <a:cubicBezTo>
                    <a:pt x="1163" y="348"/>
                    <a:pt x="1165" y="352"/>
                    <a:pt x="1160" y="347"/>
                  </a:cubicBezTo>
                  <a:cubicBezTo>
                    <a:pt x="1159" y="345"/>
                    <a:pt x="1158" y="342"/>
                    <a:pt x="1157" y="341"/>
                  </a:cubicBezTo>
                  <a:cubicBezTo>
                    <a:pt x="1155" y="339"/>
                    <a:pt x="1154" y="339"/>
                    <a:pt x="1152" y="337"/>
                  </a:cubicBezTo>
                  <a:cubicBezTo>
                    <a:pt x="1149" y="334"/>
                    <a:pt x="1147" y="330"/>
                    <a:pt x="1144" y="327"/>
                  </a:cubicBezTo>
                  <a:cubicBezTo>
                    <a:pt x="1142" y="324"/>
                    <a:pt x="1139" y="321"/>
                    <a:pt x="1137" y="319"/>
                  </a:cubicBezTo>
                  <a:cubicBezTo>
                    <a:pt x="1133" y="315"/>
                    <a:pt x="1128" y="312"/>
                    <a:pt x="1124" y="308"/>
                  </a:cubicBezTo>
                  <a:cubicBezTo>
                    <a:pt x="1120" y="305"/>
                    <a:pt x="1117" y="301"/>
                    <a:pt x="1116" y="298"/>
                  </a:cubicBezTo>
                  <a:close/>
                  <a:moveTo>
                    <a:pt x="800" y="142"/>
                  </a:moveTo>
                  <a:cubicBezTo>
                    <a:pt x="797" y="145"/>
                    <a:pt x="781" y="144"/>
                    <a:pt x="777" y="141"/>
                  </a:cubicBezTo>
                  <a:cubicBezTo>
                    <a:pt x="778" y="138"/>
                    <a:pt x="787" y="142"/>
                    <a:pt x="792" y="142"/>
                  </a:cubicBezTo>
                  <a:cubicBezTo>
                    <a:pt x="796" y="142"/>
                    <a:pt x="799" y="140"/>
                    <a:pt x="800" y="142"/>
                  </a:cubicBezTo>
                  <a:close/>
                  <a:moveTo>
                    <a:pt x="847" y="150"/>
                  </a:moveTo>
                  <a:cubicBezTo>
                    <a:pt x="845" y="157"/>
                    <a:pt x="837" y="151"/>
                    <a:pt x="829" y="151"/>
                  </a:cubicBezTo>
                  <a:cubicBezTo>
                    <a:pt x="828" y="145"/>
                    <a:pt x="839" y="148"/>
                    <a:pt x="847" y="150"/>
                  </a:cubicBezTo>
                  <a:close/>
                  <a:moveTo>
                    <a:pt x="926" y="174"/>
                  </a:moveTo>
                  <a:cubicBezTo>
                    <a:pt x="925" y="179"/>
                    <a:pt x="916" y="173"/>
                    <a:pt x="910" y="172"/>
                  </a:cubicBezTo>
                  <a:cubicBezTo>
                    <a:pt x="908" y="171"/>
                    <a:pt x="905" y="172"/>
                    <a:pt x="904" y="171"/>
                  </a:cubicBezTo>
                  <a:cubicBezTo>
                    <a:pt x="900" y="170"/>
                    <a:pt x="898" y="168"/>
                    <a:pt x="895" y="166"/>
                  </a:cubicBezTo>
                  <a:cubicBezTo>
                    <a:pt x="888" y="164"/>
                    <a:pt x="880" y="162"/>
                    <a:pt x="874" y="160"/>
                  </a:cubicBezTo>
                  <a:cubicBezTo>
                    <a:pt x="871" y="159"/>
                    <a:pt x="871" y="159"/>
                    <a:pt x="871" y="157"/>
                  </a:cubicBezTo>
                  <a:cubicBezTo>
                    <a:pt x="872" y="158"/>
                    <a:pt x="873" y="157"/>
                    <a:pt x="874" y="157"/>
                  </a:cubicBezTo>
                  <a:cubicBezTo>
                    <a:pt x="876" y="158"/>
                    <a:pt x="877" y="160"/>
                    <a:pt x="877" y="160"/>
                  </a:cubicBezTo>
                  <a:cubicBezTo>
                    <a:pt x="879" y="161"/>
                    <a:pt x="883" y="160"/>
                    <a:pt x="886" y="161"/>
                  </a:cubicBezTo>
                  <a:cubicBezTo>
                    <a:pt x="889" y="161"/>
                    <a:pt x="892" y="162"/>
                    <a:pt x="895" y="163"/>
                  </a:cubicBezTo>
                  <a:cubicBezTo>
                    <a:pt x="899" y="164"/>
                    <a:pt x="902" y="166"/>
                    <a:pt x="906" y="167"/>
                  </a:cubicBezTo>
                  <a:cubicBezTo>
                    <a:pt x="913" y="170"/>
                    <a:pt x="920" y="173"/>
                    <a:pt x="926" y="174"/>
                  </a:cubicBezTo>
                  <a:close/>
                  <a:moveTo>
                    <a:pt x="1246" y="1071"/>
                  </a:moveTo>
                  <a:cubicBezTo>
                    <a:pt x="1246" y="1068"/>
                    <a:pt x="1248" y="1062"/>
                    <a:pt x="1251" y="1060"/>
                  </a:cubicBezTo>
                  <a:cubicBezTo>
                    <a:pt x="1252" y="1062"/>
                    <a:pt x="1248" y="1069"/>
                    <a:pt x="1246" y="1071"/>
                  </a:cubicBezTo>
                  <a:close/>
                  <a:moveTo>
                    <a:pt x="1235" y="1088"/>
                  </a:moveTo>
                  <a:cubicBezTo>
                    <a:pt x="1232" y="1089"/>
                    <a:pt x="1239" y="1078"/>
                    <a:pt x="1240" y="1079"/>
                  </a:cubicBezTo>
                  <a:cubicBezTo>
                    <a:pt x="1243" y="1079"/>
                    <a:pt x="1237" y="1089"/>
                    <a:pt x="1235" y="1088"/>
                  </a:cubicBezTo>
                  <a:close/>
                  <a:moveTo>
                    <a:pt x="1184" y="1155"/>
                  </a:moveTo>
                  <a:cubicBezTo>
                    <a:pt x="1187" y="1152"/>
                    <a:pt x="1188" y="1153"/>
                    <a:pt x="1190" y="1149"/>
                  </a:cubicBezTo>
                  <a:cubicBezTo>
                    <a:pt x="1186" y="1147"/>
                    <a:pt x="1182" y="1159"/>
                    <a:pt x="1177" y="1156"/>
                  </a:cubicBezTo>
                  <a:cubicBezTo>
                    <a:pt x="1179" y="1150"/>
                    <a:pt x="1183" y="1153"/>
                    <a:pt x="1183" y="1152"/>
                  </a:cubicBezTo>
                  <a:cubicBezTo>
                    <a:pt x="1186" y="1150"/>
                    <a:pt x="1186" y="1146"/>
                    <a:pt x="1188" y="1145"/>
                  </a:cubicBezTo>
                  <a:cubicBezTo>
                    <a:pt x="1190" y="1144"/>
                    <a:pt x="1193" y="1143"/>
                    <a:pt x="1195" y="1144"/>
                  </a:cubicBezTo>
                  <a:cubicBezTo>
                    <a:pt x="1198" y="1140"/>
                    <a:pt x="1201" y="1135"/>
                    <a:pt x="1203" y="1134"/>
                  </a:cubicBezTo>
                  <a:cubicBezTo>
                    <a:pt x="1204" y="1137"/>
                    <a:pt x="1199" y="1141"/>
                    <a:pt x="1196" y="1145"/>
                  </a:cubicBezTo>
                  <a:cubicBezTo>
                    <a:pt x="1192" y="1149"/>
                    <a:pt x="1188" y="1160"/>
                    <a:pt x="1184" y="1155"/>
                  </a:cubicBezTo>
                  <a:close/>
                  <a:moveTo>
                    <a:pt x="592" y="1374"/>
                  </a:moveTo>
                  <a:cubicBezTo>
                    <a:pt x="592" y="1372"/>
                    <a:pt x="598" y="1373"/>
                    <a:pt x="600" y="1375"/>
                  </a:cubicBezTo>
                  <a:cubicBezTo>
                    <a:pt x="599" y="1377"/>
                    <a:pt x="593" y="1376"/>
                    <a:pt x="592" y="1374"/>
                  </a:cubicBezTo>
                  <a:close/>
                  <a:moveTo>
                    <a:pt x="577" y="1372"/>
                  </a:moveTo>
                  <a:cubicBezTo>
                    <a:pt x="574" y="1371"/>
                    <a:pt x="568" y="1371"/>
                    <a:pt x="568" y="1370"/>
                  </a:cubicBezTo>
                  <a:cubicBezTo>
                    <a:pt x="569" y="1367"/>
                    <a:pt x="577" y="1370"/>
                    <a:pt x="581" y="1369"/>
                  </a:cubicBezTo>
                  <a:cubicBezTo>
                    <a:pt x="580" y="1371"/>
                    <a:pt x="575" y="1369"/>
                    <a:pt x="577" y="1372"/>
                  </a:cubicBezTo>
                  <a:close/>
                  <a:moveTo>
                    <a:pt x="558" y="1368"/>
                  </a:moveTo>
                  <a:cubicBezTo>
                    <a:pt x="559" y="1365"/>
                    <a:pt x="559" y="1365"/>
                    <a:pt x="559" y="1365"/>
                  </a:cubicBezTo>
                  <a:cubicBezTo>
                    <a:pt x="566" y="1367"/>
                    <a:pt x="566" y="1367"/>
                    <a:pt x="566" y="1367"/>
                  </a:cubicBezTo>
                  <a:cubicBezTo>
                    <a:pt x="564" y="1368"/>
                    <a:pt x="564" y="1370"/>
                    <a:pt x="558" y="1368"/>
                  </a:cubicBezTo>
                  <a:close/>
                  <a:moveTo>
                    <a:pt x="515" y="1356"/>
                  </a:moveTo>
                  <a:cubicBezTo>
                    <a:pt x="511" y="1355"/>
                    <a:pt x="507" y="1353"/>
                    <a:pt x="503" y="1352"/>
                  </a:cubicBezTo>
                  <a:cubicBezTo>
                    <a:pt x="504" y="1350"/>
                    <a:pt x="507" y="1350"/>
                    <a:pt x="510" y="1351"/>
                  </a:cubicBezTo>
                  <a:cubicBezTo>
                    <a:pt x="514" y="1352"/>
                    <a:pt x="516" y="1353"/>
                    <a:pt x="515" y="1356"/>
                  </a:cubicBezTo>
                  <a:close/>
                  <a:moveTo>
                    <a:pt x="813" y="145"/>
                  </a:moveTo>
                  <a:cubicBezTo>
                    <a:pt x="815" y="144"/>
                    <a:pt x="830" y="146"/>
                    <a:pt x="828" y="149"/>
                  </a:cubicBezTo>
                  <a:cubicBezTo>
                    <a:pt x="821" y="148"/>
                    <a:pt x="820" y="146"/>
                    <a:pt x="813" y="145"/>
                  </a:cubicBezTo>
                  <a:close/>
                  <a:moveTo>
                    <a:pt x="432" y="1322"/>
                  </a:moveTo>
                  <a:cubicBezTo>
                    <a:pt x="428" y="1319"/>
                    <a:pt x="425" y="1317"/>
                    <a:pt x="421" y="1315"/>
                  </a:cubicBezTo>
                  <a:cubicBezTo>
                    <a:pt x="417" y="1313"/>
                    <a:pt x="413" y="1311"/>
                    <a:pt x="409" y="1308"/>
                  </a:cubicBezTo>
                  <a:cubicBezTo>
                    <a:pt x="410" y="1306"/>
                    <a:pt x="416" y="1310"/>
                    <a:pt x="420" y="1312"/>
                  </a:cubicBezTo>
                  <a:cubicBezTo>
                    <a:pt x="423" y="1313"/>
                    <a:pt x="427" y="1315"/>
                    <a:pt x="429" y="1316"/>
                  </a:cubicBezTo>
                  <a:cubicBezTo>
                    <a:pt x="431" y="1318"/>
                    <a:pt x="433" y="1320"/>
                    <a:pt x="432" y="1322"/>
                  </a:cubicBezTo>
                  <a:close/>
                  <a:moveTo>
                    <a:pt x="302" y="1236"/>
                  </a:moveTo>
                  <a:cubicBezTo>
                    <a:pt x="306" y="1236"/>
                    <a:pt x="319" y="1247"/>
                    <a:pt x="322" y="1249"/>
                  </a:cubicBezTo>
                  <a:cubicBezTo>
                    <a:pt x="320" y="1251"/>
                    <a:pt x="320" y="1251"/>
                    <a:pt x="320" y="1251"/>
                  </a:cubicBezTo>
                  <a:cubicBezTo>
                    <a:pt x="316" y="1249"/>
                    <a:pt x="307" y="1241"/>
                    <a:pt x="302" y="1236"/>
                  </a:cubicBezTo>
                  <a:close/>
                  <a:moveTo>
                    <a:pt x="484" y="1342"/>
                  </a:moveTo>
                  <a:cubicBezTo>
                    <a:pt x="486" y="1340"/>
                    <a:pt x="500" y="1346"/>
                    <a:pt x="503" y="1348"/>
                  </a:cubicBezTo>
                  <a:cubicBezTo>
                    <a:pt x="502" y="1351"/>
                    <a:pt x="497" y="1347"/>
                    <a:pt x="495" y="1346"/>
                  </a:cubicBezTo>
                  <a:cubicBezTo>
                    <a:pt x="491" y="1345"/>
                    <a:pt x="486" y="1346"/>
                    <a:pt x="484" y="1342"/>
                  </a:cubicBezTo>
                  <a:close/>
                  <a:moveTo>
                    <a:pt x="442" y="1325"/>
                  </a:moveTo>
                  <a:cubicBezTo>
                    <a:pt x="443" y="1323"/>
                    <a:pt x="447" y="1325"/>
                    <a:pt x="451" y="1326"/>
                  </a:cubicBezTo>
                  <a:cubicBezTo>
                    <a:pt x="452" y="1327"/>
                    <a:pt x="455" y="1328"/>
                    <a:pt x="456" y="1329"/>
                  </a:cubicBezTo>
                  <a:cubicBezTo>
                    <a:pt x="458" y="1330"/>
                    <a:pt x="460" y="1331"/>
                    <a:pt x="461" y="1331"/>
                  </a:cubicBezTo>
                  <a:cubicBezTo>
                    <a:pt x="460" y="1333"/>
                    <a:pt x="460" y="1333"/>
                    <a:pt x="460" y="1333"/>
                  </a:cubicBezTo>
                  <a:cubicBezTo>
                    <a:pt x="457" y="1332"/>
                    <a:pt x="446" y="1329"/>
                    <a:pt x="442" y="1325"/>
                  </a:cubicBezTo>
                  <a:close/>
                  <a:moveTo>
                    <a:pt x="394" y="1300"/>
                  </a:moveTo>
                  <a:cubicBezTo>
                    <a:pt x="392" y="1301"/>
                    <a:pt x="383" y="1294"/>
                    <a:pt x="385" y="1293"/>
                  </a:cubicBezTo>
                  <a:cubicBezTo>
                    <a:pt x="389" y="1293"/>
                    <a:pt x="393" y="1298"/>
                    <a:pt x="394" y="1300"/>
                  </a:cubicBezTo>
                  <a:close/>
                  <a:moveTo>
                    <a:pt x="344" y="1268"/>
                  </a:moveTo>
                  <a:cubicBezTo>
                    <a:pt x="347" y="1264"/>
                    <a:pt x="352" y="1272"/>
                    <a:pt x="357" y="1275"/>
                  </a:cubicBezTo>
                  <a:cubicBezTo>
                    <a:pt x="362" y="1278"/>
                    <a:pt x="369" y="1280"/>
                    <a:pt x="371" y="1284"/>
                  </a:cubicBezTo>
                  <a:cubicBezTo>
                    <a:pt x="373" y="1285"/>
                    <a:pt x="373" y="1286"/>
                    <a:pt x="373" y="1287"/>
                  </a:cubicBezTo>
                  <a:cubicBezTo>
                    <a:pt x="365" y="1284"/>
                    <a:pt x="349" y="1274"/>
                    <a:pt x="344" y="1268"/>
                  </a:cubicBezTo>
                  <a:close/>
                  <a:moveTo>
                    <a:pt x="328" y="1255"/>
                  </a:moveTo>
                  <a:cubicBezTo>
                    <a:pt x="332" y="1256"/>
                    <a:pt x="334" y="1259"/>
                    <a:pt x="341" y="1262"/>
                  </a:cubicBezTo>
                  <a:cubicBezTo>
                    <a:pt x="341" y="1264"/>
                    <a:pt x="341" y="1265"/>
                    <a:pt x="343" y="1266"/>
                  </a:cubicBezTo>
                  <a:cubicBezTo>
                    <a:pt x="340" y="1267"/>
                    <a:pt x="328" y="1258"/>
                    <a:pt x="328" y="1255"/>
                  </a:cubicBezTo>
                  <a:close/>
                  <a:moveTo>
                    <a:pt x="1213" y="1118"/>
                  </a:moveTo>
                  <a:cubicBezTo>
                    <a:pt x="1214" y="1119"/>
                    <a:pt x="1209" y="1124"/>
                    <a:pt x="1208" y="1126"/>
                  </a:cubicBezTo>
                  <a:cubicBezTo>
                    <a:pt x="1206" y="1125"/>
                    <a:pt x="1211" y="1119"/>
                    <a:pt x="1213" y="1118"/>
                  </a:cubicBezTo>
                  <a:close/>
                  <a:moveTo>
                    <a:pt x="1274" y="996"/>
                  </a:moveTo>
                  <a:cubicBezTo>
                    <a:pt x="1277" y="989"/>
                    <a:pt x="1279" y="984"/>
                    <a:pt x="1281" y="979"/>
                  </a:cubicBezTo>
                  <a:cubicBezTo>
                    <a:pt x="1283" y="974"/>
                    <a:pt x="1285" y="970"/>
                    <a:pt x="1286" y="966"/>
                  </a:cubicBezTo>
                  <a:cubicBezTo>
                    <a:pt x="1289" y="967"/>
                    <a:pt x="1285" y="971"/>
                    <a:pt x="1284" y="975"/>
                  </a:cubicBezTo>
                  <a:cubicBezTo>
                    <a:pt x="1282" y="982"/>
                    <a:pt x="1279" y="996"/>
                    <a:pt x="1274" y="996"/>
                  </a:cubicBezTo>
                  <a:close/>
                  <a:moveTo>
                    <a:pt x="1253" y="1037"/>
                  </a:moveTo>
                  <a:cubicBezTo>
                    <a:pt x="1254" y="1036"/>
                    <a:pt x="1255" y="1033"/>
                    <a:pt x="1256" y="1031"/>
                  </a:cubicBezTo>
                  <a:cubicBezTo>
                    <a:pt x="1257" y="1029"/>
                    <a:pt x="1258" y="1027"/>
                    <a:pt x="1259" y="1029"/>
                  </a:cubicBezTo>
                  <a:cubicBezTo>
                    <a:pt x="1259" y="1032"/>
                    <a:pt x="1255" y="1039"/>
                    <a:pt x="1253" y="1037"/>
                  </a:cubicBezTo>
                  <a:close/>
                  <a:moveTo>
                    <a:pt x="1304" y="620"/>
                  </a:moveTo>
                  <a:cubicBezTo>
                    <a:pt x="1306" y="625"/>
                    <a:pt x="1305" y="627"/>
                    <a:pt x="1304" y="630"/>
                  </a:cubicBezTo>
                  <a:cubicBezTo>
                    <a:pt x="1301" y="629"/>
                    <a:pt x="1301" y="619"/>
                    <a:pt x="1304" y="620"/>
                  </a:cubicBezTo>
                  <a:close/>
                  <a:moveTo>
                    <a:pt x="1309" y="656"/>
                  </a:moveTo>
                  <a:cubicBezTo>
                    <a:pt x="1307" y="646"/>
                    <a:pt x="1305" y="641"/>
                    <a:pt x="1305" y="635"/>
                  </a:cubicBezTo>
                  <a:cubicBezTo>
                    <a:pt x="1306" y="635"/>
                    <a:pt x="1308" y="640"/>
                    <a:pt x="1310" y="645"/>
                  </a:cubicBezTo>
                  <a:cubicBezTo>
                    <a:pt x="1311" y="650"/>
                    <a:pt x="1311" y="655"/>
                    <a:pt x="1309" y="656"/>
                  </a:cubicBezTo>
                  <a:close/>
                  <a:moveTo>
                    <a:pt x="1242" y="1061"/>
                  </a:moveTo>
                  <a:cubicBezTo>
                    <a:pt x="1239" y="1060"/>
                    <a:pt x="1237" y="1059"/>
                    <a:pt x="1240" y="1054"/>
                  </a:cubicBezTo>
                  <a:cubicBezTo>
                    <a:pt x="1243" y="1052"/>
                    <a:pt x="1244" y="1057"/>
                    <a:pt x="1242" y="1061"/>
                  </a:cubicBezTo>
                  <a:close/>
                  <a:moveTo>
                    <a:pt x="1235" y="1072"/>
                  </a:moveTo>
                  <a:cubicBezTo>
                    <a:pt x="1231" y="1071"/>
                    <a:pt x="1235" y="1066"/>
                    <a:pt x="1238" y="1064"/>
                  </a:cubicBezTo>
                  <a:cubicBezTo>
                    <a:pt x="1239" y="1065"/>
                    <a:pt x="1237" y="1069"/>
                    <a:pt x="1235" y="1072"/>
                  </a:cubicBezTo>
                  <a:close/>
                  <a:moveTo>
                    <a:pt x="1300" y="610"/>
                  </a:moveTo>
                  <a:cubicBezTo>
                    <a:pt x="1296" y="612"/>
                    <a:pt x="1293" y="599"/>
                    <a:pt x="1293" y="593"/>
                  </a:cubicBezTo>
                  <a:cubicBezTo>
                    <a:pt x="1298" y="593"/>
                    <a:pt x="1297" y="602"/>
                    <a:pt x="1300" y="610"/>
                  </a:cubicBezTo>
                  <a:close/>
                  <a:moveTo>
                    <a:pt x="1311" y="794"/>
                  </a:moveTo>
                  <a:cubicBezTo>
                    <a:pt x="1311" y="789"/>
                    <a:pt x="1311" y="784"/>
                    <a:pt x="1311" y="780"/>
                  </a:cubicBezTo>
                  <a:cubicBezTo>
                    <a:pt x="1311" y="776"/>
                    <a:pt x="1311" y="771"/>
                    <a:pt x="1312" y="766"/>
                  </a:cubicBezTo>
                  <a:cubicBezTo>
                    <a:pt x="1312" y="758"/>
                    <a:pt x="1314" y="749"/>
                    <a:pt x="1311" y="740"/>
                  </a:cubicBezTo>
                  <a:cubicBezTo>
                    <a:pt x="1311" y="737"/>
                    <a:pt x="1311" y="738"/>
                    <a:pt x="1310" y="736"/>
                  </a:cubicBezTo>
                  <a:cubicBezTo>
                    <a:pt x="1309" y="735"/>
                    <a:pt x="1308" y="728"/>
                    <a:pt x="1308" y="721"/>
                  </a:cubicBezTo>
                  <a:cubicBezTo>
                    <a:pt x="1308" y="718"/>
                    <a:pt x="1309" y="714"/>
                    <a:pt x="1309" y="711"/>
                  </a:cubicBezTo>
                  <a:cubicBezTo>
                    <a:pt x="1309" y="708"/>
                    <a:pt x="1310" y="705"/>
                    <a:pt x="1311" y="704"/>
                  </a:cubicBezTo>
                  <a:cubicBezTo>
                    <a:pt x="1309" y="699"/>
                    <a:pt x="1308" y="694"/>
                    <a:pt x="1308" y="688"/>
                  </a:cubicBezTo>
                  <a:cubicBezTo>
                    <a:pt x="1308" y="685"/>
                    <a:pt x="1308" y="683"/>
                    <a:pt x="1308" y="680"/>
                  </a:cubicBezTo>
                  <a:cubicBezTo>
                    <a:pt x="1308" y="677"/>
                    <a:pt x="1308" y="674"/>
                    <a:pt x="1308" y="671"/>
                  </a:cubicBezTo>
                  <a:cubicBezTo>
                    <a:pt x="1310" y="673"/>
                    <a:pt x="1311" y="677"/>
                    <a:pt x="1311" y="680"/>
                  </a:cubicBezTo>
                  <a:cubicBezTo>
                    <a:pt x="1311" y="684"/>
                    <a:pt x="1311" y="688"/>
                    <a:pt x="1312" y="692"/>
                  </a:cubicBezTo>
                  <a:cubicBezTo>
                    <a:pt x="1313" y="698"/>
                    <a:pt x="1315" y="705"/>
                    <a:pt x="1316" y="713"/>
                  </a:cubicBezTo>
                  <a:cubicBezTo>
                    <a:pt x="1316" y="717"/>
                    <a:pt x="1315" y="718"/>
                    <a:pt x="1315" y="720"/>
                  </a:cubicBezTo>
                  <a:cubicBezTo>
                    <a:pt x="1316" y="725"/>
                    <a:pt x="1316" y="733"/>
                    <a:pt x="1317" y="740"/>
                  </a:cubicBezTo>
                  <a:cubicBezTo>
                    <a:pt x="1317" y="748"/>
                    <a:pt x="1317" y="756"/>
                    <a:pt x="1316" y="763"/>
                  </a:cubicBezTo>
                  <a:cubicBezTo>
                    <a:pt x="1315" y="768"/>
                    <a:pt x="1314" y="772"/>
                    <a:pt x="1314" y="777"/>
                  </a:cubicBezTo>
                  <a:cubicBezTo>
                    <a:pt x="1314" y="780"/>
                    <a:pt x="1315" y="780"/>
                    <a:pt x="1315" y="781"/>
                  </a:cubicBezTo>
                  <a:cubicBezTo>
                    <a:pt x="1315" y="781"/>
                    <a:pt x="1315" y="782"/>
                    <a:pt x="1315" y="783"/>
                  </a:cubicBezTo>
                  <a:cubicBezTo>
                    <a:pt x="1314" y="784"/>
                    <a:pt x="1314" y="786"/>
                    <a:pt x="1314" y="788"/>
                  </a:cubicBezTo>
                  <a:cubicBezTo>
                    <a:pt x="1313" y="791"/>
                    <a:pt x="1312" y="794"/>
                    <a:pt x="1311" y="794"/>
                  </a:cubicBezTo>
                  <a:close/>
                  <a:moveTo>
                    <a:pt x="1212" y="1103"/>
                  </a:moveTo>
                  <a:cubicBezTo>
                    <a:pt x="1210" y="1107"/>
                    <a:pt x="1206" y="1113"/>
                    <a:pt x="1203" y="1115"/>
                  </a:cubicBezTo>
                  <a:cubicBezTo>
                    <a:pt x="1202" y="1114"/>
                    <a:pt x="1204" y="1111"/>
                    <a:pt x="1206" y="1108"/>
                  </a:cubicBezTo>
                  <a:cubicBezTo>
                    <a:pt x="1208" y="1105"/>
                    <a:pt x="1211" y="1102"/>
                    <a:pt x="1212" y="1103"/>
                  </a:cubicBezTo>
                  <a:close/>
                  <a:moveTo>
                    <a:pt x="1285" y="565"/>
                  </a:moveTo>
                  <a:cubicBezTo>
                    <a:pt x="1282" y="569"/>
                    <a:pt x="1277" y="556"/>
                    <a:pt x="1281" y="556"/>
                  </a:cubicBezTo>
                  <a:cubicBezTo>
                    <a:pt x="1282" y="559"/>
                    <a:pt x="1284" y="560"/>
                    <a:pt x="1285" y="565"/>
                  </a:cubicBezTo>
                  <a:close/>
                  <a:moveTo>
                    <a:pt x="1315" y="805"/>
                  </a:moveTo>
                  <a:cubicBezTo>
                    <a:pt x="1315" y="809"/>
                    <a:pt x="1313" y="809"/>
                    <a:pt x="1312" y="813"/>
                  </a:cubicBezTo>
                  <a:cubicBezTo>
                    <a:pt x="1311" y="818"/>
                    <a:pt x="1311" y="824"/>
                    <a:pt x="1310" y="829"/>
                  </a:cubicBezTo>
                  <a:cubicBezTo>
                    <a:pt x="1310" y="833"/>
                    <a:pt x="1308" y="835"/>
                    <a:pt x="1305" y="831"/>
                  </a:cubicBezTo>
                  <a:cubicBezTo>
                    <a:pt x="1307" y="831"/>
                    <a:pt x="1306" y="825"/>
                    <a:pt x="1306" y="824"/>
                  </a:cubicBezTo>
                  <a:cubicBezTo>
                    <a:pt x="1307" y="821"/>
                    <a:pt x="1308" y="821"/>
                    <a:pt x="1309" y="818"/>
                  </a:cubicBezTo>
                  <a:cubicBezTo>
                    <a:pt x="1310" y="813"/>
                    <a:pt x="1309" y="807"/>
                    <a:pt x="1311" y="802"/>
                  </a:cubicBezTo>
                  <a:cubicBezTo>
                    <a:pt x="1314" y="801"/>
                    <a:pt x="1314" y="805"/>
                    <a:pt x="1315" y="805"/>
                  </a:cubicBezTo>
                  <a:close/>
                  <a:moveTo>
                    <a:pt x="1190" y="1127"/>
                  </a:moveTo>
                  <a:cubicBezTo>
                    <a:pt x="1193" y="1123"/>
                    <a:pt x="1198" y="1114"/>
                    <a:pt x="1200" y="1117"/>
                  </a:cubicBezTo>
                  <a:cubicBezTo>
                    <a:pt x="1199" y="1121"/>
                    <a:pt x="1193" y="1132"/>
                    <a:pt x="1190" y="1127"/>
                  </a:cubicBezTo>
                  <a:close/>
                  <a:moveTo>
                    <a:pt x="1286" y="950"/>
                  </a:moveTo>
                  <a:cubicBezTo>
                    <a:pt x="1284" y="955"/>
                    <a:pt x="1282" y="961"/>
                    <a:pt x="1279" y="960"/>
                  </a:cubicBezTo>
                  <a:cubicBezTo>
                    <a:pt x="1280" y="956"/>
                    <a:pt x="1282" y="948"/>
                    <a:pt x="1286" y="950"/>
                  </a:cubicBezTo>
                  <a:close/>
                  <a:moveTo>
                    <a:pt x="1256" y="1009"/>
                  </a:moveTo>
                  <a:cubicBezTo>
                    <a:pt x="1260" y="1002"/>
                    <a:pt x="1265" y="995"/>
                    <a:pt x="1268" y="988"/>
                  </a:cubicBezTo>
                  <a:cubicBezTo>
                    <a:pt x="1270" y="981"/>
                    <a:pt x="1270" y="977"/>
                    <a:pt x="1272" y="972"/>
                  </a:cubicBezTo>
                  <a:cubicBezTo>
                    <a:pt x="1274" y="971"/>
                    <a:pt x="1275" y="973"/>
                    <a:pt x="1274" y="976"/>
                  </a:cubicBezTo>
                  <a:cubicBezTo>
                    <a:pt x="1274" y="979"/>
                    <a:pt x="1272" y="984"/>
                    <a:pt x="1271" y="987"/>
                  </a:cubicBezTo>
                  <a:cubicBezTo>
                    <a:pt x="1269" y="992"/>
                    <a:pt x="1265" y="1000"/>
                    <a:pt x="1264" y="1002"/>
                  </a:cubicBezTo>
                  <a:cubicBezTo>
                    <a:pt x="1262" y="1005"/>
                    <a:pt x="1262" y="1004"/>
                    <a:pt x="1259" y="1007"/>
                  </a:cubicBezTo>
                  <a:cubicBezTo>
                    <a:pt x="1260" y="1005"/>
                    <a:pt x="1258" y="1012"/>
                    <a:pt x="1256" y="1009"/>
                  </a:cubicBezTo>
                  <a:close/>
                  <a:moveTo>
                    <a:pt x="1260" y="1013"/>
                  </a:moveTo>
                  <a:cubicBezTo>
                    <a:pt x="1256" y="1019"/>
                    <a:pt x="1256" y="1018"/>
                    <a:pt x="1254" y="1025"/>
                  </a:cubicBezTo>
                  <a:cubicBezTo>
                    <a:pt x="1252" y="1025"/>
                    <a:pt x="1250" y="1030"/>
                    <a:pt x="1248" y="1027"/>
                  </a:cubicBezTo>
                  <a:cubicBezTo>
                    <a:pt x="1247" y="1023"/>
                    <a:pt x="1251" y="1024"/>
                    <a:pt x="1253" y="1020"/>
                  </a:cubicBezTo>
                  <a:cubicBezTo>
                    <a:pt x="1254" y="1017"/>
                    <a:pt x="1252" y="1017"/>
                    <a:pt x="1255" y="1012"/>
                  </a:cubicBezTo>
                  <a:cubicBezTo>
                    <a:pt x="1257" y="1014"/>
                    <a:pt x="1258" y="1012"/>
                    <a:pt x="1260" y="1013"/>
                  </a:cubicBezTo>
                  <a:close/>
                  <a:moveTo>
                    <a:pt x="1169" y="1155"/>
                  </a:moveTo>
                  <a:cubicBezTo>
                    <a:pt x="1165" y="1160"/>
                    <a:pt x="1160" y="1159"/>
                    <a:pt x="1167" y="1153"/>
                  </a:cubicBezTo>
                  <a:lnTo>
                    <a:pt x="1169" y="1155"/>
                  </a:lnTo>
                  <a:close/>
                  <a:moveTo>
                    <a:pt x="1239" y="1046"/>
                  </a:moveTo>
                  <a:cubicBezTo>
                    <a:pt x="1240" y="1045"/>
                    <a:pt x="1242" y="1041"/>
                    <a:pt x="1244" y="1040"/>
                  </a:cubicBezTo>
                  <a:cubicBezTo>
                    <a:pt x="1246" y="1042"/>
                    <a:pt x="1241" y="1048"/>
                    <a:pt x="1239" y="1046"/>
                  </a:cubicBezTo>
                  <a:close/>
                  <a:moveTo>
                    <a:pt x="1161" y="1159"/>
                  </a:moveTo>
                  <a:cubicBezTo>
                    <a:pt x="1165" y="1162"/>
                    <a:pt x="1155" y="1170"/>
                    <a:pt x="1153" y="1169"/>
                  </a:cubicBezTo>
                  <a:cubicBezTo>
                    <a:pt x="1152" y="1168"/>
                    <a:pt x="1159" y="1164"/>
                    <a:pt x="1161" y="1159"/>
                  </a:cubicBezTo>
                  <a:close/>
                  <a:moveTo>
                    <a:pt x="1301" y="865"/>
                  </a:moveTo>
                  <a:cubicBezTo>
                    <a:pt x="1302" y="862"/>
                    <a:pt x="1301" y="853"/>
                    <a:pt x="1304" y="855"/>
                  </a:cubicBezTo>
                  <a:cubicBezTo>
                    <a:pt x="1305" y="857"/>
                    <a:pt x="1305" y="859"/>
                    <a:pt x="1304" y="861"/>
                  </a:cubicBezTo>
                  <a:cubicBezTo>
                    <a:pt x="1303" y="864"/>
                    <a:pt x="1302" y="865"/>
                    <a:pt x="1301" y="865"/>
                  </a:cubicBezTo>
                  <a:close/>
                  <a:moveTo>
                    <a:pt x="1291" y="918"/>
                  </a:moveTo>
                  <a:cubicBezTo>
                    <a:pt x="1288" y="918"/>
                    <a:pt x="1289" y="911"/>
                    <a:pt x="1291" y="909"/>
                  </a:cubicBezTo>
                  <a:cubicBezTo>
                    <a:pt x="1293" y="911"/>
                    <a:pt x="1293" y="915"/>
                    <a:pt x="1291" y="918"/>
                  </a:cubicBezTo>
                  <a:close/>
                  <a:moveTo>
                    <a:pt x="548" y="174"/>
                  </a:moveTo>
                  <a:cubicBezTo>
                    <a:pt x="548" y="176"/>
                    <a:pt x="542" y="177"/>
                    <a:pt x="540" y="176"/>
                  </a:cubicBezTo>
                  <a:cubicBezTo>
                    <a:pt x="540" y="174"/>
                    <a:pt x="547" y="173"/>
                    <a:pt x="548" y="174"/>
                  </a:cubicBezTo>
                  <a:close/>
                  <a:moveTo>
                    <a:pt x="1300" y="878"/>
                  </a:moveTo>
                  <a:cubicBezTo>
                    <a:pt x="1299" y="881"/>
                    <a:pt x="1298" y="886"/>
                    <a:pt x="1297" y="890"/>
                  </a:cubicBezTo>
                  <a:cubicBezTo>
                    <a:pt x="1296" y="894"/>
                    <a:pt x="1295" y="898"/>
                    <a:pt x="1293" y="901"/>
                  </a:cubicBezTo>
                  <a:cubicBezTo>
                    <a:pt x="1291" y="900"/>
                    <a:pt x="1292" y="894"/>
                    <a:pt x="1294" y="888"/>
                  </a:cubicBezTo>
                  <a:cubicBezTo>
                    <a:pt x="1295" y="883"/>
                    <a:pt x="1298" y="878"/>
                    <a:pt x="1300" y="878"/>
                  </a:cubicBezTo>
                  <a:close/>
                  <a:moveTo>
                    <a:pt x="1216" y="1086"/>
                  </a:moveTo>
                  <a:cubicBezTo>
                    <a:pt x="1214" y="1090"/>
                    <a:pt x="1209" y="1093"/>
                    <a:pt x="1209" y="1089"/>
                  </a:cubicBezTo>
                  <a:cubicBezTo>
                    <a:pt x="1212" y="1084"/>
                    <a:pt x="1217" y="1082"/>
                    <a:pt x="1216" y="1086"/>
                  </a:cubicBezTo>
                  <a:close/>
                  <a:moveTo>
                    <a:pt x="1095" y="1221"/>
                  </a:moveTo>
                  <a:cubicBezTo>
                    <a:pt x="1095" y="1219"/>
                    <a:pt x="1099" y="1215"/>
                    <a:pt x="1102" y="1212"/>
                  </a:cubicBezTo>
                  <a:cubicBezTo>
                    <a:pt x="1106" y="1209"/>
                    <a:pt x="1110" y="1207"/>
                    <a:pt x="1112" y="1209"/>
                  </a:cubicBezTo>
                  <a:cubicBezTo>
                    <a:pt x="1110" y="1215"/>
                    <a:pt x="1104" y="1214"/>
                    <a:pt x="1101" y="1216"/>
                  </a:cubicBezTo>
                  <a:cubicBezTo>
                    <a:pt x="1098" y="1218"/>
                    <a:pt x="1098" y="1221"/>
                    <a:pt x="1095" y="1221"/>
                  </a:cubicBezTo>
                  <a:close/>
                  <a:moveTo>
                    <a:pt x="604" y="161"/>
                  </a:moveTo>
                  <a:cubicBezTo>
                    <a:pt x="606" y="161"/>
                    <a:pt x="605" y="162"/>
                    <a:pt x="604" y="162"/>
                  </a:cubicBezTo>
                  <a:cubicBezTo>
                    <a:pt x="603" y="165"/>
                    <a:pt x="609" y="162"/>
                    <a:pt x="608" y="165"/>
                  </a:cubicBezTo>
                  <a:cubicBezTo>
                    <a:pt x="603" y="166"/>
                    <a:pt x="599" y="165"/>
                    <a:pt x="598" y="163"/>
                  </a:cubicBezTo>
                  <a:cubicBezTo>
                    <a:pt x="600" y="163"/>
                    <a:pt x="604" y="163"/>
                    <a:pt x="604" y="161"/>
                  </a:cubicBezTo>
                  <a:close/>
                  <a:moveTo>
                    <a:pt x="1195" y="1113"/>
                  </a:moveTo>
                  <a:cubicBezTo>
                    <a:pt x="1194" y="1111"/>
                    <a:pt x="1199" y="1107"/>
                    <a:pt x="1195" y="1107"/>
                  </a:cubicBezTo>
                  <a:cubicBezTo>
                    <a:pt x="1197" y="1103"/>
                    <a:pt x="1199" y="1101"/>
                    <a:pt x="1201" y="1103"/>
                  </a:cubicBezTo>
                  <a:cubicBezTo>
                    <a:pt x="1196" y="1108"/>
                    <a:pt x="1199" y="1111"/>
                    <a:pt x="1195" y="1113"/>
                  </a:cubicBezTo>
                  <a:close/>
                  <a:moveTo>
                    <a:pt x="383" y="249"/>
                  </a:moveTo>
                  <a:cubicBezTo>
                    <a:pt x="383" y="258"/>
                    <a:pt x="369" y="254"/>
                    <a:pt x="383" y="249"/>
                  </a:cubicBezTo>
                  <a:close/>
                  <a:moveTo>
                    <a:pt x="1061" y="1247"/>
                  </a:moveTo>
                  <a:cubicBezTo>
                    <a:pt x="1059" y="1244"/>
                    <a:pt x="1059" y="1244"/>
                    <a:pt x="1059" y="1244"/>
                  </a:cubicBezTo>
                  <a:cubicBezTo>
                    <a:pt x="1062" y="1242"/>
                    <a:pt x="1064" y="1242"/>
                    <a:pt x="1066" y="1241"/>
                  </a:cubicBezTo>
                  <a:cubicBezTo>
                    <a:pt x="1067" y="1242"/>
                    <a:pt x="1064" y="1245"/>
                    <a:pt x="1061" y="1247"/>
                  </a:cubicBezTo>
                  <a:close/>
                  <a:moveTo>
                    <a:pt x="1030" y="1263"/>
                  </a:moveTo>
                  <a:cubicBezTo>
                    <a:pt x="1033" y="1262"/>
                    <a:pt x="1038" y="1256"/>
                    <a:pt x="1038" y="1260"/>
                  </a:cubicBezTo>
                  <a:cubicBezTo>
                    <a:pt x="1035" y="1263"/>
                    <a:pt x="1032" y="1266"/>
                    <a:pt x="1030" y="1263"/>
                  </a:cubicBezTo>
                  <a:close/>
                  <a:moveTo>
                    <a:pt x="1015" y="1275"/>
                  </a:moveTo>
                  <a:cubicBezTo>
                    <a:pt x="1014" y="1271"/>
                    <a:pt x="1023" y="1266"/>
                    <a:pt x="1026" y="1268"/>
                  </a:cubicBezTo>
                  <a:cubicBezTo>
                    <a:pt x="1023" y="1271"/>
                    <a:pt x="1019" y="1273"/>
                    <a:pt x="1015" y="1275"/>
                  </a:cubicBezTo>
                  <a:close/>
                  <a:moveTo>
                    <a:pt x="944" y="213"/>
                  </a:moveTo>
                  <a:cubicBezTo>
                    <a:pt x="942" y="216"/>
                    <a:pt x="938" y="211"/>
                    <a:pt x="936" y="210"/>
                  </a:cubicBezTo>
                  <a:cubicBezTo>
                    <a:pt x="934" y="209"/>
                    <a:pt x="931" y="209"/>
                    <a:pt x="930" y="208"/>
                  </a:cubicBezTo>
                  <a:cubicBezTo>
                    <a:pt x="930" y="208"/>
                    <a:pt x="929" y="206"/>
                    <a:pt x="929" y="206"/>
                  </a:cubicBezTo>
                  <a:cubicBezTo>
                    <a:pt x="927" y="205"/>
                    <a:pt x="923" y="204"/>
                    <a:pt x="920" y="203"/>
                  </a:cubicBezTo>
                  <a:cubicBezTo>
                    <a:pt x="916" y="201"/>
                    <a:pt x="913" y="200"/>
                    <a:pt x="909" y="199"/>
                  </a:cubicBezTo>
                  <a:cubicBezTo>
                    <a:pt x="906" y="197"/>
                    <a:pt x="903" y="196"/>
                    <a:pt x="899" y="194"/>
                  </a:cubicBezTo>
                  <a:cubicBezTo>
                    <a:pt x="900" y="193"/>
                    <a:pt x="906" y="193"/>
                    <a:pt x="908" y="194"/>
                  </a:cubicBezTo>
                  <a:cubicBezTo>
                    <a:pt x="910" y="194"/>
                    <a:pt x="913" y="195"/>
                    <a:pt x="915" y="197"/>
                  </a:cubicBezTo>
                  <a:cubicBezTo>
                    <a:pt x="918" y="198"/>
                    <a:pt x="921" y="200"/>
                    <a:pt x="924" y="202"/>
                  </a:cubicBezTo>
                  <a:cubicBezTo>
                    <a:pt x="925" y="202"/>
                    <a:pt x="926" y="201"/>
                    <a:pt x="927" y="202"/>
                  </a:cubicBezTo>
                  <a:cubicBezTo>
                    <a:pt x="927" y="202"/>
                    <a:pt x="928" y="204"/>
                    <a:pt x="928" y="204"/>
                  </a:cubicBezTo>
                  <a:cubicBezTo>
                    <a:pt x="931" y="205"/>
                    <a:pt x="932" y="204"/>
                    <a:pt x="934" y="206"/>
                  </a:cubicBezTo>
                  <a:cubicBezTo>
                    <a:pt x="938" y="208"/>
                    <a:pt x="941" y="211"/>
                    <a:pt x="944" y="213"/>
                  </a:cubicBezTo>
                  <a:close/>
                  <a:moveTo>
                    <a:pt x="1166" y="1144"/>
                  </a:moveTo>
                  <a:cubicBezTo>
                    <a:pt x="1161" y="1148"/>
                    <a:pt x="1151" y="1161"/>
                    <a:pt x="1149" y="1163"/>
                  </a:cubicBezTo>
                  <a:cubicBezTo>
                    <a:pt x="1146" y="1159"/>
                    <a:pt x="1160" y="1148"/>
                    <a:pt x="1163" y="1141"/>
                  </a:cubicBezTo>
                  <a:lnTo>
                    <a:pt x="1166" y="1144"/>
                  </a:lnTo>
                  <a:close/>
                  <a:moveTo>
                    <a:pt x="1102" y="1210"/>
                  </a:moveTo>
                  <a:cubicBezTo>
                    <a:pt x="1099" y="1209"/>
                    <a:pt x="1100" y="1207"/>
                    <a:pt x="1102" y="1205"/>
                  </a:cubicBezTo>
                  <a:cubicBezTo>
                    <a:pt x="1104" y="1203"/>
                    <a:pt x="1106" y="1201"/>
                    <a:pt x="1108" y="1200"/>
                  </a:cubicBezTo>
                  <a:cubicBezTo>
                    <a:pt x="1109" y="1203"/>
                    <a:pt x="1104" y="1207"/>
                    <a:pt x="1102" y="1210"/>
                  </a:cubicBezTo>
                  <a:close/>
                  <a:moveTo>
                    <a:pt x="1204" y="1090"/>
                  </a:moveTo>
                  <a:cubicBezTo>
                    <a:pt x="1200" y="1089"/>
                    <a:pt x="1205" y="1079"/>
                    <a:pt x="1209" y="1076"/>
                  </a:cubicBezTo>
                  <a:cubicBezTo>
                    <a:pt x="1213" y="1078"/>
                    <a:pt x="1206" y="1085"/>
                    <a:pt x="1204" y="1090"/>
                  </a:cubicBezTo>
                  <a:close/>
                  <a:moveTo>
                    <a:pt x="1173" y="1133"/>
                  </a:moveTo>
                  <a:cubicBezTo>
                    <a:pt x="1168" y="1139"/>
                    <a:pt x="1168" y="1139"/>
                    <a:pt x="1168" y="1139"/>
                  </a:cubicBezTo>
                  <a:cubicBezTo>
                    <a:pt x="1164" y="1138"/>
                    <a:pt x="1171" y="1130"/>
                    <a:pt x="1173" y="1133"/>
                  </a:cubicBezTo>
                  <a:close/>
                  <a:moveTo>
                    <a:pt x="1080" y="1227"/>
                  </a:moveTo>
                  <a:cubicBezTo>
                    <a:pt x="1079" y="1226"/>
                    <a:pt x="1080" y="1224"/>
                    <a:pt x="1081" y="1223"/>
                  </a:cubicBezTo>
                  <a:cubicBezTo>
                    <a:pt x="1082" y="1219"/>
                    <a:pt x="1082" y="1219"/>
                    <a:pt x="1088" y="1214"/>
                  </a:cubicBezTo>
                  <a:cubicBezTo>
                    <a:pt x="1088" y="1218"/>
                    <a:pt x="1087" y="1222"/>
                    <a:pt x="1080" y="1227"/>
                  </a:cubicBezTo>
                  <a:close/>
                  <a:moveTo>
                    <a:pt x="1002" y="242"/>
                  </a:moveTo>
                  <a:cubicBezTo>
                    <a:pt x="1001" y="243"/>
                    <a:pt x="997" y="242"/>
                    <a:pt x="993" y="239"/>
                  </a:cubicBezTo>
                  <a:cubicBezTo>
                    <a:pt x="990" y="237"/>
                    <a:pt x="986" y="234"/>
                    <a:pt x="984" y="233"/>
                  </a:cubicBezTo>
                  <a:cubicBezTo>
                    <a:pt x="986" y="232"/>
                    <a:pt x="989" y="233"/>
                    <a:pt x="993" y="235"/>
                  </a:cubicBezTo>
                  <a:cubicBezTo>
                    <a:pt x="996" y="237"/>
                    <a:pt x="1000" y="241"/>
                    <a:pt x="1002" y="242"/>
                  </a:cubicBezTo>
                  <a:close/>
                  <a:moveTo>
                    <a:pt x="1108" y="1198"/>
                  </a:moveTo>
                  <a:cubicBezTo>
                    <a:pt x="1113" y="1193"/>
                    <a:pt x="1113" y="1193"/>
                    <a:pt x="1113" y="1193"/>
                  </a:cubicBezTo>
                  <a:cubicBezTo>
                    <a:pt x="1116" y="1195"/>
                    <a:pt x="1110" y="1201"/>
                    <a:pt x="1108" y="1198"/>
                  </a:cubicBezTo>
                  <a:close/>
                  <a:moveTo>
                    <a:pt x="1072" y="1232"/>
                  </a:moveTo>
                  <a:cubicBezTo>
                    <a:pt x="1067" y="1235"/>
                    <a:pt x="1059" y="1239"/>
                    <a:pt x="1060" y="1235"/>
                  </a:cubicBezTo>
                  <a:cubicBezTo>
                    <a:pt x="1064" y="1232"/>
                    <a:pt x="1067" y="1230"/>
                    <a:pt x="1071" y="1228"/>
                  </a:cubicBezTo>
                  <a:cubicBezTo>
                    <a:pt x="1073" y="1229"/>
                    <a:pt x="1072" y="1231"/>
                    <a:pt x="1072" y="1232"/>
                  </a:cubicBezTo>
                  <a:close/>
                  <a:moveTo>
                    <a:pt x="576" y="178"/>
                  </a:moveTo>
                  <a:cubicBezTo>
                    <a:pt x="571" y="180"/>
                    <a:pt x="571" y="178"/>
                    <a:pt x="566" y="179"/>
                  </a:cubicBezTo>
                  <a:cubicBezTo>
                    <a:pt x="565" y="177"/>
                    <a:pt x="575" y="176"/>
                    <a:pt x="576" y="178"/>
                  </a:cubicBezTo>
                  <a:close/>
                  <a:moveTo>
                    <a:pt x="645" y="165"/>
                  </a:moveTo>
                  <a:cubicBezTo>
                    <a:pt x="653" y="165"/>
                    <a:pt x="645" y="171"/>
                    <a:pt x="641" y="169"/>
                  </a:cubicBezTo>
                  <a:cubicBezTo>
                    <a:pt x="640" y="166"/>
                    <a:pt x="647" y="167"/>
                    <a:pt x="645" y="165"/>
                  </a:cubicBezTo>
                  <a:close/>
                  <a:moveTo>
                    <a:pt x="983" y="232"/>
                  </a:moveTo>
                  <a:cubicBezTo>
                    <a:pt x="981" y="233"/>
                    <a:pt x="976" y="231"/>
                    <a:pt x="975" y="229"/>
                  </a:cubicBezTo>
                  <a:cubicBezTo>
                    <a:pt x="976" y="227"/>
                    <a:pt x="981" y="230"/>
                    <a:pt x="983" y="232"/>
                  </a:cubicBezTo>
                  <a:close/>
                  <a:moveTo>
                    <a:pt x="1195" y="1101"/>
                  </a:moveTo>
                  <a:cubicBezTo>
                    <a:pt x="1191" y="1107"/>
                    <a:pt x="1188" y="1110"/>
                    <a:pt x="1185" y="1109"/>
                  </a:cubicBezTo>
                  <a:cubicBezTo>
                    <a:pt x="1184" y="1106"/>
                    <a:pt x="1187" y="1106"/>
                    <a:pt x="1189" y="1105"/>
                  </a:cubicBezTo>
                  <a:cubicBezTo>
                    <a:pt x="1191" y="1103"/>
                    <a:pt x="1194" y="1097"/>
                    <a:pt x="1195" y="1101"/>
                  </a:cubicBezTo>
                  <a:close/>
                  <a:moveTo>
                    <a:pt x="916" y="1318"/>
                  </a:moveTo>
                  <a:cubicBezTo>
                    <a:pt x="914" y="1314"/>
                    <a:pt x="922" y="1314"/>
                    <a:pt x="926" y="1313"/>
                  </a:cubicBezTo>
                  <a:cubicBezTo>
                    <a:pt x="926" y="1316"/>
                    <a:pt x="919" y="1317"/>
                    <a:pt x="916" y="1318"/>
                  </a:cubicBezTo>
                  <a:close/>
                  <a:moveTo>
                    <a:pt x="1052" y="1245"/>
                  </a:moveTo>
                  <a:cubicBezTo>
                    <a:pt x="1054" y="1235"/>
                    <a:pt x="1043" y="1253"/>
                    <a:pt x="1036" y="1254"/>
                  </a:cubicBezTo>
                  <a:cubicBezTo>
                    <a:pt x="1036" y="1253"/>
                    <a:pt x="1037" y="1251"/>
                    <a:pt x="1039" y="1250"/>
                  </a:cubicBezTo>
                  <a:cubicBezTo>
                    <a:pt x="1037" y="1248"/>
                    <a:pt x="1032" y="1252"/>
                    <a:pt x="1034" y="1248"/>
                  </a:cubicBezTo>
                  <a:cubicBezTo>
                    <a:pt x="1040" y="1243"/>
                    <a:pt x="1045" y="1244"/>
                    <a:pt x="1049" y="1242"/>
                  </a:cubicBezTo>
                  <a:cubicBezTo>
                    <a:pt x="1052" y="1240"/>
                    <a:pt x="1054" y="1235"/>
                    <a:pt x="1058" y="1235"/>
                  </a:cubicBezTo>
                  <a:cubicBezTo>
                    <a:pt x="1057" y="1237"/>
                    <a:pt x="1057" y="1238"/>
                    <a:pt x="1056" y="1240"/>
                  </a:cubicBezTo>
                  <a:cubicBezTo>
                    <a:pt x="1055" y="1242"/>
                    <a:pt x="1053" y="1243"/>
                    <a:pt x="1052" y="1245"/>
                  </a:cubicBezTo>
                  <a:close/>
                  <a:moveTo>
                    <a:pt x="1133" y="1173"/>
                  </a:moveTo>
                  <a:cubicBezTo>
                    <a:pt x="1131" y="1172"/>
                    <a:pt x="1132" y="1171"/>
                    <a:pt x="1135" y="1168"/>
                  </a:cubicBezTo>
                  <a:cubicBezTo>
                    <a:pt x="1131" y="1169"/>
                    <a:pt x="1126" y="1174"/>
                    <a:pt x="1122" y="1179"/>
                  </a:cubicBezTo>
                  <a:cubicBezTo>
                    <a:pt x="1121" y="1180"/>
                    <a:pt x="1120" y="1181"/>
                    <a:pt x="1119" y="1182"/>
                  </a:cubicBezTo>
                  <a:cubicBezTo>
                    <a:pt x="1118" y="1183"/>
                    <a:pt x="1117" y="1184"/>
                    <a:pt x="1116" y="1184"/>
                  </a:cubicBezTo>
                  <a:cubicBezTo>
                    <a:pt x="1114" y="1186"/>
                    <a:pt x="1112" y="1186"/>
                    <a:pt x="1110" y="1186"/>
                  </a:cubicBezTo>
                  <a:cubicBezTo>
                    <a:pt x="1111" y="1183"/>
                    <a:pt x="1114" y="1181"/>
                    <a:pt x="1116" y="1179"/>
                  </a:cubicBezTo>
                  <a:cubicBezTo>
                    <a:pt x="1119" y="1178"/>
                    <a:pt x="1121" y="1177"/>
                    <a:pt x="1123" y="1175"/>
                  </a:cubicBezTo>
                  <a:cubicBezTo>
                    <a:pt x="1126" y="1172"/>
                    <a:pt x="1127" y="1169"/>
                    <a:pt x="1132" y="1165"/>
                  </a:cubicBezTo>
                  <a:cubicBezTo>
                    <a:pt x="1131" y="1165"/>
                    <a:pt x="1133" y="1165"/>
                    <a:pt x="1133" y="1164"/>
                  </a:cubicBezTo>
                  <a:cubicBezTo>
                    <a:pt x="1134" y="1163"/>
                    <a:pt x="1136" y="1162"/>
                    <a:pt x="1139" y="1159"/>
                  </a:cubicBezTo>
                  <a:cubicBezTo>
                    <a:pt x="1141" y="1157"/>
                    <a:pt x="1144" y="1154"/>
                    <a:pt x="1146" y="1150"/>
                  </a:cubicBezTo>
                  <a:cubicBezTo>
                    <a:pt x="1150" y="1150"/>
                    <a:pt x="1143" y="1155"/>
                    <a:pt x="1145" y="1156"/>
                  </a:cubicBezTo>
                  <a:cubicBezTo>
                    <a:pt x="1146" y="1157"/>
                    <a:pt x="1150" y="1148"/>
                    <a:pt x="1151" y="1152"/>
                  </a:cubicBezTo>
                  <a:cubicBezTo>
                    <a:pt x="1146" y="1159"/>
                    <a:pt x="1141" y="1165"/>
                    <a:pt x="1136" y="1165"/>
                  </a:cubicBezTo>
                  <a:cubicBezTo>
                    <a:pt x="1136" y="1168"/>
                    <a:pt x="1138" y="1169"/>
                    <a:pt x="1133" y="1173"/>
                  </a:cubicBezTo>
                  <a:close/>
                  <a:moveTo>
                    <a:pt x="864" y="1333"/>
                  </a:moveTo>
                  <a:cubicBezTo>
                    <a:pt x="861" y="1334"/>
                    <a:pt x="860" y="1332"/>
                    <a:pt x="858" y="1333"/>
                  </a:cubicBezTo>
                  <a:cubicBezTo>
                    <a:pt x="856" y="1333"/>
                    <a:pt x="852" y="1336"/>
                    <a:pt x="852" y="1333"/>
                  </a:cubicBezTo>
                  <a:cubicBezTo>
                    <a:pt x="858" y="1331"/>
                    <a:pt x="862" y="1331"/>
                    <a:pt x="864" y="1333"/>
                  </a:cubicBezTo>
                  <a:close/>
                  <a:moveTo>
                    <a:pt x="775" y="172"/>
                  </a:moveTo>
                  <a:cubicBezTo>
                    <a:pt x="772" y="171"/>
                    <a:pt x="772" y="172"/>
                    <a:pt x="770" y="172"/>
                  </a:cubicBezTo>
                  <a:cubicBezTo>
                    <a:pt x="768" y="172"/>
                    <a:pt x="767" y="170"/>
                    <a:pt x="767" y="170"/>
                  </a:cubicBezTo>
                  <a:cubicBezTo>
                    <a:pt x="765" y="170"/>
                    <a:pt x="757" y="172"/>
                    <a:pt x="757" y="168"/>
                  </a:cubicBezTo>
                  <a:cubicBezTo>
                    <a:pt x="761" y="168"/>
                    <a:pt x="776" y="168"/>
                    <a:pt x="775" y="172"/>
                  </a:cubicBezTo>
                  <a:close/>
                  <a:moveTo>
                    <a:pt x="814" y="178"/>
                  </a:moveTo>
                  <a:cubicBezTo>
                    <a:pt x="805" y="176"/>
                    <a:pt x="805" y="176"/>
                    <a:pt x="805" y="176"/>
                  </a:cubicBezTo>
                  <a:cubicBezTo>
                    <a:pt x="805" y="173"/>
                    <a:pt x="816" y="174"/>
                    <a:pt x="814" y="178"/>
                  </a:cubicBezTo>
                  <a:close/>
                  <a:moveTo>
                    <a:pt x="511" y="202"/>
                  </a:moveTo>
                  <a:cubicBezTo>
                    <a:pt x="510" y="203"/>
                    <a:pt x="505" y="205"/>
                    <a:pt x="501" y="206"/>
                  </a:cubicBezTo>
                  <a:cubicBezTo>
                    <a:pt x="496" y="202"/>
                    <a:pt x="511" y="197"/>
                    <a:pt x="511" y="202"/>
                  </a:cubicBezTo>
                  <a:close/>
                  <a:moveTo>
                    <a:pt x="828" y="179"/>
                  </a:moveTo>
                  <a:cubicBezTo>
                    <a:pt x="833" y="180"/>
                    <a:pt x="837" y="181"/>
                    <a:pt x="836" y="183"/>
                  </a:cubicBezTo>
                  <a:cubicBezTo>
                    <a:pt x="832" y="184"/>
                    <a:pt x="828" y="181"/>
                    <a:pt x="828" y="179"/>
                  </a:cubicBezTo>
                  <a:close/>
                  <a:moveTo>
                    <a:pt x="861" y="187"/>
                  </a:moveTo>
                  <a:cubicBezTo>
                    <a:pt x="864" y="190"/>
                    <a:pt x="868" y="189"/>
                    <a:pt x="871" y="192"/>
                  </a:cubicBezTo>
                  <a:cubicBezTo>
                    <a:pt x="870" y="192"/>
                    <a:pt x="869" y="193"/>
                    <a:pt x="869" y="194"/>
                  </a:cubicBezTo>
                  <a:cubicBezTo>
                    <a:pt x="865" y="192"/>
                    <a:pt x="861" y="190"/>
                    <a:pt x="861" y="187"/>
                  </a:cubicBezTo>
                  <a:close/>
                  <a:moveTo>
                    <a:pt x="536" y="195"/>
                  </a:moveTo>
                  <a:cubicBezTo>
                    <a:pt x="532" y="196"/>
                    <a:pt x="528" y="197"/>
                    <a:pt x="527" y="195"/>
                  </a:cubicBezTo>
                  <a:cubicBezTo>
                    <a:pt x="530" y="193"/>
                    <a:pt x="536" y="191"/>
                    <a:pt x="536" y="195"/>
                  </a:cubicBezTo>
                  <a:close/>
                  <a:moveTo>
                    <a:pt x="874" y="193"/>
                  </a:moveTo>
                  <a:cubicBezTo>
                    <a:pt x="882" y="195"/>
                    <a:pt x="882" y="195"/>
                    <a:pt x="882" y="195"/>
                  </a:cubicBezTo>
                  <a:cubicBezTo>
                    <a:pt x="883" y="198"/>
                    <a:pt x="871" y="195"/>
                    <a:pt x="874" y="193"/>
                  </a:cubicBezTo>
                  <a:close/>
                  <a:moveTo>
                    <a:pt x="1017" y="1262"/>
                  </a:moveTo>
                  <a:cubicBezTo>
                    <a:pt x="1020" y="1258"/>
                    <a:pt x="1023" y="1255"/>
                    <a:pt x="1029" y="1252"/>
                  </a:cubicBezTo>
                  <a:cubicBezTo>
                    <a:pt x="1030" y="1255"/>
                    <a:pt x="1021" y="1259"/>
                    <a:pt x="1017" y="1262"/>
                  </a:cubicBezTo>
                  <a:close/>
                  <a:moveTo>
                    <a:pt x="1109" y="1189"/>
                  </a:moveTo>
                  <a:cubicBezTo>
                    <a:pt x="1103" y="1200"/>
                    <a:pt x="1099" y="1188"/>
                    <a:pt x="1109" y="1189"/>
                  </a:cubicBezTo>
                  <a:close/>
                  <a:moveTo>
                    <a:pt x="966" y="1288"/>
                  </a:moveTo>
                  <a:cubicBezTo>
                    <a:pt x="964" y="1286"/>
                    <a:pt x="969" y="1283"/>
                    <a:pt x="972" y="1283"/>
                  </a:cubicBezTo>
                  <a:cubicBezTo>
                    <a:pt x="973" y="1285"/>
                    <a:pt x="969" y="1287"/>
                    <a:pt x="966" y="1288"/>
                  </a:cubicBezTo>
                  <a:close/>
                  <a:moveTo>
                    <a:pt x="934" y="1303"/>
                  </a:moveTo>
                  <a:cubicBezTo>
                    <a:pt x="932" y="1303"/>
                    <a:pt x="931" y="1301"/>
                    <a:pt x="928" y="1301"/>
                  </a:cubicBezTo>
                  <a:cubicBezTo>
                    <a:pt x="931" y="1300"/>
                    <a:pt x="945" y="1293"/>
                    <a:pt x="950" y="1292"/>
                  </a:cubicBezTo>
                  <a:cubicBezTo>
                    <a:pt x="952" y="1295"/>
                    <a:pt x="944" y="1296"/>
                    <a:pt x="941" y="1298"/>
                  </a:cubicBezTo>
                  <a:cubicBezTo>
                    <a:pt x="937" y="1300"/>
                    <a:pt x="937" y="1302"/>
                    <a:pt x="934" y="1303"/>
                  </a:cubicBezTo>
                  <a:close/>
                  <a:moveTo>
                    <a:pt x="743" y="1348"/>
                  </a:moveTo>
                  <a:cubicBezTo>
                    <a:pt x="741" y="1345"/>
                    <a:pt x="754" y="1344"/>
                    <a:pt x="753" y="1347"/>
                  </a:cubicBezTo>
                  <a:cubicBezTo>
                    <a:pt x="751" y="1348"/>
                    <a:pt x="747" y="1348"/>
                    <a:pt x="743" y="1348"/>
                  </a:cubicBezTo>
                  <a:close/>
                  <a:moveTo>
                    <a:pt x="1099" y="1197"/>
                  </a:moveTo>
                  <a:cubicBezTo>
                    <a:pt x="1095" y="1201"/>
                    <a:pt x="1092" y="1201"/>
                    <a:pt x="1091" y="1200"/>
                  </a:cubicBezTo>
                  <a:cubicBezTo>
                    <a:pt x="1095" y="1196"/>
                    <a:pt x="1097" y="1195"/>
                    <a:pt x="1099" y="1197"/>
                  </a:cubicBezTo>
                  <a:close/>
                  <a:moveTo>
                    <a:pt x="1127" y="354"/>
                  </a:moveTo>
                  <a:cubicBezTo>
                    <a:pt x="1122" y="355"/>
                    <a:pt x="1121" y="348"/>
                    <a:pt x="1120" y="345"/>
                  </a:cubicBezTo>
                  <a:cubicBezTo>
                    <a:pt x="1124" y="345"/>
                    <a:pt x="1126" y="351"/>
                    <a:pt x="1127" y="354"/>
                  </a:cubicBezTo>
                  <a:close/>
                  <a:moveTo>
                    <a:pt x="1138" y="363"/>
                  </a:moveTo>
                  <a:cubicBezTo>
                    <a:pt x="1135" y="366"/>
                    <a:pt x="1127" y="356"/>
                    <a:pt x="1127" y="353"/>
                  </a:cubicBezTo>
                  <a:cubicBezTo>
                    <a:pt x="1131" y="353"/>
                    <a:pt x="1134" y="359"/>
                    <a:pt x="1138" y="363"/>
                  </a:cubicBezTo>
                  <a:close/>
                  <a:moveTo>
                    <a:pt x="907" y="1307"/>
                  </a:moveTo>
                  <a:cubicBezTo>
                    <a:pt x="913" y="1305"/>
                    <a:pt x="922" y="1301"/>
                    <a:pt x="926" y="1301"/>
                  </a:cubicBezTo>
                  <a:cubicBezTo>
                    <a:pt x="928" y="1303"/>
                    <a:pt x="919" y="1307"/>
                    <a:pt x="917" y="1307"/>
                  </a:cubicBezTo>
                  <a:cubicBezTo>
                    <a:pt x="914" y="1308"/>
                    <a:pt x="906" y="1310"/>
                    <a:pt x="907" y="1307"/>
                  </a:cubicBezTo>
                  <a:close/>
                  <a:moveTo>
                    <a:pt x="855" y="1326"/>
                  </a:moveTo>
                  <a:cubicBezTo>
                    <a:pt x="852" y="1331"/>
                    <a:pt x="846" y="1328"/>
                    <a:pt x="841" y="1329"/>
                  </a:cubicBezTo>
                  <a:cubicBezTo>
                    <a:pt x="842" y="1327"/>
                    <a:pt x="845" y="1326"/>
                    <a:pt x="847" y="1326"/>
                  </a:cubicBezTo>
                  <a:cubicBezTo>
                    <a:pt x="847" y="1326"/>
                    <a:pt x="847" y="1328"/>
                    <a:pt x="848" y="1328"/>
                  </a:cubicBezTo>
                  <a:cubicBezTo>
                    <a:pt x="851" y="1329"/>
                    <a:pt x="854" y="1323"/>
                    <a:pt x="855" y="1326"/>
                  </a:cubicBezTo>
                  <a:close/>
                  <a:moveTo>
                    <a:pt x="809" y="1336"/>
                  </a:moveTo>
                  <a:cubicBezTo>
                    <a:pt x="812" y="1336"/>
                    <a:pt x="820" y="1332"/>
                    <a:pt x="820" y="1335"/>
                  </a:cubicBezTo>
                  <a:cubicBezTo>
                    <a:pt x="818" y="1337"/>
                    <a:pt x="808" y="1340"/>
                    <a:pt x="809" y="1336"/>
                  </a:cubicBezTo>
                  <a:close/>
                  <a:moveTo>
                    <a:pt x="590" y="183"/>
                  </a:moveTo>
                  <a:cubicBezTo>
                    <a:pt x="594" y="183"/>
                    <a:pt x="597" y="182"/>
                    <a:pt x="601" y="181"/>
                  </a:cubicBezTo>
                  <a:cubicBezTo>
                    <a:pt x="601" y="183"/>
                    <a:pt x="601" y="183"/>
                    <a:pt x="601" y="183"/>
                  </a:cubicBezTo>
                  <a:cubicBezTo>
                    <a:pt x="598" y="183"/>
                    <a:pt x="594" y="184"/>
                    <a:pt x="590" y="185"/>
                  </a:cubicBezTo>
                  <a:lnTo>
                    <a:pt x="590" y="183"/>
                  </a:lnTo>
                  <a:close/>
                  <a:moveTo>
                    <a:pt x="1096" y="322"/>
                  </a:moveTo>
                  <a:cubicBezTo>
                    <a:pt x="1099" y="324"/>
                    <a:pt x="1101" y="326"/>
                    <a:pt x="1101" y="328"/>
                  </a:cubicBezTo>
                  <a:cubicBezTo>
                    <a:pt x="1100" y="330"/>
                    <a:pt x="1098" y="331"/>
                    <a:pt x="1094" y="327"/>
                  </a:cubicBezTo>
                  <a:cubicBezTo>
                    <a:pt x="1095" y="326"/>
                    <a:pt x="1097" y="328"/>
                    <a:pt x="1098" y="327"/>
                  </a:cubicBezTo>
                  <a:cubicBezTo>
                    <a:pt x="1100" y="326"/>
                    <a:pt x="1092" y="323"/>
                    <a:pt x="1096" y="322"/>
                  </a:cubicBezTo>
                  <a:close/>
                  <a:moveTo>
                    <a:pt x="1181" y="425"/>
                  </a:moveTo>
                  <a:cubicBezTo>
                    <a:pt x="1179" y="421"/>
                    <a:pt x="1177" y="416"/>
                    <a:pt x="1175" y="412"/>
                  </a:cubicBezTo>
                  <a:cubicBezTo>
                    <a:pt x="1180" y="415"/>
                    <a:pt x="1184" y="422"/>
                    <a:pt x="1181" y="425"/>
                  </a:cubicBezTo>
                  <a:close/>
                  <a:moveTo>
                    <a:pt x="905" y="1311"/>
                  </a:moveTo>
                  <a:cubicBezTo>
                    <a:pt x="901" y="1313"/>
                    <a:pt x="899" y="1312"/>
                    <a:pt x="896" y="1313"/>
                  </a:cubicBezTo>
                  <a:cubicBezTo>
                    <a:pt x="897" y="1311"/>
                    <a:pt x="901" y="1309"/>
                    <a:pt x="905" y="1308"/>
                  </a:cubicBezTo>
                  <a:cubicBezTo>
                    <a:pt x="905" y="1309"/>
                    <a:pt x="904" y="1310"/>
                    <a:pt x="905" y="1311"/>
                  </a:cubicBezTo>
                  <a:close/>
                  <a:moveTo>
                    <a:pt x="672" y="1343"/>
                  </a:moveTo>
                  <a:cubicBezTo>
                    <a:pt x="675" y="1343"/>
                    <a:pt x="682" y="1342"/>
                    <a:pt x="680" y="1345"/>
                  </a:cubicBezTo>
                  <a:cubicBezTo>
                    <a:pt x="676" y="1345"/>
                    <a:pt x="672" y="1346"/>
                    <a:pt x="672" y="1343"/>
                  </a:cubicBezTo>
                  <a:close/>
                  <a:moveTo>
                    <a:pt x="658" y="1342"/>
                  </a:moveTo>
                  <a:cubicBezTo>
                    <a:pt x="663" y="1343"/>
                    <a:pt x="666" y="1340"/>
                    <a:pt x="666" y="1344"/>
                  </a:cubicBezTo>
                  <a:cubicBezTo>
                    <a:pt x="664" y="1345"/>
                    <a:pt x="658" y="1344"/>
                    <a:pt x="658" y="1342"/>
                  </a:cubicBezTo>
                  <a:close/>
                  <a:moveTo>
                    <a:pt x="1148" y="377"/>
                  </a:moveTo>
                  <a:cubicBezTo>
                    <a:pt x="1152" y="382"/>
                    <a:pt x="1152" y="382"/>
                    <a:pt x="1152" y="382"/>
                  </a:cubicBezTo>
                  <a:cubicBezTo>
                    <a:pt x="1150" y="385"/>
                    <a:pt x="1145" y="379"/>
                    <a:pt x="1148" y="377"/>
                  </a:cubicBezTo>
                  <a:close/>
                  <a:moveTo>
                    <a:pt x="1157" y="388"/>
                  </a:moveTo>
                  <a:cubicBezTo>
                    <a:pt x="1161" y="393"/>
                    <a:pt x="1163" y="396"/>
                    <a:pt x="1161" y="399"/>
                  </a:cubicBezTo>
                  <a:cubicBezTo>
                    <a:pt x="1159" y="398"/>
                    <a:pt x="1158" y="396"/>
                    <a:pt x="1157" y="393"/>
                  </a:cubicBezTo>
                  <a:cubicBezTo>
                    <a:pt x="1156" y="391"/>
                    <a:pt x="1156" y="389"/>
                    <a:pt x="1157" y="388"/>
                  </a:cubicBezTo>
                  <a:close/>
                  <a:moveTo>
                    <a:pt x="631" y="1341"/>
                  </a:moveTo>
                  <a:cubicBezTo>
                    <a:pt x="623" y="1340"/>
                    <a:pt x="623" y="1340"/>
                    <a:pt x="623" y="1340"/>
                  </a:cubicBezTo>
                  <a:cubicBezTo>
                    <a:pt x="622" y="1336"/>
                    <a:pt x="633" y="1338"/>
                    <a:pt x="631" y="1341"/>
                  </a:cubicBezTo>
                  <a:close/>
                  <a:moveTo>
                    <a:pt x="1192" y="437"/>
                  </a:moveTo>
                  <a:cubicBezTo>
                    <a:pt x="1189" y="439"/>
                    <a:pt x="1189" y="439"/>
                    <a:pt x="1189" y="439"/>
                  </a:cubicBezTo>
                  <a:cubicBezTo>
                    <a:pt x="1188" y="436"/>
                    <a:pt x="1182" y="431"/>
                    <a:pt x="1184" y="429"/>
                  </a:cubicBezTo>
                  <a:cubicBezTo>
                    <a:pt x="1186" y="428"/>
                    <a:pt x="1189" y="433"/>
                    <a:pt x="1192" y="437"/>
                  </a:cubicBezTo>
                  <a:close/>
                  <a:moveTo>
                    <a:pt x="1199" y="458"/>
                  </a:moveTo>
                  <a:cubicBezTo>
                    <a:pt x="1195" y="454"/>
                    <a:pt x="1199" y="453"/>
                    <a:pt x="1197" y="450"/>
                  </a:cubicBezTo>
                  <a:cubicBezTo>
                    <a:pt x="1196" y="447"/>
                    <a:pt x="1192" y="446"/>
                    <a:pt x="1192" y="442"/>
                  </a:cubicBezTo>
                  <a:cubicBezTo>
                    <a:pt x="1195" y="439"/>
                    <a:pt x="1196" y="447"/>
                    <a:pt x="1198" y="450"/>
                  </a:cubicBezTo>
                  <a:cubicBezTo>
                    <a:pt x="1200" y="453"/>
                    <a:pt x="1208" y="462"/>
                    <a:pt x="1206" y="467"/>
                  </a:cubicBezTo>
                  <a:cubicBezTo>
                    <a:pt x="1207" y="469"/>
                    <a:pt x="1206" y="466"/>
                    <a:pt x="1205" y="463"/>
                  </a:cubicBezTo>
                  <a:cubicBezTo>
                    <a:pt x="1204" y="460"/>
                    <a:pt x="1201" y="457"/>
                    <a:pt x="1199" y="458"/>
                  </a:cubicBezTo>
                  <a:close/>
                  <a:moveTo>
                    <a:pt x="1251" y="962"/>
                  </a:moveTo>
                  <a:cubicBezTo>
                    <a:pt x="1249" y="960"/>
                    <a:pt x="1254" y="947"/>
                    <a:pt x="1256" y="944"/>
                  </a:cubicBezTo>
                  <a:cubicBezTo>
                    <a:pt x="1259" y="946"/>
                    <a:pt x="1253" y="959"/>
                    <a:pt x="1251" y="962"/>
                  </a:cubicBezTo>
                  <a:close/>
                  <a:moveTo>
                    <a:pt x="1137" y="1145"/>
                  </a:moveTo>
                  <a:cubicBezTo>
                    <a:pt x="1134" y="1140"/>
                    <a:pt x="1144" y="1134"/>
                    <a:pt x="1147" y="1131"/>
                  </a:cubicBezTo>
                  <a:cubicBezTo>
                    <a:pt x="1150" y="1127"/>
                    <a:pt x="1154" y="1122"/>
                    <a:pt x="1158" y="1116"/>
                  </a:cubicBezTo>
                  <a:cubicBezTo>
                    <a:pt x="1160" y="1113"/>
                    <a:pt x="1163" y="1111"/>
                    <a:pt x="1165" y="1108"/>
                  </a:cubicBezTo>
                  <a:cubicBezTo>
                    <a:pt x="1167" y="1105"/>
                    <a:pt x="1169" y="1102"/>
                    <a:pt x="1171" y="1099"/>
                  </a:cubicBezTo>
                  <a:cubicBezTo>
                    <a:pt x="1172" y="1097"/>
                    <a:pt x="1176" y="1094"/>
                    <a:pt x="1178" y="1091"/>
                  </a:cubicBezTo>
                  <a:cubicBezTo>
                    <a:pt x="1179" y="1089"/>
                    <a:pt x="1179" y="1088"/>
                    <a:pt x="1180" y="1086"/>
                  </a:cubicBezTo>
                  <a:cubicBezTo>
                    <a:pt x="1180" y="1085"/>
                    <a:pt x="1181" y="1083"/>
                    <a:pt x="1181" y="1082"/>
                  </a:cubicBezTo>
                  <a:cubicBezTo>
                    <a:pt x="1183" y="1080"/>
                    <a:pt x="1186" y="1078"/>
                    <a:pt x="1188" y="1075"/>
                  </a:cubicBezTo>
                  <a:cubicBezTo>
                    <a:pt x="1192" y="1070"/>
                    <a:pt x="1197" y="1064"/>
                    <a:pt x="1200" y="1057"/>
                  </a:cubicBezTo>
                  <a:cubicBezTo>
                    <a:pt x="1204" y="1050"/>
                    <a:pt x="1208" y="1043"/>
                    <a:pt x="1211" y="1037"/>
                  </a:cubicBezTo>
                  <a:cubicBezTo>
                    <a:pt x="1214" y="1031"/>
                    <a:pt x="1218" y="1026"/>
                    <a:pt x="1221" y="1021"/>
                  </a:cubicBezTo>
                  <a:cubicBezTo>
                    <a:pt x="1224" y="1016"/>
                    <a:pt x="1225" y="1009"/>
                    <a:pt x="1227" y="1005"/>
                  </a:cubicBezTo>
                  <a:cubicBezTo>
                    <a:pt x="1229" y="1001"/>
                    <a:pt x="1232" y="999"/>
                    <a:pt x="1234" y="996"/>
                  </a:cubicBezTo>
                  <a:cubicBezTo>
                    <a:pt x="1236" y="992"/>
                    <a:pt x="1238" y="987"/>
                    <a:pt x="1239" y="983"/>
                  </a:cubicBezTo>
                  <a:cubicBezTo>
                    <a:pt x="1241" y="978"/>
                    <a:pt x="1243" y="974"/>
                    <a:pt x="1245" y="970"/>
                  </a:cubicBezTo>
                  <a:cubicBezTo>
                    <a:pt x="1248" y="971"/>
                    <a:pt x="1248" y="971"/>
                    <a:pt x="1248" y="971"/>
                  </a:cubicBezTo>
                  <a:cubicBezTo>
                    <a:pt x="1248" y="977"/>
                    <a:pt x="1245" y="977"/>
                    <a:pt x="1243" y="981"/>
                  </a:cubicBezTo>
                  <a:cubicBezTo>
                    <a:pt x="1238" y="991"/>
                    <a:pt x="1235" y="1000"/>
                    <a:pt x="1230" y="1009"/>
                  </a:cubicBezTo>
                  <a:cubicBezTo>
                    <a:pt x="1227" y="1017"/>
                    <a:pt x="1223" y="1024"/>
                    <a:pt x="1219" y="1032"/>
                  </a:cubicBezTo>
                  <a:cubicBezTo>
                    <a:pt x="1217" y="1035"/>
                    <a:pt x="1215" y="1038"/>
                    <a:pt x="1213" y="1042"/>
                  </a:cubicBezTo>
                  <a:cubicBezTo>
                    <a:pt x="1211" y="1045"/>
                    <a:pt x="1209" y="1048"/>
                    <a:pt x="1207" y="1051"/>
                  </a:cubicBezTo>
                  <a:cubicBezTo>
                    <a:pt x="1205" y="1054"/>
                    <a:pt x="1205" y="1056"/>
                    <a:pt x="1203" y="1059"/>
                  </a:cubicBezTo>
                  <a:cubicBezTo>
                    <a:pt x="1202" y="1061"/>
                    <a:pt x="1201" y="1063"/>
                    <a:pt x="1199" y="1065"/>
                  </a:cubicBezTo>
                  <a:cubicBezTo>
                    <a:pt x="1197" y="1067"/>
                    <a:pt x="1196" y="1068"/>
                    <a:pt x="1194" y="1070"/>
                  </a:cubicBezTo>
                  <a:cubicBezTo>
                    <a:pt x="1193" y="1073"/>
                    <a:pt x="1192" y="1076"/>
                    <a:pt x="1190" y="1079"/>
                  </a:cubicBezTo>
                  <a:cubicBezTo>
                    <a:pt x="1189" y="1081"/>
                    <a:pt x="1186" y="1083"/>
                    <a:pt x="1185" y="1085"/>
                  </a:cubicBezTo>
                  <a:cubicBezTo>
                    <a:pt x="1183" y="1088"/>
                    <a:pt x="1182" y="1092"/>
                    <a:pt x="1180" y="1095"/>
                  </a:cubicBezTo>
                  <a:cubicBezTo>
                    <a:pt x="1179" y="1097"/>
                    <a:pt x="1178" y="1097"/>
                    <a:pt x="1176" y="1099"/>
                  </a:cubicBezTo>
                  <a:cubicBezTo>
                    <a:pt x="1174" y="1101"/>
                    <a:pt x="1175" y="1102"/>
                    <a:pt x="1174" y="1104"/>
                  </a:cubicBezTo>
                  <a:cubicBezTo>
                    <a:pt x="1171" y="1107"/>
                    <a:pt x="1167" y="1110"/>
                    <a:pt x="1164" y="1114"/>
                  </a:cubicBezTo>
                  <a:cubicBezTo>
                    <a:pt x="1160" y="1118"/>
                    <a:pt x="1156" y="1124"/>
                    <a:pt x="1152" y="1129"/>
                  </a:cubicBezTo>
                  <a:cubicBezTo>
                    <a:pt x="1150" y="1132"/>
                    <a:pt x="1148" y="1135"/>
                    <a:pt x="1145" y="1137"/>
                  </a:cubicBezTo>
                  <a:cubicBezTo>
                    <a:pt x="1143" y="1140"/>
                    <a:pt x="1140" y="1142"/>
                    <a:pt x="1137" y="1145"/>
                  </a:cubicBezTo>
                  <a:close/>
                  <a:moveTo>
                    <a:pt x="841" y="1327"/>
                  </a:moveTo>
                  <a:cubicBezTo>
                    <a:pt x="840" y="1329"/>
                    <a:pt x="830" y="1330"/>
                    <a:pt x="831" y="1327"/>
                  </a:cubicBezTo>
                  <a:cubicBezTo>
                    <a:pt x="836" y="1325"/>
                    <a:pt x="838" y="1326"/>
                    <a:pt x="841" y="1327"/>
                  </a:cubicBezTo>
                  <a:close/>
                  <a:moveTo>
                    <a:pt x="797" y="1335"/>
                  </a:moveTo>
                  <a:cubicBezTo>
                    <a:pt x="797" y="1332"/>
                    <a:pt x="797" y="1332"/>
                    <a:pt x="797" y="1332"/>
                  </a:cubicBezTo>
                  <a:cubicBezTo>
                    <a:pt x="804" y="1332"/>
                    <a:pt x="811" y="1328"/>
                    <a:pt x="813" y="1332"/>
                  </a:cubicBezTo>
                  <a:cubicBezTo>
                    <a:pt x="807" y="1333"/>
                    <a:pt x="801" y="1333"/>
                    <a:pt x="797" y="1335"/>
                  </a:cubicBezTo>
                  <a:close/>
                  <a:moveTo>
                    <a:pt x="1232" y="520"/>
                  </a:moveTo>
                  <a:cubicBezTo>
                    <a:pt x="1230" y="516"/>
                    <a:pt x="1232" y="516"/>
                    <a:pt x="1230" y="513"/>
                  </a:cubicBezTo>
                  <a:cubicBezTo>
                    <a:pt x="1232" y="512"/>
                    <a:pt x="1236" y="520"/>
                    <a:pt x="1232" y="520"/>
                  </a:cubicBezTo>
                  <a:close/>
                  <a:moveTo>
                    <a:pt x="699" y="1337"/>
                  </a:moveTo>
                  <a:cubicBezTo>
                    <a:pt x="704" y="1337"/>
                    <a:pt x="706" y="1335"/>
                    <a:pt x="710" y="1337"/>
                  </a:cubicBezTo>
                  <a:cubicBezTo>
                    <a:pt x="702" y="1340"/>
                    <a:pt x="713" y="1336"/>
                    <a:pt x="713" y="1341"/>
                  </a:cubicBezTo>
                  <a:cubicBezTo>
                    <a:pt x="708" y="1343"/>
                    <a:pt x="699" y="1340"/>
                    <a:pt x="699" y="1337"/>
                  </a:cubicBezTo>
                  <a:close/>
                  <a:moveTo>
                    <a:pt x="524" y="1312"/>
                  </a:moveTo>
                  <a:cubicBezTo>
                    <a:pt x="529" y="1309"/>
                    <a:pt x="539" y="1318"/>
                    <a:pt x="545" y="1317"/>
                  </a:cubicBezTo>
                  <a:cubicBezTo>
                    <a:pt x="545" y="1318"/>
                    <a:pt x="547" y="1318"/>
                    <a:pt x="548" y="1319"/>
                  </a:cubicBezTo>
                  <a:cubicBezTo>
                    <a:pt x="544" y="1321"/>
                    <a:pt x="528" y="1315"/>
                    <a:pt x="524" y="1312"/>
                  </a:cubicBezTo>
                  <a:close/>
                  <a:moveTo>
                    <a:pt x="457" y="1282"/>
                  </a:moveTo>
                  <a:cubicBezTo>
                    <a:pt x="460" y="1281"/>
                    <a:pt x="465" y="1286"/>
                    <a:pt x="466" y="1287"/>
                  </a:cubicBezTo>
                  <a:cubicBezTo>
                    <a:pt x="463" y="1290"/>
                    <a:pt x="457" y="1284"/>
                    <a:pt x="457" y="1282"/>
                  </a:cubicBezTo>
                  <a:close/>
                  <a:moveTo>
                    <a:pt x="478" y="1292"/>
                  </a:moveTo>
                  <a:cubicBezTo>
                    <a:pt x="477" y="1294"/>
                    <a:pt x="471" y="1290"/>
                    <a:pt x="469" y="1289"/>
                  </a:cubicBezTo>
                  <a:cubicBezTo>
                    <a:pt x="469" y="1288"/>
                    <a:pt x="471" y="1289"/>
                    <a:pt x="473" y="1289"/>
                  </a:cubicBezTo>
                  <a:cubicBezTo>
                    <a:pt x="475" y="1290"/>
                    <a:pt x="477" y="1291"/>
                    <a:pt x="478" y="1292"/>
                  </a:cubicBezTo>
                  <a:close/>
                  <a:moveTo>
                    <a:pt x="431" y="1270"/>
                  </a:moveTo>
                  <a:cubicBezTo>
                    <a:pt x="432" y="1273"/>
                    <a:pt x="427" y="1267"/>
                    <a:pt x="424" y="1265"/>
                  </a:cubicBezTo>
                  <a:cubicBezTo>
                    <a:pt x="420" y="1262"/>
                    <a:pt x="416" y="1261"/>
                    <a:pt x="413" y="1259"/>
                  </a:cubicBezTo>
                  <a:cubicBezTo>
                    <a:pt x="416" y="1258"/>
                    <a:pt x="419" y="1259"/>
                    <a:pt x="423" y="1262"/>
                  </a:cubicBezTo>
                  <a:cubicBezTo>
                    <a:pt x="426" y="1265"/>
                    <a:pt x="429" y="1268"/>
                    <a:pt x="431" y="1270"/>
                  </a:cubicBezTo>
                  <a:close/>
                  <a:moveTo>
                    <a:pt x="400" y="1249"/>
                  </a:moveTo>
                  <a:cubicBezTo>
                    <a:pt x="405" y="1252"/>
                    <a:pt x="412" y="1253"/>
                    <a:pt x="410" y="1257"/>
                  </a:cubicBezTo>
                  <a:cubicBezTo>
                    <a:pt x="406" y="1255"/>
                    <a:pt x="399" y="1253"/>
                    <a:pt x="400" y="1249"/>
                  </a:cubicBezTo>
                  <a:close/>
                  <a:moveTo>
                    <a:pt x="312" y="1185"/>
                  </a:moveTo>
                  <a:cubicBezTo>
                    <a:pt x="311" y="1182"/>
                    <a:pt x="309" y="1177"/>
                    <a:pt x="303" y="1175"/>
                  </a:cubicBezTo>
                  <a:cubicBezTo>
                    <a:pt x="305" y="1171"/>
                    <a:pt x="309" y="1175"/>
                    <a:pt x="312" y="1179"/>
                  </a:cubicBezTo>
                  <a:cubicBezTo>
                    <a:pt x="315" y="1183"/>
                    <a:pt x="317" y="1187"/>
                    <a:pt x="312" y="1185"/>
                  </a:cubicBezTo>
                  <a:close/>
                  <a:moveTo>
                    <a:pt x="1176" y="427"/>
                  </a:moveTo>
                  <a:cubicBezTo>
                    <a:pt x="1175" y="428"/>
                    <a:pt x="1167" y="422"/>
                    <a:pt x="1170" y="420"/>
                  </a:cubicBezTo>
                  <a:cubicBezTo>
                    <a:pt x="1172" y="421"/>
                    <a:pt x="1174" y="424"/>
                    <a:pt x="1176" y="427"/>
                  </a:cubicBezTo>
                  <a:close/>
                  <a:moveTo>
                    <a:pt x="1178" y="431"/>
                  </a:moveTo>
                  <a:cubicBezTo>
                    <a:pt x="1180" y="431"/>
                    <a:pt x="1185" y="440"/>
                    <a:pt x="1183" y="441"/>
                  </a:cubicBezTo>
                  <a:cubicBezTo>
                    <a:pt x="1178" y="436"/>
                    <a:pt x="1181" y="435"/>
                    <a:pt x="1178" y="431"/>
                  </a:cubicBezTo>
                  <a:close/>
                  <a:moveTo>
                    <a:pt x="330" y="1193"/>
                  </a:moveTo>
                  <a:cubicBezTo>
                    <a:pt x="331" y="1195"/>
                    <a:pt x="334" y="1197"/>
                    <a:pt x="336" y="1199"/>
                  </a:cubicBezTo>
                  <a:cubicBezTo>
                    <a:pt x="338" y="1201"/>
                    <a:pt x="339" y="1203"/>
                    <a:pt x="337" y="1204"/>
                  </a:cubicBezTo>
                  <a:cubicBezTo>
                    <a:pt x="333" y="1200"/>
                    <a:pt x="330" y="1201"/>
                    <a:pt x="331" y="1197"/>
                  </a:cubicBezTo>
                  <a:cubicBezTo>
                    <a:pt x="331" y="1196"/>
                    <a:pt x="328" y="1194"/>
                    <a:pt x="330" y="1193"/>
                  </a:cubicBezTo>
                  <a:close/>
                  <a:moveTo>
                    <a:pt x="260" y="1126"/>
                  </a:moveTo>
                  <a:cubicBezTo>
                    <a:pt x="262" y="1124"/>
                    <a:pt x="269" y="1132"/>
                    <a:pt x="266" y="1133"/>
                  </a:cubicBezTo>
                  <a:cubicBezTo>
                    <a:pt x="262" y="1130"/>
                    <a:pt x="261" y="1129"/>
                    <a:pt x="260" y="1126"/>
                  </a:cubicBezTo>
                  <a:close/>
                  <a:moveTo>
                    <a:pt x="1206" y="476"/>
                  </a:moveTo>
                  <a:cubicBezTo>
                    <a:pt x="1209" y="480"/>
                    <a:pt x="1210" y="484"/>
                    <a:pt x="1211" y="487"/>
                  </a:cubicBezTo>
                  <a:cubicBezTo>
                    <a:pt x="1209" y="486"/>
                    <a:pt x="1202" y="477"/>
                    <a:pt x="1206" y="476"/>
                  </a:cubicBezTo>
                  <a:close/>
                  <a:moveTo>
                    <a:pt x="656" y="1334"/>
                  </a:moveTo>
                  <a:cubicBezTo>
                    <a:pt x="652" y="1333"/>
                    <a:pt x="645" y="1334"/>
                    <a:pt x="647" y="1331"/>
                  </a:cubicBezTo>
                  <a:cubicBezTo>
                    <a:pt x="650" y="1332"/>
                    <a:pt x="657" y="1331"/>
                    <a:pt x="656" y="1334"/>
                  </a:cubicBezTo>
                  <a:close/>
                  <a:moveTo>
                    <a:pt x="536" y="1311"/>
                  </a:moveTo>
                  <a:cubicBezTo>
                    <a:pt x="524" y="1306"/>
                    <a:pt x="519" y="1304"/>
                    <a:pt x="509" y="1299"/>
                  </a:cubicBezTo>
                  <a:cubicBezTo>
                    <a:pt x="512" y="1296"/>
                    <a:pt x="516" y="1301"/>
                    <a:pt x="519" y="1302"/>
                  </a:cubicBezTo>
                  <a:cubicBezTo>
                    <a:pt x="524" y="1303"/>
                    <a:pt x="529" y="1301"/>
                    <a:pt x="536" y="1304"/>
                  </a:cubicBezTo>
                  <a:cubicBezTo>
                    <a:pt x="537" y="1307"/>
                    <a:pt x="535" y="1307"/>
                    <a:pt x="536" y="1311"/>
                  </a:cubicBezTo>
                  <a:close/>
                  <a:moveTo>
                    <a:pt x="344" y="1208"/>
                  </a:moveTo>
                  <a:cubicBezTo>
                    <a:pt x="345" y="1204"/>
                    <a:pt x="349" y="1211"/>
                    <a:pt x="352" y="1213"/>
                  </a:cubicBezTo>
                  <a:cubicBezTo>
                    <a:pt x="354" y="1215"/>
                    <a:pt x="355" y="1215"/>
                    <a:pt x="357" y="1217"/>
                  </a:cubicBezTo>
                  <a:cubicBezTo>
                    <a:pt x="359" y="1218"/>
                    <a:pt x="361" y="1219"/>
                    <a:pt x="362" y="1221"/>
                  </a:cubicBezTo>
                  <a:cubicBezTo>
                    <a:pt x="356" y="1221"/>
                    <a:pt x="347" y="1210"/>
                    <a:pt x="344" y="1208"/>
                  </a:cubicBezTo>
                  <a:close/>
                  <a:moveTo>
                    <a:pt x="244" y="1105"/>
                  </a:moveTo>
                  <a:cubicBezTo>
                    <a:pt x="246" y="1103"/>
                    <a:pt x="253" y="1112"/>
                    <a:pt x="252" y="1114"/>
                  </a:cubicBezTo>
                  <a:cubicBezTo>
                    <a:pt x="250" y="1117"/>
                    <a:pt x="244" y="1107"/>
                    <a:pt x="244" y="1105"/>
                  </a:cubicBezTo>
                  <a:close/>
                  <a:moveTo>
                    <a:pt x="231" y="1084"/>
                  </a:moveTo>
                  <a:cubicBezTo>
                    <a:pt x="234" y="1088"/>
                    <a:pt x="238" y="1093"/>
                    <a:pt x="238" y="1096"/>
                  </a:cubicBezTo>
                  <a:cubicBezTo>
                    <a:pt x="236" y="1097"/>
                    <a:pt x="227" y="1085"/>
                    <a:pt x="231" y="1084"/>
                  </a:cubicBezTo>
                  <a:close/>
                  <a:moveTo>
                    <a:pt x="1267" y="689"/>
                  </a:moveTo>
                  <a:cubicBezTo>
                    <a:pt x="1266" y="688"/>
                    <a:pt x="1265" y="688"/>
                    <a:pt x="1264" y="690"/>
                  </a:cubicBezTo>
                  <a:cubicBezTo>
                    <a:pt x="1264" y="696"/>
                    <a:pt x="1265" y="698"/>
                    <a:pt x="1265" y="703"/>
                  </a:cubicBezTo>
                  <a:cubicBezTo>
                    <a:pt x="1265" y="706"/>
                    <a:pt x="1264" y="707"/>
                    <a:pt x="1264" y="710"/>
                  </a:cubicBezTo>
                  <a:cubicBezTo>
                    <a:pt x="1264" y="711"/>
                    <a:pt x="1265" y="713"/>
                    <a:pt x="1265" y="715"/>
                  </a:cubicBezTo>
                  <a:cubicBezTo>
                    <a:pt x="1265" y="716"/>
                    <a:pt x="1265" y="718"/>
                    <a:pt x="1265" y="720"/>
                  </a:cubicBezTo>
                  <a:cubicBezTo>
                    <a:pt x="1266" y="724"/>
                    <a:pt x="1266" y="728"/>
                    <a:pt x="1266" y="732"/>
                  </a:cubicBezTo>
                  <a:cubicBezTo>
                    <a:pt x="1266" y="738"/>
                    <a:pt x="1269" y="732"/>
                    <a:pt x="1269" y="735"/>
                  </a:cubicBezTo>
                  <a:cubicBezTo>
                    <a:pt x="1270" y="738"/>
                    <a:pt x="1268" y="738"/>
                    <a:pt x="1267" y="738"/>
                  </a:cubicBezTo>
                  <a:cubicBezTo>
                    <a:pt x="1267" y="741"/>
                    <a:pt x="1269" y="740"/>
                    <a:pt x="1269" y="743"/>
                  </a:cubicBezTo>
                  <a:cubicBezTo>
                    <a:pt x="1269" y="745"/>
                    <a:pt x="1268" y="745"/>
                    <a:pt x="1268" y="747"/>
                  </a:cubicBezTo>
                  <a:cubicBezTo>
                    <a:pt x="1268" y="752"/>
                    <a:pt x="1269" y="753"/>
                    <a:pt x="1268" y="758"/>
                  </a:cubicBezTo>
                  <a:cubicBezTo>
                    <a:pt x="1268" y="760"/>
                    <a:pt x="1267" y="761"/>
                    <a:pt x="1266" y="762"/>
                  </a:cubicBezTo>
                  <a:cubicBezTo>
                    <a:pt x="1266" y="763"/>
                    <a:pt x="1265" y="768"/>
                    <a:pt x="1265" y="772"/>
                  </a:cubicBezTo>
                  <a:cubicBezTo>
                    <a:pt x="1264" y="777"/>
                    <a:pt x="1263" y="782"/>
                    <a:pt x="1263" y="785"/>
                  </a:cubicBezTo>
                  <a:cubicBezTo>
                    <a:pt x="1264" y="791"/>
                    <a:pt x="1265" y="791"/>
                    <a:pt x="1266" y="797"/>
                  </a:cubicBezTo>
                  <a:cubicBezTo>
                    <a:pt x="1264" y="798"/>
                    <a:pt x="1265" y="802"/>
                    <a:pt x="1264" y="805"/>
                  </a:cubicBezTo>
                  <a:cubicBezTo>
                    <a:pt x="1264" y="805"/>
                    <a:pt x="1262" y="804"/>
                    <a:pt x="1262" y="805"/>
                  </a:cubicBezTo>
                  <a:cubicBezTo>
                    <a:pt x="1261" y="807"/>
                    <a:pt x="1262" y="811"/>
                    <a:pt x="1260" y="813"/>
                  </a:cubicBezTo>
                  <a:cubicBezTo>
                    <a:pt x="1260" y="814"/>
                    <a:pt x="1259" y="814"/>
                    <a:pt x="1259" y="815"/>
                  </a:cubicBezTo>
                  <a:cubicBezTo>
                    <a:pt x="1257" y="819"/>
                    <a:pt x="1256" y="824"/>
                    <a:pt x="1256" y="831"/>
                  </a:cubicBezTo>
                  <a:cubicBezTo>
                    <a:pt x="1256" y="834"/>
                    <a:pt x="1257" y="835"/>
                    <a:pt x="1257" y="839"/>
                  </a:cubicBezTo>
                  <a:cubicBezTo>
                    <a:pt x="1255" y="838"/>
                    <a:pt x="1254" y="840"/>
                    <a:pt x="1252" y="843"/>
                  </a:cubicBezTo>
                  <a:cubicBezTo>
                    <a:pt x="1251" y="846"/>
                    <a:pt x="1253" y="849"/>
                    <a:pt x="1252" y="853"/>
                  </a:cubicBezTo>
                  <a:cubicBezTo>
                    <a:pt x="1251" y="857"/>
                    <a:pt x="1248" y="859"/>
                    <a:pt x="1246" y="863"/>
                  </a:cubicBezTo>
                  <a:cubicBezTo>
                    <a:pt x="1245" y="866"/>
                    <a:pt x="1245" y="871"/>
                    <a:pt x="1244" y="876"/>
                  </a:cubicBezTo>
                  <a:cubicBezTo>
                    <a:pt x="1243" y="879"/>
                    <a:pt x="1241" y="881"/>
                    <a:pt x="1240" y="884"/>
                  </a:cubicBezTo>
                  <a:cubicBezTo>
                    <a:pt x="1239" y="888"/>
                    <a:pt x="1238" y="893"/>
                    <a:pt x="1237" y="896"/>
                  </a:cubicBezTo>
                  <a:cubicBezTo>
                    <a:pt x="1237" y="897"/>
                    <a:pt x="1234" y="900"/>
                    <a:pt x="1234" y="901"/>
                  </a:cubicBezTo>
                  <a:cubicBezTo>
                    <a:pt x="1234" y="901"/>
                    <a:pt x="1235" y="913"/>
                    <a:pt x="1231" y="914"/>
                  </a:cubicBezTo>
                  <a:cubicBezTo>
                    <a:pt x="1228" y="914"/>
                    <a:pt x="1230" y="915"/>
                    <a:pt x="1229" y="919"/>
                  </a:cubicBezTo>
                  <a:cubicBezTo>
                    <a:pt x="1228" y="921"/>
                    <a:pt x="1224" y="925"/>
                    <a:pt x="1228" y="927"/>
                  </a:cubicBezTo>
                  <a:cubicBezTo>
                    <a:pt x="1226" y="931"/>
                    <a:pt x="1224" y="928"/>
                    <a:pt x="1222" y="931"/>
                  </a:cubicBezTo>
                  <a:cubicBezTo>
                    <a:pt x="1221" y="933"/>
                    <a:pt x="1222" y="935"/>
                    <a:pt x="1221" y="938"/>
                  </a:cubicBezTo>
                  <a:cubicBezTo>
                    <a:pt x="1220" y="939"/>
                    <a:pt x="1218" y="939"/>
                    <a:pt x="1218" y="942"/>
                  </a:cubicBezTo>
                  <a:cubicBezTo>
                    <a:pt x="1217" y="947"/>
                    <a:pt x="1219" y="943"/>
                    <a:pt x="1220" y="946"/>
                  </a:cubicBezTo>
                  <a:cubicBezTo>
                    <a:pt x="1218" y="949"/>
                    <a:pt x="1217" y="949"/>
                    <a:pt x="1216" y="952"/>
                  </a:cubicBezTo>
                  <a:cubicBezTo>
                    <a:pt x="1215" y="955"/>
                    <a:pt x="1216" y="962"/>
                    <a:pt x="1213" y="962"/>
                  </a:cubicBezTo>
                  <a:cubicBezTo>
                    <a:pt x="1208" y="962"/>
                    <a:pt x="1213" y="963"/>
                    <a:pt x="1210" y="967"/>
                  </a:cubicBezTo>
                  <a:cubicBezTo>
                    <a:pt x="1209" y="969"/>
                    <a:pt x="1205" y="970"/>
                    <a:pt x="1203" y="972"/>
                  </a:cubicBezTo>
                  <a:cubicBezTo>
                    <a:pt x="1203" y="975"/>
                    <a:pt x="1202" y="979"/>
                    <a:pt x="1199" y="984"/>
                  </a:cubicBezTo>
                  <a:cubicBezTo>
                    <a:pt x="1197" y="988"/>
                    <a:pt x="1194" y="992"/>
                    <a:pt x="1192" y="993"/>
                  </a:cubicBezTo>
                  <a:cubicBezTo>
                    <a:pt x="1191" y="995"/>
                    <a:pt x="1190" y="997"/>
                    <a:pt x="1189" y="999"/>
                  </a:cubicBezTo>
                  <a:cubicBezTo>
                    <a:pt x="1188" y="1001"/>
                    <a:pt x="1188" y="1002"/>
                    <a:pt x="1189" y="1003"/>
                  </a:cubicBezTo>
                  <a:cubicBezTo>
                    <a:pt x="1186" y="1006"/>
                    <a:pt x="1188" y="1000"/>
                    <a:pt x="1185" y="1003"/>
                  </a:cubicBezTo>
                  <a:cubicBezTo>
                    <a:pt x="1182" y="1009"/>
                    <a:pt x="1182" y="1013"/>
                    <a:pt x="1176" y="1021"/>
                  </a:cubicBezTo>
                  <a:cubicBezTo>
                    <a:pt x="1172" y="1026"/>
                    <a:pt x="1164" y="1029"/>
                    <a:pt x="1167" y="1036"/>
                  </a:cubicBezTo>
                  <a:cubicBezTo>
                    <a:pt x="1163" y="1036"/>
                    <a:pt x="1163" y="1042"/>
                    <a:pt x="1159" y="1045"/>
                  </a:cubicBezTo>
                  <a:cubicBezTo>
                    <a:pt x="1159" y="1045"/>
                    <a:pt x="1155" y="1047"/>
                    <a:pt x="1154" y="1048"/>
                  </a:cubicBezTo>
                  <a:cubicBezTo>
                    <a:pt x="1153" y="1049"/>
                    <a:pt x="1152" y="1052"/>
                    <a:pt x="1151" y="1053"/>
                  </a:cubicBezTo>
                  <a:cubicBezTo>
                    <a:pt x="1150" y="1054"/>
                    <a:pt x="1148" y="1056"/>
                    <a:pt x="1146" y="1058"/>
                  </a:cubicBezTo>
                  <a:cubicBezTo>
                    <a:pt x="1145" y="1059"/>
                    <a:pt x="1144" y="1060"/>
                    <a:pt x="1143" y="1061"/>
                  </a:cubicBezTo>
                  <a:cubicBezTo>
                    <a:pt x="1142" y="1062"/>
                    <a:pt x="1141" y="1063"/>
                    <a:pt x="1140" y="1065"/>
                  </a:cubicBezTo>
                  <a:cubicBezTo>
                    <a:pt x="1138" y="1067"/>
                    <a:pt x="1138" y="1070"/>
                    <a:pt x="1136" y="1073"/>
                  </a:cubicBezTo>
                  <a:cubicBezTo>
                    <a:pt x="1134" y="1075"/>
                    <a:pt x="1133" y="1074"/>
                    <a:pt x="1132" y="1076"/>
                  </a:cubicBezTo>
                  <a:cubicBezTo>
                    <a:pt x="1131" y="1077"/>
                    <a:pt x="1130" y="1081"/>
                    <a:pt x="1128" y="1079"/>
                  </a:cubicBezTo>
                  <a:cubicBezTo>
                    <a:pt x="1125" y="1081"/>
                    <a:pt x="1126" y="1083"/>
                    <a:pt x="1124" y="1085"/>
                  </a:cubicBezTo>
                  <a:cubicBezTo>
                    <a:pt x="1122" y="1087"/>
                    <a:pt x="1121" y="1086"/>
                    <a:pt x="1119" y="1088"/>
                  </a:cubicBezTo>
                  <a:cubicBezTo>
                    <a:pt x="1116" y="1092"/>
                    <a:pt x="1115" y="1094"/>
                    <a:pt x="1112" y="1097"/>
                  </a:cubicBezTo>
                  <a:cubicBezTo>
                    <a:pt x="1111" y="1097"/>
                    <a:pt x="1111" y="1099"/>
                    <a:pt x="1110" y="1099"/>
                  </a:cubicBezTo>
                  <a:cubicBezTo>
                    <a:pt x="1110" y="1099"/>
                    <a:pt x="1109" y="1098"/>
                    <a:pt x="1109" y="1098"/>
                  </a:cubicBezTo>
                  <a:cubicBezTo>
                    <a:pt x="1106" y="1100"/>
                    <a:pt x="1102" y="1105"/>
                    <a:pt x="1101" y="1106"/>
                  </a:cubicBezTo>
                  <a:cubicBezTo>
                    <a:pt x="1099" y="1108"/>
                    <a:pt x="1098" y="1112"/>
                    <a:pt x="1096" y="1114"/>
                  </a:cubicBezTo>
                  <a:cubicBezTo>
                    <a:pt x="1094" y="1116"/>
                    <a:pt x="1092" y="1115"/>
                    <a:pt x="1090" y="1117"/>
                  </a:cubicBezTo>
                  <a:cubicBezTo>
                    <a:pt x="1087" y="1119"/>
                    <a:pt x="1088" y="1121"/>
                    <a:pt x="1086" y="1122"/>
                  </a:cubicBezTo>
                  <a:cubicBezTo>
                    <a:pt x="1084" y="1124"/>
                    <a:pt x="1082" y="1125"/>
                    <a:pt x="1080" y="1126"/>
                  </a:cubicBezTo>
                  <a:cubicBezTo>
                    <a:pt x="1079" y="1127"/>
                    <a:pt x="1077" y="1129"/>
                    <a:pt x="1076" y="1131"/>
                  </a:cubicBezTo>
                  <a:cubicBezTo>
                    <a:pt x="1074" y="1133"/>
                    <a:pt x="1072" y="1135"/>
                    <a:pt x="1069" y="1137"/>
                  </a:cubicBezTo>
                  <a:cubicBezTo>
                    <a:pt x="1067" y="1138"/>
                    <a:pt x="1066" y="1138"/>
                    <a:pt x="1064" y="1140"/>
                  </a:cubicBezTo>
                  <a:cubicBezTo>
                    <a:pt x="1062" y="1141"/>
                    <a:pt x="1060" y="1144"/>
                    <a:pt x="1058" y="1145"/>
                  </a:cubicBezTo>
                  <a:cubicBezTo>
                    <a:pt x="1057" y="1146"/>
                    <a:pt x="1055" y="1146"/>
                    <a:pt x="1054" y="1147"/>
                  </a:cubicBezTo>
                  <a:cubicBezTo>
                    <a:pt x="1051" y="1149"/>
                    <a:pt x="1047" y="1152"/>
                    <a:pt x="1044" y="1154"/>
                  </a:cubicBezTo>
                  <a:cubicBezTo>
                    <a:pt x="1043" y="1155"/>
                    <a:pt x="1043" y="1156"/>
                    <a:pt x="1042" y="1157"/>
                  </a:cubicBezTo>
                  <a:cubicBezTo>
                    <a:pt x="1040" y="1158"/>
                    <a:pt x="1038" y="1158"/>
                    <a:pt x="1036" y="1159"/>
                  </a:cubicBezTo>
                  <a:cubicBezTo>
                    <a:pt x="1034" y="1161"/>
                    <a:pt x="1032" y="1163"/>
                    <a:pt x="1029" y="1165"/>
                  </a:cubicBezTo>
                  <a:cubicBezTo>
                    <a:pt x="1027" y="1166"/>
                    <a:pt x="1024" y="1168"/>
                    <a:pt x="1022" y="1170"/>
                  </a:cubicBezTo>
                  <a:cubicBezTo>
                    <a:pt x="1019" y="1172"/>
                    <a:pt x="1015" y="1173"/>
                    <a:pt x="1013" y="1175"/>
                  </a:cubicBezTo>
                  <a:cubicBezTo>
                    <a:pt x="1010" y="1177"/>
                    <a:pt x="1007" y="1179"/>
                    <a:pt x="1004" y="1181"/>
                  </a:cubicBezTo>
                  <a:cubicBezTo>
                    <a:pt x="1002" y="1182"/>
                    <a:pt x="999" y="1182"/>
                    <a:pt x="997" y="1184"/>
                  </a:cubicBezTo>
                  <a:cubicBezTo>
                    <a:pt x="995" y="1185"/>
                    <a:pt x="991" y="1189"/>
                    <a:pt x="987" y="1191"/>
                  </a:cubicBezTo>
                  <a:cubicBezTo>
                    <a:pt x="986" y="1191"/>
                    <a:pt x="983" y="1192"/>
                    <a:pt x="981" y="1192"/>
                  </a:cubicBezTo>
                  <a:cubicBezTo>
                    <a:pt x="973" y="1197"/>
                    <a:pt x="965" y="1204"/>
                    <a:pt x="956" y="1203"/>
                  </a:cubicBezTo>
                  <a:cubicBezTo>
                    <a:pt x="958" y="1201"/>
                    <a:pt x="960" y="1200"/>
                    <a:pt x="964" y="1198"/>
                  </a:cubicBezTo>
                  <a:cubicBezTo>
                    <a:pt x="967" y="1197"/>
                    <a:pt x="970" y="1196"/>
                    <a:pt x="973" y="1194"/>
                  </a:cubicBezTo>
                  <a:cubicBezTo>
                    <a:pt x="975" y="1193"/>
                    <a:pt x="978" y="1191"/>
                    <a:pt x="980" y="1190"/>
                  </a:cubicBezTo>
                  <a:cubicBezTo>
                    <a:pt x="982" y="1189"/>
                    <a:pt x="983" y="1190"/>
                    <a:pt x="984" y="1189"/>
                  </a:cubicBezTo>
                  <a:cubicBezTo>
                    <a:pt x="986" y="1189"/>
                    <a:pt x="986" y="1188"/>
                    <a:pt x="986" y="1187"/>
                  </a:cubicBezTo>
                  <a:cubicBezTo>
                    <a:pt x="986" y="1187"/>
                    <a:pt x="988" y="1187"/>
                    <a:pt x="989" y="1186"/>
                  </a:cubicBezTo>
                  <a:cubicBezTo>
                    <a:pt x="991" y="1186"/>
                    <a:pt x="992" y="1185"/>
                    <a:pt x="993" y="1185"/>
                  </a:cubicBezTo>
                  <a:cubicBezTo>
                    <a:pt x="994" y="1184"/>
                    <a:pt x="995" y="1182"/>
                    <a:pt x="997" y="1181"/>
                  </a:cubicBezTo>
                  <a:cubicBezTo>
                    <a:pt x="999" y="1179"/>
                    <a:pt x="1003" y="1179"/>
                    <a:pt x="1006" y="1177"/>
                  </a:cubicBezTo>
                  <a:cubicBezTo>
                    <a:pt x="1010" y="1175"/>
                    <a:pt x="1014" y="1171"/>
                    <a:pt x="1018" y="1167"/>
                  </a:cubicBezTo>
                  <a:cubicBezTo>
                    <a:pt x="1022" y="1164"/>
                    <a:pt x="1027" y="1161"/>
                    <a:pt x="1030" y="1160"/>
                  </a:cubicBezTo>
                  <a:cubicBezTo>
                    <a:pt x="1031" y="1160"/>
                    <a:pt x="1029" y="1163"/>
                    <a:pt x="1028" y="1163"/>
                  </a:cubicBezTo>
                  <a:cubicBezTo>
                    <a:pt x="1033" y="1160"/>
                    <a:pt x="1035" y="1155"/>
                    <a:pt x="1040" y="1152"/>
                  </a:cubicBezTo>
                  <a:cubicBezTo>
                    <a:pt x="1041" y="1151"/>
                    <a:pt x="1044" y="1152"/>
                    <a:pt x="1045" y="1151"/>
                  </a:cubicBezTo>
                  <a:cubicBezTo>
                    <a:pt x="1047" y="1149"/>
                    <a:pt x="1047" y="1148"/>
                    <a:pt x="1048" y="1147"/>
                  </a:cubicBezTo>
                  <a:cubicBezTo>
                    <a:pt x="1051" y="1145"/>
                    <a:pt x="1061" y="1137"/>
                    <a:pt x="1066" y="1133"/>
                  </a:cubicBezTo>
                  <a:cubicBezTo>
                    <a:pt x="1066" y="1132"/>
                    <a:pt x="1066" y="1131"/>
                    <a:pt x="1068" y="1130"/>
                  </a:cubicBezTo>
                  <a:cubicBezTo>
                    <a:pt x="1069" y="1129"/>
                    <a:pt x="1071" y="1129"/>
                    <a:pt x="1071" y="1129"/>
                  </a:cubicBezTo>
                  <a:cubicBezTo>
                    <a:pt x="1072" y="1128"/>
                    <a:pt x="1073" y="1127"/>
                    <a:pt x="1074" y="1126"/>
                  </a:cubicBezTo>
                  <a:cubicBezTo>
                    <a:pt x="1076" y="1125"/>
                    <a:pt x="1078" y="1124"/>
                    <a:pt x="1079" y="1123"/>
                  </a:cubicBezTo>
                  <a:cubicBezTo>
                    <a:pt x="1080" y="1123"/>
                    <a:pt x="1081" y="1120"/>
                    <a:pt x="1083" y="1118"/>
                  </a:cubicBezTo>
                  <a:cubicBezTo>
                    <a:pt x="1087" y="1115"/>
                    <a:pt x="1092" y="1110"/>
                    <a:pt x="1096" y="1106"/>
                  </a:cubicBezTo>
                  <a:cubicBezTo>
                    <a:pt x="1099" y="1103"/>
                    <a:pt x="1101" y="1100"/>
                    <a:pt x="1104" y="1098"/>
                  </a:cubicBezTo>
                  <a:cubicBezTo>
                    <a:pt x="1105" y="1096"/>
                    <a:pt x="1108" y="1095"/>
                    <a:pt x="1109" y="1093"/>
                  </a:cubicBezTo>
                  <a:cubicBezTo>
                    <a:pt x="1112" y="1090"/>
                    <a:pt x="1114" y="1087"/>
                    <a:pt x="1116" y="1084"/>
                  </a:cubicBezTo>
                  <a:cubicBezTo>
                    <a:pt x="1117" y="1082"/>
                    <a:pt x="1120" y="1079"/>
                    <a:pt x="1123" y="1076"/>
                  </a:cubicBezTo>
                  <a:cubicBezTo>
                    <a:pt x="1125" y="1072"/>
                    <a:pt x="1128" y="1069"/>
                    <a:pt x="1129" y="1069"/>
                  </a:cubicBezTo>
                  <a:cubicBezTo>
                    <a:pt x="1133" y="1068"/>
                    <a:pt x="1130" y="1069"/>
                    <a:pt x="1134" y="1064"/>
                  </a:cubicBezTo>
                  <a:cubicBezTo>
                    <a:pt x="1136" y="1062"/>
                    <a:pt x="1138" y="1061"/>
                    <a:pt x="1139" y="1060"/>
                  </a:cubicBezTo>
                  <a:cubicBezTo>
                    <a:pt x="1140" y="1058"/>
                    <a:pt x="1139" y="1058"/>
                    <a:pt x="1141" y="1055"/>
                  </a:cubicBezTo>
                  <a:cubicBezTo>
                    <a:pt x="1140" y="1055"/>
                    <a:pt x="1142" y="1055"/>
                    <a:pt x="1142" y="1054"/>
                  </a:cubicBezTo>
                  <a:cubicBezTo>
                    <a:pt x="1142" y="1054"/>
                    <a:pt x="1141" y="1053"/>
                    <a:pt x="1142" y="1052"/>
                  </a:cubicBezTo>
                  <a:cubicBezTo>
                    <a:pt x="1143" y="1050"/>
                    <a:pt x="1146" y="1049"/>
                    <a:pt x="1147" y="1047"/>
                  </a:cubicBezTo>
                  <a:cubicBezTo>
                    <a:pt x="1150" y="1044"/>
                    <a:pt x="1152" y="1041"/>
                    <a:pt x="1154" y="1038"/>
                  </a:cubicBezTo>
                  <a:cubicBezTo>
                    <a:pt x="1155" y="1035"/>
                    <a:pt x="1157" y="1032"/>
                    <a:pt x="1158" y="1030"/>
                  </a:cubicBezTo>
                  <a:cubicBezTo>
                    <a:pt x="1161" y="1027"/>
                    <a:pt x="1165" y="1025"/>
                    <a:pt x="1168" y="1021"/>
                  </a:cubicBezTo>
                  <a:cubicBezTo>
                    <a:pt x="1170" y="1019"/>
                    <a:pt x="1171" y="1015"/>
                    <a:pt x="1172" y="1012"/>
                  </a:cubicBezTo>
                  <a:cubicBezTo>
                    <a:pt x="1176" y="1004"/>
                    <a:pt x="1184" y="995"/>
                    <a:pt x="1188" y="986"/>
                  </a:cubicBezTo>
                  <a:cubicBezTo>
                    <a:pt x="1189" y="984"/>
                    <a:pt x="1190" y="981"/>
                    <a:pt x="1190" y="979"/>
                  </a:cubicBezTo>
                  <a:cubicBezTo>
                    <a:pt x="1192" y="978"/>
                    <a:pt x="1194" y="975"/>
                    <a:pt x="1196" y="972"/>
                  </a:cubicBezTo>
                  <a:cubicBezTo>
                    <a:pt x="1198" y="969"/>
                    <a:pt x="1200" y="965"/>
                    <a:pt x="1202" y="961"/>
                  </a:cubicBezTo>
                  <a:cubicBezTo>
                    <a:pt x="1204" y="957"/>
                    <a:pt x="1206" y="952"/>
                    <a:pt x="1207" y="948"/>
                  </a:cubicBezTo>
                  <a:cubicBezTo>
                    <a:pt x="1209" y="944"/>
                    <a:pt x="1211" y="940"/>
                    <a:pt x="1213" y="936"/>
                  </a:cubicBezTo>
                  <a:cubicBezTo>
                    <a:pt x="1217" y="935"/>
                    <a:pt x="1212" y="941"/>
                    <a:pt x="1214" y="941"/>
                  </a:cubicBezTo>
                  <a:cubicBezTo>
                    <a:pt x="1217" y="940"/>
                    <a:pt x="1218" y="932"/>
                    <a:pt x="1220" y="929"/>
                  </a:cubicBezTo>
                  <a:cubicBezTo>
                    <a:pt x="1217" y="925"/>
                    <a:pt x="1217" y="938"/>
                    <a:pt x="1214" y="934"/>
                  </a:cubicBezTo>
                  <a:cubicBezTo>
                    <a:pt x="1216" y="931"/>
                    <a:pt x="1213" y="931"/>
                    <a:pt x="1216" y="927"/>
                  </a:cubicBezTo>
                  <a:cubicBezTo>
                    <a:pt x="1216" y="926"/>
                    <a:pt x="1218" y="927"/>
                    <a:pt x="1219" y="925"/>
                  </a:cubicBezTo>
                  <a:cubicBezTo>
                    <a:pt x="1222" y="919"/>
                    <a:pt x="1223" y="909"/>
                    <a:pt x="1226" y="902"/>
                  </a:cubicBezTo>
                  <a:cubicBezTo>
                    <a:pt x="1227" y="899"/>
                    <a:pt x="1228" y="898"/>
                    <a:pt x="1229" y="895"/>
                  </a:cubicBezTo>
                  <a:cubicBezTo>
                    <a:pt x="1230" y="893"/>
                    <a:pt x="1231" y="890"/>
                    <a:pt x="1232" y="887"/>
                  </a:cubicBezTo>
                  <a:cubicBezTo>
                    <a:pt x="1233" y="883"/>
                    <a:pt x="1235" y="880"/>
                    <a:pt x="1236" y="877"/>
                  </a:cubicBezTo>
                  <a:cubicBezTo>
                    <a:pt x="1237" y="871"/>
                    <a:pt x="1238" y="864"/>
                    <a:pt x="1240" y="857"/>
                  </a:cubicBezTo>
                  <a:cubicBezTo>
                    <a:pt x="1241" y="851"/>
                    <a:pt x="1244" y="846"/>
                    <a:pt x="1245" y="840"/>
                  </a:cubicBezTo>
                  <a:cubicBezTo>
                    <a:pt x="1246" y="837"/>
                    <a:pt x="1246" y="829"/>
                    <a:pt x="1247" y="824"/>
                  </a:cubicBezTo>
                  <a:cubicBezTo>
                    <a:pt x="1248" y="822"/>
                    <a:pt x="1249" y="820"/>
                    <a:pt x="1250" y="818"/>
                  </a:cubicBezTo>
                  <a:cubicBezTo>
                    <a:pt x="1251" y="812"/>
                    <a:pt x="1251" y="805"/>
                    <a:pt x="1251" y="799"/>
                  </a:cubicBezTo>
                  <a:cubicBezTo>
                    <a:pt x="1251" y="792"/>
                    <a:pt x="1251" y="786"/>
                    <a:pt x="1252" y="780"/>
                  </a:cubicBezTo>
                  <a:cubicBezTo>
                    <a:pt x="1253" y="778"/>
                    <a:pt x="1255" y="777"/>
                    <a:pt x="1255" y="776"/>
                  </a:cubicBezTo>
                  <a:cubicBezTo>
                    <a:pt x="1257" y="770"/>
                    <a:pt x="1255" y="762"/>
                    <a:pt x="1255" y="755"/>
                  </a:cubicBezTo>
                  <a:cubicBezTo>
                    <a:pt x="1255" y="750"/>
                    <a:pt x="1257" y="748"/>
                    <a:pt x="1257" y="740"/>
                  </a:cubicBezTo>
                  <a:cubicBezTo>
                    <a:pt x="1257" y="738"/>
                    <a:pt x="1255" y="734"/>
                    <a:pt x="1255" y="734"/>
                  </a:cubicBezTo>
                  <a:cubicBezTo>
                    <a:pt x="1255" y="731"/>
                    <a:pt x="1257" y="729"/>
                    <a:pt x="1257" y="727"/>
                  </a:cubicBezTo>
                  <a:cubicBezTo>
                    <a:pt x="1257" y="724"/>
                    <a:pt x="1256" y="722"/>
                    <a:pt x="1255" y="719"/>
                  </a:cubicBezTo>
                  <a:cubicBezTo>
                    <a:pt x="1255" y="715"/>
                    <a:pt x="1256" y="711"/>
                    <a:pt x="1256" y="706"/>
                  </a:cubicBezTo>
                  <a:cubicBezTo>
                    <a:pt x="1256" y="704"/>
                    <a:pt x="1255" y="702"/>
                    <a:pt x="1255" y="700"/>
                  </a:cubicBezTo>
                  <a:cubicBezTo>
                    <a:pt x="1255" y="694"/>
                    <a:pt x="1257" y="687"/>
                    <a:pt x="1255" y="677"/>
                  </a:cubicBezTo>
                  <a:cubicBezTo>
                    <a:pt x="1255" y="675"/>
                    <a:pt x="1254" y="674"/>
                    <a:pt x="1253" y="671"/>
                  </a:cubicBezTo>
                  <a:cubicBezTo>
                    <a:pt x="1253" y="669"/>
                    <a:pt x="1253" y="667"/>
                    <a:pt x="1253" y="665"/>
                  </a:cubicBezTo>
                  <a:cubicBezTo>
                    <a:pt x="1252" y="662"/>
                    <a:pt x="1252" y="660"/>
                    <a:pt x="1251" y="658"/>
                  </a:cubicBezTo>
                  <a:cubicBezTo>
                    <a:pt x="1250" y="656"/>
                    <a:pt x="1250" y="654"/>
                    <a:pt x="1251" y="652"/>
                  </a:cubicBezTo>
                  <a:cubicBezTo>
                    <a:pt x="1251" y="650"/>
                    <a:pt x="1250" y="646"/>
                    <a:pt x="1249" y="640"/>
                  </a:cubicBezTo>
                  <a:cubicBezTo>
                    <a:pt x="1248" y="634"/>
                    <a:pt x="1249" y="629"/>
                    <a:pt x="1247" y="622"/>
                  </a:cubicBezTo>
                  <a:cubicBezTo>
                    <a:pt x="1247" y="618"/>
                    <a:pt x="1245" y="615"/>
                    <a:pt x="1244" y="612"/>
                  </a:cubicBezTo>
                  <a:cubicBezTo>
                    <a:pt x="1243" y="606"/>
                    <a:pt x="1243" y="601"/>
                    <a:pt x="1241" y="595"/>
                  </a:cubicBezTo>
                  <a:cubicBezTo>
                    <a:pt x="1240" y="591"/>
                    <a:pt x="1237" y="585"/>
                    <a:pt x="1236" y="581"/>
                  </a:cubicBezTo>
                  <a:cubicBezTo>
                    <a:pt x="1236" y="577"/>
                    <a:pt x="1236" y="573"/>
                    <a:pt x="1235" y="569"/>
                  </a:cubicBezTo>
                  <a:cubicBezTo>
                    <a:pt x="1233" y="563"/>
                    <a:pt x="1230" y="552"/>
                    <a:pt x="1228" y="548"/>
                  </a:cubicBezTo>
                  <a:cubicBezTo>
                    <a:pt x="1228" y="547"/>
                    <a:pt x="1227" y="547"/>
                    <a:pt x="1226" y="545"/>
                  </a:cubicBezTo>
                  <a:cubicBezTo>
                    <a:pt x="1225" y="542"/>
                    <a:pt x="1226" y="541"/>
                    <a:pt x="1225" y="538"/>
                  </a:cubicBezTo>
                  <a:cubicBezTo>
                    <a:pt x="1224" y="536"/>
                    <a:pt x="1220" y="529"/>
                    <a:pt x="1220" y="527"/>
                  </a:cubicBezTo>
                  <a:cubicBezTo>
                    <a:pt x="1220" y="526"/>
                    <a:pt x="1222" y="525"/>
                    <a:pt x="1221" y="523"/>
                  </a:cubicBezTo>
                  <a:cubicBezTo>
                    <a:pt x="1220" y="520"/>
                    <a:pt x="1218" y="518"/>
                    <a:pt x="1217" y="515"/>
                  </a:cubicBezTo>
                  <a:cubicBezTo>
                    <a:pt x="1215" y="512"/>
                    <a:pt x="1217" y="507"/>
                    <a:pt x="1212" y="500"/>
                  </a:cubicBezTo>
                  <a:cubicBezTo>
                    <a:pt x="1218" y="499"/>
                    <a:pt x="1218" y="514"/>
                    <a:pt x="1223" y="512"/>
                  </a:cubicBezTo>
                  <a:cubicBezTo>
                    <a:pt x="1226" y="516"/>
                    <a:pt x="1226" y="522"/>
                    <a:pt x="1228" y="525"/>
                  </a:cubicBezTo>
                  <a:cubicBezTo>
                    <a:pt x="1229" y="528"/>
                    <a:pt x="1230" y="527"/>
                    <a:pt x="1232" y="530"/>
                  </a:cubicBezTo>
                  <a:cubicBezTo>
                    <a:pt x="1235" y="535"/>
                    <a:pt x="1230" y="533"/>
                    <a:pt x="1231" y="536"/>
                  </a:cubicBezTo>
                  <a:cubicBezTo>
                    <a:pt x="1231" y="538"/>
                    <a:pt x="1233" y="541"/>
                    <a:pt x="1234" y="543"/>
                  </a:cubicBezTo>
                  <a:cubicBezTo>
                    <a:pt x="1234" y="544"/>
                    <a:pt x="1233" y="548"/>
                    <a:pt x="1234" y="551"/>
                  </a:cubicBezTo>
                  <a:cubicBezTo>
                    <a:pt x="1235" y="555"/>
                    <a:pt x="1237" y="549"/>
                    <a:pt x="1238" y="554"/>
                  </a:cubicBezTo>
                  <a:cubicBezTo>
                    <a:pt x="1240" y="560"/>
                    <a:pt x="1237" y="556"/>
                    <a:pt x="1235" y="557"/>
                  </a:cubicBezTo>
                  <a:cubicBezTo>
                    <a:pt x="1239" y="566"/>
                    <a:pt x="1239" y="566"/>
                    <a:pt x="1239" y="566"/>
                  </a:cubicBezTo>
                  <a:cubicBezTo>
                    <a:pt x="1242" y="570"/>
                    <a:pt x="1237" y="557"/>
                    <a:pt x="1242" y="561"/>
                  </a:cubicBezTo>
                  <a:cubicBezTo>
                    <a:pt x="1243" y="566"/>
                    <a:pt x="1246" y="570"/>
                    <a:pt x="1246" y="574"/>
                  </a:cubicBezTo>
                  <a:cubicBezTo>
                    <a:pt x="1246" y="577"/>
                    <a:pt x="1245" y="577"/>
                    <a:pt x="1245" y="578"/>
                  </a:cubicBezTo>
                  <a:cubicBezTo>
                    <a:pt x="1245" y="580"/>
                    <a:pt x="1245" y="582"/>
                    <a:pt x="1245" y="583"/>
                  </a:cubicBezTo>
                  <a:cubicBezTo>
                    <a:pt x="1245" y="585"/>
                    <a:pt x="1245" y="590"/>
                    <a:pt x="1246" y="596"/>
                  </a:cubicBezTo>
                  <a:cubicBezTo>
                    <a:pt x="1247" y="601"/>
                    <a:pt x="1249" y="607"/>
                    <a:pt x="1251" y="610"/>
                  </a:cubicBezTo>
                  <a:cubicBezTo>
                    <a:pt x="1251" y="610"/>
                    <a:pt x="1252" y="604"/>
                    <a:pt x="1253" y="608"/>
                  </a:cubicBezTo>
                  <a:cubicBezTo>
                    <a:pt x="1253" y="609"/>
                    <a:pt x="1252" y="612"/>
                    <a:pt x="1253" y="614"/>
                  </a:cubicBezTo>
                  <a:cubicBezTo>
                    <a:pt x="1254" y="615"/>
                    <a:pt x="1255" y="613"/>
                    <a:pt x="1256" y="615"/>
                  </a:cubicBezTo>
                  <a:cubicBezTo>
                    <a:pt x="1256" y="616"/>
                    <a:pt x="1257" y="619"/>
                    <a:pt x="1258" y="619"/>
                  </a:cubicBezTo>
                  <a:cubicBezTo>
                    <a:pt x="1259" y="622"/>
                    <a:pt x="1257" y="623"/>
                    <a:pt x="1257" y="624"/>
                  </a:cubicBezTo>
                  <a:cubicBezTo>
                    <a:pt x="1258" y="627"/>
                    <a:pt x="1260" y="628"/>
                    <a:pt x="1260" y="630"/>
                  </a:cubicBezTo>
                  <a:cubicBezTo>
                    <a:pt x="1261" y="633"/>
                    <a:pt x="1259" y="634"/>
                    <a:pt x="1260" y="636"/>
                  </a:cubicBezTo>
                  <a:cubicBezTo>
                    <a:pt x="1260" y="639"/>
                    <a:pt x="1262" y="639"/>
                    <a:pt x="1263" y="642"/>
                  </a:cubicBezTo>
                  <a:cubicBezTo>
                    <a:pt x="1263" y="645"/>
                    <a:pt x="1262" y="644"/>
                    <a:pt x="1263" y="650"/>
                  </a:cubicBezTo>
                  <a:cubicBezTo>
                    <a:pt x="1263" y="652"/>
                    <a:pt x="1264" y="654"/>
                    <a:pt x="1264" y="657"/>
                  </a:cubicBezTo>
                  <a:cubicBezTo>
                    <a:pt x="1265" y="659"/>
                    <a:pt x="1265" y="662"/>
                    <a:pt x="1266" y="664"/>
                  </a:cubicBezTo>
                  <a:cubicBezTo>
                    <a:pt x="1266" y="669"/>
                    <a:pt x="1266" y="674"/>
                    <a:pt x="1264" y="677"/>
                  </a:cubicBezTo>
                  <a:cubicBezTo>
                    <a:pt x="1265" y="682"/>
                    <a:pt x="1266" y="685"/>
                    <a:pt x="1267" y="689"/>
                  </a:cubicBezTo>
                  <a:close/>
                  <a:moveTo>
                    <a:pt x="1235" y="978"/>
                  </a:moveTo>
                  <a:cubicBezTo>
                    <a:pt x="1233" y="981"/>
                    <a:pt x="1231" y="989"/>
                    <a:pt x="1228" y="990"/>
                  </a:cubicBezTo>
                  <a:cubicBezTo>
                    <a:pt x="1228" y="989"/>
                    <a:pt x="1232" y="974"/>
                    <a:pt x="1235" y="978"/>
                  </a:cubicBezTo>
                  <a:close/>
                  <a:moveTo>
                    <a:pt x="453" y="1276"/>
                  </a:moveTo>
                  <a:cubicBezTo>
                    <a:pt x="449" y="1274"/>
                    <a:pt x="445" y="1272"/>
                    <a:pt x="443" y="1270"/>
                  </a:cubicBezTo>
                  <a:cubicBezTo>
                    <a:pt x="444" y="1270"/>
                    <a:pt x="447" y="1271"/>
                    <a:pt x="450" y="1272"/>
                  </a:cubicBezTo>
                  <a:cubicBezTo>
                    <a:pt x="452" y="1273"/>
                    <a:pt x="454" y="1275"/>
                    <a:pt x="453" y="1276"/>
                  </a:cubicBezTo>
                  <a:close/>
                  <a:moveTo>
                    <a:pt x="1182" y="1070"/>
                  </a:moveTo>
                  <a:cubicBezTo>
                    <a:pt x="1185" y="1067"/>
                    <a:pt x="1188" y="1059"/>
                    <a:pt x="1190" y="1062"/>
                  </a:cubicBezTo>
                  <a:cubicBezTo>
                    <a:pt x="1189" y="1064"/>
                    <a:pt x="1184" y="1073"/>
                    <a:pt x="1182" y="1070"/>
                  </a:cubicBezTo>
                  <a:close/>
                  <a:moveTo>
                    <a:pt x="1251" y="605"/>
                  </a:moveTo>
                  <a:cubicBezTo>
                    <a:pt x="1250" y="600"/>
                    <a:pt x="1248" y="594"/>
                    <a:pt x="1246" y="589"/>
                  </a:cubicBezTo>
                  <a:cubicBezTo>
                    <a:pt x="1248" y="587"/>
                    <a:pt x="1249" y="591"/>
                    <a:pt x="1249" y="593"/>
                  </a:cubicBezTo>
                  <a:cubicBezTo>
                    <a:pt x="1250" y="594"/>
                    <a:pt x="1251" y="597"/>
                    <a:pt x="1252" y="600"/>
                  </a:cubicBezTo>
                  <a:cubicBezTo>
                    <a:pt x="1252" y="603"/>
                    <a:pt x="1253" y="605"/>
                    <a:pt x="1251" y="605"/>
                  </a:cubicBezTo>
                  <a:close/>
                  <a:moveTo>
                    <a:pt x="1259" y="896"/>
                  </a:moveTo>
                  <a:cubicBezTo>
                    <a:pt x="1258" y="899"/>
                    <a:pt x="1258" y="899"/>
                    <a:pt x="1258" y="899"/>
                  </a:cubicBezTo>
                  <a:cubicBezTo>
                    <a:pt x="1257" y="899"/>
                    <a:pt x="1257" y="900"/>
                    <a:pt x="1257" y="901"/>
                  </a:cubicBezTo>
                  <a:cubicBezTo>
                    <a:pt x="1255" y="900"/>
                    <a:pt x="1255" y="900"/>
                    <a:pt x="1255" y="900"/>
                  </a:cubicBezTo>
                  <a:cubicBezTo>
                    <a:pt x="1255" y="899"/>
                    <a:pt x="1255" y="899"/>
                    <a:pt x="1254" y="898"/>
                  </a:cubicBezTo>
                  <a:cubicBezTo>
                    <a:pt x="1255" y="895"/>
                    <a:pt x="1255" y="895"/>
                    <a:pt x="1255" y="895"/>
                  </a:cubicBezTo>
                  <a:cubicBezTo>
                    <a:pt x="1256" y="896"/>
                    <a:pt x="1256" y="895"/>
                    <a:pt x="1256" y="894"/>
                  </a:cubicBezTo>
                  <a:cubicBezTo>
                    <a:pt x="1258" y="895"/>
                    <a:pt x="1258" y="895"/>
                    <a:pt x="1258" y="895"/>
                  </a:cubicBezTo>
                  <a:cubicBezTo>
                    <a:pt x="1258" y="896"/>
                    <a:pt x="1258" y="896"/>
                    <a:pt x="1259" y="896"/>
                  </a:cubicBezTo>
                  <a:close/>
                  <a:moveTo>
                    <a:pt x="1173" y="1080"/>
                  </a:moveTo>
                  <a:cubicBezTo>
                    <a:pt x="1175" y="1077"/>
                    <a:pt x="1176" y="1077"/>
                    <a:pt x="1178" y="1074"/>
                  </a:cubicBezTo>
                  <a:cubicBezTo>
                    <a:pt x="1179" y="1077"/>
                    <a:pt x="1175" y="1084"/>
                    <a:pt x="1173" y="1080"/>
                  </a:cubicBezTo>
                  <a:close/>
                  <a:moveTo>
                    <a:pt x="1253" y="914"/>
                  </a:moveTo>
                  <a:cubicBezTo>
                    <a:pt x="1251" y="914"/>
                    <a:pt x="1251" y="912"/>
                    <a:pt x="1251" y="909"/>
                  </a:cubicBezTo>
                  <a:cubicBezTo>
                    <a:pt x="1252" y="906"/>
                    <a:pt x="1252" y="903"/>
                    <a:pt x="1253" y="903"/>
                  </a:cubicBezTo>
                  <a:cubicBezTo>
                    <a:pt x="1255" y="905"/>
                    <a:pt x="1254" y="909"/>
                    <a:pt x="1253" y="914"/>
                  </a:cubicBezTo>
                  <a:close/>
                  <a:moveTo>
                    <a:pt x="1153" y="1107"/>
                  </a:moveTo>
                  <a:cubicBezTo>
                    <a:pt x="1153" y="1106"/>
                    <a:pt x="1154" y="1104"/>
                    <a:pt x="1156" y="1102"/>
                  </a:cubicBezTo>
                  <a:cubicBezTo>
                    <a:pt x="1157" y="1100"/>
                    <a:pt x="1159" y="1099"/>
                    <a:pt x="1160" y="1097"/>
                  </a:cubicBezTo>
                  <a:cubicBezTo>
                    <a:pt x="1163" y="1094"/>
                    <a:pt x="1168" y="1085"/>
                    <a:pt x="1171" y="1086"/>
                  </a:cubicBezTo>
                  <a:cubicBezTo>
                    <a:pt x="1169" y="1090"/>
                    <a:pt x="1167" y="1093"/>
                    <a:pt x="1164" y="1096"/>
                  </a:cubicBezTo>
                  <a:cubicBezTo>
                    <a:pt x="1163" y="1098"/>
                    <a:pt x="1160" y="1099"/>
                    <a:pt x="1160" y="1099"/>
                  </a:cubicBezTo>
                  <a:cubicBezTo>
                    <a:pt x="1160" y="1099"/>
                    <a:pt x="1159" y="1102"/>
                    <a:pt x="1158" y="1105"/>
                  </a:cubicBezTo>
                  <a:cubicBezTo>
                    <a:pt x="1157" y="1107"/>
                    <a:pt x="1155" y="1109"/>
                    <a:pt x="1153" y="1107"/>
                  </a:cubicBezTo>
                  <a:close/>
                  <a:moveTo>
                    <a:pt x="1243" y="943"/>
                  </a:moveTo>
                  <a:cubicBezTo>
                    <a:pt x="1242" y="945"/>
                    <a:pt x="1241" y="943"/>
                    <a:pt x="1240" y="943"/>
                  </a:cubicBezTo>
                  <a:cubicBezTo>
                    <a:pt x="1240" y="943"/>
                    <a:pt x="1238" y="946"/>
                    <a:pt x="1238" y="946"/>
                  </a:cubicBezTo>
                  <a:cubicBezTo>
                    <a:pt x="1237" y="945"/>
                    <a:pt x="1240" y="939"/>
                    <a:pt x="1238" y="936"/>
                  </a:cubicBezTo>
                  <a:cubicBezTo>
                    <a:pt x="1240" y="932"/>
                    <a:pt x="1240" y="935"/>
                    <a:pt x="1242" y="936"/>
                  </a:cubicBezTo>
                  <a:cubicBezTo>
                    <a:pt x="1244" y="933"/>
                    <a:pt x="1241" y="932"/>
                    <a:pt x="1242" y="930"/>
                  </a:cubicBezTo>
                  <a:cubicBezTo>
                    <a:pt x="1243" y="925"/>
                    <a:pt x="1247" y="924"/>
                    <a:pt x="1247" y="915"/>
                  </a:cubicBezTo>
                  <a:cubicBezTo>
                    <a:pt x="1248" y="917"/>
                    <a:pt x="1249" y="920"/>
                    <a:pt x="1249" y="922"/>
                  </a:cubicBezTo>
                  <a:cubicBezTo>
                    <a:pt x="1248" y="925"/>
                    <a:pt x="1246" y="924"/>
                    <a:pt x="1245" y="928"/>
                  </a:cubicBezTo>
                  <a:cubicBezTo>
                    <a:pt x="1245" y="929"/>
                    <a:pt x="1245" y="931"/>
                    <a:pt x="1245" y="934"/>
                  </a:cubicBezTo>
                  <a:cubicBezTo>
                    <a:pt x="1244" y="937"/>
                    <a:pt x="1244" y="941"/>
                    <a:pt x="1243" y="943"/>
                  </a:cubicBezTo>
                  <a:close/>
                  <a:moveTo>
                    <a:pt x="1268" y="706"/>
                  </a:moveTo>
                  <a:cubicBezTo>
                    <a:pt x="1268" y="703"/>
                    <a:pt x="1268" y="700"/>
                    <a:pt x="1267" y="697"/>
                  </a:cubicBezTo>
                  <a:cubicBezTo>
                    <a:pt x="1269" y="697"/>
                    <a:pt x="1272" y="707"/>
                    <a:pt x="1268" y="706"/>
                  </a:cubicBezTo>
                  <a:close/>
                  <a:moveTo>
                    <a:pt x="1237" y="954"/>
                  </a:moveTo>
                  <a:cubicBezTo>
                    <a:pt x="1236" y="958"/>
                    <a:pt x="1235" y="960"/>
                    <a:pt x="1233" y="959"/>
                  </a:cubicBezTo>
                  <a:cubicBezTo>
                    <a:pt x="1234" y="955"/>
                    <a:pt x="1235" y="951"/>
                    <a:pt x="1237" y="954"/>
                  </a:cubicBezTo>
                  <a:close/>
                  <a:moveTo>
                    <a:pt x="1229" y="972"/>
                  </a:moveTo>
                  <a:cubicBezTo>
                    <a:pt x="1226" y="972"/>
                    <a:pt x="1229" y="967"/>
                    <a:pt x="1230" y="963"/>
                  </a:cubicBezTo>
                  <a:cubicBezTo>
                    <a:pt x="1233" y="963"/>
                    <a:pt x="1230" y="968"/>
                    <a:pt x="1229" y="972"/>
                  </a:cubicBezTo>
                  <a:close/>
                  <a:moveTo>
                    <a:pt x="1222" y="984"/>
                  </a:moveTo>
                  <a:cubicBezTo>
                    <a:pt x="1221" y="981"/>
                    <a:pt x="1224" y="976"/>
                    <a:pt x="1226" y="977"/>
                  </a:cubicBezTo>
                  <a:cubicBezTo>
                    <a:pt x="1227" y="980"/>
                    <a:pt x="1224" y="986"/>
                    <a:pt x="1222" y="984"/>
                  </a:cubicBezTo>
                  <a:close/>
                  <a:moveTo>
                    <a:pt x="1216" y="1000"/>
                  </a:moveTo>
                  <a:cubicBezTo>
                    <a:pt x="1215" y="1002"/>
                    <a:pt x="1214" y="1002"/>
                    <a:pt x="1213" y="1005"/>
                  </a:cubicBezTo>
                  <a:cubicBezTo>
                    <a:pt x="1210" y="1004"/>
                    <a:pt x="1212" y="1001"/>
                    <a:pt x="1214" y="997"/>
                  </a:cubicBezTo>
                  <a:cubicBezTo>
                    <a:pt x="1216" y="997"/>
                    <a:pt x="1216" y="999"/>
                    <a:pt x="1216" y="1000"/>
                  </a:cubicBezTo>
                  <a:close/>
                  <a:moveTo>
                    <a:pt x="1210" y="1012"/>
                  </a:moveTo>
                  <a:cubicBezTo>
                    <a:pt x="1211" y="1014"/>
                    <a:pt x="1206" y="1016"/>
                    <a:pt x="1205" y="1021"/>
                  </a:cubicBezTo>
                  <a:cubicBezTo>
                    <a:pt x="1199" y="1018"/>
                    <a:pt x="1207" y="1013"/>
                    <a:pt x="1210" y="1012"/>
                  </a:cubicBezTo>
                  <a:close/>
                  <a:moveTo>
                    <a:pt x="1185" y="1057"/>
                  </a:moveTo>
                  <a:cubicBezTo>
                    <a:pt x="1184" y="1061"/>
                    <a:pt x="1181" y="1059"/>
                    <a:pt x="1179" y="1061"/>
                  </a:cubicBezTo>
                  <a:cubicBezTo>
                    <a:pt x="1178" y="1062"/>
                    <a:pt x="1176" y="1066"/>
                    <a:pt x="1175" y="1063"/>
                  </a:cubicBezTo>
                  <a:cubicBezTo>
                    <a:pt x="1180" y="1058"/>
                    <a:pt x="1179" y="1054"/>
                    <a:pt x="1183" y="1051"/>
                  </a:cubicBezTo>
                  <a:cubicBezTo>
                    <a:pt x="1185" y="1052"/>
                    <a:pt x="1182" y="1057"/>
                    <a:pt x="1185" y="1057"/>
                  </a:cubicBezTo>
                  <a:close/>
                  <a:moveTo>
                    <a:pt x="1266" y="779"/>
                  </a:moveTo>
                  <a:cubicBezTo>
                    <a:pt x="1264" y="765"/>
                    <a:pt x="1272" y="775"/>
                    <a:pt x="1266" y="779"/>
                  </a:cubicBezTo>
                  <a:close/>
                  <a:moveTo>
                    <a:pt x="1203" y="1023"/>
                  </a:moveTo>
                  <a:cubicBezTo>
                    <a:pt x="1201" y="1027"/>
                    <a:pt x="1199" y="1031"/>
                    <a:pt x="1197" y="1034"/>
                  </a:cubicBezTo>
                  <a:cubicBezTo>
                    <a:pt x="1194" y="1032"/>
                    <a:pt x="1199" y="1021"/>
                    <a:pt x="1203" y="1023"/>
                  </a:cubicBezTo>
                  <a:close/>
                  <a:moveTo>
                    <a:pt x="1192" y="1043"/>
                  </a:moveTo>
                  <a:cubicBezTo>
                    <a:pt x="1188" y="1048"/>
                    <a:pt x="1188" y="1048"/>
                    <a:pt x="1188" y="1048"/>
                  </a:cubicBezTo>
                  <a:cubicBezTo>
                    <a:pt x="1185" y="1048"/>
                    <a:pt x="1189" y="1039"/>
                    <a:pt x="1192" y="1043"/>
                  </a:cubicBezTo>
                  <a:close/>
                  <a:moveTo>
                    <a:pt x="1133" y="1123"/>
                  </a:moveTo>
                  <a:cubicBezTo>
                    <a:pt x="1130" y="1125"/>
                    <a:pt x="1129" y="1123"/>
                    <a:pt x="1131" y="1120"/>
                  </a:cubicBezTo>
                  <a:cubicBezTo>
                    <a:pt x="1132" y="1117"/>
                    <a:pt x="1135" y="1113"/>
                    <a:pt x="1137" y="1112"/>
                  </a:cubicBezTo>
                  <a:cubicBezTo>
                    <a:pt x="1137" y="1116"/>
                    <a:pt x="1133" y="1120"/>
                    <a:pt x="1133" y="1123"/>
                  </a:cubicBezTo>
                  <a:close/>
                  <a:moveTo>
                    <a:pt x="1126" y="1128"/>
                  </a:moveTo>
                  <a:cubicBezTo>
                    <a:pt x="1124" y="1131"/>
                    <a:pt x="1122" y="1133"/>
                    <a:pt x="1120" y="1134"/>
                  </a:cubicBezTo>
                  <a:cubicBezTo>
                    <a:pt x="1119" y="1132"/>
                    <a:pt x="1125" y="1124"/>
                    <a:pt x="1126" y="1128"/>
                  </a:cubicBezTo>
                  <a:close/>
                  <a:moveTo>
                    <a:pt x="1198" y="1019"/>
                  </a:moveTo>
                  <a:cubicBezTo>
                    <a:pt x="1198" y="1017"/>
                    <a:pt x="1197" y="1012"/>
                    <a:pt x="1200" y="1010"/>
                  </a:cubicBezTo>
                  <a:cubicBezTo>
                    <a:pt x="1203" y="1011"/>
                    <a:pt x="1201" y="1017"/>
                    <a:pt x="1198" y="1019"/>
                  </a:cubicBezTo>
                  <a:close/>
                  <a:moveTo>
                    <a:pt x="1193" y="1028"/>
                  </a:moveTo>
                  <a:cubicBezTo>
                    <a:pt x="1189" y="1028"/>
                    <a:pt x="1193" y="1018"/>
                    <a:pt x="1197" y="1022"/>
                  </a:cubicBezTo>
                  <a:cubicBezTo>
                    <a:pt x="1197" y="1024"/>
                    <a:pt x="1195" y="1027"/>
                    <a:pt x="1193" y="1028"/>
                  </a:cubicBezTo>
                  <a:close/>
                  <a:moveTo>
                    <a:pt x="1189" y="1033"/>
                  </a:moveTo>
                  <a:cubicBezTo>
                    <a:pt x="1189" y="1032"/>
                    <a:pt x="1191" y="1032"/>
                    <a:pt x="1191" y="1032"/>
                  </a:cubicBezTo>
                  <a:cubicBezTo>
                    <a:pt x="1191" y="1033"/>
                    <a:pt x="1188" y="1034"/>
                    <a:pt x="1188" y="1034"/>
                  </a:cubicBezTo>
                  <a:cubicBezTo>
                    <a:pt x="1186" y="1037"/>
                    <a:pt x="1184" y="1045"/>
                    <a:pt x="1180" y="1047"/>
                  </a:cubicBezTo>
                  <a:cubicBezTo>
                    <a:pt x="1176" y="1045"/>
                    <a:pt x="1182" y="1037"/>
                    <a:pt x="1186" y="1031"/>
                  </a:cubicBezTo>
                  <a:cubicBezTo>
                    <a:pt x="1188" y="1030"/>
                    <a:pt x="1186" y="1036"/>
                    <a:pt x="1189" y="1033"/>
                  </a:cubicBezTo>
                  <a:close/>
                  <a:moveTo>
                    <a:pt x="1246" y="884"/>
                  </a:moveTo>
                  <a:cubicBezTo>
                    <a:pt x="1243" y="880"/>
                    <a:pt x="1249" y="873"/>
                    <a:pt x="1249" y="865"/>
                  </a:cubicBezTo>
                  <a:cubicBezTo>
                    <a:pt x="1251" y="866"/>
                    <a:pt x="1250" y="870"/>
                    <a:pt x="1249" y="873"/>
                  </a:cubicBezTo>
                  <a:cubicBezTo>
                    <a:pt x="1249" y="875"/>
                    <a:pt x="1248" y="877"/>
                    <a:pt x="1248" y="879"/>
                  </a:cubicBezTo>
                  <a:cubicBezTo>
                    <a:pt x="1247" y="881"/>
                    <a:pt x="1246" y="882"/>
                    <a:pt x="1246" y="884"/>
                  </a:cubicBezTo>
                  <a:close/>
                  <a:moveTo>
                    <a:pt x="1068" y="1181"/>
                  </a:moveTo>
                  <a:cubicBezTo>
                    <a:pt x="1066" y="1184"/>
                    <a:pt x="1065" y="1183"/>
                    <a:pt x="1063" y="1184"/>
                  </a:cubicBezTo>
                  <a:cubicBezTo>
                    <a:pt x="1062" y="1183"/>
                    <a:pt x="1064" y="1181"/>
                    <a:pt x="1067" y="1179"/>
                  </a:cubicBezTo>
                  <a:lnTo>
                    <a:pt x="1068" y="1181"/>
                  </a:lnTo>
                  <a:close/>
                  <a:moveTo>
                    <a:pt x="1041" y="1200"/>
                  </a:moveTo>
                  <a:cubicBezTo>
                    <a:pt x="1042" y="1198"/>
                    <a:pt x="1048" y="1194"/>
                    <a:pt x="1049" y="1196"/>
                  </a:cubicBezTo>
                  <a:cubicBezTo>
                    <a:pt x="1048" y="1198"/>
                    <a:pt x="1042" y="1202"/>
                    <a:pt x="1041" y="1200"/>
                  </a:cubicBezTo>
                  <a:close/>
                  <a:moveTo>
                    <a:pt x="1014" y="1223"/>
                  </a:moveTo>
                  <a:cubicBezTo>
                    <a:pt x="1009" y="1226"/>
                    <a:pt x="1005" y="1226"/>
                    <a:pt x="1000" y="1227"/>
                  </a:cubicBezTo>
                  <a:cubicBezTo>
                    <a:pt x="1001" y="1225"/>
                    <a:pt x="1004" y="1223"/>
                    <a:pt x="1007" y="1222"/>
                  </a:cubicBezTo>
                  <a:cubicBezTo>
                    <a:pt x="1010" y="1221"/>
                    <a:pt x="1013" y="1221"/>
                    <a:pt x="1014" y="1223"/>
                  </a:cubicBezTo>
                  <a:close/>
                  <a:moveTo>
                    <a:pt x="974" y="1244"/>
                  </a:moveTo>
                  <a:cubicBezTo>
                    <a:pt x="971" y="1244"/>
                    <a:pt x="968" y="1245"/>
                    <a:pt x="964" y="1248"/>
                  </a:cubicBezTo>
                  <a:cubicBezTo>
                    <a:pt x="962" y="1243"/>
                    <a:pt x="972" y="1242"/>
                    <a:pt x="977" y="1238"/>
                  </a:cubicBezTo>
                  <a:cubicBezTo>
                    <a:pt x="976" y="1240"/>
                    <a:pt x="973" y="1242"/>
                    <a:pt x="974" y="1244"/>
                  </a:cubicBezTo>
                  <a:close/>
                  <a:moveTo>
                    <a:pt x="1207" y="989"/>
                  </a:moveTo>
                  <a:cubicBezTo>
                    <a:pt x="1206" y="992"/>
                    <a:pt x="1204" y="994"/>
                    <a:pt x="1202" y="993"/>
                  </a:cubicBezTo>
                  <a:cubicBezTo>
                    <a:pt x="1204" y="989"/>
                    <a:pt x="1205" y="986"/>
                    <a:pt x="1207" y="989"/>
                  </a:cubicBezTo>
                  <a:close/>
                  <a:moveTo>
                    <a:pt x="925" y="1263"/>
                  </a:moveTo>
                  <a:cubicBezTo>
                    <a:pt x="927" y="1261"/>
                    <a:pt x="929" y="1260"/>
                    <a:pt x="933" y="1258"/>
                  </a:cubicBezTo>
                  <a:cubicBezTo>
                    <a:pt x="934" y="1259"/>
                    <a:pt x="935" y="1259"/>
                    <a:pt x="935" y="1260"/>
                  </a:cubicBezTo>
                  <a:cubicBezTo>
                    <a:pt x="933" y="1263"/>
                    <a:pt x="928" y="1263"/>
                    <a:pt x="925" y="1263"/>
                  </a:cubicBezTo>
                  <a:close/>
                  <a:moveTo>
                    <a:pt x="923" y="1266"/>
                  </a:moveTo>
                  <a:cubicBezTo>
                    <a:pt x="919" y="1268"/>
                    <a:pt x="918" y="1267"/>
                    <a:pt x="915" y="1268"/>
                  </a:cubicBezTo>
                  <a:cubicBezTo>
                    <a:pt x="915" y="1266"/>
                    <a:pt x="924" y="1263"/>
                    <a:pt x="923" y="1266"/>
                  </a:cubicBezTo>
                  <a:close/>
                  <a:moveTo>
                    <a:pt x="882" y="1281"/>
                  </a:moveTo>
                  <a:cubicBezTo>
                    <a:pt x="877" y="1283"/>
                    <a:pt x="872" y="1285"/>
                    <a:pt x="872" y="1282"/>
                  </a:cubicBezTo>
                  <a:cubicBezTo>
                    <a:pt x="876" y="1279"/>
                    <a:pt x="881" y="1277"/>
                    <a:pt x="882" y="1281"/>
                  </a:cubicBezTo>
                  <a:close/>
                  <a:moveTo>
                    <a:pt x="773" y="1302"/>
                  </a:moveTo>
                  <a:cubicBezTo>
                    <a:pt x="765" y="1309"/>
                    <a:pt x="760" y="1298"/>
                    <a:pt x="773" y="1302"/>
                  </a:cubicBezTo>
                  <a:close/>
                  <a:moveTo>
                    <a:pt x="752" y="1306"/>
                  </a:moveTo>
                  <a:cubicBezTo>
                    <a:pt x="749" y="1307"/>
                    <a:pt x="747" y="1306"/>
                    <a:pt x="746" y="1305"/>
                  </a:cubicBezTo>
                  <a:cubicBezTo>
                    <a:pt x="744" y="1304"/>
                    <a:pt x="744" y="1303"/>
                    <a:pt x="743" y="1301"/>
                  </a:cubicBezTo>
                  <a:cubicBezTo>
                    <a:pt x="751" y="1300"/>
                    <a:pt x="752" y="1302"/>
                    <a:pt x="752" y="1306"/>
                  </a:cubicBezTo>
                  <a:close/>
                  <a:moveTo>
                    <a:pt x="811" y="1297"/>
                  </a:moveTo>
                  <a:cubicBezTo>
                    <a:pt x="809" y="1294"/>
                    <a:pt x="812" y="1292"/>
                    <a:pt x="817" y="1292"/>
                  </a:cubicBezTo>
                  <a:cubicBezTo>
                    <a:pt x="819" y="1295"/>
                    <a:pt x="815" y="1296"/>
                    <a:pt x="811" y="1297"/>
                  </a:cubicBezTo>
                  <a:close/>
                  <a:moveTo>
                    <a:pt x="718" y="1306"/>
                  </a:moveTo>
                  <a:cubicBezTo>
                    <a:pt x="715" y="1306"/>
                    <a:pt x="711" y="1306"/>
                    <a:pt x="709" y="1305"/>
                  </a:cubicBezTo>
                  <a:cubicBezTo>
                    <a:pt x="709" y="1303"/>
                    <a:pt x="721" y="1302"/>
                    <a:pt x="718" y="1306"/>
                  </a:cubicBezTo>
                  <a:close/>
                  <a:moveTo>
                    <a:pt x="650" y="1301"/>
                  </a:moveTo>
                  <a:cubicBezTo>
                    <a:pt x="648" y="1302"/>
                    <a:pt x="636" y="1301"/>
                    <a:pt x="638" y="1298"/>
                  </a:cubicBezTo>
                  <a:cubicBezTo>
                    <a:pt x="644" y="1298"/>
                    <a:pt x="647" y="1299"/>
                    <a:pt x="650" y="1301"/>
                  </a:cubicBezTo>
                  <a:close/>
                  <a:moveTo>
                    <a:pt x="626" y="1299"/>
                  </a:moveTo>
                  <a:cubicBezTo>
                    <a:pt x="622" y="1298"/>
                    <a:pt x="619" y="1298"/>
                    <a:pt x="619" y="1295"/>
                  </a:cubicBezTo>
                  <a:cubicBezTo>
                    <a:pt x="622" y="1296"/>
                    <a:pt x="623" y="1295"/>
                    <a:pt x="625" y="1295"/>
                  </a:cubicBezTo>
                  <a:cubicBezTo>
                    <a:pt x="626" y="1296"/>
                    <a:pt x="627" y="1297"/>
                    <a:pt x="626" y="1299"/>
                  </a:cubicBezTo>
                  <a:close/>
                  <a:moveTo>
                    <a:pt x="605" y="1292"/>
                  </a:moveTo>
                  <a:cubicBezTo>
                    <a:pt x="610" y="1292"/>
                    <a:pt x="611" y="1294"/>
                    <a:pt x="613" y="1295"/>
                  </a:cubicBezTo>
                  <a:cubicBezTo>
                    <a:pt x="611" y="1297"/>
                    <a:pt x="602" y="1296"/>
                    <a:pt x="605" y="1292"/>
                  </a:cubicBezTo>
                  <a:close/>
                  <a:moveTo>
                    <a:pt x="504" y="1262"/>
                  </a:moveTo>
                  <a:cubicBezTo>
                    <a:pt x="504" y="1261"/>
                    <a:pt x="505" y="1261"/>
                    <a:pt x="506" y="1260"/>
                  </a:cubicBezTo>
                  <a:cubicBezTo>
                    <a:pt x="515" y="1265"/>
                    <a:pt x="524" y="1265"/>
                    <a:pt x="525" y="1271"/>
                  </a:cubicBezTo>
                  <a:cubicBezTo>
                    <a:pt x="522" y="1273"/>
                    <a:pt x="523" y="1270"/>
                    <a:pt x="521" y="1269"/>
                  </a:cubicBezTo>
                  <a:cubicBezTo>
                    <a:pt x="518" y="1268"/>
                    <a:pt x="515" y="1267"/>
                    <a:pt x="512" y="1266"/>
                  </a:cubicBezTo>
                  <a:cubicBezTo>
                    <a:pt x="509" y="1265"/>
                    <a:pt x="506" y="1263"/>
                    <a:pt x="504" y="1262"/>
                  </a:cubicBezTo>
                  <a:close/>
                  <a:moveTo>
                    <a:pt x="372" y="1187"/>
                  </a:moveTo>
                  <a:cubicBezTo>
                    <a:pt x="368" y="1183"/>
                    <a:pt x="373" y="1184"/>
                    <a:pt x="375" y="1184"/>
                  </a:cubicBezTo>
                  <a:cubicBezTo>
                    <a:pt x="377" y="1187"/>
                    <a:pt x="383" y="1191"/>
                    <a:pt x="382" y="1194"/>
                  </a:cubicBezTo>
                  <a:cubicBezTo>
                    <a:pt x="376" y="1191"/>
                    <a:pt x="375" y="1185"/>
                    <a:pt x="372" y="1187"/>
                  </a:cubicBezTo>
                  <a:close/>
                  <a:moveTo>
                    <a:pt x="354" y="1172"/>
                  </a:moveTo>
                  <a:cubicBezTo>
                    <a:pt x="356" y="1169"/>
                    <a:pt x="369" y="1179"/>
                    <a:pt x="367" y="1182"/>
                  </a:cubicBezTo>
                  <a:cubicBezTo>
                    <a:pt x="361" y="1178"/>
                    <a:pt x="360" y="1177"/>
                    <a:pt x="354" y="1172"/>
                  </a:cubicBezTo>
                  <a:close/>
                  <a:moveTo>
                    <a:pt x="1152" y="1057"/>
                  </a:moveTo>
                  <a:cubicBezTo>
                    <a:pt x="1152" y="1054"/>
                    <a:pt x="1154" y="1052"/>
                    <a:pt x="1156" y="1049"/>
                  </a:cubicBezTo>
                  <a:cubicBezTo>
                    <a:pt x="1158" y="1051"/>
                    <a:pt x="1154" y="1056"/>
                    <a:pt x="1152" y="1057"/>
                  </a:cubicBezTo>
                  <a:close/>
                  <a:moveTo>
                    <a:pt x="944" y="1208"/>
                  </a:moveTo>
                  <a:cubicBezTo>
                    <a:pt x="944" y="1210"/>
                    <a:pt x="938" y="1212"/>
                    <a:pt x="935" y="1214"/>
                  </a:cubicBezTo>
                  <a:cubicBezTo>
                    <a:pt x="933" y="1212"/>
                    <a:pt x="936" y="1212"/>
                    <a:pt x="936" y="1212"/>
                  </a:cubicBezTo>
                  <a:cubicBezTo>
                    <a:pt x="937" y="1211"/>
                    <a:pt x="940" y="1207"/>
                    <a:pt x="944" y="1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 dirty="0"/>
            </a:p>
          </p:txBody>
        </p:sp>
      </p:grpSp>
      <p:sp>
        <p:nvSpPr>
          <p:cNvPr id="145" name="文本框 118"/>
          <p:cNvSpPr txBox="1"/>
          <p:nvPr/>
        </p:nvSpPr>
        <p:spPr>
          <a:xfrm>
            <a:off x="15087600" y="5844693"/>
            <a:ext cx="2553700" cy="1523494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ar-SA" altLang="zh-CN" sz="3000" b="0" dirty="0">
                <a:solidFill>
                  <a:srgbClr val="0033CC"/>
                </a:solidFill>
                <a:latin typeface="+mn-lt"/>
                <a:ea typeface="+mn-ea"/>
                <a:cs typeface="PT Bold Heading" pitchFamily="2" charset="-78"/>
              </a:rPr>
              <a:t>نسمي الاعداد من 11 الى 20 ونميزها </a:t>
            </a:r>
            <a:endParaRPr lang="zh-CN" altLang="en-US" sz="3000" b="0" dirty="0">
              <a:solidFill>
                <a:srgbClr val="0033CC"/>
              </a:solidFill>
              <a:latin typeface="+mn-lt"/>
              <a:ea typeface="+mn-ea"/>
              <a:cs typeface="PT Bold Heading" pitchFamily="2" charset="-78"/>
            </a:endParaRPr>
          </a:p>
        </p:txBody>
      </p:sp>
      <p:sp>
        <p:nvSpPr>
          <p:cNvPr id="146" name="文本框 119"/>
          <p:cNvSpPr txBox="1"/>
          <p:nvPr/>
        </p:nvSpPr>
        <p:spPr>
          <a:xfrm>
            <a:off x="11049000" y="6133360"/>
            <a:ext cx="2653553" cy="1615827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ar-SA" altLang="zh-CN" sz="2400" b="0" dirty="0">
                <a:solidFill>
                  <a:srgbClr val="C09200"/>
                </a:solidFill>
                <a:latin typeface="+mn-lt"/>
                <a:ea typeface="+mn-ea"/>
                <a:cs typeface="PT Bold Heading" pitchFamily="2" charset="-78"/>
              </a:rPr>
              <a:t>نعدد الاعداد من 11 الى 20 ونكتبها باستعمال أشياء ملموسة ورسوم </a:t>
            </a:r>
            <a:endParaRPr lang="zh-CN" altLang="en-US" sz="2400" b="0" dirty="0">
              <a:solidFill>
                <a:srgbClr val="C09200"/>
              </a:solidFill>
              <a:latin typeface="+mn-lt"/>
              <a:ea typeface="+mn-ea"/>
              <a:cs typeface="PT Bold Heading" pitchFamily="2" charset="-78"/>
            </a:endParaRPr>
          </a:p>
        </p:txBody>
      </p:sp>
      <p:sp>
        <p:nvSpPr>
          <p:cNvPr id="147" name="文本框 120"/>
          <p:cNvSpPr txBox="1"/>
          <p:nvPr/>
        </p:nvSpPr>
        <p:spPr>
          <a:xfrm>
            <a:off x="7924800" y="6301387"/>
            <a:ext cx="2564701" cy="1862048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ar-SA" altLang="zh-CN" sz="2800" b="0" dirty="0">
                <a:solidFill>
                  <a:srgbClr val="660066"/>
                </a:solidFill>
                <a:latin typeface="+mn-lt"/>
                <a:ea typeface="+mn-ea"/>
                <a:cs typeface="PT Bold Heading" pitchFamily="2" charset="-78"/>
              </a:rPr>
              <a:t>نقارن الاعداد حتى 20 باستعمال أكثر من , أقل من , يساوي</a:t>
            </a:r>
            <a:endParaRPr lang="zh-CN" altLang="en-US" sz="2800" b="0" dirty="0">
              <a:solidFill>
                <a:srgbClr val="660066"/>
              </a:solidFill>
              <a:latin typeface="+mn-lt"/>
              <a:ea typeface="+mn-ea"/>
              <a:cs typeface="PT Bold Heading" pitchFamily="2" charset="-78"/>
            </a:endParaRPr>
          </a:p>
        </p:txBody>
      </p:sp>
      <p:sp>
        <p:nvSpPr>
          <p:cNvPr id="164" name="文本框 120"/>
          <p:cNvSpPr txBox="1"/>
          <p:nvPr/>
        </p:nvSpPr>
        <p:spPr>
          <a:xfrm>
            <a:off x="4343400" y="5992628"/>
            <a:ext cx="2632474" cy="1985159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 rtl="1"/>
            <a:r>
              <a:rPr lang="ar-SA" altLang="zh-CN" sz="2400" b="0" dirty="0">
                <a:solidFill>
                  <a:srgbClr val="003300"/>
                </a:solidFill>
                <a:latin typeface="+mn-lt"/>
                <a:ea typeface="+mn-ea"/>
                <a:cs typeface="PT Bold Heading" pitchFamily="2" charset="-78"/>
              </a:rPr>
              <a:t>نرتب الاعداد من صفر الى 20 باستعمال خط الاعداد , ونستعمل كلمة بين , قبل , بعد </a:t>
            </a:r>
            <a:endParaRPr lang="zh-CN" altLang="en-US" sz="2400" b="0" dirty="0">
              <a:solidFill>
                <a:srgbClr val="003300"/>
              </a:solidFill>
              <a:latin typeface="+mn-lt"/>
              <a:ea typeface="+mn-ea"/>
              <a:cs typeface="PT Bold Heading" pitchFamily="2" charset="-78"/>
            </a:endParaRPr>
          </a:p>
        </p:txBody>
      </p:sp>
      <p:sp>
        <p:nvSpPr>
          <p:cNvPr id="181" name="文本框 120"/>
          <p:cNvSpPr txBox="1"/>
          <p:nvPr/>
        </p:nvSpPr>
        <p:spPr>
          <a:xfrm>
            <a:off x="821244" y="6458758"/>
            <a:ext cx="2494611" cy="1061829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ar-SA" altLang="zh-CN" sz="3000" b="0" dirty="0">
                <a:solidFill>
                  <a:srgbClr val="CC3399"/>
                </a:solidFill>
                <a:latin typeface="+mn-lt"/>
                <a:ea typeface="+mn-ea"/>
                <a:cs typeface="PT Bold Heading" pitchFamily="2" charset="-78"/>
              </a:rPr>
              <a:t>نُحل المسألة بالبحث عن نمط</a:t>
            </a:r>
            <a:endParaRPr lang="zh-CN" altLang="en-US" sz="3000" b="0" dirty="0">
              <a:solidFill>
                <a:srgbClr val="CC3399"/>
              </a:solidFill>
              <a:latin typeface="+mn-lt"/>
              <a:ea typeface="+mn-ea"/>
              <a:cs typeface="PT Bold Heading" pitchFamily="2" charset="-78"/>
            </a:endParaRPr>
          </a:p>
        </p:txBody>
      </p:sp>
      <p:grpSp>
        <p:nvGrpSpPr>
          <p:cNvPr id="194" name="组合 69"/>
          <p:cNvGrpSpPr/>
          <p:nvPr/>
        </p:nvGrpSpPr>
        <p:grpSpPr>
          <a:xfrm rot="6493429">
            <a:off x="3451347" y="5231138"/>
            <a:ext cx="3848136" cy="3954554"/>
            <a:chOff x="3482976" y="522288"/>
            <a:chExt cx="2090737" cy="2117725"/>
          </a:xfrm>
          <a:solidFill>
            <a:srgbClr val="92D050"/>
          </a:solidFill>
        </p:grpSpPr>
        <p:sp>
          <p:nvSpPr>
            <p:cNvPr id="195" name="Freeform 5"/>
            <p:cNvSpPr/>
            <p:nvPr/>
          </p:nvSpPr>
          <p:spPr bwMode="auto">
            <a:xfrm>
              <a:off x="5264150" y="2328863"/>
              <a:ext cx="39687" cy="34925"/>
            </a:xfrm>
            <a:custGeom>
              <a:avLst/>
              <a:gdLst>
                <a:gd name="T0" fmla="*/ 0 w 28"/>
                <a:gd name="T1" fmla="*/ 26 h 26"/>
                <a:gd name="T2" fmla="*/ 14 w 28"/>
                <a:gd name="T3" fmla="*/ 15 h 26"/>
                <a:gd name="T4" fmla="*/ 28 w 28"/>
                <a:gd name="T5" fmla="*/ 0 h 26"/>
                <a:gd name="T6" fmla="*/ 0 w 28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6">
                  <a:moveTo>
                    <a:pt x="0" y="26"/>
                  </a:moveTo>
                  <a:cubicBezTo>
                    <a:pt x="3" y="18"/>
                    <a:pt x="10" y="19"/>
                    <a:pt x="14" y="15"/>
                  </a:cubicBezTo>
                  <a:cubicBezTo>
                    <a:pt x="20" y="11"/>
                    <a:pt x="21" y="4"/>
                    <a:pt x="28" y="0"/>
                  </a:cubicBezTo>
                  <a:cubicBezTo>
                    <a:pt x="24" y="13"/>
                    <a:pt x="8" y="24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96" name="Freeform 6"/>
            <p:cNvSpPr/>
            <p:nvPr/>
          </p:nvSpPr>
          <p:spPr bwMode="auto">
            <a:xfrm>
              <a:off x="5505450" y="1222375"/>
              <a:ext cx="20637" cy="50800"/>
            </a:xfrm>
            <a:custGeom>
              <a:avLst/>
              <a:gdLst>
                <a:gd name="T0" fmla="*/ 15 w 15"/>
                <a:gd name="T1" fmla="*/ 36 h 37"/>
                <a:gd name="T2" fmla="*/ 11 w 15"/>
                <a:gd name="T3" fmla="*/ 28 h 37"/>
                <a:gd name="T4" fmla="*/ 7 w 15"/>
                <a:gd name="T5" fmla="*/ 20 h 37"/>
                <a:gd name="T6" fmla="*/ 4 w 15"/>
                <a:gd name="T7" fmla="*/ 8 h 37"/>
                <a:gd name="T8" fmla="*/ 1 w 15"/>
                <a:gd name="T9" fmla="*/ 0 h 37"/>
                <a:gd name="T10" fmla="*/ 8 w 15"/>
                <a:gd name="T11" fmla="*/ 13 h 37"/>
                <a:gd name="T12" fmla="*/ 12 w 15"/>
                <a:gd name="T13" fmla="*/ 24 h 37"/>
                <a:gd name="T14" fmla="*/ 15 w 15"/>
                <a:gd name="T15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7">
                  <a:moveTo>
                    <a:pt x="15" y="36"/>
                  </a:moveTo>
                  <a:cubicBezTo>
                    <a:pt x="14" y="37"/>
                    <a:pt x="13" y="31"/>
                    <a:pt x="11" y="28"/>
                  </a:cubicBezTo>
                  <a:cubicBezTo>
                    <a:pt x="11" y="26"/>
                    <a:pt x="8" y="23"/>
                    <a:pt x="7" y="20"/>
                  </a:cubicBezTo>
                  <a:cubicBezTo>
                    <a:pt x="6" y="16"/>
                    <a:pt x="5" y="11"/>
                    <a:pt x="4" y="8"/>
                  </a:cubicBezTo>
                  <a:cubicBezTo>
                    <a:pt x="3" y="5"/>
                    <a:pt x="0" y="6"/>
                    <a:pt x="1" y="0"/>
                  </a:cubicBezTo>
                  <a:cubicBezTo>
                    <a:pt x="4" y="1"/>
                    <a:pt x="6" y="6"/>
                    <a:pt x="8" y="13"/>
                  </a:cubicBezTo>
                  <a:cubicBezTo>
                    <a:pt x="9" y="17"/>
                    <a:pt x="11" y="20"/>
                    <a:pt x="12" y="24"/>
                  </a:cubicBezTo>
                  <a:cubicBezTo>
                    <a:pt x="13" y="28"/>
                    <a:pt x="14" y="32"/>
                    <a:pt x="1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97" name="Freeform 7"/>
            <p:cNvSpPr/>
            <p:nvPr/>
          </p:nvSpPr>
          <p:spPr bwMode="auto">
            <a:xfrm>
              <a:off x="5076825" y="688975"/>
              <a:ext cx="23812" cy="15875"/>
            </a:xfrm>
            <a:custGeom>
              <a:avLst/>
              <a:gdLst>
                <a:gd name="T0" fmla="*/ 0 w 17"/>
                <a:gd name="T1" fmla="*/ 0 h 11"/>
                <a:gd name="T2" fmla="*/ 13 w 17"/>
                <a:gd name="T3" fmla="*/ 11 h 11"/>
                <a:gd name="T4" fmla="*/ 0 w 17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1">
                  <a:moveTo>
                    <a:pt x="0" y="0"/>
                  </a:moveTo>
                  <a:cubicBezTo>
                    <a:pt x="1" y="0"/>
                    <a:pt x="17" y="9"/>
                    <a:pt x="13" y="11"/>
                  </a:cubicBezTo>
                  <a:cubicBezTo>
                    <a:pt x="8" y="7"/>
                    <a:pt x="2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98" name="Freeform 8"/>
            <p:cNvSpPr/>
            <p:nvPr/>
          </p:nvSpPr>
          <p:spPr bwMode="auto">
            <a:xfrm>
              <a:off x="4991100" y="642938"/>
              <a:ext cx="19050" cy="11113"/>
            </a:xfrm>
            <a:custGeom>
              <a:avLst/>
              <a:gdLst>
                <a:gd name="T0" fmla="*/ 14 w 14"/>
                <a:gd name="T1" fmla="*/ 6 h 8"/>
                <a:gd name="T2" fmla="*/ 4 w 14"/>
                <a:gd name="T3" fmla="*/ 0 h 8"/>
                <a:gd name="T4" fmla="*/ 14 w 14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8">
                  <a:moveTo>
                    <a:pt x="14" y="6"/>
                  </a:moveTo>
                  <a:cubicBezTo>
                    <a:pt x="14" y="8"/>
                    <a:pt x="0" y="1"/>
                    <a:pt x="4" y="0"/>
                  </a:cubicBezTo>
                  <a:cubicBezTo>
                    <a:pt x="8" y="0"/>
                    <a:pt x="10" y="3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99" name="Freeform 9"/>
            <p:cNvSpPr/>
            <p:nvPr/>
          </p:nvSpPr>
          <p:spPr bwMode="auto">
            <a:xfrm>
              <a:off x="4756150" y="552450"/>
              <a:ext cx="22225" cy="7938"/>
            </a:xfrm>
            <a:custGeom>
              <a:avLst/>
              <a:gdLst>
                <a:gd name="T0" fmla="*/ 0 w 15"/>
                <a:gd name="T1" fmla="*/ 2 h 6"/>
                <a:gd name="T2" fmla="*/ 15 w 15"/>
                <a:gd name="T3" fmla="*/ 3 h 6"/>
                <a:gd name="T4" fmla="*/ 14 w 15"/>
                <a:gd name="T5" fmla="*/ 6 h 6"/>
                <a:gd name="T6" fmla="*/ 0 w 15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6">
                  <a:moveTo>
                    <a:pt x="0" y="2"/>
                  </a:moveTo>
                  <a:cubicBezTo>
                    <a:pt x="3" y="0"/>
                    <a:pt x="8" y="1"/>
                    <a:pt x="15" y="3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1" y="6"/>
                    <a:pt x="2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0" name="Freeform 10"/>
            <p:cNvSpPr/>
            <p:nvPr/>
          </p:nvSpPr>
          <p:spPr bwMode="auto">
            <a:xfrm>
              <a:off x="4208463" y="2438400"/>
              <a:ext cx="17462" cy="6350"/>
            </a:xfrm>
            <a:custGeom>
              <a:avLst/>
              <a:gdLst>
                <a:gd name="T0" fmla="*/ 12 w 12"/>
                <a:gd name="T1" fmla="*/ 4 h 4"/>
                <a:gd name="T2" fmla="*/ 7 w 12"/>
                <a:gd name="T3" fmla="*/ 3 h 4"/>
                <a:gd name="T4" fmla="*/ 0 w 12"/>
                <a:gd name="T5" fmla="*/ 1 h 4"/>
                <a:gd name="T6" fmla="*/ 6 w 12"/>
                <a:gd name="T7" fmla="*/ 1 h 4"/>
                <a:gd name="T8" fmla="*/ 12 w 1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2" y="4"/>
                  </a:moveTo>
                  <a:cubicBezTo>
                    <a:pt x="12" y="4"/>
                    <a:pt x="10" y="4"/>
                    <a:pt x="7" y="3"/>
                  </a:cubicBezTo>
                  <a:cubicBezTo>
                    <a:pt x="5" y="3"/>
                    <a:pt x="2" y="1"/>
                    <a:pt x="0" y="1"/>
                  </a:cubicBezTo>
                  <a:cubicBezTo>
                    <a:pt x="1" y="0"/>
                    <a:pt x="3" y="0"/>
                    <a:pt x="6" y="1"/>
                  </a:cubicBezTo>
                  <a:cubicBezTo>
                    <a:pt x="8" y="2"/>
                    <a:pt x="11" y="3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1" name="Freeform 11"/>
            <p:cNvSpPr/>
            <p:nvPr/>
          </p:nvSpPr>
          <p:spPr bwMode="auto">
            <a:xfrm>
              <a:off x="4410075" y="2465388"/>
              <a:ext cx="19050" cy="6350"/>
            </a:xfrm>
            <a:custGeom>
              <a:avLst/>
              <a:gdLst>
                <a:gd name="T0" fmla="*/ 11 w 13"/>
                <a:gd name="T1" fmla="*/ 5 h 5"/>
                <a:gd name="T2" fmla="*/ 0 w 13"/>
                <a:gd name="T3" fmla="*/ 3 h 5"/>
                <a:gd name="T4" fmla="*/ 11 w 13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5">
                  <a:moveTo>
                    <a:pt x="11" y="5"/>
                  </a:moveTo>
                  <a:cubicBezTo>
                    <a:pt x="5" y="5"/>
                    <a:pt x="5" y="3"/>
                    <a:pt x="0" y="3"/>
                  </a:cubicBezTo>
                  <a:cubicBezTo>
                    <a:pt x="1" y="0"/>
                    <a:pt x="13" y="1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2" name="Freeform 12"/>
            <p:cNvSpPr/>
            <p:nvPr/>
          </p:nvSpPr>
          <p:spPr bwMode="auto">
            <a:xfrm>
              <a:off x="4586288" y="2447925"/>
              <a:ext cx="12700" cy="6350"/>
            </a:xfrm>
            <a:custGeom>
              <a:avLst/>
              <a:gdLst>
                <a:gd name="T0" fmla="*/ 9 w 10"/>
                <a:gd name="T1" fmla="*/ 3 h 4"/>
                <a:gd name="T2" fmla="*/ 0 w 10"/>
                <a:gd name="T3" fmla="*/ 4 h 4"/>
                <a:gd name="T4" fmla="*/ 9 w 10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">
                  <a:moveTo>
                    <a:pt x="9" y="3"/>
                  </a:moveTo>
                  <a:cubicBezTo>
                    <a:pt x="5" y="4"/>
                    <a:pt x="5" y="2"/>
                    <a:pt x="0" y="4"/>
                  </a:cubicBezTo>
                  <a:cubicBezTo>
                    <a:pt x="0" y="1"/>
                    <a:pt x="10" y="0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3" name="Freeform 13"/>
            <p:cNvSpPr/>
            <p:nvPr/>
          </p:nvSpPr>
          <p:spPr bwMode="auto">
            <a:xfrm>
              <a:off x="3859213" y="2181225"/>
              <a:ext cx="11112" cy="12700"/>
            </a:xfrm>
            <a:custGeom>
              <a:avLst/>
              <a:gdLst>
                <a:gd name="T0" fmla="*/ 0 w 8"/>
                <a:gd name="T1" fmla="*/ 2 h 9"/>
                <a:gd name="T2" fmla="*/ 8 w 8"/>
                <a:gd name="T3" fmla="*/ 8 h 9"/>
                <a:gd name="T4" fmla="*/ 0 w 8"/>
                <a:gd name="T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9">
                  <a:moveTo>
                    <a:pt x="0" y="2"/>
                  </a:moveTo>
                  <a:cubicBezTo>
                    <a:pt x="2" y="0"/>
                    <a:pt x="5" y="4"/>
                    <a:pt x="8" y="8"/>
                  </a:cubicBezTo>
                  <a:cubicBezTo>
                    <a:pt x="6" y="9"/>
                    <a:pt x="3" y="5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4" name="Freeform 14"/>
            <p:cNvSpPr/>
            <p:nvPr/>
          </p:nvSpPr>
          <p:spPr bwMode="auto">
            <a:xfrm>
              <a:off x="3987800" y="885825"/>
              <a:ext cx="19050" cy="14288"/>
            </a:xfrm>
            <a:custGeom>
              <a:avLst/>
              <a:gdLst>
                <a:gd name="T0" fmla="*/ 12 w 13"/>
                <a:gd name="T1" fmla="*/ 1 h 10"/>
                <a:gd name="T2" fmla="*/ 1 w 13"/>
                <a:gd name="T3" fmla="*/ 10 h 10"/>
                <a:gd name="T4" fmla="*/ 7 w 13"/>
                <a:gd name="T5" fmla="*/ 5 h 10"/>
                <a:gd name="T6" fmla="*/ 12 w 13"/>
                <a:gd name="T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0">
                  <a:moveTo>
                    <a:pt x="12" y="1"/>
                  </a:moveTo>
                  <a:cubicBezTo>
                    <a:pt x="13" y="3"/>
                    <a:pt x="4" y="9"/>
                    <a:pt x="1" y="10"/>
                  </a:cubicBezTo>
                  <a:cubicBezTo>
                    <a:pt x="0" y="8"/>
                    <a:pt x="5" y="7"/>
                    <a:pt x="7" y="5"/>
                  </a:cubicBezTo>
                  <a:cubicBezTo>
                    <a:pt x="7" y="4"/>
                    <a:pt x="8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5" name="Freeform 15"/>
            <p:cNvSpPr/>
            <p:nvPr/>
          </p:nvSpPr>
          <p:spPr bwMode="auto">
            <a:xfrm>
              <a:off x="4305300" y="2344738"/>
              <a:ext cx="15875" cy="4763"/>
            </a:xfrm>
            <a:custGeom>
              <a:avLst/>
              <a:gdLst>
                <a:gd name="T0" fmla="*/ 2 w 11"/>
                <a:gd name="T1" fmla="*/ 0 h 4"/>
                <a:gd name="T2" fmla="*/ 11 w 11"/>
                <a:gd name="T3" fmla="*/ 2 h 4"/>
                <a:gd name="T4" fmla="*/ 2 w 1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5" y="0"/>
                    <a:pt x="8" y="1"/>
                    <a:pt x="11" y="2"/>
                  </a:cubicBezTo>
                  <a:cubicBezTo>
                    <a:pt x="11" y="4"/>
                    <a:pt x="0" y="3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6" name="Freeform 16"/>
            <p:cNvSpPr/>
            <p:nvPr/>
          </p:nvSpPr>
          <p:spPr bwMode="auto">
            <a:xfrm>
              <a:off x="4279900" y="2338388"/>
              <a:ext cx="22225" cy="6350"/>
            </a:xfrm>
            <a:custGeom>
              <a:avLst/>
              <a:gdLst>
                <a:gd name="T0" fmla="*/ 0 w 17"/>
                <a:gd name="T1" fmla="*/ 2 h 5"/>
                <a:gd name="T2" fmla="*/ 17 w 17"/>
                <a:gd name="T3" fmla="*/ 4 h 5"/>
                <a:gd name="T4" fmla="*/ 10 w 17"/>
                <a:gd name="T5" fmla="*/ 5 h 5"/>
                <a:gd name="T6" fmla="*/ 5 w 17"/>
                <a:gd name="T7" fmla="*/ 3 h 5"/>
                <a:gd name="T8" fmla="*/ 0 w 17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0" y="2"/>
                  </a:moveTo>
                  <a:cubicBezTo>
                    <a:pt x="4" y="0"/>
                    <a:pt x="12" y="0"/>
                    <a:pt x="17" y="4"/>
                  </a:cubicBezTo>
                  <a:cubicBezTo>
                    <a:pt x="16" y="5"/>
                    <a:pt x="13" y="5"/>
                    <a:pt x="10" y="5"/>
                  </a:cubicBezTo>
                  <a:cubicBezTo>
                    <a:pt x="8" y="4"/>
                    <a:pt x="6" y="4"/>
                    <a:pt x="5" y="3"/>
                  </a:cubicBezTo>
                  <a:cubicBezTo>
                    <a:pt x="3" y="3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7" name="Freeform 17"/>
            <p:cNvSpPr/>
            <p:nvPr/>
          </p:nvSpPr>
          <p:spPr bwMode="auto">
            <a:xfrm>
              <a:off x="5189538" y="1308100"/>
              <a:ext cx="11112" cy="19050"/>
            </a:xfrm>
            <a:custGeom>
              <a:avLst/>
              <a:gdLst>
                <a:gd name="T0" fmla="*/ 8 w 8"/>
                <a:gd name="T1" fmla="*/ 9 h 14"/>
                <a:gd name="T2" fmla="*/ 4 w 8"/>
                <a:gd name="T3" fmla="*/ 0 h 14"/>
                <a:gd name="T4" fmla="*/ 8 w 8"/>
                <a:gd name="T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4">
                  <a:moveTo>
                    <a:pt x="8" y="9"/>
                  </a:moveTo>
                  <a:cubicBezTo>
                    <a:pt x="4" y="14"/>
                    <a:pt x="0" y="0"/>
                    <a:pt x="4" y="0"/>
                  </a:cubicBezTo>
                  <a:cubicBezTo>
                    <a:pt x="5" y="4"/>
                    <a:pt x="7" y="4"/>
                    <a:pt x="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8" name="Freeform 18"/>
            <p:cNvSpPr/>
            <p:nvPr/>
          </p:nvSpPr>
          <p:spPr bwMode="auto">
            <a:xfrm>
              <a:off x="3794125" y="1906588"/>
              <a:ext cx="6350" cy="14288"/>
            </a:xfrm>
            <a:custGeom>
              <a:avLst/>
              <a:gdLst>
                <a:gd name="T0" fmla="*/ 0 w 5"/>
                <a:gd name="T1" fmla="*/ 3 h 10"/>
                <a:gd name="T2" fmla="*/ 5 w 5"/>
                <a:gd name="T3" fmla="*/ 10 h 10"/>
                <a:gd name="T4" fmla="*/ 2 w 5"/>
                <a:gd name="T5" fmla="*/ 8 h 10"/>
                <a:gd name="T6" fmla="*/ 0 w 5"/>
                <a:gd name="T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0">
                  <a:moveTo>
                    <a:pt x="0" y="3"/>
                  </a:moveTo>
                  <a:cubicBezTo>
                    <a:pt x="2" y="0"/>
                    <a:pt x="5" y="7"/>
                    <a:pt x="5" y="10"/>
                  </a:cubicBezTo>
                  <a:cubicBezTo>
                    <a:pt x="4" y="10"/>
                    <a:pt x="3" y="9"/>
                    <a:pt x="2" y="8"/>
                  </a:cubicBezTo>
                  <a:cubicBezTo>
                    <a:pt x="1" y="6"/>
                    <a:pt x="1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9" name="Freeform 19"/>
            <p:cNvSpPr>
              <a:spLocks noEditPoints="1"/>
            </p:cNvSpPr>
            <p:nvPr/>
          </p:nvSpPr>
          <p:spPr bwMode="auto">
            <a:xfrm>
              <a:off x="3482976" y="522288"/>
              <a:ext cx="2090737" cy="2117725"/>
            </a:xfrm>
            <a:custGeom>
              <a:avLst/>
              <a:gdLst>
                <a:gd name="T0" fmla="*/ 1259 w 1515"/>
                <a:gd name="T1" fmla="*/ 230 h 1534"/>
                <a:gd name="T2" fmla="*/ 1482 w 1515"/>
                <a:gd name="T3" fmla="*/ 963 h 1534"/>
                <a:gd name="T4" fmla="*/ 1469 w 1515"/>
                <a:gd name="T5" fmla="*/ 1049 h 1534"/>
                <a:gd name="T6" fmla="*/ 1305 w 1515"/>
                <a:gd name="T7" fmla="*/ 253 h 1534"/>
                <a:gd name="T8" fmla="*/ 688 w 1515"/>
                <a:gd name="T9" fmla="*/ 4 h 1534"/>
                <a:gd name="T10" fmla="*/ 132 w 1515"/>
                <a:gd name="T11" fmla="*/ 316 h 1534"/>
                <a:gd name="T12" fmla="*/ 71 w 1515"/>
                <a:gd name="T13" fmla="*/ 739 h 1534"/>
                <a:gd name="T14" fmla="*/ 127 w 1515"/>
                <a:gd name="T15" fmla="*/ 575 h 1534"/>
                <a:gd name="T16" fmla="*/ 494 w 1515"/>
                <a:gd name="T17" fmla="*/ 205 h 1534"/>
                <a:gd name="T18" fmla="*/ 783 w 1515"/>
                <a:gd name="T19" fmla="*/ 194 h 1534"/>
                <a:gd name="T20" fmla="*/ 1198 w 1515"/>
                <a:gd name="T21" fmla="*/ 511 h 1534"/>
                <a:gd name="T22" fmla="*/ 1209 w 1515"/>
                <a:gd name="T23" fmla="*/ 912 h 1534"/>
                <a:gd name="T24" fmla="*/ 832 w 1515"/>
                <a:gd name="T25" fmla="*/ 1218 h 1534"/>
                <a:gd name="T26" fmla="*/ 1025 w 1515"/>
                <a:gd name="T27" fmla="*/ 1188 h 1534"/>
                <a:gd name="T28" fmla="*/ 967 w 1515"/>
                <a:gd name="T29" fmla="*/ 1237 h 1534"/>
                <a:gd name="T30" fmla="*/ 414 w 1515"/>
                <a:gd name="T31" fmla="*/ 1206 h 1534"/>
                <a:gd name="T32" fmla="*/ 373 w 1515"/>
                <a:gd name="T33" fmla="*/ 1194 h 1534"/>
                <a:gd name="T34" fmla="*/ 969 w 1515"/>
                <a:gd name="T35" fmla="*/ 1251 h 1534"/>
                <a:gd name="T36" fmla="*/ 859 w 1515"/>
                <a:gd name="T37" fmla="*/ 1317 h 1534"/>
                <a:gd name="T38" fmla="*/ 418 w 1515"/>
                <a:gd name="T39" fmla="*/ 1250 h 1534"/>
                <a:gd name="T40" fmla="*/ 205 w 1515"/>
                <a:gd name="T41" fmla="*/ 1049 h 1534"/>
                <a:gd name="T42" fmla="*/ 568 w 1515"/>
                <a:gd name="T43" fmla="*/ 1334 h 1534"/>
                <a:gd name="T44" fmla="*/ 1133 w 1515"/>
                <a:gd name="T45" fmla="*/ 1200 h 1534"/>
                <a:gd name="T46" fmla="*/ 811 w 1515"/>
                <a:gd name="T47" fmla="*/ 1371 h 1534"/>
                <a:gd name="T48" fmla="*/ 287 w 1515"/>
                <a:gd name="T49" fmla="*/ 1226 h 1534"/>
                <a:gd name="T50" fmla="*/ 874 w 1515"/>
                <a:gd name="T51" fmla="*/ 1382 h 1534"/>
                <a:gd name="T52" fmla="*/ 360 w 1515"/>
                <a:gd name="T53" fmla="*/ 1324 h 1534"/>
                <a:gd name="T54" fmla="*/ 53 w 1515"/>
                <a:gd name="T55" fmla="*/ 966 h 1534"/>
                <a:gd name="T56" fmla="*/ 319 w 1515"/>
                <a:gd name="T57" fmla="*/ 1342 h 1534"/>
                <a:gd name="T58" fmla="*/ 1023 w 1515"/>
                <a:gd name="T59" fmla="*/ 1374 h 1534"/>
                <a:gd name="T60" fmla="*/ 1097 w 1515"/>
                <a:gd name="T61" fmla="*/ 1391 h 1534"/>
                <a:gd name="T62" fmla="*/ 855 w 1515"/>
                <a:gd name="T63" fmla="*/ 1511 h 1534"/>
                <a:gd name="T64" fmla="*/ 1429 w 1515"/>
                <a:gd name="T65" fmla="*/ 987 h 1534"/>
                <a:gd name="T66" fmla="*/ 1219 w 1515"/>
                <a:gd name="T67" fmla="*/ 209 h 1534"/>
                <a:gd name="T68" fmla="*/ 1078 w 1515"/>
                <a:gd name="T69" fmla="*/ 127 h 1534"/>
                <a:gd name="T70" fmla="*/ 1288 w 1515"/>
                <a:gd name="T71" fmla="*/ 312 h 1534"/>
                <a:gd name="T72" fmla="*/ 1388 w 1515"/>
                <a:gd name="T73" fmla="*/ 932 h 1534"/>
                <a:gd name="T74" fmla="*/ 1245 w 1515"/>
                <a:gd name="T75" fmla="*/ 293 h 1534"/>
                <a:gd name="T76" fmla="*/ 335 w 1515"/>
                <a:gd name="T77" fmla="*/ 144 h 1534"/>
                <a:gd name="T78" fmla="*/ 697 w 1515"/>
                <a:gd name="T79" fmla="*/ 46 h 1534"/>
                <a:gd name="T80" fmla="*/ 1249 w 1515"/>
                <a:gd name="T81" fmla="*/ 1175 h 1534"/>
                <a:gd name="T82" fmla="*/ 246 w 1515"/>
                <a:gd name="T83" fmla="*/ 1263 h 1534"/>
                <a:gd name="T84" fmla="*/ 511 w 1515"/>
                <a:gd name="T85" fmla="*/ 1404 h 1534"/>
                <a:gd name="T86" fmla="*/ 800 w 1515"/>
                <a:gd name="T87" fmla="*/ 94 h 1534"/>
                <a:gd name="T88" fmla="*/ 1008 w 1515"/>
                <a:gd name="T89" fmla="*/ 176 h 1534"/>
                <a:gd name="T90" fmla="*/ 907 w 1515"/>
                <a:gd name="T91" fmla="*/ 1357 h 1534"/>
                <a:gd name="T92" fmla="*/ 1146 w 1515"/>
                <a:gd name="T93" fmla="*/ 318 h 1534"/>
                <a:gd name="T94" fmla="*/ 800 w 1515"/>
                <a:gd name="T95" fmla="*/ 142 h 1534"/>
                <a:gd name="T96" fmla="*/ 432 w 1515"/>
                <a:gd name="T97" fmla="*/ 1322 h 1534"/>
                <a:gd name="T98" fmla="*/ 1312 w 1515"/>
                <a:gd name="T99" fmla="*/ 766 h 1534"/>
                <a:gd name="T100" fmla="*/ 1169 w 1515"/>
                <a:gd name="T101" fmla="*/ 1155 h 1534"/>
                <a:gd name="T102" fmla="*/ 899 w 1515"/>
                <a:gd name="T103" fmla="*/ 194 h 1534"/>
                <a:gd name="T104" fmla="*/ 1034 w 1515"/>
                <a:gd name="T105" fmla="*/ 1248 h 1534"/>
                <a:gd name="T106" fmla="*/ 934 w 1515"/>
                <a:gd name="T107" fmla="*/ 1303 h 1534"/>
                <a:gd name="T108" fmla="*/ 1157 w 1515"/>
                <a:gd name="T109" fmla="*/ 393 h 1534"/>
                <a:gd name="T110" fmla="*/ 797 w 1515"/>
                <a:gd name="T111" fmla="*/ 1332 h 1534"/>
                <a:gd name="T112" fmla="*/ 536 w 1515"/>
                <a:gd name="T113" fmla="*/ 1311 h 1534"/>
                <a:gd name="T114" fmla="*/ 1176 w 1515"/>
                <a:gd name="T115" fmla="*/ 1021 h 1534"/>
                <a:gd name="T116" fmla="*/ 1083 w 1515"/>
                <a:gd name="T117" fmla="*/ 1118 h 1534"/>
                <a:gd name="T118" fmla="*/ 1228 w 1515"/>
                <a:gd name="T119" fmla="*/ 548 h 1534"/>
                <a:gd name="T120" fmla="*/ 1258 w 1515"/>
                <a:gd name="T121" fmla="*/ 895 h 1534"/>
                <a:gd name="T122" fmla="*/ 1192 w 1515"/>
                <a:gd name="T123" fmla="*/ 1043 h 1534"/>
                <a:gd name="T124" fmla="*/ 752 w 1515"/>
                <a:gd name="T125" fmla="*/ 1306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15" h="1534">
                  <a:moveTo>
                    <a:pt x="1219" y="209"/>
                  </a:moveTo>
                  <a:cubicBezTo>
                    <a:pt x="1214" y="204"/>
                    <a:pt x="1206" y="199"/>
                    <a:pt x="1200" y="194"/>
                  </a:cubicBezTo>
                  <a:cubicBezTo>
                    <a:pt x="1198" y="192"/>
                    <a:pt x="1197" y="191"/>
                    <a:pt x="1194" y="188"/>
                  </a:cubicBezTo>
                  <a:cubicBezTo>
                    <a:pt x="1188" y="182"/>
                    <a:pt x="1179" y="175"/>
                    <a:pt x="1172" y="169"/>
                  </a:cubicBezTo>
                  <a:cubicBezTo>
                    <a:pt x="1168" y="166"/>
                    <a:pt x="1164" y="163"/>
                    <a:pt x="1161" y="161"/>
                  </a:cubicBezTo>
                  <a:cubicBezTo>
                    <a:pt x="1158" y="159"/>
                    <a:pt x="1155" y="157"/>
                    <a:pt x="1153" y="156"/>
                  </a:cubicBezTo>
                  <a:cubicBezTo>
                    <a:pt x="1146" y="152"/>
                    <a:pt x="1144" y="152"/>
                    <a:pt x="1139" y="150"/>
                  </a:cubicBezTo>
                  <a:cubicBezTo>
                    <a:pt x="1138" y="150"/>
                    <a:pt x="1135" y="148"/>
                    <a:pt x="1134" y="147"/>
                  </a:cubicBezTo>
                  <a:cubicBezTo>
                    <a:pt x="1126" y="144"/>
                    <a:pt x="1125" y="141"/>
                    <a:pt x="1119" y="137"/>
                  </a:cubicBezTo>
                  <a:cubicBezTo>
                    <a:pt x="1111" y="131"/>
                    <a:pt x="1099" y="125"/>
                    <a:pt x="1086" y="118"/>
                  </a:cubicBezTo>
                  <a:cubicBezTo>
                    <a:pt x="1083" y="116"/>
                    <a:pt x="1080" y="113"/>
                    <a:pt x="1078" y="112"/>
                  </a:cubicBezTo>
                  <a:cubicBezTo>
                    <a:pt x="1075" y="110"/>
                    <a:pt x="1071" y="108"/>
                    <a:pt x="1067" y="106"/>
                  </a:cubicBezTo>
                  <a:cubicBezTo>
                    <a:pt x="1064" y="104"/>
                    <a:pt x="1060" y="103"/>
                    <a:pt x="1056" y="101"/>
                  </a:cubicBezTo>
                  <a:cubicBezTo>
                    <a:pt x="1053" y="99"/>
                    <a:pt x="1053" y="98"/>
                    <a:pt x="1050" y="96"/>
                  </a:cubicBezTo>
                  <a:cubicBezTo>
                    <a:pt x="1048" y="95"/>
                    <a:pt x="1045" y="95"/>
                    <a:pt x="1044" y="94"/>
                  </a:cubicBezTo>
                  <a:cubicBezTo>
                    <a:pt x="1040" y="92"/>
                    <a:pt x="1041" y="91"/>
                    <a:pt x="1038" y="89"/>
                  </a:cubicBezTo>
                  <a:cubicBezTo>
                    <a:pt x="1037" y="89"/>
                    <a:pt x="1033" y="88"/>
                    <a:pt x="1031" y="88"/>
                  </a:cubicBezTo>
                  <a:cubicBezTo>
                    <a:pt x="1023" y="85"/>
                    <a:pt x="1020" y="82"/>
                    <a:pt x="1017" y="80"/>
                  </a:cubicBezTo>
                  <a:cubicBezTo>
                    <a:pt x="1017" y="79"/>
                    <a:pt x="1017" y="77"/>
                    <a:pt x="1016" y="77"/>
                  </a:cubicBezTo>
                  <a:cubicBezTo>
                    <a:pt x="1015" y="76"/>
                    <a:pt x="1012" y="75"/>
                    <a:pt x="1011" y="75"/>
                  </a:cubicBezTo>
                  <a:cubicBezTo>
                    <a:pt x="1009" y="73"/>
                    <a:pt x="1008" y="72"/>
                    <a:pt x="1006" y="70"/>
                  </a:cubicBezTo>
                  <a:cubicBezTo>
                    <a:pt x="1004" y="69"/>
                    <a:pt x="997" y="68"/>
                    <a:pt x="992" y="67"/>
                  </a:cubicBezTo>
                  <a:cubicBezTo>
                    <a:pt x="997" y="72"/>
                    <a:pt x="1003" y="71"/>
                    <a:pt x="1009" y="74"/>
                  </a:cubicBezTo>
                  <a:cubicBezTo>
                    <a:pt x="1008" y="75"/>
                    <a:pt x="1014" y="77"/>
                    <a:pt x="1013" y="79"/>
                  </a:cubicBezTo>
                  <a:cubicBezTo>
                    <a:pt x="1009" y="78"/>
                    <a:pt x="1005" y="76"/>
                    <a:pt x="1001" y="74"/>
                  </a:cubicBezTo>
                  <a:cubicBezTo>
                    <a:pt x="996" y="71"/>
                    <a:pt x="992" y="69"/>
                    <a:pt x="988" y="67"/>
                  </a:cubicBezTo>
                  <a:cubicBezTo>
                    <a:pt x="982" y="66"/>
                    <a:pt x="979" y="66"/>
                    <a:pt x="974" y="64"/>
                  </a:cubicBezTo>
                  <a:cubicBezTo>
                    <a:pt x="974" y="63"/>
                    <a:pt x="973" y="62"/>
                    <a:pt x="973" y="61"/>
                  </a:cubicBezTo>
                  <a:cubicBezTo>
                    <a:pt x="974" y="56"/>
                    <a:pt x="987" y="63"/>
                    <a:pt x="989" y="59"/>
                  </a:cubicBezTo>
                  <a:cubicBezTo>
                    <a:pt x="991" y="61"/>
                    <a:pt x="989" y="63"/>
                    <a:pt x="995" y="65"/>
                  </a:cubicBezTo>
                  <a:cubicBezTo>
                    <a:pt x="1002" y="64"/>
                    <a:pt x="1004" y="67"/>
                    <a:pt x="1009" y="70"/>
                  </a:cubicBezTo>
                  <a:cubicBezTo>
                    <a:pt x="1011" y="71"/>
                    <a:pt x="1011" y="70"/>
                    <a:pt x="1014" y="71"/>
                  </a:cubicBezTo>
                  <a:cubicBezTo>
                    <a:pt x="1017" y="73"/>
                    <a:pt x="1017" y="74"/>
                    <a:pt x="1020" y="75"/>
                  </a:cubicBezTo>
                  <a:cubicBezTo>
                    <a:pt x="1028" y="78"/>
                    <a:pt x="1039" y="80"/>
                    <a:pt x="1047" y="84"/>
                  </a:cubicBezTo>
                  <a:cubicBezTo>
                    <a:pt x="1051" y="86"/>
                    <a:pt x="1053" y="90"/>
                    <a:pt x="1057" y="91"/>
                  </a:cubicBezTo>
                  <a:cubicBezTo>
                    <a:pt x="1062" y="93"/>
                    <a:pt x="1052" y="85"/>
                    <a:pt x="1060" y="89"/>
                  </a:cubicBezTo>
                  <a:cubicBezTo>
                    <a:pt x="1066" y="93"/>
                    <a:pt x="1069" y="97"/>
                    <a:pt x="1073" y="101"/>
                  </a:cubicBezTo>
                  <a:cubicBezTo>
                    <a:pt x="1077" y="99"/>
                    <a:pt x="1087" y="107"/>
                    <a:pt x="1093" y="110"/>
                  </a:cubicBezTo>
                  <a:cubicBezTo>
                    <a:pt x="1096" y="111"/>
                    <a:pt x="1098" y="111"/>
                    <a:pt x="1101" y="112"/>
                  </a:cubicBezTo>
                  <a:cubicBezTo>
                    <a:pt x="1111" y="118"/>
                    <a:pt x="1121" y="126"/>
                    <a:pt x="1132" y="133"/>
                  </a:cubicBezTo>
                  <a:cubicBezTo>
                    <a:pt x="1142" y="140"/>
                    <a:pt x="1151" y="148"/>
                    <a:pt x="1162" y="154"/>
                  </a:cubicBezTo>
                  <a:cubicBezTo>
                    <a:pt x="1167" y="152"/>
                    <a:pt x="1149" y="144"/>
                    <a:pt x="1153" y="142"/>
                  </a:cubicBezTo>
                  <a:cubicBezTo>
                    <a:pt x="1157" y="147"/>
                    <a:pt x="1166" y="153"/>
                    <a:pt x="1174" y="159"/>
                  </a:cubicBezTo>
                  <a:cubicBezTo>
                    <a:pt x="1177" y="161"/>
                    <a:pt x="1177" y="157"/>
                    <a:pt x="1182" y="162"/>
                  </a:cubicBezTo>
                  <a:cubicBezTo>
                    <a:pt x="1180" y="164"/>
                    <a:pt x="1190" y="177"/>
                    <a:pt x="1196" y="177"/>
                  </a:cubicBezTo>
                  <a:cubicBezTo>
                    <a:pt x="1196" y="175"/>
                    <a:pt x="1188" y="171"/>
                    <a:pt x="1189" y="169"/>
                  </a:cubicBezTo>
                  <a:cubicBezTo>
                    <a:pt x="1190" y="167"/>
                    <a:pt x="1192" y="165"/>
                    <a:pt x="1197" y="169"/>
                  </a:cubicBezTo>
                  <a:cubicBezTo>
                    <a:pt x="1194" y="170"/>
                    <a:pt x="1191" y="170"/>
                    <a:pt x="1197" y="175"/>
                  </a:cubicBezTo>
                  <a:cubicBezTo>
                    <a:pt x="1204" y="180"/>
                    <a:pt x="1195" y="168"/>
                    <a:pt x="1200" y="172"/>
                  </a:cubicBezTo>
                  <a:cubicBezTo>
                    <a:pt x="1208" y="179"/>
                    <a:pt x="1208" y="179"/>
                    <a:pt x="1208" y="179"/>
                  </a:cubicBezTo>
                  <a:cubicBezTo>
                    <a:pt x="1205" y="181"/>
                    <a:pt x="1205" y="181"/>
                    <a:pt x="1205" y="181"/>
                  </a:cubicBezTo>
                  <a:cubicBezTo>
                    <a:pt x="1209" y="186"/>
                    <a:pt x="1213" y="186"/>
                    <a:pt x="1217" y="190"/>
                  </a:cubicBezTo>
                  <a:cubicBezTo>
                    <a:pt x="1219" y="191"/>
                    <a:pt x="1222" y="195"/>
                    <a:pt x="1224" y="197"/>
                  </a:cubicBezTo>
                  <a:cubicBezTo>
                    <a:pt x="1230" y="203"/>
                    <a:pt x="1240" y="209"/>
                    <a:pt x="1247" y="215"/>
                  </a:cubicBezTo>
                  <a:cubicBezTo>
                    <a:pt x="1252" y="219"/>
                    <a:pt x="1256" y="224"/>
                    <a:pt x="1259" y="227"/>
                  </a:cubicBezTo>
                  <a:cubicBezTo>
                    <a:pt x="1262" y="230"/>
                    <a:pt x="1269" y="229"/>
                    <a:pt x="1268" y="236"/>
                  </a:cubicBezTo>
                  <a:cubicBezTo>
                    <a:pt x="1266" y="236"/>
                    <a:pt x="1261" y="229"/>
                    <a:pt x="1259" y="230"/>
                  </a:cubicBezTo>
                  <a:cubicBezTo>
                    <a:pt x="1265" y="239"/>
                    <a:pt x="1278" y="247"/>
                    <a:pt x="1284" y="257"/>
                  </a:cubicBezTo>
                  <a:cubicBezTo>
                    <a:pt x="1287" y="260"/>
                    <a:pt x="1284" y="252"/>
                    <a:pt x="1290" y="258"/>
                  </a:cubicBezTo>
                  <a:cubicBezTo>
                    <a:pt x="1295" y="265"/>
                    <a:pt x="1301" y="269"/>
                    <a:pt x="1307" y="276"/>
                  </a:cubicBezTo>
                  <a:cubicBezTo>
                    <a:pt x="1312" y="282"/>
                    <a:pt x="1317" y="288"/>
                    <a:pt x="1322" y="295"/>
                  </a:cubicBezTo>
                  <a:cubicBezTo>
                    <a:pt x="1325" y="298"/>
                    <a:pt x="1327" y="301"/>
                    <a:pt x="1329" y="304"/>
                  </a:cubicBezTo>
                  <a:cubicBezTo>
                    <a:pt x="1331" y="307"/>
                    <a:pt x="1333" y="309"/>
                    <a:pt x="1335" y="312"/>
                  </a:cubicBezTo>
                  <a:cubicBezTo>
                    <a:pt x="1339" y="315"/>
                    <a:pt x="1341" y="315"/>
                    <a:pt x="1344" y="319"/>
                  </a:cubicBezTo>
                  <a:cubicBezTo>
                    <a:pt x="1347" y="323"/>
                    <a:pt x="1347" y="327"/>
                    <a:pt x="1350" y="332"/>
                  </a:cubicBezTo>
                  <a:cubicBezTo>
                    <a:pt x="1352" y="335"/>
                    <a:pt x="1355" y="337"/>
                    <a:pt x="1357" y="340"/>
                  </a:cubicBezTo>
                  <a:cubicBezTo>
                    <a:pt x="1362" y="346"/>
                    <a:pt x="1365" y="353"/>
                    <a:pt x="1369" y="357"/>
                  </a:cubicBezTo>
                  <a:cubicBezTo>
                    <a:pt x="1369" y="354"/>
                    <a:pt x="1365" y="349"/>
                    <a:pt x="1368" y="348"/>
                  </a:cubicBezTo>
                  <a:cubicBezTo>
                    <a:pt x="1371" y="353"/>
                    <a:pt x="1376" y="360"/>
                    <a:pt x="1374" y="361"/>
                  </a:cubicBezTo>
                  <a:cubicBezTo>
                    <a:pt x="1373" y="365"/>
                    <a:pt x="1366" y="355"/>
                    <a:pt x="1371" y="363"/>
                  </a:cubicBezTo>
                  <a:cubicBezTo>
                    <a:pt x="1373" y="366"/>
                    <a:pt x="1374" y="367"/>
                    <a:pt x="1375" y="368"/>
                  </a:cubicBezTo>
                  <a:cubicBezTo>
                    <a:pt x="1377" y="371"/>
                    <a:pt x="1377" y="372"/>
                    <a:pt x="1378" y="374"/>
                  </a:cubicBezTo>
                  <a:cubicBezTo>
                    <a:pt x="1383" y="380"/>
                    <a:pt x="1389" y="386"/>
                    <a:pt x="1394" y="396"/>
                  </a:cubicBezTo>
                  <a:cubicBezTo>
                    <a:pt x="1403" y="396"/>
                    <a:pt x="1409" y="427"/>
                    <a:pt x="1417" y="432"/>
                  </a:cubicBezTo>
                  <a:cubicBezTo>
                    <a:pt x="1414" y="434"/>
                    <a:pt x="1418" y="443"/>
                    <a:pt x="1422" y="453"/>
                  </a:cubicBezTo>
                  <a:cubicBezTo>
                    <a:pt x="1425" y="453"/>
                    <a:pt x="1422" y="443"/>
                    <a:pt x="1426" y="449"/>
                  </a:cubicBezTo>
                  <a:cubicBezTo>
                    <a:pt x="1429" y="454"/>
                    <a:pt x="1428" y="457"/>
                    <a:pt x="1429" y="461"/>
                  </a:cubicBezTo>
                  <a:cubicBezTo>
                    <a:pt x="1428" y="461"/>
                    <a:pt x="1426" y="456"/>
                    <a:pt x="1425" y="458"/>
                  </a:cubicBezTo>
                  <a:cubicBezTo>
                    <a:pt x="1428" y="463"/>
                    <a:pt x="1430" y="476"/>
                    <a:pt x="1433" y="473"/>
                  </a:cubicBezTo>
                  <a:cubicBezTo>
                    <a:pt x="1436" y="471"/>
                    <a:pt x="1427" y="463"/>
                    <a:pt x="1431" y="462"/>
                  </a:cubicBezTo>
                  <a:cubicBezTo>
                    <a:pt x="1439" y="468"/>
                    <a:pt x="1438" y="484"/>
                    <a:pt x="1439" y="489"/>
                  </a:cubicBezTo>
                  <a:cubicBezTo>
                    <a:pt x="1441" y="493"/>
                    <a:pt x="1444" y="498"/>
                    <a:pt x="1446" y="504"/>
                  </a:cubicBezTo>
                  <a:cubicBezTo>
                    <a:pt x="1448" y="512"/>
                    <a:pt x="1448" y="517"/>
                    <a:pt x="1452" y="520"/>
                  </a:cubicBezTo>
                  <a:cubicBezTo>
                    <a:pt x="1453" y="525"/>
                    <a:pt x="1450" y="525"/>
                    <a:pt x="1453" y="531"/>
                  </a:cubicBezTo>
                  <a:cubicBezTo>
                    <a:pt x="1455" y="530"/>
                    <a:pt x="1456" y="533"/>
                    <a:pt x="1457" y="537"/>
                  </a:cubicBezTo>
                  <a:cubicBezTo>
                    <a:pt x="1458" y="541"/>
                    <a:pt x="1459" y="546"/>
                    <a:pt x="1460" y="549"/>
                  </a:cubicBezTo>
                  <a:cubicBezTo>
                    <a:pt x="1460" y="550"/>
                    <a:pt x="1462" y="550"/>
                    <a:pt x="1463" y="552"/>
                  </a:cubicBezTo>
                  <a:cubicBezTo>
                    <a:pt x="1464" y="556"/>
                    <a:pt x="1465" y="561"/>
                    <a:pt x="1466" y="567"/>
                  </a:cubicBezTo>
                  <a:cubicBezTo>
                    <a:pt x="1467" y="571"/>
                    <a:pt x="1468" y="571"/>
                    <a:pt x="1469" y="575"/>
                  </a:cubicBezTo>
                  <a:cubicBezTo>
                    <a:pt x="1471" y="583"/>
                    <a:pt x="1469" y="580"/>
                    <a:pt x="1472" y="585"/>
                  </a:cubicBezTo>
                  <a:cubicBezTo>
                    <a:pt x="1475" y="589"/>
                    <a:pt x="1475" y="599"/>
                    <a:pt x="1477" y="605"/>
                  </a:cubicBezTo>
                  <a:cubicBezTo>
                    <a:pt x="1479" y="605"/>
                    <a:pt x="1481" y="604"/>
                    <a:pt x="1483" y="606"/>
                  </a:cubicBezTo>
                  <a:cubicBezTo>
                    <a:pt x="1481" y="617"/>
                    <a:pt x="1485" y="625"/>
                    <a:pt x="1487" y="634"/>
                  </a:cubicBezTo>
                  <a:cubicBezTo>
                    <a:pt x="1489" y="642"/>
                    <a:pt x="1492" y="656"/>
                    <a:pt x="1492" y="659"/>
                  </a:cubicBezTo>
                  <a:cubicBezTo>
                    <a:pt x="1491" y="662"/>
                    <a:pt x="1489" y="657"/>
                    <a:pt x="1489" y="663"/>
                  </a:cubicBezTo>
                  <a:cubicBezTo>
                    <a:pt x="1491" y="676"/>
                    <a:pt x="1496" y="688"/>
                    <a:pt x="1495" y="699"/>
                  </a:cubicBezTo>
                  <a:cubicBezTo>
                    <a:pt x="1497" y="701"/>
                    <a:pt x="1497" y="693"/>
                    <a:pt x="1498" y="699"/>
                  </a:cubicBezTo>
                  <a:cubicBezTo>
                    <a:pt x="1499" y="721"/>
                    <a:pt x="1502" y="736"/>
                    <a:pt x="1503" y="753"/>
                  </a:cubicBezTo>
                  <a:cubicBezTo>
                    <a:pt x="1499" y="754"/>
                    <a:pt x="1499" y="766"/>
                    <a:pt x="1499" y="776"/>
                  </a:cubicBezTo>
                  <a:cubicBezTo>
                    <a:pt x="1500" y="778"/>
                    <a:pt x="1502" y="770"/>
                    <a:pt x="1502" y="776"/>
                  </a:cubicBezTo>
                  <a:cubicBezTo>
                    <a:pt x="1502" y="786"/>
                    <a:pt x="1504" y="798"/>
                    <a:pt x="1504" y="804"/>
                  </a:cubicBezTo>
                  <a:cubicBezTo>
                    <a:pt x="1504" y="807"/>
                    <a:pt x="1502" y="809"/>
                    <a:pt x="1502" y="813"/>
                  </a:cubicBezTo>
                  <a:cubicBezTo>
                    <a:pt x="1501" y="817"/>
                    <a:pt x="1503" y="820"/>
                    <a:pt x="1502" y="824"/>
                  </a:cubicBezTo>
                  <a:cubicBezTo>
                    <a:pt x="1502" y="827"/>
                    <a:pt x="1501" y="831"/>
                    <a:pt x="1501" y="834"/>
                  </a:cubicBezTo>
                  <a:cubicBezTo>
                    <a:pt x="1500" y="841"/>
                    <a:pt x="1501" y="845"/>
                    <a:pt x="1500" y="850"/>
                  </a:cubicBezTo>
                  <a:cubicBezTo>
                    <a:pt x="1500" y="853"/>
                    <a:pt x="1498" y="856"/>
                    <a:pt x="1497" y="860"/>
                  </a:cubicBezTo>
                  <a:cubicBezTo>
                    <a:pt x="1495" y="866"/>
                    <a:pt x="1494" y="875"/>
                    <a:pt x="1493" y="881"/>
                  </a:cubicBezTo>
                  <a:cubicBezTo>
                    <a:pt x="1492" y="886"/>
                    <a:pt x="1496" y="890"/>
                    <a:pt x="1494" y="897"/>
                  </a:cubicBezTo>
                  <a:cubicBezTo>
                    <a:pt x="1493" y="900"/>
                    <a:pt x="1491" y="899"/>
                    <a:pt x="1491" y="905"/>
                  </a:cubicBezTo>
                  <a:cubicBezTo>
                    <a:pt x="1494" y="907"/>
                    <a:pt x="1492" y="909"/>
                    <a:pt x="1492" y="912"/>
                  </a:cubicBezTo>
                  <a:cubicBezTo>
                    <a:pt x="1491" y="918"/>
                    <a:pt x="1489" y="933"/>
                    <a:pt x="1488" y="935"/>
                  </a:cubicBezTo>
                  <a:cubicBezTo>
                    <a:pt x="1488" y="939"/>
                    <a:pt x="1485" y="944"/>
                    <a:pt x="1484" y="948"/>
                  </a:cubicBezTo>
                  <a:cubicBezTo>
                    <a:pt x="1484" y="951"/>
                    <a:pt x="1484" y="954"/>
                    <a:pt x="1484" y="956"/>
                  </a:cubicBezTo>
                  <a:cubicBezTo>
                    <a:pt x="1484" y="959"/>
                    <a:pt x="1482" y="960"/>
                    <a:pt x="1482" y="963"/>
                  </a:cubicBezTo>
                  <a:cubicBezTo>
                    <a:pt x="1481" y="964"/>
                    <a:pt x="1481" y="967"/>
                    <a:pt x="1480" y="970"/>
                  </a:cubicBezTo>
                  <a:cubicBezTo>
                    <a:pt x="1479" y="973"/>
                    <a:pt x="1478" y="976"/>
                    <a:pt x="1477" y="979"/>
                  </a:cubicBezTo>
                  <a:cubicBezTo>
                    <a:pt x="1476" y="985"/>
                    <a:pt x="1474" y="992"/>
                    <a:pt x="1473" y="996"/>
                  </a:cubicBezTo>
                  <a:cubicBezTo>
                    <a:pt x="1472" y="999"/>
                    <a:pt x="1471" y="1007"/>
                    <a:pt x="1471" y="1007"/>
                  </a:cubicBezTo>
                  <a:cubicBezTo>
                    <a:pt x="1471" y="1009"/>
                    <a:pt x="1470" y="1009"/>
                    <a:pt x="1469" y="1011"/>
                  </a:cubicBezTo>
                  <a:cubicBezTo>
                    <a:pt x="1466" y="1022"/>
                    <a:pt x="1463" y="1036"/>
                    <a:pt x="1459" y="1047"/>
                  </a:cubicBezTo>
                  <a:cubicBezTo>
                    <a:pt x="1458" y="1049"/>
                    <a:pt x="1457" y="1050"/>
                    <a:pt x="1455" y="1054"/>
                  </a:cubicBezTo>
                  <a:cubicBezTo>
                    <a:pt x="1455" y="1055"/>
                    <a:pt x="1456" y="1058"/>
                    <a:pt x="1455" y="1059"/>
                  </a:cubicBezTo>
                  <a:cubicBezTo>
                    <a:pt x="1455" y="1061"/>
                    <a:pt x="1452" y="1065"/>
                    <a:pt x="1452" y="1067"/>
                  </a:cubicBezTo>
                  <a:cubicBezTo>
                    <a:pt x="1451" y="1070"/>
                    <a:pt x="1452" y="1072"/>
                    <a:pt x="1452" y="1074"/>
                  </a:cubicBezTo>
                  <a:cubicBezTo>
                    <a:pt x="1451" y="1082"/>
                    <a:pt x="1449" y="1084"/>
                    <a:pt x="1445" y="1092"/>
                  </a:cubicBezTo>
                  <a:cubicBezTo>
                    <a:pt x="1441" y="1100"/>
                    <a:pt x="1437" y="1109"/>
                    <a:pt x="1435" y="1114"/>
                  </a:cubicBezTo>
                  <a:cubicBezTo>
                    <a:pt x="1433" y="1114"/>
                    <a:pt x="1434" y="1111"/>
                    <a:pt x="1432" y="1111"/>
                  </a:cubicBezTo>
                  <a:cubicBezTo>
                    <a:pt x="1429" y="1116"/>
                    <a:pt x="1431" y="1118"/>
                    <a:pt x="1428" y="1123"/>
                  </a:cubicBezTo>
                  <a:cubicBezTo>
                    <a:pt x="1426" y="1127"/>
                    <a:pt x="1424" y="1127"/>
                    <a:pt x="1422" y="1132"/>
                  </a:cubicBezTo>
                  <a:cubicBezTo>
                    <a:pt x="1420" y="1136"/>
                    <a:pt x="1421" y="1136"/>
                    <a:pt x="1419" y="1141"/>
                  </a:cubicBezTo>
                  <a:cubicBezTo>
                    <a:pt x="1418" y="1143"/>
                    <a:pt x="1412" y="1151"/>
                    <a:pt x="1416" y="1151"/>
                  </a:cubicBezTo>
                  <a:cubicBezTo>
                    <a:pt x="1420" y="1144"/>
                    <a:pt x="1424" y="1136"/>
                    <a:pt x="1428" y="1131"/>
                  </a:cubicBezTo>
                  <a:cubicBezTo>
                    <a:pt x="1430" y="1128"/>
                    <a:pt x="1434" y="1121"/>
                    <a:pt x="1435" y="1124"/>
                  </a:cubicBezTo>
                  <a:cubicBezTo>
                    <a:pt x="1433" y="1128"/>
                    <a:pt x="1431" y="1131"/>
                    <a:pt x="1429" y="1133"/>
                  </a:cubicBezTo>
                  <a:cubicBezTo>
                    <a:pt x="1423" y="1141"/>
                    <a:pt x="1424" y="1141"/>
                    <a:pt x="1420" y="1148"/>
                  </a:cubicBezTo>
                  <a:cubicBezTo>
                    <a:pt x="1420" y="1149"/>
                    <a:pt x="1418" y="1149"/>
                    <a:pt x="1417" y="1152"/>
                  </a:cubicBezTo>
                  <a:cubicBezTo>
                    <a:pt x="1415" y="1157"/>
                    <a:pt x="1414" y="1160"/>
                    <a:pt x="1410" y="1163"/>
                  </a:cubicBezTo>
                  <a:cubicBezTo>
                    <a:pt x="1409" y="1166"/>
                    <a:pt x="1411" y="1167"/>
                    <a:pt x="1410" y="1171"/>
                  </a:cubicBezTo>
                  <a:cubicBezTo>
                    <a:pt x="1403" y="1178"/>
                    <a:pt x="1403" y="1185"/>
                    <a:pt x="1400" y="1190"/>
                  </a:cubicBezTo>
                  <a:cubicBezTo>
                    <a:pt x="1398" y="1193"/>
                    <a:pt x="1396" y="1194"/>
                    <a:pt x="1394" y="1197"/>
                  </a:cubicBezTo>
                  <a:cubicBezTo>
                    <a:pt x="1392" y="1202"/>
                    <a:pt x="1394" y="1205"/>
                    <a:pt x="1390" y="1210"/>
                  </a:cubicBezTo>
                  <a:cubicBezTo>
                    <a:pt x="1384" y="1217"/>
                    <a:pt x="1379" y="1217"/>
                    <a:pt x="1383" y="1208"/>
                  </a:cubicBezTo>
                  <a:cubicBezTo>
                    <a:pt x="1390" y="1200"/>
                    <a:pt x="1397" y="1191"/>
                    <a:pt x="1398" y="1184"/>
                  </a:cubicBezTo>
                  <a:cubicBezTo>
                    <a:pt x="1390" y="1193"/>
                    <a:pt x="1382" y="1206"/>
                    <a:pt x="1380" y="1211"/>
                  </a:cubicBezTo>
                  <a:cubicBezTo>
                    <a:pt x="1377" y="1219"/>
                    <a:pt x="1380" y="1217"/>
                    <a:pt x="1377" y="1225"/>
                  </a:cubicBezTo>
                  <a:cubicBezTo>
                    <a:pt x="1376" y="1227"/>
                    <a:pt x="1373" y="1232"/>
                    <a:pt x="1373" y="1233"/>
                  </a:cubicBezTo>
                  <a:cubicBezTo>
                    <a:pt x="1372" y="1233"/>
                    <a:pt x="1371" y="1238"/>
                    <a:pt x="1369" y="1238"/>
                  </a:cubicBezTo>
                  <a:cubicBezTo>
                    <a:pt x="1368" y="1236"/>
                    <a:pt x="1376" y="1224"/>
                    <a:pt x="1370" y="1228"/>
                  </a:cubicBezTo>
                  <a:cubicBezTo>
                    <a:pt x="1365" y="1236"/>
                    <a:pt x="1366" y="1239"/>
                    <a:pt x="1363" y="1245"/>
                  </a:cubicBezTo>
                  <a:cubicBezTo>
                    <a:pt x="1357" y="1255"/>
                    <a:pt x="1346" y="1266"/>
                    <a:pt x="1339" y="1276"/>
                  </a:cubicBezTo>
                  <a:cubicBezTo>
                    <a:pt x="1337" y="1278"/>
                    <a:pt x="1336" y="1281"/>
                    <a:pt x="1334" y="1284"/>
                  </a:cubicBezTo>
                  <a:cubicBezTo>
                    <a:pt x="1333" y="1287"/>
                    <a:pt x="1328" y="1290"/>
                    <a:pt x="1325" y="1293"/>
                  </a:cubicBezTo>
                  <a:cubicBezTo>
                    <a:pt x="1321" y="1298"/>
                    <a:pt x="1317" y="1304"/>
                    <a:pt x="1319" y="1306"/>
                  </a:cubicBezTo>
                  <a:cubicBezTo>
                    <a:pt x="1322" y="1306"/>
                    <a:pt x="1326" y="1299"/>
                    <a:pt x="1329" y="1297"/>
                  </a:cubicBezTo>
                  <a:cubicBezTo>
                    <a:pt x="1330" y="1296"/>
                    <a:pt x="1331" y="1297"/>
                    <a:pt x="1332" y="1296"/>
                  </a:cubicBezTo>
                  <a:cubicBezTo>
                    <a:pt x="1336" y="1291"/>
                    <a:pt x="1334" y="1290"/>
                    <a:pt x="1338" y="1284"/>
                  </a:cubicBezTo>
                  <a:cubicBezTo>
                    <a:pt x="1347" y="1281"/>
                    <a:pt x="1350" y="1272"/>
                    <a:pt x="1356" y="1264"/>
                  </a:cubicBezTo>
                  <a:cubicBezTo>
                    <a:pt x="1358" y="1261"/>
                    <a:pt x="1362" y="1257"/>
                    <a:pt x="1364" y="1254"/>
                  </a:cubicBezTo>
                  <a:cubicBezTo>
                    <a:pt x="1369" y="1248"/>
                    <a:pt x="1373" y="1242"/>
                    <a:pt x="1377" y="1235"/>
                  </a:cubicBezTo>
                  <a:cubicBezTo>
                    <a:pt x="1379" y="1232"/>
                    <a:pt x="1381" y="1228"/>
                    <a:pt x="1384" y="1225"/>
                  </a:cubicBezTo>
                  <a:cubicBezTo>
                    <a:pt x="1386" y="1222"/>
                    <a:pt x="1388" y="1218"/>
                    <a:pt x="1390" y="1215"/>
                  </a:cubicBezTo>
                  <a:cubicBezTo>
                    <a:pt x="1392" y="1212"/>
                    <a:pt x="1394" y="1210"/>
                    <a:pt x="1397" y="1206"/>
                  </a:cubicBezTo>
                  <a:cubicBezTo>
                    <a:pt x="1400" y="1201"/>
                    <a:pt x="1401" y="1197"/>
                    <a:pt x="1404" y="1192"/>
                  </a:cubicBezTo>
                  <a:cubicBezTo>
                    <a:pt x="1406" y="1187"/>
                    <a:pt x="1410" y="1182"/>
                    <a:pt x="1413" y="1177"/>
                  </a:cubicBezTo>
                  <a:cubicBezTo>
                    <a:pt x="1417" y="1169"/>
                    <a:pt x="1419" y="1160"/>
                    <a:pt x="1423" y="1152"/>
                  </a:cubicBezTo>
                  <a:cubicBezTo>
                    <a:pt x="1424" y="1150"/>
                    <a:pt x="1426" y="1149"/>
                    <a:pt x="1428" y="1145"/>
                  </a:cubicBezTo>
                  <a:cubicBezTo>
                    <a:pt x="1431" y="1138"/>
                    <a:pt x="1436" y="1130"/>
                    <a:pt x="1440" y="1121"/>
                  </a:cubicBezTo>
                  <a:cubicBezTo>
                    <a:pt x="1445" y="1113"/>
                    <a:pt x="1449" y="1104"/>
                    <a:pt x="1452" y="1096"/>
                  </a:cubicBezTo>
                  <a:cubicBezTo>
                    <a:pt x="1454" y="1090"/>
                    <a:pt x="1455" y="1086"/>
                    <a:pt x="1457" y="1081"/>
                  </a:cubicBezTo>
                  <a:cubicBezTo>
                    <a:pt x="1459" y="1074"/>
                    <a:pt x="1462" y="1067"/>
                    <a:pt x="1465" y="1059"/>
                  </a:cubicBezTo>
                  <a:cubicBezTo>
                    <a:pt x="1466" y="1056"/>
                    <a:pt x="1467" y="1052"/>
                    <a:pt x="1469" y="1049"/>
                  </a:cubicBezTo>
                  <a:cubicBezTo>
                    <a:pt x="1470" y="1046"/>
                    <a:pt x="1471" y="1043"/>
                    <a:pt x="1472" y="1040"/>
                  </a:cubicBezTo>
                  <a:cubicBezTo>
                    <a:pt x="1473" y="1036"/>
                    <a:pt x="1475" y="1033"/>
                    <a:pt x="1476" y="1029"/>
                  </a:cubicBezTo>
                  <a:cubicBezTo>
                    <a:pt x="1478" y="1025"/>
                    <a:pt x="1477" y="1021"/>
                    <a:pt x="1478" y="1016"/>
                  </a:cubicBezTo>
                  <a:cubicBezTo>
                    <a:pt x="1479" y="1015"/>
                    <a:pt x="1480" y="1013"/>
                    <a:pt x="1481" y="1011"/>
                  </a:cubicBezTo>
                  <a:cubicBezTo>
                    <a:pt x="1481" y="1009"/>
                    <a:pt x="1482" y="1006"/>
                    <a:pt x="1483" y="1004"/>
                  </a:cubicBezTo>
                  <a:cubicBezTo>
                    <a:pt x="1487" y="993"/>
                    <a:pt x="1488" y="984"/>
                    <a:pt x="1490" y="978"/>
                  </a:cubicBezTo>
                  <a:cubicBezTo>
                    <a:pt x="1491" y="975"/>
                    <a:pt x="1492" y="975"/>
                    <a:pt x="1493" y="970"/>
                  </a:cubicBezTo>
                  <a:cubicBezTo>
                    <a:pt x="1494" y="964"/>
                    <a:pt x="1494" y="958"/>
                    <a:pt x="1496" y="953"/>
                  </a:cubicBezTo>
                  <a:cubicBezTo>
                    <a:pt x="1497" y="945"/>
                    <a:pt x="1500" y="938"/>
                    <a:pt x="1502" y="931"/>
                  </a:cubicBezTo>
                  <a:cubicBezTo>
                    <a:pt x="1502" y="928"/>
                    <a:pt x="1501" y="924"/>
                    <a:pt x="1502" y="920"/>
                  </a:cubicBezTo>
                  <a:cubicBezTo>
                    <a:pt x="1503" y="909"/>
                    <a:pt x="1508" y="894"/>
                    <a:pt x="1508" y="884"/>
                  </a:cubicBezTo>
                  <a:cubicBezTo>
                    <a:pt x="1509" y="879"/>
                    <a:pt x="1508" y="877"/>
                    <a:pt x="1508" y="872"/>
                  </a:cubicBezTo>
                  <a:cubicBezTo>
                    <a:pt x="1509" y="863"/>
                    <a:pt x="1512" y="856"/>
                    <a:pt x="1512" y="847"/>
                  </a:cubicBezTo>
                  <a:cubicBezTo>
                    <a:pt x="1513" y="840"/>
                    <a:pt x="1513" y="833"/>
                    <a:pt x="1514" y="826"/>
                  </a:cubicBezTo>
                  <a:cubicBezTo>
                    <a:pt x="1514" y="823"/>
                    <a:pt x="1514" y="819"/>
                    <a:pt x="1514" y="817"/>
                  </a:cubicBezTo>
                  <a:cubicBezTo>
                    <a:pt x="1514" y="814"/>
                    <a:pt x="1514" y="811"/>
                    <a:pt x="1514" y="809"/>
                  </a:cubicBezTo>
                  <a:cubicBezTo>
                    <a:pt x="1514" y="806"/>
                    <a:pt x="1515" y="801"/>
                    <a:pt x="1515" y="798"/>
                  </a:cubicBezTo>
                  <a:cubicBezTo>
                    <a:pt x="1515" y="796"/>
                    <a:pt x="1513" y="796"/>
                    <a:pt x="1513" y="792"/>
                  </a:cubicBezTo>
                  <a:cubicBezTo>
                    <a:pt x="1513" y="792"/>
                    <a:pt x="1513" y="783"/>
                    <a:pt x="1513" y="783"/>
                  </a:cubicBezTo>
                  <a:cubicBezTo>
                    <a:pt x="1514" y="778"/>
                    <a:pt x="1515" y="775"/>
                    <a:pt x="1514" y="770"/>
                  </a:cubicBezTo>
                  <a:cubicBezTo>
                    <a:pt x="1514" y="756"/>
                    <a:pt x="1512" y="742"/>
                    <a:pt x="1512" y="733"/>
                  </a:cubicBezTo>
                  <a:cubicBezTo>
                    <a:pt x="1511" y="721"/>
                    <a:pt x="1511" y="716"/>
                    <a:pt x="1510" y="711"/>
                  </a:cubicBezTo>
                  <a:cubicBezTo>
                    <a:pt x="1508" y="703"/>
                    <a:pt x="1510" y="694"/>
                    <a:pt x="1508" y="685"/>
                  </a:cubicBezTo>
                  <a:cubicBezTo>
                    <a:pt x="1508" y="679"/>
                    <a:pt x="1505" y="672"/>
                    <a:pt x="1505" y="666"/>
                  </a:cubicBezTo>
                  <a:cubicBezTo>
                    <a:pt x="1504" y="663"/>
                    <a:pt x="1505" y="662"/>
                    <a:pt x="1504" y="657"/>
                  </a:cubicBezTo>
                  <a:cubicBezTo>
                    <a:pt x="1504" y="650"/>
                    <a:pt x="1501" y="643"/>
                    <a:pt x="1500" y="636"/>
                  </a:cubicBezTo>
                  <a:cubicBezTo>
                    <a:pt x="1500" y="633"/>
                    <a:pt x="1501" y="627"/>
                    <a:pt x="1500" y="625"/>
                  </a:cubicBezTo>
                  <a:cubicBezTo>
                    <a:pt x="1501" y="625"/>
                    <a:pt x="1497" y="620"/>
                    <a:pt x="1497" y="617"/>
                  </a:cubicBezTo>
                  <a:cubicBezTo>
                    <a:pt x="1495" y="612"/>
                    <a:pt x="1494" y="606"/>
                    <a:pt x="1493" y="602"/>
                  </a:cubicBezTo>
                  <a:cubicBezTo>
                    <a:pt x="1492" y="599"/>
                    <a:pt x="1490" y="598"/>
                    <a:pt x="1489" y="594"/>
                  </a:cubicBezTo>
                  <a:cubicBezTo>
                    <a:pt x="1488" y="589"/>
                    <a:pt x="1486" y="583"/>
                    <a:pt x="1485" y="577"/>
                  </a:cubicBezTo>
                  <a:cubicBezTo>
                    <a:pt x="1483" y="570"/>
                    <a:pt x="1481" y="564"/>
                    <a:pt x="1480" y="559"/>
                  </a:cubicBezTo>
                  <a:cubicBezTo>
                    <a:pt x="1479" y="554"/>
                    <a:pt x="1480" y="552"/>
                    <a:pt x="1478" y="548"/>
                  </a:cubicBezTo>
                  <a:cubicBezTo>
                    <a:pt x="1476" y="541"/>
                    <a:pt x="1473" y="535"/>
                    <a:pt x="1470" y="528"/>
                  </a:cubicBezTo>
                  <a:cubicBezTo>
                    <a:pt x="1468" y="522"/>
                    <a:pt x="1467" y="517"/>
                    <a:pt x="1465" y="511"/>
                  </a:cubicBezTo>
                  <a:cubicBezTo>
                    <a:pt x="1464" y="506"/>
                    <a:pt x="1462" y="501"/>
                    <a:pt x="1460" y="496"/>
                  </a:cubicBezTo>
                  <a:cubicBezTo>
                    <a:pt x="1458" y="491"/>
                    <a:pt x="1456" y="486"/>
                    <a:pt x="1454" y="481"/>
                  </a:cubicBezTo>
                  <a:cubicBezTo>
                    <a:pt x="1451" y="476"/>
                    <a:pt x="1449" y="471"/>
                    <a:pt x="1447" y="466"/>
                  </a:cubicBezTo>
                  <a:cubicBezTo>
                    <a:pt x="1446" y="464"/>
                    <a:pt x="1445" y="461"/>
                    <a:pt x="1444" y="459"/>
                  </a:cubicBezTo>
                  <a:cubicBezTo>
                    <a:pt x="1443" y="456"/>
                    <a:pt x="1442" y="454"/>
                    <a:pt x="1441" y="452"/>
                  </a:cubicBezTo>
                  <a:cubicBezTo>
                    <a:pt x="1444" y="452"/>
                    <a:pt x="1443" y="448"/>
                    <a:pt x="1440" y="442"/>
                  </a:cubicBezTo>
                  <a:cubicBezTo>
                    <a:pt x="1437" y="438"/>
                    <a:pt x="1439" y="451"/>
                    <a:pt x="1435" y="442"/>
                  </a:cubicBezTo>
                  <a:cubicBezTo>
                    <a:pt x="1432" y="431"/>
                    <a:pt x="1429" y="427"/>
                    <a:pt x="1424" y="419"/>
                  </a:cubicBezTo>
                  <a:cubicBezTo>
                    <a:pt x="1419" y="411"/>
                    <a:pt x="1413" y="399"/>
                    <a:pt x="1408" y="391"/>
                  </a:cubicBezTo>
                  <a:cubicBezTo>
                    <a:pt x="1407" y="388"/>
                    <a:pt x="1404" y="387"/>
                    <a:pt x="1403" y="384"/>
                  </a:cubicBezTo>
                  <a:cubicBezTo>
                    <a:pt x="1401" y="381"/>
                    <a:pt x="1400" y="377"/>
                    <a:pt x="1398" y="374"/>
                  </a:cubicBezTo>
                  <a:cubicBezTo>
                    <a:pt x="1397" y="372"/>
                    <a:pt x="1394" y="370"/>
                    <a:pt x="1393" y="368"/>
                  </a:cubicBezTo>
                  <a:cubicBezTo>
                    <a:pt x="1391" y="365"/>
                    <a:pt x="1392" y="363"/>
                    <a:pt x="1390" y="359"/>
                  </a:cubicBezTo>
                  <a:cubicBezTo>
                    <a:pt x="1388" y="356"/>
                    <a:pt x="1384" y="356"/>
                    <a:pt x="1383" y="351"/>
                  </a:cubicBezTo>
                  <a:cubicBezTo>
                    <a:pt x="1380" y="344"/>
                    <a:pt x="1383" y="343"/>
                    <a:pt x="1378" y="334"/>
                  </a:cubicBezTo>
                  <a:cubicBezTo>
                    <a:pt x="1372" y="330"/>
                    <a:pt x="1379" y="340"/>
                    <a:pt x="1376" y="340"/>
                  </a:cubicBezTo>
                  <a:cubicBezTo>
                    <a:pt x="1370" y="332"/>
                    <a:pt x="1365" y="322"/>
                    <a:pt x="1359" y="313"/>
                  </a:cubicBezTo>
                  <a:cubicBezTo>
                    <a:pt x="1357" y="311"/>
                    <a:pt x="1354" y="309"/>
                    <a:pt x="1351" y="306"/>
                  </a:cubicBezTo>
                  <a:cubicBezTo>
                    <a:pt x="1347" y="301"/>
                    <a:pt x="1343" y="293"/>
                    <a:pt x="1339" y="288"/>
                  </a:cubicBezTo>
                  <a:cubicBezTo>
                    <a:pt x="1333" y="282"/>
                    <a:pt x="1328" y="278"/>
                    <a:pt x="1324" y="273"/>
                  </a:cubicBezTo>
                  <a:cubicBezTo>
                    <a:pt x="1322" y="271"/>
                    <a:pt x="1319" y="265"/>
                    <a:pt x="1317" y="263"/>
                  </a:cubicBezTo>
                  <a:cubicBezTo>
                    <a:pt x="1313" y="258"/>
                    <a:pt x="1309" y="257"/>
                    <a:pt x="1305" y="253"/>
                  </a:cubicBezTo>
                  <a:cubicBezTo>
                    <a:pt x="1302" y="250"/>
                    <a:pt x="1300" y="244"/>
                    <a:pt x="1297" y="240"/>
                  </a:cubicBezTo>
                  <a:cubicBezTo>
                    <a:pt x="1295" y="239"/>
                    <a:pt x="1291" y="236"/>
                    <a:pt x="1288" y="234"/>
                  </a:cubicBezTo>
                  <a:cubicBezTo>
                    <a:pt x="1286" y="231"/>
                    <a:pt x="1284" y="227"/>
                    <a:pt x="1282" y="225"/>
                  </a:cubicBezTo>
                  <a:cubicBezTo>
                    <a:pt x="1280" y="223"/>
                    <a:pt x="1278" y="223"/>
                    <a:pt x="1276" y="222"/>
                  </a:cubicBezTo>
                  <a:cubicBezTo>
                    <a:pt x="1273" y="219"/>
                    <a:pt x="1269" y="216"/>
                    <a:pt x="1265" y="212"/>
                  </a:cubicBezTo>
                  <a:cubicBezTo>
                    <a:pt x="1261" y="208"/>
                    <a:pt x="1256" y="204"/>
                    <a:pt x="1253" y="200"/>
                  </a:cubicBezTo>
                  <a:cubicBezTo>
                    <a:pt x="1250" y="198"/>
                    <a:pt x="1250" y="196"/>
                    <a:pt x="1247" y="194"/>
                  </a:cubicBezTo>
                  <a:cubicBezTo>
                    <a:pt x="1245" y="192"/>
                    <a:pt x="1241" y="190"/>
                    <a:pt x="1239" y="188"/>
                  </a:cubicBezTo>
                  <a:cubicBezTo>
                    <a:pt x="1236" y="186"/>
                    <a:pt x="1234" y="183"/>
                    <a:pt x="1231" y="181"/>
                  </a:cubicBezTo>
                  <a:cubicBezTo>
                    <a:pt x="1228" y="178"/>
                    <a:pt x="1225" y="178"/>
                    <a:pt x="1222" y="175"/>
                  </a:cubicBezTo>
                  <a:cubicBezTo>
                    <a:pt x="1219" y="172"/>
                    <a:pt x="1213" y="168"/>
                    <a:pt x="1208" y="164"/>
                  </a:cubicBezTo>
                  <a:cubicBezTo>
                    <a:pt x="1203" y="160"/>
                    <a:pt x="1198" y="156"/>
                    <a:pt x="1197" y="155"/>
                  </a:cubicBezTo>
                  <a:cubicBezTo>
                    <a:pt x="1196" y="154"/>
                    <a:pt x="1196" y="153"/>
                    <a:pt x="1195" y="152"/>
                  </a:cubicBezTo>
                  <a:cubicBezTo>
                    <a:pt x="1189" y="149"/>
                    <a:pt x="1187" y="149"/>
                    <a:pt x="1183" y="146"/>
                  </a:cubicBezTo>
                  <a:cubicBezTo>
                    <a:pt x="1180" y="144"/>
                    <a:pt x="1178" y="139"/>
                    <a:pt x="1174" y="137"/>
                  </a:cubicBezTo>
                  <a:cubicBezTo>
                    <a:pt x="1171" y="135"/>
                    <a:pt x="1168" y="134"/>
                    <a:pt x="1163" y="132"/>
                  </a:cubicBezTo>
                  <a:cubicBezTo>
                    <a:pt x="1153" y="127"/>
                    <a:pt x="1144" y="121"/>
                    <a:pt x="1146" y="116"/>
                  </a:cubicBezTo>
                  <a:cubicBezTo>
                    <a:pt x="1141" y="113"/>
                    <a:pt x="1135" y="108"/>
                    <a:pt x="1130" y="105"/>
                  </a:cubicBezTo>
                  <a:cubicBezTo>
                    <a:pt x="1126" y="103"/>
                    <a:pt x="1124" y="104"/>
                    <a:pt x="1121" y="104"/>
                  </a:cubicBezTo>
                  <a:cubicBezTo>
                    <a:pt x="1112" y="101"/>
                    <a:pt x="1095" y="91"/>
                    <a:pt x="1084" y="85"/>
                  </a:cubicBezTo>
                  <a:cubicBezTo>
                    <a:pt x="1081" y="84"/>
                    <a:pt x="1082" y="82"/>
                    <a:pt x="1079" y="81"/>
                  </a:cubicBezTo>
                  <a:cubicBezTo>
                    <a:pt x="1077" y="81"/>
                    <a:pt x="1076" y="82"/>
                    <a:pt x="1074" y="81"/>
                  </a:cubicBezTo>
                  <a:cubicBezTo>
                    <a:pt x="1074" y="81"/>
                    <a:pt x="1073" y="79"/>
                    <a:pt x="1073" y="78"/>
                  </a:cubicBezTo>
                  <a:cubicBezTo>
                    <a:pt x="1067" y="73"/>
                    <a:pt x="1056" y="72"/>
                    <a:pt x="1052" y="70"/>
                  </a:cubicBezTo>
                  <a:cubicBezTo>
                    <a:pt x="1046" y="67"/>
                    <a:pt x="1044" y="62"/>
                    <a:pt x="1039" y="62"/>
                  </a:cubicBezTo>
                  <a:cubicBezTo>
                    <a:pt x="1036" y="62"/>
                    <a:pt x="1034" y="57"/>
                    <a:pt x="1031" y="59"/>
                  </a:cubicBezTo>
                  <a:cubicBezTo>
                    <a:pt x="1034" y="60"/>
                    <a:pt x="1036" y="62"/>
                    <a:pt x="1034" y="63"/>
                  </a:cubicBezTo>
                  <a:cubicBezTo>
                    <a:pt x="1028" y="61"/>
                    <a:pt x="1025" y="61"/>
                    <a:pt x="1021" y="58"/>
                  </a:cubicBezTo>
                  <a:cubicBezTo>
                    <a:pt x="1016" y="55"/>
                    <a:pt x="1014" y="55"/>
                    <a:pt x="1011" y="54"/>
                  </a:cubicBezTo>
                  <a:cubicBezTo>
                    <a:pt x="1009" y="53"/>
                    <a:pt x="1009" y="52"/>
                    <a:pt x="1006" y="51"/>
                  </a:cubicBezTo>
                  <a:cubicBezTo>
                    <a:pt x="1002" y="50"/>
                    <a:pt x="1001" y="50"/>
                    <a:pt x="997" y="49"/>
                  </a:cubicBezTo>
                  <a:cubicBezTo>
                    <a:pt x="994" y="48"/>
                    <a:pt x="989" y="44"/>
                    <a:pt x="984" y="43"/>
                  </a:cubicBezTo>
                  <a:cubicBezTo>
                    <a:pt x="982" y="42"/>
                    <a:pt x="981" y="43"/>
                    <a:pt x="978" y="41"/>
                  </a:cubicBezTo>
                  <a:cubicBezTo>
                    <a:pt x="974" y="40"/>
                    <a:pt x="971" y="37"/>
                    <a:pt x="967" y="36"/>
                  </a:cubicBezTo>
                  <a:cubicBezTo>
                    <a:pt x="961" y="34"/>
                    <a:pt x="957" y="37"/>
                    <a:pt x="951" y="32"/>
                  </a:cubicBezTo>
                  <a:cubicBezTo>
                    <a:pt x="951" y="30"/>
                    <a:pt x="961" y="37"/>
                    <a:pt x="959" y="33"/>
                  </a:cubicBezTo>
                  <a:cubicBezTo>
                    <a:pt x="953" y="29"/>
                    <a:pt x="952" y="30"/>
                    <a:pt x="944" y="27"/>
                  </a:cubicBezTo>
                  <a:cubicBezTo>
                    <a:pt x="944" y="31"/>
                    <a:pt x="939" y="28"/>
                    <a:pt x="937" y="29"/>
                  </a:cubicBezTo>
                  <a:cubicBezTo>
                    <a:pt x="931" y="29"/>
                    <a:pt x="929" y="29"/>
                    <a:pt x="924" y="27"/>
                  </a:cubicBezTo>
                  <a:cubicBezTo>
                    <a:pt x="921" y="26"/>
                    <a:pt x="917" y="24"/>
                    <a:pt x="914" y="24"/>
                  </a:cubicBezTo>
                  <a:cubicBezTo>
                    <a:pt x="909" y="22"/>
                    <a:pt x="903" y="23"/>
                    <a:pt x="898" y="22"/>
                  </a:cubicBezTo>
                  <a:cubicBezTo>
                    <a:pt x="893" y="21"/>
                    <a:pt x="890" y="18"/>
                    <a:pt x="886" y="17"/>
                  </a:cubicBezTo>
                  <a:cubicBezTo>
                    <a:pt x="883" y="16"/>
                    <a:pt x="875" y="15"/>
                    <a:pt x="872" y="15"/>
                  </a:cubicBezTo>
                  <a:cubicBezTo>
                    <a:pt x="868" y="14"/>
                    <a:pt x="868" y="16"/>
                    <a:pt x="864" y="15"/>
                  </a:cubicBezTo>
                  <a:cubicBezTo>
                    <a:pt x="857" y="15"/>
                    <a:pt x="851" y="13"/>
                    <a:pt x="844" y="12"/>
                  </a:cubicBezTo>
                  <a:cubicBezTo>
                    <a:pt x="838" y="10"/>
                    <a:pt x="831" y="9"/>
                    <a:pt x="825" y="10"/>
                  </a:cubicBezTo>
                  <a:cubicBezTo>
                    <a:pt x="823" y="8"/>
                    <a:pt x="824" y="6"/>
                    <a:pt x="819" y="6"/>
                  </a:cubicBezTo>
                  <a:cubicBezTo>
                    <a:pt x="813" y="9"/>
                    <a:pt x="802" y="8"/>
                    <a:pt x="790" y="6"/>
                  </a:cubicBezTo>
                  <a:cubicBezTo>
                    <a:pt x="788" y="6"/>
                    <a:pt x="781" y="4"/>
                    <a:pt x="778" y="4"/>
                  </a:cubicBezTo>
                  <a:cubicBezTo>
                    <a:pt x="778" y="4"/>
                    <a:pt x="773" y="5"/>
                    <a:pt x="772" y="5"/>
                  </a:cubicBezTo>
                  <a:cubicBezTo>
                    <a:pt x="768" y="5"/>
                    <a:pt x="763" y="5"/>
                    <a:pt x="759" y="5"/>
                  </a:cubicBezTo>
                  <a:cubicBezTo>
                    <a:pt x="754" y="4"/>
                    <a:pt x="750" y="4"/>
                    <a:pt x="746" y="4"/>
                  </a:cubicBezTo>
                  <a:cubicBezTo>
                    <a:pt x="738" y="4"/>
                    <a:pt x="733" y="8"/>
                    <a:pt x="727" y="3"/>
                  </a:cubicBezTo>
                  <a:cubicBezTo>
                    <a:pt x="731" y="3"/>
                    <a:pt x="738" y="4"/>
                    <a:pt x="737" y="1"/>
                  </a:cubicBezTo>
                  <a:cubicBezTo>
                    <a:pt x="731" y="1"/>
                    <a:pt x="724" y="1"/>
                    <a:pt x="717" y="0"/>
                  </a:cubicBezTo>
                  <a:cubicBezTo>
                    <a:pt x="711" y="0"/>
                    <a:pt x="705" y="0"/>
                    <a:pt x="699" y="1"/>
                  </a:cubicBezTo>
                  <a:cubicBezTo>
                    <a:pt x="694" y="2"/>
                    <a:pt x="693" y="4"/>
                    <a:pt x="688" y="4"/>
                  </a:cubicBezTo>
                  <a:cubicBezTo>
                    <a:pt x="685" y="4"/>
                    <a:pt x="684" y="3"/>
                    <a:pt x="680" y="3"/>
                  </a:cubicBezTo>
                  <a:cubicBezTo>
                    <a:pt x="668" y="3"/>
                    <a:pt x="665" y="5"/>
                    <a:pt x="658" y="6"/>
                  </a:cubicBezTo>
                  <a:cubicBezTo>
                    <a:pt x="656" y="6"/>
                    <a:pt x="655" y="5"/>
                    <a:pt x="652" y="6"/>
                  </a:cubicBezTo>
                  <a:cubicBezTo>
                    <a:pt x="645" y="6"/>
                    <a:pt x="635" y="7"/>
                    <a:pt x="632" y="8"/>
                  </a:cubicBezTo>
                  <a:cubicBezTo>
                    <a:pt x="631" y="8"/>
                    <a:pt x="632" y="10"/>
                    <a:pt x="630" y="11"/>
                  </a:cubicBezTo>
                  <a:cubicBezTo>
                    <a:pt x="625" y="13"/>
                    <a:pt x="618" y="11"/>
                    <a:pt x="618" y="14"/>
                  </a:cubicBezTo>
                  <a:cubicBezTo>
                    <a:pt x="615" y="13"/>
                    <a:pt x="612" y="11"/>
                    <a:pt x="604" y="13"/>
                  </a:cubicBezTo>
                  <a:cubicBezTo>
                    <a:pt x="603" y="16"/>
                    <a:pt x="611" y="15"/>
                    <a:pt x="606" y="17"/>
                  </a:cubicBezTo>
                  <a:cubicBezTo>
                    <a:pt x="598" y="19"/>
                    <a:pt x="590" y="21"/>
                    <a:pt x="582" y="22"/>
                  </a:cubicBezTo>
                  <a:cubicBezTo>
                    <a:pt x="578" y="23"/>
                    <a:pt x="574" y="24"/>
                    <a:pt x="570" y="24"/>
                  </a:cubicBezTo>
                  <a:cubicBezTo>
                    <a:pt x="566" y="25"/>
                    <a:pt x="562" y="26"/>
                    <a:pt x="557" y="27"/>
                  </a:cubicBezTo>
                  <a:cubicBezTo>
                    <a:pt x="552" y="28"/>
                    <a:pt x="546" y="31"/>
                    <a:pt x="544" y="31"/>
                  </a:cubicBezTo>
                  <a:cubicBezTo>
                    <a:pt x="543" y="31"/>
                    <a:pt x="543" y="31"/>
                    <a:pt x="542" y="31"/>
                  </a:cubicBezTo>
                  <a:cubicBezTo>
                    <a:pt x="541" y="30"/>
                    <a:pt x="539" y="30"/>
                    <a:pt x="539" y="30"/>
                  </a:cubicBezTo>
                  <a:cubicBezTo>
                    <a:pt x="532" y="32"/>
                    <a:pt x="532" y="35"/>
                    <a:pt x="526" y="37"/>
                  </a:cubicBezTo>
                  <a:cubicBezTo>
                    <a:pt x="523" y="35"/>
                    <a:pt x="511" y="41"/>
                    <a:pt x="510" y="38"/>
                  </a:cubicBezTo>
                  <a:cubicBezTo>
                    <a:pt x="509" y="41"/>
                    <a:pt x="504" y="43"/>
                    <a:pt x="497" y="45"/>
                  </a:cubicBezTo>
                  <a:cubicBezTo>
                    <a:pt x="491" y="47"/>
                    <a:pt x="483" y="49"/>
                    <a:pt x="477" y="52"/>
                  </a:cubicBezTo>
                  <a:cubicBezTo>
                    <a:pt x="470" y="54"/>
                    <a:pt x="466" y="57"/>
                    <a:pt x="462" y="59"/>
                  </a:cubicBezTo>
                  <a:cubicBezTo>
                    <a:pt x="460" y="60"/>
                    <a:pt x="458" y="59"/>
                    <a:pt x="454" y="61"/>
                  </a:cubicBezTo>
                  <a:cubicBezTo>
                    <a:pt x="451" y="62"/>
                    <a:pt x="449" y="65"/>
                    <a:pt x="446" y="66"/>
                  </a:cubicBezTo>
                  <a:cubicBezTo>
                    <a:pt x="442" y="68"/>
                    <a:pt x="440" y="67"/>
                    <a:pt x="438" y="68"/>
                  </a:cubicBezTo>
                  <a:cubicBezTo>
                    <a:pt x="435" y="69"/>
                    <a:pt x="432" y="72"/>
                    <a:pt x="429" y="73"/>
                  </a:cubicBezTo>
                  <a:cubicBezTo>
                    <a:pt x="422" y="76"/>
                    <a:pt x="415" y="79"/>
                    <a:pt x="409" y="82"/>
                  </a:cubicBezTo>
                  <a:cubicBezTo>
                    <a:pt x="401" y="86"/>
                    <a:pt x="396" y="90"/>
                    <a:pt x="390" y="92"/>
                  </a:cubicBezTo>
                  <a:cubicBezTo>
                    <a:pt x="387" y="94"/>
                    <a:pt x="383" y="94"/>
                    <a:pt x="380" y="95"/>
                  </a:cubicBezTo>
                  <a:cubicBezTo>
                    <a:pt x="381" y="97"/>
                    <a:pt x="385" y="97"/>
                    <a:pt x="380" y="100"/>
                  </a:cubicBezTo>
                  <a:cubicBezTo>
                    <a:pt x="375" y="101"/>
                    <a:pt x="373" y="98"/>
                    <a:pt x="364" y="103"/>
                  </a:cubicBezTo>
                  <a:cubicBezTo>
                    <a:pt x="360" y="106"/>
                    <a:pt x="370" y="105"/>
                    <a:pt x="362" y="109"/>
                  </a:cubicBezTo>
                  <a:cubicBezTo>
                    <a:pt x="354" y="112"/>
                    <a:pt x="348" y="116"/>
                    <a:pt x="341" y="120"/>
                  </a:cubicBezTo>
                  <a:cubicBezTo>
                    <a:pt x="335" y="124"/>
                    <a:pt x="329" y="128"/>
                    <a:pt x="323" y="132"/>
                  </a:cubicBezTo>
                  <a:cubicBezTo>
                    <a:pt x="321" y="133"/>
                    <a:pt x="321" y="131"/>
                    <a:pt x="319" y="132"/>
                  </a:cubicBezTo>
                  <a:cubicBezTo>
                    <a:pt x="316" y="133"/>
                    <a:pt x="314" y="136"/>
                    <a:pt x="311" y="138"/>
                  </a:cubicBezTo>
                  <a:cubicBezTo>
                    <a:pt x="304" y="142"/>
                    <a:pt x="306" y="138"/>
                    <a:pt x="301" y="142"/>
                  </a:cubicBezTo>
                  <a:cubicBezTo>
                    <a:pt x="296" y="146"/>
                    <a:pt x="297" y="148"/>
                    <a:pt x="290" y="153"/>
                  </a:cubicBezTo>
                  <a:cubicBezTo>
                    <a:pt x="287" y="155"/>
                    <a:pt x="288" y="152"/>
                    <a:pt x="285" y="154"/>
                  </a:cubicBezTo>
                  <a:cubicBezTo>
                    <a:pt x="286" y="153"/>
                    <a:pt x="275" y="162"/>
                    <a:pt x="274" y="162"/>
                  </a:cubicBezTo>
                  <a:cubicBezTo>
                    <a:pt x="270" y="167"/>
                    <a:pt x="275" y="168"/>
                    <a:pt x="269" y="171"/>
                  </a:cubicBezTo>
                  <a:cubicBezTo>
                    <a:pt x="263" y="178"/>
                    <a:pt x="265" y="170"/>
                    <a:pt x="259" y="175"/>
                  </a:cubicBezTo>
                  <a:cubicBezTo>
                    <a:pt x="258" y="179"/>
                    <a:pt x="263" y="176"/>
                    <a:pt x="260" y="179"/>
                  </a:cubicBezTo>
                  <a:cubicBezTo>
                    <a:pt x="255" y="183"/>
                    <a:pt x="256" y="184"/>
                    <a:pt x="251" y="187"/>
                  </a:cubicBezTo>
                  <a:cubicBezTo>
                    <a:pt x="249" y="185"/>
                    <a:pt x="249" y="185"/>
                    <a:pt x="249" y="185"/>
                  </a:cubicBezTo>
                  <a:cubicBezTo>
                    <a:pt x="243" y="190"/>
                    <a:pt x="239" y="192"/>
                    <a:pt x="231" y="200"/>
                  </a:cubicBezTo>
                  <a:cubicBezTo>
                    <a:pt x="240" y="201"/>
                    <a:pt x="223" y="209"/>
                    <a:pt x="223" y="214"/>
                  </a:cubicBezTo>
                  <a:cubicBezTo>
                    <a:pt x="218" y="217"/>
                    <a:pt x="217" y="214"/>
                    <a:pt x="211" y="219"/>
                  </a:cubicBezTo>
                  <a:cubicBezTo>
                    <a:pt x="209" y="223"/>
                    <a:pt x="208" y="227"/>
                    <a:pt x="204" y="231"/>
                  </a:cubicBezTo>
                  <a:cubicBezTo>
                    <a:pt x="201" y="234"/>
                    <a:pt x="198" y="234"/>
                    <a:pt x="193" y="237"/>
                  </a:cubicBezTo>
                  <a:cubicBezTo>
                    <a:pt x="188" y="241"/>
                    <a:pt x="182" y="248"/>
                    <a:pt x="182" y="248"/>
                  </a:cubicBezTo>
                  <a:cubicBezTo>
                    <a:pt x="181" y="251"/>
                    <a:pt x="179" y="255"/>
                    <a:pt x="177" y="257"/>
                  </a:cubicBezTo>
                  <a:cubicBezTo>
                    <a:pt x="175" y="260"/>
                    <a:pt x="172" y="262"/>
                    <a:pt x="170" y="264"/>
                  </a:cubicBezTo>
                  <a:cubicBezTo>
                    <a:pt x="167" y="266"/>
                    <a:pt x="165" y="268"/>
                    <a:pt x="163" y="271"/>
                  </a:cubicBezTo>
                  <a:cubicBezTo>
                    <a:pt x="160" y="275"/>
                    <a:pt x="168" y="273"/>
                    <a:pt x="162" y="278"/>
                  </a:cubicBezTo>
                  <a:cubicBezTo>
                    <a:pt x="159" y="281"/>
                    <a:pt x="159" y="276"/>
                    <a:pt x="157" y="276"/>
                  </a:cubicBezTo>
                  <a:cubicBezTo>
                    <a:pt x="150" y="282"/>
                    <a:pt x="150" y="288"/>
                    <a:pt x="147" y="293"/>
                  </a:cubicBezTo>
                  <a:cubicBezTo>
                    <a:pt x="145" y="295"/>
                    <a:pt x="142" y="297"/>
                    <a:pt x="140" y="300"/>
                  </a:cubicBezTo>
                  <a:cubicBezTo>
                    <a:pt x="136" y="304"/>
                    <a:pt x="135" y="309"/>
                    <a:pt x="129" y="314"/>
                  </a:cubicBezTo>
                  <a:cubicBezTo>
                    <a:pt x="130" y="317"/>
                    <a:pt x="135" y="311"/>
                    <a:pt x="132" y="316"/>
                  </a:cubicBezTo>
                  <a:cubicBezTo>
                    <a:pt x="131" y="318"/>
                    <a:pt x="130" y="320"/>
                    <a:pt x="128" y="322"/>
                  </a:cubicBezTo>
                  <a:cubicBezTo>
                    <a:pt x="127" y="323"/>
                    <a:pt x="126" y="325"/>
                    <a:pt x="124" y="326"/>
                  </a:cubicBezTo>
                  <a:cubicBezTo>
                    <a:pt x="121" y="329"/>
                    <a:pt x="118" y="332"/>
                    <a:pt x="116" y="336"/>
                  </a:cubicBezTo>
                  <a:cubicBezTo>
                    <a:pt x="113" y="339"/>
                    <a:pt x="112" y="344"/>
                    <a:pt x="110" y="348"/>
                  </a:cubicBezTo>
                  <a:cubicBezTo>
                    <a:pt x="106" y="355"/>
                    <a:pt x="97" y="363"/>
                    <a:pt x="95" y="366"/>
                  </a:cubicBezTo>
                  <a:cubicBezTo>
                    <a:pt x="92" y="370"/>
                    <a:pt x="90" y="373"/>
                    <a:pt x="88" y="377"/>
                  </a:cubicBezTo>
                  <a:cubicBezTo>
                    <a:pt x="86" y="381"/>
                    <a:pt x="84" y="385"/>
                    <a:pt x="82" y="388"/>
                  </a:cubicBezTo>
                  <a:cubicBezTo>
                    <a:pt x="80" y="392"/>
                    <a:pt x="77" y="396"/>
                    <a:pt x="74" y="400"/>
                  </a:cubicBezTo>
                  <a:cubicBezTo>
                    <a:pt x="74" y="401"/>
                    <a:pt x="73" y="406"/>
                    <a:pt x="72" y="407"/>
                  </a:cubicBezTo>
                  <a:cubicBezTo>
                    <a:pt x="70" y="412"/>
                    <a:pt x="67" y="418"/>
                    <a:pt x="63" y="424"/>
                  </a:cubicBezTo>
                  <a:cubicBezTo>
                    <a:pt x="60" y="430"/>
                    <a:pt x="56" y="437"/>
                    <a:pt x="53" y="443"/>
                  </a:cubicBezTo>
                  <a:cubicBezTo>
                    <a:pt x="52" y="447"/>
                    <a:pt x="51" y="451"/>
                    <a:pt x="50" y="455"/>
                  </a:cubicBezTo>
                  <a:cubicBezTo>
                    <a:pt x="48" y="458"/>
                    <a:pt x="47" y="462"/>
                    <a:pt x="45" y="466"/>
                  </a:cubicBezTo>
                  <a:cubicBezTo>
                    <a:pt x="44" y="468"/>
                    <a:pt x="43" y="470"/>
                    <a:pt x="42" y="472"/>
                  </a:cubicBezTo>
                  <a:cubicBezTo>
                    <a:pt x="42" y="474"/>
                    <a:pt x="41" y="476"/>
                    <a:pt x="40" y="478"/>
                  </a:cubicBezTo>
                  <a:cubicBezTo>
                    <a:pt x="37" y="486"/>
                    <a:pt x="34" y="493"/>
                    <a:pt x="31" y="498"/>
                  </a:cubicBezTo>
                  <a:cubicBezTo>
                    <a:pt x="30" y="500"/>
                    <a:pt x="28" y="501"/>
                    <a:pt x="27" y="504"/>
                  </a:cubicBezTo>
                  <a:cubicBezTo>
                    <a:pt x="25" y="508"/>
                    <a:pt x="26" y="509"/>
                    <a:pt x="25" y="512"/>
                  </a:cubicBezTo>
                  <a:cubicBezTo>
                    <a:pt x="23" y="517"/>
                    <a:pt x="19" y="522"/>
                    <a:pt x="18" y="524"/>
                  </a:cubicBezTo>
                  <a:cubicBezTo>
                    <a:pt x="15" y="530"/>
                    <a:pt x="13" y="537"/>
                    <a:pt x="12" y="540"/>
                  </a:cubicBezTo>
                  <a:cubicBezTo>
                    <a:pt x="7" y="549"/>
                    <a:pt x="0" y="558"/>
                    <a:pt x="1" y="570"/>
                  </a:cubicBezTo>
                  <a:cubicBezTo>
                    <a:pt x="2" y="568"/>
                    <a:pt x="3" y="566"/>
                    <a:pt x="5" y="567"/>
                  </a:cubicBezTo>
                  <a:cubicBezTo>
                    <a:pt x="6" y="571"/>
                    <a:pt x="2" y="574"/>
                    <a:pt x="3" y="578"/>
                  </a:cubicBezTo>
                  <a:cubicBezTo>
                    <a:pt x="7" y="579"/>
                    <a:pt x="10" y="574"/>
                    <a:pt x="14" y="577"/>
                  </a:cubicBezTo>
                  <a:cubicBezTo>
                    <a:pt x="15" y="581"/>
                    <a:pt x="16" y="584"/>
                    <a:pt x="15" y="589"/>
                  </a:cubicBezTo>
                  <a:cubicBezTo>
                    <a:pt x="18" y="592"/>
                    <a:pt x="19" y="581"/>
                    <a:pt x="22" y="583"/>
                  </a:cubicBezTo>
                  <a:cubicBezTo>
                    <a:pt x="20" y="589"/>
                    <a:pt x="18" y="595"/>
                    <a:pt x="17" y="602"/>
                  </a:cubicBezTo>
                  <a:cubicBezTo>
                    <a:pt x="20" y="603"/>
                    <a:pt x="24" y="600"/>
                    <a:pt x="22" y="611"/>
                  </a:cubicBezTo>
                  <a:cubicBezTo>
                    <a:pt x="25" y="611"/>
                    <a:pt x="28" y="603"/>
                    <a:pt x="29" y="608"/>
                  </a:cubicBezTo>
                  <a:cubicBezTo>
                    <a:pt x="25" y="616"/>
                    <a:pt x="29" y="617"/>
                    <a:pt x="28" y="623"/>
                  </a:cubicBezTo>
                  <a:cubicBezTo>
                    <a:pt x="27" y="628"/>
                    <a:pt x="27" y="633"/>
                    <a:pt x="26" y="637"/>
                  </a:cubicBezTo>
                  <a:cubicBezTo>
                    <a:pt x="24" y="644"/>
                    <a:pt x="24" y="644"/>
                    <a:pt x="24" y="644"/>
                  </a:cubicBezTo>
                  <a:cubicBezTo>
                    <a:pt x="23" y="651"/>
                    <a:pt x="23" y="651"/>
                    <a:pt x="23" y="651"/>
                  </a:cubicBezTo>
                  <a:cubicBezTo>
                    <a:pt x="22" y="660"/>
                    <a:pt x="20" y="669"/>
                    <a:pt x="18" y="678"/>
                  </a:cubicBezTo>
                  <a:cubicBezTo>
                    <a:pt x="17" y="684"/>
                    <a:pt x="17" y="689"/>
                    <a:pt x="16" y="695"/>
                  </a:cubicBezTo>
                  <a:cubicBezTo>
                    <a:pt x="16" y="697"/>
                    <a:pt x="15" y="698"/>
                    <a:pt x="14" y="700"/>
                  </a:cubicBezTo>
                  <a:cubicBezTo>
                    <a:pt x="13" y="704"/>
                    <a:pt x="13" y="709"/>
                    <a:pt x="12" y="713"/>
                  </a:cubicBezTo>
                  <a:cubicBezTo>
                    <a:pt x="11" y="724"/>
                    <a:pt x="11" y="728"/>
                    <a:pt x="11" y="734"/>
                  </a:cubicBezTo>
                  <a:cubicBezTo>
                    <a:pt x="12" y="739"/>
                    <a:pt x="13" y="742"/>
                    <a:pt x="13" y="745"/>
                  </a:cubicBezTo>
                  <a:cubicBezTo>
                    <a:pt x="14" y="747"/>
                    <a:pt x="14" y="748"/>
                    <a:pt x="16" y="749"/>
                  </a:cubicBezTo>
                  <a:cubicBezTo>
                    <a:pt x="19" y="749"/>
                    <a:pt x="19" y="744"/>
                    <a:pt x="21" y="743"/>
                  </a:cubicBezTo>
                  <a:cubicBezTo>
                    <a:pt x="23" y="743"/>
                    <a:pt x="22" y="748"/>
                    <a:pt x="23" y="749"/>
                  </a:cubicBezTo>
                  <a:cubicBezTo>
                    <a:pt x="24" y="740"/>
                    <a:pt x="28" y="747"/>
                    <a:pt x="30" y="745"/>
                  </a:cubicBezTo>
                  <a:cubicBezTo>
                    <a:pt x="31" y="744"/>
                    <a:pt x="34" y="738"/>
                    <a:pt x="36" y="736"/>
                  </a:cubicBezTo>
                  <a:cubicBezTo>
                    <a:pt x="37" y="735"/>
                    <a:pt x="38" y="736"/>
                    <a:pt x="38" y="735"/>
                  </a:cubicBezTo>
                  <a:cubicBezTo>
                    <a:pt x="40" y="729"/>
                    <a:pt x="40" y="719"/>
                    <a:pt x="41" y="711"/>
                  </a:cubicBezTo>
                  <a:cubicBezTo>
                    <a:pt x="41" y="709"/>
                    <a:pt x="43" y="708"/>
                    <a:pt x="43" y="706"/>
                  </a:cubicBezTo>
                  <a:cubicBezTo>
                    <a:pt x="45" y="698"/>
                    <a:pt x="44" y="694"/>
                    <a:pt x="48" y="692"/>
                  </a:cubicBezTo>
                  <a:cubicBezTo>
                    <a:pt x="50" y="693"/>
                    <a:pt x="50" y="698"/>
                    <a:pt x="53" y="698"/>
                  </a:cubicBezTo>
                  <a:cubicBezTo>
                    <a:pt x="55" y="695"/>
                    <a:pt x="57" y="692"/>
                    <a:pt x="58" y="688"/>
                  </a:cubicBezTo>
                  <a:cubicBezTo>
                    <a:pt x="59" y="687"/>
                    <a:pt x="59" y="685"/>
                    <a:pt x="60" y="683"/>
                  </a:cubicBezTo>
                  <a:cubicBezTo>
                    <a:pt x="60" y="681"/>
                    <a:pt x="61" y="679"/>
                    <a:pt x="61" y="676"/>
                  </a:cubicBezTo>
                  <a:cubicBezTo>
                    <a:pt x="66" y="673"/>
                    <a:pt x="68" y="676"/>
                    <a:pt x="68" y="680"/>
                  </a:cubicBezTo>
                  <a:cubicBezTo>
                    <a:pt x="68" y="685"/>
                    <a:pt x="67" y="691"/>
                    <a:pt x="65" y="696"/>
                  </a:cubicBezTo>
                  <a:cubicBezTo>
                    <a:pt x="68" y="698"/>
                    <a:pt x="67" y="707"/>
                    <a:pt x="68" y="713"/>
                  </a:cubicBezTo>
                  <a:cubicBezTo>
                    <a:pt x="69" y="718"/>
                    <a:pt x="73" y="710"/>
                    <a:pt x="73" y="717"/>
                  </a:cubicBezTo>
                  <a:cubicBezTo>
                    <a:pt x="70" y="725"/>
                    <a:pt x="71" y="732"/>
                    <a:pt x="71" y="739"/>
                  </a:cubicBezTo>
                  <a:cubicBezTo>
                    <a:pt x="71" y="742"/>
                    <a:pt x="71" y="745"/>
                    <a:pt x="70" y="748"/>
                  </a:cubicBezTo>
                  <a:cubicBezTo>
                    <a:pt x="70" y="751"/>
                    <a:pt x="70" y="753"/>
                    <a:pt x="70" y="756"/>
                  </a:cubicBezTo>
                  <a:cubicBezTo>
                    <a:pt x="70" y="760"/>
                    <a:pt x="72" y="764"/>
                    <a:pt x="72" y="768"/>
                  </a:cubicBezTo>
                  <a:cubicBezTo>
                    <a:pt x="72" y="770"/>
                    <a:pt x="71" y="774"/>
                    <a:pt x="71" y="777"/>
                  </a:cubicBezTo>
                  <a:cubicBezTo>
                    <a:pt x="71" y="780"/>
                    <a:pt x="72" y="782"/>
                    <a:pt x="72" y="784"/>
                  </a:cubicBezTo>
                  <a:cubicBezTo>
                    <a:pt x="72" y="786"/>
                    <a:pt x="71" y="789"/>
                    <a:pt x="72" y="792"/>
                  </a:cubicBezTo>
                  <a:cubicBezTo>
                    <a:pt x="72" y="799"/>
                    <a:pt x="73" y="812"/>
                    <a:pt x="75" y="821"/>
                  </a:cubicBezTo>
                  <a:cubicBezTo>
                    <a:pt x="75" y="823"/>
                    <a:pt x="76" y="827"/>
                    <a:pt x="76" y="828"/>
                  </a:cubicBezTo>
                  <a:cubicBezTo>
                    <a:pt x="76" y="831"/>
                    <a:pt x="75" y="833"/>
                    <a:pt x="75" y="836"/>
                  </a:cubicBezTo>
                  <a:cubicBezTo>
                    <a:pt x="76" y="838"/>
                    <a:pt x="77" y="840"/>
                    <a:pt x="78" y="843"/>
                  </a:cubicBezTo>
                  <a:cubicBezTo>
                    <a:pt x="78" y="845"/>
                    <a:pt x="78" y="849"/>
                    <a:pt x="78" y="851"/>
                  </a:cubicBezTo>
                  <a:cubicBezTo>
                    <a:pt x="80" y="859"/>
                    <a:pt x="83" y="867"/>
                    <a:pt x="84" y="875"/>
                  </a:cubicBezTo>
                  <a:cubicBezTo>
                    <a:pt x="90" y="869"/>
                    <a:pt x="82" y="856"/>
                    <a:pt x="81" y="847"/>
                  </a:cubicBezTo>
                  <a:cubicBezTo>
                    <a:pt x="81" y="844"/>
                    <a:pt x="82" y="842"/>
                    <a:pt x="83" y="839"/>
                  </a:cubicBezTo>
                  <a:cubicBezTo>
                    <a:pt x="83" y="832"/>
                    <a:pt x="82" y="825"/>
                    <a:pt x="83" y="818"/>
                  </a:cubicBezTo>
                  <a:cubicBezTo>
                    <a:pt x="83" y="815"/>
                    <a:pt x="80" y="822"/>
                    <a:pt x="79" y="815"/>
                  </a:cubicBezTo>
                  <a:cubicBezTo>
                    <a:pt x="79" y="810"/>
                    <a:pt x="79" y="806"/>
                    <a:pt x="78" y="803"/>
                  </a:cubicBezTo>
                  <a:cubicBezTo>
                    <a:pt x="78" y="799"/>
                    <a:pt x="78" y="796"/>
                    <a:pt x="78" y="790"/>
                  </a:cubicBezTo>
                  <a:cubicBezTo>
                    <a:pt x="81" y="790"/>
                    <a:pt x="81" y="790"/>
                    <a:pt x="81" y="790"/>
                  </a:cubicBezTo>
                  <a:cubicBezTo>
                    <a:pt x="82" y="783"/>
                    <a:pt x="79" y="783"/>
                    <a:pt x="79" y="778"/>
                  </a:cubicBezTo>
                  <a:cubicBezTo>
                    <a:pt x="82" y="775"/>
                    <a:pt x="80" y="769"/>
                    <a:pt x="80" y="763"/>
                  </a:cubicBezTo>
                  <a:cubicBezTo>
                    <a:pt x="80" y="760"/>
                    <a:pt x="81" y="755"/>
                    <a:pt x="81" y="750"/>
                  </a:cubicBezTo>
                  <a:cubicBezTo>
                    <a:pt x="81" y="746"/>
                    <a:pt x="82" y="742"/>
                    <a:pt x="82" y="741"/>
                  </a:cubicBezTo>
                  <a:cubicBezTo>
                    <a:pt x="84" y="735"/>
                    <a:pt x="82" y="733"/>
                    <a:pt x="82" y="728"/>
                  </a:cubicBezTo>
                  <a:cubicBezTo>
                    <a:pt x="82" y="723"/>
                    <a:pt x="83" y="720"/>
                    <a:pt x="82" y="716"/>
                  </a:cubicBezTo>
                  <a:cubicBezTo>
                    <a:pt x="86" y="718"/>
                    <a:pt x="86" y="713"/>
                    <a:pt x="86" y="710"/>
                  </a:cubicBezTo>
                  <a:cubicBezTo>
                    <a:pt x="87" y="709"/>
                    <a:pt x="88" y="707"/>
                    <a:pt x="89" y="707"/>
                  </a:cubicBezTo>
                  <a:cubicBezTo>
                    <a:pt x="90" y="703"/>
                    <a:pt x="91" y="701"/>
                    <a:pt x="92" y="699"/>
                  </a:cubicBezTo>
                  <a:cubicBezTo>
                    <a:pt x="93" y="695"/>
                    <a:pt x="92" y="692"/>
                    <a:pt x="93" y="689"/>
                  </a:cubicBezTo>
                  <a:cubicBezTo>
                    <a:pt x="93" y="687"/>
                    <a:pt x="94" y="686"/>
                    <a:pt x="95" y="684"/>
                  </a:cubicBezTo>
                  <a:cubicBezTo>
                    <a:pt x="96" y="681"/>
                    <a:pt x="96" y="681"/>
                    <a:pt x="98" y="679"/>
                  </a:cubicBezTo>
                  <a:cubicBezTo>
                    <a:pt x="98" y="679"/>
                    <a:pt x="99" y="681"/>
                    <a:pt x="99" y="681"/>
                  </a:cubicBezTo>
                  <a:cubicBezTo>
                    <a:pt x="99" y="681"/>
                    <a:pt x="101" y="678"/>
                    <a:pt x="101" y="678"/>
                  </a:cubicBezTo>
                  <a:cubicBezTo>
                    <a:pt x="103" y="677"/>
                    <a:pt x="105" y="679"/>
                    <a:pt x="107" y="677"/>
                  </a:cubicBezTo>
                  <a:cubicBezTo>
                    <a:pt x="108" y="676"/>
                    <a:pt x="108" y="671"/>
                    <a:pt x="111" y="666"/>
                  </a:cubicBezTo>
                  <a:cubicBezTo>
                    <a:pt x="112" y="664"/>
                    <a:pt x="116" y="663"/>
                    <a:pt x="118" y="661"/>
                  </a:cubicBezTo>
                  <a:cubicBezTo>
                    <a:pt x="119" y="660"/>
                    <a:pt x="120" y="656"/>
                    <a:pt x="121" y="655"/>
                  </a:cubicBezTo>
                  <a:cubicBezTo>
                    <a:pt x="121" y="654"/>
                    <a:pt x="122" y="657"/>
                    <a:pt x="122" y="657"/>
                  </a:cubicBezTo>
                  <a:cubicBezTo>
                    <a:pt x="124" y="656"/>
                    <a:pt x="122" y="652"/>
                    <a:pt x="123" y="651"/>
                  </a:cubicBezTo>
                  <a:cubicBezTo>
                    <a:pt x="124" y="650"/>
                    <a:pt x="124" y="653"/>
                    <a:pt x="125" y="652"/>
                  </a:cubicBezTo>
                  <a:cubicBezTo>
                    <a:pt x="125" y="652"/>
                    <a:pt x="126" y="648"/>
                    <a:pt x="126" y="648"/>
                  </a:cubicBezTo>
                  <a:cubicBezTo>
                    <a:pt x="127" y="647"/>
                    <a:pt x="127" y="646"/>
                    <a:pt x="128" y="645"/>
                  </a:cubicBezTo>
                  <a:cubicBezTo>
                    <a:pt x="128" y="645"/>
                    <a:pt x="131" y="644"/>
                    <a:pt x="131" y="644"/>
                  </a:cubicBezTo>
                  <a:cubicBezTo>
                    <a:pt x="132" y="642"/>
                    <a:pt x="131" y="639"/>
                    <a:pt x="131" y="638"/>
                  </a:cubicBezTo>
                  <a:cubicBezTo>
                    <a:pt x="132" y="636"/>
                    <a:pt x="133" y="637"/>
                    <a:pt x="134" y="633"/>
                  </a:cubicBezTo>
                  <a:cubicBezTo>
                    <a:pt x="134" y="631"/>
                    <a:pt x="133" y="630"/>
                    <a:pt x="134" y="627"/>
                  </a:cubicBezTo>
                  <a:cubicBezTo>
                    <a:pt x="134" y="627"/>
                    <a:pt x="136" y="625"/>
                    <a:pt x="136" y="624"/>
                  </a:cubicBezTo>
                  <a:cubicBezTo>
                    <a:pt x="137" y="622"/>
                    <a:pt x="137" y="619"/>
                    <a:pt x="138" y="617"/>
                  </a:cubicBezTo>
                  <a:cubicBezTo>
                    <a:pt x="139" y="613"/>
                    <a:pt x="141" y="614"/>
                    <a:pt x="141" y="611"/>
                  </a:cubicBezTo>
                  <a:cubicBezTo>
                    <a:pt x="141" y="611"/>
                    <a:pt x="140" y="609"/>
                    <a:pt x="140" y="609"/>
                  </a:cubicBezTo>
                  <a:cubicBezTo>
                    <a:pt x="140" y="607"/>
                    <a:pt x="142" y="604"/>
                    <a:pt x="141" y="603"/>
                  </a:cubicBezTo>
                  <a:cubicBezTo>
                    <a:pt x="141" y="601"/>
                    <a:pt x="138" y="601"/>
                    <a:pt x="139" y="597"/>
                  </a:cubicBezTo>
                  <a:cubicBezTo>
                    <a:pt x="139" y="591"/>
                    <a:pt x="140" y="595"/>
                    <a:pt x="137" y="592"/>
                  </a:cubicBezTo>
                  <a:cubicBezTo>
                    <a:pt x="137" y="592"/>
                    <a:pt x="137" y="588"/>
                    <a:pt x="138" y="589"/>
                  </a:cubicBezTo>
                  <a:cubicBezTo>
                    <a:pt x="136" y="588"/>
                    <a:pt x="135" y="588"/>
                    <a:pt x="134" y="589"/>
                  </a:cubicBezTo>
                  <a:cubicBezTo>
                    <a:pt x="134" y="585"/>
                    <a:pt x="133" y="582"/>
                    <a:pt x="134" y="577"/>
                  </a:cubicBezTo>
                  <a:cubicBezTo>
                    <a:pt x="131" y="576"/>
                    <a:pt x="128" y="579"/>
                    <a:pt x="127" y="575"/>
                  </a:cubicBezTo>
                  <a:cubicBezTo>
                    <a:pt x="130" y="573"/>
                    <a:pt x="132" y="566"/>
                    <a:pt x="134" y="564"/>
                  </a:cubicBezTo>
                  <a:cubicBezTo>
                    <a:pt x="134" y="563"/>
                    <a:pt x="136" y="564"/>
                    <a:pt x="137" y="563"/>
                  </a:cubicBezTo>
                  <a:cubicBezTo>
                    <a:pt x="138" y="562"/>
                    <a:pt x="138" y="558"/>
                    <a:pt x="139" y="557"/>
                  </a:cubicBezTo>
                  <a:cubicBezTo>
                    <a:pt x="140" y="556"/>
                    <a:pt x="141" y="556"/>
                    <a:pt x="142" y="553"/>
                  </a:cubicBezTo>
                  <a:cubicBezTo>
                    <a:pt x="143" y="552"/>
                    <a:pt x="144" y="549"/>
                    <a:pt x="145" y="547"/>
                  </a:cubicBezTo>
                  <a:cubicBezTo>
                    <a:pt x="146" y="545"/>
                    <a:pt x="147" y="543"/>
                    <a:pt x="148" y="541"/>
                  </a:cubicBezTo>
                  <a:cubicBezTo>
                    <a:pt x="148" y="541"/>
                    <a:pt x="146" y="539"/>
                    <a:pt x="146" y="537"/>
                  </a:cubicBezTo>
                  <a:cubicBezTo>
                    <a:pt x="147" y="536"/>
                    <a:pt x="150" y="533"/>
                    <a:pt x="150" y="530"/>
                  </a:cubicBezTo>
                  <a:cubicBezTo>
                    <a:pt x="150" y="526"/>
                    <a:pt x="148" y="524"/>
                    <a:pt x="148" y="520"/>
                  </a:cubicBezTo>
                  <a:cubicBezTo>
                    <a:pt x="148" y="519"/>
                    <a:pt x="149" y="517"/>
                    <a:pt x="150" y="516"/>
                  </a:cubicBezTo>
                  <a:cubicBezTo>
                    <a:pt x="150" y="512"/>
                    <a:pt x="148" y="513"/>
                    <a:pt x="149" y="508"/>
                  </a:cubicBezTo>
                  <a:cubicBezTo>
                    <a:pt x="150" y="505"/>
                    <a:pt x="154" y="502"/>
                    <a:pt x="156" y="499"/>
                  </a:cubicBezTo>
                  <a:cubicBezTo>
                    <a:pt x="157" y="497"/>
                    <a:pt x="157" y="493"/>
                    <a:pt x="159" y="489"/>
                  </a:cubicBezTo>
                  <a:cubicBezTo>
                    <a:pt x="162" y="484"/>
                    <a:pt x="167" y="475"/>
                    <a:pt x="169" y="472"/>
                  </a:cubicBezTo>
                  <a:cubicBezTo>
                    <a:pt x="170" y="471"/>
                    <a:pt x="170" y="470"/>
                    <a:pt x="170" y="470"/>
                  </a:cubicBezTo>
                  <a:cubicBezTo>
                    <a:pt x="173" y="466"/>
                    <a:pt x="174" y="466"/>
                    <a:pt x="176" y="463"/>
                  </a:cubicBezTo>
                  <a:cubicBezTo>
                    <a:pt x="178" y="461"/>
                    <a:pt x="177" y="460"/>
                    <a:pt x="178" y="457"/>
                  </a:cubicBezTo>
                  <a:cubicBezTo>
                    <a:pt x="181" y="452"/>
                    <a:pt x="185" y="446"/>
                    <a:pt x="188" y="442"/>
                  </a:cubicBezTo>
                  <a:cubicBezTo>
                    <a:pt x="189" y="440"/>
                    <a:pt x="192" y="439"/>
                    <a:pt x="193" y="438"/>
                  </a:cubicBezTo>
                  <a:cubicBezTo>
                    <a:pt x="199" y="432"/>
                    <a:pt x="200" y="426"/>
                    <a:pt x="204" y="423"/>
                  </a:cubicBezTo>
                  <a:cubicBezTo>
                    <a:pt x="204" y="423"/>
                    <a:pt x="205" y="421"/>
                    <a:pt x="207" y="419"/>
                  </a:cubicBezTo>
                  <a:cubicBezTo>
                    <a:pt x="209" y="418"/>
                    <a:pt x="211" y="416"/>
                    <a:pt x="211" y="416"/>
                  </a:cubicBezTo>
                  <a:cubicBezTo>
                    <a:pt x="212" y="414"/>
                    <a:pt x="212" y="411"/>
                    <a:pt x="215" y="407"/>
                  </a:cubicBezTo>
                  <a:cubicBezTo>
                    <a:pt x="221" y="400"/>
                    <a:pt x="226" y="399"/>
                    <a:pt x="231" y="395"/>
                  </a:cubicBezTo>
                  <a:cubicBezTo>
                    <a:pt x="232" y="393"/>
                    <a:pt x="233" y="390"/>
                    <a:pt x="235" y="388"/>
                  </a:cubicBezTo>
                  <a:cubicBezTo>
                    <a:pt x="238" y="384"/>
                    <a:pt x="241" y="382"/>
                    <a:pt x="244" y="378"/>
                  </a:cubicBezTo>
                  <a:cubicBezTo>
                    <a:pt x="246" y="374"/>
                    <a:pt x="249" y="367"/>
                    <a:pt x="253" y="365"/>
                  </a:cubicBezTo>
                  <a:cubicBezTo>
                    <a:pt x="257" y="364"/>
                    <a:pt x="262" y="354"/>
                    <a:pt x="266" y="350"/>
                  </a:cubicBezTo>
                  <a:cubicBezTo>
                    <a:pt x="268" y="348"/>
                    <a:pt x="269" y="349"/>
                    <a:pt x="271" y="347"/>
                  </a:cubicBezTo>
                  <a:cubicBezTo>
                    <a:pt x="278" y="343"/>
                    <a:pt x="278" y="340"/>
                    <a:pt x="281" y="336"/>
                  </a:cubicBezTo>
                  <a:cubicBezTo>
                    <a:pt x="282" y="335"/>
                    <a:pt x="283" y="333"/>
                    <a:pt x="284" y="332"/>
                  </a:cubicBezTo>
                  <a:cubicBezTo>
                    <a:pt x="285" y="331"/>
                    <a:pt x="287" y="330"/>
                    <a:pt x="288" y="329"/>
                  </a:cubicBezTo>
                  <a:cubicBezTo>
                    <a:pt x="290" y="328"/>
                    <a:pt x="292" y="327"/>
                    <a:pt x="294" y="325"/>
                  </a:cubicBezTo>
                  <a:cubicBezTo>
                    <a:pt x="298" y="323"/>
                    <a:pt x="302" y="321"/>
                    <a:pt x="305" y="317"/>
                  </a:cubicBezTo>
                  <a:cubicBezTo>
                    <a:pt x="308" y="314"/>
                    <a:pt x="309" y="310"/>
                    <a:pt x="312" y="308"/>
                  </a:cubicBezTo>
                  <a:cubicBezTo>
                    <a:pt x="315" y="306"/>
                    <a:pt x="318" y="305"/>
                    <a:pt x="321" y="304"/>
                  </a:cubicBezTo>
                  <a:cubicBezTo>
                    <a:pt x="323" y="303"/>
                    <a:pt x="326" y="300"/>
                    <a:pt x="329" y="298"/>
                  </a:cubicBezTo>
                  <a:cubicBezTo>
                    <a:pt x="332" y="296"/>
                    <a:pt x="335" y="294"/>
                    <a:pt x="338" y="292"/>
                  </a:cubicBezTo>
                  <a:cubicBezTo>
                    <a:pt x="342" y="290"/>
                    <a:pt x="345" y="290"/>
                    <a:pt x="348" y="288"/>
                  </a:cubicBezTo>
                  <a:cubicBezTo>
                    <a:pt x="350" y="287"/>
                    <a:pt x="352" y="284"/>
                    <a:pt x="355" y="282"/>
                  </a:cubicBezTo>
                  <a:cubicBezTo>
                    <a:pt x="357" y="280"/>
                    <a:pt x="362" y="278"/>
                    <a:pt x="363" y="277"/>
                  </a:cubicBezTo>
                  <a:cubicBezTo>
                    <a:pt x="366" y="274"/>
                    <a:pt x="362" y="275"/>
                    <a:pt x="366" y="273"/>
                  </a:cubicBezTo>
                  <a:cubicBezTo>
                    <a:pt x="369" y="271"/>
                    <a:pt x="374" y="263"/>
                    <a:pt x="377" y="261"/>
                  </a:cubicBezTo>
                  <a:cubicBezTo>
                    <a:pt x="378" y="261"/>
                    <a:pt x="385" y="261"/>
                    <a:pt x="384" y="257"/>
                  </a:cubicBezTo>
                  <a:cubicBezTo>
                    <a:pt x="385" y="259"/>
                    <a:pt x="383" y="260"/>
                    <a:pt x="385" y="261"/>
                  </a:cubicBezTo>
                  <a:cubicBezTo>
                    <a:pt x="387" y="260"/>
                    <a:pt x="390" y="260"/>
                    <a:pt x="393" y="259"/>
                  </a:cubicBezTo>
                  <a:cubicBezTo>
                    <a:pt x="395" y="258"/>
                    <a:pt x="399" y="254"/>
                    <a:pt x="403" y="252"/>
                  </a:cubicBezTo>
                  <a:cubicBezTo>
                    <a:pt x="407" y="250"/>
                    <a:pt x="410" y="250"/>
                    <a:pt x="410" y="247"/>
                  </a:cubicBezTo>
                  <a:cubicBezTo>
                    <a:pt x="413" y="245"/>
                    <a:pt x="414" y="248"/>
                    <a:pt x="418" y="245"/>
                  </a:cubicBezTo>
                  <a:cubicBezTo>
                    <a:pt x="417" y="244"/>
                    <a:pt x="414" y="244"/>
                    <a:pt x="418" y="242"/>
                  </a:cubicBezTo>
                  <a:cubicBezTo>
                    <a:pt x="421" y="242"/>
                    <a:pt x="424" y="241"/>
                    <a:pt x="427" y="239"/>
                  </a:cubicBezTo>
                  <a:cubicBezTo>
                    <a:pt x="431" y="237"/>
                    <a:pt x="434" y="235"/>
                    <a:pt x="437" y="233"/>
                  </a:cubicBezTo>
                  <a:cubicBezTo>
                    <a:pt x="445" y="230"/>
                    <a:pt x="456" y="227"/>
                    <a:pt x="466" y="221"/>
                  </a:cubicBezTo>
                  <a:cubicBezTo>
                    <a:pt x="469" y="218"/>
                    <a:pt x="472" y="212"/>
                    <a:pt x="478" y="212"/>
                  </a:cubicBezTo>
                  <a:cubicBezTo>
                    <a:pt x="478" y="213"/>
                    <a:pt x="474" y="214"/>
                    <a:pt x="476" y="215"/>
                  </a:cubicBezTo>
                  <a:cubicBezTo>
                    <a:pt x="483" y="213"/>
                    <a:pt x="485" y="212"/>
                    <a:pt x="487" y="210"/>
                  </a:cubicBezTo>
                  <a:cubicBezTo>
                    <a:pt x="489" y="208"/>
                    <a:pt x="490" y="206"/>
                    <a:pt x="494" y="205"/>
                  </a:cubicBezTo>
                  <a:cubicBezTo>
                    <a:pt x="496" y="206"/>
                    <a:pt x="491" y="207"/>
                    <a:pt x="492" y="208"/>
                  </a:cubicBezTo>
                  <a:cubicBezTo>
                    <a:pt x="492" y="209"/>
                    <a:pt x="497" y="206"/>
                    <a:pt x="497" y="209"/>
                  </a:cubicBezTo>
                  <a:cubicBezTo>
                    <a:pt x="492" y="211"/>
                    <a:pt x="481" y="217"/>
                    <a:pt x="478" y="218"/>
                  </a:cubicBezTo>
                  <a:cubicBezTo>
                    <a:pt x="477" y="219"/>
                    <a:pt x="476" y="218"/>
                    <a:pt x="474" y="219"/>
                  </a:cubicBezTo>
                  <a:cubicBezTo>
                    <a:pt x="472" y="220"/>
                    <a:pt x="471" y="222"/>
                    <a:pt x="469" y="223"/>
                  </a:cubicBezTo>
                  <a:cubicBezTo>
                    <a:pt x="465" y="225"/>
                    <a:pt x="461" y="226"/>
                    <a:pt x="457" y="228"/>
                  </a:cubicBezTo>
                  <a:cubicBezTo>
                    <a:pt x="453" y="230"/>
                    <a:pt x="449" y="232"/>
                    <a:pt x="446" y="234"/>
                  </a:cubicBezTo>
                  <a:cubicBezTo>
                    <a:pt x="443" y="235"/>
                    <a:pt x="442" y="238"/>
                    <a:pt x="440" y="239"/>
                  </a:cubicBezTo>
                  <a:cubicBezTo>
                    <a:pt x="435" y="241"/>
                    <a:pt x="431" y="242"/>
                    <a:pt x="427" y="245"/>
                  </a:cubicBezTo>
                  <a:cubicBezTo>
                    <a:pt x="419" y="250"/>
                    <a:pt x="406" y="256"/>
                    <a:pt x="398" y="262"/>
                  </a:cubicBezTo>
                  <a:cubicBezTo>
                    <a:pt x="397" y="263"/>
                    <a:pt x="396" y="265"/>
                    <a:pt x="394" y="267"/>
                  </a:cubicBezTo>
                  <a:cubicBezTo>
                    <a:pt x="391" y="269"/>
                    <a:pt x="387" y="271"/>
                    <a:pt x="385" y="273"/>
                  </a:cubicBezTo>
                  <a:cubicBezTo>
                    <a:pt x="383" y="275"/>
                    <a:pt x="383" y="278"/>
                    <a:pt x="380" y="280"/>
                  </a:cubicBezTo>
                  <a:cubicBezTo>
                    <a:pt x="380" y="280"/>
                    <a:pt x="378" y="279"/>
                    <a:pt x="378" y="279"/>
                  </a:cubicBezTo>
                  <a:cubicBezTo>
                    <a:pt x="377" y="280"/>
                    <a:pt x="377" y="281"/>
                    <a:pt x="376" y="282"/>
                  </a:cubicBezTo>
                  <a:cubicBezTo>
                    <a:pt x="384" y="283"/>
                    <a:pt x="374" y="290"/>
                    <a:pt x="377" y="294"/>
                  </a:cubicBezTo>
                  <a:cubicBezTo>
                    <a:pt x="383" y="291"/>
                    <a:pt x="387" y="290"/>
                    <a:pt x="393" y="285"/>
                  </a:cubicBezTo>
                  <a:cubicBezTo>
                    <a:pt x="396" y="283"/>
                    <a:pt x="398" y="280"/>
                    <a:pt x="401" y="278"/>
                  </a:cubicBezTo>
                  <a:cubicBezTo>
                    <a:pt x="404" y="277"/>
                    <a:pt x="406" y="277"/>
                    <a:pt x="409" y="276"/>
                  </a:cubicBezTo>
                  <a:cubicBezTo>
                    <a:pt x="414" y="274"/>
                    <a:pt x="414" y="272"/>
                    <a:pt x="417" y="271"/>
                  </a:cubicBezTo>
                  <a:cubicBezTo>
                    <a:pt x="418" y="270"/>
                    <a:pt x="419" y="271"/>
                    <a:pt x="421" y="270"/>
                  </a:cubicBezTo>
                  <a:cubicBezTo>
                    <a:pt x="424" y="268"/>
                    <a:pt x="429" y="265"/>
                    <a:pt x="431" y="263"/>
                  </a:cubicBezTo>
                  <a:cubicBezTo>
                    <a:pt x="433" y="261"/>
                    <a:pt x="437" y="258"/>
                    <a:pt x="441" y="256"/>
                  </a:cubicBezTo>
                  <a:cubicBezTo>
                    <a:pt x="445" y="254"/>
                    <a:pt x="449" y="251"/>
                    <a:pt x="451" y="251"/>
                  </a:cubicBezTo>
                  <a:cubicBezTo>
                    <a:pt x="453" y="250"/>
                    <a:pt x="457" y="249"/>
                    <a:pt x="460" y="248"/>
                  </a:cubicBezTo>
                  <a:cubicBezTo>
                    <a:pt x="461" y="247"/>
                    <a:pt x="464" y="244"/>
                    <a:pt x="466" y="243"/>
                  </a:cubicBezTo>
                  <a:cubicBezTo>
                    <a:pt x="470" y="241"/>
                    <a:pt x="477" y="238"/>
                    <a:pt x="481" y="236"/>
                  </a:cubicBezTo>
                  <a:cubicBezTo>
                    <a:pt x="484" y="235"/>
                    <a:pt x="486" y="235"/>
                    <a:pt x="488" y="234"/>
                  </a:cubicBezTo>
                  <a:cubicBezTo>
                    <a:pt x="490" y="232"/>
                    <a:pt x="492" y="230"/>
                    <a:pt x="495" y="229"/>
                  </a:cubicBezTo>
                  <a:cubicBezTo>
                    <a:pt x="500" y="227"/>
                    <a:pt x="507" y="224"/>
                    <a:pt x="514" y="222"/>
                  </a:cubicBezTo>
                  <a:cubicBezTo>
                    <a:pt x="521" y="220"/>
                    <a:pt x="529" y="217"/>
                    <a:pt x="537" y="215"/>
                  </a:cubicBezTo>
                  <a:cubicBezTo>
                    <a:pt x="539" y="214"/>
                    <a:pt x="542" y="212"/>
                    <a:pt x="544" y="211"/>
                  </a:cubicBezTo>
                  <a:cubicBezTo>
                    <a:pt x="546" y="210"/>
                    <a:pt x="549" y="209"/>
                    <a:pt x="551" y="209"/>
                  </a:cubicBezTo>
                  <a:cubicBezTo>
                    <a:pt x="557" y="207"/>
                    <a:pt x="565" y="206"/>
                    <a:pt x="571" y="204"/>
                  </a:cubicBezTo>
                  <a:cubicBezTo>
                    <a:pt x="577" y="203"/>
                    <a:pt x="581" y="200"/>
                    <a:pt x="587" y="198"/>
                  </a:cubicBezTo>
                  <a:cubicBezTo>
                    <a:pt x="592" y="197"/>
                    <a:pt x="598" y="197"/>
                    <a:pt x="604" y="197"/>
                  </a:cubicBezTo>
                  <a:cubicBezTo>
                    <a:pt x="610" y="196"/>
                    <a:pt x="617" y="195"/>
                    <a:pt x="623" y="193"/>
                  </a:cubicBezTo>
                  <a:cubicBezTo>
                    <a:pt x="626" y="193"/>
                    <a:pt x="627" y="193"/>
                    <a:pt x="629" y="192"/>
                  </a:cubicBezTo>
                  <a:cubicBezTo>
                    <a:pt x="631" y="192"/>
                    <a:pt x="633" y="192"/>
                    <a:pt x="634" y="192"/>
                  </a:cubicBezTo>
                  <a:cubicBezTo>
                    <a:pt x="637" y="192"/>
                    <a:pt x="640" y="191"/>
                    <a:pt x="643" y="191"/>
                  </a:cubicBezTo>
                  <a:cubicBezTo>
                    <a:pt x="648" y="190"/>
                    <a:pt x="654" y="189"/>
                    <a:pt x="659" y="188"/>
                  </a:cubicBezTo>
                  <a:cubicBezTo>
                    <a:pt x="661" y="189"/>
                    <a:pt x="665" y="190"/>
                    <a:pt x="668" y="190"/>
                  </a:cubicBezTo>
                  <a:cubicBezTo>
                    <a:pt x="671" y="190"/>
                    <a:pt x="674" y="187"/>
                    <a:pt x="679" y="187"/>
                  </a:cubicBezTo>
                  <a:cubicBezTo>
                    <a:pt x="679" y="187"/>
                    <a:pt x="681" y="188"/>
                    <a:pt x="683" y="187"/>
                  </a:cubicBezTo>
                  <a:cubicBezTo>
                    <a:pt x="687" y="189"/>
                    <a:pt x="682" y="190"/>
                    <a:pt x="685" y="191"/>
                  </a:cubicBezTo>
                  <a:cubicBezTo>
                    <a:pt x="692" y="192"/>
                    <a:pt x="687" y="187"/>
                    <a:pt x="692" y="187"/>
                  </a:cubicBezTo>
                  <a:cubicBezTo>
                    <a:pt x="696" y="189"/>
                    <a:pt x="700" y="186"/>
                    <a:pt x="702" y="187"/>
                  </a:cubicBezTo>
                  <a:cubicBezTo>
                    <a:pt x="704" y="187"/>
                    <a:pt x="702" y="190"/>
                    <a:pt x="706" y="189"/>
                  </a:cubicBezTo>
                  <a:cubicBezTo>
                    <a:pt x="712" y="189"/>
                    <a:pt x="705" y="187"/>
                    <a:pt x="709" y="186"/>
                  </a:cubicBezTo>
                  <a:cubicBezTo>
                    <a:pt x="714" y="188"/>
                    <a:pt x="721" y="186"/>
                    <a:pt x="728" y="187"/>
                  </a:cubicBezTo>
                  <a:cubicBezTo>
                    <a:pt x="731" y="188"/>
                    <a:pt x="732" y="190"/>
                    <a:pt x="735" y="190"/>
                  </a:cubicBezTo>
                  <a:cubicBezTo>
                    <a:pt x="737" y="190"/>
                    <a:pt x="738" y="189"/>
                    <a:pt x="740" y="190"/>
                  </a:cubicBezTo>
                  <a:cubicBezTo>
                    <a:pt x="742" y="190"/>
                    <a:pt x="746" y="191"/>
                    <a:pt x="748" y="191"/>
                  </a:cubicBezTo>
                  <a:cubicBezTo>
                    <a:pt x="751" y="191"/>
                    <a:pt x="754" y="190"/>
                    <a:pt x="757" y="191"/>
                  </a:cubicBezTo>
                  <a:cubicBezTo>
                    <a:pt x="759" y="191"/>
                    <a:pt x="757" y="192"/>
                    <a:pt x="758" y="193"/>
                  </a:cubicBezTo>
                  <a:cubicBezTo>
                    <a:pt x="762" y="196"/>
                    <a:pt x="767" y="195"/>
                    <a:pt x="772" y="194"/>
                  </a:cubicBezTo>
                  <a:cubicBezTo>
                    <a:pt x="777" y="194"/>
                    <a:pt x="781" y="193"/>
                    <a:pt x="783" y="194"/>
                  </a:cubicBezTo>
                  <a:cubicBezTo>
                    <a:pt x="784" y="195"/>
                    <a:pt x="779" y="195"/>
                    <a:pt x="780" y="195"/>
                  </a:cubicBezTo>
                  <a:cubicBezTo>
                    <a:pt x="784" y="196"/>
                    <a:pt x="789" y="191"/>
                    <a:pt x="792" y="196"/>
                  </a:cubicBezTo>
                  <a:cubicBezTo>
                    <a:pt x="790" y="196"/>
                    <a:pt x="786" y="195"/>
                    <a:pt x="786" y="196"/>
                  </a:cubicBezTo>
                  <a:cubicBezTo>
                    <a:pt x="793" y="200"/>
                    <a:pt x="795" y="195"/>
                    <a:pt x="801" y="195"/>
                  </a:cubicBezTo>
                  <a:cubicBezTo>
                    <a:pt x="805" y="195"/>
                    <a:pt x="811" y="197"/>
                    <a:pt x="817" y="198"/>
                  </a:cubicBezTo>
                  <a:cubicBezTo>
                    <a:pt x="820" y="199"/>
                    <a:pt x="823" y="199"/>
                    <a:pt x="827" y="200"/>
                  </a:cubicBezTo>
                  <a:cubicBezTo>
                    <a:pt x="831" y="201"/>
                    <a:pt x="834" y="202"/>
                    <a:pt x="836" y="203"/>
                  </a:cubicBezTo>
                  <a:cubicBezTo>
                    <a:pt x="839" y="204"/>
                    <a:pt x="840" y="207"/>
                    <a:pt x="842" y="208"/>
                  </a:cubicBezTo>
                  <a:cubicBezTo>
                    <a:pt x="844" y="209"/>
                    <a:pt x="848" y="210"/>
                    <a:pt x="851" y="211"/>
                  </a:cubicBezTo>
                  <a:cubicBezTo>
                    <a:pt x="855" y="212"/>
                    <a:pt x="858" y="213"/>
                    <a:pt x="859" y="213"/>
                  </a:cubicBezTo>
                  <a:cubicBezTo>
                    <a:pt x="861" y="214"/>
                    <a:pt x="861" y="213"/>
                    <a:pt x="863" y="213"/>
                  </a:cubicBezTo>
                  <a:cubicBezTo>
                    <a:pt x="863" y="213"/>
                    <a:pt x="865" y="215"/>
                    <a:pt x="866" y="215"/>
                  </a:cubicBezTo>
                  <a:cubicBezTo>
                    <a:pt x="867" y="216"/>
                    <a:pt x="868" y="214"/>
                    <a:pt x="869" y="215"/>
                  </a:cubicBezTo>
                  <a:cubicBezTo>
                    <a:pt x="871" y="215"/>
                    <a:pt x="872" y="217"/>
                    <a:pt x="875" y="217"/>
                  </a:cubicBezTo>
                  <a:cubicBezTo>
                    <a:pt x="879" y="215"/>
                    <a:pt x="885" y="219"/>
                    <a:pt x="896" y="223"/>
                  </a:cubicBezTo>
                  <a:cubicBezTo>
                    <a:pt x="906" y="226"/>
                    <a:pt x="917" y="231"/>
                    <a:pt x="927" y="235"/>
                  </a:cubicBezTo>
                  <a:cubicBezTo>
                    <a:pt x="932" y="237"/>
                    <a:pt x="937" y="239"/>
                    <a:pt x="941" y="241"/>
                  </a:cubicBezTo>
                  <a:cubicBezTo>
                    <a:pt x="945" y="243"/>
                    <a:pt x="949" y="245"/>
                    <a:pt x="952" y="247"/>
                  </a:cubicBezTo>
                  <a:cubicBezTo>
                    <a:pt x="952" y="248"/>
                    <a:pt x="950" y="250"/>
                    <a:pt x="954" y="251"/>
                  </a:cubicBezTo>
                  <a:cubicBezTo>
                    <a:pt x="956" y="251"/>
                    <a:pt x="954" y="249"/>
                    <a:pt x="956" y="249"/>
                  </a:cubicBezTo>
                  <a:cubicBezTo>
                    <a:pt x="958" y="249"/>
                    <a:pt x="965" y="252"/>
                    <a:pt x="967" y="254"/>
                  </a:cubicBezTo>
                  <a:cubicBezTo>
                    <a:pt x="969" y="255"/>
                    <a:pt x="967" y="255"/>
                    <a:pt x="968" y="256"/>
                  </a:cubicBezTo>
                  <a:cubicBezTo>
                    <a:pt x="970" y="260"/>
                    <a:pt x="983" y="264"/>
                    <a:pt x="984" y="265"/>
                  </a:cubicBezTo>
                  <a:cubicBezTo>
                    <a:pt x="984" y="265"/>
                    <a:pt x="986" y="268"/>
                    <a:pt x="987" y="269"/>
                  </a:cubicBezTo>
                  <a:cubicBezTo>
                    <a:pt x="994" y="274"/>
                    <a:pt x="999" y="274"/>
                    <a:pt x="1004" y="277"/>
                  </a:cubicBezTo>
                  <a:cubicBezTo>
                    <a:pt x="1006" y="278"/>
                    <a:pt x="1007" y="281"/>
                    <a:pt x="1009" y="282"/>
                  </a:cubicBezTo>
                  <a:cubicBezTo>
                    <a:pt x="1011" y="283"/>
                    <a:pt x="1014" y="284"/>
                    <a:pt x="1016" y="286"/>
                  </a:cubicBezTo>
                  <a:cubicBezTo>
                    <a:pt x="1018" y="287"/>
                    <a:pt x="1018" y="288"/>
                    <a:pt x="1020" y="289"/>
                  </a:cubicBezTo>
                  <a:cubicBezTo>
                    <a:pt x="1021" y="290"/>
                    <a:pt x="1023" y="290"/>
                    <a:pt x="1025" y="291"/>
                  </a:cubicBezTo>
                  <a:cubicBezTo>
                    <a:pt x="1028" y="293"/>
                    <a:pt x="1027" y="294"/>
                    <a:pt x="1030" y="296"/>
                  </a:cubicBezTo>
                  <a:cubicBezTo>
                    <a:pt x="1032" y="297"/>
                    <a:pt x="1033" y="296"/>
                    <a:pt x="1035" y="299"/>
                  </a:cubicBezTo>
                  <a:cubicBezTo>
                    <a:pt x="1039" y="302"/>
                    <a:pt x="1040" y="304"/>
                    <a:pt x="1043" y="306"/>
                  </a:cubicBezTo>
                  <a:cubicBezTo>
                    <a:pt x="1045" y="308"/>
                    <a:pt x="1048" y="309"/>
                    <a:pt x="1049" y="310"/>
                  </a:cubicBezTo>
                  <a:cubicBezTo>
                    <a:pt x="1051" y="312"/>
                    <a:pt x="1052" y="315"/>
                    <a:pt x="1054" y="317"/>
                  </a:cubicBezTo>
                  <a:cubicBezTo>
                    <a:pt x="1055" y="319"/>
                    <a:pt x="1058" y="320"/>
                    <a:pt x="1060" y="322"/>
                  </a:cubicBezTo>
                  <a:cubicBezTo>
                    <a:pt x="1063" y="325"/>
                    <a:pt x="1066" y="329"/>
                    <a:pt x="1069" y="332"/>
                  </a:cubicBezTo>
                  <a:cubicBezTo>
                    <a:pt x="1071" y="334"/>
                    <a:pt x="1072" y="333"/>
                    <a:pt x="1074" y="335"/>
                  </a:cubicBezTo>
                  <a:cubicBezTo>
                    <a:pt x="1079" y="339"/>
                    <a:pt x="1086" y="346"/>
                    <a:pt x="1092" y="352"/>
                  </a:cubicBezTo>
                  <a:cubicBezTo>
                    <a:pt x="1096" y="356"/>
                    <a:pt x="1100" y="361"/>
                    <a:pt x="1103" y="364"/>
                  </a:cubicBezTo>
                  <a:cubicBezTo>
                    <a:pt x="1108" y="369"/>
                    <a:pt x="1111" y="371"/>
                    <a:pt x="1113" y="374"/>
                  </a:cubicBezTo>
                  <a:cubicBezTo>
                    <a:pt x="1115" y="377"/>
                    <a:pt x="1114" y="380"/>
                    <a:pt x="1117" y="382"/>
                  </a:cubicBezTo>
                  <a:cubicBezTo>
                    <a:pt x="1118" y="385"/>
                    <a:pt x="1123" y="387"/>
                    <a:pt x="1125" y="389"/>
                  </a:cubicBezTo>
                  <a:cubicBezTo>
                    <a:pt x="1126" y="390"/>
                    <a:pt x="1126" y="391"/>
                    <a:pt x="1127" y="393"/>
                  </a:cubicBezTo>
                  <a:cubicBezTo>
                    <a:pt x="1129" y="395"/>
                    <a:pt x="1130" y="394"/>
                    <a:pt x="1132" y="397"/>
                  </a:cubicBezTo>
                  <a:cubicBezTo>
                    <a:pt x="1133" y="399"/>
                    <a:pt x="1131" y="398"/>
                    <a:pt x="1132" y="399"/>
                  </a:cubicBezTo>
                  <a:cubicBezTo>
                    <a:pt x="1132" y="403"/>
                    <a:pt x="1139" y="408"/>
                    <a:pt x="1141" y="411"/>
                  </a:cubicBezTo>
                  <a:cubicBezTo>
                    <a:pt x="1147" y="419"/>
                    <a:pt x="1154" y="430"/>
                    <a:pt x="1158" y="438"/>
                  </a:cubicBezTo>
                  <a:cubicBezTo>
                    <a:pt x="1159" y="440"/>
                    <a:pt x="1161" y="442"/>
                    <a:pt x="1162" y="444"/>
                  </a:cubicBezTo>
                  <a:cubicBezTo>
                    <a:pt x="1163" y="446"/>
                    <a:pt x="1163" y="448"/>
                    <a:pt x="1164" y="450"/>
                  </a:cubicBezTo>
                  <a:cubicBezTo>
                    <a:pt x="1167" y="455"/>
                    <a:pt x="1171" y="460"/>
                    <a:pt x="1172" y="462"/>
                  </a:cubicBezTo>
                  <a:cubicBezTo>
                    <a:pt x="1173" y="463"/>
                    <a:pt x="1173" y="464"/>
                    <a:pt x="1174" y="467"/>
                  </a:cubicBezTo>
                  <a:cubicBezTo>
                    <a:pt x="1176" y="469"/>
                    <a:pt x="1177" y="470"/>
                    <a:pt x="1179" y="472"/>
                  </a:cubicBezTo>
                  <a:cubicBezTo>
                    <a:pt x="1180" y="475"/>
                    <a:pt x="1180" y="479"/>
                    <a:pt x="1181" y="481"/>
                  </a:cubicBezTo>
                  <a:cubicBezTo>
                    <a:pt x="1182" y="484"/>
                    <a:pt x="1185" y="485"/>
                    <a:pt x="1186" y="489"/>
                  </a:cubicBezTo>
                  <a:cubicBezTo>
                    <a:pt x="1188" y="495"/>
                    <a:pt x="1190" y="495"/>
                    <a:pt x="1193" y="499"/>
                  </a:cubicBezTo>
                  <a:cubicBezTo>
                    <a:pt x="1194" y="500"/>
                    <a:pt x="1193" y="502"/>
                    <a:pt x="1194" y="505"/>
                  </a:cubicBezTo>
                  <a:cubicBezTo>
                    <a:pt x="1195" y="507"/>
                    <a:pt x="1197" y="509"/>
                    <a:pt x="1198" y="511"/>
                  </a:cubicBezTo>
                  <a:cubicBezTo>
                    <a:pt x="1203" y="521"/>
                    <a:pt x="1201" y="522"/>
                    <a:pt x="1204" y="528"/>
                  </a:cubicBezTo>
                  <a:cubicBezTo>
                    <a:pt x="1204" y="529"/>
                    <a:pt x="1206" y="531"/>
                    <a:pt x="1207" y="533"/>
                  </a:cubicBezTo>
                  <a:cubicBezTo>
                    <a:pt x="1208" y="536"/>
                    <a:pt x="1208" y="540"/>
                    <a:pt x="1209" y="542"/>
                  </a:cubicBezTo>
                  <a:cubicBezTo>
                    <a:pt x="1211" y="544"/>
                    <a:pt x="1212" y="544"/>
                    <a:pt x="1213" y="546"/>
                  </a:cubicBezTo>
                  <a:cubicBezTo>
                    <a:pt x="1214" y="548"/>
                    <a:pt x="1215" y="550"/>
                    <a:pt x="1215" y="552"/>
                  </a:cubicBezTo>
                  <a:cubicBezTo>
                    <a:pt x="1216" y="554"/>
                    <a:pt x="1217" y="556"/>
                    <a:pt x="1217" y="558"/>
                  </a:cubicBezTo>
                  <a:cubicBezTo>
                    <a:pt x="1218" y="562"/>
                    <a:pt x="1220" y="567"/>
                    <a:pt x="1221" y="571"/>
                  </a:cubicBezTo>
                  <a:cubicBezTo>
                    <a:pt x="1223" y="577"/>
                    <a:pt x="1223" y="575"/>
                    <a:pt x="1223" y="579"/>
                  </a:cubicBezTo>
                  <a:cubicBezTo>
                    <a:pt x="1223" y="587"/>
                    <a:pt x="1224" y="595"/>
                    <a:pt x="1229" y="599"/>
                  </a:cubicBezTo>
                  <a:cubicBezTo>
                    <a:pt x="1229" y="603"/>
                    <a:pt x="1227" y="604"/>
                    <a:pt x="1227" y="607"/>
                  </a:cubicBezTo>
                  <a:cubicBezTo>
                    <a:pt x="1229" y="616"/>
                    <a:pt x="1240" y="624"/>
                    <a:pt x="1235" y="629"/>
                  </a:cubicBezTo>
                  <a:cubicBezTo>
                    <a:pt x="1234" y="626"/>
                    <a:pt x="1234" y="618"/>
                    <a:pt x="1231" y="620"/>
                  </a:cubicBezTo>
                  <a:cubicBezTo>
                    <a:pt x="1232" y="624"/>
                    <a:pt x="1233" y="629"/>
                    <a:pt x="1234" y="633"/>
                  </a:cubicBezTo>
                  <a:cubicBezTo>
                    <a:pt x="1235" y="637"/>
                    <a:pt x="1236" y="641"/>
                    <a:pt x="1237" y="644"/>
                  </a:cubicBezTo>
                  <a:cubicBezTo>
                    <a:pt x="1238" y="648"/>
                    <a:pt x="1239" y="652"/>
                    <a:pt x="1239" y="655"/>
                  </a:cubicBezTo>
                  <a:cubicBezTo>
                    <a:pt x="1240" y="657"/>
                    <a:pt x="1240" y="658"/>
                    <a:pt x="1240" y="660"/>
                  </a:cubicBezTo>
                  <a:cubicBezTo>
                    <a:pt x="1240" y="661"/>
                    <a:pt x="1240" y="663"/>
                    <a:pt x="1240" y="665"/>
                  </a:cubicBezTo>
                  <a:cubicBezTo>
                    <a:pt x="1238" y="666"/>
                    <a:pt x="1239" y="658"/>
                    <a:pt x="1237" y="661"/>
                  </a:cubicBezTo>
                  <a:cubicBezTo>
                    <a:pt x="1236" y="666"/>
                    <a:pt x="1239" y="676"/>
                    <a:pt x="1237" y="680"/>
                  </a:cubicBezTo>
                  <a:cubicBezTo>
                    <a:pt x="1243" y="681"/>
                    <a:pt x="1239" y="691"/>
                    <a:pt x="1241" y="694"/>
                  </a:cubicBezTo>
                  <a:cubicBezTo>
                    <a:pt x="1243" y="689"/>
                    <a:pt x="1241" y="702"/>
                    <a:pt x="1244" y="705"/>
                  </a:cubicBezTo>
                  <a:cubicBezTo>
                    <a:pt x="1242" y="705"/>
                    <a:pt x="1240" y="703"/>
                    <a:pt x="1239" y="706"/>
                  </a:cubicBezTo>
                  <a:cubicBezTo>
                    <a:pt x="1239" y="709"/>
                    <a:pt x="1240" y="712"/>
                    <a:pt x="1241" y="715"/>
                  </a:cubicBezTo>
                  <a:cubicBezTo>
                    <a:pt x="1241" y="718"/>
                    <a:pt x="1242" y="721"/>
                    <a:pt x="1243" y="723"/>
                  </a:cubicBezTo>
                  <a:cubicBezTo>
                    <a:pt x="1243" y="725"/>
                    <a:pt x="1245" y="723"/>
                    <a:pt x="1246" y="727"/>
                  </a:cubicBezTo>
                  <a:cubicBezTo>
                    <a:pt x="1245" y="731"/>
                    <a:pt x="1244" y="732"/>
                    <a:pt x="1244" y="736"/>
                  </a:cubicBezTo>
                  <a:cubicBezTo>
                    <a:pt x="1244" y="739"/>
                    <a:pt x="1245" y="742"/>
                    <a:pt x="1245" y="744"/>
                  </a:cubicBezTo>
                  <a:cubicBezTo>
                    <a:pt x="1245" y="747"/>
                    <a:pt x="1245" y="749"/>
                    <a:pt x="1244" y="749"/>
                  </a:cubicBezTo>
                  <a:cubicBezTo>
                    <a:pt x="1242" y="749"/>
                    <a:pt x="1243" y="744"/>
                    <a:pt x="1240" y="744"/>
                  </a:cubicBezTo>
                  <a:cubicBezTo>
                    <a:pt x="1239" y="748"/>
                    <a:pt x="1237" y="756"/>
                    <a:pt x="1238" y="761"/>
                  </a:cubicBezTo>
                  <a:cubicBezTo>
                    <a:pt x="1238" y="763"/>
                    <a:pt x="1241" y="764"/>
                    <a:pt x="1241" y="767"/>
                  </a:cubicBezTo>
                  <a:cubicBezTo>
                    <a:pt x="1242" y="767"/>
                    <a:pt x="1242" y="769"/>
                    <a:pt x="1242" y="770"/>
                  </a:cubicBezTo>
                  <a:cubicBezTo>
                    <a:pt x="1242" y="772"/>
                    <a:pt x="1242" y="773"/>
                    <a:pt x="1242" y="775"/>
                  </a:cubicBezTo>
                  <a:cubicBezTo>
                    <a:pt x="1242" y="779"/>
                    <a:pt x="1242" y="781"/>
                    <a:pt x="1242" y="781"/>
                  </a:cubicBezTo>
                  <a:cubicBezTo>
                    <a:pt x="1242" y="781"/>
                    <a:pt x="1239" y="778"/>
                    <a:pt x="1239" y="778"/>
                  </a:cubicBezTo>
                  <a:cubicBezTo>
                    <a:pt x="1237" y="781"/>
                    <a:pt x="1240" y="782"/>
                    <a:pt x="1240" y="784"/>
                  </a:cubicBezTo>
                  <a:cubicBezTo>
                    <a:pt x="1240" y="785"/>
                    <a:pt x="1237" y="785"/>
                    <a:pt x="1236" y="785"/>
                  </a:cubicBezTo>
                  <a:cubicBezTo>
                    <a:pt x="1236" y="786"/>
                    <a:pt x="1236" y="790"/>
                    <a:pt x="1235" y="791"/>
                  </a:cubicBezTo>
                  <a:cubicBezTo>
                    <a:pt x="1235" y="795"/>
                    <a:pt x="1241" y="797"/>
                    <a:pt x="1238" y="800"/>
                  </a:cubicBezTo>
                  <a:cubicBezTo>
                    <a:pt x="1237" y="800"/>
                    <a:pt x="1238" y="797"/>
                    <a:pt x="1237" y="797"/>
                  </a:cubicBezTo>
                  <a:cubicBezTo>
                    <a:pt x="1235" y="803"/>
                    <a:pt x="1232" y="808"/>
                    <a:pt x="1232" y="818"/>
                  </a:cubicBezTo>
                  <a:cubicBezTo>
                    <a:pt x="1235" y="820"/>
                    <a:pt x="1233" y="812"/>
                    <a:pt x="1236" y="814"/>
                  </a:cubicBezTo>
                  <a:cubicBezTo>
                    <a:pt x="1237" y="820"/>
                    <a:pt x="1233" y="818"/>
                    <a:pt x="1233" y="824"/>
                  </a:cubicBezTo>
                  <a:cubicBezTo>
                    <a:pt x="1231" y="826"/>
                    <a:pt x="1230" y="821"/>
                    <a:pt x="1229" y="828"/>
                  </a:cubicBezTo>
                  <a:cubicBezTo>
                    <a:pt x="1229" y="831"/>
                    <a:pt x="1232" y="829"/>
                    <a:pt x="1231" y="832"/>
                  </a:cubicBezTo>
                  <a:cubicBezTo>
                    <a:pt x="1229" y="833"/>
                    <a:pt x="1231" y="836"/>
                    <a:pt x="1230" y="838"/>
                  </a:cubicBezTo>
                  <a:cubicBezTo>
                    <a:pt x="1230" y="840"/>
                    <a:pt x="1229" y="843"/>
                    <a:pt x="1229" y="845"/>
                  </a:cubicBezTo>
                  <a:cubicBezTo>
                    <a:pt x="1229" y="845"/>
                    <a:pt x="1230" y="847"/>
                    <a:pt x="1230" y="848"/>
                  </a:cubicBezTo>
                  <a:cubicBezTo>
                    <a:pt x="1230" y="850"/>
                    <a:pt x="1229" y="853"/>
                    <a:pt x="1228" y="853"/>
                  </a:cubicBezTo>
                  <a:cubicBezTo>
                    <a:pt x="1226" y="853"/>
                    <a:pt x="1229" y="847"/>
                    <a:pt x="1229" y="845"/>
                  </a:cubicBezTo>
                  <a:cubicBezTo>
                    <a:pt x="1227" y="845"/>
                    <a:pt x="1226" y="846"/>
                    <a:pt x="1225" y="848"/>
                  </a:cubicBezTo>
                  <a:cubicBezTo>
                    <a:pt x="1225" y="849"/>
                    <a:pt x="1224" y="851"/>
                    <a:pt x="1224" y="853"/>
                  </a:cubicBezTo>
                  <a:cubicBezTo>
                    <a:pt x="1223" y="857"/>
                    <a:pt x="1223" y="862"/>
                    <a:pt x="1222" y="865"/>
                  </a:cubicBezTo>
                  <a:cubicBezTo>
                    <a:pt x="1221" y="869"/>
                    <a:pt x="1219" y="871"/>
                    <a:pt x="1218" y="874"/>
                  </a:cubicBezTo>
                  <a:cubicBezTo>
                    <a:pt x="1217" y="877"/>
                    <a:pt x="1217" y="878"/>
                    <a:pt x="1217" y="880"/>
                  </a:cubicBezTo>
                  <a:cubicBezTo>
                    <a:pt x="1216" y="888"/>
                    <a:pt x="1216" y="889"/>
                    <a:pt x="1215" y="894"/>
                  </a:cubicBezTo>
                  <a:cubicBezTo>
                    <a:pt x="1211" y="895"/>
                    <a:pt x="1210" y="906"/>
                    <a:pt x="1209" y="912"/>
                  </a:cubicBezTo>
                  <a:cubicBezTo>
                    <a:pt x="1208" y="913"/>
                    <a:pt x="1206" y="915"/>
                    <a:pt x="1205" y="916"/>
                  </a:cubicBezTo>
                  <a:cubicBezTo>
                    <a:pt x="1205" y="918"/>
                    <a:pt x="1204" y="920"/>
                    <a:pt x="1204" y="921"/>
                  </a:cubicBezTo>
                  <a:cubicBezTo>
                    <a:pt x="1203" y="923"/>
                    <a:pt x="1203" y="925"/>
                    <a:pt x="1202" y="926"/>
                  </a:cubicBezTo>
                  <a:cubicBezTo>
                    <a:pt x="1202" y="927"/>
                    <a:pt x="1199" y="929"/>
                    <a:pt x="1199" y="931"/>
                  </a:cubicBezTo>
                  <a:cubicBezTo>
                    <a:pt x="1194" y="938"/>
                    <a:pt x="1195" y="942"/>
                    <a:pt x="1192" y="942"/>
                  </a:cubicBezTo>
                  <a:cubicBezTo>
                    <a:pt x="1190" y="942"/>
                    <a:pt x="1189" y="949"/>
                    <a:pt x="1188" y="951"/>
                  </a:cubicBezTo>
                  <a:cubicBezTo>
                    <a:pt x="1187" y="953"/>
                    <a:pt x="1186" y="953"/>
                    <a:pt x="1186" y="956"/>
                  </a:cubicBezTo>
                  <a:cubicBezTo>
                    <a:pt x="1185" y="957"/>
                    <a:pt x="1186" y="958"/>
                    <a:pt x="1185" y="960"/>
                  </a:cubicBezTo>
                  <a:cubicBezTo>
                    <a:pt x="1184" y="962"/>
                    <a:pt x="1182" y="962"/>
                    <a:pt x="1181" y="964"/>
                  </a:cubicBezTo>
                  <a:cubicBezTo>
                    <a:pt x="1181" y="965"/>
                    <a:pt x="1182" y="966"/>
                    <a:pt x="1181" y="967"/>
                  </a:cubicBezTo>
                  <a:cubicBezTo>
                    <a:pt x="1178" y="973"/>
                    <a:pt x="1174" y="981"/>
                    <a:pt x="1170" y="987"/>
                  </a:cubicBezTo>
                  <a:cubicBezTo>
                    <a:pt x="1169" y="989"/>
                    <a:pt x="1175" y="988"/>
                    <a:pt x="1170" y="993"/>
                  </a:cubicBezTo>
                  <a:cubicBezTo>
                    <a:pt x="1166" y="996"/>
                    <a:pt x="1171" y="990"/>
                    <a:pt x="1168" y="989"/>
                  </a:cubicBezTo>
                  <a:cubicBezTo>
                    <a:pt x="1165" y="996"/>
                    <a:pt x="1161" y="999"/>
                    <a:pt x="1159" y="1002"/>
                  </a:cubicBezTo>
                  <a:cubicBezTo>
                    <a:pt x="1158" y="1003"/>
                    <a:pt x="1159" y="1004"/>
                    <a:pt x="1158" y="1006"/>
                  </a:cubicBezTo>
                  <a:cubicBezTo>
                    <a:pt x="1157" y="1007"/>
                    <a:pt x="1155" y="1008"/>
                    <a:pt x="1154" y="1010"/>
                  </a:cubicBezTo>
                  <a:cubicBezTo>
                    <a:pt x="1149" y="1016"/>
                    <a:pt x="1143" y="1024"/>
                    <a:pt x="1140" y="1029"/>
                  </a:cubicBezTo>
                  <a:cubicBezTo>
                    <a:pt x="1138" y="1033"/>
                    <a:pt x="1138" y="1038"/>
                    <a:pt x="1136" y="1041"/>
                  </a:cubicBezTo>
                  <a:cubicBezTo>
                    <a:pt x="1134" y="1045"/>
                    <a:pt x="1131" y="1048"/>
                    <a:pt x="1128" y="1052"/>
                  </a:cubicBezTo>
                  <a:cubicBezTo>
                    <a:pt x="1125" y="1055"/>
                    <a:pt x="1123" y="1058"/>
                    <a:pt x="1120" y="1062"/>
                  </a:cubicBezTo>
                  <a:cubicBezTo>
                    <a:pt x="1117" y="1060"/>
                    <a:pt x="1117" y="1060"/>
                    <a:pt x="1117" y="1060"/>
                  </a:cubicBezTo>
                  <a:cubicBezTo>
                    <a:pt x="1113" y="1064"/>
                    <a:pt x="1115" y="1065"/>
                    <a:pt x="1115" y="1067"/>
                  </a:cubicBezTo>
                  <a:cubicBezTo>
                    <a:pt x="1109" y="1065"/>
                    <a:pt x="1108" y="1072"/>
                    <a:pt x="1104" y="1076"/>
                  </a:cubicBezTo>
                  <a:cubicBezTo>
                    <a:pt x="1104" y="1076"/>
                    <a:pt x="1102" y="1078"/>
                    <a:pt x="1101" y="1079"/>
                  </a:cubicBezTo>
                  <a:cubicBezTo>
                    <a:pt x="1098" y="1082"/>
                    <a:pt x="1095" y="1086"/>
                    <a:pt x="1093" y="1089"/>
                  </a:cubicBezTo>
                  <a:cubicBezTo>
                    <a:pt x="1089" y="1090"/>
                    <a:pt x="1094" y="1084"/>
                    <a:pt x="1090" y="1086"/>
                  </a:cubicBezTo>
                  <a:cubicBezTo>
                    <a:pt x="1087" y="1090"/>
                    <a:pt x="1083" y="1094"/>
                    <a:pt x="1079" y="1098"/>
                  </a:cubicBezTo>
                  <a:cubicBezTo>
                    <a:pt x="1077" y="1100"/>
                    <a:pt x="1077" y="1103"/>
                    <a:pt x="1074" y="1105"/>
                  </a:cubicBezTo>
                  <a:cubicBezTo>
                    <a:pt x="1071" y="1107"/>
                    <a:pt x="1066" y="1109"/>
                    <a:pt x="1063" y="1111"/>
                  </a:cubicBezTo>
                  <a:cubicBezTo>
                    <a:pt x="1061" y="1113"/>
                    <a:pt x="1059" y="1117"/>
                    <a:pt x="1057" y="1119"/>
                  </a:cubicBezTo>
                  <a:cubicBezTo>
                    <a:pt x="1052" y="1123"/>
                    <a:pt x="1043" y="1128"/>
                    <a:pt x="1036" y="1134"/>
                  </a:cubicBezTo>
                  <a:cubicBezTo>
                    <a:pt x="1029" y="1138"/>
                    <a:pt x="1023" y="1145"/>
                    <a:pt x="1017" y="1149"/>
                  </a:cubicBezTo>
                  <a:cubicBezTo>
                    <a:pt x="1011" y="1152"/>
                    <a:pt x="1005" y="1154"/>
                    <a:pt x="1000" y="1157"/>
                  </a:cubicBezTo>
                  <a:cubicBezTo>
                    <a:pt x="998" y="1159"/>
                    <a:pt x="998" y="1161"/>
                    <a:pt x="996" y="1163"/>
                  </a:cubicBezTo>
                  <a:cubicBezTo>
                    <a:pt x="991" y="1166"/>
                    <a:pt x="987" y="1168"/>
                    <a:pt x="983" y="1169"/>
                  </a:cubicBezTo>
                  <a:cubicBezTo>
                    <a:pt x="979" y="1171"/>
                    <a:pt x="975" y="1172"/>
                    <a:pt x="971" y="1174"/>
                  </a:cubicBezTo>
                  <a:cubicBezTo>
                    <a:pt x="969" y="1175"/>
                    <a:pt x="968" y="1177"/>
                    <a:pt x="966" y="1178"/>
                  </a:cubicBezTo>
                  <a:cubicBezTo>
                    <a:pt x="964" y="1178"/>
                    <a:pt x="961" y="1178"/>
                    <a:pt x="961" y="1178"/>
                  </a:cubicBezTo>
                  <a:cubicBezTo>
                    <a:pt x="959" y="1179"/>
                    <a:pt x="958" y="1183"/>
                    <a:pt x="956" y="1184"/>
                  </a:cubicBezTo>
                  <a:cubicBezTo>
                    <a:pt x="953" y="1184"/>
                    <a:pt x="951" y="1183"/>
                    <a:pt x="948" y="1184"/>
                  </a:cubicBezTo>
                  <a:cubicBezTo>
                    <a:pt x="946" y="1185"/>
                    <a:pt x="944" y="1188"/>
                    <a:pt x="942" y="1189"/>
                  </a:cubicBezTo>
                  <a:cubicBezTo>
                    <a:pt x="937" y="1191"/>
                    <a:pt x="932" y="1192"/>
                    <a:pt x="929" y="1193"/>
                  </a:cubicBezTo>
                  <a:cubicBezTo>
                    <a:pt x="928" y="1193"/>
                    <a:pt x="928" y="1194"/>
                    <a:pt x="927" y="1195"/>
                  </a:cubicBezTo>
                  <a:cubicBezTo>
                    <a:pt x="925" y="1195"/>
                    <a:pt x="919" y="1198"/>
                    <a:pt x="916" y="1199"/>
                  </a:cubicBezTo>
                  <a:cubicBezTo>
                    <a:pt x="914" y="1200"/>
                    <a:pt x="912" y="1200"/>
                    <a:pt x="910" y="1200"/>
                  </a:cubicBezTo>
                  <a:cubicBezTo>
                    <a:pt x="908" y="1201"/>
                    <a:pt x="906" y="1201"/>
                    <a:pt x="904" y="1202"/>
                  </a:cubicBezTo>
                  <a:cubicBezTo>
                    <a:pt x="901" y="1203"/>
                    <a:pt x="898" y="1205"/>
                    <a:pt x="896" y="1205"/>
                  </a:cubicBezTo>
                  <a:cubicBezTo>
                    <a:pt x="894" y="1206"/>
                    <a:pt x="892" y="1205"/>
                    <a:pt x="890" y="1206"/>
                  </a:cubicBezTo>
                  <a:cubicBezTo>
                    <a:pt x="888" y="1206"/>
                    <a:pt x="887" y="1209"/>
                    <a:pt x="886" y="1209"/>
                  </a:cubicBezTo>
                  <a:cubicBezTo>
                    <a:pt x="885" y="1209"/>
                    <a:pt x="882" y="1209"/>
                    <a:pt x="880" y="1209"/>
                  </a:cubicBezTo>
                  <a:cubicBezTo>
                    <a:pt x="880" y="1209"/>
                    <a:pt x="878" y="1209"/>
                    <a:pt x="878" y="1209"/>
                  </a:cubicBezTo>
                  <a:cubicBezTo>
                    <a:pt x="878" y="1209"/>
                    <a:pt x="875" y="1208"/>
                    <a:pt x="876" y="1208"/>
                  </a:cubicBezTo>
                  <a:cubicBezTo>
                    <a:pt x="874" y="1208"/>
                    <a:pt x="873" y="1210"/>
                    <a:pt x="870" y="1211"/>
                  </a:cubicBezTo>
                  <a:cubicBezTo>
                    <a:pt x="867" y="1212"/>
                    <a:pt x="865" y="1212"/>
                    <a:pt x="864" y="1212"/>
                  </a:cubicBezTo>
                  <a:cubicBezTo>
                    <a:pt x="861" y="1213"/>
                    <a:pt x="859" y="1216"/>
                    <a:pt x="857" y="1216"/>
                  </a:cubicBezTo>
                  <a:cubicBezTo>
                    <a:pt x="851" y="1218"/>
                    <a:pt x="847" y="1215"/>
                    <a:pt x="843" y="1215"/>
                  </a:cubicBezTo>
                  <a:cubicBezTo>
                    <a:pt x="840" y="1216"/>
                    <a:pt x="836" y="1217"/>
                    <a:pt x="832" y="1218"/>
                  </a:cubicBezTo>
                  <a:cubicBezTo>
                    <a:pt x="828" y="1219"/>
                    <a:pt x="823" y="1221"/>
                    <a:pt x="818" y="1222"/>
                  </a:cubicBezTo>
                  <a:cubicBezTo>
                    <a:pt x="814" y="1223"/>
                    <a:pt x="809" y="1224"/>
                    <a:pt x="804" y="1224"/>
                  </a:cubicBezTo>
                  <a:cubicBezTo>
                    <a:pt x="799" y="1225"/>
                    <a:pt x="794" y="1226"/>
                    <a:pt x="790" y="1226"/>
                  </a:cubicBezTo>
                  <a:cubicBezTo>
                    <a:pt x="785" y="1227"/>
                    <a:pt x="779" y="1230"/>
                    <a:pt x="774" y="1231"/>
                  </a:cubicBezTo>
                  <a:cubicBezTo>
                    <a:pt x="772" y="1231"/>
                    <a:pt x="770" y="1231"/>
                    <a:pt x="767" y="1232"/>
                  </a:cubicBezTo>
                  <a:cubicBezTo>
                    <a:pt x="765" y="1232"/>
                    <a:pt x="763" y="1232"/>
                    <a:pt x="761" y="1232"/>
                  </a:cubicBezTo>
                  <a:cubicBezTo>
                    <a:pt x="756" y="1232"/>
                    <a:pt x="751" y="1232"/>
                    <a:pt x="747" y="1232"/>
                  </a:cubicBezTo>
                  <a:cubicBezTo>
                    <a:pt x="743" y="1232"/>
                    <a:pt x="738" y="1232"/>
                    <a:pt x="735" y="1233"/>
                  </a:cubicBezTo>
                  <a:cubicBezTo>
                    <a:pt x="731" y="1234"/>
                    <a:pt x="729" y="1235"/>
                    <a:pt x="727" y="1236"/>
                  </a:cubicBezTo>
                  <a:cubicBezTo>
                    <a:pt x="728" y="1235"/>
                    <a:pt x="727" y="1240"/>
                    <a:pt x="727" y="1240"/>
                  </a:cubicBezTo>
                  <a:cubicBezTo>
                    <a:pt x="726" y="1242"/>
                    <a:pt x="725" y="1242"/>
                    <a:pt x="724" y="1243"/>
                  </a:cubicBezTo>
                  <a:cubicBezTo>
                    <a:pt x="724" y="1244"/>
                    <a:pt x="726" y="1246"/>
                    <a:pt x="726" y="1248"/>
                  </a:cubicBezTo>
                  <a:cubicBezTo>
                    <a:pt x="727" y="1253"/>
                    <a:pt x="724" y="1251"/>
                    <a:pt x="729" y="1254"/>
                  </a:cubicBezTo>
                  <a:cubicBezTo>
                    <a:pt x="734" y="1258"/>
                    <a:pt x="733" y="1257"/>
                    <a:pt x="741" y="1259"/>
                  </a:cubicBezTo>
                  <a:cubicBezTo>
                    <a:pt x="745" y="1260"/>
                    <a:pt x="747" y="1261"/>
                    <a:pt x="748" y="1260"/>
                  </a:cubicBezTo>
                  <a:cubicBezTo>
                    <a:pt x="749" y="1259"/>
                    <a:pt x="750" y="1261"/>
                    <a:pt x="750" y="1261"/>
                  </a:cubicBezTo>
                  <a:cubicBezTo>
                    <a:pt x="752" y="1261"/>
                    <a:pt x="755" y="1260"/>
                    <a:pt x="758" y="1260"/>
                  </a:cubicBezTo>
                  <a:cubicBezTo>
                    <a:pt x="760" y="1260"/>
                    <a:pt x="762" y="1261"/>
                    <a:pt x="763" y="1261"/>
                  </a:cubicBezTo>
                  <a:cubicBezTo>
                    <a:pt x="763" y="1261"/>
                    <a:pt x="767" y="1260"/>
                    <a:pt x="769" y="1260"/>
                  </a:cubicBezTo>
                  <a:cubicBezTo>
                    <a:pt x="772" y="1260"/>
                    <a:pt x="775" y="1261"/>
                    <a:pt x="778" y="1261"/>
                  </a:cubicBezTo>
                  <a:cubicBezTo>
                    <a:pt x="781" y="1261"/>
                    <a:pt x="784" y="1260"/>
                    <a:pt x="787" y="1260"/>
                  </a:cubicBezTo>
                  <a:cubicBezTo>
                    <a:pt x="790" y="1259"/>
                    <a:pt x="793" y="1260"/>
                    <a:pt x="796" y="1260"/>
                  </a:cubicBezTo>
                  <a:cubicBezTo>
                    <a:pt x="799" y="1260"/>
                    <a:pt x="802" y="1260"/>
                    <a:pt x="805" y="1260"/>
                  </a:cubicBezTo>
                  <a:cubicBezTo>
                    <a:pt x="807" y="1259"/>
                    <a:pt x="807" y="1258"/>
                    <a:pt x="810" y="1258"/>
                  </a:cubicBezTo>
                  <a:cubicBezTo>
                    <a:pt x="813" y="1257"/>
                    <a:pt x="817" y="1259"/>
                    <a:pt x="823" y="1259"/>
                  </a:cubicBezTo>
                  <a:cubicBezTo>
                    <a:pt x="826" y="1258"/>
                    <a:pt x="831" y="1256"/>
                    <a:pt x="835" y="1255"/>
                  </a:cubicBezTo>
                  <a:cubicBezTo>
                    <a:pt x="838" y="1255"/>
                    <a:pt x="840" y="1256"/>
                    <a:pt x="842" y="1255"/>
                  </a:cubicBezTo>
                  <a:cubicBezTo>
                    <a:pt x="846" y="1254"/>
                    <a:pt x="848" y="1253"/>
                    <a:pt x="850" y="1252"/>
                  </a:cubicBezTo>
                  <a:cubicBezTo>
                    <a:pt x="851" y="1252"/>
                    <a:pt x="854" y="1254"/>
                    <a:pt x="856" y="1254"/>
                  </a:cubicBezTo>
                  <a:cubicBezTo>
                    <a:pt x="860" y="1252"/>
                    <a:pt x="865" y="1250"/>
                    <a:pt x="869" y="1249"/>
                  </a:cubicBezTo>
                  <a:cubicBezTo>
                    <a:pt x="871" y="1248"/>
                    <a:pt x="874" y="1249"/>
                    <a:pt x="875" y="1249"/>
                  </a:cubicBezTo>
                  <a:cubicBezTo>
                    <a:pt x="878" y="1248"/>
                    <a:pt x="878" y="1247"/>
                    <a:pt x="880" y="1246"/>
                  </a:cubicBezTo>
                  <a:cubicBezTo>
                    <a:pt x="883" y="1245"/>
                    <a:pt x="883" y="1247"/>
                    <a:pt x="886" y="1247"/>
                  </a:cubicBezTo>
                  <a:cubicBezTo>
                    <a:pt x="890" y="1241"/>
                    <a:pt x="893" y="1243"/>
                    <a:pt x="898" y="1242"/>
                  </a:cubicBezTo>
                  <a:cubicBezTo>
                    <a:pt x="899" y="1242"/>
                    <a:pt x="903" y="1238"/>
                    <a:pt x="903" y="1241"/>
                  </a:cubicBezTo>
                  <a:cubicBezTo>
                    <a:pt x="900" y="1242"/>
                    <a:pt x="896" y="1242"/>
                    <a:pt x="897" y="1245"/>
                  </a:cubicBezTo>
                  <a:cubicBezTo>
                    <a:pt x="901" y="1244"/>
                    <a:pt x="903" y="1243"/>
                    <a:pt x="905" y="1241"/>
                  </a:cubicBezTo>
                  <a:cubicBezTo>
                    <a:pt x="906" y="1239"/>
                    <a:pt x="908" y="1238"/>
                    <a:pt x="909" y="1236"/>
                  </a:cubicBezTo>
                  <a:cubicBezTo>
                    <a:pt x="911" y="1239"/>
                    <a:pt x="915" y="1234"/>
                    <a:pt x="919" y="1234"/>
                  </a:cubicBezTo>
                  <a:cubicBezTo>
                    <a:pt x="922" y="1234"/>
                    <a:pt x="922" y="1236"/>
                    <a:pt x="925" y="1235"/>
                  </a:cubicBezTo>
                  <a:cubicBezTo>
                    <a:pt x="932" y="1233"/>
                    <a:pt x="936" y="1226"/>
                    <a:pt x="942" y="1227"/>
                  </a:cubicBezTo>
                  <a:cubicBezTo>
                    <a:pt x="943" y="1228"/>
                    <a:pt x="936" y="1229"/>
                    <a:pt x="939" y="1231"/>
                  </a:cubicBezTo>
                  <a:cubicBezTo>
                    <a:pt x="942" y="1230"/>
                    <a:pt x="942" y="1227"/>
                    <a:pt x="946" y="1225"/>
                  </a:cubicBezTo>
                  <a:cubicBezTo>
                    <a:pt x="947" y="1224"/>
                    <a:pt x="951" y="1224"/>
                    <a:pt x="954" y="1223"/>
                  </a:cubicBezTo>
                  <a:cubicBezTo>
                    <a:pt x="956" y="1222"/>
                    <a:pt x="958" y="1219"/>
                    <a:pt x="960" y="1218"/>
                  </a:cubicBezTo>
                  <a:cubicBezTo>
                    <a:pt x="960" y="1218"/>
                    <a:pt x="963" y="1218"/>
                    <a:pt x="964" y="1218"/>
                  </a:cubicBezTo>
                  <a:cubicBezTo>
                    <a:pt x="966" y="1217"/>
                    <a:pt x="968" y="1215"/>
                    <a:pt x="969" y="1216"/>
                  </a:cubicBezTo>
                  <a:cubicBezTo>
                    <a:pt x="970" y="1218"/>
                    <a:pt x="965" y="1219"/>
                    <a:pt x="966" y="1221"/>
                  </a:cubicBezTo>
                  <a:cubicBezTo>
                    <a:pt x="969" y="1219"/>
                    <a:pt x="973" y="1217"/>
                    <a:pt x="976" y="1215"/>
                  </a:cubicBezTo>
                  <a:cubicBezTo>
                    <a:pt x="980" y="1213"/>
                    <a:pt x="982" y="1212"/>
                    <a:pt x="983" y="1211"/>
                  </a:cubicBezTo>
                  <a:cubicBezTo>
                    <a:pt x="984" y="1209"/>
                    <a:pt x="983" y="1210"/>
                    <a:pt x="985" y="1208"/>
                  </a:cubicBezTo>
                  <a:cubicBezTo>
                    <a:pt x="988" y="1205"/>
                    <a:pt x="990" y="1204"/>
                    <a:pt x="992" y="1204"/>
                  </a:cubicBezTo>
                  <a:cubicBezTo>
                    <a:pt x="995" y="1203"/>
                    <a:pt x="997" y="1203"/>
                    <a:pt x="1000" y="1201"/>
                  </a:cubicBezTo>
                  <a:cubicBezTo>
                    <a:pt x="1003" y="1199"/>
                    <a:pt x="1004" y="1197"/>
                    <a:pt x="1006" y="1196"/>
                  </a:cubicBezTo>
                  <a:cubicBezTo>
                    <a:pt x="1009" y="1194"/>
                    <a:pt x="1014" y="1196"/>
                    <a:pt x="1017" y="1191"/>
                  </a:cubicBezTo>
                  <a:cubicBezTo>
                    <a:pt x="1015" y="1192"/>
                    <a:pt x="1014" y="1191"/>
                    <a:pt x="1015" y="1190"/>
                  </a:cubicBezTo>
                  <a:cubicBezTo>
                    <a:pt x="1019" y="1189"/>
                    <a:pt x="1022" y="1190"/>
                    <a:pt x="1025" y="1188"/>
                  </a:cubicBezTo>
                  <a:cubicBezTo>
                    <a:pt x="1030" y="1186"/>
                    <a:pt x="1032" y="1181"/>
                    <a:pt x="1037" y="1178"/>
                  </a:cubicBezTo>
                  <a:cubicBezTo>
                    <a:pt x="1040" y="1176"/>
                    <a:pt x="1042" y="1178"/>
                    <a:pt x="1046" y="1175"/>
                  </a:cubicBezTo>
                  <a:cubicBezTo>
                    <a:pt x="1046" y="1175"/>
                    <a:pt x="1050" y="1171"/>
                    <a:pt x="1051" y="1170"/>
                  </a:cubicBezTo>
                  <a:cubicBezTo>
                    <a:pt x="1052" y="1169"/>
                    <a:pt x="1053" y="1165"/>
                    <a:pt x="1055" y="1166"/>
                  </a:cubicBezTo>
                  <a:cubicBezTo>
                    <a:pt x="1057" y="1168"/>
                    <a:pt x="1052" y="1170"/>
                    <a:pt x="1053" y="1172"/>
                  </a:cubicBezTo>
                  <a:cubicBezTo>
                    <a:pt x="1056" y="1169"/>
                    <a:pt x="1061" y="1166"/>
                    <a:pt x="1064" y="1163"/>
                  </a:cubicBezTo>
                  <a:cubicBezTo>
                    <a:pt x="1068" y="1160"/>
                    <a:pt x="1071" y="1157"/>
                    <a:pt x="1074" y="1156"/>
                  </a:cubicBezTo>
                  <a:cubicBezTo>
                    <a:pt x="1075" y="1153"/>
                    <a:pt x="1071" y="1156"/>
                    <a:pt x="1073" y="1153"/>
                  </a:cubicBezTo>
                  <a:cubicBezTo>
                    <a:pt x="1076" y="1150"/>
                    <a:pt x="1086" y="1144"/>
                    <a:pt x="1087" y="1143"/>
                  </a:cubicBezTo>
                  <a:cubicBezTo>
                    <a:pt x="1087" y="1142"/>
                    <a:pt x="1087" y="1141"/>
                    <a:pt x="1088" y="1140"/>
                  </a:cubicBezTo>
                  <a:cubicBezTo>
                    <a:pt x="1090" y="1139"/>
                    <a:pt x="1092" y="1139"/>
                    <a:pt x="1094" y="1137"/>
                  </a:cubicBezTo>
                  <a:cubicBezTo>
                    <a:pt x="1098" y="1133"/>
                    <a:pt x="1102" y="1128"/>
                    <a:pt x="1106" y="1124"/>
                  </a:cubicBezTo>
                  <a:cubicBezTo>
                    <a:pt x="1107" y="1123"/>
                    <a:pt x="1108" y="1124"/>
                    <a:pt x="1110" y="1122"/>
                  </a:cubicBezTo>
                  <a:cubicBezTo>
                    <a:pt x="1115" y="1117"/>
                    <a:pt x="1119" y="1110"/>
                    <a:pt x="1125" y="1108"/>
                  </a:cubicBezTo>
                  <a:cubicBezTo>
                    <a:pt x="1125" y="1108"/>
                    <a:pt x="1124" y="1110"/>
                    <a:pt x="1124" y="1111"/>
                  </a:cubicBezTo>
                  <a:cubicBezTo>
                    <a:pt x="1130" y="1107"/>
                    <a:pt x="1138" y="1101"/>
                    <a:pt x="1142" y="1093"/>
                  </a:cubicBezTo>
                  <a:cubicBezTo>
                    <a:pt x="1143" y="1092"/>
                    <a:pt x="1141" y="1089"/>
                    <a:pt x="1142" y="1088"/>
                  </a:cubicBezTo>
                  <a:cubicBezTo>
                    <a:pt x="1143" y="1086"/>
                    <a:pt x="1147" y="1083"/>
                    <a:pt x="1148" y="1081"/>
                  </a:cubicBezTo>
                  <a:cubicBezTo>
                    <a:pt x="1150" y="1078"/>
                    <a:pt x="1152" y="1075"/>
                    <a:pt x="1154" y="1074"/>
                  </a:cubicBezTo>
                  <a:cubicBezTo>
                    <a:pt x="1157" y="1076"/>
                    <a:pt x="1153" y="1081"/>
                    <a:pt x="1154" y="1084"/>
                  </a:cubicBezTo>
                  <a:cubicBezTo>
                    <a:pt x="1160" y="1076"/>
                    <a:pt x="1157" y="1076"/>
                    <a:pt x="1157" y="1071"/>
                  </a:cubicBezTo>
                  <a:cubicBezTo>
                    <a:pt x="1160" y="1064"/>
                    <a:pt x="1165" y="1064"/>
                    <a:pt x="1168" y="1061"/>
                  </a:cubicBezTo>
                  <a:cubicBezTo>
                    <a:pt x="1172" y="1057"/>
                    <a:pt x="1173" y="1052"/>
                    <a:pt x="1177" y="1050"/>
                  </a:cubicBezTo>
                  <a:cubicBezTo>
                    <a:pt x="1176" y="1056"/>
                    <a:pt x="1168" y="1065"/>
                    <a:pt x="1164" y="1072"/>
                  </a:cubicBezTo>
                  <a:cubicBezTo>
                    <a:pt x="1163" y="1072"/>
                    <a:pt x="1162" y="1070"/>
                    <a:pt x="1160" y="1073"/>
                  </a:cubicBezTo>
                  <a:cubicBezTo>
                    <a:pt x="1157" y="1075"/>
                    <a:pt x="1161" y="1076"/>
                    <a:pt x="1160" y="1078"/>
                  </a:cubicBezTo>
                  <a:cubicBezTo>
                    <a:pt x="1158" y="1082"/>
                    <a:pt x="1149" y="1089"/>
                    <a:pt x="1143" y="1097"/>
                  </a:cubicBezTo>
                  <a:cubicBezTo>
                    <a:pt x="1140" y="1101"/>
                    <a:pt x="1140" y="1103"/>
                    <a:pt x="1138" y="1105"/>
                  </a:cubicBezTo>
                  <a:cubicBezTo>
                    <a:pt x="1136" y="1107"/>
                    <a:pt x="1133" y="1108"/>
                    <a:pt x="1132" y="1110"/>
                  </a:cubicBezTo>
                  <a:cubicBezTo>
                    <a:pt x="1131" y="1111"/>
                    <a:pt x="1129" y="1113"/>
                    <a:pt x="1127" y="1114"/>
                  </a:cubicBezTo>
                  <a:cubicBezTo>
                    <a:pt x="1126" y="1116"/>
                    <a:pt x="1124" y="1117"/>
                    <a:pt x="1124" y="1118"/>
                  </a:cubicBezTo>
                  <a:cubicBezTo>
                    <a:pt x="1122" y="1121"/>
                    <a:pt x="1124" y="1123"/>
                    <a:pt x="1121" y="1126"/>
                  </a:cubicBezTo>
                  <a:cubicBezTo>
                    <a:pt x="1118" y="1129"/>
                    <a:pt x="1117" y="1124"/>
                    <a:pt x="1115" y="1128"/>
                  </a:cubicBezTo>
                  <a:cubicBezTo>
                    <a:pt x="1115" y="1132"/>
                    <a:pt x="1112" y="1134"/>
                    <a:pt x="1110" y="1136"/>
                  </a:cubicBezTo>
                  <a:cubicBezTo>
                    <a:pt x="1107" y="1138"/>
                    <a:pt x="1103" y="1140"/>
                    <a:pt x="1100" y="1144"/>
                  </a:cubicBezTo>
                  <a:cubicBezTo>
                    <a:pt x="1100" y="1143"/>
                    <a:pt x="1101" y="1141"/>
                    <a:pt x="1100" y="1141"/>
                  </a:cubicBezTo>
                  <a:cubicBezTo>
                    <a:pt x="1098" y="1144"/>
                    <a:pt x="1096" y="1146"/>
                    <a:pt x="1094" y="1149"/>
                  </a:cubicBezTo>
                  <a:cubicBezTo>
                    <a:pt x="1092" y="1152"/>
                    <a:pt x="1090" y="1154"/>
                    <a:pt x="1088" y="1156"/>
                  </a:cubicBezTo>
                  <a:cubicBezTo>
                    <a:pt x="1084" y="1160"/>
                    <a:pt x="1084" y="1158"/>
                    <a:pt x="1081" y="1160"/>
                  </a:cubicBezTo>
                  <a:cubicBezTo>
                    <a:pt x="1081" y="1160"/>
                    <a:pt x="1080" y="1163"/>
                    <a:pt x="1078" y="1165"/>
                  </a:cubicBezTo>
                  <a:cubicBezTo>
                    <a:pt x="1075" y="1166"/>
                    <a:pt x="1073" y="1166"/>
                    <a:pt x="1070" y="1168"/>
                  </a:cubicBezTo>
                  <a:cubicBezTo>
                    <a:pt x="1070" y="1168"/>
                    <a:pt x="1069" y="1169"/>
                    <a:pt x="1068" y="1170"/>
                  </a:cubicBezTo>
                  <a:cubicBezTo>
                    <a:pt x="1067" y="1171"/>
                    <a:pt x="1066" y="1172"/>
                    <a:pt x="1066" y="1172"/>
                  </a:cubicBezTo>
                  <a:cubicBezTo>
                    <a:pt x="1062" y="1175"/>
                    <a:pt x="1060" y="1181"/>
                    <a:pt x="1056" y="1185"/>
                  </a:cubicBezTo>
                  <a:cubicBezTo>
                    <a:pt x="1055" y="1186"/>
                    <a:pt x="1052" y="1186"/>
                    <a:pt x="1050" y="1187"/>
                  </a:cubicBezTo>
                  <a:cubicBezTo>
                    <a:pt x="1043" y="1191"/>
                    <a:pt x="1039" y="1195"/>
                    <a:pt x="1035" y="1199"/>
                  </a:cubicBezTo>
                  <a:cubicBezTo>
                    <a:pt x="1033" y="1198"/>
                    <a:pt x="1036" y="1193"/>
                    <a:pt x="1032" y="1197"/>
                  </a:cubicBezTo>
                  <a:cubicBezTo>
                    <a:pt x="1026" y="1201"/>
                    <a:pt x="1032" y="1201"/>
                    <a:pt x="1030" y="1203"/>
                  </a:cubicBezTo>
                  <a:cubicBezTo>
                    <a:pt x="1025" y="1203"/>
                    <a:pt x="1021" y="1209"/>
                    <a:pt x="1015" y="1212"/>
                  </a:cubicBezTo>
                  <a:cubicBezTo>
                    <a:pt x="1013" y="1214"/>
                    <a:pt x="1012" y="1213"/>
                    <a:pt x="1009" y="1214"/>
                  </a:cubicBezTo>
                  <a:cubicBezTo>
                    <a:pt x="1010" y="1214"/>
                    <a:pt x="1008" y="1216"/>
                    <a:pt x="1008" y="1217"/>
                  </a:cubicBezTo>
                  <a:cubicBezTo>
                    <a:pt x="1006" y="1218"/>
                    <a:pt x="1004" y="1218"/>
                    <a:pt x="1003" y="1218"/>
                  </a:cubicBezTo>
                  <a:cubicBezTo>
                    <a:pt x="1000" y="1220"/>
                    <a:pt x="998" y="1223"/>
                    <a:pt x="995" y="1225"/>
                  </a:cubicBezTo>
                  <a:cubicBezTo>
                    <a:pt x="994" y="1225"/>
                    <a:pt x="991" y="1225"/>
                    <a:pt x="990" y="1225"/>
                  </a:cubicBezTo>
                  <a:cubicBezTo>
                    <a:pt x="987" y="1227"/>
                    <a:pt x="985" y="1229"/>
                    <a:pt x="983" y="1231"/>
                  </a:cubicBezTo>
                  <a:cubicBezTo>
                    <a:pt x="980" y="1233"/>
                    <a:pt x="978" y="1235"/>
                    <a:pt x="974" y="1236"/>
                  </a:cubicBezTo>
                  <a:cubicBezTo>
                    <a:pt x="972" y="1237"/>
                    <a:pt x="970" y="1236"/>
                    <a:pt x="967" y="1237"/>
                  </a:cubicBezTo>
                  <a:cubicBezTo>
                    <a:pt x="963" y="1239"/>
                    <a:pt x="960" y="1241"/>
                    <a:pt x="956" y="1243"/>
                  </a:cubicBezTo>
                  <a:cubicBezTo>
                    <a:pt x="953" y="1245"/>
                    <a:pt x="949" y="1247"/>
                    <a:pt x="945" y="1249"/>
                  </a:cubicBezTo>
                  <a:cubicBezTo>
                    <a:pt x="944" y="1250"/>
                    <a:pt x="943" y="1249"/>
                    <a:pt x="942" y="1250"/>
                  </a:cubicBezTo>
                  <a:cubicBezTo>
                    <a:pt x="940" y="1251"/>
                    <a:pt x="941" y="1252"/>
                    <a:pt x="938" y="1253"/>
                  </a:cubicBezTo>
                  <a:cubicBezTo>
                    <a:pt x="934" y="1255"/>
                    <a:pt x="928" y="1257"/>
                    <a:pt x="923" y="1259"/>
                  </a:cubicBezTo>
                  <a:cubicBezTo>
                    <a:pt x="917" y="1261"/>
                    <a:pt x="912" y="1263"/>
                    <a:pt x="909" y="1265"/>
                  </a:cubicBezTo>
                  <a:cubicBezTo>
                    <a:pt x="908" y="1265"/>
                    <a:pt x="906" y="1267"/>
                    <a:pt x="903" y="1268"/>
                  </a:cubicBezTo>
                  <a:cubicBezTo>
                    <a:pt x="901" y="1268"/>
                    <a:pt x="902" y="1267"/>
                    <a:pt x="899" y="1268"/>
                  </a:cubicBezTo>
                  <a:cubicBezTo>
                    <a:pt x="895" y="1269"/>
                    <a:pt x="893" y="1272"/>
                    <a:pt x="890" y="1273"/>
                  </a:cubicBezTo>
                  <a:cubicBezTo>
                    <a:pt x="888" y="1274"/>
                    <a:pt x="885" y="1273"/>
                    <a:pt x="882" y="1274"/>
                  </a:cubicBezTo>
                  <a:cubicBezTo>
                    <a:pt x="876" y="1275"/>
                    <a:pt x="867" y="1279"/>
                    <a:pt x="863" y="1280"/>
                  </a:cubicBezTo>
                  <a:cubicBezTo>
                    <a:pt x="860" y="1280"/>
                    <a:pt x="859" y="1280"/>
                    <a:pt x="857" y="1280"/>
                  </a:cubicBezTo>
                  <a:cubicBezTo>
                    <a:pt x="854" y="1281"/>
                    <a:pt x="851" y="1283"/>
                    <a:pt x="849" y="1284"/>
                  </a:cubicBezTo>
                  <a:cubicBezTo>
                    <a:pt x="843" y="1286"/>
                    <a:pt x="843" y="1284"/>
                    <a:pt x="841" y="1284"/>
                  </a:cubicBezTo>
                  <a:cubicBezTo>
                    <a:pt x="839" y="1285"/>
                    <a:pt x="836" y="1287"/>
                    <a:pt x="834" y="1287"/>
                  </a:cubicBezTo>
                  <a:cubicBezTo>
                    <a:pt x="834" y="1287"/>
                    <a:pt x="833" y="1287"/>
                    <a:pt x="832" y="1287"/>
                  </a:cubicBezTo>
                  <a:cubicBezTo>
                    <a:pt x="831" y="1287"/>
                    <a:pt x="829" y="1287"/>
                    <a:pt x="828" y="1288"/>
                  </a:cubicBezTo>
                  <a:cubicBezTo>
                    <a:pt x="821" y="1288"/>
                    <a:pt x="820" y="1289"/>
                    <a:pt x="820" y="1286"/>
                  </a:cubicBezTo>
                  <a:cubicBezTo>
                    <a:pt x="813" y="1290"/>
                    <a:pt x="803" y="1294"/>
                    <a:pt x="792" y="1295"/>
                  </a:cubicBezTo>
                  <a:cubicBezTo>
                    <a:pt x="791" y="1295"/>
                    <a:pt x="792" y="1294"/>
                    <a:pt x="791" y="1294"/>
                  </a:cubicBezTo>
                  <a:cubicBezTo>
                    <a:pt x="788" y="1292"/>
                    <a:pt x="781" y="1295"/>
                    <a:pt x="776" y="1295"/>
                  </a:cubicBezTo>
                  <a:cubicBezTo>
                    <a:pt x="771" y="1295"/>
                    <a:pt x="767" y="1292"/>
                    <a:pt x="761" y="1294"/>
                  </a:cubicBezTo>
                  <a:cubicBezTo>
                    <a:pt x="761" y="1295"/>
                    <a:pt x="764" y="1296"/>
                    <a:pt x="762" y="1296"/>
                  </a:cubicBezTo>
                  <a:cubicBezTo>
                    <a:pt x="756" y="1298"/>
                    <a:pt x="748" y="1297"/>
                    <a:pt x="743" y="1297"/>
                  </a:cubicBezTo>
                  <a:cubicBezTo>
                    <a:pt x="740" y="1297"/>
                    <a:pt x="737" y="1300"/>
                    <a:pt x="734" y="1300"/>
                  </a:cubicBezTo>
                  <a:cubicBezTo>
                    <a:pt x="733" y="1300"/>
                    <a:pt x="726" y="1300"/>
                    <a:pt x="722" y="1300"/>
                  </a:cubicBezTo>
                  <a:cubicBezTo>
                    <a:pt x="716" y="1300"/>
                    <a:pt x="706" y="1300"/>
                    <a:pt x="699" y="1300"/>
                  </a:cubicBezTo>
                  <a:cubicBezTo>
                    <a:pt x="697" y="1300"/>
                    <a:pt x="694" y="1299"/>
                    <a:pt x="692" y="1298"/>
                  </a:cubicBezTo>
                  <a:cubicBezTo>
                    <a:pt x="690" y="1298"/>
                    <a:pt x="687" y="1299"/>
                    <a:pt x="685" y="1299"/>
                  </a:cubicBezTo>
                  <a:cubicBezTo>
                    <a:pt x="683" y="1299"/>
                    <a:pt x="680" y="1298"/>
                    <a:pt x="677" y="1298"/>
                  </a:cubicBezTo>
                  <a:cubicBezTo>
                    <a:pt x="675" y="1298"/>
                    <a:pt x="674" y="1299"/>
                    <a:pt x="672" y="1298"/>
                  </a:cubicBezTo>
                  <a:cubicBezTo>
                    <a:pt x="669" y="1298"/>
                    <a:pt x="666" y="1297"/>
                    <a:pt x="663" y="1296"/>
                  </a:cubicBezTo>
                  <a:cubicBezTo>
                    <a:pt x="661" y="1296"/>
                    <a:pt x="660" y="1297"/>
                    <a:pt x="657" y="1296"/>
                  </a:cubicBezTo>
                  <a:cubicBezTo>
                    <a:pt x="654" y="1296"/>
                    <a:pt x="651" y="1295"/>
                    <a:pt x="649" y="1295"/>
                  </a:cubicBezTo>
                  <a:cubicBezTo>
                    <a:pt x="645" y="1294"/>
                    <a:pt x="641" y="1295"/>
                    <a:pt x="637" y="1294"/>
                  </a:cubicBezTo>
                  <a:cubicBezTo>
                    <a:pt x="633" y="1294"/>
                    <a:pt x="629" y="1292"/>
                    <a:pt x="624" y="1291"/>
                  </a:cubicBezTo>
                  <a:cubicBezTo>
                    <a:pt x="621" y="1290"/>
                    <a:pt x="618" y="1290"/>
                    <a:pt x="614" y="1290"/>
                  </a:cubicBezTo>
                  <a:cubicBezTo>
                    <a:pt x="611" y="1290"/>
                    <a:pt x="608" y="1289"/>
                    <a:pt x="604" y="1288"/>
                  </a:cubicBezTo>
                  <a:cubicBezTo>
                    <a:pt x="603" y="1288"/>
                    <a:pt x="603" y="1287"/>
                    <a:pt x="600" y="1287"/>
                  </a:cubicBezTo>
                  <a:cubicBezTo>
                    <a:pt x="599" y="1286"/>
                    <a:pt x="595" y="1287"/>
                    <a:pt x="593" y="1286"/>
                  </a:cubicBezTo>
                  <a:cubicBezTo>
                    <a:pt x="592" y="1286"/>
                    <a:pt x="590" y="1284"/>
                    <a:pt x="589" y="1284"/>
                  </a:cubicBezTo>
                  <a:cubicBezTo>
                    <a:pt x="585" y="1283"/>
                    <a:pt x="579" y="1284"/>
                    <a:pt x="576" y="1283"/>
                  </a:cubicBezTo>
                  <a:cubicBezTo>
                    <a:pt x="573" y="1279"/>
                    <a:pt x="571" y="1280"/>
                    <a:pt x="565" y="1279"/>
                  </a:cubicBezTo>
                  <a:cubicBezTo>
                    <a:pt x="558" y="1276"/>
                    <a:pt x="552" y="1275"/>
                    <a:pt x="547" y="1273"/>
                  </a:cubicBezTo>
                  <a:cubicBezTo>
                    <a:pt x="538" y="1271"/>
                    <a:pt x="529" y="1265"/>
                    <a:pt x="521" y="1262"/>
                  </a:cubicBezTo>
                  <a:cubicBezTo>
                    <a:pt x="514" y="1260"/>
                    <a:pt x="512" y="1259"/>
                    <a:pt x="507" y="1256"/>
                  </a:cubicBezTo>
                  <a:cubicBezTo>
                    <a:pt x="502" y="1254"/>
                    <a:pt x="496" y="1253"/>
                    <a:pt x="491" y="1251"/>
                  </a:cubicBezTo>
                  <a:cubicBezTo>
                    <a:pt x="482" y="1247"/>
                    <a:pt x="474" y="1242"/>
                    <a:pt x="465" y="1238"/>
                  </a:cubicBezTo>
                  <a:cubicBezTo>
                    <a:pt x="461" y="1236"/>
                    <a:pt x="457" y="1233"/>
                    <a:pt x="452" y="1231"/>
                  </a:cubicBezTo>
                  <a:cubicBezTo>
                    <a:pt x="450" y="1230"/>
                    <a:pt x="448" y="1229"/>
                    <a:pt x="446" y="1228"/>
                  </a:cubicBezTo>
                  <a:cubicBezTo>
                    <a:pt x="444" y="1227"/>
                    <a:pt x="441" y="1226"/>
                    <a:pt x="439" y="1225"/>
                  </a:cubicBezTo>
                  <a:cubicBezTo>
                    <a:pt x="439" y="1226"/>
                    <a:pt x="441" y="1228"/>
                    <a:pt x="443" y="1230"/>
                  </a:cubicBezTo>
                  <a:cubicBezTo>
                    <a:pt x="445" y="1231"/>
                    <a:pt x="447" y="1233"/>
                    <a:pt x="446" y="1234"/>
                  </a:cubicBezTo>
                  <a:cubicBezTo>
                    <a:pt x="442" y="1233"/>
                    <a:pt x="433" y="1230"/>
                    <a:pt x="432" y="1226"/>
                  </a:cubicBezTo>
                  <a:cubicBezTo>
                    <a:pt x="429" y="1222"/>
                    <a:pt x="434" y="1224"/>
                    <a:pt x="436" y="1223"/>
                  </a:cubicBezTo>
                  <a:cubicBezTo>
                    <a:pt x="431" y="1218"/>
                    <a:pt x="423" y="1215"/>
                    <a:pt x="417" y="1211"/>
                  </a:cubicBezTo>
                  <a:cubicBezTo>
                    <a:pt x="416" y="1209"/>
                    <a:pt x="415" y="1207"/>
                    <a:pt x="414" y="1206"/>
                  </a:cubicBezTo>
                  <a:cubicBezTo>
                    <a:pt x="414" y="1206"/>
                    <a:pt x="412" y="1207"/>
                    <a:pt x="411" y="1207"/>
                  </a:cubicBezTo>
                  <a:cubicBezTo>
                    <a:pt x="408" y="1206"/>
                    <a:pt x="405" y="1204"/>
                    <a:pt x="403" y="1202"/>
                  </a:cubicBezTo>
                  <a:cubicBezTo>
                    <a:pt x="400" y="1200"/>
                    <a:pt x="398" y="1197"/>
                    <a:pt x="396" y="1196"/>
                  </a:cubicBezTo>
                  <a:cubicBezTo>
                    <a:pt x="393" y="1194"/>
                    <a:pt x="390" y="1192"/>
                    <a:pt x="386" y="1190"/>
                  </a:cubicBezTo>
                  <a:cubicBezTo>
                    <a:pt x="384" y="1188"/>
                    <a:pt x="383" y="1187"/>
                    <a:pt x="381" y="1186"/>
                  </a:cubicBezTo>
                  <a:cubicBezTo>
                    <a:pt x="379" y="1184"/>
                    <a:pt x="378" y="1183"/>
                    <a:pt x="376" y="1182"/>
                  </a:cubicBezTo>
                  <a:cubicBezTo>
                    <a:pt x="374" y="1180"/>
                    <a:pt x="374" y="1177"/>
                    <a:pt x="371" y="1174"/>
                  </a:cubicBezTo>
                  <a:cubicBezTo>
                    <a:pt x="371" y="1175"/>
                    <a:pt x="368" y="1173"/>
                    <a:pt x="366" y="1171"/>
                  </a:cubicBezTo>
                  <a:cubicBezTo>
                    <a:pt x="364" y="1169"/>
                    <a:pt x="363" y="1167"/>
                    <a:pt x="362" y="1165"/>
                  </a:cubicBezTo>
                  <a:cubicBezTo>
                    <a:pt x="360" y="1164"/>
                    <a:pt x="355" y="1162"/>
                    <a:pt x="354" y="1163"/>
                  </a:cubicBezTo>
                  <a:cubicBezTo>
                    <a:pt x="355" y="1167"/>
                    <a:pt x="362" y="1168"/>
                    <a:pt x="360" y="1171"/>
                  </a:cubicBezTo>
                  <a:cubicBezTo>
                    <a:pt x="354" y="1167"/>
                    <a:pt x="349" y="1162"/>
                    <a:pt x="345" y="1158"/>
                  </a:cubicBezTo>
                  <a:cubicBezTo>
                    <a:pt x="343" y="1156"/>
                    <a:pt x="339" y="1154"/>
                    <a:pt x="338" y="1153"/>
                  </a:cubicBezTo>
                  <a:cubicBezTo>
                    <a:pt x="337" y="1151"/>
                    <a:pt x="336" y="1148"/>
                    <a:pt x="335" y="1146"/>
                  </a:cubicBezTo>
                  <a:cubicBezTo>
                    <a:pt x="331" y="1140"/>
                    <a:pt x="323" y="1135"/>
                    <a:pt x="320" y="1132"/>
                  </a:cubicBezTo>
                  <a:cubicBezTo>
                    <a:pt x="313" y="1125"/>
                    <a:pt x="305" y="1113"/>
                    <a:pt x="300" y="1111"/>
                  </a:cubicBezTo>
                  <a:cubicBezTo>
                    <a:pt x="298" y="1110"/>
                    <a:pt x="295" y="1110"/>
                    <a:pt x="294" y="1109"/>
                  </a:cubicBezTo>
                  <a:cubicBezTo>
                    <a:pt x="288" y="1105"/>
                    <a:pt x="288" y="1101"/>
                    <a:pt x="285" y="1097"/>
                  </a:cubicBezTo>
                  <a:cubicBezTo>
                    <a:pt x="283" y="1094"/>
                    <a:pt x="280" y="1093"/>
                    <a:pt x="278" y="1090"/>
                  </a:cubicBezTo>
                  <a:cubicBezTo>
                    <a:pt x="278" y="1090"/>
                    <a:pt x="279" y="1089"/>
                    <a:pt x="279" y="1088"/>
                  </a:cubicBezTo>
                  <a:cubicBezTo>
                    <a:pt x="279" y="1088"/>
                    <a:pt x="279" y="1087"/>
                    <a:pt x="277" y="1087"/>
                  </a:cubicBezTo>
                  <a:cubicBezTo>
                    <a:pt x="278" y="1089"/>
                    <a:pt x="278" y="1089"/>
                    <a:pt x="278" y="1090"/>
                  </a:cubicBezTo>
                  <a:cubicBezTo>
                    <a:pt x="274" y="1086"/>
                    <a:pt x="271" y="1079"/>
                    <a:pt x="277" y="1082"/>
                  </a:cubicBezTo>
                  <a:cubicBezTo>
                    <a:pt x="274" y="1077"/>
                    <a:pt x="269" y="1080"/>
                    <a:pt x="267" y="1077"/>
                  </a:cubicBezTo>
                  <a:cubicBezTo>
                    <a:pt x="267" y="1077"/>
                    <a:pt x="266" y="1068"/>
                    <a:pt x="268" y="1069"/>
                  </a:cubicBezTo>
                  <a:cubicBezTo>
                    <a:pt x="271" y="1072"/>
                    <a:pt x="269" y="1073"/>
                    <a:pt x="271" y="1076"/>
                  </a:cubicBezTo>
                  <a:cubicBezTo>
                    <a:pt x="274" y="1072"/>
                    <a:pt x="267" y="1064"/>
                    <a:pt x="262" y="1059"/>
                  </a:cubicBezTo>
                  <a:cubicBezTo>
                    <a:pt x="261" y="1057"/>
                    <a:pt x="258" y="1056"/>
                    <a:pt x="256" y="1054"/>
                  </a:cubicBezTo>
                  <a:cubicBezTo>
                    <a:pt x="253" y="1052"/>
                    <a:pt x="253" y="1050"/>
                    <a:pt x="251" y="1049"/>
                  </a:cubicBezTo>
                  <a:cubicBezTo>
                    <a:pt x="248" y="1050"/>
                    <a:pt x="256" y="1057"/>
                    <a:pt x="253" y="1058"/>
                  </a:cubicBezTo>
                  <a:cubicBezTo>
                    <a:pt x="251" y="1053"/>
                    <a:pt x="248" y="1049"/>
                    <a:pt x="244" y="1044"/>
                  </a:cubicBezTo>
                  <a:cubicBezTo>
                    <a:pt x="241" y="1040"/>
                    <a:pt x="238" y="1035"/>
                    <a:pt x="239" y="1031"/>
                  </a:cubicBezTo>
                  <a:cubicBezTo>
                    <a:pt x="240" y="1034"/>
                    <a:pt x="241" y="1035"/>
                    <a:pt x="243" y="1035"/>
                  </a:cubicBezTo>
                  <a:cubicBezTo>
                    <a:pt x="238" y="1029"/>
                    <a:pt x="237" y="1021"/>
                    <a:pt x="233" y="1019"/>
                  </a:cubicBezTo>
                  <a:cubicBezTo>
                    <a:pt x="232" y="1023"/>
                    <a:pt x="239" y="1026"/>
                    <a:pt x="236" y="1029"/>
                  </a:cubicBezTo>
                  <a:cubicBezTo>
                    <a:pt x="235" y="1028"/>
                    <a:pt x="233" y="1026"/>
                    <a:pt x="231" y="1024"/>
                  </a:cubicBezTo>
                  <a:cubicBezTo>
                    <a:pt x="230" y="1022"/>
                    <a:pt x="227" y="1017"/>
                    <a:pt x="225" y="1019"/>
                  </a:cubicBezTo>
                  <a:cubicBezTo>
                    <a:pt x="226" y="1024"/>
                    <a:pt x="231" y="1028"/>
                    <a:pt x="234" y="1030"/>
                  </a:cubicBezTo>
                  <a:cubicBezTo>
                    <a:pt x="234" y="1033"/>
                    <a:pt x="234" y="1036"/>
                    <a:pt x="236" y="1038"/>
                  </a:cubicBezTo>
                  <a:cubicBezTo>
                    <a:pt x="238" y="1041"/>
                    <a:pt x="240" y="1044"/>
                    <a:pt x="242" y="1046"/>
                  </a:cubicBezTo>
                  <a:cubicBezTo>
                    <a:pt x="245" y="1050"/>
                    <a:pt x="247" y="1055"/>
                    <a:pt x="249" y="1059"/>
                  </a:cubicBezTo>
                  <a:cubicBezTo>
                    <a:pt x="251" y="1061"/>
                    <a:pt x="252" y="1060"/>
                    <a:pt x="254" y="1063"/>
                  </a:cubicBezTo>
                  <a:cubicBezTo>
                    <a:pt x="257" y="1066"/>
                    <a:pt x="255" y="1067"/>
                    <a:pt x="257" y="1070"/>
                  </a:cubicBezTo>
                  <a:cubicBezTo>
                    <a:pt x="261" y="1075"/>
                    <a:pt x="265" y="1080"/>
                    <a:pt x="270" y="1086"/>
                  </a:cubicBezTo>
                  <a:cubicBezTo>
                    <a:pt x="273" y="1090"/>
                    <a:pt x="276" y="1094"/>
                    <a:pt x="279" y="1099"/>
                  </a:cubicBezTo>
                  <a:cubicBezTo>
                    <a:pt x="282" y="1103"/>
                    <a:pt x="285" y="1107"/>
                    <a:pt x="289" y="1111"/>
                  </a:cubicBezTo>
                  <a:cubicBezTo>
                    <a:pt x="291" y="1114"/>
                    <a:pt x="294" y="1118"/>
                    <a:pt x="297" y="1121"/>
                  </a:cubicBezTo>
                  <a:cubicBezTo>
                    <a:pt x="299" y="1124"/>
                    <a:pt x="302" y="1127"/>
                    <a:pt x="305" y="1129"/>
                  </a:cubicBezTo>
                  <a:cubicBezTo>
                    <a:pt x="306" y="1130"/>
                    <a:pt x="309" y="1131"/>
                    <a:pt x="311" y="1133"/>
                  </a:cubicBezTo>
                  <a:cubicBezTo>
                    <a:pt x="313" y="1135"/>
                    <a:pt x="314" y="1138"/>
                    <a:pt x="316" y="1141"/>
                  </a:cubicBezTo>
                  <a:cubicBezTo>
                    <a:pt x="319" y="1144"/>
                    <a:pt x="323" y="1148"/>
                    <a:pt x="326" y="1151"/>
                  </a:cubicBezTo>
                  <a:cubicBezTo>
                    <a:pt x="329" y="1153"/>
                    <a:pt x="330" y="1152"/>
                    <a:pt x="333" y="1155"/>
                  </a:cubicBezTo>
                  <a:cubicBezTo>
                    <a:pt x="334" y="1156"/>
                    <a:pt x="335" y="1159"/>
                    <a:pt x="338" y="1162"/>
                  </a:cubicBezTo>
                  <a:cubicBezTo>
                    <a:pt x="344" y="1169"/>
                    <a:pt x="353" y="1175"/>
                    <a:pt x="356" y="1179"/>
                  </a:cubicBezTo>
                  <a:cubicBezTo>
                    <a:pt x="359" y="1183"/>
                    <a:pt x="358" y="1182"/>
                    <a:pt x="361" y="1184"/>
                  </a:cubicBezTo>
                  <a:cubicBezTo>
                    <a:pt x="364" y="1186"/>
                    <a:pt x="363" y="1187"/>
                    <a:pt x="365" y="1189"/>
                  </a:cubicBezTo>
                  <a:cubicBezTo>
                    <a:pt x="367" y="1190"/>
                    <a:pt x="370" y="1192"/>
                    <a:pt x="373" y="1194"/>
                  </a:cubicBezTo>
                  <a:cubicBezTo>
                    <a:pt x="375" y="1195"/>
                    <a:pt x="378" y="1197"/>
                    <a:pt x="380" y="1199"/>
                  </a:cubicBezTo>
                  <a:cubicBezTo>
                    <a:pt x="382" y="1200"/>
                    <a:pt x="384" y="1202"/>
                    <a:pt x="385" y="1204"/>
                  </a:cubicBezTo>
                  <a:cubicBezTo>
                    <a:pt x="387" y="1205"/>
                    <a:pt x="389" y="1204"/>
                    <a:pt x="391" y="1206"/>
                  </a:cubicBezTo>
                  <a:cubicBezTo>
                    <a:pt x="393" y="1207"/>
                    <a:pt x="394" y="1209"/>
                    <a:pt x="397" y="1211"/>
                  </a:cubicBezTo>
                  <a:cubicBezTo>
                    <a:pt x="402" y="1214"/>
                    <a:pt x="411" y="1217"/>
                    <a:pt x="414" y="1220"/>
                  </a:cubicBezTo>
                  <a:cubicBezTo>
                    <a:pt x="415" y="1221"/>
                    <a:pt x="417" y="1224"/>
                    <a:pt x="418" y="1226"/>
                  </a:cubicBezTo>
                  <a:cubicBezTo>
                    <a:pt x="422" y="1229"/>
                    <a:pt x="426" y="1230"/>
                    <a:pt x="429" y="1233"/>
                  </a:cubicBezTo>
                  <a:cubicBezTo>
                    <a:pt x="425" y="1233"/>
                    <a:pt x="429" y="1236"/>
                    <a:pt x="431" y="1237"/>
                  </a:cubicBezTo>
                  <a:cubicBezTo>
                    <a:pt x="437" y="1241"/>
                    <a:pt x="439" y="1239"/>
                    <a:pt x="444" y="1240"/>
                  </a:cubicBezTo>
                  <a:cubicBezTo>
                    <a:pt x="446" y="1241"/>
                    <a:pt x="449" y="1244"/>
                    <a:pt x="451" y="1245"/>
                  </a:cubicBezTo>
                  <a:cubicBezTo>
                    <a:pt x="453" y="1246"/>
                    <a:pt x="455" y="1245"/>
                    <a:pt x="457" y="1246"/>
                  </a:cubicBezTo>
                  <a:cubicBezTo>
                    <a:pt x="459" y="1247"/>
                    <a:pt x="463" y="1250"/>
                    <a:pt x="466" y="1252"/>
                  </a:cubicBezTo>
                  <a:cubicBezTo>
                    <a:pt x="470" y="1254"/>
                    <a:pt x="476" y="1256"/>
                    <a:pt x="478" y="1257"/>
                  </a:cubicBezTo>
                  <a:cubicBezTo>
                    <a:pt x="481" y="1259"/>
                    <a:pt x="482" y="1261"/>
                    <a:pt x="484" y="1262"/>
                  </a:cubicBezTo>
                  <a:cubicBezTo>
                    <a:pt x="489" y="1264"/>
                    <a:pt x="495" y="1265"/>
                    <a:pt x="500" y="1267"/>
                  </a:cubicBezTo>
                  <a:cubicBezTo>
                    <a:pt x="503" y="1268"/>
                    <a:pt x="509" y="1269"/>
                    <a:pt x="511" y="1270"/>
                  </a:cubicBezTo>
                  <a:cubicBezTo>
                    <a:pt x="511" y="1270"/>
                    <a:pt x="512" y="1272"/>
                    <a:pt x="512" y="1272"/>
                  </a:cubicBezTo>
                  <a:cubicBezTo>
                    <a:pt x="515" y="1276"/>
                    <a:pt x="527" y="1278"/>
                    <a:pt x="534" y="1280"/>
                  </a:cubicBezTo>
                  <a:cubicBezTo>
                    <a:pt x="539" y="1282"/>
                    <a:pt x="548" y="1285"/>
                    <a:pt x="557" y="1287"/>
                  </a:cubicBezTo>
                  <a:cubicBezTo>
                    <a:pt x="566" y="1290"/>
                    <a:pt x="575" y="1293"/>
                    <a:pt x="576" y="1294"/>
                  </a:cubicBezTo>
                  <a:cubicBezTo>
                    <a:pt x="581" y="1297"/>
                    <a:pt x="584" y="1295"/>
                    <a:pt x="588" y="1296"/>
                  </a:cubicBezTo>
                  <a:cubicBezTo>
                    <a:pt x="593" y="1296"/>
                    <a:pt x="598" y="1298"/>
                    <a:pt x="604" y="1299"/>
                  </a:cubicBezTo>
                  <a:cubicBezTo>
                    <a:pt x="607" y="1300"/>
                    <a:pt x="610" y="1301"/>
                    <a:pt x="613" y="1302"/>
                  </a:cubicBezTo>
                  <a:cubicBezTo>
                    <a:pt x="616" y="1302"/>
                    <a:pt x="619" y="1303"/>
                    <a:pt x="623" y="1304"/>
                  </a:cubicBezTo>
                  <a:cubicBezTo>
                    <a:pt x="626" y="1304"/>
                    <a:pt x="629" y="1305"/>
                    <a:pt x="633" y="1306"/>
                  </a:cubicBezTo>
                  <a:cubicBezTo>
                    <a:pt x="636" y="1306"/>
                    <a:pt x="640" y="1307"/>
                    <a:pt x="643" y="1307"/>
                  </a:cubicBezTo>
                  <a:cubicBezTo>
                    <a:pt x="648" y="1308"/>
                    <a:pt x="654" y="1307"/>
                    <a:pt x="659" y="1308"/>
                  </a:cubicBezTo>
                  <a:cubicBezTo>
                    <a:pt x="663" y="1309"/>
                    <a:pt x="667" y="1310"/>
                    <a:pt x="671" y="1311"/>
                  </a:cubicBezTo>
                  <a:cubicBezTo>
                    <a:pt x="678" y="1311"/>
                    <a:pt x="684" y="1311"/>
                    <a:pt x="689" y="1311"/>
                  </a:cubicBezTo>
                  <a:cubicBezTo>
                    <a:pt x="692" y="1312"/>
                    <a:pt x="694" y="1315"/>
                    <a:pt x="698" y="1314"/>
                  </a:cubicBezTo>
                  <a:cubicBezTo>
                    <a:pt x="702" y="1310"/>
                    <a:pt x="710" y="1312"/>
                    <a:pt x="718" y="1312"/>
                  </a:cubicBezTo>
                  <a:cubicBezTo>
                    <a:pt x="721" y="1312"/>
                    <a:pt x="723" y="1311"/>
                    <a:pt x="726" y="1311"/>
                  </a:cubicBezTo>
                  <a:cubicBezTo>
                    <a:pt x="731" y="1311"/>
                    <a:pt x="736" y="1312"/>
                    <a:pt x="741" y="1311"/>
                  </a:cubicBezTo>
                  <a:cubicBezTo>
                    <a:pt x="743" y="1311"/>
                    <a:pt x="744" y="1310"/>
                    <a:pt x="747" y="1310"/>
                  </a:cubicBezTo>
                  <a:cubicBezTo>
                    <a:pt x="748" y="1310"/>
                    <a:pt x="752" y="1311"/>
                    <a:pt x="753" y="1311"/>
                  </a:cubicBezTo>
                  <a:cubicBezTo>
                    <a:pt x="753" y="1311"/>
                    <a:pt x="752" y="1310"/>
                    <a:pt x="754" y="1310"/>
                  </a:cubicBezTo>
                  <a:cubicBezTo>
                    <a:pt x="757" y="1310"/>
                    <a:pt x="760" y="1313"/>
                    <a:pt x="763" y="1311"/>
                  </a:cubicBezTo>
                  <a:cubicBezTo>
                    <a:pt x="766" y="1310"/>
                    <a:pt x="762" y="1306"/>
                    <a:pt x="767" y="1306"/>
                  </a:cubicBezTo>
                  <a:cubicBezTo>
                    <a:pt x="769" y="1306"/>
                    <a:pt x="769" y="1307"/>
                    <a:pt x="770" y="1307"/>
                  </a:cubicBezTo>
                  <a:cubicBezTo>
                    <a:pt x="772" y="1309"/>
                    <a:pt x="770" y="1308"/>
                    <a:pt x="773" y="1309"/>
                  </a:cubicBezTo>
                  <a:cubicBezTo>
                    <a:pt x="779" y="1310"/>
                    <a:pt x="785" y="1306"/>
                    <a:pt x="793" y="1305"/>
                  </a:cubicBezTo>
                  <a:cubicBezTo>
                    <a:pt x="795" y="1305"/>
                    <a:pt x="799" y="1306"/>
                    <a:pt x="802" y="1305"/>
                  </a:cubicBezTo>
                  <a:cubicBezTo>
                    <a:pt x="804" y="1305"/>
                    <a:pt x="806" y="1304"/>
                    <a:pt x="809" y="1303"/>
                  </a:cubicBezTo>
                  <a:cubicBezTo>
                    <a:pt x="815" y="1302"/>
                    <a:pt x="823" y="1302"/>
                    <a:pt x="831" y="1300"/>
                  </a:cubicBezTo>
                  <a:cubicBezTo>
                    <a:pt x="835" y="1299"/>
                    <a:pt x="839" y="1297"/>
                    <a:pt x="843" y="1296"/>
                  </a:cubicBezTo>
                  <a:cubicBezTo>
                    <a:pt x="846" y="1296"/>
                    <a:pt x="848" y="1296"/>
                    <a:pt x="852" y="1296"/>
                  </a:cubicBezTo>
                  <a:cubicBezTo>
                    <a:pt x="854" y="1295"/>
                    <a:pt x="857" y="1295"/>
                    <a:pt x="860" y="1294"/>
                  </a:cubicBezTo>
                  <a:cubicBezTo>
                    <a:pt x="863" y="1293"/>
                    <a:pt x="866" y="1292"/>
                    <a:pt x="869" y="1292"/>
                  </a:cubicBezTo>
                  <a:cubicBezTo>
                    <a:pt x="875" y="1290"/>
                    <a:pt x="880" y="1288"/>
                    <a:pt x="883" y="1286"/>
                  </a:cubicBezTo>
                  <a:cubicBezTo>
                    <a:pt x="885" y="1285"/>
                    <a:pt x="884" y="1284"/>
                    <a:pt x="887" y="1283"/>
                  </a:cubicBezTo>
                  <a:cubicBezTo>
                    <a:pt x="891" y="1282"/>
                    <a:pt x="889" y="1286"/>
                    <a:pt x="893" y="1284"/>
                  </a:cubicBezTo>
                  <a:cubicBezTo>
                    <a:pt x="898" y="1282"/>
                    <a:pt x="897" y="1280"/>
                    <a:pt x="901" y="1279"/>
                  </a:cubicBezTo>
                  <a:cubicBezTo>
                    <a:pt x="909" y="1281"/>
                    <a:pt x="915" y="1276"/>
                    <a:pt x="922" y="1273"/>
                  </a:cubicBezTo>
                  <a:cubicBezTo>
                    <a:pt x="927" y="1271"/>
                    <a:pt x="933" y="1269"/>
                    <a:pt x="939" y="1266"/>
                  </a:cubicBezTo>
                  <a:cubicBezTo>
                    <a:pt x="945" y="1263"/>
                    <a:pt x="950" y="1260"/>
                    <a:pt x="954" y="1258"/>
                  </a:cubicBezTo>
                  <a:cubicBezTo>
                    <a:pt x="957" y="1257"/>
                    <a:pt x="960" y="1257"/>
                    <a:pt x="963" y="1255"/>
                  </a:cubicBezTo>
                  <a:cubicBezTo>
                    <a:pt x="965" y="1254"/>
                    <a:pt x="967" y="1252"/>
                    <a:pt x="969" y="1251"/>
                  </a:cubicBezTo>
                  <a:cubicBezTo>
                    <a:pt x="973" y="1249"/>
                    <a:pt x="978" y="1248"/>
                    <a:pt x="982" y="1246"/>
                  </a:cubicBezTo>
                  <a:cubicBezTo>
                    <a:pt x="989" y="1244"/>
                    <a:pt x="996" y="1238"/>
                    <a:pt x="1004" y="1233"/>
                  </a:cubicBezTo>
                  <a:cubicBezTo>
                    <a:pt x="1008" y="1231"/>
                    <a:pt x="1012" y="1230"/>
                    <a:pt x="1015" y="1228"/>
                  </a:cubicBezTo>
                  <a:cubicBezTo>
                    <a:pt x="1019" y="1226"/>
                    <a:pt x="1022" y="1223"/>
                    <a:pt x="1026" y="1220"/>
                  </a:cubicBezTo>
                  <a:cubicBezTo>
                    <a:pt x="1030" y="1217"/>
                    <a:pt x="1034" y="1215"/>
                    <a:pt x="1035" y="1214"/>
                  </a:cubicBezTo>
                  <a:cubicBezTo>
                    <a:pt x="1037" y="1213"/>
                    <a:pt x="1038" y="1210"/>
                    <a:pt x="1040" y="1208"/>
                  </a:cubicBezTo>
                  <a:cubicBezTo>
                    <a:pt x="1047" y="1204"/>
                    <a:pt x="1053" y="1202"/>
                    <a:pt x="1057" y="1199"/>
                  </a:cubicBezTo>
                  <a:cubicBezTo>
                    <a:pt x="1059" y="1197"/>
                    <a:pt x="1060" y="1194"/>
                    <a:pt x="1062" y="1192"/>
                  </a:cubicBezTo>
                  <a:cubicBezTo>
                    <a:pt x="1065" y="1190"/>
                    <a:pt x="1069" y="1189"/>
                    <a:pt x="1073" y="1186"/>
                  </a:cubicBezTo>
                  <a:cubicBezTo>
                    <a:pt x="1080" y="1182"/>
                    <a:pt x="1088" y="1175"/>
                    <a:pt x="1095" y="1168"/>
                  </a:cubicBezTo>
                  <a:cubicBezTo>
                    <a:pt x="1097" y="1167"/>
                    <a:pt x="1099" y="1164"/>
                    <a:pt x="1100" y="1162"/>
                  </a:cubicBezTo>
                  <a:cubicBezTo>
                    <a:pt x="1102" y="1161"/>
                    <a:pt x="1105" y="1160"/>
                    <a:pt x="1107" y="1158"/>
                  </a:cubicBezTo>
                  <a:cubicBezTo>
                    <a:pt x="1110" y="1155"/>
                    <a:pt x="1112" y="1152"/>
                    <a:pt x="1115" y="1149"/>
                  </a:cubicBezTo>
                  <a:cubicBezTo>
                    <a:pt x="1117" y="1146"/>
                    <a:pt x="1120" y="1143"/>
                    <a:pt x="1123" y="1140"/>
                  </a:cubicBezTo>
                  <a:cubicBezTo>
                    <a:pt x="1125" y="1138"/>
                    <a:pt x="1127" y="1137"/>
                    <a:pt x="1129" y="1135"/>
                  </a:cubicBezTo>
                  <a:cubicBezTo>
                    <a:pt x="1131" y="1132"/>
                    <a:pt x="1133" y="1128"/>
                    <a:pt x="1135" y="1124"/>
                  </a:cubicBezTo>
                  <a:cubicBezTo>
                    <a:pt x="1138" y="1122"/>
                    <a:pt x="1142" y="1117"/>
                    <a:pt x="1144" y="1116"/>
                  </a:cubicBezTo>
                  <a:cubicBezTo>
                    <a:pt x="1146" y="1114"/>
                    <a:pt x="1150" y="1111"/>
                    <a:pt x="1153" y="1111"/>
                  </a:cubicBezTo>
                  <a:cubicBezTo>
                    <a:pt x="1150" y="1114"/>
                    <a:pt x="1147" y="1118"/>
                    <a:pt x="1145" y="1121"/>
                  </a:cubicBezTo>
                  <a:cubicBezTo>
                    <a:pt x="1143" y="1123"/>
                    <a:pt x="1142" y="1125"/>
                    <a:pt x="1141" y="1126"/>
                  </a:cubicBezTo>
                  <a:cubicBezTo>
                    <a:pt x="1139" y="1128"/>
                    <a:pt x="1138" y="1129"/>
                    <a:pt x="1137" y="1130"/>
                  </a:cubicBezTo>
                  <a:cubicBezTo>
                    <a:pt x="1123" y="1149"/>
                    <a:pt x="1100" y="1169"/>
                    <a:pt x="1086" y="1183"/>
                  </a:cubicBezTo>
                  <a:cubicBezTo>
                    <a:pt x="1085" y="1184"/>
                    <a:pt x="1084" y="1187"/>
                    <a:pt x="1083" y="1188"/>
                  </a:cubicBezTo>
                  <a:cubicBezTo>
                    <a:pt x="1082" y="1189"/>
                    <a:pt x="1081" y="1188"/>
                    <a:pt x="1081" y="1189"/>
                  </a:cubicBezTo>
                  <a:cubicBezTo>
                    <a:pt x="1080" y="1189"/>
                    <a:pt x="1080" y="1190"/>
                    <a:pt x="1080" y="1190"/>
                  </a:cubicBezTo>
                  <a:cubicBezTo>
                    <a:pt x="1074" y="1196"/>
                    <a:pt x="1072" y="1199"/>
                    <a:pt x="1072" y="1202"/>
                  </a:cubicBezTo>
                  <a:cubicBezTo>
                    <a:pt x="1071" y="1204"/>
                    <a:pt x="1069" y="1206"/>
                    <a:pt x="1067" y="1208"/>
                  </a:cubicBezTo>
                  <a:cubicBezTo>
                    <a:pt x="1064" y="1209"/>
                    <a:pt x="1062" y="1210"/>
                    <a:pt x="1062" y="1211"/>
                  </a:cubicBezTo>
                  <a:cubicBezTo>
                    <a:pt x="1065" y="1214"/>
                    <a:pt x="1066" y="1217"/>
                    <a:pt x="1071" y="1218"/>
                  </a:cubicBezTo>
                  <a:cubicBezTo>
                    <a:pt x="1063" y="1223"/>
                    <a:pt x="1058" y="1224"/>
                    <a:pt x="1058" y="1230"/>
                  </a:cubicBezTo>
                  <a:cubicBezTo>
                    <a:pt x="1056" y="1230"/>
                    <a:pt x="1055" y="1232"/>
                    <a:pt x="1054" y="1233"/>
                  </a:cubicBezTo>
                  <a:cubicBezTo>
                    <a:pt x="1051" y="1234"/>
                    <a:pt x="1051" y="1233"/>
                    <a:pt x="1048" y="1234"/>
                  </a:cubicBezTo>
                  <a:cubicBezTo>
                    <a:pt x="1045" y="1236"/>
                    <a:pt x="1045" y="1237"/>
                    <a:pt x="1043" y="1239"/>
                  </a:cubicBezTo>
                  <a:cubicBezTo>
                    <a:pt x="1040" y="1240"/>
                    <a:pt x="1034" y="1240"/>
                    <a:pt x="1031" y="1244"/>
                  </a:cubicBezTo>
                  <a:cubicBezTo>
                    <a:pt x="1030" y="1248"/>
                    <a:pt x="1038" y="1242"/>
                    <a:pt x="1034" y="1246"/>
                  </a:cubicBezTo>
                  <a:cubicBezTo>
                    <a:pt x="1031" y="1246"/>
                    <a:pt x="1028" y="1247"/>
                    <a:pt x="1026" y="1249"/>
                  </a:cubicBezTo>
                  <a:cubicBezTo>
                    <a:pt x="1024" y="1250"/>
                    <a:pt x="1022" y="1252"/>
                    <a:pt x="1020" y="1253"/>
                  </a:cubicBezTo>
                  <a:cubicBezTo>
                    <a:pt x="1018" y="1254"/>
                    <a:pt x="1018" y="1253"/>
                    <a:pt x="1016" y="1255"/>
                  </a:cubicBezTo>
                  <a:cubicBezTo>
                    <a:pt x="1013" y="1256"/>
                    <a:pt x="1013" y="1257"/>
                    <a:pt x="1011" y="1259"/>
                  </a:cubicBezTo>
                  <a:cubicBezTo>
                    <a:pt x="1005" y="1262"/>
                    <a:pt x="1000" y="1261"/>
                    <a:pt x="996" y="1264"/>
                  </a:cubicBezTo>
                  <a:cubicBezTo>
                    <a:pt x="993" y="1265"/>
                    <a:pt x="991" y="1269"/>
                    <a:pt x="987" y="1271"/>
                  </a:cubicBezTo>
                  <a:cubicBezTo>
                    <a:pt x="985" y="1273"/>
                    <a:pt x="982" y="1272"/>
                    <a:pt x="980" y="1274"/>
                  </a:cubicBezTo>
                  <a:cubicBezTo>
                    <a:pt x="978" y="1276"/>
                    <a:pt x="977" y="1278"/>
                    <a:pt x="974" y="1277"/>
                  </a:cubicBezTo>
                  <a:cubicBezTo>
                    <a:pt x="970" y="1277"/>
                    <a:pt x="966" y="1281"/>
                    <a:pt x="961" y="1283"/>
                  </a:cubicBezTo>
                  <a:cubicBezTo>
                    <a:pt x="960" y="1284"/>
                    <a:pt x="955" y="1286"/>
                    <a:pt x="950" y="1287"/>
                  </a:cubicBezTo>
                  <a:cubicBezTo>
                    <a:pt x="946" y="1289"/>
                    <a:pt x="942" y="1290"/>
                    <a:pt x="941" y="1291"/>
                  </a:cubicBezTo>
                  <a:cubicBezTo>
                    <a:pt x="938" y="1292"/>
                    <a:pt x="937" y="1294"/>
                    <a:pt x="934" y="1295"/>
                  </a:cubicBezTo>
                  <a:cubicBezTo>
                    <a:pt x="934" y="1296"/>
                    <a:pt x="932" y="1295"/>
                    <a:pt x="929" y="1296"/>
                  </a:cubicBezTo>
                  <a:cubicBezTo>
                    <a:pt x="927" y="1296"/>
                    <a:pt x="927" y="1298"/>
                    <a:pt x="924" y="1299"/>
                  </a:cubicBezTo>
                  <a:cubicBezTo>
                    <a:pt x="920" y="1300"/>
                    <a:pt x="917" y="1300"/>
                    <a:pt x="913" y="1301"/>
                  </a:cubicBezTo>
                  <a:cubicBezTo>
                    <a:pt x="911" y="1302"/>
                    <a:pt x="909" y="1304"/>
                    <a:pt x="906" y="1306"/>
                  </a:cubicBezTo>
                  <a:cubicBezTo>
                    <a:pt x="903" y="1307"/>
                    <a:pt x="900" y="1308"/>
                    <a:pt x="897" y="1309"/>
                  </a:cubicBezTo>
                  <a:cubicBezTo>
                    <a:pt x="894" y="1309"/>
                    <a:pt x="891" y="1309"/>
                    <a:pt x="888" y="1309"/>
                  </a:cubicBezTo>
                  <a:cubicBezTo>
                    <a:pt x="884" y="1311"/>
                    <a:pt x="878" y="1317"/>
                    <a:pt x="876" y="1314"/>
                  </a:cubicBezTo>
                  <a:cubicBezTo>
                    <a:pt x="875" y="1313"/>
                    <a:pt x="879" y="1312"/>
                    <a:pt x="879" y="1311"/>
                  </a:cubicBezTo>
                  <a:cubicBezTo>
                    <a:pt x="872" y="1313"/>
                    <a:pt x="866" y="1315"/>
                    <a:pt x="866" y="1318"/>
                  </a:cubicBezTo>
                  <a:cubicBezTo>
                    <a:pt x="865" y="1316"/>
                    <a:pt x="862" y="1317"/>
                    <a:pt x="859" y="1317"/>
                  </a:cubicBezTo>
                  <a:cubicBezTo>
                    <a:pt x="857" y="1317"/>
                    <a:pt x="850" y="1318"/>
                    <a:pt x="847" y="1319"/>
                  </a:cubicBezTo>
                  <a:cubicBezTo>
                    <a:pt x="844" y="1321"/>
                    <a:pt x="843" y="1322"/>
                    <a:pt x="840" y="1323"/>
                  </a:cubicBezTo>
                  <a:cubicBezTo>
                    <a:pt x="836" y="1324"/>
                    <a:pt x="832" y="1323"/>
                    <a:pt x="827" y="1324"/>
                  </a:cubicBezTo>
                  <a:cubicBezTo>
                    <a:pt x="823" y="1325"/>
                    <a:pt x="818" y="1326"/>
                    <a:pt x="813" y="1327"/>
                  </a:cubicBezTo>
                  <a:cubicBezTo>
                    <a:pt x="808" y="1329"/>
                    <a:pt x="803" y="1329"/>
                    <a:pt x="800" y="1329"/>
                  </a:cubicBezTo>
                  <a:cubicBezTo>
                    <a:pt x="797" y="1330"/>
                    <a:pt x="794" y="1329"/>
                    <a:pt x="792" y="1329"/>
                  </a:cubicBezTo>
                  <a:cubicBezTo>
                    <a:pt x="790" y="1329"/>
                    <a:pt x="790" y="1330"/>
                    <a:pt x="787" y="1331"/>
                  </a:cubicBezTo>
                  <a:cubicBezTo>
                    <a:pt x="785" y="1331"/>
                    <a:pt x="785" y="1330"/>
                    <a:pt x="782" y="1330"/>
                  </a:cubicBezTo>
                  <a:cubicBezTo>
                    <a:pt x="781" y="1331"/>
                    <a:pt x="778" y="1333"/>
                    <a:pt x="777" y="1333"/>
                  </a:cubicBezTo>
                  <a:cubicBezTo>
                    <a:pt x="774" y="1333"/>
                    <a:pt x="771" y="1330"/>
                    <a:pt x="769" y="1332"/>
                  </a:cubicBezTo>
                  <a:cubicBezTo>
                    <a:pt x="767" y="1336"/>
                    <a:pt x="778" y="1331"/>
                    <a:pt x="775" y="1336"/>
                  </a:cubicBezTo>
                  <a:cubicBezTo>
                    <a:pt x="763" y="1338"/>
                    <a:pt x="758" y="1334"/>
                    <a:pt x="750" y="1338"/>
                  </a:cubicBezTo>
                  <a:cubicBezTo>
                    <a:pt x="747" y="1337"/>
                    <a:pt x="752" y="1335"/>
                    <a:pt x="749" y="1335"/>
                  </a:cubicBezTo>
                  <a:cubicBezTo>
                    <a:pt x="747" y="1337"/>
                    <a:pt x="740" y="1337"/>
                    <a:pt x="735" y="1337"/>
                  </a:cubicBezTo>
                  <a:cubicBezTo>
                    <a:pt x="731" y="1338"/>
                    <a:pt x="727" y="1338"/>
                    <a:pt x="723" y="1338"/>
                  </a:cubicBezTo>
                  <a:cubicBezTo>
                    <a:pt x="720" y="1337"/>
                    <a:pt x="716" y="1337"/>
                    <a:pt x="713" y="1337"/>
                  </a:cubicBezTo>
                  <a:cubicBezTo>
                    <a:pt x="713" y="1334"/>
                    <a:pt x="723" y="1338"/>
                    <a:pt x="721" y="1334"/>
                  </a:cubicBezTo>
                  <a:cubicBezTo>
                    <a:pt x="714" y="1332"/>
                    <a:pt x="707" y="1335"/>
                    <a:pt x="700" y="1334"/>
                  </a:cubicBezTo>
                  <a:cubicBezTo>
                    <a:pt x="696" y="1334"/>
                    <a:pt x="692" y="1330"/>
                    <a:pt x="688" y="1332"/>
                  </a:cubicBezTo>
                  <a:cubicBezTo>
                    <a:pt x="684" y="1333"/>
                    <a:pt x="692" y="1335"/>
                    <a:pt x="693" y="1336"/>
                  </a:cubicBezTo>
                  <a:cubicBezTo>
                    <a:pt x="691" y="1338"/>
                    <a:pt x="685" y="1336"/>
                    <a:pt x="680" y="1336"/>
                  </a:cubicBezTo>
                  <a:cubicBezTo>
                    <a:pt x="677" y="1336"/>
                    <a:pt x="677" y="1338"/>
                    <a:pt x="674" y="1338"/>
                  </a:cubicBezTo>
                  <a:cubicBezTo>
                    <a:pt x="674" y="1338"/>
                    <a:pt x="671" y="1335"/>
                    <a:pt x="669" y="1335"/>
                  </a:cubicBezTo>
                  <a:cubicBezTo>
                    <a:pt x="668" y="1334"/>
                    <a:pt x="666" y="1335"/>
                    <a:pt x="664" y="1335"/>
                  </a:cubicBezTo>
                  <a:cubicBezTo>
                    <a:pt x="663" y="1334"/>
                    <a:pt x="662" y="1334"/>
                    <a:pt x="663" y="1333"/>
                  </a:cubicBezTo>
                  <a:cubicBezTo>
                    <a:pt x="673" y="1334"/>
                    <a:pt x="682" y="1337"/>
                    <a:pt x="684" y="1330"/>
                  </a:cubicBezTo>
                  <a:cubicBezTo>
                    <a:pt x="678" y="1331"/>
                    <a:pt x="673" y="1330"/>
                    <a:pt x="668" y="1330"/>
                  </a:cubicBezTo>
                  <a:cubicBezTo>
                    <a:pt x="663" y="1330"/>
                    <a:pt x="657" y="1329"/>
                    <a:pt x="652" y="1328"/>
                  </a:cubicBezTo>
                  <a:cubicBezTo>
                    <a:pt x="646" y="1327"/>
                    <a:pt x="641" y="1327"/>
                    <a:pt x="635" y="1326"/>
                  </a:cubicBezTo>
                  <a:cubicBezTo>
                    <a:pt x="630" y="1325"/>
                    <a:pt x="624" y="1324"/>
                    <a:pt x="618" y="1323"/>
                  </a:cubicBezTo>
                  <a:cubicBezTo>
                    <a:pt x="614" y="1325"/>
                    <a:pt x="623" y="1328"/>
                    <a:pt x="621" y="1332"/>
                  </a:cubicBezTo>
                  <a:cubicBezTo>
                    <a:pt x="611" y="1330"/>
                    <a:pt x="611" y="1330"/>
                    <a:pt x="611" y="1330"/>
                  </a:cubicBezTo>
                  <a:cubicBezTo>
                    <a:pt x="611" y="1328"/>
                    <a:pt x="615" y="1330"/>
                    <a:pt x="614" y="1327"/>
                  </a:cubicBezTo>
                  <a:cubicBezTo>
                    <a:pt x="607" y="1327"/>
                    <a:pt x="601" y="1325"/>
                    <a:pt x="594" y="1324"/>
                  </a:cubicBezTo>
                  <a:cubicBezTo>
                    <a:pt x="588" y="1322"/>
                    <a:pt x="581" y="1321"/>
                    <a:pt x="575" y="1318"/>
                  </a:cubicBezTo>
                  <a:cubicBezTo>
                    <a:pt x="569" y="1316"/>
                    <a:pt x="563" y="1315"/>
                    <a:pt x="558" y="1313"/>
                  </a:cubicBezTo>
                  <a:cubicBezTo>
                    <a:pt x="552" y="1312"/>
                    <a:pt x="546" y="1310"/>
                    <a:pt x="541" y="1310"/>
                  </a:cubicBezTo>
                  <a:cubicBezTo>
                    <a:pt x="542" y="1308"/>
                    <a:pt x="537" y="1307"/>
                    <a:pt x="539" y="1305"/>
                  </a:cubicBezTo>
                  <a:cubicBezTo>
                    <a:pt x="542" y="1306"/>
                    <a:pt x="546" y="1308"/>
                    <a:pt x="545" y="1305"/>
                  </a:cubicBezTo>
                  <a:cubicBezTo>
                    <a:pt x="540" y="1302"/>
                    <a:pt x="533" y="1301"/>
                    <a:pt x="528" y="1299"/>
                  </a:cubicBezTo>
                  <a:cubicBezTo>
                    <a:pt x="524" y="1298"/>
                    <a:pt x="519" y="1298"/>
                    <a:pt x="517" y="1298"/>
                  </a:cubicBezTo>
                  <a:cubicBezTo>
                    <a:pt x="515" y="1298"/>
                    <a:pt x="512" y="1296"/>
                    <a:pt x="510" y="1296"/>
                  </a:cubicBezTo>
                  <a:cubicBezTo>
                    <a:pt x="509" y="1295"/>
                    <a:pt x="506" y="1296"/>
                    <a:pt x="505" y="1296"/>
                  </a:cubicBezTo>
                  <a:cubicBezTo>
                    <a:pt x="503" y="1295"/>
                    <a:pt x="501" y="1294"/>
                    <a:pt x="499" y="1293"/>
                  </a:cubicBezTo>
                  <a:cubicBezTo>
                    <a:pt x="495" y="1292"/>
                    <a:pt x="495" y="1294"/>
                    <a:pt x="493" y="1293"/>
                  </a:cubicBezTo>
                  <a:cubicBezTo>
                    <a:pt x="488" y="1291"/>
                    <a:pt x="484" y="1288"/>
                    <a:pt x="479" y="1285"/>
                  </a:cubicBezTo>
                  <a:cubicBezTo>
                    <a:pt x="475" y="1284"/>
                    <a:pt x="481" y="1289"/>
                    <a:pt x="475" y="1287"/>
                  </a:cubicBezTo>
                  <a:cubicBezTo>
                    <a:pt x="474" y="1284"/>
                    <a:pt x="473" y="1283"/>
                    <a:pt x="469" y="1281"/>
                  </a:cubicBezTo>
                  <a:cubicBezTo>
                    <a:pt x="468" y="1280"/>
                    <a:pt x="468" y="1279"/>
                    <a:pt x="467" y="1278"/>
                  </a:cubicBezTo>
                  <a:cubicBezTo>
                    <a:pt x="465" y="1277"/>
                    <a:pt x="464" y="1277"/>
                    <a:pt x="463" y="1277"/>
                  </a:cubicBezTo>
                  <a:cubicBezTo>
                    <a:pt x="459" y="1275"/>
                    <a:pt x="454" y="1270"/>
                    <a:pt x="451" y="1269"/>
                  </a:cubicBezTo>
                  <a:cubicBezTo>
                    <a:pt x="448" y="1267"/>
                    <a:pt x="442" y="1266"/>
                    <a:pt x="438" y="1264"/>
                  </a:cubicBezTo>
                  <a:cubicBezTo>
                    <a:pt x="437" y="1263"/>
                    <a:pt x="437" y="1262"/>
                    <a:pt x="436" y="1262"/>
                  </a:cubicBezTo>
                  <a:cubicBezTo>
                    <a:pt x="435" y="1261"/>
                    <a:pt x="434" y="1262"/>
                    <a:pt x="431" y="1260"/>
                  </a:cubicBezTo>
                  <a:cubicBezTo>
                    <a:pt x="429" y="1259"/>
                    <a:pt x="429" y="1257"/>
                    <a:pt x="427" y="1256"/>
                  </a:cubicBezTo>
                  <a:cubicBezTo>
                    <a:pt x="425" y="1255"/>
                    <a:pt x="425" y="1257"/>
                    <a:pt x="423" y="1256"/>
                  </a:cubicBezTo>
                  <a:cubicBezTo>
                    <a:pt x="423" y="1256"/>
                    <a:pt x="421" y="1250"/>
                    <a:pt x="418" y="1250"/>
                  </a:cubicBezTo>
                  <a:cubicBezTo>
                    <a:pt x="415" y="1251"/>
                    <a:pt x="420" y="1256"/>
                    <a:pt x="415" y="1254"/>
                  </a:cubicBezTo>
                  <a:cubicBezTo>
                    <a:pt x="410" y="1250"/>
                    <a:pt x="408" y="1246"/>
                    <a:pt x="404" y="1244"/>
                  </a:cubicBezTo>
                  <a:cubicBezTo>
                    <a:pt x="399" y="1241"/>
                    <a:pt x="396" y="1242"/>
                    <a:pt x="394" y="1240"/>
                  </a:cubicBezTo>
                  <a:cubicBezTo>
                    <a:pt x="393" y="1239"/>
                    <a:pt x="396" y="1238"/>
                    <a:pt x="394" y="1237"/>
                  </a:cubicBezTo>
                  <a:cubicBezTo>
                    <a:pt x="394" y="1237"/>
                    <a:pt x="389" y="1239"/>
                    <a:pt x="388" y="1236"/>
                  </a:cubicBezTo>
                  <a:cubicBezTo>
                    <a:pt x="387" y="1233"/>
                    <a:pt x="389" y="1235"/>
                    <a:pt x="390" y="1233"/>
                  </a:cubicBezTo>
                  <a:cubicBezTo>
                    <a:pt x="388" y="1231"/>
                    <a:pt x="385" y="1229"/>
                    <a:pt x="382" y="1227"/>
                  </a:cubicBezTo>
                  <a:cubicBezTo>
                    <a:pt x="380" y="1226"/>
                    <a:pt x="377" y="1224"/>
                    <a:pt x="374" y="1222"/>
                  </a:cubicBezTo>
                  <a:cubicBezTo>
                    <a:pt x="369" y="1218"/>
                    <a:pt x="364" y="1214"/>
                    <a:pt x="360" y="1210"/>
                  </a:cubicBezTo>
                  <a:cubicBezTo>
                    <a:pt x="356" y="1206"/>
                    <a:pt x="352" y="1203"/>
                    <a:pt x="348" y="1203"/>
                  </a:cubicBezTo>
                  <a:cubicBezTo>
                    <a:pt x="349" y="1204"/>
                    <a:pt x="351" y="1205"/>
                    <a:pt x="350" y="1205"/>
                  </a:cubicBezTo>
                  <a:cubicBezTo>
                    <a:pt x="348" y="1201"/>
                    <a:pt x="342" y="1200"/>
                    <a:pt x="339" y="1197"/>
                  </a:cubicBezTo>
                  <a:cubicBezTo>
                    <a:pt x="336" y="1195"/>
                    <a:pt x="336" y="1193"/>
                    <a:pt x="333" y="1190"/>
                  </a:cubicBezTo>
                  <a:cubicBezTo>
                    <a:pt x="330" y="1188"/>
                    <a:pt x="329" y="1189"/>
                    <a:pt x="326" y="1186"/>
                  </a:cubicBezTo>
                  <a:cubicBezTo>
                    <a:pt x="327" y="1185"/>
                    <a:pt x="329" y="1186"/>
                    <a:pt x="330" y="1185"/>
                  </a:cubicBezTo>
                  <a:cubicBezTo>
                    <a:pt x="326" y="1182"/>
                    <a:pt x="324" y="1181"/>
                    <a:pt x="320" y="1179"/>
                  </a:cubicBezTo>
                  <a:cubicBezTo>
                    <a:pt x="318" y="1177"/>
                    <a:pt x="318" y="1175"/>
                    <a:pt x="315" y="1173"/>
                  </a:cubicBezTo>
                  <a:cubicBezTo>
                    <a:pt x="308" y="1166"/>
                    <a:pt x="297" y="1159"/>
                    <a:pt x="291" y="1152"/>
                  </a:cubicBezTo>
                  <a:cubicBezTo>
                    <a:pt x="289" y="1148"/>
                    <a:pt x="287" y="1144"/>
                    <a:pt x="284" y="1141"/>
                  </a:cubicBezTo>
                  <a:cubicBezTo>
                    <a:pt x="284" y="1142"/>
                    <a:pt x="282" y="1142"/>
                    <a:pt x="282" y="1141"/>
                  </a:cubicBezTo>
                  <a:cubicBezTo>
                    <a:pt x="281" y="1141"/>
                    <a:pt x="279" y="1139"/>
                    <a:pt x="279" y="1138"/>
                  </a:cubicBezTo>
                  <a:cubicBezTo>
                    <a:pt x="276" y="1135"/>
                    <a:pt x="274" y="1130"/>
                    <a:pt x="271" y="1126"/>
                  </a:cubicBezTo>
                  <a:cubicBezTo>
                    <a:pt x="269" y="1124"/>
                    <a:pt x="266" y="1122"/>
                    <a:pt x="264" y="1119"/>
                  </a:cubicBezTo>
                  <a:cubicBezTo>
                    <a:pt x="261" y="1116"/>
                    <a:pt x="259" y="1111"/>
                    <a:pt x="257" y="1109"/>
                  </a:cubicBezTo>
                  <a:cubicBezTo>
                    <a:pt x="255" y="1107"/>
                    <a:pt x="252" y="1105"/>
                    <a:pt x="251" y="1104"/>
                  </a:cubicBezTo>
                  <a:cubicBezTo>
                    <a:pt x="250" y="1103"/>
                    <a:pt x="250" y="1102"/>
                    <a:pt x="249" y="1101"/>
                  </a:cubicBezTo>
                  <a:cubicBezTo>
                    <a:pt x="248" y="1099"/>
                    <a:pt x="247" y="1097"/>
                    <a:pt x="245" y="1096"/>
                  </a:cubicBezTo>
                  <a:cubicBezTo>
                    <a:pt x="244" y="1094"/>
                    <a:pt x="242" y="1092"/>
                    <a:pt x="240" y="1090"/>
                  </a:cubicBezTo>
                  <a:cubicBezTo>
                    <a:pt x="237" y="1086"/>
                    <a:pt x="234" y="1082"/>
                    <a:pt x="231" y="1078"/>
                  </a:cubicBezTo>
                  <a:cubicBezTo>
                    <a:pt x="230" y="1077"/>
                    <a:pt x="229" y="1075"/>
                    <a:pt x="228" y="1073"/>
                  </a:cubicBezTo>
                  <a:cubicBezTo>
                    <a:pt x="227" y="1072"/>
                    <a:pt x="226" y="1070"/>
                    <a:pt x="225" y="1068"/>
                  </a:cubicBezTo>
                  <a:cubicBezTo>
                    <a:pt x="223" y="1065"/>
                    <a:pt x="222" y="1061"/>
                    <a:pt x="219" y="1058"/>
                  </a:cubicBezTo>
                  <a:cubicBezTo>
                    <a:pt x="216" y="1053"/>
                    <a:pt x="212" y="1050"/>
                    <a:pt x="209" y="1045"/>
                  </a:cubicBezTo>
                  <a:cubicBezTo>
                    <a:pt x="208" y="1042"/>
                    <a:pt x="207" y="1039"/>
                    <a:pt x="206" y="1036"/>
                  </a:cubicBezTo>
                  <a:cubicBezTo>
                    <a:pt x="204" y="1034"/>
                    <a:pt x="202" y="1033"/>
                    <a:pt x="200" y="1030"/>
                  </a:cubicBezTo>
                  <a:cubicBezTo>
                    <a:pt x="198" y="1027"/>
                    <a:pt x="196" y="1024"/>
                    <a:pt x="195" y="1021"/>
                  </a:cubicBezTo>
                  <a:cubicBezTo>
                    <a:pt x="193" y="1017"/>
                    <a:pt x="191" y="1013"/>
                    <a:pt x="189" y="1010"/>
                  </a:cubicBezTo>
                  <a:cubicBezTo>
                    <a:pt x="186" y="1002"/>
                    <a:pt x="183" y="994"/>
                    <a:pt x="180" y="987"/>
                  </a:cubicBezTo>
                  <a:cubicBezTo>
                    <a:pt x="179" y="985"/>
                    <a:pt x="176" y="983"/>
                    <a:pt x="175" y="981"/>
                  </a:cubicBezTo>
                  <a:cubicBezTo>
                    <a:pt x="173" y="977"/>
                    <a:pt x="172" y="968"/>
                    <a:pt x="168" y="971"/>
                  </a:cubicBezTo>
                  <a:cubicBezTo>
                    <a:pt x="168" y="973"/>
                    <a:pt x="169" y="975"/>
                    <a:pt x="170" y="977"/>
                  </a:cubicBezTo>
                  <a:cubicBezTo>
                    <a:pt x="171" y="979"/>
                    <a:pt x="172" y="981"/>
                    <a:pt x="172" y="982"/>
                  </a:cubicBezTo>
                  <a:cubicBezTo>
                    <a:pt x="174" y="986"/>
                    <a:pt x="177" y="990"/>
                    <a:pt x="179" y="994"/>
                  </a:cubicBezTo>
                  <a:cubicBezTo>
                    <a:pt x="181" y="998"/>
                    <a:pt x="182" y="1001"/>
                    <a:pt x="184" y="1005"/>
                  </a:cubicBezTo>
                  <a:cubicBezTo>
                    <a:pt x="185" y="1008"/>
                    <a:pt x="187" y="1011"/>
                    <a:pt x="189" y="1015"/>
                  </a:cubicBezTo>
                  <a:cubicBezTo>
                    <a:pt x="192" y="1021"/>
                    <a:pt x="195" y="1028"/>
                    <a:pt x="198" y="1032"/>
                  </a:cubicBezTo>
                  <a:cubicBezTo>
                    <a:pt x="200" y="1034"/>
                    <a:pt x="201" y="1034"/>
                    <a:pt x="203" y="1036"/>
                  </a:cubicBezTo>
                  <a:cubicBezTo>
                    <a:pt x="203" y="1038"/>
                    <a:pt x="203" y="1041"/>
                    <a:pt x="204" y="1042"/>
                  </a:cubicBezTo>
                  <a:cubicBezTo>
                    <a:pt x="206" y="1047"/>
                    <a:pt x="210" y="1052"/>
                    <a:pt x="211" y="1053"/>
                  </a:cubicBezTo>
                  <a:cubicBezTo>
                    <a:pt x="212" y="1054"/>
                    <a:pt x="211" y="1056"/>
                    <a:pt x="212" y="1058"/>
                  </a:cubicBezTo>
                  <a:cubicBezTo>
                    <a:pt x="212" y="1058"/>
                    <a:pt x="214" y="1058"/>
                    <a:pt x="214" y="1058"/>
                  </a:cubicBezTo>
                  <a:cubicBezTo>
                    <a:pt x="215" y="1059"/>
                    <a:pt x="216" y="1061"/>
                    <a:pt x="217" y="1062"/>
                  </a:cubicBezTo>
                  <a:cubicBezTo>
                    <a:pt x="219" y="1065"/>
                    <a:pt x="222" y="1070"/>
                    <a:pt x="224" y="1073"/>
                  </a:cubicBezTo>
                  <a:cubicBezTo>
                    <a:pt x="226" y="1077"/>
                    <a:pt x="227" y="1080"/>
                    <a:pt x="226" y="1081"/>
                  </a:cubicBezTo>
                  <a:cubicBezTo>
                    <a:pt x="221" y="1077"/>
                    <a:pt x="218" y="1069"/>
                    <a:pt x="215" y="1065"/>
                  </a:cubicBezTo>
                  <a:cubicBezTo>
                    <a:pt x="212" y="1060"/>
                    <a:pt x="209" y="1057"/>
                    <a:pt x="206" y="1052"/>
                  </a:cubicBezTo>
                  <a:cubicBezTo>
                    <a:pt x="205" y="1051"/>
                    <a:pt x="205" y="1050"/>
                    <a:pt x="205" y="1049"/>
                  </a:cubicBezTo>
                  <a:cubicBezTo>
                    <a:pt x="202" y="1045"/>
                    <a:pt x="199" y="1039"/>
                    <a:pt x="196" y="1033"/>
                  </a:cubicBezTo>
                  <a:cubicBezTo>
                    <a:pt x="195" y="1032"/>
                    <a:pt x="194" y="1030"/>
                    <a:pt x="193" y="1029"/>
                  </a:cubicBezTo>
                  <a:cubicBezTo>
                    <a:pt x="192" y="1027"/>
                    <a:pt x="192" y="1026"/>
                    <a:pt x="191" y="1024"/>
                  </a:cubicBezTo>
                  <a:cubicBezTo>
                    <a:pt x="189" y="1022"/>
                    <a:pt x="188" y="1019"/>
                    <a:pt x="186" y="1017"/>
                  </a:cubicBezTo>
                  <a:cubicBezTo>
                    <a:pt x="183" y="1011"/>
                    <a:pt x="182" y="1006"/>
                    <a:pt x="179" y="1001"/>
                  </a:cubicBezTo>
                  <a:cubicBezTo>
                    <a:pt x="177" y="997"/>
                    <a:pt x="174" y="993"/>
                    <a:pt x="171" y="988"/>
                  </a:cubicBezTo>
                  <a:cubicBezTo>
                    <a:pt x="169" y="983"/>
                    <a:pt x="167" y="978"/>
                    <a:pt x="166" y="975"/>
                  </a:cubicBezTo>
                  <a:cubicBezTo>
                    <a:pt x="165" y="972"/>
                    <a:pt x="163" y="970"/>
                    <a:pt x="161" y="968"/>
                  </a:cubicBezTo>
                  <a:cubicBezTo>
                    <a:pt x="160" y="965"/>
                    <a:pt x="159" y="958"/>
                    <a:pt x="156" y="960"/>
                  </a:cubicBezTo>
                  <a:cubicBezTo>
                    <a:pt x="158" y="966"/>
                    <a:pt x="159" y="972"/>
                    <a:pt x="162" y="978"/>
                  </a:cubicBezTo>
                  <a:cubicBezTo>
                    <a:pt x="164" y="981"/>
                    <a:pt x="166" y="982"/>
                    <a:pt x="167" y="984"/>
                  </a:cubicBezTo>
                  <a:cubicBezTo>
                    <a:pt x="168" y="986"/>
                    <a:pt x="167" y="988"/>
                    <a:pt x="169" y="990"/>
                  </a:cubicBezTo>
                  <a:cubicBezTo>
                    <a:pt x="171" y="996"/>
                    <a:pt x="175" y="1001"/>
                    <a:pt x="178" y="1007"/>
                  </a:cubicBezTo>
                  <a:cubicBezTo>
                    <a:pt x="180" y="1012"/>
                    <a:pt x="183" y="1017"/>
                    <a:pt x="185" y="1022"/>
                  </a:cubicBezTo>
                  <a:cubicBezTo>
                    <a:pt x="188" y="1027"/>
                    <a:pt x="190" y="1032"/>
                    <a:pt x="192" y="1036"/>
                  </a:cubicBezTo>
                  <a:cubicBezTo>
                    <a:pt x="195" y="1041"/>
                    <a:pt x="197" y="1046"/>
                    <a:pt x="200" y="1050"/>
                  </a:cubicBezTo>
                  <a:cubicBezTo>
                    <a:pt x="201" y="1052"/>
                    <a:pt x="202" y="1054"/>
                    <a:pt x="203" y="1056"/>
                  </a:cubicBezTo>
                  <a:cubicBezTo>
                    <a:pt x="204" y="1058"/>
                    <a:pt x="205" y="1059"/>
                    <a:pt x="207" y="1061"/>
                  </a:cubicBezTo>
                  <a:cubicBezTo>
                    <a:pt x="208" y="1063"/>
                    <a:pt x="210" y="1063"/>
                    <a:pt x="211" y="1065"/>
                  </a:cubicBezTo>
                  <a:cubicBezTo>
                    <a:pt x="213" y="1068"/>
                    <a:pt x="213" y="1072"/>
                    <a:pt x="215" y="1076"/>
                  </a:cubicBezTo>
                  <a:cubicBezTo>
                    <a:pt x="217" y="1079"/>
                    <a:pt x="220" y="1082"/>
                    <a:pt x="223" y="1086"/>
                  </a:cubicBezTo>
                  <a:cubicBezTo>
                    <a:pt x="225" y="1088"/>
                    <a:pt x="227" y="1092"/>
                    <a:pt x="229" y="1095"/>
                  </a:cubicBezTo>
                  <a:cubicBezTo>
                    <a:pt x="232" y="1099"/>
                    <a:pt x="234" y="1102"/>
                    <a:pt x="237" y="1106"/>
                  </a:cubicBezTo>
                  <a:cubicBezTo>
                    <a:pt x="240" y="1110"/>
                    <a:pt x="243" y="1114"/>
                    <a:pt x="246" y="1118"/>
                  </a:cubicBezTo>
                  <a:cubicBezTo>
                    <a:pt x="249" y="1122"/>
                    <a:pt x="252" y="1126"/>
                    <a:pt x="255" y="1130"/>
                  </a:cubicBezTo>
                  <a:cubicBezTo>
                    <a:pt x="257" y="1132"/>
                    <a:pt x="258" y="1132"/>
                    <a:pt x="260" y="1134"/>
                  </a:cubicBezTo>
                  <a:cubicBezTo>
                    <a:pt x="265" y="1141"/>
                    <a:pt x="269" y="1147"/>
                    <a:pt x="274" y="1152"/>
                  </a:cubicBezTo>
                  <a:cubicBezTo>
                    <a:pt x="280" y="1158"/>
                    <a:pt x="282" y="1160"/>
                    <a:pt x="286" y="1165"/>
                  </a:cubicBezTo>
                  <a:cubicBezTo>
                    <a:pt x="288" y="1167"/>
                    <a:pt x="291" y="1168"/>
                    <a:pt x="292" y="1170"/>
                  </a:cubicBezTo>
                  <a:cubicBezTo>
                    <a:pt x="294" y="1172"/>
                    <a:pt x="294" y="1174"/>
                    <a:pt x="296" y="1176"/>
                  </a:cubicBezTo>
                  <a:cubicBezTo>
                    <a:pt x="297" y="1177"/>
                    <a:pt x="299" y="1177"/>
                    <a:pt x="301" y="1179"/>
                  </a:cubicBezTo>
                  <a:cubicBezTo>
                    <a:pt x="301" y="1179"/>
                    <a:pt x="303" y="1181"/>
                    <a:pt x="304" y="1183"/>
                  </a:cubicBezTo>
                  <a:cubicBezTo>
                    <a:pt x="306" y="1184"/>
                    <a:pt x="306" y="1183"/>
                    <a:pt x="308" y="1185"/>
                  </a:cubicBezTo>
                  <a:cubicBezTo>
                    <a:pt x="310" y="1188"/>
                    <a:pt x="312" y="1192"/>
                    <a:pt x="315" y="1195"/>
                  </a:cubicBezTo>
                  <a:cubicBezTo>
                    <a:pt x="318" y="1199"/>
                    <a:pt x="325" y="1203"/>
                    <a:pt x="330" y="1208"/>
                  </a:cubicBezTo>
                  <a:cubicBezTo>
                    <a:pt x="332" y="1210"/>
                    <a:pt x="334" y="1213"/>
                    <a:pt x="335" y="1214"/>
                  </a:cubicBezTo>
                  <a:cubicBezTo>
                    <a:pt x="338" y="1217"/>
                    <a:pt x="343" y="1221"/>
                    <a:pt x="344" y="1221"/>
                  </a:cubicBezTo>
                  <a:cubicBezTo>
                    <a:pt x="345" y="1222"/>
                    <a:pt x="347" y="1226"/>
                    <a:pt x="351" y="1228"/>
                  </a:cubicBezTo>
                  <a:cubicBezTo>
                    <a:pt x="353" y="1229"/>
                    <a:pt x="355" y="1228"/>
                    <a:pt x="357" y="1229"/>
                  </a:cubicBezTo>
                  <a:cubicBezTo>
                    <a:pt x="360" y="1231"/>
                    <a:pt x="360" y="1233"/>
                    <a:pt x="363" y="1235"/>
                  </a:cubicBezTo>
                  <a:cubicBezTo>
                    <a:pt x="367" y="1237"/>
                    <a:pt x="371" y="1239"/>
                    <a:pt x="376" y="1241"/>
                  </a:cubicBezTo>
                  <a:cubicBezTo>
                    <a:pt x="382" y="1245"/>
                    <a:pt x="387" y="1251"/>
                    <a:pt x="394" y="1256"/>
                  </a:cubicBezTo>
                  <a:cubicBezTo>
                    <a:pt x="397" y="1258"/>
                    <a:pt x="400" y="1258"/>
                    <a:pt x="403" y="1260"/>
                  </a:cubicBezTo>
                  <a:cubicBezTo>
                    <a:pt x="405" y="1261"/>
                    <a:pt x="408" y="1264"/>
                    <a:pt x="410" y="1266"/>
                  </a:cubicBezTo>
                  <a:cubicBezTo>
                    <a:pt x="420" y="1273"/>
                    <a:pt x="432" y="1277"/>
                    <a:pt x="441" y="1283"/>
                  </a:cubicBezTo>
                  <a:cubicBezTo>
                    <a:pt x="443" y="1284"/>
                    <a:pt x="445" y="1287"/>
                    <a:pt x="447" y="1288"/>
                  </a:cubicBezTo>
                  <a:cubicBezTo>
                    <a:pt x="451" y="1290"/>
                    <a:pt x="455" y="1291"/>
                    <a:pt x="460" y="1294"/>
                  </a:cubicBezTo>
                  <a:cubicBezTo>
                    <a:pt x="462" y="1295"/>
                    <a:pt x="464" y="1297"/>
                    <a:pt x="467" y="1298"/>
                  </a:cubicBezTo>
                  <a:cubicBezTo>
                    <a:pt x="469" y="1299"/>
                    <a:pt x="472" y="1299"/>
                    <a:pt x="474" y="1300"/>
                  </a:cubicBezTo>
                  <a:cubicBezTo>
                    <a:pt x="479" y="1303"/>
                    <a:pt x="486" y="1307"/>
                    <a:pt x="490" y="1309"/>
                  </a:cubicBezTo>
                  <a:cubicBezTo>
                    <a:pt x="497" y="1314"/>
                    <a:pt x="499" y="1311"/>
                    <a:pt x="505" y="1313"/>
                  </a:cubicBezTo>
                  <a:cubicBezTo>
                    <a:pt x="506" y="1314"/>
                    <a:pt x="510" y="1316"/>
                    <a:pt x="514" y="1317"/>
                  </a:cubicBezTo>
                  <a:cubicBezTo>
                    <a:pt x="517" y="1318"/>
                    <a:pt x="521" y="1320"/>
                    <a:pt x="524" y="1321"/>
                  </a:cubicBezTo>
                  <a:cubicBezTo>
                    <a:pt x="527" y="1321"/>
                    <a:pt x="529" y="1320"/>
                    <a:pt x="531" y="1321"/>
                  </a:cubicBezTo>
                  <a:cubicBezTo>
                    <a:pt x="541" y="1323"/>
                    <a:pt x="543" y="1327"/>
                    <a:pt x="548" y="1329"/>
                  </a:cubicBezTo>
                  <a:cubicBezTo>
                    <a:pt x="552" y="1330"/>
                    <a:pt x="556" y="1329"/>
                    <a:pt x="559" y="1330"/>
                  </a:cubicBezTo>
                  <a:cubicBezTo>
                    <a:pt x="562" y="1331"/>
                    <a:pt x="565" y="1333"/>
                    <a:pt x="568" y="1334"/>
                  </a:cubicBezTo>
                  <a:cubicBezTo>
                    <a:pt x="571" y="1335"/>
                    <a:pt x="574" y="1334"/>
                    <a:pt x="576" y="1335"/>
                  </a:cubicBezTo>
                  <a:cubicBezTo>
                    <a:pt x="578" y="1335"/>
                    <a:pt x="579" y="1337"/>
                    <a:pt x="582" y="1337"/>
                  </a:cubicBezTo>
                  <a:cubicBezTo>
                    <a:pt x="587" y="1338"/>
                    <a:pt x="596" y="1339"/>
                    <a:pt x="601" y="1341"/>
                  </a:cubicBezTo>
                  <a:cubicBezTo>
                    <a:pt x="603" y="1341"/>
                    <a:pt x="605" y="1343"/>
                    <a:pt x="607" y="1344"/>
                  </a:cubicBezTo>
                  <a:cubicBezTo>
                    <a:pt x="609" y="1344"/>
                    <a:pt x="612" y="1344"/>
                    <a:pt x="615" y="1345"/>
                  </a:cubicBezTo>
                  <a:cubicBezTo>
                    <a:pt x="618" y="1345"/>
                    <a:pt x="620" y="1347"/>
                    <a:pt x="622" y="1347"/>
                  </a:cubicBezTo>
                  <a:cubicBezTo>
                    <a:pt x="621" y="1347"/>
                    <a:pt x="626" y="1347"/>
                    <a:pt x="627" y="1347"/>
                  </a:cubicBezTo>
                  <a:cubicBezTo>
                    <a:pt x="629" y="1347"/>
                    <a:pt x="631" y="1347"/>
                    <a:pt x="634" y="1348"/>
                  </a:cubicBezTo>
                  <a:cubicBezTo>
                    <a:pt x="637" y="1348"/>
                    <a:pt x="640" y="1348"/>
                    <a:pt x="642" y="1349"/>
                  </a:cubicBezTo>
                  <a:cubicBezTo>
                    <a:pt x="642" y="1349"/>
                    <a:pt x="641" y="1350"/>
                    <a:pt x="641" y="1351"/>
                  </a:cubicBezTo>
                  <a:cubicBezTo>
                    <a:pt x="644" y="1352"/>
                    <a:pt x="657" y="1351"/>
                    <a:pt x="656" y="1351"/>
                  </a:cubicBezTo>
                  <a:cubicBezTo>
                    <a:pt x="659" y="1352"/>
                    <a:pt x="661" y="1354"/>
                    <a:pt x="664" y="1354"/>
                  </a:cubicBezTo>
                  <a:cubicBezTo>
                    <a:pt x="664" y="1354"/>
                    <a:pt x="667" y="1352"/>
                    <a:pt x="668" y="1352"/>
                  </a:cubicBezTo>
                  <a:cubicBezTo>
                    <a:pt x="670" y="1352"/>
                    <a:pt x="670" y="1353"/>
                    <a:pt x="672" y="1353"/>
                  </a:cubicBezTo>
                  <a:cubicBezTo>
                    <a:pt x="672" y="1353"/>
                    <a:pt x="673" y="1352"/>
                    <a:pt x="675" y="1352"/>
                  </a:cubicBezTo>
                  <a:cubicBezTo>
                    <a:pt x="686" y="1353"/>
                    <a:pt x="694" y="1355"/>
                    <a:pt x="700" y="1355"/>
                  </a:cubicBezTo>
                  <a:cubicBezTo>
                    <a:pt x="702" y="1355"/>
                    <a:pt x="706" y="1353"/>
                    <a:pt x="708" y="1353"/>
                  </a:cubicBezTo>
                  <a:cubicBezTo>
                    <a:pt x="709" y="1353"/>
                    <a:pt x="710" y="1355"/>
                    <a:pt x="713" y="1355"/>
                  </a:cubicBezTo>
                  <a:cubicBezTo>
                    <a:pt x="716" y="1355"/>
                    <a:pt x="717" y="1354"/>
                    <a:pt x="720" y="1354"/>
                  </a:cubicBezTo>
                  <a:cubicBezTo>
                    <a:pt x="721" y="1354"/>
                    <a:pt x="724" y="1355"/>
                    <a:pt x="726" y="1355"/>
                  </a:cubicBezTo>
                  <a:cubicBezTo>
                    <a:pt x="735" y="1356"/>
                    <a:pt x="739" y="1354"/>
                    <a:pt x="745" y="1353"/>
                  </a:cubicBezTo>
                  <a:cubicBezTo>
                    <a:pt x="747" y="1353"/>
                    <a:pt x="750" y="1355"/>
                    <a:pt x="753" y="1355"/>
                  </a:cubicBezTo>
                  <a:cubicBezTo>
                    <a:pt x="760" y="1354"/>
                    <a:pt x="757" y="1352"/>
                    <a:pt x="761" y="1354"/>
                  </a:cubicBezTo>
                  <a:cubicBezTo>
                    <a:pt x="763" y="1355"/>
                    <a:pt x="767" y="1354"/>
                    <a:pt x="772" y="1354"/>
                  </a:cubicBezTo>
                  <a:cubicBezTo>
                    <a:pt x="777" y="1353"/>
                    <a:pt x="782" y="1352"/>
                    <a:pt x="787" y="1352"/>
                  </a:cubicBezTo>
                  <a:cubicBezTo>
                    <a:pt x="793" y="1351"/>
                    <a:pt x="799" y="1352"/>
                    <a:pt x="803" y="1352"/>
                  </a:cubicBezTo>
                  <a:cubicBezTo>
                    <a:pt x="807" y="1351"/>
                    <a:pt x="810" y="1349"/>
                    <a:pt x="813" y="1348"/>
                  </a:cubicBezTo>
                  <a:cubicBezTo>
                    <a:pt x="822" y="1347"/>
                    <a:pt x="836" y="1344"/>
                    <a:pt x="846" y="1342"/>
                  </a:cubicBezTo>
                  <a:cubicBezTo>
                    <a:pt x="848" y="1342"/>
                    <a:pt x="851" y="1342"/>
                    <a:pt x="853" y="1342"/>
                  </a:cubicBezTo>
                  <a:cubicBezTo>
                    <a:pt x="858" y="1341"/>
                    <a:pt x="867" y="1339"/>
                    <a:pt x="870" y="1338"/>
                  </a:cubicBezTo>
                  <a:cubicBezTo>
                    <a:pt x="872" y="1337"/>
                    <a:pt x="873" y="1334"/>
                    <a:pt x="875" y="1333"/>
                  </a:cubicBezTo>
                  <a:cubicBezTo>
                    <a:pt x="879" y="1332"/>
                    <a:pt x="883" y="1333"/>
                    <a:pt x="888" y="1332"/>
                  </a:cubicBezTo>
                  <a:cubicBezTo>
                    <a:pt x="893" y="1331"/>
                    <a:pt x="899" y="1328"/>
                    <a:pt x="902" y="1327"/>
                  </a:cubicBezTo>
                  <a:cubicBezTo>
                    <a:pt x="904" y="1327"/>
                    <a:pt x="906" y="1328"/>
                    <a:pt x="907" y="1327"/>
                  </a:cubicBezTo>
                  <a:cubicBezTo>
                    <a:pt x="915" y="1326"/>
                    <a:pt x="920" y="1323"/>
                    <a:pt x="926" y="1321"/>
                  </a:cubicBezTo>
                  <a:cubicBezTo>
                    <a:pt x="928" y="1320"/>
                    <a:pt x="930" y="1319"/>
                    <a:pt x="932" y="1319"/>
                  </a:cubicBezTo>
                  <a:cubicBezTo>
                    <a:pt x="934" y="1318"/>
                    <a:pt x="935" y="1318"/>
                    <a:pt x="937" y="1317"/>
                  </a:cubicBezTo>
                  <a:cubicBezTo>
                    <a:pt x="941" y="1316"/>
                    <a:pt x="944" y="1316"/>
                    <a:pt x="946" y="1315"/>
                  </a:cubicBezTo>
                  <a:cubicBezTo>
                    <a:pt x="953" y="1312"/>
                    <a:pt x="959" y="1309"/>
                    <a:pt x="965" y="1305"/>
                  </a:cubicBezTo>
                  <a:cubicBezTo>
                    <a:pt x="968" y="1304"/>
                    <a:pt x="973" y="1304"/>
                    <a:pt x="976" y="1302"/>
                  </a:cubicBezTo>
                  <a:cubicBezTo>
                    <a:pt x="977" y="1301"/>
                    <a:pt x="979" y="1299"/>
                    <a:pt x="982" y="1298"/>
                  </a:cubicBezTo>
                  <a:cubicBezTo>
                    <a:pt x="984" y="1297"/>
                    <a:pt x="985" y="1298"/>
                    <a:pt x="987" y="1297"/>
                  </a:cubicBezTo>
                  <a:cubicBezTo>
                    <a:pt x="989" y="1297"/>
                    <a:pt x="992" y="1293"/>
                    <a:pt x="995" y="1292"/>
                  </a:cubicBezTo>
                  <a:cubicBezTo>
                    <a:pt x="999" y="1290"/>
                    <a:pt x="1002" y="1288"/>
                    <a:pt x="1006" y="1286"/>
                  </a:cubicBezTo>
                  <a:cubicBezTo>
                    <a:pt x="1012" y="1283"/>
                    <a:pt x="1029" y="1274"/>
                    <a:pt x="1032" y="1272"/>
                  </a:cubicBezTo>
                  <a:cubicBezTo>
                    <a:pt x="1033" y="1271"/>
                    <a:pt x="1032" y="1270"/>
                    <a:pt x="1035" y="1269"/>
                  </a:cubicBezTo>
                  <a:cubicBezTo>
                    <a:pt x="1036" y="1269"/>
                    <a:pt x="1037" y="1270"/>
                    <a:pt x="1040" y="1268"/>
                  </a:cubicBezTo>
                  <a:cubicBezTo>
                    <a:pt x="1045" y="1265"/>
                    <a:pt x="1048" y="1262"/>
                    <a:pt x="1051" y="1261"/>
                  </a:cubicBezTo>
                  <a:cubicBezTo>
                    <a:pt x="1058" y="1259"/>
                    <a:pt x="1068" y="1255"/>
                    <a:pt x="1070" y="1249"/>
                  </a:cubicBezTo>
                  <a:cubicBezTo>
                    <a:pt x="1077" y="1249"/>
                    <a:pt x="1079" y="1244"/>
                    <a:pt x="1084" y="1239"/>
                  </a:cubicBezTo>
                  <a:cubicBezTo>
                    <a:pt x="1090" y="1233"/>
                    <a:pt x="1091" y="1234"/>
                    <a:pt x="1097" y="1230"/>
                  </a:cubicBezTo>
                  <a:cubicBezTo>
                    <a:pt x="1101" y="1227"/>
                    <a:pt x="1105" y="1224"/>
                    <a:pt x="1106" y="1223"/>
                  </a:cubicBezTo>
                  <a:cubicBezTo>
                    <a:pt x="1107" y="1223"/>
                    <a:pt x="1107" y="1224"/>
                    <a:pt x="1108" y="1224"/>
                  </a:cubicBezTo>
                  <a:cubicBezTo>
                    <a:pt x="1110" y="1224"/>
                    <a:pt x="1113" y="1221"/>
                    <a:pt x="1115" y="1218"/>
                  </a:cubicBezTo>
                  <a:cubicBezTo>
                    <a:pt x="1117" y="1215"/>
                    <a:pt x="1119" y="1212"/>
                    <a:pt x="1120" y="1211"/>
                  </a:cubicBezTo>
                  <a:cubicBezTo>
                    <a:pt x="1122" y="1208"/>
                    <a:pt x="1126" y="1207"/>
                    <a:pt x="1128" y="1205"/>
                  </a:cubicBezTo>
                  <a:cubicBezTo>
                    <a:pt x="1131" y="1203"/>
                    <a:pt x="1130" y="1202"/>
                    <a:pt x="1133" y="1200"/>
                  </a:cubicBezTo>
                  <a:cubicBezTo>
                    <a:pt x="1139" y="1194"/>
                    <a:pt x="1149" y="1186"/>
                    <a:pt x="1156" y="1179"/>
                  </a:cubicBezTo>
                  <a:cubicBezTo>
                    <a:pt x="1158" y="1176"/>
                    <a:pt x="1159" y="1174"/>
                    <a:pt x="1161" y="1172"/>
                  </a:cubicBezTo>
                  <a:cubicBezTo>
                    <a:pt x="1163" y="1170"/>
                    <a:pt x="1164" y="1170"/>
                    <a:pt x="1166" y="1168"/>
                  </a:cubicBezTo>
                  <a:cubicBezTo>
                    <a:pt x="1168" y="1166"/>
                    <a:pt x="1170" y="1164"/>
                    <a:pt x="1172" y="1162"/>
                  </a:cubicBezTo>
                  <a:cubicBezTo>
                    <a:pt x="1175" y="1162"/>
                    <a:pt x="1173" y="1164"/>
                    <a:pt x="1176" y="1163"/>
                  </a:cubicBezTo>
                  <a:cubicBezTo>
                    <a:pt x="1178" y="1162"/>
                    <a:pt x="1181" y="1156"/>
                    <a:pt x="1182" y="1158"/>
                  </a:cubicBezTo>
                  <a:cubicBezTo>
                    <a:pt x="1184" y="1161"/>
                    <a:pt x="1178" y="1165"/>
                    <a:pt x="1175" y="1169"/>
                  </a:cubicBezTo>
                  <a:cubicBezTo>
                    <a:pt x="1171" y="1174"/>
                    <a:pt x="1167" y="1181"/>
                    <a:pt x="1163" y="1185"/>
                  </a:cubicBezTo>
                  <a:cubicBezTo>
                    <a:pt x="1160" y="1188"/>
                    <a:pt x="1157" y="1188"/>
                    <a:pt x="1154" y="1191"/>
                  </a:cubicBezTo>
                  <a:cubicBezTo>
                    <a:pt x="1146" y="1197"/>
                    <a:pt x="1147" y="1200"/>
                    <a:pt x="1143" y="1204"/>
                  </a:cubicBezTo>
                  <a:cubicBezTo>
                    <a:pt x="1142" y="1206"/>
                    <a:pt x="1137" y="1208"/>
                    <a:pt x="1136" y="1211"/>
                  </a:cubicBezTo>
                  <a:cubicBezTo>
                    <a:pt x="1138" y="1209"/>
                    <a:pt x="1143" y="1209"/>
                    <a:pt x="1141" y="1211"/>
                  </a:cubicBezTo>
                  <a:cubicBezTo>
                    <a:pt x="1137" y="1218"/>
                    <a:pt x="1131" y="1216"/>
                    <a:pt x="1128" y="1219"/>
                  </a:cubicBezTo>
                  <a:cubicBezTo>
                    <a:pt x="1126" y="1220"/>
                    <a:pt x="1126" y="1221"/>
                    <a:pt x="1126" y="1222"/>
                  </a:cubicBezTo>
                  <a:cubicBezTo>
                    <a:pt x="1123" y="1224"/>
                    <a:pt x="1120" y="1225"/>
                    <a:pt x="1121" y="1229"/>
                  </a:cubicBezTo>
                  <a:cubicBezTo>
                    <a:pt x="1125" y="1225"/>
                    <a:pt x="1129" y="1222"/>
                    <a:pt x="1127" y="1226"/>
                  </a:cubicBezTo>
                  <a:cubicBezTo>
                    <a:pt x="1122" y="1231"/>
                    <a:pt x="1118" y="1229"/>
                    <a:pt x="1113" y="1232"/>
                  </a:cubicBezTo>
                  <a:cubicBezTo>
                    <a:pt x="1108" y="1235"/>
                    <a:pt x="1106" y="1239"/>
                    <a:pt x="1102" y="1243"/>
                  </a:cubicBezTo>
                  <a:cubicBezTo>
                    <a:pt x="1102" y="1243"/>
                    <a:pt x="1098" y="1245"/>
                    <a:pt x="1097" y="1245"/>
                  </a:cubicBezTo>
                  <a:cubicBezTo>
                    <a:pt x="1091" y="1249"/>
                    <a:pt x="1079" y="1259"/>
                    <a:pt x="1074" y="1260"/>
                  </a:cubicBezTo>
                  <a:cubicBezTo>
                    <a:pt x="1077" y="1262"/>
                    <a:pt x="1073" y="1266"/>
                    <a:pt x="1071" y="1267"/>
                  </a:cubicBezTo>
                  <a:cubicBezTo>
                    <a:pt x="1071" y="1268"/>
                    <a:pt x="1065" y="1271"/>
                    <a:pt x="1063" y="1272"/>
                  </a:cubicBezTo>
                  <a:cubicBezTo>
                    <a:pt x="1062" y="1272"/>
                    <a:pt x="1062" y="1271"/>
                    <a:pt x="1062" y="1271"/>
                  </a:cubicBezTo>
                  <a:cubicBezTo>
                    <a:pt x="1061" y="1271"/>
                    <a:pt x="1059" y="1273"/>
                    <a:pt x="1059" y="1273"/>
                  </a:cubicBezTo>
                  <a:cubicBezTo>
                    <a:pt x="1058" y="1273"/>
                    <a:pt x="1056" y="1271"/>
                    <a:pt x="1056" y="1272"/>
                  </a:cubicBezTo>
                  <a:cubicBezTo>
                    <a:pt x="1052" y="1273"/>
                    <a:pt x="1048" y="1277"/>
                    <a:pt x="1046" y="1278"/>
                  </a:cubicBezTo>
                  <a:cubicBezTo>
                    <a:pt x="1047" y="1279"/>
                    <a:pt x="1049" y="1282"/>
                    <a:pt x="1048" y="1284"/>
                  </a:cubicBezTo>
                  <a:cubicBezTo>
                    <a:pt x="1043" y="1288"/>
                    <a:pt x="1042" y="1285"/>
                    <a:pt x="1045" y="1282"/>
                  </a:cubicBezTo>
                  <a:cubicBezTo>
                    <a:pt x="1038" y="1285"/>
                    <a:pt x="1040" y="1288"/>
                    <a:pt x="1039" y="1289"/>
                  </a:cubicBezTo>
                  <a:cubicBezTo>
                    <a:pt x="1037" y="1291"/>
                    <a:pt x="1035" y="1295"/>
                    <a:pt x="1030" y="1294"/>
                  </a:cubicBezTo>
                  <a:cubicBezTo>
                    <a:pt x="1033" y="1292"/>
                    <a:pt x="1035" y="1290"/>
                    <a:pt x="1035" y="1288"/>
                  </a:cubicBezTo>
                  <a:cubicBezTo>
                    <a:pt x="1030" y="1289"/>
                    <a:pt x="1026" y="1295"/>
                    <a:pt x="1021" y="1297"/>
                  </a:cubicBezTo>
                  <a:cubicBezTo>
                    <a:pt x="1017" y="1299"/>
                    <a:pt x="1016" y="1298"/>
                    <a:pt x="1013" y="1300"/>
                  </a:cubicBezTo>
                  <a:cubicBezTo>
                    <a:pt x="1011" y="1301"/>
                    <a:pt x="1012" y="1302"/>
                    <a:pt x="1011" y="1303"/>
                  </a:cubicBezTo>
                  <a:cubicBezTo>
                    <a:pt x="1009" y="1304"/>
                    <a:pt x="1006" y="1304"/>
                    <a:pt x="1004" y="1305"/>
                  </a:cubicBezTo>
                  <a:cubicBezTo>
                    <a:pt x="1001" y="1306"/>
                    <a:pt x="997" y="1308"/>
                    <a:pt x="993" y="1310"/>
                  </a:cubicBezTo>
                  <a:cubicBezTo>
                    <a:pt x="990" y="1311"/>
                    <a:pt x="986" y="1313"/>
                    <a:pt x="983" y="1315"/>
                  </a:cubicBezTo>
                  <a:cubicBezTo>
                    <a:pt x="980" y="1316"/>
                    <a:pt x="979" y="1320"/>
                    <a:pt x="976" y="1321"/>
                  </a:cubicBezTo>
                  <a:cubicBezTo>
                    <a:pt x="975" y="1322"/>
                    <a:pt x="970" y="1325"/>
                    <a:pt x="966" y="1327"/>
                  </a:cubicBezTo>
                  <a:cubicBezTo>
                    <a:pt x="961" y="1329"/>
                    <a:pt x="957" y="1331"/>
                    <a:pt x="957" y="1331"/>
                  </a:cubicBezTo>
                  <a:cubicBezTo>
                    <a:pt x="953" y="1332"/>
                    <a:pt x="946" y="1331"/>
                    <a:pt x="943" y="1333"/>
                  </a:cubicBezTo>
                  <a:cubicBezTo>
                    <a:pt x="939" y="1336"/>
                    <a:pt x="938" y="1339"/>
                    <a:pt x="934" y="1341"/>
                  </a:cubicBezTo>
                  <a:cubicBezTo>
                    <a:pt x="931" y="1340"/>
                    <a:pt x="926" y="1344"/>
                    <a:pt x="924" y="1344"/>
                  </a:cubicBezTo>
                  <a:cubicBezTo>
                    <a:pt x="924" y="1344"/>
                    <a:pt x="921" y="1344"/>
                    <a:pt x="920" y="1344"/>
                  </a:cubicBezTo>
                  <a:cubicBezTo>
                    <a:pt x="914" y="1344"/>
                    <a:pt x="910" y="1348"/>
                    <a:pt x="903" y="1351"/>
                  </a:cubicBezTo>
                  <a:cubicBezTo>
                    <a:pt x="900" y="1351"/>
                    <a:pt x="900" y="1348"/>
                    <a:pt x="895" y="1351"/>
                  </a:cubicBezTo>
                  <a:cubicBezTo>
                    <a:pt x="893" y="1354"/>
                    <a:pt x="903" y="1352"/>
                    <a:pt x="896" y="1354"/>
                  </a:cubicBezTo>
                  <a:cubicBezTo>
                    <a:pt x="888" y="1357"/>
                    <a:pt x="897" y="1349"/>
                    <a:pt x="889" y="1351"/>
                  </a:cubicBezTo>
                  <a:cubicBezTo>
                    <a:pt x="880" y="1354"/>
                    <a:pt x="887" y="1356"/>
                    <a:pt x="886" y="1357"/>
                  </a:cubicBezTo>
                  <a:cubicBezTo>
                    <a:pt x="882" y="1360"/>
                    <a:pt x="880" y="1356"/>
                    <a:pt x="877" y="1356"/>
                  </a:cubicBezTo>
                  <a:cubicBezTo>
                    <a:pt x="875" y="1356"/>
                    <a:pt x="871" y="1358"/>
                    <a:pt x="869" y="1359"/>
                  </a:cubicBezTo>
                  <a:cubicBezTo>
                    <a:pt x="867" y="1359"/>
                    <a:pt x="867" y="1357"/>
                    <a:pt x="864" y="1358"/>
                  </a:cubicBezTo>
                  <a:cubicBezTo>
                    <a:pt x="862" y="1359"/>
                    <a:pt x="858" y="1360"/>
                    <a:pt x="856" y="1361"/>
                  </a:cubicBezTo>
                  <a:cubicBezTo>
                    <a:pt x="852" y="1362"/>
                    <a:pt x="848" y="1363"/>
                    <a:pt x="844" y="1364"/>
                  </a:cubicBezTo>
                  <a:cubicBezTo>
                    <a:pt x="840" y="1365"/>
                    <a:pt x="826" y="1366"/>
                    <a:pt x="823" y="1367"/>
                  </a:cubicBezTo>
                  <a:cubicBezTo>
                    <a:pt x="821" y="1367"/>
                    <a:pt x="819" y="1368"/>
                    <a:pt x="817" y="1369"/>
                  </a:cubicBezTo>
                  <a:cubicBezTo>
                    <a:pt x="815" y="1369"/>
                    <a:pt x="813" y="1370"/>
                    <a:pt x="811" y="1371"/>
                  </a:cubicBezTo>
                  <a:cubicBezTo>
                    <a:pt x="806" y="1373"/>
                    <a:pt x="802" y="1374"/>
                    <a:pt x="797" y="1374"/>
                  </a:cubicBezTo>
                  <a:cubicBezTo>
                    <a:pt x="794" y="1372"/>
                    <a:pt x="797" y="1373"/>
                    <a:pt x="796" y="1370"/>
                  </a:cubicBezTo>
                  <a:cubicBezTo>
                    <a:pt x="788" y="1372"/>
                    <a:pt x="796" y="1373"/>
                    <a:pt x="790" y="1375"/>
                  </a:cubicBezTo>
                  <a:cubicBezTo>
                    <a:pt x="786" y="1377"/>
                    <a:pt x="781" y="1376"/>
                    <a:pt x="776" y="1376"/>
                  </a:cubicBezTo>
                  <a:cubicBezTo>
                    <a:pt x="771" y="1376"/>
                    <a:pt x="766" y="1376"/>
                    <a:pt x="762" y="1378"/>
                  </a:cubicBezTo>
                  <a:cubicBezTo>
                    <a:pt x="762" y="1376"/>
                    <a:pt x="764" y="1376"/>
                    <a:pt x="763" y="1374"/>
                  </a:cubicBezTo>
                  <a:cubicBezTo>
                    <a:pt x="760" y="1374"/>
                    <a:pt x="757" y="1374"/>
                    <a:pt x="754" y="1375"/>
                  </a:cubicBezTo>
                  <a:cubicBezTo>
                    <a:pt x="751" y="1375"/>
                    <a:pt x="748" y="1376"/>
                    <a:pt x="745" y="1377"/>
                  </a:cubicBezTo>
                  <a:cubicBezTo>
                    <a:pt x="740" y="1378"/>
                    <a:pt x="732" y="1379"/>
                    <a:pt x="730" y="1379"/>
                  </a:cubicBezTo>
                  <a:cubicBezTo>
                    <a:pt x="728" y="1378"/>
                    <a:pt x="726" y="1377"/>
                    <a:pt x="724" y="1377"/>
                  </a:cubicBezTo>
                  <a:cubicBezTo>
                    <a:pt x="721" y="1377"/>
                    <a:pt x="718" y="1379"/>
                    <a:pt x="715" y="1379"/>
                  </a:cubicBezTo>
                  <a:cubicBezTo>
                    <a:pt x="711" y="1379"/>
                    <a:pt x="704" y="1378"/>
                    <a:pt x="699" y="1378"/>
                  </a:cubicBezTo>
                  <a:cubicBezTo>
                    <a:pt x="696" y="1378"/>
                    <a:pt x="696" y="1379"/>
                    <a:pt x="692" y="1379"/>
                  </a:cubicBezTo>
                  <a:cubicBezTo>
                    <a:pt x="687" y="1379"/>
                    <a:pt x="681" y="1377"/>
                    <a:pt x="675" y="1377"/>
                  </a:cubicBezTo>
                  <a:cubicBezTo>
                    <a:pt x="671" y="1376"/>
                    <a:pt x="667" y="1377"/>
                    <a:pt x="664" y="1376"/>
                  </a:cubicBezTo>
                  <a:cubicBezTo>
                    <a:pt x="661" y="1376"/>
                    <a:pt x="658" y="1374"/>
                    <a:pt x="656" y="1374"/>
                  </a:cubicBezTo>
                  <a:cubicBezTo>
                    <a:pt x="653" y="1374"/>
                    <a:pt x="650" y="1376"/>
                    <a:pt x="647" y="1376"/>
                  </a:cubicBezTo>
                  <a:cubicBezTo>
                    <a:pt x="647" y="1374"/>
                    <a:pt x="643" y="1373"/>
                    <a:pt x="638" y="1372"/>
                  </a:cubicBezTo>
                  <a:cubicBezTo>
                    <a:pt x="636" y="1371"/>
                    <a:pt x="634" y="1371"/>
                    <a:pt x="631" y="1371"/>
                  </a:cubicBezTo>
                  <a:cubicBezTo>
                    <a:pt x="629" y="1370"/>
                    <a:pt x="627" y="1370"/>
                    <a:pt x="626" y="1370"/>
                  </a:cubicBezTo>
                  <a:cubicBezTo>
                    <a:pt x="624" y="1370"/>
                    <a:pt x="620" y="1371"/>
                    <a:pt x="617" y="1371"/>
                  </a:cubicBezTo>
                  <a:cubicBezTo>
                    <a:pt x="616" y="1371"/>
                    <a:pt x="613" y="1370"/>
                    <a:pt x="609" y="1369"/>
                  </a:cubicBezTo>
                  <a:cubicBezTo>
                    <a:pt x="601" y="1369"/>
                    <a:pt x="592" y="1367"/>
                    <a:pt x="584" y="1367"/>
                  </a:cubicBezTo>
                  <a:cubicBezTo>
                    <a:pt x="587" y="1366"/>
                    <a:pt x="590" y="1365"/>
                    <a:pt x="585" y="1363"/>
                  </a:cubicBezTo>
                  <a:cubicBezTo>
                    <a:pt x="578" y="1363"/>
                    <a:pt x="583" y="1365"/>
                    <a:pt x="581" y="1366"/>
                  </a:cubicBezTo>
                  <a:cubicBezTo>
                    <a:pt x="575" y="1365"/>
                    <a:pt x="571" y="1366"/>
                    <a:pt x="568" y="1363"/>
                  </a:cubicBezTo>
                  <a:cubicBezTo>
                    <a:pt x="566" y="1362"/>
                    <a:pt x="569" y="1362"/>
                    <a:pt x="565" y="1361"/>
                  </a:cubicBezTo>
                  <a:cubicBezTo>
                    <a:pt x="564" y="1360"/>
                    <a:pt x="562" y="1361"/>
                    <a:pt x="562" y="1361"/>
                  </a:cubicBezTo>
                  <a:cubicBezTo>
                    <a:pt x="558" y="1360"/>
                    <a:pt x="554" y="1356"/>
                    <a:pt x="552" y="1359"/>
                  </a:cubicBezTo>
                  <a:cubicBezTo>
                    <a:pt x="553" y="1357"/>
                    <a:pt x="549" y="1356"/>
                    <a:pt x="546" y="1354"/>
                  </a:cubicBezTo>
                  <a:cubicBezTo>
                    <a:pt x="540" y="1356"/>
                    <a:pt x="532" y="1356"/>
                    <a:pt x="525" y="1352"/>
                  </a:cubicBezTo>
                  <a:cubicBezTo>
                    <a:pt x="524" y="1352"/>
                    <a:pt x="525" y="1350"/>
                    <a:pt x="525" y="1350"/>
                  </a:cubicBezTo>
                  <a:cubicBezTo>
                    <a:pt x="525" y="1347"/>
                    <a:pt x="516" y="1348"/>
                    <a:pt x="513" y="1346"/>
                  </a:cubicBezTo>
                  <a:cubicBezTo>
                    <a:pt x="510" y="1345"/>
                    <a:pt x="510" y="1344"/>
                    <a:pt x="507" y="1343"/>
                  </a:cubicBezTo>
                  <a:cubicBezTo>
                    <a:pt x="503" y="1342"/>
                    <a:pt x="498" y="1342"/>
                    <a:pt x="495" y="1341"/>
                  </a:cubicBezTo>
                  <a:cubicBezTo>
                    <a:pt x="492" y="1340"/>
                    <a:pt x="489" y="1337"/>
                    <a:pt x="486" y="1336"/>
                  </a:cubicBezTo>
                  <a:cubicBezTo>
                    <a:pt x="482" y="1334"/>
                    <a:pt x="476" y="1331"/>
                    <a:pt x="471" y="1329"/>
                  </a:cubicBezTo>
                  <a:cubicBezTo>
                    <a:pt x="467" y="1327"/>
                    <a:pt x="462" y="1326"/>
                    <a:pt x="457" y="1325"/>
                  </a:cubicBezTo>
                  <a:cubicBezTo>
                    <a:pt x="453" y="1323"/>
                    <a:pt x="448" y="1322"/>
                    <a:pt x="444" y="1320"/>
                  </a:cubicBezTo>
                  <a:cubicBezTo>
                    <a:pt x="439" y="1318"/>
                    <a:pt x="434" y="1315"/>
                    <a:pt x="429" y="1313"/>
                  </a:cubicBezTo>
                  <a:cubicBezTo>
                    <a:pt x="424" y="1310"/>
                    <a:pt x="420" y="1308"/>
                    <a:pt x="416" y="1306"/>
                  </a:cubicBezTo>
                  <a:cubicBezTo>
                    <a:pt x="413" y="1304"/>
                    <a:pt x="409" y="1302"/>
                    <a:pt x="406" y="1301"/>
                  </a:cubicBezTo>
                  <a:cubicBezTo>
                    <a:pt x="403" y="1299"/>
                    <a:pt x="400" y="1297"/>
                    <a:pt x="397" y="1295"/>
                  </a:cubicBezTo>
                  <a:cubicBezTo>
                    <a:pt x="391" y="1291"/>
                    <a:pt x="384" y="1287"/>
                    <a:pt x="377" y="1284"/>
                  </a:cubicBezTo>
                  <a:cubicBezTo>
                    <a:pt x="373" y="1281"/>
                    <a:pt x="377" y="1279"/>
                    <a:pt x="373" y="1277"/>
                  </a:cubicBezTo>
                  <a:cubicBezTo>
                    <a:pt x="367" y="1279"/>
                    <a:pt x="360" y="1272"/>
                    <a:pt x="354" y="1267"/>
                  </a:cubicBezTo>
                  <a:cubicBezTo>
                    <a:pt x="348" y="1263"/>
                    <a:pt x="345" y="1261"/>
                    <a:pt x="340" y="1258"/>
                  </a:cubicBezTo>
                  <a:cubicBezTo>
                    <a:pt x="337" y="1255"/>
                    <a:pt x="334" y="1253"/>
                    <a:pt x="330" y="1251"/>
                  </a:cubicBezTo>
                  <a:cubicBezTo>
                    <a:pt x="327" y="1249"/>
                    <a:pt x="324" y="1247"/>
                    <a:pt x="323" y="1245"/>
                  </a:cubicBezTo>
                  <a:cubicBezTo>
                    <a:pt x="321" y="1244"/>
                    <a:pt x="320" y="1242"/>
                    <a:pt x="319" y="1242"/>
                  </a:cubicBezTo>
                  <a:cubicBezTo>
                    <a:pt x="316" y="1239"/>
                    <a:pt x="312" y="1239"/>
                    <a:pt x="308" y="1236"/>
                  </a:cubicBezTo>
                  <a:cubicBezTo>
                    <a:pt x="304" y="1233"/>
                    <a:pt x="300" y="1228"/>
                    <a:pt x="296" y="1224"/>
                  </a:cubicBezTo>
                  <a:cubicBezTo>
                    <a:pt x="292" y="1219"/>
                    <a:pt x="287" y="1215"/>
                    <a:pt x="283" y="1213"/>
                  </a:cubicBezTo>
                  <a:cubicBezTo>
                    <a:pt x="285" y="1216"/>
                    <a:pt x="289" y="1220"/>
                    <a:pt x="290" y="1222"/>
                  </a:cubicBezTo>
                  <a:cubicBezTo>
                    <a:pt x="290" y="1223"/>
                    <a:pt x="291" y="1226"/>
                    <a:pt x="291" y="1226"/>
                  </a:cubicBezTo>
                  <a:cubicBezTo>
                    <a:pt x="293" y="1228"/>
                    <a:pt x="301" y="1229"/>
                    <a:pt x="300" y="1234"/>
                  </a:cubicBezTo>
                  <a:cubicBezTo>
                    <a:pt x="296" y="1228"/>
                    <a:pt x="292" y="1229"/>
                    <a:pt x="287" y="1226"/>
                  </a:cubicBezTo>
                  <a:cubicBezTo>
                    <a:pt x="284" y="1224"/>
                    <a:pt x="284" y="1222"/>
                    <a:pt x="282" y="1220"/>
                  </a:cubicBezTo>
                  <a:cubicBezTo>
                    <a:pt x="279" y="1218"/>
                    <a:pt x="277" y="1217"/>
                    <a:pt x="274" y="1214"/>
                  </a:cubicBezTo>
                  <a:cubicBezTo>
                    <a:pt x="272" y="1212"/>
                    <a:pt x="270" y="1209"/>
                    <a:pt x="268" y="1207"/>
                  </a:cubicBezTo>
                  <a:cubicBezTo>
                    <a:pt x="265" y="1204"/>
                    <a:pt x="263" y="1204"/>
                    <a:pt x="260" y="1202"/>
                  </a:cubicBezTo>
                  <a:cubicBezTo>
                    <a:pt x="260" y="1201"/>
                    <a:pt x="258" y="1199"/>
                    <a:pt x="257" y="1198"/>
                  </a:cubicBezTo>
                  <a:cubicBezTo>
                    <a:pt x="255" y="1196"/>
                    <a:pt x="254" y="1196"/>
                    <a:pt x="253" y="1197"/>
                  </a:cubicBezTo>
                  <a:cubicBezTo>
                    <a:pt x="259" y="1205"/>
                    <a:pt x="267" y="1211"/>
                    <a:pt x="272" y="1217"/>
                  </a:cubicBezTo>
                  <a:cubicBezTo>
                    <a:pt x="278" y="1223"/>
                    <a:pt x="284" y="1228"/>
                    <a:pt x="291" y="1233"/>
                  </a:cubicBezTo>
                  <a:cubicBezTo>
                    <a:pt x="294" y="1236"/>
                    <a:pt x="298" y="1239"/>
                    <a:pt x="301" y="1241"/>
                  </a:cubicBezTo>
                  <a:cubicBezTo>
                    <a:pt x="304" y="1244"/>
                    <a:pt x="308" y="1246"/>
                    <a:pt x="311" y="1249"/>
                  </a:cubicBezTo>
                  <a:cubicBezTo>
                    <a:pt x="316" y="1252"/>
                    <a:pt x="325" y="1258"/>
                    <a:pt x="327" y="1259"/>
                  </a:cubicBezTo>
                  <a:cubicBezTo>
                    <a:pt x="330" y="1262"/>
                    <a:pt x="333" y="1267"/>
                    <a:pt x="336" y="1269"/>
                  </a:cubicBezTo>
                  <a:cubicBezTo>
                    <a:pt x="340" y="1273"/>
                    <a:pt x="345" y="1276"/>
                    <a:pt x="350" y="1279"/>
                  </a:cubicBezTo>
                  <a:cubicBezTo>
                    <a:pt x="355" y="1281"/>
                    <a:pt x="360" y="1284"/>
                    <a:pt x="365" y="1287"/>
                  </a:cubicBezTo>
                  <a:cubicBezTo>
                    <a:pt x="368" y="1289"/>
                    <a:pt x="369" y="1291"/>
                    <a:pt x="371" y="1292"/>
                  </a:cubicBezTo>
                  <a:cubicBezTo>
                    <a:pt x="374" y="1294"/>
                    <a:pt x="378" y="1294"/>
                    <a:pt x="381" y="1296"/>
                  </a:cubicBezTo>
                  <a:cubicBezTo>
                    <a:pt x="383" y="1297"/>
                    <a:pt x="385" y="1301"/>
                    <a:pt x="387" y="1303"/>
                  </a:cubicBezTo>
                  <a:cubicBezTo>
                    <a:pt x="390" y="1305"/>
                    <a:pt x="396" y="1307"/>
                    <a:pt x="401" y="1310"/>
                  </a:cubicBezTo>
                  <a:cubicBezTo>
                    <a:pt x="408" y="1313"/>
                    <a:pt x="413" y="1317"/>
                    <a:pt x="418" y="1320"/>
                  </a:cubicBezTo>
                  <a:cubicBezTo>
                    <a:pt x="421" y="1321"/>
                    <a:pt x="423" y="1321"/>
                    <a:pt x="426" y="1323"/>
                  </a:cubicBezTo>
                  <a:cubicBezTo>
                    <a:pt x="430" y="1325"/>
                    <a:pt x="433" y="1328"/>
                    <a:pt x="436" y="1330"/>
                  </a:cubicBezTo>
                  <a:cubicBezTo>
                    <a:pt x="439" y="1331"/>
                    <a:pt x="445" y="1333"/>
                    <a:pt x="449" y="1334"/>
                  </a:cubicBezTo>
                  <a:cubicBezTo>
                    <a:pt x="454" y="1337"/>
                    <a:pt x="459" y="1339"/>
                    <a:pt x="463" y="1340"/>
                  </a:cubicBezTo>
                  <a:cubicBezTo>
                    <a:pt x="468" y="1342"/>
                    <a:pt x="474" y="1345"/>
                    <a:pt x="479" y="1347"/>
                  </a:cubicBezTo>
                  <a:cubicBezTo>
                    <a:pt x="484" y="1350"/>
                    <a:pt x="490" y="1352"/>
                    <a:pt x="496" y="1354"/>
                  </a:cubicBezTo>
                  <a:cubicBezTo>
                    <a:pt x="500" y="1356"/>
                    <a:pt x="504" y="1356"/>
                    <a:pt x="509" y="1358"/>
                  </a:cubicBezTo>
                  <a:cubicBezTo>
                    <a:pt x="516" y="1360"/>
                    <a:pt x="522" y="1363"/>
                    <a:pt x="529" y="1366"/>
                  </a:cubicBezTo>
                  <a:cubicBezTo>
                    <a:pt x="534" y="1367"/>
                    <a:pt x="537" y="1367"/>
                    <a:pt x="543" y="1369"/>
                  </a:cubicBezTo>
                  <a:cubicBezTo>
                    <a:pt x="549" y="1370"/>
                    <a:pt x="557" y="1373"/>
                    <a:pt x="564" y="1375"/>
                  </a:cubicBezTo>
                  <a:cubicBezTo>
                    <a:pt x="568" y="1376"/>
                    <a:pt x="572" y="1377"/>
                    <a:pt x="576" y="1377"/>
                  </a:cubicBezTo>
                  <a:cubicBezTo>
                    <a:pt x="579" y="1378"/>
                    <a:pt x="583" y="1379"/>
                    <a:pt x="587" y="1380"/>
                  </a:cubicBezTo>
                  <a:cubicBezTo>
                    <a:pt x="591" y="1380"/>
                    <a:pt x="594" y="1381"/>
                    <a:pt x="598" y="1382"/>
                  </a:cubicBezTo>
                  <a:cubicBezTo>
                    <a:pt x="602" y="1382"/>
                    <a:pt x="605" y="1383"/>
                    <a:pt x="609" y="1383"/>
                  </a:cubicBezTo>
                  <a:cubicBezTo>
                    <a:pt x="615" y="1384"/>
                    <a:pt x="622" y="1387"/>
                    <a:pt x="629" y="1388"/>
                  </a:cubicBezTo>
                  <a:cubicBezTo>
                    <a:pt x="632" y="1388"/>
                    <a:pt x="633" y="1387"/>
                    <a:pt x="636" y="1388"/>
                  </a:cubicBezTo>
                  <a:cubicBezTo>
                    <a:pt x="640" y="1388"/>
                    <a:pt x="646" y="1389"/>
                    <a:pt x="651" y="1390"/>
                  </a:cubicBezTo>
                  <a:cubicBezTo>
                    <a:pt x="657" y="1391"/>
                    <a:pt x="661" y="1391"/>
                    <a:pt x="666" y="1391"/>
                  </a:cubicBezTo>
                  <a:cubicBezTo>
                    <a:pt x="670" y="1391"/>
                    <a:pt x="674" y="1392"/>
                    <a:pt x="678" y="1392"/>
                  </a:cubicBezTo>
                  <a:cubicBezTo>
                    <a:pt x="681" y="1392"/>
                    <a:pt x="684" y="1392"/>
                    <a:pt x="687" y="1392"/>
                  </a:cubicBezTo>
                  <a:cubicBezTo>
                    <a:pt x="689" y="1392"/>
                    <a:pt x="690" y="1394"/>
                    <a:pt x="693" y="1394"/>
                  </a:cubicBezTo>
                  <a:cubicBezTo>
                    <a:pt x="693" y="1394"/>
                    <a:pt x="696" y="1393"/>
                    <a:pt x="698" y="1393"/>
                  </a:cubicBezTo>
                  <a:cubicBezTo>
                    <a:pt x="702" y="1393"/>
                    <a:pt x="706" y="1393"/>
                    <a:pt x="709" y="1393"/>
                  </a:cubicBezTo>
                  <a:cubicBezTo>
                    <a:pt x="707" y="1393"/>
                    <a:pt x="714" y="1393"/>
                    <a:pt x="714" y="1393"/>
                  </a:cubicBezTo>
                  <a:cubicBezTo>
                    <a:pt x="716" y="1393"/>
                    <a:pt x="718" y="1395"/>
                    <a:pt x="719" y="1395"/>
                  </a:cubicBezTo>
                  <a:cubicBezTo>
                    <a:pt x="722" y="1395"/>
                    <a:pt x="727" y="1393"/>
                    <a:pt x="731" y="1393"/>
                  </a:cubicBezTo>
                  <a:cubicBezTo>
                    <a:pt x="734" y="1393"/>
                    <a:pt x="736" y="1394"/>
                    <a:pt x="739" y="1394"/>
                  </a:cubicBezTo>
                  <a:cubicBezTo>
                    <a:pt x="747" y="1393"/>
                    <a:pt x="755" y="1392"/>
                    <a:pt x="761" y="1389"/>
                  </a:cubicBezTo>
                  <a:cubicBezTo>
                    <a:pt x="765" y="1391"/>
                    <a:pt x="770" y="1391"/>
                    <a:pt x="775" y="1390"/>
                  </a:cubicBezTo>
                  <a:cubicBezTo>
                    <a:pt x="777" y="1390"/>
                    <a:pt x="780" y="1390"/>
                    <a:pt x="783" y="1389"/>
                  </a:cubicBezTo>
                  <a:cubicBezTo>
                    <a:pt x="786" y="1389"/>
                    <a:pt x="789" y="1388"/>
                    <a:pt x="792" y="1388"/>
                  </a:cubicBezTo>
                  <a:cubicBezTo>
                    <a:pt x="796" y="1387"/>
                    <a:pt x="806" y="1386"/>
                    <a:pt x="811" y="1386"/>
                  </a:cubicBezTo>
                  <a:cubicBezTo>
                    <a:pt x="814" y="1385"/>
                    <a:pt x="816" y="1387"/>
                    <a:pt x="818" y="1386"/>
                  </a:cubicBezTo>
                  <a:cubicBezTo>
                    <a:pt x="819" y="1386"/>
                    <a:pt x="819" y="1384"/>
                    <a:pt x="823" y="1384"/>
                  </a:cubicBezTo>
                  <a:cubicBezTo>
                    <a:pt x="827" y="1383"/>
                    <a:pt x="826" y="1385"/>
                    <a:pt x="831" y="1383"/>
                  </a:cubicBezTo>
                  <a:cubicBezTo>
                    <a:pt x="838" y="1382"/>
                    <a:pt x="844" y="1380"/>
                    <a:pt x="850" y="1378"/>
                  </a:cubicBezTo>
                  <a:cubicBezTo>
                    <a:pt x="857" y="1377"/>
                    <a:pt x="863" y="1375"/>
                    <a:pt x="870" y="1374"/>
                  </a:cubicBezTo>
                  <a:cubicBezTo>
                    <a:pt x="867" y="1380"/>
                    <a:pt x="873" y="1379"/>
                    <a:pt x="874" y="1382"/>
                  </a:cubicBezTo>
                  <a:cubicBezTo>
                    <a:pt x="878" y="1381"/>
                    <a:pt x="882" y="1380"/>
                    <a:pt x="886" y="1379"/>
                  </a:cubicBezTo>
                  <a:cubicBezTo>
                    <a:pt x="890" y="1379"/>
                    <a:pt x="893" y="1379"/>
                    <a:pt x="895" y="1380"/>
                  </a:cubicBezTo>
                  <a:cubicBezTo>
                    <a:pt x="887" y="1383"/>
                    <a:pt x="879" y="1384"/>
                    <a:pt x="871" y="1386"/>
                  </a:cubicBezTo>
                  <a:cubicBezTo>
                    <a:pt x="863" y="1388"/>
                    <a:pt x="856" y="1389"/>
                    <a:pt x="849" y="1391"/>
                  </a:cubicBezTo>
                  <a:cubicBezTo>
                    <a:pt x="846" y="1392"/>
                    <a:pt x="844" y="1394"/>
                    <a:pt x="841" y="1395"/>
                  </a:cubicBezTo>
                  <a:cubicBezTo>
                    <a:pt x="839" y="1395"/>
                    <a:pt x="837" y="1394"/>
                    <a:pt x="834" y="1395"/>
                  </a:cubicBezTo>
                  <a:cubicBezTo>
                    <a:pt x="832" y="1396"/>
                    <a:pt x="831" y="1398"/>
                    <a:pt x="829" y="1398"/>
                  </a:cubicBezTo>
                  <a:cubicBezTo>
                    <a:pt x="829" y="1398"/>
                    <a:pt x="826" y="1397"/>
                    <a:pt x="825" y="1397"/>
                  </a:cubicBezTo>
                  <a:cubicBezTo>
                    <a:pt x="811" y="1398"/>
                    <a:pt x="811" y="1405"/>
                    <a:pt x="802" y="1406"/>
                  </a:cubicBezTo>
                  <a:cubicBezTo>
                    <a:pt x="800" y="1404"/>
                    <a:pt x="809" y="1401"/>
                    <a:pt x="801" y="1402"/>
                  </a:cubicBezTo>
                  <a:cubicBezTo>
                    <a:pt x="801" y="1408"/>
                    <a:pt x="797" y="1402"/>
                    <a:pt x="798" y="1402"/>
                  </a:cubicBezTo>
                  <a:cubicBezTo>
                    <a:pt x="794" y="1402"/>
                    <a:pt x="790" y="1404"/>
                    <a:pt x="786" y="1405"/>
                  </a:cubicBezTo>
                  <a:cubicBezTo>
                    <a:pt x="780" y="1406"/>
                    <a:pt x="774" y="1407"/>
                    <a:pt x="767" y="1408"/>
                  </a:cubicBezTo>
                  <a:cubicBezTo>
                    <a:pt x="764" y="1408"/>
                    <a:pt x="760" y="1409"/>
                    <a:pt x="757" y="1409"/>
                  </a:cubicBezTo>
                  <a:cubicBezTo>
                    <a:pt x="754" y="1409"/>
                    <a:pt x="750" y="1409"/>
                    <a:pt x="747" y="1410"/>
                  </a:cubicBezTo>
                  <a:cubicBezTo>
                    <a:pt x="742" y="1410"/>
                    <a:pt x="736" y="1411"/>
                    <a:pt x="731" y="1412"/>
                  </a:cubicBezTo>
                  <a:cubicBezTo>
                    <a:pt x="728" y="1412"/>
                    <a:pt x="726" y="1413"/>
                    <a:pt x="723" y="1413"/>
                  </a:cubicBezTo>
                  <a:cubicBezTo>
                    <a:pt x="721" y="1412"/>
                    <a:pt x="718" y="1412"/>
                    <a:pt x="716" y="1411"/>
                  </a:cubicBezTo>
                  <a:cubicBezTo>
                    <a:pt x="718" y="1409"/>
                    <a:pt x="723" y="1410"/>
                    <a:pt x="727" y="1409"/>
                  </a:cubicBezTo>
                  <a:cubicBezTo>
                    <a:pt x="731" y="1409"/>
                    <a:pt x="735" y="1409"/>
                    <a:pt x="735" y="1406"/>
                  </a:cubicBezTo>
                  <a:cubicBezTo>
                    <a:pt x="730" y="1408"/>
                    <a:pt x="725" y="1406"/>
                    <a:pt x="723" y="1407"/>
                  </a:cubicBezTo>
                  <a:cubicBezTo>
                    <a:pt x="720" y="1407"/>
                    <a:pt x="719" y="1408"/>
                    <a:pt x="716" y="1408"/>
                  </a:cubicBezTo>
                  <a:cubicBezTo>
                    <a:pt x="711" y="1409"/>
                    <a:pt x="704" y="1406"/>
                    <a:pt x="700" y="1409"/>
                  </a:cubicBezTo>
                  <a:cubicBezTo>
                    <a:pt x="703" y="1410"/>
                    <a:pt x="708" y="1410"/>
                    <a:pt x="707" y="1412"/>
                  </a:cubicBezTo>
                  <a:cubicBezTo>
                    <a:pt x="703" y="1413"/>
                    <a:pt x="700" y="1413"/>
                    <a:pt x="697" y="1413"/>
                  </a:cubicBezTo>
                  <a:cubicBezTo>
                    <a:pt x="695" y="1413"/>
                    <a:pt x="693" y="1413"/>
                    <a:pt x="691" y="1412"/>
                  </a:cubicBezTo>
                  <a:cubicBezTo>
                    <a:pt x="690" y="1412"/>
                    <a:pt x="688" y="1412"/>
                    <a:pt x="686" y="1412"/>
                  </a:cubicBezTo>
                  <a:cubicBezTo>
                    <a:pt x="683" y="1412"/>
                    <a:pt x="680" y="1413"/>
                    <a:pt x="677" y="1413"/>
                  </a:cubicBezTo>
                  <a:cubicBezTo>
                    <a:pt x="672" y="1413"/>
                    <a:pt x="665" y="1412"/>
                    <a:pt x="658" y="1411"/>
                  </a:cubicBezTo>
                  <a:cubicBezTo>
                    <a:pt x="656" y="1411"/>
                    <a:pt x="656" y="1412"/>
                    <a:pt x="654" y="1412"/>
                  </a:cubicBezTo>
                  <a:cubicBezTo>
                    <a:pt x="651" y="1412"/>
                    <a:pt x="649" y="1411"/>
                    <a:pt x="646" y="1411"/>
                  </a:cubicBezTo>
                  <a:cubicBezTo>
                    <a:pt x="642" y="1412"/>
                    <a:pt x="628" y="1410"/>
                    <a:pt x="625" y="1409"/>
                  </a:cubicBezTo>
                  <a:cubicBezTo>
                    <a:pt x="624" y="1409"/>
                    <a:pt x="624" y="1407"/>
                    <a:pt x="623" y="1406"/>
                  </a:cubicBezTo>
                  <a:cubicBezTo>
                    <a:pt x="621" y="1406"/>
                    <a:pt x="616" y="1405"/>
                    <a:pt x="616" y="1406"/>
                  </a:cubicBezTo>
                  <a:cubicBezTo>
                    <a:pt x="618" y="1407"/>
                    <a:pt x="620" y="1407"/>
                    <a:pt x="619" y="1408"/>
                  </a:cubicBezTo>
                  <a:cubicBezTo>
                    <a:pt x="609" y="1409"/>
                    <a:pt x="594" y="1406"/>
                    <a:pt x="586" y="1404"/>
                  </a:cubicBezTo>
                  <a:cubicBezTo>
                    <a:pt x="584" y="1404"/>
                    <a:pt x="580" y="1404"/>
                    <a:pt x="577" y="1404"/>
                  </a:cubicBezTo>
                  <a:cubicBezTo>
                    <a:pt x="575" y="1404"/>
                    <a:pt x="575" y="1403"/>
                    <a:pt x="572" y="1402"/>
                  </a:cubicBezTo>
                  <a:cubicBezTo>
                    <a:pt x="563" y="1401"/>
                    <a:pt x="553" y="1398"/>
                    <a:pt x="543" y="1396"/>
                  </a:cubicBezTo>
                  <a:cubicBezTo>
                    <a:pt x="533" y="1394"/>
                    <a:pt x="523" y="1390"/>
                    <a:pt x="514" y="1388"/>
                  </a:cubicBezTo>
                  <a:cubicBezTo>
                    <a:pt x="511" y="1388"/>
                    <a:pt x="510" y="1389"/>
                    <a:pt x="508" y="1388"/>
                  </a:cubicBezTo>
                  <a:cubicBezTo>
                    <a:pt x="508" y="1388"/>
                    <a:pt x="505" y="1386"/>
                    <a:pt x="503" y="1386"/>
                  </a:cubicBezTo>
                  <a:cubicBezTo>
                    <a:pt x="502" y="1386"/>
                    <a:pt x="493" y="1385"/>
                    <a:pt x="497" y="1383"/>
                  </a:cubicBezTo>
                  <a:cubicBezTo>
                    <a:pt x="490" y="1380"/>
                    <a:pt x="492" y="1386"/>
                    <a:pt x="486" y="1383"/>
                  </a:cubicBezTo>
                  <a:cubicBezTo>
                    <a:pt x="482" y="1379"/>
                    <a:pt x="472" y="1377"/>
                    <a:pt x="465" y="1373"/>
                  </a:cubicBezTo>
                  <a:cubicBezTo>
                    <a:pt x="462" y="1372"/>
                    <a:pt x="462" y="1369"/>
                    <a:pt x="459" y="1369"/>
                  </a:cubicBezTo>
                  <a:cubicBezTo>
                    <a:pt x="456" y="1372"/>
                    <a:pt x="448" y="1365"/>
                    <a:pt x="442" y="1364"/>
                  </a:cubicBezTo>
                  <a:cubicBezTo>
                    <a:pt x="438" y="1363"/>
                    <a:pt x="434" y="1363"/>
                    <a:pt x="431" y="1362"/>
                  </a:cubicBezTo>
                  <a:cubicBezTo>
                    <a:pt x="429" y="1361"/>
                    <a:pt x="426" y="1358"/>
                    <a:pt x="424" y="1356"/>
                  </a:cubicBezTo>
                  <a:cubicBezTo>
                    <a:pt x="421" y="1355"/>
                    <a:pt x="417" y="1352"/>
                    <a:pt x="414" y="1351"/>
                  </a:cubicBezTo>
                  <a:cubicBezTo>
                    <a:pt x="410" y="1349"/>
                    <a:pt x="406" y="1349"/>
                    <a:pt x="402" y="1347"/>
                  </a:cubicBezTo>
                  <a:cubicBezTo>
                    <a:pt x="399" y="1345"/>
                    <a:pt x="397" y="1342"/>
                    <a:pt x="394" y="1340"/>
                  </a:cubicBezTo>
                  <a:cubicBezTo>
                    <a:pt x="389" y="1339"/>
                    <a:pt x="395" y="1344"/>
                    <a:pt x="391" y="1343"/>
                  </a:cubicBezTo>
                  <a:cubicBezTo>
                    <a:pt x="389" y="1341"/>
                    <a:pt x="386" y="1340"/>
                    <a:pt x="383" y="1339"/>
                  </a:cubicBezTo>
                  <a:cubicBezTo>
                    <a:pt x="381" y="1338"/>
                    <a:pt x="378" y="1336"/>
                    <a:pt x="375" y="1334"/>
                  </a:cubicBezTo>
                  <a:cubicBezTo>
                    <a:pt x="372" y="1332"/>
                    <a:pt x="372" y="1330"/>
                    <a:pt x="368" y="1328"/>
                  </a:cubicBezTo>
                  <a:cubicBezTo>
                    <a:pt x="366" y="1327"/>
                    <a:pt x="363" y="1326"/>
                    <a:pt x="360" y="1324"/>
                  </a:cubicBezTo>
                  <a:cubicBezTo>
                    <a:pt x="352" y="1320"/>
                    <a:pt x="340" y="1312"/>
                    <a:pt x="333" y="1307"/>
                  </a:cubicBezTo>
                  <a:cubicBezTo>
                    <a:pt x="329" y="1304"/>
                    <a:pt x="327" y="1301"/>
                    <a:pt x="324" y="1298"/>
                  </a:cubicBezTo>
                  <a:cubicBezTo>
                    <a:pt x="322" y="1297"/>
                    <a:pt x="318" y="1296"/>
                    <a:pt x="316" y="1294"/>
                  </a:cubicBezTo>
                  <a:cubicBezTo>
                    <a:pt x="314" y="1293"/>
                    <a:pt x="312" y="1290"/>
                    <a:pt x="309" y="1289"/>
                  </a:cubicBezTo>
                  <a:cubicBezTo>
                    <a:pt x="307" y="1287"/>
                    <a:pt x="303" y="1286"/>
                    <a:pt x="301" y="1285"/>
                  </a:cubicBezTo>
                  <a:cubicBezTo>
                    <a:pt x="299" y="1283"/>
                    <a:pt x="297" y="1280"/>
                    <a:pt x="294" y="1278"/>
                  </a:cubicBezTo>
                  <a:cubicBezTo>
                    <a:pt x="294" y="1278"/>
                    <a:pt x="292" y="1278"/>
                    <a:pt x="290" y="1276"/>
                  </a:cubicBezTo>
                  <a:cubicBezTo>
                    <a:pt x="287" y="1274"/>
                    <a:pt x="287" y="1272"/>
                    <a:pt x="285" y="1271"/>
                  </a:cubicBezTo>
                  <a:cubicBezTo>
                    <a:pt x="282" y="1268"/>
                    <a:pt x="279" y="1268"/>
                    <a:pt x="277" y="1266"/>
                  </a:cubicBezTo>
                  <a:cubicBezTo>
                    <a:pt x="274" y="1264"/>
                    <a:pt x="274" y="1261"/>
                    <a:pt x="271" y="1259"/>
                  </a:cubicBezTo>
                  <a:cubicBezTo>
                    <a:pt x="269" y="1258"/>
                    <a:pt x="266" y="1257"/>
                    <a:pt x="265" y="1256"/>
                  </a:cubicBezTo>
                  <a:cubicBezTo>
                    <a:pt x="262" y="1254"/>
                    <a:pt x="261" y="1251"/>
                    <a:pt x="259" y="1249"/>
                  </a:cubicBezTo>
                  <a:cubicBezTo>
                    <a:pt x="255" y="1246"/>
                    <a:pt x="252" y="1243"/>
                    <a:pt x="248" y="1240"/>
                  </a:cubicBezTo>
                  <a:cubicBezTo>
                    <a:pt x="244" y="1236"/>
                    <a:pt x="240" y="1233"/>
                    <a:pt x="237" y="1229"/>
                  </a:cubicBezTo>
                  <a:cubicBezTo>
                    <a:pt x="235" y="1228"/>
                    <a:pt x="233" y="1226"/>
                    <a:pt x="231" y="1224"/>
                  </a:cubicBezTo>
                  <a:cubicBezTo>
                    <a:pt x="229" y="1222"/>
                    <a:pt x="227" y="1220"/>
                    <a:pt x="225" y="1219"/>
                  </a:cubicBezTo>
                  <a:cubicBezTo>
                    <a:pt x="221" y="1215"/>
                    <a:pt x="218" y="1211"/>
                    <a:pt x="214" y="1208"/>
                  </a:cubicBezTo>
                  <a:cubicBezTo>
                    <a:pt x="213" y="1206"/>
                    <a:pt x="211" y="1202"/>
                    <a:pt x="209" y="1200"/>
                  </a:cubicBezTo>
                  <a:cubicBezTo>
                    <a:pt x="206" y="1198"/>
                    <a:pt x="205" y="1199"/>
                    <a:pt x="203" y="1196"/>
                  </a:cubicBezTo>
                  <a:cubicBezTo>
                    <a:pt x="201" y="1194"/>
                    <a:pt x="201" y="1193"/>
                    <a:pt x="199" y="1190"/>
                  </a:cubicBezTo>
                  <a:cubicBezTo>
                    <a:pt x="197" y="1188"/>
                    <a:pt x="194" y="1186"/>
                    <a:pt x="194" y="1185"/>
                  </a:cubicBezTo>
                  <a:cubicBezTo>
                    <a:pt x="192" y="1183"/>
                    <a:pt x="193" y="1181"/>
                    <a:pt x="190" y="1179"/>
                  </a:cubicBezTo>
                  <a:cubicBezTo>
                    <a:pt x="189" y="1177"/>
                    <a:pt x="186" y="1176"/>
                    <a:pt x="185" y="1174"/>
                  </a:cubicBezTo>
                  <a:cubicBezTo>
                    <a:pt x="184" y="1173"/>
                    <a:pt x="178" y="1165"/>
                    <a:pt x="177" y="1162"/>
                  </a:cubicBezTo>
                  <a:cubicBezTo>
                    <a:pt x="174" y="1159"/>
                    <a:pt x="172" y="1156"/>
                    <a:pt x="169" y="1152"/>
                  </a:cubicBezTo>
                  <a:cubicBezTo>
                    <a:pt x="166" y="1149"/>
                    <a:pt x="163" y="1145"/>
                    <a:pt x="160" y="1140"/>
                  </a:cubicBezTo>
                  <a:cubicBezTo>
                    <a:pt x="157" y="1136"/>
                    <a:pt x="154" y="1132"/>
                    <a:pt x="151" y="1127"/>
                  </a:cubicBezTo>
                  <a:cubicBezTo>
                    <a:pt x="148" y="1123"/>
                    <a:pt x="145" y="1118"/>
                    <a:pt x="142" y="1113"/>
                  </a:cubicBezTo>
                  <a:cubicBezTo>
                    <a:pt x="139" y="1109"/>
                    <a:pt x="136" y="1104"/>
                    <a:pt x="133" y="1099"/>
                  </a:cubicBezTo>
                  <a:cubicBezTo>
                    <a:pt x="131" y="1095"/>
                    <a:pt x="128" y="1090"/>
                    <a:pt x="126" y="1086"/>
                  </a:cubicBezTo>
                  <a:cubicBezTo>
                    <a:pt x="120" y="1077"/>
                    <a:pt x="115" y="1070"/>
                    <a:pt x="112" y="1064"/>
                  </a:cubicBezTo>
                  <a:cubicBezTo>
                    <a:pt x="110" y="1061"/>
                    <a:pt x="107" y="1058"/>
                    <a:pt x="106" y="1055"/>
                  </a:cubicBezTo>
                  <a:cubicBezTo>
                    <a:pt x="106" y="1055"/>
                    <a:pt x="106" y="1052"/>
                    <a:pt x="106" y="1052"/>
                  </a:cubicBezTo>
                  <a:cubicBezTo>
                    <a:pt x="106" y="1048"/>
                    <a:pt x="103" y="1045"/>
                    <a:pt x="101" y="1041"/>
                  </a:cubicBezTo>
                  <a:cubicBezTo>
                    <a:pt x="99" y="1037"/>
                    <a:pt x="96" y="1030"/>
                    <a:pt x="94" y="1026"/>
                  </a:cubicBezTo>
                  <a:cubicBezTo>
                    <a:pt x="92" y="1021"/>
                    <a:pt x="91" y="1015"/>
                    <a:pt x="89" y="1011"/>
                  </a:cubicBezTo>
                  <a:cubicBezTo>
                    <a:pt x="88" y="1010"/>
                    <a:pt x="86" y="1008"/>
                    <a:pt x="85" y="1005"/>
                  </a:cubicBezTo>
                  <a:cubicBezTo>
                    <a:pt x="84" y="1003"/>
                    <a:pt x="85" y="1002"/>
                    <a:pt x="84" y="1000"/>
                  </a:cubicBezTo>
                  <a:cubicBezTo>
                    <a:pt x="82" y="996"/>
                    <a:pt x="80" y="992"/>
                    <a:pt x="79" y="987"/>
                  </a:cubicBezTo>
                  <a:cubicBezTo>
                    <a:pt x="77" y="983"/>
                    <a:pt x="75" y="978"/>
                    <a:pt x="73" y="973"/>
                  </a:cubicBezTo>
                  <a:cubicBezTo>
                    <a:pt x="72" y="968"/>
                    <a:pt x="70" y="963"/>
                    <a:pt x="68" y="957"/>
                  </a:cubicBezTo>
                  <a:cubicBezTo>
                    <a:pt x="66" y="952"/>
                    <a:pt x="64" y="946"/>
                    <a:pt x="63" y="941"/>
                  </a:cubicBezTo>
                  <a:cubicBezTo>
                    <a:pt x="61" y="936"/>
                    <a:pt x="60" y="930"/>
                    <a:pt x="58" y="925"/>
                  </a:cubicBezTo>
                  <a:cubicBezTo>
                    <a:pt x="56" y="920"/>
                    <a:pt x="53" y="917"/>
                    <a:pt x="52" y="912"/>
                  </a:cubicBezTo>
                  <a:cubicBezTo>
                    <a:pt x="49" y="903"/>
                    <a:pt x="48" y="895"/>
                    <a:pt x="46" y="891"/>
                  </a:cubicBezTo>
                  <a:cubicBezTo>
                    <a:pt x="45" y="891"/>
                    <a:pt x="44" y="892"/>
                    <a:pt x="44" y="891"/>
                  </a:cubicBezTo>
                  <a:cubicBezTo>
                    <a:pt x="44" y="891"/>
                    <a:pt x="43" y="888"/>
                    <a:pt x="42" y="888"/>
                  </a:cubicBezTo>
                  <a:cubicBezTo>
                    <a:pt x="41" y="888"/>
                    <a:pt x="40" y="891"/>
                    <a:pt x="39" y="890"/>
                  </a:cubicBezTo>
                  <a:cubicBezTo>
                    <a:pt x="37" y="889"/>
                    <a:pt x="35" y="882"/>
                    <a:pt x="34" y="884"/>
                  </a:cubicBezTo>
                  <a:cubicBezTo>
                    <a:pt x="32" y="885"/>
                    <a:pt x="31" y="892"/>
                    <a:pt x="32" y="898"/>
                  </a:cubicBezTo>
                  <a:cubicBezTo>
                    <a:pt x="32" y="901"/>
                    <a:pt x="35" y="904"/>
                    <a:pt x="36" y="908"/>
                  </a:cubicBezTo>
                  <a:cubicBezTo>
                    <a:pt x="37" y="911"/>
                    <a:pt x="36" y="912"/>
                    <a:pt x="37" y="915"/>
                  </a:cubicBezTo>
                  <a:cubicBezTo>
                    <a:pt x="37" y="918"/>
                    <a:pt x="38" y="918"/>
                    <a:pt x="39" y="921"/>
                  </a:cubicBezTo>
                  <a:cubicBezTo>
                    <a:pt x="40" y="924"/>
                    <a:pt x="39" y="925"/>
                    <a:pt x="40" y="928"/>
                  </a:cubicBezTo>
                  <a:cubicBezTo>
                    <a:pt x="41" y="932"/>
                    <a:pt x="44" y="937"/>
                    <a:pt x="45" y="942"/>
                  </a:cubicBezTo>
                  <a:cubicBezTo>
                    <a:pt x="46" y="945"/>
                    <a:pt x="47" y="950"/>
                    <a:pt x="48" y="954"/>
                  </a:cubicBezTo>
                  <a:cubicBezTo>
                    <a:pt x="50" y="958"/>
                    <a:pt x="51" y="962"/>
                    <a:pt x="53" y="966"/>
                  </a:cubicBezTo>
                  <a:cubicBezTo>
                    <a:pt x="55" y="972"/>
                    <a:pt x="58" y="978"/>
                    <a:pt x="60" y="983"/>
                  </a:cubicBezTo>
                  <a:cubicBezTo>
                    <a:pt x="62" y="989"/>
                    <a:pt x="63" y="992"/>
                    <a:pt x="65" y="997"/>
                  </a:cubicBezTo>
                  <a:cubicBezTo>
                    <a:pt x="68" y="1003"/>
                    <a:pt x="70" y="1010"/>
                    <a:pt x="73" y="1018"/>
                  </a:cubicBezTo>
                  <a:cubicBezTo>
                    <a:pt x="76" y="1025"/>
                    <a:pt x="79" y="1033"/>
                    <a:pt x="82" y="1040"/>
                  </a:cubicBezTo>
                  <a:cubicBezTo>
                    <a:pt x="85" y="1048"/>
                    <a:pt x="89" y="1055"/>
                    <a:pt x="92" y="1062"/>
                  </a:cubicBezTo>
                  <a:cubicBezTo>
                    <a:pt x="95" y="1068"/>
                    <a:pt x="98" y="1075"/>
                    <a:pt x="102" y="1079"/>
                  </a:cubicBezTo>
                  <a:cubicBezTo>
                    <a:pt x="103" y="1081"/>
                    <a:pt x="105" y="1083"/>
                    <a:pt x="107" y="1085"/>
                  </a:cubicBezTo>
                  <a:cubicBezTo>
                    <a:pt x="109" y="1089"/>
                    <a:pt x="111" y="1094"/>
                    <a:pt x="114" y="1099"/>
                  </a:cubicBezTo>
                  <a:cubicBezTo>
                    <a:pt x="115" y="1102"/>
                    <a:pt x="116" y="1104"/>
                    <a:pt x="117" y="1106"/>
                  </a:cubicBezTo>
                  <a:cubicBezTo>
                    <a:pt x="118" y="1109"/>
                    <a:pt x="119" y="1111"/>
                    <a:pt x="121" y="1113"/>
                  </a:cubicBezTo>
                  <a:cubicBezTo>
                    <a:pt x="122" y="1115"/>
                    <a:pt x="125" y="1117"/>
                    <a:pt x="127" y="1120"/>
                  </a:cubicBezTo>
                  <a:cubicBezTo>
                    <a:pt x="128" y="1122"/>
                    <a:pt x="130" y="1126"/>
                    <a:pt x="131" y="1128"/>
                  </a:cubicBezTo>
                  <a:cubicBezTo>
                    <a:pt x="133" y="1130"/>
                    <a:pt x="134" y="1133"/>
                    <a:pt x="136" y="1136"/>
                  </a:cubicBezTo>
                  <a:cubicBezTo>
                    <a:pt x="138" y="1139"/>
                    <a:pt x="140" y="1142"/>
                    <a:pt x="142" y="1145"/>
                  </a:cubicBezTo>
                  <a:cubicBezTo>
                    <a:pt x="145" y="1149"/>
                    <a:pt x="149" y="1154"/>
                    <a:pt x="153" y="1158"/>
                  </a:cubicBezTo>
                  <a:cubicBezTo>
                    <a:pt x="157" y="1163"/>
                    <a:pt x="161" y="1167"/>
                    <a:pt x="165" y="1171"/>
                  </a:cubicBezTo>
                  <a:cubicBezTo>
                    <a:pt x="166" y="1173"/>
                    <a:pt x="168" y="1177"/>
                    <a:pt x="170" y="1179"/>
                  </a:cubicBezTo>
                  <a:cubicBezTo>
                    <a:pt x="175" y="1187"/>
                    <a:pt x="183" y="1195"/>
                    <a:pt x="187" y="1200"/>
                  </a:cubicBezTo>
                  <a:cubicBezTo>
                    <a:pt x="189" y="1203"/>
                    <a:pt x="190" y="1206"/>
                    <a:pt x="192" y="1208"/>
                  </a:cubicBezTo>
                  <a:cubicBezTo>
                    <a:pt x="195" y="1213"/>
                    <a:pt x="201" y="1217"/>
                    <a:pt x="202" y="1219"/>
                  </a:cubicBezTo>
                  <a:cubicBezTo>
                    <a:pt x="208" y="1225"/>
                    <a:pt x="207" y="1229"/>
                    <a:pt x="214" y="1230"/>
                  </a:cubicBezTo>
                  <a:cubicBezTo>
                    <a:pt x="216" y="1232"/>
                    <a:pt x="218" y="1235"/>
                    <a:pt x="219" y="1237"/>
                  </a:cubicBezTo>
                  <a:cubicBezTo>
                    <a:pt x="220" y="1240"/>
                    <a:pt x="221" y="1242"/>
                    <a:pt x="223" y="1244"/>
                  </a:cubicBezTo>
                  <a:cubicBezTo>
                    <a:pt x="224" y="1245"/>
                    <a:pt x="228" y="1248"/>
                    <a:pt x="230" y="1250"/>
                  </a:cubicBezTo>
                  <a:cubicBezTo>
                    <a:pt x="232" y="1251"/>
                    <a:pt x="234" y="1255"/>
                    <a:pt x="234" y="1256"/>
                  </a:cubicBezTo>
                  <a:cubicBezTo>
                    <a:pt x="230" y="1253"/>
                    <a:pt x="224" y="1247"/>
                    <a:pt x="219" y="1242"/>
                  </a:cubicBezTo>
                  <a:cubicBezTo>
                    <a:pt x="213" y="1237"/>
                    <a:pt x="208" y="1232"/>
                    <a:pt x="205" y="1229"/>
                  </a:cubicBezTo>
                  <a:cubicBezTo>
                    <a:pt x="201" y="1225"/>
                    <a:pt x="197" y="1221"/>
                    <a:pt x="193" y="1217"/>
                  </a:cubicBezTo>
                  <a:cubicBezTo>
                    <a:pt x="189" y="1213"/>
                    <a:pt x="186" y="1209"/>
                    <a:pt x="183" y="1206"/>
                  </a:cubicBezTo>
                  <a:cubicBezTo>
                    <a:pt x="181" y="1204"/>
                    <a:pt x="178" y="1204"/>
                    <a:pt x="176" y="1202"/>
                  </a:cubicBezTo>
                  <a:cubicBezTo>
                    <a:pt x="175" y="1201"/>
                    <a:pt x="173" y="1199"/>
                    <a:pt x="172" y="1199"/>
                  </a:cubicBezTo>
                  <a:cubicBezTo>
                    <a:pt x="166" y="1194"/>
                    <a:pt x="167" y="1191"/>
                    <a:pt x="163" y="1186"/>
                  </a:cubicBezTo>
                  <a:cubicBezTo>
                    <a:pt x="160" y="1182"/>
                    <a:pt x="155" y="1180"/>
                    <a:pt x="150" y="1175"/>
                  </a:cubicBezTo>
                  <a:cubicBezTo>
                    <a:pt x="147" y="1172"/>
                    <a:pt x="145" y="1167"/>
                    <a:pt x="142" y="1163"/>
                  </a:cubicBezTo>
                  <a:cubicBezTo>
                    <a:pt x="140" y="1162"/>
                    <a:pt x="138" y="1160"/>
                    <a:pt x="136" y="1158"/>
                  </a:cubicBezTo>
                  <a:cubicBezTo>
                    <a:pt x="134" y="1156"/>
                    <a:pt x="132" y="1152"/>
                    <a:pt x="130" y="1150"/>
                  </a:cubicBezTo>
                  <a:cubicBezTo>
                    <a:pt x="128" y="1148"/>
                    <a:pt x="125" y="1146"/>
                    <a:pt x="123" y="1144"/>
                  </a:cubicBezTo>
                  <a:cubicBezTo>
                    <a:pt x="120" y="1142"/>
                    <a:pt x="118" y="1141"/>
                    <a:pt x="115" y="1138"/>
                  </a:cubicBezTo>
                  <a:cubicBezTo>
                    <a:pt x="113" y="1140"/>
                    <a:pt x="117" y="1144"/>
                    <a:pt x="115" y="1145"/>
                  </a:cubicBezTo>
                  <a:cubicBezTo>
                    <a:pt x="115" y="1145"/>
                    <a:pt x="110" y="1138"/>
                    <a:pt x="109" y="1142"/>
                  </a:cubicBezTo>
                  <a:cubicBezTo>
                    <a:pt x="112" y="1151"/>
                    <a:pt x="118" y="1157"/>
                    <a:pt x="123" y="1165"/>
                  </a:cubicBezTo>
                  <a:cubicBezTo>
                    <a:pt x="128" y="1170"/>
                    <a:pt x="132" y="1177"/>
                    <a:pt x="136" y="1182"/>
                  </a:cubicBezTo>
                  <a:cubicBezTo>
                    <a:pt x="137" y="1184"/>
                    <a:pt x="139" y="1183"/>
                    <a:pt x="140" y="1185"/>
                  </a:cubicBezTo>
                  <a:cubicBezTo>
                    <a:pt x="142" y="1187"/>
                    <a:pt x="142" y="1189"/>
                    <a:pt x="144" y="1192"/>
                  </a:cubicBezTo>
                  <a:cubicBezTo>
                    <a:pt x="148" y="1196"/>
                    <a:pt x="153" y="1201"/>
                    <a:pt x="157" y="1206"/>
                  </a:cubicBezTo>
                  <a:cubicBezTo>
                    <a:pt x="162" y="1210"/>
                    <a:pt x="165" y="1215"/>
                    <a:pt x="170" y="1220"/>
                  </a:cubicBezTo>
                  <a:cubicBezTo>
                    <a:pt x="172" y="1223"/>
                    <a:pt x="176" y="1225"/>
                    <a:pt x="178" y="1228"/>
                  </a:cubicBezTo>
                  <a:cubicBezTo>
                    <a:pt x="186" y="1235"/>
                    <a:pt x="193" y="1245"/>
                    <a:pt x="202" y="1252"/>
                  </a:cubicBezTo>
                  <a:cubicBezTo>
                    <a:pt x="205" y="1255"/>
                    <a:pt x="208" y="1257"/>
                    <a:pt x="211" y="1259"/>
                  </a:cubicBezTo>
                  <a:cubicBezTo>
                    <a:pt x="217" y="1264"/>
                    <a:pt x="223" y="1271"/>
                    <a:pt x="229" y="1276"/>
                  </a:cubicBezTo>
                  <a:cubicBezTo>
                    <a:pt x="232" y="1279"/>
                    <a:pt x="236" y="1281"/>
                    <a:pt x="240" y="1284"/>
                  </a:cubicBezTo>
                  <a:cubicBezTo>
                    <a:pt x="245" y="1288"/>
                    <a:pt x="251" y="1293"/>
                    <a:pt x="256" y="1298"/>
                  </a:cubicBezTo>
                  <a:cubicBezTo>
                    <a:pt x="262" y="1302"/>
                    <a:pt x="268" y="1307"/>
                    <a:pt x="273" y="1311"/>
                  </a:cubicBezTo>
                  <a:cubicBezTo>
                    <a:pt x="276" y="1313"/>
                    <a:pt x="279" y="1316"/>
                    <a:pt x="283" y="1318"/>
                  </a:cubicBezTo>
                  <a:cubicBezTo>
                    <a:pt x="286" y="1320"/>
                    <a:pt x="290" y="1323"/>
                    <a:pt x="293" y="1325"/>
                  </a:cubicBezTo>
                  <a:cubicBezTo>
                    <a:pt x="301" y="1329"/>
                    <a:pt x="308" y="1334"/>
                    <a:pt x="313" y="1337"/>
                  </a:cubicBezTo>
                  <a:cubicBezTo>
                    <a:pt x="316" y="1339"/>
                    <a:pt x="317" y="1341"/>
                    <a:pt x="319" y="1342"/>
                  </a:cubicBezTo>
                  <a:cubicBezTo>
                    <a:pt x="319" y="1342"/>
                    <a:pt x="323" y="1343"/>
                    <a:pt x="326" y="1344"/>
                  </a:cubicBezTo>
                  <a:cubicBezTo>
                    <a:pt x="328" y="1346"/>
                    <a:pt x="327" y="1347"/>
                    <a:pt x="330" y="1348"/>
                  </a:cubicBezTo>
                  <a:cubicBezTo>
                    <a:pt x="332" y="1349"/>
                    <a:pt x="335" y="1349"/>
                    <a:pt x="337" y="1351"/>
                  </a:cubicBezTo>
                  <a:cubicBezTo>
                    <a:pt x="338" y="1351"/>
                    <a:pt x="339" y="1353"/>
                    <a:pt x="342" y="1354"/>
                  </a:cubicBezTo>
                  <a:cubicBezTo>
                    <a:pt x="348" y="1358"/>
                    <a:pt x="355" y="1362"/>
                    <a:pt x="362" y="1366"/>
                  </a:cubicBezTo>
                  <a:cubicBezTo>
                    <a:pt x="366" y="1368"/>
                    <a:pt x="369" y="1370"/>
                    <a:pt x="373" y="1372"/>
                  </a:cubicBezTo>
                  <a:cubicBezTo>
                    <a:pt x="376" y="1374"/>
                    <a:pt x="380" y="1375"/>
                    <a:pt x="383" y="1377"/>
                  </a:cubicBezTo>
                  <a:cubicBezTo>
                    <a:pt x="386" y="1378"/>
                    <a:pt x="389" y="1378"/>
                    <a:pt x="392" y="1379"/>
                  </a:cubicBezTo>
                  <a:cubicBezTo>
                    <a:pt x="396" y="1382"/>
                    <a:pt x="400" y="1385"/>
                    <a:pt x="405" y="1388"/>
                  </a:cubicBezTo>
                  <a:cubicBezTo>
                    <a:pt x="409" y="1390"/>
                    <a:pt x="413" y="1391"/>
                    <a:pt x="419" y="1393"/>
                  </a:cubicBezTo>
                  <a:cubicBezTo>
                    <a:pt x="421" y="1394"/>
                    <a:pt x="421" y="1396"/>
                    <a:pt x="425" y="1397"/>
                  </a:cubicBezTo>
                  <a:cubicBezTo>
                    <a:pt x="430" y="1399"/>
                    <a:pt x="432" y="1400"/>
                    <a:pt x="437" y="1402"/>
                  </a:cubicBezTo>
                  <a:cubicBezTo>
                    <a:pt x="440" y="1403"/>
                    <a:pt x="441" y="1402"/>
                    <a:pt x="444" y="1404"/>
                  </a:cubicBezTo>
                  <a:cubicBezTo>
                    <a:pt x="448" y="1406"/>
                    <a:pt x="452" y="1408"/>
                    <a:pt x="456" y="1410"/>
                  </a:cubicBezTo>
                  <a:cubicBezTo>
                    <a:pt x="459" y="1411"/>
                    <a:pt x="462" y="1410"/>
                    <a:pt x="466" y="1411"/>
                  </a:cubicBezTo>
                  <a:cubicBezTo>
                    <a:pt x="467" y="1411"/>
                    <a:pt x="469" y="1412"/>
                    <a:pt x="471" y="1413"/>
                  </a:cubicBezTo>
                  <a:cubicBezTo>
                    <a:pt x="479" y="1417"/>
                    <a:pt x="491" y="1421"/>
                    <a:pt x="503" y="1424"/>
                  </a:cubicBezTo>
                  <a:cubicBezTo>
                    <a:pt x="509" y="1426"/>
                    <a:pt x="515" y="1427"/>
                    <a:pt x="520" y="1429"/>
                  </a:cubicBezTo>
                  <a:cubicBezTo>
                    <a:pt x="526" y="1430"/>
                    <a:pt x="531" y="1431"/>
                    <a:pt x="535" y="1432"/>
                  </a:cubicBezTo>
                  <a:cubicBezTo>
                    <a:pt x="538" y="1433"/>
                    <a:pt x="538" y="1434"/>
                    <a:pt x="541" y="1434"/>
                  </a:cubicBezTo>
                  <a:cubicBezTo>
                    <a:pt x="541" y="1434"/>
                    <a:pt x="542" y="1433"/>
                    <a:pt x="543" y="1433"/>
                  </a:cubicBezTo>
                  <a:cubicBezTo>
                    <a:pt x="550" y="1433"/>
                    <a:pt x="556" y="1438"/>
                    <a:pt x="561" y="1439"/>
                  </a:cubicBezTo>
                  <a:cubicBezTo>
                    <a:pt x="565" y="1440"/>
                    <a:pt x="569" y="1439"/>
                    <a:pt x="574" y="1440"/>
                  </a:cubicBezTo>
                  <a:cubicBezTo>
                    <a:pt x="581" y="1441"/>
                    <a:pt x="588" y="1443"/>
                    <a:pt x="598" y="1445"/>
                  </a:cubicBezTo>
                  <a:cubicBezTo>
                    <a:pt x="602" y="1445"/>
                    <a:pt x="608" y="1446"/>
                    <a:pt x="613" y="1446"/>
                  </a:cubicBezTo>
                  <a:cubicBezTo>
                    <a:pt x="618" y="1446"/>
                    <a:pt x="623" y="1447"/>
                    <a:pt x="627" y="1447"/>
                  </a:cubicBezTo>
                  <a:cubicBezTo>
                    <a:pt x="630" y="1447"/>
                    <a:pt x="634" y="1448"/>
                    <a:pt x="637" y="1449"/>
                  </a:cubicBezTo>
                  <a:cubicBezTo>
                    <a:pt x="642" y="1449"/>
                    <a:pt x="648" y="1449"/>
                    <a:pt x="654" y="1449"/>
                  </a:cubicBezTo>
                  <a:cubicBezTo>
                    <a:pt x="660" y="1449"/>
                    <a:pt x="666" y="1449"/>
                    <a:pt x="672" y="1449"/>
                  </a:cubicBezTo>
                  <a:cubicBezTo>
                    <a:pt x="675" y="1450"/>
                    <a:pt x="679" y="1451"/>
                    <a:pt x="679" y="1451"/>
                  </a:cubicBezTo>
                  <a:cubicBezTo>
                    <a:pt x="682" y="1451"/>
                    <a:pt x="683" y="1450"/>
                    <a:pt x="687" y="1450"/>
                  </a:cubicBezTo>
                  <a:cubicBezTo>
                    <a:pt x="689" y="1450"/>
                    <a:pt x="691" y="1452"/>
                    <a:pt x="692" y="1452"/>
                  </a:cubicBezTo>
                  <a:cubicBezTo>
                    <a:pt x="695" y="1452"/>
                    <a:pt x="696" y="1451"/>
                    <a:pt x="698" y="1451"/>
                  </a:cubicBezTo>
                  <a:cubicBezTo>
                    <a:pt x="702" y="1451"/>
                    <a:pt x="702" y="1452"/>
                    <a:pt x="705" y="1452"/>
                  </a:cubicBezTo>
                  <a:cubicBezTo>
                    <a:pt x="712" y="1452"/>
                    <a:pt x="718" y="1451"/>
                    <a:pt x="724" y="1451"/>
                  </a:cubicBezTo>
                  <a:cubicBezTo>
                    <a:pt x="731" y="1450"/>
                    <a:pt x="737" y="1450"/>
                    <a:pt x="743" y="1450"/>
                  </a:cubicBezTo>
                  <a:cubicBezTo>
                    <a:pt x="745" y="1450"/>
                    <a:pt x="748" y="1451"/>
                    <a:pt x="750" y="1451"/>
                  </a:cubicBezTo>
                  <a:cubicBezTo>
                    <a:pt x="751" y="1451"/>
                    <a:pt x="755" y="1449"/>
                    <a:pt x="756" y="1449"/>
                  </a:cubicBezTo>
                  <a:cubicBezTo>
                    <a:pt x="758" y="1449"/>
                    <a:pt x="762" y="1449"/>
                    <a:pt x="765" y="1448"/>
                  </a:cubicBezTo>
                  <a:cubicBezTo>
                    <a:pt x="768" y="1447"/>
                    <a:pt x="770" y="1444"/>
                    <a:pt x="774" y="1444"/>
                  </a:cubicBezTo>
                  <a:cubicBezTo>
                    <a:pt x="779" y="1446"/>
                    <a:pt x="786" y="1446"/>
                    <a:pt x="794" y="1445"/>
                  </a:cubicBezTo>
                  <a:cubicBezTo>
                    <a:pt x="802" y="1444"/>
                    <a:pt x="810" y="1442"/>
                    <a:pt x="818" y="1441"/>
                  </a:cubicBezTo>
                  <a:cubicBezTo>
                    <a:pt x="822" y="1440"/>
                    <a:pt x="825" y="1440"/>
                    <a:pt x="828" y="1440"/>
                  </a:cubicBezTo>
                  <a:cubicBezTo>
                    <a:pt x="832" y="1440"/>
                    <a:pt x="835" y="1439"/>
                    <a:pt x="839" y="1439"/>
                  </a:cubicBezTo>
                  <a:cubicBezTo>
                    <a:pt x="841" y="1438"/>
                    <a:pt x="845" y="1436"/>
                    <a:pt x="848" y="1436"/>
                  </a:cubicBezTo>
                  <a:cubicBezTo>
                    <a:pt x="851" y="1435"/>
                    <a:pt x="852" y="1436"/>
                    <a:pt x="855" y="1435"/>
                  </a:cubicBezTo>
                  <a:cubicBezTo>
                    <a:pt x="860" y="1434"/>
                    <a:pt x="864" y="1432"/>
                    <a:pt x="869" y="1430"/>
                  </a:cubicBezTo>
                  <a:cubicBezTo>
                    <a:pt x="877" y="1428"/>
                    <a:pt x="886" y="1427"/>
                    <a:pt x="895" y="1424"/>
                  </a:cubicBezTo>
                  <a:cubicBezTo>
                    <a:pt x="903" y="1422"/>
                    <a:pt x="908" y="1419"/>
                    <a:pt x="914" y="1417"/>
                  </a:cubicBezTo>
                  <a:cubicBezTo>
                    <a:pt x="917" y="1417"/>
                    <a:pt x="920" y="1417"/>
                    <a:pt x="923" y="1416"/>
                  </a:cubicBezTo>
                  <a:cubicBezTo>
                    <a:pt x="925" y="1416"/>
                    <a:pt x="929" y="1413"/>
                    <a:pt x="932" y="1412"/>
                  </a:cubicBezTo>
                  <a:cubicBezTo>
                    <a:pt x="943" y="1407"/>
                    <a:pt x="960" y="1403"/>
                    <a:pt x="967" y="1399"/>
                  </a:cubicBezTo>
                  <a:cubicBezTo>
                    <a:pt x="968" y="1398"/>
                    <a:pt x="968" y="1397"/>
                    <a:pt x="970" y="1396"/>
                  </a:cubicBezTo>
                  <a:cubicBezTo>
                    <a:pt x="971" y="1396"/>
                    <a:pt x="975" y="1396"/>
                    <a:pt x="977" y="1395"/>
                  </a:cubicBezTo>
                  <a:cubicBezTo>
                    <a:pt x="986" y="1392"/>
                    <a:pt x="993" y="1388"/>
                    <a:pt x="999" y="1385"/>
                  </a:cubicBezTo>
                  <a:cubicBezTo>
                    <a:pt x="1003" y="1383"/>
                    <a:pt x="1007" y="1382"/>
                    <a:pt x="1011" y="1380"/>
                  </a:cubicBezTo>
                  <a:cubicBezTo>
                    <a:pt x="1017" y="1378"/>
                    <a:pt x="1021" y="1375"/>
                    <a:pt x="1023" y="1374"/>
                  </a:cubicBezTo>
                  <a:cubicBezTo>
                    <a:pt x="1024" y="1374"/>
                    <a:pt x="1025" y="1377"/>
                    <a:pt x="1026" y="1377"/>
                  </a:cubicBezTo>
                  <a:cubicBezTo>
                    <a:pt x="1028" y="1377"/>
                    <a:pt x="1032" y="1374"/>
                    <a:pt x="1033" y="1374"/>
                  </a:cubicBezTo>
                  <a:cubicBezTo>
                    <a:pt x="1034" y="1374"/>
                    <a:pt x="1033" y="1375"/>
                    <a:pt x="1034" y="1375"/>
                  </a:cubicBezTo>
                  <a:cubicBezTo>
                    <a:pt x="1040" y="1375"/>
                    <a:pt x="1044" y="1374"/>
                    <a:pt x="1048" y="1373"/>
                  </a:cubicBezTo>
                  <a:cubicBezTo>
                    <a:pt x="1051" y="1372"/>
                    <a:pt x="1056" y="1371"/>
                    <a:pt x="1057" y="1370"/>
                  </a:cubicBezTo>
                  <a:cubicBezTo>
                    <a:pt x="1059" y="1370"/>
                    <a:pt x="1062" y="1367"/>
                    <a:pt x="1064" y="1367"/>
                  </a:cubicBezTo>
                  <a:cubicBezTo>
                    <a:pt x="1068" y="1365"/>
                    <a:pt x="1070" y="1365"/>
                    <a:pt x="1073" y="1364"/>
                  </a:cubicBezTo>
                  <a:cubicBezTo>
                    <a:pt x="1076" y="1363"/>
                    <a:pt x="1079" y="1360"/>
                    <a:pt x="1081" y="1359"/>
                  </a:cubicBezTo>
                  <a:cubicBezTo>
                    <a:pt x="1085" y="1357"/>
                    <a:pt x="1086" y="1358"/>
                    <a:pt x="1089" y="1356"/>
                  </a:cubicBezTo>
                  <a:cubicBezTo>
                    <a:pt x="1096" y="1352"/>
                    <a:pt x="1097" y="1352"/>
                    <a:pt x="1101" y="1350"/>
                  </a:cubicBezTo>
                  <a:cubicBezTo>
                    <a:pt x="1103" y="1350"/>
                    <a:pt x="1105" y="1349"/>
                    <a:pt x="1107" y="1348"/>
                  </a:cubicBezTo>
                  <a:cubicBezTo>
                    <a:pt x="1110" y="1348"/>
                    <a:pt x="1109" y="1351"/>
                    <a:pt x="1111" y="1352"/>
                  </a:cubicBezTo>
                  <a:cubicBezTo>
                    <a:pt x="1113" y="1352"/>
                    <a:pt x="1123" y="1349"/>
                    <a:pt x="1125" y="1348"/>
                  </a:cubicBezTo>
                  <a:cubicBezTo>
                    <a:pt x="1128" y="1347"/>
                    <a:pt x="1127" y="1346"/>
                    <a:pt x="1133" y="1342"/>
                  </a:cubicBezTo>
                  <a:cubicBezTo>
                    <a:pt x="1135" y="1340"/>
                    <a:pt x="1136" y="1340"/>
                    <a:pt x="1139" y="1338"/>
                  </a:cubicBezTo>
                  <a:cubicBezTo>
                    <a:pt x="1143" y="1335"/>
                    <a:pt x="1145" y="1331"/>
                    <a:pt x="1149" y="1328"/>
                  </a:cubicBezTo>
                  <a:cubicBezTo>
                    <a:pt x="1151" y="1326"/>
                    <a:pt x="1154" y="1324"/>
                    <a:pt x="1157" y="1321"/>
                  </a:cubicBezTo>
                  <a:cubicBezTo>
                    <a:pt x="1160" y="1319"/>
                    <a:pt x="1163" y="1316"/>
                    <a:pt x="1166" y="1314"/>
                  </a:cubicBezTo>
                  <a:cubicBezTo>
                    <a:pt x="1172" y="1309"/>
                    <a:pt x="1178" y="1304"/>
                    <a:pt x="1183" y="1299"/>
                  </a:cubicBezTo>
                  <a:cubicBezTo>
                    <a:pt x="1186" y="1298"/>
                    <a:pt x="1187" y="1298"/>
                    <a:pt x="1189" y="1297"/>
                  </a:cubicBezTo>
                  <a:cubicBezTo>
                    <a:pt x="1192" y="1295"/>
                    <a:pt x="1194" y="1291"/>
                    <a:pt x="1198" y="1289"/>
                  </a:cubicBezTo>
                  <a:cubicBezTo>
                    <a:pt x="1201" y="1286"/>
                    <a:pt x="1204" y="1285"/>
                    <a:pt x="1206" y="1283"/>
                  </a:cubicBezTo>
                  <a:cubicBezTo>
                    <a:pt x="1209" y="1281"/>
                    <a:pt x="1212" y="1278"/>
                    <a:pt x="1214" y="1275"/>
                  </a:cubicBezTo>
                  <a:cubicBezTo>
                    <a:pt x="1218" y="1272"/>
                    <a:pt x="1221" y="1271"/>
                    <a:pt x="1224" y="1268"/>
                  </a:cubicBezTo>
                  <a:cubicBezTo>
                    <a:pt x="1230" y="1262"/>
                    <a:pt x="1234" y="1257"/>
                    <a:pt x="1240" y="1251"/>
                  </a:cubicBezTo>
                  <a:cubicBezTo>
                    <a:pt x="1245" y="1246"/>
                    <a:pt x="1251" y="1242"/>
                    <a:pt x="1256" y="1237"/>
                  </a:cubicBezTo>
                  <a:cubicBezTo>
                    <a:pt x="1259" y="1234"/>
                    <a:pt x="1262" y="1230"/>
                    <a:pt x="1264" y="1228"/>
                  </a:cubicBezTo>
                  <a:cubicBezTo>
                    <a:pt x="1267" y="1225"/>
                    <a:pt x="1269" y="1224"/>
                    <a:pt x="1271" y="1221"/>
                  </a:cubicBezTo>
                  <a:cubicBezTo>
                    <a:pt x="1277" y="1214"/>
                    <a:pt x="1282" y="1207"/>
                    <a:pt x="1287" y="1201"/>
                  </a:cubicBezTo>
                  <a:cubicBezTo>
                    <a:pt x="1289" y="1198"/>
                    <a:pt x="1292" y="1197"/>
                    <a:pt x="1294" y="1194"/>
                  </a:cubicBezTo>
                  <a:cubicBezTo>
                    <a:pt x="1298" y="1190"/>
                    <a:pt x="1305" y="1181"/>
                    <a:pt x="1305" y="1180"/>
                  </a:cubicBezTo>
                  <a:cubicBezTo>
                    <a:pt x="1307" y="1179"/>
                    <a:pt x="1306" y="1178"/>
                    <a:pt x="1307" y="1177"/>
                  </a:cubicBezTo>
                  <a:cubicBezTo>
                    <a:pt x="1309" y="1174"/>
                    <a:pt x="1312" y="1172"/>
                    <a:pt x="1314" y="1169"/>
                  </a:cubicBezTo>
                  <a:cubicBezTo>
                    <a:pt x="1320" y="1162"/>
                    <a:pt x="1322" y="1157"/>
                    <a:pt x="1326" y="1151"/>
                  </a:cubicBezTo>
                  <a:cubicBezTo>
                    <a:pt x="1328" y="1148"/>
                    <a:pt x="1331" y="1147"/>
                    <a:pt x="1333" y="1144"/>
                  </a:cubicBezTo>
                  <a:cubicBezTo>
                    <a:pt x="1335" y="1139"/>
                    <a:pt x="1336" y="1131"/>
                    <a:pt x="1341" y="1130"/>
                  </a:cubicBezTo>
                  <a:cubicBezTo>
                    <a:pt x="1342" y="1137"/>
                    <a:pt x="1332" y="1149"/>
                    <a:pt x="1326" y="1158"/>
                  </a:cubicBezTo>
                  <a:cubicBezTo>
                    <a:pt x="1322" y="1164"/>
                    <a:pt x="1320" y="1170"/>
                    <a:pt x="1315" y="1175"/>
                  </a:cubicBezTo>
                  <a:cubicBezTo>
                    <a:pt x="1314" y="1178"/>
                    <a:pt x="1311" y="1180"/>
                    <a:pt x="1309" y="1183"/>
                  </a:cubicBezTo>
                  <a:cubicBezTo>
                    <a:pt x="1304" y="1190"/>
                    <a:pt x="1299" y="1201"/>
                    <a:pt x="1295" y="1207"/>
                  </a:cubicBezTo>
                  <a:cubicBezTo>
                    <a:pt x="1292" y="1210"/>
                    <a:pt x="1289" y="1212"/>
                    <a:pt x="1286" y="1215"/>
                  </a:cubicBezTo>
                  <a:cubicBezTo>
                    <a:pt x="1282" y="1221"/>
                    <a:pt x="1278" y="1226"/>
                    <a:pt x="1274" y="1232"/>
                  </a:cubicBezTo>
                  <a:cubicBezTo>
                    <a:pt x="1270" y="1237"/>
                    <a:pt x="1266" y="1242"/>
                    <a:pt x="1262" y="1247"/>
                  </a:cubicBezTo>
                  <a:cubicBezTo>
                    <a:pt x="1257" y="1253"/>
                    <a:pt x="1251" y="1257"/>
                    <a:pt x="1246" y="1262"/>
                  </a:cubicBezTo>
                  <a:cubicBezTo>
                    <a:pt x="1245" y="1263"/>
                    <a:pt x="1243" y="1268"/>
                    <a:pt x="1242" y="1269"/>
                  </a:cubicBezTo>
                  <a:cubicBezTo>
                    <a:pt x="1238" y="1274"/>
                    <a:pt x="1230" y="1282"/>
                    <a:pt x="1225" y="1286"/>
                  </a:cubicBezTo>
                  <a:cubicBezTo>
                    <a:pt x="1224" y="1288"/>
                    <a:pt x="1220" y="1289"/>
                    <a:pt x="1218" y="1291"/>
                  </a:cubicBezTo>
                  <a:cubicBezTo>
                    <a:pt x="1217" y="1292"/>
                    <a:pt x="1217" y="1295"/>
                    <a:pt x="1216" y="1297"/>
                  </a:cubicBezTo>
                  <a:cubicBezTo>
                    <a:pt x="1217" y="1296"/>
                    <a:pt x="1214" y="1297"/>
                    <a:pt x="1214" y="1297"/>
                  </a:cubicBezTo>
                  <a:cubicBezTo>
                    <a:pt x="1208" y="1302"/>
                    <a:pt x="1205" y="1307"/>
                    <a:pt x="1203" y="1310"/>
                  </a:cubicBezTo>
                  <a:cubicBezTo>
                    <a:pt x="1189" y="1324"/>
                    <a:pt x="1171" y="1338"/>
                    <a:pt x="1152" y="1352"/>
                  </a:cubicBezTo>
                  <a:cubicBezTo>
                    <a:pt x="1149" y="1355"/>
                    <a:pt x="1145" y="1358"/>
                    <a:pt x="1142" y="1361"/>
                  </a:cubicBezTo>
                  <a:cubicBezTo>
                    <a:pt x="1138" y="1364"/>
                    <a:pt x="1134" y="1366"/>
                    <a:pt x="1130" y="1369"/>
                  </a:cubicBezTo>
                  <a:cubicBezTo>
                    <a:pt x="1127" y="1371"/>
                    <a:pt x="1124" y="1372"/>
                    <a:pt x="1122" y="1374"/>
                  </a:cubicBezTo>
                  <a:cubicBezTo>
                    <a:pt x="1119" y="1376"/>
                    <a:pt x="1116" y="1378"/>
                    <a:pt x="1114" y="1380"/>
                  </a:cubicBezTo>
                  <a:cubicBezTo>
                    <a:pt x="1111" y="1382"/>
                    <a:pt x="1109" y="1384"/>
                    <a:pt x="1106" y="1386"/>
                  </a:cubicBezTo>
                  <a:cubicBezTo>
                    <a:pt x="1103" y="1388"/>
                    <a:pt x="1099" y="1389"/>
                    <a:pt x="1097" y="1391"/>
                  </a:cubicBezTo>
                  <a:cubicBezTo>
                    <a:pt x="1094" y="1393"/>
                    <a:pt x="1091" y="1395"/>
                    <a:pt x="1088" y="1397"/>
                  </a:cubicBezTo>
                  <a:cubicBezTo>
                    <a:pt x="1085" y="1399"/>
                    <a:pt x="1082" y="1401"/>
                    <a:pt x="1078" y="1403"/>
                  </a:cubicBezTo>
                  <a:cubicBezTo>
                    <a:pt x="1075" y="1405"/>
                    <a:pt x="1074" y="1405"/>
                    <a:pt x="1071" y="1406"/>
                  </a:cubicBezTo>
                  <a:cubicBezTo>
                    <a:pt x="1070" y="1407"/>
                    <a:pt x="1068" y="1409"/>
                    <a:pt x="1064" y="1411"/>
                  </a:cubicBezTo>
                  <a:cubicBezTo>
                    <a:pt x="1061" y="1413"/>
                    <a:pt x="1058" y="1413"/>
                    <a:pt x="1055" y="1415"/>
                  </a:cubicBezTo>
                  <a:cubicBezTo>
                    <a:pt x="1049" y="1419"/>
                    <a:pt x="1044" y="1423"/>
                    <a:pt x="1038" y="1426"/>
                  </a:cubicBezTo>
                  <a:cubicBezTo>
                    <a:pt x="1034" y="1428"/>
                    <a:pt x="1030" y="1429"/>
                    <a:pt x="1025" y="1430"/>
                  </a:cubicBezTo>
                  <a:cubicBezTo>
                    <a:pt x="1019" y="1433"/>
                    <a:pt x="1012" y="1436"/>
                    <a:pt x="1006" y="1438"/>
                  </a:cubicBezTo>
                  <a:cubicBezTo>
                    <a:pt x="1000" y="1441"/>
                    <a:pt x="995" y="1443"/>
                    <a:pt x="990" y="1445"/>
                  </a:cubicBezTo>
                  <a:cubicBezTo>
                    <a:pt x="986" y="1447"/>
                    <a:pt x="986" y="1448"/>
                    <a:pt x="983" y="1449"/>
                  </a:cubicBezTo>
                  <a:cubicBezTo>
                    <a:pt x="973" y="1452"/>
                    <a:pt x="964" y="1454"/>
                    <a:pt x="956" y="1457"/>
                  </a:cubicBezTo>
                  <a:cubicBezTo>
                    <a:pt x="953" y="1459"/>
                    <a:pt x="950" y="1461"/>
                    <a:pt x="947" y="1462"/>
                  </a:cubicBezTo>
                  <a:cubicBezTo>
                    <a:pt x="944" y="1463"/>
                    <a:pt x="940" y="1463"/>
                    <a:pt x="937" y="1464"/>
                  </a:cubicBezTo>
                  <a:cubicBezTo>
                    <a:pt x="933" y="1465"/>
                    <a:pt x="930" y="1467"/>
                    <a:pt x="926" y="1468"/>
                  </a:cubicBezTo>
                  <a:cubicBezTo>
                    <a:pt x="922" y="1469"/>
                    <a:pt x="917" y="1470"/>
                    <a:pt x="912" y="1471"/>
                  </a:cubicBezTo>
                  <a:cubicBezTo>
                    <a:pt x="892" y="1475"/>
                    <a:pt x="876" y="1481"/>
                    <a:pt x="858" y="1483"/>
                  </a:cubicBezTo>
                  <a:cubicBezTo>
                    <a:pt x="853" y="1484"/>
                    <a:pt x="846" y="1485"/>
                    <a:pt x="840" y="1486"/>
                  </a:cubicBezTo>
                  <a:cubicBezTo>
                    <a:pt x="837" y="1487"/>
                    <a:pt x="833" y="1486"/>
                    <a:pt x="830" y="1486"/>
                  </a:cubicBezTo>
                  <a:cubicBezTo>
                    <a:pt x="827" y="1486"/>
                    <a:pt x="825" y="1487"/>
                    <a:pt x="822" y="1487"/>
                  </a:cubicBezTo>
                  <a:cubicBezTo>
                    <a:pt x="819" y="1488"/>
                    <a:pt x="815" y="1487"/>
                    <a:pt x="812" y="1487"/>
                  </a:cubicBezTo>
                  <a:cubicBezTo>
                    <a:pt x="809" y="1487"/>
                    <a:pt x="805" y="1488"/>
                    <a:pt x="801" y="1488"/>
                  </a:cubicBezTo>
                  <a:cubicBezTo>
                    <a:pt x="797" y="1488"/>
                    <a:pt x="794" y="1488"/>
                    <a:pt x="790" y="1488"/>
                  </a:cubicBezTo>
                  <a:cubicBezTo>
                    <a:pt x="782" y="1489"/>
                    <a:pt x="775" y="1489"/>
                    <a:pt x="769" y="1489"/>
                  </a:cubicBezTo>
                  <a:cubicBezTo>
                    <a:pt x="764" y="1489"/>
                    <a:pt x="761" y="1489"/>
                    <a:pt x="758" y="1489"/>
                  </a:cubicBezTo>
                  <a:cubicBezTo>
                    <a:pt x="754" y="1490"/>
                    <a:pt x="751" y="1490"/>
                    <a:pt x="749" y="1490"/>
                  </a:cubicBezTo>
                  <a:cubicBezTo>
                    <a:pt x="743" y="1491"/>
                    <a:pt x="739" y="1492"/>
                    <a:pt x="733" y="1493"/>
                  </a:cubicBezTo>
                  <a:cubicBezTo>
                    <a:pt x="733" y="1499"/>
                    <a:pt x="741" y="1502"/>
                    <a:pt x="736" y="1507"/>
                  </a:cubicBezTo>
                  <a:cubicBezTo>
                    <a:pt x="728" y="1507"/>
                    <a:pt x="721" y="1507"/>
                    <a:pt x="716" y="1506"/>
                  </a:cubicBezTo>
                  <a:cubicBezTo>
                    <a:pt x="714" y="1503"/>
                    <a:pt x="714" y="1504"/>
                    <a:pt x="716" y="1501"/>
                  </a:cubicBezTo>
                  <a:cubicBezTo>
                    <a:pt x="711" y="1501"/>
                    <a:pt x="705" y="1499"/>
                    <a:pt x="700" y="1498"/>
                  </a:cubicBezTo>
                  <a:cubicBezTo>
                    <a:pt x="695" y="1497"/>
                    <a:pt x="689" y="1496"/>
                    <a:pt x="682" y="1496"/>
                  </a:cubicBezTo>
                  <a:cubicBezTo>
                    <a:pt x="679" y="1496"/>
                    <a:pt x="678" y="1497"/>
                    <a:pt x="676" y="1497"/>
                  </a:cubicBezTo>
                  <a:cubicBezTo>
                    <a:pt x="673" y="1498"/>
                    <a:pt x="670" y="1497"/>
                    <a:pt x="668" y="1498"/>
                  </a:cubicBezTo>
                  <a:cubicBezTo>
                    <a:pt x="663" y="1499"/>
                    <a:pt x="665" y="1502"/>
                    <a:pt x="664" y="1503"/>
                  </a:cubicBezTo>
                  <a:cubicBezTo>
                    <a:pt x="660" y="1505"/>
                    <a:pt x="656" y="1505"/>
                    <a:pt x="652" y="1505"/>
                  </a:cubicBezTo>
                  <a:cubicBezTo>
                    <a:pt x="647" y="1505"/>
                    <a:pt x="642" y="1504"/>
                    <a:pt x="637" y="1504"/>
                  </a:cubicBezTo>
                  <a:cubicBezTo>
                    <a:pt x="633" y="1503"/>
                    <a:pt x="624" y="1503"/>
                    <a:pt x="623" y="1503"/>
                  </a:cubicBezTo>
                  <a:cubicBezTo>
                    <a:pt x="622" y="1503"/>
                    <a:pt x="614" y="1509"/>
                    <a:pt x="614" y="1509"/>
                  </a:cubicBezTo>
                  <a:cubicBezTo>
                    <a:pt x="611" y="1512"/>
                    <a:pt x="613" y="1515"/>
                    <a:pt x="614" y="1516"/>
                  </a:cubicBezTo>
                  <a:cubicBezTo>
                    <a:pt x="614" y="1517"/>
                    <a:pt x="611" y="1517"/>
                    <a:pt x="611" y="1518"/>
                  </a:cubicBezTo>
                  <a:cubicBezTo>
                    <a:pt x="611" y="1521"/>
                    <a:pt x="614" y="1523"/>
                    <a:pt x="610" y="1524"/>
                  </a:cubicBezTo>
                  <a:cubicBezTo>
                    <a:pt x="618" y="1526"/>
                    <a:pt x="623" y="1531"/>
                    <a:pt x="633" y="1533"/>
                  </a:cubicBezTo>
                  <a:cubicBezTo>
                    <a:pt x="635" y="1533"/>
                    <a:pt x="642" y="1533"/>
                    <a:pt x="649" y="1533"/>
                  </a:cubicBezTo>
                  <a:cubicBezTo>
                    <a:pt x="657" y="1534"/>
                    <a:pt x="659" y="1534"/>
                    <a:pt x="666" y="1533"/>
                  </a:cubicBezTo>
                  <a:cubicBezTo>
                    <a:pt x="670" y="1533"/>
                    <a:pt x="673" y="1532"/>
                    <a:pt x="677" y="1532"/>
                  </a:cubicBezTo>
                  <a:cubicBezTo>
                    <a:pt x="683" y="1532"/>
                    <a:pt x="689" y="1533"/>
                    <a:pt x="693" y="1533"/>
                  </a:cubicBezTo>
                  <a:cubicBezTo>
                    <a:pt x="699" y="1532"/>
                    <a:pt x="703" y="1529"/>
                    <a:pt x="708" y="1529"/>
                  </a:cubicBezTo>
                  <a:cubicBezTo>
                    <a:pt x="709" y="1529"/>
                    <a:pt x="715" y="1530"/>
                    <a:pt x="718" y="1530"/>
                  </a:cubicBezTo>
                  <a:cubicBezTo>
                    <a:pt x="722" y="1530"/>
                    <a:pt x="725" y="1530"/>
                    <a:pt x="727" y="1530"/>
                  </a:cubicBezTo>
                  <a:cubicBezTo>
                    <a:pt x="730" y="1529"/>
                    <a:pt x="733" y="1529"/>
                    <a:pt x="737" y="1529"/>
                  </a:cubicBezTo>
                  <a:cubicBezTo>
                    <a:pt x="748" y="1529"/>
                    <a:pt x="759" y="1527"/>
                    <a:pt x="768" y="1527"/>
                  </a:cubicBezTo>
                  <a:cubicBezTo>
                    <a:pt x="772" y="1526"/>
                    <a:pt x="776" y="1527"/>
                    <a:pt x="780" y="1526"/>
                  </a:cubicBezTo>
                  <a:cubicBezTo>
                    <a:pt x="785" y="1525"/>
                    <a:pt x="789" y="1524"/>
                    <a:pt x="792" y="1523"/>
                  </a:cubicBezTo>
                  <a:cubicBezTo>
                    <a:pt x="800" y="1522"/>
                    <a:pt x="803" y="1524"/>
                    <a:pt x="805" y="1523"/>
                  </a:cubicBezTo>
                  <a:cubicBezTo>
                    <a:pt x="809" y="1523"/>
                    <a:pt x="812" y="1521"/>
                    <a:pt x="817" y="1520"/>
                  </a:cubicBezTo>
                  <a:cubicBezTo>
                    <a:pt x="827" y="1517"/>
                    <a:pt x="837" y="1517"/>
                    <a:pt x="843" y="1516"/>
                  </a:cubicBezTo>
                  <a:cubicBezTo>
                    <a:pt x="846" y="1515"/>
                    <a:pt x="850" y="1513"/>
                    <a:pt x="855" y="1511"/>
                  </a:cubicBezTo>
                  <a:cubicBezTo>
                    <a:pt x="855" y="1511"/>
                    <a:pt x="858" y="1511"/>
                    <a:pt x="861" y="1510"/>
                  </a:cubicBezTo>
                  <a:cubicBezTo>
                    <a:pt x="864" y="1510"/>
                    <a:pt x="868" y="1509"/>
                    <a:pt x="869" y="1508"/>
                  </a:cubicBezTo>
                  <a:cubicBezTo>
                    <a:pt x="872" y="1507"/>
                    <a:pt x="874" y="1505"/>
                    <a:pt x="877" y="1504"/>
                  </a:cubicBezTo>
                  <a:cubicBezTo>
                    <a:pt x="880" y="1503"/>
                    <a:pt x="883" y="1504"/>
                    <a:pt x="887" y="1503"/>
                  </a:cubicBezTo>
                  <a:cubicBezTo>
                    <a:pt x="893" y="1501"/>
                    <a:pt x="897" y="1498"/>
                    <a:pt x="902" y="1497"/>
                  </a:cubicBezTo>
                  <a:cubicBezTo>
                    <a:pt x="908" y="1496"/>
                    <a:pt x="908" y="1499"/>
                    <a:pt x="915" y="1497"/>
                  </a:cubicBezTo>
                  <a:cubicBezTo>
                    <a:pt x="921" y="1494"/>
                    <a:pt x="914" y="1495"/>
                    <a:pt x="918" y="1492"/>
                  </a:cubicBezTo>
                  <a:cubicBezTo>
                    <a:pt x="923" y="1491"/>
                    <a:pt x="924" y="1492"/>
                    <a:pt x="929" y="1491"/>
                  </a:cubicBezTo>
                  <a:cubicBezTo>
                    <a:pt x="931" y="1491"/>
                    <a:pt x="931" y="1489"/>
                    <a:pt x="934" y="1488"/>
                  </a:cubicBezTo>
                  <a:cubicBezTo>
                    <a:pt x="937" y="1488"/>
                    <a:pt x="937" y="1489"/>
                    <a:pt x="940" y="1487"/>
                  </a:cubicBezTo>
                  <a:cubicBezTo>
                    <a:pt x="944" y="1486"/>
                    <a:pt x="944" y="1484"/>
                    <a:pt x="948" y="1483"/>
                  </a:cubicBezTo>
                  <a:cubicBezTo>
                    <a:pt x="951" y="1482"/>
                    <a:pt x="956" y="1482"/>
                    <a:pt x="958" y="1482"/>
                  </a:cubicBezTo>
                  <a:cubicBezTo>
                    <a:pt x="971" y="1478"/>
                    <a:pt x="977" y="1473"/>
                    <a:pt x="984" y="1470"/>
                  </a:cubicBezTo>
                  <a:cubicBezTo>
                    <a:pt x="992" y="1467"/>
                    <a:pt x="994" y="1468"/>
                    <a:pt x="997" y="1467"/>
                  </a:cubicBezTo>
                  <a:cubicBezTo>
                    <a:pt x="1001" y="1465"/>
                    <a:pt x="1003" y="1462"/>
                    <a:pt x="1007" y="1460"/>
                  </a:cubicBezTo>
                  <a:cubicBezTo>
                    <a:pt x="1011" y="1459"/>
                    <a:pt x="1017" y="1458"/>
                    <a:pt x="1021" y="1456"/>
                  </a:cubicBezTo>
                  <a:cubicBezTo>
                    <a:pt x="1024" y="1455"/>
                    <a:pt x="1036" y="1448"/>
                    <a:pt x="1039" y="1447"/>
                  </a:cubicBezTo>
                  <a:cubicBezTo>
                    <a:pt x="1043" y="1444"/>
                    <a:pt x="1046" y="1441"/>
                    <a:pt x="1050" y="1439"/>
                  </a:cubicBezTo>
                  <a:cubicBezTo>
                    <a:pt x="1050" y="1439"/>
                    <a:pt x="1055" y="1439"/>
                    <a:pt x="1056" y="1438"/>
                  </a:cubicBezTo>
                  <a:cubicBezTo>
                    <a:pt x="1059" y="1437"/>
                    <a:pt x="1063" y="1436"/>
                    <a:pt x="1066" y="1434"/>
                  </a:cubicBezTo>
                  <a:cubicBezTo>
                    <a:pt x="1069" y="1432"/>
                    <a:pt x="1072" y="1431"/>
                    <a:pt x="1075" y="1429"/>
                  </a:cubicBezTo>
                  <a:cubicBezTo>
                    <a:pt x="1082" y="1425"/>
                    <a:pt x="1088" y="1420"/>
                    <a:pt x="1096" y="1416"/>
                  </a:cubicBezTo>
                  <a:cubicBezTo>
                    <a:pt x="1102" y="1412"/>
                    <a:pt x="1108" y="1410"/>
                    <a:pt x="1114" y="1406"/>
                  </a:cubicBezTo>
                  <a:cubicBezTo>
                    <a:pt x="1117" y="1404"/>
                    <a:pt x="1119" y="1400"/>
                    <a:pt x="1123" y="1398"/>
                  </a:cubicBezTo>
                  <a:cubicBezTo>
                    <a:pt x="1129" y="1394"/>
                    <a:pt x="1136" y="1390"/>
                    <a:pt x="1142" y="1386"/>
                  </a:cubicBezTo>
                  <a:cubicBezTo>
                    <a:pt x="1149" y="1382"/>
                    <a:pt x="1156" y="1378"/>
                    <a:pt x="1163" y="1372"/>
                  </a:cubicBezTo>
                  <a:cubicBezTo>
                    <a:pt x="1166" y="1369"/>
                    <a:pt x="1167" y="1367"/>
                    <a:pt x="1170" y="1365"/>
                  </a:cubicBezTo>
                  <a:cubicBezTo>
                    <a:pt x="1172" y="1363"/>
                    <a:pt x="1174" y="1363"/>
                    <a:pt x="1177" y="1361"/>
                  </a:cubicBezTo>
                  <a:cubicBezTo>
                    <a:pt x="1180" y="1359"/>
                    <a:pt x="1183" y="1355"/>
                    <a:pt x="1185" y="1354"/>
                  </a:cubicBezTo>
                  <a:cubicBezTo>
                    <a:pt x="1191" y="1350"/>
                    <a:pt x="1195" y="1345"/>
                    <a:pt x="1201" y="1341"/>
                  </a:cubicBezTo>
                  <a:cubicBezTo>
                    <a:pt x="1205" y="1337"/>
                    <a:pt x="1209" y="1334"/>
                    <a:pt x="1213" y="1331"/>
                  </a:cubicBezTo>
                  <a:cubicBezTo>
                    <a:pt x="1217" y="1327"/>
                    <a:pt x="1221" y="1324"/>
                    <a:pt x="1224" y="1320"/>
                  </a:cubicBezTo>
                  <a:cubicBezTo>
                    <a:pt x="1223" y="1318"/>
                    <a:pt x="1222" y="1316"/>
                    <a:pt x="1230" y="1309"/>
                  </a:cubicBezTo>
                  <a:cubicBezTo>
                    <a:pt x="1234" y="1308"/>
                    <a:pt x="1234" y="1307"/>
                    <a:pt x="1234" y="1310"/>
                  </a:cubicBezTo>
                  <a:cubicBezTo>
                    <a:pt x="1242" y="1304"/>
                    <a:pt x="1244" y="1300"/>
                    <a:pt x="1247" y="1296"/>
                  </a:cubicBezTo>
                  <a:cubicBezTo>
                    <a:pt x="1249" y="1292"/>
                    <a:pt x="1251" y="1288"/>
                    <a:pt x="1256" y="1282"/>
                  </a:cubicBezTo>
                  <a:cubicBezTo>
                    <a:pt x="1259" y="1282"/>
                    <a:pt x="1267" y="1281"/>
                    <a:pt x="1269" y="1273"/>
                  </a:cubicBezTo>
                  <a:cubicBezTo>
                    <a:pt x="1267" y="1275"/>
                    <a:pt x="1265" y="1277"/>
                    <a:pt x="1263" y="1278"/>
                  </a:cubicBezTo>
                  <a:cubicBezTo>
                    <a:pt x="1268" y="1266"/>
                    <a:pt x="1277" y="1265"/>
                    <a:pt x="1283" y="1260"/>
                  </a:cubicBezTo>
                  <a:cubicBezTo>
                    <a:pt x="1287" y="1251"/>
                    <a:pt x="1298" y="1242"/>
                    <a:pt x="1305" y="1232"/>
                  </a:cubicBezTo>
                  <a:cubicBezTo>
                    <a:pt x="1306" y="1230"/>
                    <a:pt x="1307" y="1227"/>
                    <a:pt x="1308" y="1225"/>
                  </a:cubicBezTo>
                  <a:cubicBezTo>
                    <a:pt x="1315" y="1216"/>
                    <a:pt x="1322" y="1208"/>
                    <a:pt x="1330" y="1197"/>
                  </a:cubicBezTo>
                  <a:cubicBezTo>
                    <a:pt x="1334" y="1191"/>
                    <a:pt x="1337" y="1187"/>
                    <a:pt x="1340" y="1182"/>
                  </a:cubicBezTo>
                  <a:cubicBezTo>
                    <a:pt x="1342" y="1179"/>
                    <a:pt x="1342" y="1178"/>
                    <a:pt x="1344" y="1175"/>
                  </a:cubicBezTo>
                  <a:cubicBezTo>
                    <a:pt x="1345" y="1173"/>
                    <a:pt x="1346" y="1173"/>
                    <a:pt x="1348" y="1170"/>
                  </a:cubicBezTo>
                  <a:cubicBezTo>
                    <a:pt x="1350" y="1165"/>
                    <a:pt x="1351" y="1161"/>
                    <a:pt x="1353" y="1156"/>
                  </a:cubicBezTo>
                  <a:cubicBezTo>
                    <a:pt x="1355" y="1154"/>
                    <a:pt x="1358" y="1150"/>
                    <a:pt x="1359" y="1148"/>
                  </a:cubicBezTo>
                  <a:cubicBezTo>
                    <a:pt x="1363" y="1143"/>
                    <a:pt x="1365" y="1137"/>
                    <a:pt x="1368" y="1132"/>
                  </a:cubicBezTo>
                  <a:cubicBezTo>
                    <a:pt x="1372" y="1124"/>
                    <a:pt x="1378" y="1114"/>
                    <a:pt x="1380" y="1110"/>
                  </a:cubicBezTo>
                  <a:cubicBezTo>
                    <a:pt x="1381" y="1108"/>
                    <a:pt x="1381" y="1105"/>
                    <a:pt x="1382" y="1102"/>
                  </a:cubicBezTo>
                  <a:cubicBezTo>
                    <a:pt x="1384" y="1098"/>
                    <a:pt x="1388" y="1095"/>
                    <a:pt x="1390" y="1090"/>
                  </a:cubicBezTo>
                  <a:cubicBezTo>
                    <a:pt x="1391" y="1087"/>
                    <a:pt x="1392" y="1083"/>
                    <a:pt x="1393" y="1080"/>
                  </a:cubicBezTo>
                  <a:cubicBezTo>
                    <a:pt x="1396" y="1075"/>
                    <a:pt x="1399" y="1070"/>
                    <a:pt x="1402" y="1064"/>
                  </a:cubicBezTo>
                  <a:cubicBezTo>
                    <a:pt x="1404" y="1056"/>
                    <a:pt x="1407" y="1052"/>
                    <a:pt x="1409" y="1045"/>
                  </a:cubicBezTo>
                  <a:cubicBezTo>
                    <a:pt x="1411" y="1041"/>
                    <a:pt x="1410" y="1039"/>
                    <a:pt x="1412" y="1035"/>
                  </a:cubicBezTo>
                  <a:cubicBezTo>
                    <a:pt x="1414" y="1027"/>
                    <a:pt x="1417" y="1018"/>
                    <a:pt x="1421" y="1010"/>
                  </a:cubicBezTo>
                  <a:cubicBezTo>
                    <a:pt x="1424" y="1002"/>
                    <a:pt x="1427" y="994"/>
                    <a:pt x="1429" y="987"/>
                  </a:cubicBezTo>
                  <a:cubicBezTo>
                    <a:pt x="1429" y="984"/>
                    <a:pt x="1429" y="981"/>
                    <a:pt x="1429" y="978"/>
                  </a:cubicBezTo>
                  <a:cubicBezTo>
                    <a:pt x="1430" y="975"/>
                    <a:pt x="1433" y="970"/>
                    <a:pt x="1434" y="967"/>
                  </a:cubicBezTo>
                  <a:cubicBezTo>
                    <a:pt x="1437" y="957"/>
                    <a:pt x="1437" y="946"/>
                    <a:pt x="1440" y="937"/>
                  </a:cubicBezTo>
                  <a:cubicBezTo>
                    <a:pt x="1440" y="933"/>
                    <a:pt x="1442" y="931"/>
                    <a:pt x="1443" y="927"/>
                  </a:cubicBezTo>
                  <a:cubicBezTo>
                    <a:pt x="1444" y="924"/>
                    <a:pt x="1444" y="921"/>
                    <a:pt x="1444" y="917"/>
                  </a:cubicBezTo>
                  <a:cubicBezTo>
                    <a:pt x="1445" y="911"/>
                    <a:pt x="1448" y="905"/>
                    <a:pt x="1449" y="899"/>
                  </a:cubicBezTo>
                  <a:cubicBezTo>
                    <a:pt x="1449" y="895"/>
                    <a:pt x="1450" y="890"/>
                    <a:pt x="1451" y="883"/>
                  </a:cubicBezTo>
                  <a:cubicBezTo>
                    <a:pt x="1451" y="877"/>
                    <a:pt x="1452" y="871"/>
                    <a:pt x="1453" y="865"/>
                  </a:cubicBezTo>
                  <a:cubicBezTo>
                    <a:pt x="1453" y="860"/>
                    <a:pt x="1455" y="855"/>
                    <a:pt x="1455" y="853"/>
                  </a:cubicBezTo>
                  <a:cubicBezTo>
                    <a:pt x="1455" y="848"/>
                    <a:pt x="1453" y="849"/>
                    <a:pt x="1453" y="844"/>
                  </a:cubicBezTo>
                  <a:cubicBezTo>
                    <a:pt x="1454" y="841"/>
                    <a:pt x="1455" y="838"/>
                    <a:pt x="1456" y="834"/>
                  </a:cubicBezTo>
                  <a:cubicBezTo>
                    <a:pt x="1458" y="825"/>
                    <a:pt x="1459" y="817"/>
                    <a:pt x="1459" y="809"/>
                  </a:cubicBezTo>
                  <a:cubicBezTo>
                    <a:pt x="1459" y="801"/>
                    <a:pt x="1458" y="792"/>
                    <a:pt x="1459" y="781"/>
                  </a:cubicBezTo>
                  <a:cubicBezTo>
                    <a:pt x="1459" y="779"/>
                    <a:pt x="1459" y="776"/>
                    <a:pt x="1459" y="774"/>
                  </a:cubicBezTo>
                  <a:cubicBezTo>
                    <a:pt x="1459" y="771"/>
                    <a:pt x="1459" y="769"/>
                    <a:pt x="1459" y="767"/>
                  </a:cubicBezTo>
                  <a:cubicBezTo>
                    <a:pt x="1460" y="762"/>
                    <a:pt x="1460" y="756"/>
                    <a:pt x="1460" y="751"/>
                  </a:cubicBezTo>
                  <a:cubicBezTo>
                    <a:pt x="1460" y="746"/>
                    <a:pt x="1460" y="741"/>
                    <a:pt x="1460" y="736"/>
                  </a:cubicBezTo>
                  <a:cubicBezTo>
                    <a:pt x="1459" y="731"/>
                    <a:pt x="1459" y="726"/>
                    <a:pt x="1459" y="721"/>
                  </a:cubicBezTo>
                  <a:cubicBezTo>
                    <a:pt x="1458" y="711"/>
                    <a:pt x="1457" y="702"/>
                    <a:pt x="1457" y="698"/>
                  </a:cubicBezTo>
                  <a:cubicBezTo>
                    <a:pt x="1456" y="695"/>
                    <a:pt x="1453" y="694"/>
                    <a:pt x="1453" y="690"/>
                  </a:cubicBezTo>
                  <a:cubicBezTo>
                    <a:pt x="1455" y="691"/>
                    <a:pt x="1455" y="688"/>
                    <a:pt x="1455" y="684"/>
                  </a:cubicBezTo>
                  <a:cubicBezTo>
                    <a:pt x="1455" y="685"/>
                    <a:pt x="1454" y="674"/>
                    <a:pt x="1454" y="676"/>
                  </a:cubicBezTo>
                  <a:cubicBezTo>
                    <a:pt x="1453" y="669"/>
                    <a:pt x="1451" y="668"/>
                    <a:pt x="1450" y="662"/>
                  </a:cubicBezTo>
                  <a:cubicBezTo>
                    <a:pt x="1450" y="658"/>
                    <a:pt x="1451" y="653"/>
                    <a:pt x="1451" y="648"/>
                  </a:cubicBezTo>
                  <a:cubicBezTo>
                    <a:pt x="1450" y="645"/>
                    <a:pt x="1448" y="638"/>
                    <a:pt x="1447" y="634"/>
                  </a:cubicBezTo>
                  <a:cubicBezTo>
                    <a:pt x="1447" y="631"/>
                    <a:pt x="1446" y="630"/>
                    <a:pt x="1445" y="626"/>
                  </a:cubicBezTo>
                  <a:cubicBezTo>
                    <a:pt x="1445" y="623"/>
                    <a:pt x="1446" y="622"/>
                    <a:pt x="1446" y="618"/>
                  </a:cubicBezTo>
                  <a:cubicBezTo>
                    <a:pt x="1445" y="614"/>
                    <a:pt x="1443" y="608"/>
                    <a:pt x="1441" y="602"/>
                  </a:cubicBezTo>
                  <a:cubicBezTo>
                    <a:pt x="1440" y="596"/>
                    <a:pt x="1439" y="590"/>
                    <a:pt x="1437" y="583"/>
                  </a:cubicBezTo>
                  <a:cubicBezTo>
                    <a:pt x="1435" y="577"/>
                    <a:pt x="1434" y="570"/>
                    <a:pt x="1432" y="563"/>
                  </a:cubicBezTo>
                  <a:cubicBezTo>
                    <a:pt x="1430" y="557"/>
                    <a:pt x="1429" y="550"/>
                    <a:pt x="1426" y="543"/>
                  </a:cubicBezTo>
                  <a:cubicBezTo>
                    <a:pt x="1424" y="537"/>
                    <a:pt x="1422" y="530"/>
                    <a:pt x="1419" y="524"/>
                  </a:cubicBezTo>
                  <a:cubicBezTo>
                    <a:pt x="1418" y="521"/>
                    <a:pt x="1415" y="517"/>
                    <a:pt x="1414" y="513"/>
                  </a:cubicBezTo>
                  <a:cubicBezTo>
                    <a:pt x="1413" y="511"/>
                    <a:pt x="1414" y="510"/>
                    <a:pt x="1413" y="507"/>
                  </a:cubicBezTo>
                  <a:cubicBezTo>
                    <a:pt x="1410" y="499"/>
                    <a:pt x="1408" y="493"/>
                    <a:pt x="1405" y="488"/>
                  </a:cubicBezTo>
                  <a:cubicBezTo>
                    <a:pt x="1402" y="482"/>
                    <a:pt x="1400" y="477"/>
                    <a:pt x="1398" y="472"/>
                  </a:cubicBezTo>
                  <a:cubicBezTo>
                    <a:pt x="1397" y="469"/>
                    <a:pt x="1398" y="466"/>
                    <a:pt x="1397" y="463"/>
                  </a:cubicBezTo>
                  <a:cubicBezTo>
                    <a:pt x="1394" y="457"/>
                    <a:pt x="1389" y="448"/>
                    <a:pt x="1389" y="447"/>
                  </a:cubicBezTo>
                  <a:cubicBezTo>
                    <a:pt x="1388" y="446"/>
                    <a:pt x="1388" y="444"/>
                    <a:pt x="1387" y="441"/>
                  </a:cubicBezTo>
                  <a:cubicBezTo>
                    <a:pt x="1385" y="437"/>
                    <a:pt x="1381" y="433"/>
                    <a:pt x="1379" y="429"/>
                  </a:cubicBezTo>
                  <a:cubicBezTo>
                    <a:pt x="1376" y="424"/>
                    <a:pt x="1374" y="417"/>
                    <a:pt x="1372" y="412"/>
                  </a:cubicBezTo>
                  <a:cubicBezTo>
                    <a:pt x="1367" y="405"/>
                    <a:pt x="1360" y="401"/>
                    <a:pt x="1358" y="392"/>
                  </a:cubicBezTo>
                  <a:cubicBezTo>
                    <a:pt x="1359" y="391"/>
                    <a:pt x="1361" y="397"/>
                    <a:pt x="1363" y="396"/>
                  </a:cubicBezTo>
                  <a:cubicBezTo>
                    <a:pt x="1357" y="388"/>
                    <a:pt x="1357" y="383"/>
                    <a:pt x="1352" y="375"/>
                  </a:cubicBezTo>
                  <a:cubicBezTo>
                    <a:pt x="1350" y="373"/>
                    <a:pt x="1349" y="376"/>
                    <a:pt x="1347" y="373"/>
                  </a:cubicBezTo>
                  <a:cubicBezTo>
                    <a:pt x="1340" y="364"/>
                    <a:pt x="1337" y="356"/>
                    <a:pt x="1331" y="347"/>
                  </a:cubicBezTo>
                  <a:cubicBezTo>
                    <a:pt x="1327" y="341"/>
                    <a:pt x="1318" y="332"/>
                    <a:pt x="1315" y="326"/>
                  </a:cubicBezTo>
                  <a:cubicBezTo>
                    <a:pt x="1313" y="323"/>
                    <a:pt x="1312" y="317"/>
                    <a:pt x="1309" y="313"/>
                  </a:cubicBezTo>
                  <a:cubicBezTo>
                    <a:pt x="1307" y="311"/>
                    <a:pt x="1304" y="309"/>
                    <a:pt x="1301" y="306"/>
                  </a:cubicBezTo>
                  <a:cubicBezTo>
                    <a:pt x="1299" y="304"/>
                    <a:pt x="1294" y="298"/>
                    <a:pt x="1290" y="292"/>
                  </a:cubicBezTo>
                  <a:cubicBezTo>
                    <a:pt x="1285" y="287"/>
                    <a:pt x="1281" y="282"/>
                    <a:pt x="1281" y="282"/>
                  </a:cubicBezTo>
                  <a:cubicBezTo>
                    <a:pt x="1279" y="279"/>
                    <a:pt x="1280" y="275"/>
                    <a:pt x="1277" y="272"/>
                  </a:cubicBezTo>
                  <a:cubicBezTo>
                    <a:pt x="1276" y="272"/>
                    <a:pt x="1275" y="273"/>
                    <a:pt x="1273" y="272"/>
                  </a:cubicBezTo>
                  <a:cubicBezTo>
                    <a:pt x="1268" y="260"/>
                    <a:pt x="1250" y="243"/>
                    <a:pt x="1239" y="229"/>
                  </a:cubicBezTo>
                  <a:cubicBezTo>
                    <a:pt x="1233" y="225"/>
                    <a:pt x="1238" y="234"/>
                    <a:pt x="1231" y="226"/>
                  </a:cubicBezTo>
                  <a:cubicBezTo>
                    <a:pt x="1228" y="223"/>
                    <a:pt x="1234" y="226"/>
                    <a:pt x="1232" y="222"/>
                  </a:cubicBezTo>
                  <a:cubicBezTo>
                    <a:pt x="1226" y="219"/>
                    <a:pt x="1224" y="213"/>
                    <a:pt x="1219" y="209"/>
                  </a:cubicBezTo>
                  <a:close/>
                  <a:moveTo>
                    <a:pt x="1478" y="1000"/>
                  </a:moveTo>
                  <a:cubicBezTo>
                    <a:pt x="1480" y="1004"/>
                    <a:pt x="1477" y="1014"/>
                    <a:pt x="1474" y="1015"/>
                  </a:cubicBezTo>
                  <a:cubicBezTo>
                    <a:pt x="1473" y="1015"/>
                    <a:pt x="1473" y="1013"/>
                    <a:pt x="1473" y="1010"/>
                  </a:cubicBezTo>
                  <a:cubicBezTo>
                    <a:pt x="1474" y="1007"/>
                    <a:pt x="1475" y="1003"/>
                    <a:pt x="1478" y="1000"/>
                  </a:cubicBezTo>
                  <a:close/>
                  <a:moveTo>
                    <a:pt x="1491" y="958"/>
                  </a:moveTo>
                  <a:cubicBezTo>
                    <a:pt x="1487" y="958"/>
                    <a:pt x="1490" y="943"/>
                    <a:pt x="1493" y="938"/>
                  </a:cubicBezTo>
                  <a:cubicBezTo>
                    <a:pt x="1496" y="942"/>
                    <a:pt x="1491" y="951"/>
                    <a:pt x="1491" y="958"/>
                  </a:cubicBezTo>
                  <a:close/>
                  <a:moveTo>
                    <a:pt x="1508" y="770"/>
                  </a:moveTo>
                  <a:cubicBezTo>
                    <a:pt x="1509" y="777"/>
                    <a:pt x="1508" y="784"/>
                    <a:pt x="1508" y="792"/>
                  </a:cubicBezTo>
                  <a:cubicBezTo>
                    <a:pt x="1506" y="794"/>
                    <a:pt x="1506" y="778"/>
                    <a:pt x="1506" y="776"/>
                  </a:cubicBezTo>
                  <a:cubicBezTo>
                    <a:pt x="1506" y="772"/>
                    <a:pt x="1507" y="769"/>
                    <a:pt x="1508" y="770"/>
                  </a:cubicBezTo>
                  <a:close/>
                  <a:moveTo>
                    <a:pt x="1371" y="341"/>
                  </a:moveTo>
                  <a:cubicBezTo>
                    <a:pt x="1374" y="346"/>
                    <a:pt x="1376" y="350"/>
                    <a:pt x="1377" y="353"/>
                  </a:cubicBezTo>
                  <a:cubicBezTo>
                    <a:pt x="1375" y="354"/>
                    <a:pt x="1365" y="340"/>
                    <a:pt x="1371" y="341"/>
                  </a:cubicBezTo>
                  <a:close/>
                  <a:moveTo>
                    <a:pt x="1127" y="106"/>
                  </a:moveTo>
                  <a:cubicBezTo>
                    <a:pt x="1136" y="112"/>
                    <a:pt x="1136" y="112"/>
                    <a:pt x="1136" y="112"/>
                  </a:cubicBezTo>
                  <a:cubicBezTo>
                    <a:pt x="1137" y="116"/>
                    <a:pt x="1123" y="107"/>
                    <a:pt x="1127" y="106"/>
                  </a:cubicBezTo>
                  <a:close/>
                  <a:moveTo>
                    <a:pt x="1178" y="149"/>
                  </a:moveTo>
                  <a:cubicBezTo>
                    <a:pt x="1177" y="148"/>
                    <a:pt x="1174" y="146"/>
                    <a:pt x="1172" y="144"/>
                  </a:cubicBezTo>
                  <a:cubicBezTo>
                    <a:pt x="1169" y="142"/>
                    <a:pt x="1168" y="141"/>
                    <a:pt x="1170" y="140"/>
                  </a:cubicBezTo>
                  <a:cubicBezTo>
                    <a:pt x="1174" y="142"/>
                    <a:pt x="1180" y="146"/>
                    <a:pt x="1178" y="149"/>
                  </a:cubicBezTo>
                  <a:close/>
                  <a:moveTo>
                    <a:pt x="1284" y="249"/>
                  </a:moveTo>
                  <a:cubicBezTo>
                    <a:pt x="1283" y="249"/>
                    <a:pt x="1281" y="249"/>
                    <a:pt x="1278" y="247"/>
                  </a:cubicBezTo>
                  <a:cubicBezTo>
                    <a:pt x="1276" y="246"/>
                    <a:pt x="1274" y="243"/>
                    <a:pt x="1272" y="240"/>
                  </a:cubicBezTo>
                  <a:cubicBezTo>
                    <a:pt x="1275" y="240"/>
                    <a:pt x="1279" y="242"/>
                    <a:pt x="1284" y="249"/>
                  </a:cubicBezTo>
                  <a:close/>
                  <a:moveTo>
                    <a:pt x="923" y="32"/>
                  </a:moveTo>
                  <a:cubicBezTo>
                    <a:pt x="936" y="37"/>
                    <a:pt x="936" y="37"/>
                    <a:pt x="936" y="37"/>
                  </a:cubicBezTo>
                  <a:cubicBezTo>
                    <a:pt x="936" y="38"/>
                    <a:pt x="936" y="38"/>
                    <a:pt x="936" y="38"/>
                  </a:cubicBezTo>
                  <a:cubicBezTo>
                    <a:pt x="922" y="34"/>
                    <a:pt x="922" y="34"/>
                    <a:pt x="922" y="34"/>
                  </a:cubicBezTo>
                  <a:lnTo>
                    <a:pt x="923" y="32"/>
                  </a:lnTo>
                  <a:close/>
                  <a:moveTo>
                    <a:pt x="979" y="56"/>
                  </a:moveTo>
                  <a:cubicBezTo>
                    <a:pt x="978" y="58"/>
                    <a:pt x="978" y="58"/>
                    <a:pt x="978" y="58"/>
                  </a:cubicBezTo>
                  <a:cubicBezTo>
                    <a:pt x="974" y="57"/>
                    <a:pt x="971" y="55"/>
                    <a:pt x="969" y="54"/>
                  </a:cubicBezTo>
                  <a:cubicBezTo>
                    <a:pt x="971" y="53"/>
                    <a:pt x="975" y="54"/>
                    <a:pt x="979" y="56"/>
                  </a:cubicBezTo>
                  <a:close/>
                  <a:moveTo>
                    <a:pt x="968" y="57"/>
                  </a:moveTo>
                  <a:cubicBezTo>
                    <a:pt x="963" y="60"/>
                    <a:pt x="944" y="52"/>
                    <a:pt x="934" y="50"/>
                  </a:cubicBezTo>
                  <a:cubicBezTo>
                    <a:pt x="934" y="49"/>
                    <a:pt x="937" y="49"/>
                    <a:pt x="937" y="48"/>
                  </a:cubicBezTo>
                  <a:cubicBezTo>
                    <a:pt x="938" y="46"/>
                    <a:pt x="928" y="45"/>
                    <a:pt x="932" y="43"/>
                  </a:cubicBezTo>
                  <a:cubicBezTo>
                    <a:pt x="944" y="47"/>
                    <a:pt x="956" y="50"/>
                    <a:pt x="968" y="57"/>
                  </a:cubicBezTo>
                  <a:close/>
                  <a:moveTo>
                    <a:pt x="890" y="38"/>
                  </a:moveTo>
                  <a:cubicBezTo>
                    <a:pt x="888" y="39"/>
                    <a:pt x="884" y="36"/>
                    <a:pt x="880" y="35"/>
                  </a:cubicBezTo>
                  <a:cubicBezTo>
                    <a:pt x="876" y="34"/>
                    <a:pt x="868" y="33"/>
                    <a:pt x="870" y="31"/>
                  </a:cubicBezTo>
                  <a:cubicBezTo>
                    <a:pt x="875" y="32"/>
                    <a:pt x="892" y="34"/>
                    <a:pt x="890" y="38"/>
                  </a:cubicBezTo>
                  <a:close/>
                  <a:moveTo>
                    <a:pt x="1077" y="117"/>
                  </a:moveTo>
                  <a:cubicBezTo>
                    <a:pt x="1077" y="121"/>
                    <a:pt x="1069" y="114"/>
                    <a:pt x="1068" y="113"/>
                  </a:cubicBezTo>
                  <a:cubicBezTo>
                    <a:pt x="1068" y="111"/>
                    <a:pt x="1077" y="115"/>
                    <a:pt x="1077" y="117"/>
                  </a:cubicBezTo>
                  <a:close/>
                  <a:moveTo>
                    <a:pt x="1352" y="1116"/>
                  </a:moveTo>
                  <a:cubicBezTo>
                    <a:pt x="1349" y="1114"/>
                    <a:pt x="1354" y="1104"/>
                    <a:pt x="1357" y="1098"/>
                  </a:cubicBezTo>
                  <a:cubicBezTo>
                    <a:pt x="1358" y="1097"/>
                    <a:pt x="1359" y="1097"/>
                    <a:pt x="1360" y="1095"/>
                  </a:cubicBezTo>
                  <a:cubicBezTo>
                    <a:pt x="1361" y="1093"/>
                    <a:pt x="1361" y="1092"/>
                    <a:pt x="1362" y="1090"/>
                  </a:cubicBezTo>
                  <a:cubicBezTo>
                    <a:pt x="1364" y="1085"/>
                    <a:pt x="1368" y="1080"/>
                    <a:pt x="1370" y="1072"/>
                  </a:cubicBezTo>
                  <a:cubicBezTo>
                    <a:pt x="1374" y="1069"/>
                    <a:pt x="1369" y="1077"/>
                    <a:pt x="1368" y="1080"/>
                  </a:cubicBezTo>
                  <a:cubicBezTo>
                    <a:pt x="1368" y="1080"/>
                    <a:pt x="1370" y="1080"/>
                    <a:pt x="1370" y="1081"/>
                  </a:cubicBezTo>
                  <a:cubicBezTo>
                    <a:pt x="1369" y="1084"/>
                    <a:pt x="1366" y="1087"/>
                    <a:pt x="1364" y="1091"/>
                  </a:cubicBezTo>
                  <a:cubicBezTo>
                    <a:pt x="1360" y="1098"/>
                    <a:pt x="1357" y="1108"/>
                    <a:pt x="1352" y="1116"/>
                  </a:cubicBezTo>
                  <a:close/>
                  <a:moveTo>
                    <a:pt x="1078" y="127"/>
                  </a:moveTo>
                  <a:cubicBezTo>
                    <a:pt x="1066" y="124"/>
                    <a:pt x="1072" y="115"/>
                    <a:pt x="1078" y="127"/>
                  </a:cubicBezTo>
                  <a:close/>
                  <a:moveTo>
                    <a:pt x="1260" y="278"/>
                  </a:moveTo>
                  <a:cubicBezTo>
                    <a:pt x="1257" y="277"/>
                    <a:pt x="1252" y="273"/>
                    <a:pt x="1247" y="270"/>
                  </a:cubicBezTo>
                  <a:cubicBezTo>
                    <a:pt x="1243" y="266"/>
                    <a:pt x="1238" y="261"/>
                    <a:pt x="1234" y="256"/>
                  </a:cubicBezTo>
                  <a:cubicBezTo>
                    <a:pt x="1234" y="255"/>
                    <a:pt x="1237" y="254"/>
                    <a:pt x="1237" y="253"/>
                  </a:cubicBezTo>
                  <a:cubicBezTo>
                    <a:pt x="1237" y="252"/>
                    <a:pt x="1225" y="241"/>
                    <a:pt x="1231" y="245"/>
                  </a:cubicBezTo>
                  <a:cubicBezTo>
                    <a:pt x="1235" y="246"/>
                    <a:pt x="1235" y="249"/>
                    <a:pt x="1238" y="253"/>
                  </a:cubicBezTo>
                  <a:cubicBezTo>
                    <a:pt x="1244" y="261"/>
                    <a:pt x="1256" y="271"/>
                    <a:pt x="1260" y="278"/>
                  </a:cubicBezTo>
                  <a:close/>
                  <a:moveTo>
                    <a:pt x="1212" y="228"/>
                  </a:moveTo>
                  <a:cubicBezTo>
                    <a:pt x="1212" y="230"/>
                    <a:pt x="1210" y="228"/>
                    <a:pt x="1209" y="229"/>
                  </a:cubicBezTo>
                  <a:cubicBezTo>
                    <a:pt x="1212" y="232"/>
                    <a:pt x="1213" y="230"/>
                    <a:pt x="1218" y="234"/>
                  </a:cubicBezTo>
                  <a:cubicBezTo>
                    <a:pt x="1220" y="236"/>
                    <a:pt x="1224" y="242"/>
                    <a:pt x="1226" y="245"/>
                  </a:cubicBezTo>
                  <a:cubicBezTo>
                    <a:pt x="1224" y="247"/>
                    <a:pt x="1217" y="239"/>
                    <a:pt x="1214" y="237"/>
                  </a:cubicBezTo>
                  <a:cubicBezTo>
                    <a:pt x="1212" y="235"/>
                    <a:pt x="1209" y="232"/>
                    <a:pt x="1205" y="228"/>
                  </a:cubicBezTo>
                  <a:cubicBezTo>
                    <a:pt x="1203" y="227"/>
                    <a:pt x="1201" y="225"/>
                    <a:pt x="1199" y="223"/>
                  </a:cubicBezTo>
                  <a:cubicBezTo>
                    <a:pt x="1198" y="221"/>
                    <a:pt x="1196" y="220"/>
                    <a:pt x="1194" y="219"/>
                  </a:cubicBezTo>
                  <a:cubicBezTo>
                    <a:pt x="1192" y="217"/>
                    <a:pt x="1187" y="213"/>
                    <a:pt x="1186" y="215"/>
                  </a:cubicBezTo>
                  <a:cubicBezTo>
                    <a:pt x="1181" y="212"/>
                    <a:pt x="1184" y="210"/>
                    <a:pt x="1181" y="207"/>
                  </a:cubicBezTo>
                  <a:cubicBezTo>
                    <a:pt x="1177" y="203"/>
                    <a:pt x="1175" y="204"/>
                    <a:pt x="1172" y="202"/>
                  </a:cubicBezTo>
                  <a:cubicBezTo>
                    <a:pt x="1167" y="198"/>
                    <a:pt x="1164" y="193"/>
                    <a:pt x="1159" y="189"/>
                  </a:cubicBezTo>
                  <a:cubicBezTo>
                    <a:pt x="1151" y="183"/>
                    <a:pt x="1143" y="181"/>
                    <a:pt x="1134" y="175"/>
                  </a:cubicBezTo>
                  <a:cubicBezTo>
                    <a:pt x="1125" y="170"/>
                    <a:pt x="1122" y="164"/>
                    <a:pt x="1114" y="159"/>
                  </a:cubicBezTo>
                  <a:cubicBezTo>
                    <a:pt x="1110" y="156"/>
                    <a:pt x="1107" y="156"/>
                    <a:pt x="1103" y="154"/>
                  </a:cubicBezTo>
                  <a:cubicBezTo>
                    <a:pt x="1099" y="152"/>
                    <a:pt x="1099" y="150"/>
                    <a:pt x="1097" y="149"/>
                  </a:cubicBezTo>
                  <a:cubicBezTo>
                    <a:pt x="1094" y="147"/>
                    <a:pt x="1094" y="148"/>
                    <a:pt x="1092" y="146"/>
                  </a:cubicBezTo>
                  <a:cubicBezTo>
                    <a:pt x="1088" y="144"/>
                    <a:pt x="1088" y="143"/>
                    <a:pt x="1086" y="141"/>
                  </a:cubicBezTo>
                  <a:cubicBezTo>
                    <a:pt x="1082" y="139"/>
                    <a:pt x="1078" y="139"/>
                    <a:pt x="1075" y="137"/>
                  </a:cubicBezTo>
                  <a:cubicBezTo>
                    <a:pt x="1070" y="135"/>
                    <a:pt x="1067" y="133"/>
                    <a:pt x="1062" y="131"/>
                  </a:cubicBezTo>
                  <a:cubicBezTo>
                    <a:pt x="1060" y="130"/>
                    <a:pt x="1057" y="129"/>
                    <a:pt x="1055" y="128"/>
                  </a:cubicBezTo>
                  <a:cubicBezTo>
                    <a:pt x="1052" y="127"/>
                    <a:pt x="1048" y="125"/>
                    <a:pt x="1044" y="123"/>
                  </a:cubicBezTo>
                  <a:cubicBezTo>
                    <a:pt x="1042" y="122"/>
                    <a:pt x="1040" y="122"/>
                    <a:pt x="1037" y="120"/>
                  </a:cubicBezTo>
                  <a:cubicBezTo>
                    <a:pt x="1033" y="118"/>
                    <a:pt x="1035" y="117"/>
                    <a:pt x="1031" y="114"/>
                  </a:cubicBezTo>
                  <a:cubicBezTo>
                    <a:pt x="1028" y="114"/>
                    <a:pt x="1025" y="113"/>
                    <a:pt x="1023" y="112"/>
                  </a:cubicBezTo>
                  <a:cubicBezTo>
                    <a:pt x="1020" y="111"/>
                    <a:pt x="1018" y="110"/>
                    <a:pt x="1016" y="110"/>
                  </a:cubicBezTo>
                  <a:cubicBezTo>
                    <a:pt x="1015" y="110"/>
                    <a:pt x="1010" y="108"/>
                    <a:pt x="1005" y="106"/>
                  </a:cubicBezTo>
                  <a:cubicBezTo>
                    <a:pt x="1010" y="103"/>
                    <a:pt x="1004" y="101"/>
                    <a:pt x="999" y="97"/>
                  </a:cubicBezTo>
                  <a:cubicBezTo>
                    <a:pt x="996" y="94"/>
                    <a:pt x="996" y="93"/>
                    <a:pt x="995" y="92"/>
                  </a:cubicBezTo>
                  <a:cubicBezTo>
                    <a:pt x="987" y="88"/>
                    <a:pt x="974" y="87"/>
                    <a:pt x="969" y="81"/>
                  </a:cubicBezTo>
                  <a:cubicBezTo>
                    <a:pt x="972" y="77"/>
                    <a:pt x="978" y="83"/>
                    <a:pt x="982" y="85"/>
                  </a:cubicBezTo>
                  <a:cubicBezTo>
                    <a:pt x="988" y="88"/>
                    <a:pt x="996" y="90"/>
                    <a:pt x="1002" y="94"/>
                  </a:cubicBezTo>
                  <a:cubicBezTo>
                    <a:pt x="1008" y="97"/>
                    <a:pt x="1008" y="98"/>
                    <a:pt x="1018" y="103"/>
                  </a:cubicBezTo>
                  <a:cubicBezTo>
                    <a:pt x="1020" y="104"/>
                    <a:pt x="1023" y="102"/>
                    <a:pt x="1026" y="104"/>
                  </a:cubicBezTo>
                  <a:cubicBezTo>
                    <a:pt x="1030" y="105"/>
                    <a:pt x="1035" y="108"/>
                    <a:pt x="1042" y="112"/>
                  </a:cubicBezTo>
                  <a:cubicBezTo>
                    <a:pt x="1047" y="114"/>
                    <a:pt x="1052" y="117"/>
                    <a:pt x="1058" y="119"/>
                  </a:cubicBezTo>
                  <a:cubicBezTo>
                    <a:pt x="1063" y="122"/>
                    <a:pt x="1068" y="125"/>
                    <a:pt x="1071" y="127"/>
                  </a:cubicBezTo>
                  <a:cubicBezTo>
                    <a:pt x="1074" y="129"/>
                    <a:pt x="1076" y="132"/>
                    <a:pt x="1079" y="134"/>
                  </a:cubicBezTo>
                  <a:cubicBezTo>
                    <a:pt x="1084" y="136"/>
                    <a:pt x="1089" y="136"/>
                    <a:pt x="1094" y="139"/>
                  </a:cubicBezTo>
                  <a:cubicBezTo>
                    <a:pt x="1093" y="138"/>
                    <a:pt x="1096" y="142"/>
                    <a:pt x="1100" y="145"/>
                  </a:cubicBezTo>
                  <a:cubicBezTo>
                    <a:pt x="1104" y="147"/>
                    <a:pt x="1107" y="149"/>
                    <a:pt x="1112" y="151"/>
                  </a:cubicBezTo>
                  <a:cubicBezTo>
                    <a:pt x="1115" y="154"/>
                    <a:pt x="1116" y="155"/>
                    <a:pt x="1118" y="156"/>
                  </a:cubicBezTo>
                  <a:cubicBezTo>
                    <a:pt x="1124" y="160"/>
                    <a:pt x="1131" y="166"/>
                    <a:pt x="1140" y="172"/>
                  </a:cubicBezTo>
                  <a:cubicBezTo>
                    <a:pt x="1142" y="174"/>
                    <a:pt x="1145" y="175"/>
                    <a:pt x="1147" y="177"/>
                  </a:cubicBezTo>
                  <a:cubicBezTo>
                    <a:pt x="1149" y="179"/>
                    <a:pt x="1151" y="180"/>
                    <a:pt x="1154" y="182"/>
                  </a:cubicBezTo>
                  <a:cubicBezTo>
                    <a:pt x="1158" y="186"/>
                    <a:pt x="1163" y="189"/>
                    <a:pt x="1167" y="192"/>
                  </a:cubicBezTo>
                  <a:cubicBezTo>
                    <a:pt x="1170" y="194"/>
                    <a:pt x="1173" y="195"/>
                    <a:pt x="1176" y="197"/>
                  </a:cubicBezTo>
                  <a:cubicBezTo>
                    <a:pt x="1183" y="202"/>
                    <a:pt x="1190" y="209"/>
                    <a:pt x="1197" y="215"/>
                  </a:cubicBezTo>
                  <a:cubicBezTo>
                    <a:pt x="1203" y="219"/>
                    <a:pt x="1208" y="222"/>
                    <a:pt x="1212" y="228"/>
                  </a:cubicBezTo>
                  <a:close/>
                  <a:moveTo>
                    <a:pt x="1288" y="312"/>
                  </a:moveTo>
                  <a:cubicBezTo>
                    <a:pt x="1286" y="314"/>
                    <a:pt x="1278" y="305"/>
                    <a:pt x="1278" y="302"/>
                  </a:cubicBezTo>
                  <a:cubicBezTo>
                    <a:pt x="1280" y="298"/>
                    <a:pt x="1285" y="308"/>
                    <a:pt x="1288" y="312"/>
                  </a:cubicBezTo>
                  <a:close/>
                  <a:moveTo>
                    <a:pt x="965" y="76"/>
                  </a:moveTo>
                  <a:cubicBezTo>
                    <a:pt x="965" y="79"/>
                    <a:pt x="962" y="77"/>
                    <a:pt x="957" y="75"/>
                  </a:cubicBezTo>
                  <a:cubicBezTo>
                    <a:pt x="954" y="74"/>
                    <a:pt x="943" y="71"/>
                    <a:pt x="946" y="69"/>
                  </a:cubicBezTo>
                  <a:cubicBezTo>
                    <a:pt x="952" y="70"/>
                    <a:pt x="956" y="73"/>
                    <a:pt x="965" y="76"/>
                  </a:cubicBezTo>
                  <a:close/>
                  <a:moveTo>
                    <a:pt x="1432" y="785"/>
                  </a:moveTo>
                  <a:cubicBezTo>
                    <a:pt x="1430" y="791"/>
                    <a:pt x="1433" y="795"/>
                    <a:pt x="1433" y="800"/>
                  </a:cubicBezTo>
                  <a:cubicBezTo>
                    <a:pt x="1433" y="803"/>
                    <a:pt x="1431" y="806"/>
                    <a:pt x="1431" y="810"/>
                  </a:cubicBezTo>
                  <a:cubicBezTo>
                    <a:pt x="1430" y="814"/>
                    <a:pt x="1431" y="815"/>
                    <a:pt x="1431" y="818"/>
                  </a:cubicBezTo>
                  <a:cubicBezTo>
                    <a:pt x="1430" y="821"/>
                    <a:pt x="1428" y="824"/>
                    <a:pt x="1428" y="826"/>
                  </a:cubicBezTo>
                  <a:cubicBezTo>
                    <a:pt x="1428" y="829"/>
                    <a:pt x="1429" y="836"/>
                    <a:pt x="1429" y="842"/>
                  </a:cubicBezTo>
                  <a:cubicBezTo>
                    <a:pt x="1429" y="842"/>
                    <a:pt x="1429" y="844"/>
                    <a:pt x="1428" y="846"/>
                  </a:cubicBezTo>
                  <a:cubicBezTo>
                    <a:pt x="1428" y="847"/>
                    <a:pt x="1427" y="849"/>
                    <a:pt x="1427" y="851"/>
                  </a:cubicBezTo>
                  <a:cubicBezTo>
                    <a:pt x="1427" y="853"/>
                    <a:pt x="1429" y="853"/>
                    <a:pt x="1428" y="857"/>
                  </a:cubicBezTo>
                  <a:cubicBezTo>
                    <a:pt x="1428" y="860"/>
                    <a:pt x="1425" y="862"/>
                    <a:pt x="1425" y="865"/>
                  </a:cubicBezTo>
                  <a:cubicBezTo>
                    <a:pt x="1424" y="870"/>
                    <a:pt x="1425" y="877"/>
                    <a:pt x="1424" y="882"/>
                  </a:cubicBezTo>
                  <a:cubicBezTo>
                    <a:pt x="1423" y="886"/>
                    <a:pt x="1421" y="886"/>
                    <a:pt x="1420" y="890"/>
                  </a:cubicBezTo>
                  <a:cubicBezTo>
                    <a:pt x="1418" y="893"/>
                    <a:pt x="1420" y="895"/>
                    <a:pt x="1419" y="898"/>
                  </a:cubicBezTo>
                  <a:cubicBezTo>
                    <a:pt x="1418" y="899"/>
                    <a:pt x="1417" y="899"/>
                    <a:pt x="1416" y="903"/>
                  </a:cubicBezTo>
                  <a:cubicBezTo>
                    <a:pt x="1415" y="910"/>
                    <a:pt x="1416" y="912"/>
                    <a:pt x="1415" y="917"/>
                  </a:cubicBezTo>
                  <a:cubicBezTo>
                    <a:pt x="1414" y="920"/>
                    <a:pt x="1411" y="934"/>
                    <a:pt x="1408" y="941"/>
                  </a:cubicBezTo>
                  <a:cubicBezTo>
                    <a:pt x="1407" y="945"/>
                    <a:pt x="1406" y="945"/>
                    <a:pt x="1405" y="947"/>
                  </a:cubicBezTo>
                  <a:cubicBezTo>
                    <a:pt x="1404" y="951"/>
                    <a:pt x="1404" y="953"/>
                    <a:pt x="1401" y="960"/>
                  </a:cubicBezTo>
                  <a:cubicBezTo>
                    <a:pt x="1398" y="967"/>
                    <a:pt x="1394" y="975"/>
                    <a:pt x="1390" y="987"/>
                  </a:cubicBezTo>
                  <a:cubicBezTo>
                    <a:pt x="1390" y="988"/>
                    <a:pt x="1391" y="989"/>
                    <a:pt x="1390" y="991"/>
                  </a:cubicBezTo>
                  <a:cubicBezTo>
                    <a:pt x="1388" y="994"/>
                    <a:pt x="1388" y="993"/>
                    <a:pt x="1390" y="997"/>
                  </a:cubicBezTo>
                  <a:cubicBezTo>
                    <a:pt x="1389" y="1001"/>
                    <a:pt x="1386" y="1000"/>
                    <a:pt x="1384" y="1003"/>
                  </a:cubicBezTo>
                  <a:cubicBezTo>
                    <a:pt x="1383" y="1007"/>
                    <a:pt x="1383" y="1009"/>
                    <a:pt x="1382" y="1013"/>
                  </a:cubicBezTo>
                  <a:cubicBezTo>
                    <a:pt x="1381" y="1016"/>
                    <a:pt x="1379" y="1018"/>
                    <a:pt x="1377" y="1021"/>
                  </a:cubicBezTo>
                  <a:cubicBezTo>
                    <a:pt x="1374" y="1028"/>
                    <a:pt x="1371" y="1038"/>
                    <a:pt x="1368" y="1043"/>
                  </a:cubicBezTo>
                  <a:cubicBezTo>
                    <a:pt x="1366" y="1047"/>
                    <a:pt x="1362" y="1051"/>
                    <a:pt x="1360" y="1054"/>
                  </a:cubicBezTo>
                  <a:cubicBezTo>
                    <a:pt x="1358" y="1059"/>
                    <a:pt x="1357" y="1064"/>
                    <a:pt x="1354" y="1069"/>
                  </a:cubicBezTo>
                  <a:cubicBezTo>
                    <a:pt x="1353" y="1072"/>
                    <a:pt x="1351" y="1072"/>
                    <a:pt x="1350" y="1075"/>
                  </a:cubicBezTo>
                  <a:cubicBezTo>
                    <a:pt x="1348" y="1079"/>
                    <a:pt x="1348" y="1080"/>
                    <a:pt x="1347" y="1082"/>
                  </a:cubicBezTo>
                  <a:cubicBezTo>
                    <a:pt x="1346" y="1084"/>
                    <a:pt x="1344" y="1085"/>
                    <a:pt x="1343" y="1087"/>
                  </a:cubicBezTo>
                  <a:cubicBezTo>
                    <a:pt x="1337" y="1097"/>
                    <a:pt x="1332" y="1108"/>
                    <a:pt x="1325" y="1119"/>
                  </a:cubicBezTo>
                  <a:cubicBezTo>
                    <a:pt x="1322" y="1124"/>
                    <a:pt x="1317" y="1130"/>
                    <a:pt x="1314" y="1135"/>
                  </a:cubicBezTo>
                  <a:cubicBezTo>
                    <a:pt x="1311" y="1139"/>
                    <a:pt x="1309" y="1144"/>
                    <a:pt x="1303" y="1151"/>
                  </a:cubicBezTo>
                  <a:cubicBezTo>
                    <a:pt x="1302" y="1152"/>
                    <a:pt x="1299" y="1154"/>
                    <a:pt x="1298" y="1156"/>
                  </a:cubicBezTo>
                  <a:cubicBezTo>
                    <a:pt x="1295" y="1160"/>
                    <a:pt x="1296" y="1161"/>
                    <a:pt x="1294" y="1163"/>
                  </a:cubicBezTo>
                  <a:cubicBezTo>
                    <a:pt x="1292" y="1166"/>
                    <a:pt x="1283" y="1177"/>
                    <a:pt x="1278" y="1182"/>
                  </a:cubicBezTo>
                  <a:cubicBezTo>
                    <a:pt x="1277" y="1176"/>
                    <a:pt x="1281" y="1171"/>
                    <a:pt x="1287" y="1165"/>
                  </a:cubicBezTo>
                  <a:cubicBezTo>
                    <a:pt x="1289" y="1163"/>
                    <a:pt x="1291" y="1161"/>
                    <a:pt x="1292" y="1160"/>
                  </a:cubicBezTo>
                  <a:cubicBezTo>
                    <a:pt x="1296" y="1155"/>
                    <a:pt x="1299" y="1150"/>
                    <a:pt x="1302" y="1145"/>
                  </a:cubicBezTo>
                  <a:cubicBezTo>
                    <a:pt x="1304" y="1141"/>
                    <a:pt x="1305" y="1136"/>
                    <a:pt x="1308" y="1131"/>
                  </a:cubicBezTo>
                  <a:cubicBezTo>
                    <a:pt x="1309" y="1129"/>
                    <a:pt x="1313" y="1126"/>
                    <a:pt x="1313" y="1125"/>
                  </a:cubicBezTo>
                  <a:cubicBezTo>
                    <a:pt x="1324" y="1111"/>
                    <a:pt x="1337" y="1080"/>
                    <a:pt x="1346" y="1060"/>
                  </a:cubicBezTo>
                  <a:cubicBezTo>
                    <a:pt x="1349" y="1053"/>
                    <a:pt x="1352" y="1050"/>
                    <a:pt x="1354" y="1043"/>
                  </a:cubicBezTo>
                  <a:cubicBezTo>
                    <a:pt x="1355" y="1040"/>
                    <a:pt x="1354" y="1040"/>
                    <a:pt x="1355" y="1037"/>
                  </a:cubicBezTo>
                  <a:cubicBezTo>
                    <a:pt x="1355" y="1033"/>
                    <a:pt x="1357" y="1024"/>
                    <a:pt x="1362" y="1015"/>
                  </a:cubicBezTo>
                  <a:cubicBezTo>
                    <a:pt x="1363" y="1012"/>
                    <a:pt x="1366" y="1010"/>
                    <a:pt x="1368" y="1006"/>
                  </a:cubicBezTo>
                  <a:cubicBezTo>
                    <a:pt x="1370" y="1002"/>
                    <a:pt x="1369" y="998"/>
                    <a:pt x="1370" y="994"/>
                  </a:cubicBezTo>
                  <a:cubicBezTo>
                    <a:pt x="1372" y="989"/>
                    <a:pt x="1375" y="984"/>
                    <a:pt x="1377" y="978"/>
                  </a:cubicBezTo>
                  <a:cubicBezTo>
                    <a:pt x="1379" y="972"/>
                    <a:pt x="1381" y="963"/>
                    <a:pt x="1382" y="956"/>
                  </a:cubicBezTo>
                  <a:cubicBezTo>
                    <a:pt x="1383" y="952"/>
                    <a:pt x="1384" y="948"/>
                    <a:pt x="1385" y="945"/>
                  </a:cubicBezTo>
                  <a:cubicBezTo>
                    <a:pt x="1385" y="941"/>
                    <a:pt x="1386" y="937"/>
                    <a:pt x="1388" y="932"/>
                  </a:cubicBezTo>
                  <a:cubicBezTo>
                    <a:pt x="1389" y="928"/>
                    <a:pt x="1385" y="930"/>
                    <a:pt x="1386" y="926"/>
                  </a:cubicBezTo>
                  <a:cubicBezTo>
                    <a:pt x="1386" y="917"/>
                    <a:pt x="1390" y="917"/>
                    <a:pt x="1391" y="912"/>
                  </a:cubicBezTo>
                  <a:cubicBezTo>
                    <a:pt x="1393" y="908"/>
                    <a:pt x="1395" y="898"/>
                    <a:pt x="1396" y="891"/>
                  </a:cubicBezTo>
                  <a:cubicBezTo>
                    <a:pt x="1397" y="888"/>
                    <a:pt x="1397" y="885"/>
                    <a:pt x="1397" y="882"/>
                  </a:cubicBezTo>
                  <a:cubicBezTo>
                    <a:pt x="1398" y="878"/>
                    <a:pt x="1400" y="874"/>
                    <a:pt x="1401" y="871"/>
                  </a:cubicBezTo>
                  <a:cubicBezTo>
                    <a:pt x="1402" y="866"/>
                    <a:pt x="1401" y="860"/>
                    <a:pt x="1402" y="854"/>
                  </a:cubicBezTo>
                  <a:cubicBezTo>
                    <a:pt x="1402" y="849"/>
                    <a:pt x="1403" y="845"/>
                    <a:pt x="1403" y="841"/>
                  </a:cubicBezTo>
                  <a:cubicBezTo>
                    <a:pt x="1403" y="837"/>
                    <a:pt x="1404" y="833"/>
                    <a:pt x="1404" y="830"/>
                  </a:cubicBezTo>
                  <a:cubicBezTo>
                    <a:pt x="1405" y="823"/>
                    <a:pt x="1405" y="817"/>
                    <a:pt x="1405" y="814"/>
                  </a:cubicBezTo>
                  <a:cubicBezTo>
                    <a:pt x="1405" y="811"/>
                    <a:pt x="1402" y="810"/>
                    <a:pt x="1402" y="806"/>
                  </a:cubicBezTo>
                  <a:cubicBezTo>
                    <a:pt x="1404" y="797"/>
                    <a:pt x="1407" y="791"/>
                    <a:pt x="1406" y="778"/>
                  </a:cubicBezTo>
                  <a:cubicBezTo>
                    <a:pt x="1406" y="775"/>
                    <a:pt x="1405" y="773"/>
                    <a:pt x="1404" y="770"/>
                  </a:cubicBezTo>
                  <a:cubicBezTo>
                    <a:pt x="1404" y="767"/>
                    <a:pt x="1405" y="765"/>
                    <a:pt x="1405" y="761"/>
                  </a:cubicBezTo>
                  <a:cubicBezTo>
                    <a:pt x="1405" y="759"/>
                    <a:pt x="1405" y="754"/>
                    <a:pt x="1404" y="749"/>
                  </a:cubicBezTo>
                  <a:cubicBezTo>
                    <a:pt x="1404" y="743"/>
                    <a:pt x="1404" y="737"/>
                    <a:pt x="1404" y="731"/>
                  </a:cubicBezTo>
                  <a:cubicBezTo>
                    <a:pt x="1404" y="728"/>
                    <a:pt x="1405" y="724"/>
                    <a:pt x="1405" y="721"/>
                  </a:cubicBezTo>
                  <a:cubicBezTo>
                    <a:pt x="1405" y="718"/>
                    <a:pt x="1403" y="715"/>
                    <a:pt x="1403" y="712"/>
                  </a:cubicBezTo>
                  <a:cubicBezTo>
                    <a:pt x="1402" y="707"/>
                    <a:pt x="1402" y="701"/>
                    <a:pt x="1402" y="697"/>
                  </a:cubicBezTo>
                  <a:cubicBezTo>
                    <a:pt x="1403" y="693"/>
                    <a:pt x="1402" y="687"/>
                    <a:pt x="1401" y="680"/>
                  </a:cubicBezTo>
                  <a:cubicBezTo>
                    <a:pt x="1400" y="674"/>
                    <a:pt x="1399" y="666"/>
                    <a:pt x="1398" y="660"/>
                  </a:cubicBezTo>
                  <a:cubicBezTo>
                    <a:pt x="1397" y="650"/>
                    <a:pt x="1396" y="632"/>
                    <a:pt x="1391" y="617"/>
                  </a:cubicBezTo>
                  <a:cubicBezTo>
                    <a:pt x="1392" y="613"/>
                    <a:pt x="1392" y="617"/>
                    <a:pt x="1395" y="616"/>
                  </a:cubicBezTo>
                  <a:cubicBezTo>
                    <a:pt x="1394" y="610"/>
                    <a:pt x="1392" y="611"/>
                    <a:pt x="1393" y="607"/>
                  </a:cubicBezTo>
                  <a:cubicBezTo>
                    <a:pt x="1391" y="604"/>
                    <a:pt x="1388" y="605"/>
                    <a:pt x="1387" y="598"/>
                  </a:cubicBezTo>
                  <a:cubicBezTo>
                    <a:pt x="1389" y="597"/>
                    <a:pt x="1389" y="601"/>
                    <a:pt x="1391" y="601"/>
                  </a:cubicBezTo>
                  <a:cubicBezTo>
                    <a:pt x="1392" y="598"/>
                    <a:pt x="1388" y="587"/>
                    <a:pt x="1386" y="581"/>
                  </a:cubicBezTo>
                  <a:cubicBezTo>
                    <a:pt x="1385" y="576"/>
                    <a:pt x="1384" y="581"/>
                    <a:pt x="1384" y="583"/>
                  </a:cubicBezTo>
                  <a:cubicBezTo>
                    <a:pt x="1382" y="581"/>
                    <a:pt x="1381" y="571"/>
                    <a:pt x="1379" y="565"/>
                  </a:cubicBezTo>
                  <a:cubicBezTo>
                    <a:pt x="1379" y="563"/>
                    <a:pt x="1381" y="563"/>
                    <a:pt x="1382" y="560"/>
                  </a:cubicBezTo>
                  <a:cubicBezTo>
                    <a:pt x="1382" y="557"/>
                    <a:pt x="1379" y="558"/>
                    <a:pt x="1379" y="557"/>
                  </a:cubicBezTo>
                  <a:cubicBezTo>
                    <a:pt x="1378" y="555"/>
                    <a:pt x="1379" y="552"/>
                    <a:pt x="1378" y="550"/>
                  </a:cubicBezTo>
                  <a:cubicBezTo>
                    <a:pt x="1378" y="546"/>
                    <a:pt x="1376" y="542"/>
                    <a:pt x="1375" y="539"/>
                  </a:cubicBezTo>
                  <a:cubicBezTo>
                    <a:pt x="1374" y="535"/>
                    <a:pt x="1372" y="534"/>
                    <a:pt x="1370" y="530"/>
                  </a:cubicBezTo>
                  <a:cubicBezTo>
                    <a:pt x="1369" y="527"/>
                    <a:pt x="1364" y="515"/>
                    <a:pt x="1363" y="513"/>
                  </a:cubicBezTo>
                  <a:cubicBezTo>
                    <a:pt x="1363" y="511"/>
                    <a:pt x="1363" y="511"/>
                    <a:pt x="1363" y="509"/>
                  </a:cubicBezTo>
                  <a:cubicBezTo>
                    <a:pt x="1360" y="504"/>
                    <a:pt x="1358" y="501"/>
                    <a:pt x="1356" y="497"/>
                  </a:cubicBezTo>
                  <a:cubicBezTo>
                    <a:pt x="1353" y="489"/>
                    <a:pt x="1350" y="479"/>
                    <a:pt x="1347" y="470"/>
                  </a:cubicBezTo>
                  <a:cubicBezTo>
                    <a:pt x="1345" y="468"/>
                    <a:pt x="1344" y="464"/>
                    <a:pt x="1342" y="461"/>
                  </a:cubicBezTo>
                  <a:cubicBezTo>
                    <a:pt x="1341" y="458"/>
                    <a:pt x="1339" y="456"/>
                    <a:pt x="1339" y="453"/>
                  </a:cubicBezTo>
                  <a:cubicBezTo>
                    <a:pt x="1338" y="447"/>
                    <a:pt x="1336" y="448"/>
                    <a:pt x="1332" y="442"/>
                  </a:cubicBezTo>
                  <a:cubicBezTo>
                    <a:pt x="1331" y="440"/>
                    <a:pt x="1331" y="437"/>
                    <a:pt x="1329" y="434"/>
                  </a:cubicBezTo>
                  <a:cubicBezTo>
                    <a:pt x="1328" y="432"/>
                    <a:pt x="1327" y="432"/>
                    <a:pt x="1326" y="430"/>
                  </a:cubicBezTo>
                  <a:cubicBezTo>
                    <a:pt x="1321" y="421"/>
                    <a:pt x="1319" y="412"/>
                    <a:pt x="1314" y="404"/>
                  </a:cubicBezTo>
                  <a:cubicBezTo>
                    <a:pt x="1313" y="401"/>
                    <a:pt x="1310" y="398"/>
                    <a:pt x="1309" y="396"/>
                  </a:cubicBezTo>
                  <a:cubicBezTo>
                    <a:pt x="1304" y="388"/>
                    <a:pt x="1293" y="369"/>
                    <a:pt x="1287" y="360"/>
                  </a:cubicBezTo>
                  <a:cubicBezTo>
                    <a:pt x="1283" y="355"/>
                    <a:pt x="1279" y="350"/>
                    <a:pt x="1275" y="344"/>
                  </a:cubicBezTo>
                  <a:cubicBezTo>
                    <a:pt x="1271" y="339"/>
                    <a:pt x="1267" y="333"/>
                    <a:pt x="1264" y="330"/>
                  </a:cubicBezTo>
                  <a:cubicBezTo>
                    <a:pt x="1260" y="324"/>
                    <a:pt x="1264" y="326"/>
                    <a:pt x="1263" y="323"/>
                  </a:cubicBezTo>
                  <a:cubicBezTo>
                    <a:pt x="1260" y="318"/>
                    <a:pt x="1255" y="316"/>
                    <a:pt x="1251" y="311"/>
                  </a:cubicBezTo>
                  <a:cubicBezTo>
                    <a:pt x="1249" y="309"/>
                    <a:pt x="1248" y="305"/>
                    <a:pt x="1246" y="303"/>
                  </a:cubicBezTo>
                  <a:cubicBezTo>
                    <a:pt x="1243" y="299"/>
                    <a:pt x="1237" y="295"/>
                    <a:pt x="1234" y="291"/>
                  </a:cubicBezTo>
                  <a:cubicBezTo>
                    <a:pt x="1231" y="288"/>
                    <a:pt x="1233" y="288"/>
                    <a:pt x="1230" y="284"/>
                  </a:cubicBezTo>
                  <a:cubicBezTo>
                    <a:pt x="1230" y="285"/>
                    <a:pt x="1223" y="278"/>
                    <a:pt x="1221" y="276"/>
                  </a:cubicBezTo>
                  <a:cubicBezTo>
                    <a:pt x="1222" y="276"/>
                    <a:pt x="1215" y="267"/>
                    <a:pt x="1217" y="267"/>
                  </a:cubicBezTo>
                  <a:cubicBezTo>
                    <a:pt x="1221" y="270"/>
                    <a:pt x="1224" y="273"/>
                    <a:pt x="1229" y="277"/>
                  </a:cubicBezTo>
                  <a:cubicBezTo>
                    <a:pt x="1230" y="279"/>
                    <a:pt x="1233" y="283"/>
                    <a:pt x="1234" y="285"/>
                  </a:cubicBezTo>
                  <a:cubicBezTo>
                    <a:pt x="1238" y="288"/>
                    <a:pt x="1242" y="290"/>
                    <a:pt x="1245" y="293"/>
                  </a:cubicBezTo>
                  <a:cubicBezTo>
                    <a:pt x="1246" y="294"/>
                    <a:pt x="1246" y="297"/>
                    <a:pt x="1248" y="299"/>
                  </a:cubicBezTo>
                  <a:cubicBezTo>
                    <a:pt x="1250" y="302"/>
                    <a:pt x="1254" y="305"/>
                    <a:pt x="1258" y="308"/>
                  </a:cubicBezTo>
                  <a:cubicBezTo>
                    <a:pt x="1263" y="313"/>
                    <a:pt x="1266" y="320"/>
                    <a:pt x="1272" y="326"/>
                  </a:cubicBezTo>
                  <a:cubicBezTo>
                    <a:pt x="1276" y="331"/>
                    <a:pt x="1282" y="335"/>
                    <a:pt x="1285" y="340"/>
                  </a:cubicBezTo>
                  <a:cubicBezTo>
                    <a:pt x="1287" y="342"/>
                    <a:pt x="1289" y="347"/>
                    <a:pt x="1290" y="349"/>
                  </a:cubicBezTo>
                  <a:cubicBezTo>
                    <a:pt x="1293" y="352"/>
                    <a:pt x="1295" y="356"/>
                    <a:pt x="1298" y="360"/>
                  </a:cubicBezTo>
                  <a:cubicBezTo>
                    <a:pt x="1303" y="365"/>
                    <a:pt x="1303" y="365"/>
                    <a:pt x="1303" y="365"/>
                  </a:cubicBezTo>
                  <a:cubicBezTo>
                    <a:pt x="1304" y="367"/>
                    <a:pt x="1305" y="369"/>
                    <a:pt x="1307" y="371"/>
                  </a:cubicBezTo>
                  <a:cubicBezTo>
                    <a:pt x="1312" y="379"/>
                    <a:pt x="1318" y="386"/>
                    <a:pt x="1322" y="392"/>
                  </a:cubicBezTo>
                  <a:cubicBezTo>
                    <a:pt x="1324" y="395"/>
                    <a:pt x="1324" y="398"/>
                    <a:pt x="1326" y="401"/>
                  </a:cubicBezTo>
                  <a:cubicBezTo>
                    <a:pt x="1328" y="405"/>
                    <a:pt x="1331" y="407"/>
                    <a:pt x="1332" y="409"/>
                  </a:cubicBezTo>
                  <a:cubicBezTo>
                    <a:pt x="1334" y="412"/>
                    <a:pt x="1334" y="416"/>
                    <a:pt x="1335" y="418"/>
                  </a:cubicBezTo>
                  <a:cubicBezTo>
                    <a:pt x="1337" y="421"/>
                    <a:pt x="1340" y="425"/>
                    <a:pt x="1342" y="428"/>
                  </a:cubicBezTo>
                  <a:cubicBezTo>
                    <a:pt x="1343" y="433"/>
                    <a:pt x="1344" y="437"/>
                    <a:pt x="1345" y="441"/>
                  </a:cubicBezTo>
                  <a:cubicBezTo>
                    <a:pt x="1349" y="448"/>
                    <a:pt x="1347" y="439"/>
                    <a:pt x="1350" y="443"/>
                  </a:cubicBezTo>
                  <a:cubicBezTo>
                    <a:pt x="1352" y="449"/>
                    <a:pt x="1355" y="453"/>
                    <a:pt x="1358" y="458"/>
                  </a:cubicBezTo>
                  <a:cubicBezTo>
                    <a:pt x="1360" y="463"/>
                    <a:pt x="1363" y="468"/>
                    <a:pt x="1366" y="472"/>
                  </a:cubicBezTo>
                  <a:cubicBezTo>
                    <a:pt x="1367" y="475"/>
                    <a:pt x="1367" y="479"/>
                    <a:pt x="1368" y="482"/>
                  </a:cubicBezTo>
                  <a:cubicBezTo>
                    <a:pt x="1368" y="484"/>
                    <a:pt x="1370" y="486"/>
                    <a:pt x="1371" y="488"/>
                  </a:cubicBezTo>
                  <a:cubicBezTo>
                    <a:pt x="1372" y="490"/>
                    <a:pt x="1374" y="492"/>
                    <a:pt x="1375" y="494"/>
                  </a:cubicBezTo>
                  <a:cubicBezTo>
                    <a:pt x="1375" y="495"/>
                    <a:pt x="1375" y="501"/>
                    <a:pt x="1376" y="502"/>
                  </a:cubicBezTo>
                  <a:cubicBezTo>
                    <a:pt x="1377" y="505"/>
                    <a:pt x="1380" y="509"/>
                    <a:pt x="1381" y="512"/>
                  </a:cubicBezTo>
                  <a:cubicBezTo>
                    <a:pt x="1383" y="516"/>
                    <a:pt x="1384" y="519"/>
                    <a:pt x="1385" y="523"/>
                  </a:cubicBezTo>
                  <a:cubicBezTo>
                    <a:pt x="1387" y="527"/>
                    <a:pt x="1388" y="531"/>
                    <a:pt x="1389" y="534"/>
                  </a:cubicBezTo>
                  <a:cubicBezTo>
                    <a:pt x="1390" y="538"/>
                    <a:pt x="1393" y="542"/>
                    <a:pt x="1395" y="547"/>
                  </a:cubicBezTo>
                  <a:cubicBezTo>
                    <a:pt x="1397" y="552"/>
                    <a:pt x="1398" y="557"/>
                    <a:pt x="1399" y="561"/>
                  </a:cubicBezTo>
                  <a:cubicBezTo>
                    <a:pt x="1400" y="565"/>
                    <a:pt x="1403" y="566"/>
                    <a:pt x="1404" y="568"/>
                  </a:cubicBezTo>
                  <a:cubicBezTo>
                    <a:pt x="1406" y="573"/>
                    <a:pt x="1407" y="578"/>
                    <a:pt x="1408" y="584"/>
                  </a:cubicBezTo>
                  <a:cubicBezTo>
                    <a:pt x="1409" y="586"/>
                    <a:pt x="1409" y="589"/>
                    <a:pt x="1410" y="592"/>
                  </a:cubicBezTo>
                  <a:cubicBezTo>
                    <a:pt x="1410" y="595"/>
                    <a:pt x="1411" y="597"/>
                    <a:pt x="1412" y="600"/>
                  </a:cubicBezTo>
                  <a:cubicBezTo>
                    <a:pt x="1412" y="603"/>
                    <a:pt x="1415" y="606"/>
                    <a:pt x="1415" y="610"/>
                  </a:cubicBezTo>
                  <a:cubicBezTo>
                    <a:pt x="1416" y="613"/>
                    <a:pt x="1416" y="616"/>
                    <a:pt x="1417" y="619"/>
                  </a:cubicBezTo>
                  <a:cubicBezTo>
                    <a:pt x="1418" y="624"/>
                    <a:pt x="1420" y="626"/>
                    <a:pt x="1421" y="631"/>
                  </a:cubicBezTo>
                  <a:cubicBezTo>
                    <a:pt x="1422" y="636"/>
                    <a:pt x="1421" y="641"/>
                    <a:pt x="1422" y="646"/>
                  </a:cubicBezTo>
                  <a:cubicBezTo>
                    <a:pt x="1423" y="649"/>
                    <a:pt x="1424" y="653"/>
                    <a:pt x="1425" y="656"/>
                  </a:cubicBezTo>
                  <a:cubicBezTo>
                    <a:pt x="1425" y="660"/>
                    <a:pt x="1424" y="660"/>
                    <a:pt x="1424" y="662"/>
                  </a:cubicBezTo>
                  <a:cubicBezTo>
                    <a:pt x="1424" y="665"/>
                    <a:pt x="1426" y="667"/>
                    <a:pt x="1426" y="669"/>
                  </a:cubicBezTo>
                  <a:cubicBezTo>
                    <a:pt x="1427" y="671"/>
                    <a:pt x="1425" y="671"/>
                    <a:pt x="1425" y="675"/>
                  </a:cubicBezTo>
                  <a:cubicBezTo>
                    <a:pt x="1426" y="685"/>
                    <a:pt x="1428" y="696"/>
                    <a:pt x="1432" y="700"/>
                  </a:cubicBezTo>
                  <a:cubicBezTo>
                    <a:pt x="1431" y="707"/>
                    <a:pt x="1431" y="712"/>
                    <a:pt x="1433" y="724"/>
                  </a:cubicBezTo>
                  <a:cubicBezTo>
                    <a:pt x="1434" y="727"/>
                    <a:pt x="1435" y="731"/>
                    <a:pt x="1435" y="734"/>
                  </a:cubicBezTo>
                  <a:cubicBezTo>
                    <a:pt x="1436" y="737"/>
                    <a:pt x="1435" y="740"/>
                    <a:pt x="1435" y="745"/>
                  </a:cubicBezTo>
                  <a:cubicBezTo>
                    <a:pt x="1435" y="752"/>
                    <a:pt x="1435" y="756"/>
                    <a:pt x="1435" y="761"/>
                  </a:cubicBezTo>
                  <a:cubicBezTo>
                    <a:pt x="1434" y="768"/>
                    <a:pt x="1432" y="761"/>
                    <a:pt x="1434" y="767"/>
                  </a:cubicBezTo>
                  <a:cubicBezTo>
                    <a:pt x="1434" y="768"/>
                    <a:pt x="1434" y="770"/>
                    <a:pt x="1435" y="773"/>
                  </a:cubicBezTo>
                  <a:cubicBezTo>
                    <a:pt x="1435" y="777"/>
                    <a:pt x="1435" y="780"/>
                    <a:pt x="1434" y="783"/>
                  </a:cubicBezTo>
                  <a:cubicBezTo>
                    <a:pt x="1434" y="790"/>
                    <a:pt x="1434" y="783"/>
                    <a:pt x="1432" y="785"/>
                  </a:cubicBezTo>
                  <a:close/>
                  <a:moveTo>
                    <a:pt x="389" y="109"/>
                  </a:moveTo>
                  <a:cubicBezTo>
                    <a:pt x="387" y="113"/>
                    <a:pt x="385" y="112"/>
                    <a:pt x="379" y="115"/>
                  </a:cubicBezTo>
                  <a:cubicBezTo>
                    <a:pt x="378" y="113"/>
                    <a:pt x="386" y="109"/>
                    <a:pt x="389" y="109"/>
                  </a:cubicBezTo>
                  <a:close/>
                  <a:moveTo>
                    <a:pt x="997" y="105"/>
                  </a:moveTo>
                  <a:cubicBezTo>
                    <a:pt x="995" y="103"/>
                    <a:pt x="992" y="102"/>
                    <a:pt x="990" y="101"/>
                  </a:cubicBezTo>
                  <a:cubicBezTo>
                    <a:pt x="987" y="100"/>
                    <a:pt x="985" y="99"/>
                    <a:pt x="982" y="99"/>
                  </a:cubicBezTo>
                  <a:cubicBezTo>
                    <a:pt x="978" y="97"/>
                    <a:pt x="975" y="96"/>
                    <a:pt x="975" y="93"/>
                  </a:cubicBezTo>
                  <a:cubicBezTo>
                    <a:pt x="977" y="94"/>
                    <a:pt x="984" y="96"/>
                    <a:pt x="989" y="98"/>
                  </a:cubicBezTo>
                  <a:cubicBezTo>
                    <a:pt x="994" y="100"/>
                    <a:pt x="999" y="103"/>
                    <a:pt x="997" y="105"/>
                  </a:cubicBezTo>
                  <a:close/>
                  <a:moveTo>
                    <a:pt x="335" y="144"/>
                  </a:moveTo>
                  <a:cubicBezTo>
                    <a:pt x="334" y="146"/>
                    <a:pt x="333" y="149"/>
                    <a:pt x="330" y="151"/>
                  </a:cubicBezTo>
                  <a:cubicBezTo>
                    <a:pt x="327" y="154"/>
                    <a:pt x="326" y="153"/>
                    <a:pt x="323" y="154"/>
                  </a:cubicBezTo>
                  <a:cubicBezTo>
                    <a:pt x="317" y="158"/>
                    <a:pt x="310" y="166"/>
                    <a:pt x="304" y="168"/>
                  </a:cubicBezTo>
                  <a:cubicBezTo>
                    <a:pt x="302" y="164"/>
                    <a:pt x="309" y="161"/>
                    <a:pt x="316" y="157"/>
                  </a:cubicBezTo>
                  <a:cubicBezTo>
                    <a:pt x="323" y="152"/>
                    <a:pt x="330" y="145"/>
                    <a:pt x="335" y="144"/>
                  </a:cubicBezTo>
                  <a:close/>
                  <a:moveTo>
                    <a:pt x="914" y="75"/>
                  </a:moveTo>
                  <a:cubicBezTo>
                    <a:pt x="911" y="78"/>
                    <a:pt x="898" y="74"/>
                    <a:pt x="891" y="72"/>
                  </a:cubicBezTo>
                  <a:cubicBezTo>
                    <a:pt x="880" y="69"/>
                    <a:pt x="868" y="64"/>
                    <a:pt x="859" y="64"/>
                  </a:cubicBezTo>
                  <a:cubicBezTo>
                    <a:pt x="856" y="64"/>
                    <a:pt x="850" y="63"/>
                    <a:pt x="846" y="62"/>
                  </a:cubicBezTo>
                  <a:cubicBezTo>
                    <a:pt x="842" y="62"/>
                    <a:pt x="840" y="60"/>
                    <a:pt x="838" y="60"/>
                  </a:cubicBezTo>
                  <a:cubicBezTo>
                    <a:pt x="834" y="59"/>
                    <a:pt x="831" y="61"/>
                    <a:pt x="827" y="60"/>
                  </a:cubicBezTo>
                  <a:cubicBezTo>
                    <a:pt x="817" y="59"/>
                    <a:pt x="809" y="58"/>
                    <a:pt x="802" y="56"/>
                  </a:cubicBezTo>
                  <a:cubicBezTo>
                    <a:pt x="794" y="54"/>
                    <a:pt x="788" y="52"/>
                    <a:pt x="781" y="50"/>
                  </a:cubicBezTo>
                  <a:cubicBezTo>
                    <a:pt x="775" y="48"/>
                    <a:pt x="780" y="53"/>
                    <a:pt x="775" y="52"/>
                  </a:cubicBezTo>
                  <a:cubicBezTo>
                    <a:pt x="770" y="53"/>
                    <a:pt x="770" y="50"/>
                    <a:pt x="764" y="51"/>
                  </a:cubicBezTo>
                  <a:cubicBezTo>
                    <a:pt x="769" y="45"/>
                    <a:pt x="783" y="48"/>
                    <a:pt x="793" y="49"/>
                  </a:cubicBezTo>
                  <a:cubicBezTo>
                    <a:pt x="801" y="50"/>
                    <a:pt x="812" y="52"/>
                    <a:pt x="822" y="53"/>
                  </a:cubicBezTo>
                  <a:cubicBezTo>
                    <a:pt x="824" y="54"/>
                    <a:pt x="830" y="56"/>
                    <a:pt x="829" y="55"/>
                  </a:cubicBezTo>
                  <a:cubicBezTo>
                    <a:pt x="833" y="56"/>
                    <a:pt x="838" y="55"/>
                    <a:pt x="841" y="55"/>
                  </a:cubicBezTo>
                  <a:cubicBezTo>
                    <a:pt x="845" y="55"/>
                    <a:pt x="848" y="57"/>
                    <a:pt x="849" y="57"/>
                  </a:cubicBezTo>
                  <a:cubicBezTo>
                    <a:pt x="850" y="58"/>
                    <a:pt x="852" y="57"/>
                    <a:pt x="854" y="58"/>
                  </a:cubicBezTo>
                  <a:cubicBezTo>
                    <a:pt x="861" y="59"/>
                    <a:pt x="866" y="61"/>
                    <a:pt x="871" y="63"/>
                  </a:cubicBezTo>
                  <a:cubicBezTo>
                    <a:pt x="872" y="63"/>
                    <a:pt x="875" y="62"/>
                    <a:pt x="875" y="62"/>
                  </a:cubicBezTo>
                  <a:cubicBezTo>
                    <a:pt x="877" y="62"/>
                    <a:pt x="877" y="63"/>
                    <a:pt x="877" y="63"/>
                  </a:cubicBezTo>
                  <a:cubicBezTo>
                    <a:pt x="880" y="64"/>
                    <a:pt x="884" y="65"/>
                    <a:pt x="887" y="65"/>
                  </a:cubicBezTo>
                  <a:cubicBezTo>
                    <a:pt x="889" y="66"/>
                    <a:pt x="891" y="66"/>
                    <a:pt x="892" y="66"/>
                  </a:cubicBezTo>
                  <a:cubicBezTo>
                    <a:pt x="894" y="67"/>
                    <a:pt x="896" y="67"/>
                    <a:pt x="897" y="68"/>
                  </a:cubicBezTo>
                  <a:cubicBezTo>
                    <a:pt x="904" y="70"/>
                    <a:pt x="910" y="72"/>
                    <a:pt x="914" y="75"/>
                  </a:cubicBezTo>
                  <a:close/>
                  <a:moveTo>
                    <a:pt x="294" y="177"/>
                  </a:moveTo>
                  <a:cubicBezTo>
                    <a:pt x="290" y="180"/>
                    <a:pt x="286" y="184"/>
                    <a:pt x="282" y="187"/>
                  </a:cubicBezTo>
                  <a:cubicBezTo>
                    <a:pt x="278" y="191"/>
                    <a:pt x="274" y="194"/>
                    <a:pt x="270" y="195"/>
                  </a:cubicBezTo>
                  <a:cubicBezTo>
                    <a:pt x="272" y="193"/>
                    <a:pt x="276" y="187"/>
                    <a:pt x="281" y="183"/>
                  </a:cubicBezTo>
                  <a:cubicBezTo>
                    <a:pt x="287" y="179"/>
                    <a:pt x="292" y="176"/>
                    <a:pt x="294" y="177"/>
                  </a:cubicBezTo>
                  <a:close/>
                  <a:moveTo>
                    <a:pt x="703" y="45"/>
                  </a:moveTo>
                  <a:cubicBezTo>
                    <a:pt x="705" y="49"/>
                    <a:pt x="697" y="48"/>
                    <a:pt x="691" y="48"/>
                  </a:cubicBezTo>
                  <a:cubicBezTo>
                    <a:pt x="689" y="48"/>
                    <a:pt x="685" y="48"/>
                    <a:pt x="682" y="48"/>
                  </a:cubicBezTo>
                  <a:cubicBezTo>
                    <a:pt x="679" y="48"/>
                    <a:pt x="677" y="48"/>
                    <a:pt x="674" y="49"/>
                  </a:cubicBezTo>
                  <a:cubicBezTo>
                    <a:pt x="668" y="50"/>
                    <a:pt x="662" y="52"/>
                    <a:pt x="655" y="53"/>
                  </a:cubicBezTo>
                  <a:cubicBezTo>
                    <a:pt x="653" y="53"/>
                    <a:pt x="650" y="54"/>
                    <a:pt x="646" y="54"/>
                  </a:cubicBezTo>
                  <a:cubicBezTo>
                    <a:pt x="643" y="55"/>
                    <a:pt x="638" y="55"/>
                    <a:pt x="634" y="56"/>
                  </a:cubicBezTo>
                  <a:cubicBezTo>
                    <a:pt x="625" y="56"/>
                    <a:pt x="617" y="57"/>
                    <a:pt x="615" y="56"/>
                  </a:cubicBezTo>
                  <a:cubicBezTo>
                    <a:pt x="614" y="56"/>
                    <a:pt x="608" y="56"/>
                    <a:pt x="608" y="56"/>
                  </a:cubicBezTo>
                  <a:cubicBezTo>
                    <a:pt x="602" y="58"/>
                    <a:pt x="602" y="60"/>
                    <a:pt x="599" y="60"/>
                  </a:cubicBezTo>
                  <a:cubicBezTo>
                    <a:pt x="595" y="61"/>
                    <a:pt x="592" y="61"/>
                    <a:pt x="589" y="61"/>
                  </a:cubicBezTo>
                  <a:cubicBezTo>
                    <a:pt x="584" y="62"/>
                    <a:pt x="579" y="63"/>
                    <a:pt x="574" y="64"/>
                  </a:cubicBezTo>
                  <a:cubicBezTo>
                    <a:pt x="569" y="65"/>
                    <a:pt x="564" y="67"/>
                    <a:pt x="559" y="68"/>
                  </a:cubicBezTo>
                  <a:cubicBezTo>
                    <a:pt x="551" y="69"/>
                    <a:pt x="540" y="74"/>
                    <a:pt x="536" y="70"/>
                  </a:cubicBezTo>
                  <a:cubicBezTo>
                    <a:pt x="548" y="68"/>
                    <a:pt x="558" y="64"/>
                    <a:pt x="570" y="62"/>
                  </a:cubicBezTo>
                  <a:cubicBezTo>
                    <a:pt x="574" y="61"/>
                    <a:pt x="579" y="61"/>
                    <a:pt x="583" y="60"/>
                  </a:cubicBezTo>
                  <a:cubicBezTo>
                    <a:pt x="587" y="60"/>
                    <a:pt x="591" y="57"/>
                    <a:pt x="594" y="57"/>
                  </a:cubicBezTo>
                  <a:cubicBezTo>
                    <a:pt x="596" y="56"/>
                    <a:pt x="600" y="58"/>
                    <a:pt x="602" y="57"/>
                  </a:cubicBezTo>
                  <a:cubicBezTo>
                    <a:pt x="603" y="57"/>
                    <a:pt x="606" y="54"/>
                    <a:pt x="609" y="53"/>
                  </a:cubicBezTo>
                  <a:cubicBezTo>
                    <a:pt x="620" y="52"/>
                    <a:pt x="634" y="51"/>
                    <a:pt x="647" y="49"/>
                  </a:cubicBezTo>
                  <a:cubicBezTo>
                    <a:pt x="653" y="49"/>
                    <a:pt x="658" y="47"/>
                    <a:pt x="663" y="47"/>
                  </a:cubicBezTo>
                  <a:cubicBezTo>
                    <a:pt x="667" y="46"/>
                    <a:pt x="672" y="46"/>
                    <a:pt x="676" y="46"/>
                  </a:cubicBezTo>
                  <a:cubicBezTo>
                    <a:pt x="680" y="46"/>
                    <a:pt x="684" y="46"/>
                    <a:pt x="687" y="46"/>
                  </a:cubicBezTo>
                  <a:cubicBezTo>
                    <a:pt x="691" y="46"/>
                    <a:pt x="695" y="47"/>
                    <a:pt x="697" y="46"/>
                  </a:cubicBezTo>
                  <a:cubicBezTo>
                    <a:pt x="699" y="46"/>
                    <a:pt x="700" y="42"/>
                    <a:pt x="703" y="45"/>
                  </a:cubicBezTo>
                  <a:close/>
                  <a:moveTo>
                    <a:pt x="267" y="198"/>
                  </a:moveTo>
                  <a:cubicBezTo>
                    <a:pt x="263" y="202"/>
                    <a:pt x="258" y="206"/>
                    <a:pt x="254" y="211"/>
                  </a:cubicBezTo>
                  <a:cubicBezTo>
                    <a:pt x="249" y="215"/>
                    <a:pt x="244" y="221"/>
                    <a:pt x="238" y="226"/>
                  </a:cubicBezTo>
                  <a:cubicBezTo>
                    <a:pt x="235" y="228"/>
                    <a:pt x="222" y="240"/>
                    <a:pt x="221" y="238"/>
                  </a:cubicBezTo>
                  <a:cubicBezTo>
                    <a:pt x="221" y="235"/>
                    <a:pt x="225" y="234"/>
                    <a:pt x="228" y="231"/>
                  </a:cubicBezTo>
                  <a:cubicBezTo>
                    <a:pt x="232" y="227"/>
                    <a:pt x="239" y="220"/>
                    <a:pt x="244" y="215"/>
                  </a:cubicBezTo>
                  <a:cubicBezTo>
                    <a:pt x="247" y="214"/>
                    <a:pt x="250" y="212"/>
                    <a:pt x="252" y="210"/>
                  </a:cubicBezTo>
                  <a:cubicBezTo>
                    <a:pt x="255" y="207"/>
                    <a:pt x="260" y="195"/>
                    <a:pt x="267" y="198"/>
                  </a:cubicBezTo>
                  <a:close/>
                  <a:moveTo>
                    <a:pt x="219" y="242"/>
                  </a:moveTo>
                  <a:cubicBezTo>
                    <a:pt x="222" y="244"/>
                    <a:pt x="213" y="249"/>
                    <a:pt x="209" y="253"/>
                  </a:cubicBezTo>
                  <a:cubicBezTo>
                    <a:pt x="204" y="258"/>
                    <a:pt x="200" y="265"/>
                    <a:pt x="196" y="270"/>
                  </a:cubicBezTo>
                  <a:cubicBezTo>
                    <a:pt x="194" y="272"/>
                    <a:pt x="191" y="272"/>
                    <a:pt x="190" y="272"/>
                  </a:cubicBezTo>
                  <a:cubicBezTo>
                    <a:pt x="184" y="280"/>
                    <a:pt x="181" y="289"/>
                    <a:pt x="172" y="295"/>
                  </a:cubicBezTo>
                  <a:cubicBezTo>
                    <a:pt x="173" y="289"/>
                    <a:pt x="180" y="283"/>
                    <a:pt x="184" y="279"/>
                  </a:cubicBezTo>
                  <a:cubicBezTo>
                    <a:pt x="186" y="277"/>
                    <a:pt x="185" y="276"/>
                    <a:pt x="187" y="275"/>
                  </a:cubicBezTo>
                  <a:cubicBezTo>
                    <a:pt x="190" y="272"/>
                    <a:pt x="191" y="272"/>
                    <a:pt x="193" y="270"/>
                  </a:cubicBezTo>
                  <a:cubicBezTo>
                    <a:pt x="194" y="269"/>
                    <a:pt x="193" y="266"/>
                    <a:pt x="194" y="265"/>
                  </a:cubicBezTo>
                  <a:cubicBezTo>
                    <a:pt x="196" y="262"/>
                    <a:pt x="198" y="262"/>
                    <a:pt x="200" y="260"/>
                  </a:cubicBezTo>
                  <a:cubicBezTo>
                    <a:pt x="202" y="258"/>
                    <a:pt x="203" y="256"/>
                    <a:pt x="206" y="253"/>
                  </a:cubicBezTo>
                  <a:cubicBezTo>
                    <a:pt x="210" y="249"/>
                    <a:pt x="215" y="246"/>
                    <a:pt x="219" y="242"/>
                  </a:cubicBezTo>
                  <a:close/>
                  <a:moveTo>
                    <a:pt x="1214" y="265"/>
                  </a:moveTo>
                  <a:cubicBezTo>
                    <a:pt x="1212" y="267"/>
                    <a:pt x="1199" y="257"/>
                    <a:pt x="1203" y="254"/>
                  </a:cubicBezTo>
                  <a:cubicBezTo>
                    <a:pt x="1206" y="257"/>
                    <a:pt x="1212" y="261"/>
                    <a:pt x="1214" y="265"/>
                  </a:cubicBezTo>
                  <a:close/>
                  <a:moveTo>
                    <a:pt x="520" y="76"/>
                  </a:moveTo>
                  <a:cubicBezTo>
                    <a:pt x="518" y="79"/>
                    <a:pt x="508" y="81"/>
                    <a:pt x="501" y="83"/>
                  </a:cubicBezTo>
                  <a:cubicBezTo>
                    <a:pt x="500" y="79"/>
                    <a:pt x="518" y="74"/>
                    <a:pt x="520" y="76"/>
                  </a:cubicBezTo>
                  <a:close/>
                  <a:moveTo>
                    <a:pt x="533" y="73"/>
                  </a:moveTo>
                  <a:cubicBezTo>
                    <a:pt x="529" y="75"/>
                    <a:pt x="526" y="77"/>
                    <a:pt x="522" y="76"/>
                  </a:cubicBezTo>
                  <a:cubicBezTo>
                    <a:pt x="521" y="74"/>
                    <a:pt x="534" y="69"/>
                    <a:pt x="533" y="73"/>
                  </a:cubicBezTo>
                  <a:close/>
                  <a:moveTo>
                    <a:pt x="486" y="86"/>
                  </a:moveTo>
                  <a:cubicBezTo>
                    <a:pt x="485" y="91"/>
                    <a:pt x="478" y="91"/>
                    <a:pt x="472" y="92"/>
                  </a:cubicBezTo>
                  <a:cubicBezTo>
                    <a:pt x="471" y="90"/>
                    <a:pt x="480" y="88"/>
                    <a:pt x="486" y="86"/>
                  </a:cubicBezTo>
                  <a:close/>
                  <a:moveTo>
                    <a:pt x="499" y="83"/>
                  </a:moveTo>
                  <a:cubicBezTo>
                    <a:pt x="497" y="85"/>
                    <a:pt x="493" y="87"/>
                    <a:pt x="490" y="87"/>
                  </a:cubicBezTo>
                  <a:cubicBezTo>
                    <a:pt x="489" y="85"/>
                    <a:pt x="496" y="83"/>
                    <a:pt x="499" y="83"/>
                  </a:cubicBezTo>
                  <a:close/>
                  <a:moveTo>
                    <a:pt x="163" y="307"/>
                  </a:moveTo>
                  <a:cubicBezTo>
                    <a:pt x="161" y="313"/>
                    <a:pt x="152" y="323"/>
                    <a:pt x="146" y="332"/>
                  </a:cubicBezTo>
                  <a:cubicBezTo>
                    <a:pt x="142" y="337"/>
                    <a:pt x="141" y="343"/>
                    <a:pt x="136" y="346"/>
                  </a:cubicBezTo>
                  <a:cubicBezTo>
                    <a:pt x="135" y="345"/>
                    <a:pt x="136" y="343"/>
                    <a:pt x="135" y="343"/>
                  </a:cubicBezTo>
                  <a:cubicBezTo>
                    <a:pt x="137" y="339"/>
                    <a:pt x="139" y="336"/>
                    <a:pt x="141" y="333"/>
                  </a:cubicBezTo>
                  <a:cubicBezTo>
                    <a:pt x="144" y="329"/>
                    <a:pt x="146" y="326"/>
                    <a:pt x="149" y="323"/>
                  </a:cubicBezTo>
                  <a:cubicBezTo>
                    <a:pt x="154" y="317"/>
                    <a:pt x="160" y="311"/>
                    <a:pt x="163" y="307"/>
                  </a:cubicBezTo>
                  <a:close/>
                  <a:moveTo>
                    <a:pt x="97" y="410"/>
                  </a:moveTo>
                  <a:cubicBezTo>
                    <a:pt x="101" y="412"/>
                    <a:pt x="96" y="418"/>
                    <a:pt x="93" y="421"/>
                  </a:cubicBezTo>
                  <a:cubicBezTo>
                    <a:pt x="91" y="420"/>
                    <a:pt x="95" y="415"/>
                    <a:pt x="97" y="410"/>
                  </a:cubicBezTo>
                  <a:close/>
                  <a:moveTo>
                    <a:pt x="279" y="1306"/>
                  </a:moveTo>
                  <a:cubicBezTo>
                    <a:pt x="274" y="1302"/>
                    <a:pt x="266" y="1297"/>
                    <a:pt x="264" y="1293"/>
                  </a:cubicBezTo>
                  <a:cubicBezTo>
                    <a:pt x="266" y="1291"/>
                    <a:pt x="283" y="1304"/>
                    <a:pt x="279" y="1306"/>
                  </a:cubicBezTo>
                  <a:close/>
                  <a:moveTo>
                    <a:pt x="1290" y="1120"/>
                  </a:moveTo>
                  <a:cubicBezTo>
                    <a:pt x="1288" y="1123"/>
                    <a:pt x="1284" y="1132"/>
                    <a:pt x="1283" y="1128"/>
                  </a:cubicBezTo>
                  <a:cubicBezTo>
                    <a:pt x="1285" y="1126"/>
                    <a:pt x="1289" y="1117"/>
                    <a:pt x="1290" y="1120"/>
                  </a:cubicBezTo>
                  <a:close/>
                  <a:moveTo>
                    <a:pt x="410" y="1381"/>
                  </a:moveTo>
                  <a:cubicBezTo>
                    <a:pt x="412" y="1380"/>
                    <a:pt x="413" y="1378"/>
                    <a:pt x="416" y="1377"/>
                  </a:cubicBezTo>
                  <a:cubicBezTo>
                    <a:pt x="421" y="1380"/>
                    <a:pt x="417" y="1387"/>
                    <a:pt x="410" y="1381"/>
                  </a:cubicBezTo>
                  <a:close/>
                  <a:moveTo>
                    <a:pt x="1257" y="1167"/>
                  </a:moveTo>
                  <a:cubicBezTo>
                    <a:pt x="1257" y="1170"/>
                    <a:pt x="1251" y="1173"/>
                    <a:pt x="1249" y="1175"/>
                  </a:cubicBezTo>
                  <a:cubicBezTo>
                    <a:pt x="1249" y="1171"/>
                    <a:pt x="1255" y="1168"/>
                    <a:pt x="1257" y="1167"/>
                  </a:cubicBezTo>
                  <a:close/>
                  <a:moveTo>
                    <a:pt x="1229" y="1201"/>
                  </a:moveTo>
                  <a:cubicBezTo>
                    <a:pt x="1227" y="1200"/>
                    <a:pt x="1235" y="1193"/>
                    <a:pt x="1235" y="1190"/>
                  </a:cubicBezTo>
                  <a:cubicBezTo>
                    <a:pt x="1237" y="1189"/>
                    <a:pt x="1239" y="1187"/>
                    <a:pt x="1240" y="1188"/>
                  </a:cubicBezTo>
                  <a:cubicBezTo>
                    <a:pt x="1238" y="1193"/>
                    <a:pt x="1232" y="1195"/>
                    <a:pt x="1229" y="1201"/>
                  </a:cubicBezTo>
                  <a:close/>
                  <a:moveTo>
                    <a:pt x="1205" y="1229"/>
                  </a:moveTo>
                  <a:cubicBezTo>
                    <a:pt x="1202" y="1227"/>
                    <a:pt x="1208" y="1223"/>
                    <a:pt x="1211" y="1220"/>
                  </a:cubicBezTo>
                  <a:cubicBezTo>
                    <a:pt x="1211" y="1222"/>
                    <a:pt x="1209" y="1225"/>
                    <a:pt x="1205" y="1229"/>
                  </a:cubicBezTo>
                  <a:close/>
                  <a:moveTo>
                    <a:pt x="1195" y="1240"/>
                  </a:moveTo>
                  <a:cubicBezTo>
                    <a:pt x="1192" y="1237"/>
                    <a:pt x="1196" y="1235"/>
                    <a:pt x="1200" y="1232"/>
                  </a:cubicBezTo>
                  <a:cubicBezTo>
                    <a:pt x="1201" y="1233"/>
                    <a:pt x="1198" y="1236"/>
                    <a:pt x="1195" y="1240"/>
                  </a:cubicBezTo>
                  <a:close/>
                  <a:moveTo>
                    <a:pt x="1150" y="1281"/>
                  </a:moveTo>
                  <a:cubicBezTo>
                    <a:pt x="1144" y="1286"/>
                    <a:pt x="1144" y="1286"/>
                    <a:pt x="1144" y="1286"/>
                  </a:cubicBezTo>
                  <a:cubicBezTo>
                    <a:pt x="1141" y="1284"/>
                    <a:pt x="1149" y="1278"/>
                    <a:pt x="1150" y="1281"/>
                  </a:cubicBezTo>
                  <a:close/>
                  <a:moveTo>
                    <a:pt x="804" y="85"/>
                  </a:moveTo>
                  <a:cubicBezTo>
                    <a:pt x="799" y="84"/>
                    <a:pt x="795" y="84"/>
                    <a:pt x="793" y="82"/>
                  </a:cubicBezTo>
                  <a:cubicBezTo>
                    <a:pt x="795" y="80"/>
                    <a:pt x="807" y="80"/>
                    <a:pt x="804" y="85"/>
                  </a:cubicBezTo>
                  <a:close/>
                  <a:moveTo>
                    <a:pt x="624" y="1441"/>
                  </a:moveTo>
                  <a:cubicBezTo>
                    <a:pt x="624" y="1438"/>
                    <a:pt x="630" y="1436"/>
                    <a:pt x="634" y="1439"/>
                  </a:cubicBezTo>
                  <a:cubicBezTo>
                    <a:pt x="632" y="1440"/>
                    <a:pt x="630" y="1442"/>
                    <a:pt x="624" y="1441"/>
                  </a:cubicBezTo>
                  <a:close/>
                  <a:moveTo>
                    <a:pt x="836" y="90"/>
                  </a:moveTo>
                  <a:cubicBezTo>
                    <a:pt x="830" y="89"/>
                    <a:pt x="825" y="89"/>
                    <a:pt x="820" y="88"/>
                  </a:cubicBezTo>
                  <a:cubicBezTo>
                    <a:pt x="815" y="88"/>
                    <a:pt x="810" y="88"/>
                    <a:pt x="807" y="87"/>
                  </a:cubicBezTo>
                  <a:cubicBezTo>
                    <a:pt x="805" y="84"/>
                    <a:pt x="819" y="85"/>
                    <a:pt x="824" y="86"/>
                  </a:cubicBezTo>
                  <a:cubicBezTo>
                    <a:pt x="823" y="86"/>
                    <a:pt x="839" y="86"/>
                    <a:pt x="836" y="90"/>
                  </a:cubicBezTo>
                  <a:close/>
                  <a:moveTo>
                    <a:pt x="867" y="96"/>
                  </a:moveTo>
                  <a:cubicBezTo>
                    <a:pt x="862" y="96"/>
                    <a:pt x="859" y="96"/>
                    <a:pt x="856" y="95"/>
                  </a:cubicBezTo>
                  <a:cubicBezTo>
                    <a:pt x="854" y="95"/>
                    <a:pt x="852" y="94"/>
                    <a:pt x="850" y="94"/>
                  </a:cubicBezTo>
                  <a:cubicBezTo>
                    <a:pt x="848" y="93"/>
                    <a:pt x="846" y="93"/>
                    <a:pt x="843" y="93"/>
                  </a:cubicBezTo>
                  <a:cubicBezTo>
                    <a:pt x="844" y="91"/>
                    <a:pt x="849" y="90"/>
                    <a:pt x="854" y="91"/>
                  </a:cubicBezTo>
                  <a:cubicBezTo>
                    <a:pt x="859" y="92"/>
                    <a:pt x="865" y="95"/>
                    <a:pt x="867" y="96"/>
                  </a:cubicBezTo>
                  <a:close/>
                  <a:moveTo>
                    <a:pt x="1063" y="1343"/>
                  </a:moveTo>
                  <a:cubicBezTo>
                    <a:pt x="1055" y="1348"/>
                    <a:pt x="1055" y="1348"/>
                    <a:pt x="1055" y="1348"/>
                  </a:cubicBezTo>
                  <a:cubicBezTo>
                    <a:pt x="1051" y="1346"/>
                    <a:pt x="1062" y="1339"/>
                    <a:pt x="1063" y="1343"/>
                  </a:cubicBezTo>
                  <a:close/>
                  <a:moveTo>
                    <a:pt x="903" y="1412"/>
                  </a:moveTo>
                  <a:cubicBezTo>
                    <a:pt x="908" y="1410"/>
                    <a:pt x="909" y="1411"/>
                    <a:pt x="913" y="1409"/>
                  </a:cubicBezTo>
                  <a:cubicBezTo>
                    <a:pt x="914" y="1412"/>
                    <a:pt x="902" y="1416"/>
                    <a:pt x="903" y="1412"/>
                  </a:cubicBezTo>
                  <a:close/>
                  <a:moveTo>
                    <a:pt x="729" y="1443"/>
                  </a:moveTo>
                  <a:cubicBezTo>
                    <a:pt x="727" y="1440"/>
                    <a:pt x="737" y="1441"/>
                    <a:pt x="739" y="1441"/>
                  </a:cubicBezTo>
                  <a:cubicBezTo>
                    <a:pt x="739" y="1443"/>
                    <a:pt x="730" y="1445"/>
                    <a:pt x="729" y="1443"/>
                  </a:cubicBezTo>
                  <a:close/>
                  <a:moveTo>
                    <a:pt x="709" y="1443"/>
                  </a:moveTo>
                  <a:cubicBezTo>
                    <a:pt x="709" y="1439"/>
                    <a:pt x="717" y="1443"/>
                    <a:pt x="722" y="1442"/>
                  </a:cubicBezTo>
                  <a:cubicBezTo>
                    <a:pt x="723" y="1444"/>
                    <a:pt x="711" y="1445"/>
                    <a:pt x="709" y="1443"/>
                  </a:cubicBezTo>
                  <a:close/>
                  <a:moveTo>
                    <a:pt x="669" y="1442"/>
                  </a:moveTo>
                  <a:cubicBezTo>
                    <a:pt x="667" y="1439"/>
                    <a:pt x="677" y="1441"/>
                    <a:pt x="678" y="1442"/>
                  </a:cubicBezTo>
                  <a:cubicBezTo>
                    <a:pt x="679" y="1444"/>
                    <a:pt x="669" y="1444"/>
                    <a:pt x="669" y="1442"/>
                  </a:cubicBezTo>
                  <a:close/>
                  <a:moveTo>
                    <a:pt x="612" y="1438"/>
                  </a:moveTo>
                  <a:cubicBezTo>
                    <a:pt x="609" y="1437"/>
                    <a:pt x="605" y="1437"/>
                    <a:pt x="605" y="1436"/>
                  </a:cubicBezTo>
                  <a:cubicBezTo>
                    <a:pt x="603" y="1433"/>
                    <a:pt x="616" y="1435"/>
                    <a:pt x="612" y="1438"/>
                  </a:cubicBezTo>
                  <a:close/>
                  <a:moveTo>
                    <a:pt x="833" y="1431"/>
                  </a:moveTo>
                  <a:cubicBezTo>
                    <a:pt x="830" y="1432"/>
                    <a:pt x="827" y="1432"/>
                    <a:pt x="824" y="1433"/>
                  </a:cubicBezTo>
                  <a:cubicBezTo>
                    <a:pt x="825" y="1431"/>
                    <a:pt x="827" y="1430"/>
                    <a:pt x="829" y="1429"/>
                  </a:cubicBezTo>
                  <a:cubicBezTo>
                    <a:pt x="831" y="1429"/>
                    <a:pt x="833" y="1429"/>
                    <a:pt x="833" y="1431"/>
                  </a:cubicBezTo>
                  <a:close/>
                  <a:moveTo>
                    <a:pt x="261" y="1279"/>
                  </a:moveTo>
                  <a:cubicBezTo>
                    <a:pt x="256" y="1275"/>
                    <a:pt x="253" y="1272"/>
                    <a:pt x="256" y="1270"/>
                  </a:cubicBezTo>
                  <a:cubicBezTo>
                    <a:pt x="259" y="1271"/>
                    <a:pt x="266" y="1278"/>
                    <a:pt x="261" y="1279"/>
                  </a:cubicBezTo>
                  <a:close/>
                  <a:moveTo>
                    <a:pt x="246" y="1263"/>
                  </a:moveTo>
                  <a:cubicBezTo>
                    <a:pt x="250" y="1265"/>
                    <a:pt x="254" y="1267"/>
                    <a:pt x="252" y="1270"/>
                  </a:cubicBezTo>
                  <a:cubicBezTo>
                    <a:pt x="249" y="1269"/>
                    <a:pt x="243" y="1264"/>
                    <a:pt x="246" y="1263"/>
                  </a:cubicBezTo>
                  <a:close/>
                  <a:moveTo>
                    <a:pt x="320" y="1323"/>
                  </a:moveTo>
                  <a:cubicBezTo>
                    <a:pt x="312" y="1314"/>
                    <a:pt x="299" y="1308"/>
                    <a:pt x="291" y="1300"/>
                  </a:cubicBezTo>
                  <a:cubicBezTo>
                    <a:pt x="294" y="1298"/>
                    <a:pt x="300" y="1302"/>
                    <a:pt x="304" y="1305"/>
                  </a:cubicBezTo>
                  <a:cubicBezTo>
                    <a:pt x="309" y="1309"/>
                    <a:pt x="311" y="1313"/>
                    <a:pt x="319" y="1317"/>
                  </a:cubicBezTo>
                  <a:cubicBezTo>
                    <a:pt x="319" y="1319"/>
                    <a:pt x="321" y="1321"/>
                    <a:pt x="320" y="1323"/>
                  </a:cubicBezTo>
                  <a:close/>
                  <a:moveTo>
                    <a:pt x="282" y="1294"/>
                  </a:moveTo>
                  <a:cubicBezTo>
                    <a:pt x="278" y="1291"/>
                    <a:pt x="279" y="1290"/>
                    <a:pt x="275" y="1288"/>
                  </a:cubicBezTo>
                  <a:cubicBezTo>
                    <a:pt x="277" y="1286"/>
                    <a:pt x="281" y="1288"/>
                    <a:pt x="284" y="1291"/>
                  </a:cubicBezTo>
                  <a:cubicBezTo>
                    <a:pt x="281" y="1291"/>
                    <a:pt x="284" y="1292"/>
                    <a:pt x="282" y="1294"/>
                  </a:cubicBezTo>
                  <a:close/>
                  <a:moveTo>
                    <a:pt x="221" y="1239"/>
                  </a:moveTo>
                  <a:cubicBezTo>
                    <a:pt x="222" y="1236"/>
                    <a:pt x="226" y="1241"/>
                    <a:pt x="229" y="1244"/>
                  </a:cubicBezTo>
                  <a:cubicBezTo>
                    <a:pt x="233" y="1247"/>
                    <a:pt x="241" y="1253"/>
                    <a:pt x="238" y="1255"/>
                  </a:cubicBezTo>
                  <a:cubicBezTo>
                    <a:pt x="232" y="1251"/>
                    <a:pt x="229" y="1245"/>
                    <a:pt x="221" y="1239"/>
                  </a:cubicBezTo>
                  <a:close/>
                  <a:moveTo>
                    <a:pt x="262" y="242"/>
                  </a:moveTo>
                  <a:cubicBezTo>
                    <a:pt x="265" y="244"/>
                    <a:pt x="263" y="247"/>
                    <a:pt x="260" y="250"/>
                  </a:cubicBezTo>
                  <a:cubicBezTo>
                    <a:pt x="256" y="251"/>
                    <a:pt x="259" y="246"/>
                    <a:pt x="262" y="242"/>
                  </a:cubicBezTo>
                  <a:close/>
                  <a:moveTo>
                    <a:pt x="403" y="1366"/>
                  </a:moveTo>
                  <a:cubicBezTo>
                    <a:pt x="412" y="1370"/>
                    <a:pt x="426" y="1371"/>
                    <a:pt x="437" y="1379"/>
                  </a:cubicBezTo>
                  <a:cubicBezTo>
                    <a:pt x="437" y="1382"/>
                    <a:pt x="431" y="1379"/>
                    <a:pt x="427" y="1378"/>
                  </a:cubicBezTo>
                  <a:cubicBezTo>
                    <a:pt x="420" y="1376"/>
                    <a:pt x="413" y="1373"/>
                    <a:pt x="403" y="1366"/>
                  </a:cubicBezTo>
                  <a:close/>
                  <a:moveTo>
                    <a:pt x="455" y="128"/>
                  </a:moveTo>
                  <a:cubicBezTo>
                    <a:pt x="463" y="126"/>
                    <a:pt x="474" y="120"/>
                    <a:pt x="479" y="120"/>
                  </a:cubicBezTo>
                  <a:cubicBezTo>
                    <a:pt x="482" y="121"/>
                    <a:pt x="466" y="128"/>
                    <a:pt x="463" y="129"/>
                  </a:cubicBezTo>
                  <a:cubicBezTo>
                    <a:pt x="460" y="130"/>
                    <a:pt x="455" y="130"/>
                    <a:pt x="455" y="128"/>
                  </a:cubicBezTo>
                  <a:close/>
                  <a:moveTo>
                    <a:pt x="539" y="1417"/>
                  </a:moveTo>
                  <a:cubicBezTo>
                    <a:pt x="540" y="1415"/>
                    <a:pt x="548" y="1417"/>
                    <a:pt x="550" y="1419"/>
                  </a:cubicBezTo>
                  <a:cubicBezTo>
                    <a:pt x="548" y="1420"/>
                    <a:pt x="542" y="1419"/>
                    <a:pt x="539" y="1417"/>
                  </a:cubicBezTo>
                  <a:close/>
                  <a:moveTo>
                    <a:pt x="367" y="1348"/>
                  </a:moveTo>
                  <a:cubicBezTo>
                    <a:pt x="367" y="1344"/>
                    <a:pt x="377" y="1351"/>
                    <a:pt x="379" y="1353"/>
                  </a:cubicBezTo>
                  <a:cubicBezTo>
                    <a:pt x="377" y="1355"/>
                    <a:pt x="371" y="1351"/>
                    <a:pt x="367" y="1348"/>
                  </a:cubicBezTo>
                  <a:close/>
                  <a:moveTo>
                    <a:pt x="631" y="1430"/>
                  </a:moveTo>
                  <a:cubicBezTo>
                    <a:pt x="650" y="1431"/>
                    <a:pt x="632" y="1437"/>
                    <a:pt x="631" y="1430"/>
                  </a:cubicBezTo>
                  <a:close/>
                  <a:moveTo>
                    <a:pt x="453" y="1387"/>
                  </a:moveTo>
                  <a:cubicBezTo>
                    <a:pt x="455" y="1386"/>
                    <a:pt x="459" y="1387"/>
                    <a:pt x="464" y="1389"/>
                  </a:cubicBezTo>
                  <a:cubicBezTo>
                    <a:pt x="468" y="1391"/>
                    <a:pt x="472" y="1394"/>
                    <a:pt x="476" y="1395"/>
                  </a:cubicBezTo>
                  <a:cubicBezTo>
                    <a:pt x="479" y="1396"/>
                    <a:pt x="482" y="1394"/>
                    <a:pt x="485" y="1395"/>
                  </a:cubicBezTo>
                  <a:cubicBezTo>
                    <a:pt x="487" y="1396"/>
                    <a:pt x="489" y="1398"/>
                    <a:pt x="491" y="1399"/>
                  </a:cubicBezTo>
                  <a:cubicBezTo>
                    <a:pt x="495" y="1401"/>
                    <a:pt x="498" y="1401"/>
                    <a:pt x="500" y="1403"/>
                  </a:cubicBezTo>
                  <a:cubicBezTo>
                    <a:pt x="493" y="1405"/>
                    <a:pt x="484" y="1399"/>
                    <a:pt x="477" y="1396"/>
                  </a:cubicBezTo>
                  <a:cubicBezTo>
                    <a:pt x="475" y="1396"/>
                    <a:pt x="471" y="1396"/>
                    <a:pt x="470" y="1395"/>
                  </a:cubicBezTo>
                  <a:cubicBezTo>
                    <a:pt x="464" y="1394"/>
                    <a:pt x="458" y="1390"/>
                    <a:pt x="453" y="1387"/>
                  </a:cubicBezTo>
                  <a:close/>
                  <a:moveTo>
                    <a:pt x="201" y="308"/>
                  </a:moveTo>
                  <a:cubicBezTo>
                    <a:pt x="203" y="309"/>
                    <a:pt x="198" y="314"/>
                    <a:pt x="196" y="315"/>
                  </a:cubicBezTo>
                  <a:cubicBezTo>
                    <a:pt x="196" y="313"/>
                    <a:pt x="199" y="309"/>
                    <a:pt x="201" y="308"/>
                  </a:cubicBezTo>
                  <a:close/>
                  <a:moveTo>
                    <a:pt x="403" y="154"/>
                  </a:moveTo>
                  <a:cubicBezTo>
                    <a:pt x="405" y="156"/>
                    <a:pt x="392" y="164"/>
                    <a:pt x="391" y="160"/>
                  </a:cubicBezTo>
                  <a:cubicBezTo>
                    <a:pt x="393" y="158"/>
                    <a:pt x="400" y="154"/>
                    <a:pt x="403" y="154"/>
                  </a:cubicBezTo>
                  <a:close/>
                  <a:moveTo>
                    <a:pt x="438" y="138"/>
                  </a:moveTo>
                  <a:cubicBezTo>
                    <a:pt x="438" y="141"/>
                    <a:pt x="430" y="143"/>
                    <a:pt x="425" y="146"/>
                  </a:cubicBezTo>
                  <a:cubicBezTo>
                    <a:pt x="417" y="150"/>
                    <a:pt x="418" y="151"/>
                    <a:pt x="410" y="153"/>
                  </a:cubicBezTo>
                  <a:cubicBezTo>
                    <a:pt x="408" y="153"/>
                    <a:pt x="406" y="155"/>
                    <a:pt x="406" y="153"/>
                  </a:cubicBezTo>
                  <a:cubicBezTo>
                    <a:pt x="411" y="150"/>
                    <a:pt x="416" y="147"/>
                    <a:pt x="422" y="144"/>
                  </a:cubicBezTo>
                  <a:cubicBezTo>
                    <a:pt x="427" y="142"/>
                    <a:pt x="433" y="140"/>
                    <a:pt x="438" y="138"/>
                  </a:cubicBezTo>
                  <a:close/>
                  <a:moveTo>
                    <a:pt x="501" y="1404"/>
                  </a:moveTo>
                  <a:cubicBezTo>
                    <a:pt x="503" y="1403"/>
                    <a:pt x="506" y="1404"/>
                    <a:pt x="511" y="1404"/>
                  </a:cubicBezTo>
                  <a:cubicBezTo>
                    <a:pt x="509" y="1406"/>
                    <a:pt x="505" y="1408"/>
                    <a:pt x="501" y="1404"/>
                  </a:cubicBezTo>
                  <a:close/>
                  <a:moveTo>
                    <a:pt x="696" y="1435"/>
                  </a:moveTo>
                  <a:cubicBezTo>
                    <a:pt x="694" y="1435"/>
                    <a:pt x="691" y="1436"/>
                    <a:pt x="689" y="1435"/>
                  </a:cubicBezTo>
                  <a:cubicBezTo>
                    <a:pt x="687" y="1431"/>
                    <a:pt x="699" y="1431"/>
                    <a:pt x="696" y="1435"/>
                  </a:cubicBezTo>
                  <a:close/>
                  <a:moveTo>
                    <a:pt x="314" y="208"/>
                  </a:moveTo>
                  <a:cubicBezTo>
                    <a:pt x="318" y="209"/>
                    <a:pt x="316" y="216"/>
                    <a:pt x="317" y="219"/>
                  </a:cubicBezTo>
                  <a:cubicBezTo>
                    <a:pt x="312" y="221"/>
                    <a:pt x="309" y="227"/>
                    <a:pt x="304" y="231"/>
                  </a:cubicBezTo>
                  <a:cubicBezTo>
                    <a:pt x="301" y="233"/>
                    <a:pt x="298" y="233"/>
                    <a:pt x="295" y="236"/>
                  </a:cubicBezTo>
                  <a:cubicBezTo>
                    <a:pt x="292" y="238"/>
                    <a:pt x="290" y="241"/>
                    <a:pt x="287" y="243"/>
                  </a:cubicBezTo>
                  <a:cubicBezTo>
                    <a:pt x="284" y="246"/>
                    <a:pt x="280" y="248"/>
                    <a:pt x="278" y="250"/>
                  </a:cubicBezTo>
                  <a:cubicBezTo>
                    <a:pt x="275" y="252"/>
                    <a:pt x="275" y="254"/>
                    <a:pt x="272" y="257"/>
                  </a:cubicBezTo>
                  <a:cubicBezTo>
                    <a:pt x="269" y="260"/>
                    <a:pt x="262" y="265"/>
                    <a:pt x="257" y="270"/>
                  </a:cubicBezTo>
                  <a:cubicBezTo>
                    <a:pt x="255" y="272"/>
                    <a:pt x="252" y="276"/>
                    <a:pt x="250" y="278"/>
                  </a:cubicBezTo>
                  <a:cubicBezTo>
                    <a:pt x="247" y="281"/>
                    <a:pt x="241" y="282"/>
                    <a:pt x="238" y="286"/>
                  </a:cubicBezTo>
                  <a:cubicBezTo>
                    <a:pt x="235" y="289"/>
                    <a:pt x="235" y="292"/>
                    <a:pt x="231" y="296"/>
                  </a:cubicBezTo>
                  <a:cubicBezTo>
                    <a:pt x="231" y="297"/>
                    <a:pt x="227" y="298"/>
                    <a:pt x="226" y="299"/>
                  </a:cubicBezTo>
                  <a:cubicBezTo>
                    <a:pt x="225" y="301"/>
                    <a:pt x="222" y="305"/>
                    <a:pt x="219" y="307"/>
                  </a:cubicBezTo>
                  <a:cubicBezTo>
                    <a:pt x="217" y="310"/>
                    <a:pt x="214" y="313"/>
                    <a:pt x="212" y="315"/>
                  </a:cubicBezTo>
                  <a:cubicBezTo>
                    <a:pt x="205" y="324"/>
                    <a:pt x="203" y="331"/>
                    <a:pt x="193" y="334"/>
                  </a:cubicBezTo>
                  <a:cubicBezTo>
                    <a:pt x="189" y="343"/>
                    <a:pt x="183" y="350"/>
                    <a:pt x="177" y="357"/>
                  </a:cubicBezTo>
                  <a:cubicBezTo>
                    <a:pt x="170" y="365"/>
                    <a:pt x="164" y="371"/>
                    <a:pt x="158" y="377"/>
                  </a:cubicBezTo>
                  <a:cubicBezTo>
                    <a:pt x="160" y="374"/>
                    <a:pt x="159" y="369"/>
                    <a:pt x="161" y="366"/>
                  </a:cubicBezTo>
                  <a:cubicBezTo>
                    <a:pt x="163" y="363"/>
                    <a:pt x="168" y="359"/>
                    <a:pt x="170" y="357"/>
                  </a:cubicBezTo>
                  <a:cubicBezTo>
                    <a:pt x="174" y="352"/>
                    <a:pt x="176" y="346"/>
                    <a:pt x="181" y="340"/>
                  </a:cubicBezTo>
                  <a:cubicBezTo>
                    <a:pt x="183" y="337"/>
                    <a:pt x="187" y="335"/>
                    <a:pt x="189" y="331"/>
                  </a:cubicBezTo>
                  <a:cubicBezTo>
                    <a:pt x="198" y="320"/>
                    <a:pt x="213" y="303"/>
                    <a:pt x="225" y="290"/>
                  </a:cubicBezTo>
                  <a:cubicBezTo>
                    <a:pt x="228" y="287"/>
                    <a:pt x="232" y="282"/>
                    <a:pt x="236" y="277"/>
                  </a:cubicBezTo>
                  <a:cubicBezTo>
                    <a:pt x="241" y="272"/>
                    <a:pt x="246" y="266"/>
                    <a:pt x="250" y="262"/>
                  </a:cubicBezTo>
                  <a:cubicBezTo>
                    <a:pt x="252" y="260"/>
                    <a:pt x="254" y="259"/>
                    <a:pt x="256" y="257"/>
                  </a:cubicBezTo>
                  <a:cubicBezTo>
                    <a:pt x="258" y="256"/>
                    <a:pt x="260" y="255"/>
                    <a:pt x="262" y="253"/>
                  </a:cubicBezTo>
                  <a:cubicBezTo>
                    <a:pt x="266" y="249"/>
                    <a:pt x="269" y="244"/>
                    <a:pt x="274" y="239"/>
                  </a:cubicBezTo>
                  <a:cubicBezTo>
                    <a:pt x="277" y="237"/>
                    <a:pt x="280" y="235"/>
                    <a:pt x="283" y="233"/>
                  </a:cubicBezTo>
                  <a:cubicBezTo>
                    <a:pt x="288" y="229"/>
                    <a:pt x="294" y="224"/>
                    <a:pt x="299" y="220"/>
                  </a:cubicBezTo>
                  <a:cubicBezTo>
                    <a:pt x="301" y="218"/>
                    <a:pt x="304" y="216"/>
                    <a:pt x="306" y="214"/>
                  </a:cubicBezTo>
                  <a:cubicBezTo>
                    <a:pt x="309" y="212"/>
                    <a:pt x="312" y="210"/>
                    <a:pt x="314" y="208"/>
                  </a:cubicBezTo>
                  <a:close/>
                  <a:moveTo>
                    <a:pt x="1323" y="497"/>
                  </a:moveTo>
                  <a:cubicBezTo>
                    <a:pt x="1320" y="492"/>
                    <a:pt x="1317" y="487"/>
                    <a:pt x="1316" y="480"/>
                  </a:cubicBezTo>
                  <a:cubicBezTo>
                    <a:pt x="1319" y="479"/>
                    <a:pt x="1328" y="496"/>
                    <a:pt x="1323" y="497"/>
                  </a:cubicBezTo>
                  <a:close/>
                  <a:moveTo>
                    <a:pt x="1331" y="511"/>
                  </a:moveTo>
                  <a:cubicBezTo>
                    <a:pt x="1328" y="514"/>
                    <a:pt x="1325" y="504"/>
                    <a:pt x="1328" y="504"/>
                  </a:cubicBezTo>
                  <a:cubicBezTo>
                    <a:pt x="1331" y="507"/>
                    <a:pt x="1329" y="507"/>
                    <a:pt x="1331" y="511"/>
                  </a:cubicBezTo>
                  <a:close/>
                  <a:moveTo>
                    <a:pt x="1369" y="656"/>
                  </a:moveTo>
                  <a:cubicBezTo>
                    <a:pt x="1367" y="653"/>
                    <a:pt x="1368" y="654"/>
                    <a:pt x="1367" y="649"/>
                  </a:cubicBezTo>
                  <a:cubicBezTo>
                    <a:pt x="1370" y="647"/>
                    <a:pt x="1372" y="657"/>
                    <a:pt x="1369" y="656"/>
                  </a:cubicBezTo>
                  <a:close/>
                  <a:moveTo>
                    <a:pt x="978" y="1374"/>
                  </a:moveTo>
                  <a:cubicBezTo>
                    <a:pt x="987" y="1371"/>
                    <a:pt x="987" y="1368"/>
                    <a:pt x="994" y="1365"/>
                  </a:cubicBezTo>
                  <a:cubicBezTo>
                    <a:pt x="993" y="1366"/>
                    <a:pt x="990" y="1370"/>
                    <a:pt x="987" y="1372"/>
                  </a:cubicBezTo>
                  <a:cubicBezTo>
                    <a:pt x="983" y="1375"/>
                    <a:pt x="980" y="1376"/>
                    <a:pt x="978" y="1374"/>
                  </a:cubicBezTo>
                  <a:close/>
                  <a:moveTo>
                    <a:pt x="597" y="1425"/>
                  </a:moveTo>
                  <a:cubicBezTo>
                    <a:pt x="595" y="1428"/>
                    <a:pt x="591" y="1424"/>
                    <a:pt x="588" y="1424"/>
                  </a:cubicBezTo>
                  <a:cubicBezTo>
                    <a:pt x="589" y="1423"/>
                    <a:pt x="591" y="1423"/>
                    <a:pt x="593" y="1423"/>
                  </a:cubicBezTo>
                  <a:cubicBezTo>
                    <a:pt x="595" y="1423"/>
                    <a:pt x="596" y="1424"/>
                    <a:pt x="597" y="1425"/>
                  </a:cubicBezTo>
                  <a:close/>
                  <a:moveTo>
                    <a:pt x="542" y="1414"/>
                  </a:moveTo>
                  <a:cubicBezTo>
                    <a:pt x="541" y="1412"/>
                    <a:pt x="555" y="1414"/>
                    <a:pt x="552" y="1417"/>
                  </a:cubicBezTo>
                  <a:cubicBezTo>
                    <a:pt x="550" y="1417"/>
                    <a:pt x="544" y="1416"/>
                    <a:pt x="542" y="1414"/>
                  </a:cubicBezTo>
                  <a:close/>
                  <a:moveTo>
                    <a:pt x="790" y="91"/>
                  </a:moveTo>
                  <a:cubicBezTo>
                    <a:pt x="794" y="92"/>
                    <a:pt x="803" y="91"/>
                    <a:pt x="800" y="94"/>
                  </a:cubicBezTo>
                  <a:cubicBezTo>
                    <a:pt x="797" y="93"/>
                    <a:pt x="788" y="94"/>
                    <a:pt x="790" y="91"/>
                  </a:cubicBezTo>
                  <a:close/>
                  <a:moveTo>
                    <a:pt x="320" y="1310"/>
                  </a:moveTo>
                  <a:cubicBezTo>
                    <a:pt x="322" y="1307"/>
                    <a:pt x="322" y="1307"/>
                    <a:pt x="322" y="1307"/>
                  </a:cubicBezTo>
                  <a:cubicBezTo>
                    <a:pt x="325" y="1309"/>
                    <a:pt x="325" y="1311"/>
                    <a:pt x="327" y="1312"/>
                  </a:cubicBezTo>
                  <a:cubicBezTo>
                    <a:pt x="326" y="1313"/>
                    <a:pt x="324" y="1312"/>
                    <a:pt x="320" y="1310"/>
                  </a:cubicBezTo>
                  <a:close/>
                  <a:moveTo>
                    <a:pt x="869" y="1405"/>
                  </a:moveTo>
                  <a:cubicBezTo>
                    <a:pt x="869" y="1402"/>
                    <a:pt x="873" y="1400"/>
                    <a:pt x="879" y="1399"/>
                  </a:cubicBezTo>
                  <a:cubicBezTo>
                    <a:pt x="885" y="1398"/>
                    <a:pt x="893" y="1397"/>
                    <a:pt x="899" y="1395"/>
                  </a:cubicBezTo>
                  <a:cubicBezTo>
                    <a:pt x="902" y="1394"/>
                    <a:pt x="902" y="1393"/>
                    <a:pt x="904" y="1392"/>
                  </a:cubicBezTo>
                  <a:cubicBezTo>
                    <a:pt x="904" y="1392"/>
                    <a:pt x="907" y="1392"/>
                    <a:pt x="909" y="1392"/>
                  </a:cubicBezTo>
                  <a:cubicBezTo>
                    <a:pt x="916" y="1389"/>
                    <a:pt x="923" y="1387"/>
                    <a:pt x="928" y="1385"/>
                  </a:cubicBezTo>
                  <a:cubicBezTo>
                    <a:pt x="929" y="1385"/>
                    <a:pt x="931" y="1387"/>
                    <a:pt x="934" y="1385"/>
                  </a:cubicBezTo>
                  <a:cubicBezTo>
                    <a:pt x="935" y="1388"/>
                    <a:pt x="935" y="1388"/>
                    <a:pt x="935" y="1388"/>
                  </a:cubicBezTo>
                  <a:cubicBezTo>
                    <a:pt x="932" y="1390"/>
                    <a:pt x="930" y="1390"/>
                    <a:pt x="926" y="1391"/>
                  </a:cubicBezTo>
                  <a:cubicBezTo>
                    <a:pt x="922" y="1392"/>
                    <a:pt x="919" y="1391"/>
                    <a:pt x="915" y="1392"/>
                  </a:cubicBezTo>
                  <a:cubicBezTo>
                    <a:pt x="911" y="1393"/>
                    <a:pt x="902" y="1397"/>
                    <a:pt x="893" y="1400"/>
                  </a:cubicBezTo>
                  <a:cubicBezTo>
                    <a:pt x="886" y="1401"/>
                    <a:pt x="877" y="1403"/>
                    <a:pt x="869" y="1405"/>
                  </a:cubicBezTo>
                  <a:close/>
                  <a:moveTo>
                    <a:pt x="851" y="1408"/>
                  </a:moveTo>
                  <a:cubicBezTo>
                    <a:pt x="852" y="1407"/>
                    <a:pt x="855" y="1406"/>
                    <a:pt x="858" y="1406"/>
                  </a:cubicBezTo>
                  <a:cubicBezTo>
                    <a:pt x="861" y="1405"/>
                    <a:pt x="863" y="1405"/>
                    <a:pt x="863" y="1407"/>
                  </a:cubicBezTo>
                  <a:cubicBezTo>
                    <a:pt x="860" y="1408"/>
                    <a:pt x="851" y="1412"/>
                    <a:pt x="851" y="1408"/>
                  </a:cubicBezTo>
                  <a:close/>
                  <a:moveTo>
                    <a:pt x="356" y="1327"/>
                  </a:moveTo>
                  <a:cubicBezTo>
                    <a:pt x="361" y="1328"/>
                    <a:pt x="365" y="1328"/>
                    <a:pt x="372" y="1333"/>
                  </a:cubicBezTo>
                  <a:cubicBezTo>
                    <a:pt x="369" y="1336"/>
                    <a:pt x="360" y="1332"/>
                    <a:pt x="356" y="1327"/>
                  </a:cubicBezTo>
                  <a:close/>
                  <a:moveTo>
                    <a:pt x="828" y="1414"/>
                  </a:moveTo>
                  <a:cubicBezTo>
                    <a:pt x="826" y="1415"/>
                    <a:pt x="823" y="1415"/>
                    <a:pt x="820" y="1416"/>
                  </a:cubicBezTo>
                  <a:cubicBezTo>
                    <a:pt x="818" y="1414"/>
                    <a:pt x="821" y="1413"/>
                    <a:pt x="824" y="1413"/>
                  </a:cubicBezTo>
                  <a:cubicBezTo>
                    <a:pt x="826" y="1412"/>
                    <a:pt x="829" y="1412"/>
                    <a:pt x="828" y="1414"/>
                  </a:cubicBezTo>
                  <a:close/>
                  <a:moveTo>
                    <a:pt x="460" y="1380"/>
                  </a:moveTo>
                  <a:cubicBezTo>
                    <a:pt x="454" y="1378"/>
                    <a:pt x="455" y="1376"/>
                    <a:pt x="453" y="1374"/>
                  </a:cubicBezTo>
                  <a:cubicBezTo>
                    <a:pt x="455" y="1373"/>
                    <a:pt x="463" y="1378"/>
                    <a:pt x="460" y="1380"/>
                  </a:cubicBezTo>
                  <a:close/>
                  <a:moveTo>
                    <a:pt x="1174" y="288"/>
                  </a:moveTo>
                  <a:cubicBezTo>
                    <a:pt x="1173" y="290"/>
                    <a:pt x="1170" y="289"/>
                    <a:pt x="1167" y="285"/>
                  </a:cubicBezTo>
                  <a:cubicBezTo>
                    <a:pt x="1168" y="283"/>
                    <a:pt x="1171" y="285"/>
                    <a:pt x="1174" y="288"/>
                  </a:cubicBezTo>
                  <a:close/>
                  <a:moveTo>
                    <a:pt x="645" y="1422"/>
                  </a:moveTo>
                  <a:cubicBezTo>
                    <a:pt x="636" y="1421"/>
                    <a:pt x="635" y="1417"/>
                    <a:pt x="625" y="1416"/>
                  </a:cubicBezTo>
                  <a:cubicBezTo>
                    <a:pt x="625" y="1412"/>
                    <a:pt x="634" y="1415"/>
                    <a:pt x="638" y="1416"/>
                  </a:cubicBezTo>
                  <a:cubicBezTo>
                    <a:pt x="644" y="1416"/>
                    <a:pt x="650" y="1415"/>
                    <a:pt x="654" y="1417"/>
                  </a:cubicBezTo>
                  <a:cubicBezTo>
                    <a:pt x="651" y="1418"/>
                    <a:pt x="647" y="1418"/>
                    <a:pt x="641" y="1418"/>
                  </a:cubicBezTo>
                  <a:cubicBezTo>
                    <a:pt x="639" y="1420"/>
                    <a:pt x="647" y="1419"/>
                    <a:pt x="645" y="1422"/>
                  </a:cubicBezTo>
                  <a:close/>
                  <a:moveTo>
                    <a:pt x="661" y="1420"/>
                  </a:moveTo>
                  <a:cubicBezTo>
                    <a:pt x="656" y="1420"/>
                    <a:pt x="657" y="1418"/>
                    <a:pt x="659" y="1418"/>
                  </a:cubicBezTo>
                  <a:cubicBezTo>
                    <a:pt x="661" y="1417"/>
                    <a:pt x="665" y="1416"/>
                    <a:pt x="666" y="1418"/>
                  </a:cubicBezTo>
                  <a:cubicBezTo>
                    <a:pt x="667" y="1420"/>
                    <a:pt x="658" y="1417"/>
                    <a:pt x="661" y="1420"/>
                  </a:cubicBezTo>
                  <a:close/>
                  <a:moveTo>
                    <a:pt x="1312" y="507"/>
                  </a:moveTo>
                  <a:cubicBezTo>
                    <a:pt x="1312" y="504"/>
                    <a:pt x="1307" y="498"/>
                    <a:pt x="1311" y="498"/>
                  </a:cubicBezTo>
                  <a:cubicBezTo>
                    <a:pt x="1313" y="502"/>
                    <a:pt x="1316" y="506"/>
                    <a:pt x="1312" y="507"/>
                  </a:cubicBezTo>
                  <a:close/>
                  <a:moveTo>
                    <a:pt x="709" y="1418"/>
                  </a:moveTo>
                  <a:cubicBezTo>
                    <a:pt x="708" y="1415"/>
                    <a:pt x="722" y="1416"/>
                    <a:pt x="720" y="1419"/>
                  </a:cubicBezTo>
                  <a:cubicBezTo>
                    <a:pt x="715" y="1420"/>
                    <a:pt x="712" y="1420"/>
                    <a:pt x="709" y="1418"/>
                  </a:cubicBezTo>
                  <a:close/>
                  <a:moveTo>
                    <a:pt x="1207" y="340"/>
                  </a:moveTo>
                  <a:cubicBezTo>
                    <a:pt x="1206" y="338"/>
                    <a:pt x="1205" y="336"/>
                    <a:pt x="1204" y="334"/>
                  </a:cubicBezTo>
                  <a:cubicBezTo>
                    <a:pt x="1209" y="333"/>
                    <a:pt x="1214" y="342"/>
                    <a:pt x="1207" y="340"/>
                  </a:cubicBezTo>
                  <a:close/>
                  <a:moveTo>
                    <a:pt x="730" y="1416"/>
                  </a:moveTo>
                  <a:cubicBezTo>
                    <a:pt x="735" y="1416"/>
                    <a:pt x="741" y="1415"/>
                    <a:pt x="746" y="1415"/>
                  </a:cubicBezTo>
                  <a:cubicBezTo>
                    <a:pt x="748" y="1418"/>
                    <a:pt x="729" y="1419"/>
                    <a:pt x="730" y="1416"/>
                  </a:cubicBezTo>
                  <a:close/>
                  <a:moveTo>
                    <a:pt x="1008" y="176"/>
                  </a:moveTo>
                  <a:cubicBezTo>
                    <a:pt x="1012" y="178"/>
                    <a:pt x="1017" y="181"/>
                    <a:pt x="1015" y="183"/>
                  </a:cubicBezTo>
                  <a:cubicBezTo>
                    <a:pt x="1011" y="183"/>
                    <a:pt x="1005" y="178"/>
                    <a:pt x="1008" y="176"/>
                  </a:cubicBezTo>
                  <a:close/>
                  <a:moveTo>
                    <a:pt x="1117" y="251"/>
                  </a:moveTo>
                  <a:cubicBezTo>
                    <a:pt x="1114" y="249"/>
                    <a:pt x="1106" y="245"/>
                    <a:pt x="1107" y="241"/>
                  </a:cubicBezTo>
                  <a:cubicBezTo>
                    <a:pt x="1112" y="245"/>
                    <a:pt x="1120" y="247"/>
                    <a:pt x="1117" y="251"/>
                  </a:cubicBezTo>
                  <a:close/>
                  <a:moveTo>
                    <a:pt x="1018" y="183"/>
                  </a:moveTo>
                  <a:cubicBezTo>
                    <a:pt x="1021" y="184"/>
                    <a:pt x="1024" y="186"/>
                    <a:pt x="1026" y="187"/>
                  </a:cubicBezTo>
                  <a:cubicBezTo>
                    <a:pt x="1027" y="189"/>
                    <a:pt x="1024" y="188"/>
                    <a:pt x="1021" y="187"/>
                  </a:cubicBezTo>
                  <a:cubicBezTo>
                    <a:pt x="1019" y="185"/>
                    <a:pt x="1017" y="183"/>
                    <a:pt x="1018" y="183"/>
                  </a:cubicBezTo>
                  <a:close/>
                  <a:moveTo>
                    <a:pt x="827" y="1405"/>
                  </a:moveTo>
                  <a:cubicBezTo>
                    <a:pt x="823" y="1406"/>
                    <a:pt x="822" y="1405"/>
                    <a:pt x="820" y="1405"/>
                  </a:cubicBezTo>
                  <a:cubicBezTo>
                    <a:pt x="820" y="1404"/>
                    <a:pt x="822" y="1403"/>
                    <a:pt x="826" y="1402"/>
                  </a:cubicBezTo>
                  <a:lnTo>
                    <a:pt x="827" y="1405"/>
                  </a:lnTo>
                  <a:close/>
                  <a:moveTo>
                    <a:pt x="799" y="1409"/>
                  </a:moveTo>
                  <a:cubicBezTo>
                    <a:pt x="792" y="1411"/>
                    <a:pt x="792" y="1411"/>
                    <a:pt x="792" y="1411"/>
                  </a:cubicBezTo>
                  <a:cubicBezTo>
                    <a:pt x="790" y="1407"/>
                    <a:pt x="800" y="1406"/>
                    <a:pt x="799" y="1409"/>
                  </a:cubicBezTo>
                  <a:close/>
                  <a:moveTo>
                    <a:pt x="859" y="1397"/>
                  </a:moveTo>
                  <a:cubicBezTo>
                    <a:pt x="857" y="1397"/>
                    <a:pt x="858" y="1396"/>
                    <a:pt x="859" y="1395"/>
                  </a:cubicBezTo>
                  <a:cubicBezTo>
                    <a:pt x="860" y="1394"/>
                    <a:pt x="861" y="1393"/>
                    <a:pt x="867" y="1391"/>
                  </a:cubicBezTo>
                  <a:cubicBezTo>
                    <a:pt x="867" y="1391"/>
                    <a:pt x="868" y="1392"/>
                    <a:pt x="869" y="1392"/>
                  </a:cubicBezTo>
                  <a:cubicBezTo>
                    <a:pt x="869" y="1391"/>
                    <a:pt x="877" y="1387"/>
                    <a:pt x="879" y="1389"/>
                  </a:cubicBezTo>
                  <a:cubicBezTo>
                    <a:pt x="880" y="1393"/>
                    <a:pt x="861" y="1393"/>
                    <a:pt x="859" y="1397"/>
                  </a:cubicBezTo>
                  <a:close/>
                  <a:moveTo>
                    <a:pt x="1190" y="1171"/>
                  </a:moveTo>
                  <a:cubicBezTo>
                    <a:pt x="1188" y="1174"/>
                    <a:pt x="1185" y="1177"/>
                    <a:pt x="1183" y="1178"/>
                  </a:cubicBezTo>
                  <a:cubicBezTo>
                    <a:pt x="1181" y="1176"/>
                    <a:pt x="1189" y="1168"/>
                    <a:pt x="1190" y="1171"/>
                  </a:cubicBezTo>
                  <a:close/>
                  <a:moveTo>
                    <a:pt x="1133" y="1227"/>
                  </a:moveTo>
                  <a:cubicBezTo>
                    <a:pt x="1133" y="1224"/>
                    <a:pt x="1141" y="1219"/>
                    <a:pt x="1145" y="1215"/>
                  </a:cubicBezTo>
                  <a:cubicBezTo>
                    <a:pt x="1144" y="1218"/>
                    <a:pt x="1137" y="1224"/>
                    <a:pt x="1133" y="1227"/>
                  </a:cubicBezTo>
                  <a:close/>
                  <a:moveTo>
                    <a:pt x="1114" y="1245"/>
                  </a:moveTo>
                  <a:cubicBezTo>
                    <a:pt x="1113" y="1240"/>
                    <a:pt x="1120" y="1236"/>
                    <a:pt x="1125" y="1233"/>
                  </a:cubicBezTo>
                  <a:cubicBezTo>
                    <a:pt x="1126" y="1236"/>
                    <a:pt x="1118" y="1241"/>
                    <a:pt x="1114" y="1245"/>
                  </a:cubicBezTo>
                  <a:close/>
                  <a:moveTo>
                    <a:pt x="1071" y="1273"/>
                  </a:moveTo>
                  <a:cubicBezTo>
                    <a:pt x="1087" y="1263"/>
                    <a:pt x="1071" y="1284"/>
                    <a:pt x="1071" y="1273"/>
                  </a:cubicBezTo>
                  <a:close/>
                  <a:moveTo>
                    <a:pt x="1047" y="1292"/>
                  </a:moveTo>
                  <a:cubicBezTo>
                    <a:pt x="1046" y="1290"/>
                    <a:pt x="1046" y="1290"/>
                    <a:pt x="1046" y="1290"/>
                  </a:cubicBezTo>
                  <a:cubicBezTo>
                    <a:pt x="1049" y="1288"/>
                    <a:pt x="1052" y="1287"/>
                    <a:pt x="1054" y="1286"/>
                  </a:cubicBezTo>
                  <a:cubicBezTo>
                    <a:pt x="1053" y="1288"/>
                    <a:pt x="1050" y="1290"/>
                    <a:pt x="1047" y="1292"/>
                  </a:cubicBezTo>
                  <a:close/>
                  <a:moveTo>
                    <a:pt x="992" y="1323"/>
                  </a:moveTo>
                  <a:cubicBezTo>
                    <a:pt x="992" y="1321"/>
                    <a:pt x="994" y="1319"/>
                    <a:pt x="997" y="1317"/>
                  </a:cubicBezTo>
                  <a:cubicBezTo>
                    <a:pt x="999" y="1315"/>
                    <a:pt x="1003" y="1314"/>
                    <a:pt x="1006" y="1312"/>
                  </a:cubicBezTo>
                  <a:cubicBezTo>
                    <a:pt x="1005" y="1318"/>
                    <a:pt x="998" y="1319"/>
                    <a:pt x="992" y="1323"/>
                  </a:cubicBezTo>
                  <a:close/>
                  <a:moveTo>
                    <a:pt x="1168" y="1185"/>
                  </a:moveTo>
                  <a:cubicBezTo>
                    <a:pt x="1170" y="1183"/>
                    <a:pt x="1174" y="1177"/>
                    <a:pt x="1175" y="1180"/>
                  </a:cubicBezTo>
                  <a:cubicBezTo>
                    <a:pt x="1174" y="1182"/>
                    <a:pt x="1169" y="1187"/>
                    <a:pt x="1168" y="1185"/>
                  </a:cubicBezTo>
                  <a:close/>
                  <a:moveTo>
                    <a:pt x="966" y="1334"/>
                  </a:moveTo>
                  <a:cubicBezTo>
                    <a:pt x="965" y="1332"/>
                    <a:pt x="968" y="1331"/>
                    <a:pt x="971" y="1329"/>
                  </a:cubicBezTo>
                  <a:cubicBezTo>
                    <a:pt x="974" y="1328"/>
                    <a:pt x="978" y="1326"/>
                    <a:pt x="980" y="1325"/>
                  </a:cubicBezTo>
                  <a:cubicBezTo>
                    <a:pt x="980" y="1328"/>
                    <a:pt x="970" y="1334"/>
                    <a:pt x="966" y="1334"/>
                  </a:cubicBezTo>
                  <a:close/>
                  <a:moveTo>
                    <a:pt x="955" y="1339"/>
                  </a:moveTo>
                  <a:cubicBezTo>
                    <a:pt x="954" y="1336"/>
                    <a:pt x="961" y="1333"/>
                    <a:pt x="964" y="1334"/>
                  </a:cubicBezTo>
                  <a:cubicBezTo>
                    <a:pt x="962" y="1336"/>
                    <a:pt x="958" y="1339"/>
                    <a:pt x="955" y="1339"/>
                  </a:cubicBezTo>
                  <a:close/>
                  <a:moveTo>
                    <a:pt x="907" y="1357"/>
                  </a:moveTo>
                  <a:cubicBezTo>
                    <a:pt x="904" y="1359"/>
                    <a:pt x="902" y="1357"/>
                    <a:pt x="902" y="1357"/>
                  </a:cubicBezTo>
                  <a:cubicBezTo>
                    <a:pt x="899" y="1357"/>
                    <a:pt x="894" y="1362"/>
                    <a:pt x="893" y="1358"/>
                  </a:cubicBezTo>
                  <a:cubicBezTo>
                    <a:pt x="896" y="1357"/>
                    <a:pt x="899" y="1355"/>
                    <a:pt x="901" y="1355"/>
                  </a:cubicBezTo>
                  <a:cubicBezTo>
                    <a:pt x="902" y="1355"/>
                    <a:pt x="901" y="1357"/>
                    <a:pt x="902" y="1357"/>
                  </a:cubicBezTo>
                  <a:cubicBezTo>
                    <a:pt x="904" y="1357"/>
                    <a:pt x="908" y="1354"/>
                    <a:pt x="907" y="1357"/>
                  </a:cubicBezTo>
                  <a:close/>
                  <a:moveTo>
                    <a:pt x="1148" y="1201"/>
                  </a:moveTo>
                  <a:cubicBezTo>
                    <a:pt x="1152" y="1196"/>
                    <a:pt x="1155" y="1194"/>
                    <a:pt x="1157" y="1196"/>
                  </a:cubicBezTo>
                  <a:cubicBezTo>
                    <a:pt x="1155" y="1201"/>
                    <a:pt x="1150" y="1203"/>
                    <a:pt x="1148" y="1201"/>
                  </a:cubicBezTo>
                  <a:close/>
                  <a:moveTo>
                    <a:pt x="793" y="1381"/>
                  </a:moveTo>
                  <a:cubicBezTo>
                    <a:pt x="789" y="1382"/>
                    <a:pt x="784" y="1383"/>
                    <a:pt x="784" y="1380"/>
                  </a:cubicBezTo>
                  <a:cubicBezTo>
                    <a:pt x="789" y="1379"/>
                    <a:pt x="793" y="1379"/>
                    <a:pt x="793" y="1381"/>
                  </a:cubicBezTo>
                  <a:close/>
                  <a:moveTo>
                    <a:pt x="954" y="186"/>
                  </a:moveTo>
                  <a:cubicBezTo>
                    <a:pt x="953" y="190"/>
                    <a:pt x="946" y="184"/>
                    <a:pt x="942" y="183"/>
                  </a:cubicBezTo>
                  <a:cubicBezTo>
                    <a:pt x="936" y="181"/>
                    <a:pt x="929" y="179"/>
                    <a:pt x="929" y="175"/>
                  </a:cubicBezTo>
                  <a:cubicBezTo>
                    <a:pt x="939" y="177"/>
                    <a:pt x="944" y="181"/>
                    <a:pt x="954" y="186"/>
                  </a:cubicBezTo>
                  <a:close/>
                  <a:moveTo>
                    <a:pt x="705" y="1386"/>
                  </a:moveTo>
                  <a:cubicBezTo>
                    <a:pt x="705" y="1384"/>
                    <a:pt x="712" y="1384"/>
                    <a:pt x="714" y="1385"/>
                  </a:cubicBezTo>
                  <a:cubicBezTo>
                    <a:pt x="714" y="1387"/>
                    <a:pt x="707" y="1387"/>
                    <a:pt x="705" y="1386"/>
                  </a:cubicBezTo>
                  <a:close/>
                  <a:moveTo>
                    <a:pt x="627" y="1378"/>
                  </a:moveTo>
                  <a:cubicBezTo>
                    <a:pt x="631" y="1386"/>
                    <a:pt x="606" y="1377"/>
                    <a:pt x="627" y="1378"/>
                  </a:cubicBezTo>
                  <a:close/>
                  <a:moveTo>
                    <a:pt x="982" y="200"/>
                  </a:moveTo>
                  <a:cubicBezTo>
                    <a:pt x="980" y="203"/>
                    <a:pt x="976" y="198"/>
                    <a:pt x="973" y="196"/>
                  </a:cubicBezTo>
                  <a:cubicBezTo>
                    <a:pt x="969" y="195"/>
                    <a:pt x="962" y="194"/>
                    <a:pt x="960" y="192"/>
                  </a:cubicBezTo>
                  <a:cubicBezTo>
                    <a:pt x="965" y="189"/>
                    <a:pt x="976" y="195"/>
                    <a:pt x="982" y="200"/>
                  </a:cubicBezTo>
                  <a:close/>
                  <a:moveTo>
                    <a:pt x="1116" y="298"/>
                  </a:moveTo>
                  <a:cubicBezTo>
                    <a:pt x="1112" y="295"/>
                    <a:pt x="1116" y="300"/>
                    <a:pt x="1113" y="300"/>
                  </a:cubicBezTo>
                  <a:cubicBezTo>
                    <a:pt x="1112" y="296"/>
                    <a:pt x="1108" y="291"/>
                    <a:pt x="1103" y="286"/>
                  </a:cubicBezTo>
                  <a:cubicBezTo>
                    <a:pt x="1097" y="280"/>
                    <a:pt x="1089" y="275"/>
                    <a:pt x="1082" y="268"/>
                  </a:cubicBezTo>
                  <a:cubicBezTo>
                    <a:pt x="1075" y="263"/>
                    <a:pt x="1069" y="258"/>
                    <a:pt x="1065" y="255"/>
                  </a:cubicBezTo>
                  <a:cubicBezTo>
                    <a:pt x="1063" y="254"/>
                    <a:pt x="1059" y="253"/>
                    <a:pt x="1058" y="252"/>
                  </a:cubicBezTo>
                  <a:cubicBezTo>
                    <a:pt x="1055" y="250"/>
                    <a:pt x="1055" y="247"/>
                    <a:pt x="1053" y="245"/>
                  </a:cubicBezTo>
                  <a:cubicBezTo>
                    <a:pt x="1053" y="245"/>
                    <a:pt x="1048" y="242"/>
                    <a:pt x="1046" y="241"/>
                  </a:cubicBezTo>
                  <a:cubicBezTo>
                    <a:pt x="1043" y="239"/>
                    <a:pt x="1039" y="236"/>
                    <a:pt x="1035" y="233"/>
                  </a:cubicBezTo>
                  <a:cubicBezTo>
                    <a:pt x="1030" y="230"/>
                    <a:pt x="1025" y="227"/>
                    <a:pt x="1022" y="226"/>
                  </a:cubicBezTo>
                  <a:cubicBezTo>
                    <a:pt x="1018" y="224"/>
                    <a:pt x="1013" y="224"/>
                    <a:pt x="1008" y="220"/>
                  </a:cubicBezTo>
                  <a:cubicBezTo>
                    <a:pt x="1007" y="219"/>
                    <a:pt x="1008" y="218"/>
                    <a:pt x="1006" y="216"/>
                  </a:cubicBezTo>
                  <a:cubicBezTo>
                    <a:pt x="1002" y="214"/>
                    <a:pt x="999" y="214"/>
                    <a:pt x="997" y="212"/>
                  </a:cubicBezTo>
                  <a:cubicBezTo>
                    <a:pt x="994" y="211"/>
                    <a:pt x="993" y="209"/>
                    <a:pt x="990" y="207"/>
                  </a:cubicBezTo>
                  <a:cubicBezTo>
                    <a:pt x="989" y="206"/>
                    <a:pt x="983" y="203"/>
                    <a:pt x="985" y="202"/>
                  </a:cubicBezTo>
                  <a:cubicBezTo>
                    <a:pt x="990" y="202"/>
                    <a:pt x="993" y="205"/>
                    <a:pt x="997" y="208"/>
                  </a:cubicBezTo>
                  <a:cubicBezTo>
                    <a:pt x="999" y="209"/>
                    <a:pt x="1004" y="210"/>
                    <a:pt x="1004" y="210"/>
                  </a:cubicBezTo>
                  <a:cubicBezTo>
                    <a:pt x="1005" y="211"/>
                    <a:pt x="1005" y="213"/>
                    <a:pt x="1006" y="213"/>
                  </a:cubicBezTo>
                  <a:cubicBezTo>
                    <a:pt x="1009" y="215"/>
                    <a:pt x="1009" y="214"/>
                    <a:pt x="1011" y="214"/>
                  </a:cubicBezTo>
                  <a:cubicBezTo>
                    <a:pt x="1013" y="215"/>
                    <a:pt x="1022" y="223"/>
                    <a:pt x="1025" y="224"/>
                  </a:cubicBezTo>
                  <a:cubicBezTo>
                    <a:pt x="1027" y="226"/>
                    <a:pt x="1031" y="226"/>
                    <a:pt x="1034" y="228"/>
                  </a:cubicBezTo>
                  <a:cubicBezTo>
                    <a:pt x="1033" y="227"/>
                    <a:pt x="1041" y="232"/>
                    <a:pt x="1040" y="232"/>
                  </a:cubicBezTo>
                  <a:cubicBezTo>
                    <a:pt x="1041" y="233"/>
                    <a:pt x="1040" y="234"/>
                    <a:pt x="1042" y="235"/>
                  </a:cubicBezTo>
                  <a:cubicBezTo>
                    <a:pt x="1046" y="238"/>
                    <a:pt x="1051" y="239"/>
                    <a:pt x="1055" y="242"/>
                  </a:cubicBezTo>
                  <a:cubicBezTo>
                    <a:pt x="1058" y="244"/>
                    <a:pt x="1058" y="246"/>
                    <a:pt x="1061" y="249"/>
                  </a:cubicBezTo>
                  <a:cubicBezTo>
                    <a:pt x="1061" y="249"/>
                    <a:pt x="1065" y="251"/>
                    <a:pt x="1067" y="252"/>
                  </a:cubicBezTo>
                  <a:cubicBezTo>
                    <a:pt x="1069" y="253"/>
                    <a:pt x="1068" y="254"/>
                    <a:pt x="1070" y="256"/>
                  </a:cubicBezTo>
                  <a:cubicBezTo>
                    <a:pt x="1071" y="256"/>
                    <a:pt x="1072" y="256"/>
                    <a:pt x="1073" y="257"/>
                  </a:cubicBezTo>
                  <a:cubicBezTo>
                    <a:pt x="1076" y="259"/>
                    <a:pt x="1081" y="262"/>
                    <a:pt x="1086" y="266"/>
                  </a:cubicBezTo>
                  <a:cubicBezTo>
                    <a:pt x="1091" y="270"/>
                    <a:pt x="1096" y="275"/>
                    <a:pt x="1100" y="277"/>
                  </a:cubicBezTo>
                  <a:cubicBezTo>
                    <a:pt x="1103" y="279"/>
                    <a:pt x="1104" y="278"/>
                    <a:pt x="1105" y="279"/>
                  </a:cubicBezTo>
                  <a:cubicBezTo>
                    <a:pt x="1108" y="281"/>
                    <a:pt x="1107" y="282"/>
                    <a:pt x="1110" y="284"/>
                  </a:cubicBezTo>
                  <a:cubicBezTo>
                    <a:pt x="1111" y="285"/>
                    <a:pt x="1112" y="284"/>
                    <a:pt x="1115" y="286"/>
                  </a:cubicBezTo>
                  <a:cubicBezTo>
                    <a:pt x="1114" y="286"/>
                    <a:pt x="1113" y="288"/>
                    <a:pt x="1115" y="289"/>
                  </a:cubicBezTo>
                  <a:cubicBezTo>
                    <a:pt x="1117" y="291"/>
                    <a:pt x="1117" y="291"/>
                    <a:pt x="1119" y="291"/>
                  </a:cubicBezTo>
                  <a:cubicBezTo>
                    <a:pt x="1123" y="294"/>
                    <a:pt x="1123" y="296"/>
                    <a:pt x="1127" y="300"/>
                  </a:cubicBezTo>
                  <a:cubicBezTo>
                    <a:pt x="1131" y="303"/>
                    <a:pt x="1134" y="305"/>
                    <a:pt x="1138" y="308"/>
                  </a:cubicBezTo>
                  <a:cubicBezTo>
                    <a:pt x="1140" y="311"/>
                    <a:pt x="1143" y="314"/>
                    <a:pt x="1146" y="318"/>
                  </a:cubicBezTo>
                  <a:cubicBezTo>
                    <a:pt x="1147" y="319"/>
                    <a:pt x="1149" y="321"/>
                    <a:pt x="1150" y="323"/>
                  </a:cubicBezTo>
                  <a:cubicBezTo>
                    <a:pt x="1151" y="324"/>
                    <a:pt x="1153" y="326"/>
                    <a:pt x="1154" y="328"/>
                  </a:cubicBezTo>
                  <a:cubicBezTo>
                    <a:pt x="1157" y="330"/>
                    <a:pt x="1160" y="332"/>
                    <a:pt x="1162" y="334"/>
                  </a:cubicBezTo>
                  <a:cubicBezTo>
                    <a:pt x="1164" y="337"/>
                    <a:pt x="1165" y="340"/>
                    <a:pt x="1167" y="343"/>
                  </a:cubicBezTo>
                  <a:cubicBezTo>
                    <a:pt x="1173" y="349"/>
                    <a:pt x="1179" y="354"/>
                    <a:pt x="1184" y="362"/>
                  </a:cubicBezTo>
                  <a:cubicBezTo>
                    <a:pt x="1185" y="364"/>
                    <a:pt x="1185" y="366"/>
                    <a:pt x="1186" y="367"/>
                  </a:cubicBezTo>
                  <a:cubicBezTo>
                    <a:pt x="1186" y="367"/>
                    <a:pt x="1188" y="369"/>
                    <a:pt x="1190" y="370"/>
                  </a:cubicBezTo>
                  <a:cubicBezTo>
                    <a:pt x="1193" y="374"/>
                    <a:pt x="1194" y="378"/>
                    <a:pt x="1196" y="380"/>
                  </a:cubicBezTo>
                  <a:cubicBezTo>
                    <a:pt x="1199" y="383"/>
                    <a:pt x="1201" y="383"/>
                    <a:pt x="1203" y="385"/>
                  </a:cubicBezTo>
                  <a:cubicBezTo>
                    <a:pt x="1205" y="387"/>
                    <a:pt x="1207" y="390"/>
                    <a:pt x="1208" y="392"/>
                  </a:cubicBezTo>
                  <a:cubicBezTo>
                    <a:pt x="1211" y="395"/>
                    <a:pt x="1213" y="396"/>
                    <a:pt x="1215" y="398"/>
                  </a:cubicBezTo>
                  <a:cubicBezTo>
                    <a:pt x="1217" y="401"/>
                    <a:pt x="1219" y="405"/>
                    <a:pt x="1221" y="409"/>
                  </a:cubicBezTo>
                  <a:cubicBezTo>
                    <a:pt x="1224" y="413"/>
                    <a:pt x="1226" y="417"/>
                    <a:pt x="1228" y="421"/>
                  </a:cubicBezTo>
                  <a:cubicBezTo>
                    <a:pt x="1231" y="425"/>
                    <a:pt x="1236" y="429"/>
                    <a:pt x="1238" y="435"/>
                  </a:cubicBezTo>
                  <a:cubicBezTo>
                    <a:pt x="1238" y="435"/>
                    <a:pt x="1237" y="437"/>
                    <a:pt x="1237" y="437"/>
                  </a:cubicBezTo>
                  <a:cubicBezTo>
                    <a:pt x="1239" y="440"/>
                    <a:pt x="1241" y="441"/>
                    <a:pt x="1242" y="444"/>
                  </a:cubicBezTo>
                  <a:cubicBezTo>
                    <a:pt x="1243" y="446"/>
                    <a:pt x="1243" y="449"/>
                    <a:pt x="1243" y="451"/>
                  </a:cubicBezTo>
                  <a:cubicBezTo>
                    <a:pt x="1245" y="456"/>
                    <a:pt x="1248" y="461"/>
                    <a:pt x="1251" y="466"/>
                  </a:cubicBezTo>
                  <a:cubicBezTo>
                    <a:pt x="1252" y="467"/>
                    <a:pt x="1253" y="469"/>
                    <a:pt x="1254" y="470"/>
                  </a:cubicBezTo>
                  <a:cubicBezTo>
                    <a:pt x="1254" y="471"/>
                    <a:pt x="1255" y="473"/>
                    <a:pt x="1256" y="474"/>
                  </a:cubicBezTo>
                  <a:cubicBezTo>
                    <a:pt x="1258" y="477"/>
                    <a:pt x="1259" y="480"/>
                    <a:pt x="1261" y="483"/>
                  </a:cubicBezTo>
                  <a:cubicBezTo>
                    <a:pt x="1262" y="485"/>
                    <a:pt x="1262" y="488"/>
                    <a:pt x="1262" y="488"/>
                  </a:cubicBezTo>
                  <a:cubicBezTo>
                    <a:pt x="1263" y="489"/>
                    <a:pt x="1264" y="490"/>
                    <a:pt x="1265" y="492"/>
                  </a:cubicBezTo>
                  <a:cubicBezTo>
                    <a:pt x="1266" y="495"/>
                    <a:pt x="1266" y="498"/>
                    <a:pt x="1267" y="501"/>
                  </a:cubicBezTo>
                  <a:cubicBezTo>
                    <a:pt x="1268" y="503"/>
                    <a:pt x="1269" y="503"/>
                    <a:pt x="1270" y="505"/>
                  </a:cubicBezTo>
                  <a:cubicBezTo>
                    <a:pt x="1271" y="507"/>
                    <a:pt x="1271" y="508"/>
                    <a:pt x="1272" y="511"/>
                  </a:cubicBezTo>
                  <a:cubicBezTo>
                    <a:pt x="1273" y="515"/>
                    <a:pt x="1276" y="518"/>
                    <a:pt x="1277" y="522"/>
                  </a:cubicBezTo>
                  <a:cubicBezTo>
                    <a:pt x="1278" y="524"/>
                    <a:pt x="1278" y="525"/>
                    <a:pt x="1279" y="528"/>
                  </a:cubicBezTo>
                  <a:cubicBezTo>
                    <a:pt x="1280" y="531"/>
                    <a:pt x="1282" y="530"/>
                    <a:pt x="1283" y="534"/>
                  </a:cubicBezTo>
                  <a:cubicBezTo>
                    <a:pt x="1284" y="535"/>
                    <a:pt x="1283" y="538"/>
                    <a:pt x="1285" y="540"/>
                  </a:cubicBezTo>
                  <a:cubicBezTo>
                    <a:pt x="1281" y="542"/>
                    <a:pt x="1282" y="536"/>
                    <a:pt x="1280" y="533"/>
                  </a:cubicBezTo>
                  <a:cubicBezTo>
                    <a:pt x="1279" y="531"/>
                    <a:pt x="1277" y="528"/>
                    <a:pt x="1275" y="526"/>
                  </a:cubicBezTo>
                  <a:cubicBezTo>
                    <a:pt x="1272" y="519"/>
                    <a:pt x="1270" y="511"/>
                    <a:pt x="1266" y="503"/>
                  </a:cubicBezTo>
                  <a:cubicBezTo>
                    <a:pt x="1265" y="499"/>
                    <a:pt x="1258" y="488"/>
                    <a:pt x="1257" y="487"/>
                  </a:cubicBezTo>
                  <a:cubicBezTo>
                    <a:pt x="1253" y="485"/>
                    <a:pt x="1255" y="486"/>
                    <a:pt x="1252" y="479"/>
                  </a:cubicBezTo>
                  <a:cubicBezTo>
                    <a:pt x="1249" y="473"/>
                    <a:pt x="1245" y="468"/>
                    <a:pt x="1243" y="464"/>
                  </a:cubicBezTo>
                  <a:cubicBezTo>
                    <a:pt x="1241" y="460"/>
                    <a:pt x="1237" y="453"/>
                    <a:pt x="1233" y="445"/>
                  </a:cubicBezTo>
                  <a:cubicBezTo>
                    <a:pt x="1228" y="438"/>
                    <a:pt x="1224" y="431"/>
                    <a:pt x="1220" y="426"/>
                  </a:cubicBezTo>
                  <a:cubicBezTo>
                    <a:pt x="1218" y="423"/>
                    <a:pt x="1219" y="421"/>
                    <a:pt x="1217" y="420"/>
                  </a:cubicBezTo>
                  <a:cubicBezTo>
                    <a:pt x="1215" y="417"/>
                    <a:pt x="1211" y="416"/>
                    <a:pt x="1209" y="414"/>
                  </a:cubicBezTo>
                  <a:cubicBezTo>
                    <a:pt x="1205" y="410"/>
                    <a:pt x="1204" y="403"/>
                    <a:pt x="1199" y="400"/>
                  </a:cubicBezTo>
                  <a:cubicBezTo>
                    <a:pt x="1201" y="399"/>
                    <a:pt x="1203" y="403"/>
                    <a:pt x="1204" y="401"/>
                  </a:cubicBezTo>
                  <a:cubicBezTo>
                    <a:pt x="1202" y="399"/>
                    <a:pt x="1200" y="395"/>
                    <a:pt x="1198" y="397"/>
                  </a:cubicBezTo>
                  <a:cubicBezTo>
                    <a:pt x="1198" y="393"/>
                    <a:pt x="1194" y="389"/>
                    <a:pt x="1189" y="383"/>
                  </a:cubicBezTo>
                  <a:cubicBezTo>
                    <a:pt x="1187" y="381"/>
                    <a:pt x="1185" y="378"/>
                    <a:pt x="1182" y="375"/>
                  </a:cubicBezTo>
                  <a:cubicBezTo>
                    <a:pt x="1180" y="372"/>
                    <a:pt x="1177" y="370"/>
                    <a:pt x="1175" y="367"/>
                  </a:cubicBezTo>
                  <a:cubicBezTo>
                    <a:pt x="1175" y="366"/>
                    <a:pt x="1173" y="364"/>
                    <a:pt x="1172" y="363"/>
                  </a:cubicBezTo>
                  <a:cubicBezTo>
                    <a:pt x="1172" y="363"/>
                    <a:pt x="1172" y="360"/>
                    <a:pt x="1172" y="361"/>
                  </a:cubicBezTo>
                  <a:cubicBezTo>
                    <a:pt x="1172" y="359"/>
                    <a:pt x="1166" y="358"/>
                    <a:pt x="1163" y="352"/>
                  </a:cubicBezTo>
                  <a:cubicBezTo>
                    <a:pt x="1163" y="348"/>
                    <a:pt x="1165" y="352"/>
                    <a:pt x="1160" y="347"/>
                  </a:cubicBezTo>
                  <a:cubicBezTo>
                    <a:pt x="1159" y="345"/>
                    <a:pt x="1158" y="342"/>
                    <a:pt x="1157" y="341"/>
                  </a:cubicBezTo>
                  <a:cubicBezTo>
                    <a:pt x="1155" y="339"/>
                    <a:pt x="1154" y="339"/>
                    <a:pt x="1152" y="337"/>
                  </a:cubicBezTo>
                  <a:cubicBezTo>
                    <a:pt x="1149" y="334"/>
                    <a:pt x="1147" y="330"/>
                    <a:pt x="1144" y="327"/>
                  </a:cubicBezTo>
                  <a:cubicBezTo>
                    <a:pt x="1142" y="324"/>
                    <a:pt x="1139" y="321"/>
                    <a:pt x="1137" y="319"/>
                  </a:cubicBezTo>
                  <a:cubicBezTo>
                    <a:pt x="1133" y="315"/>
                    <a:pt x="1128" y="312"/>
                    <a:pt x="1124" y="308"/>
                  </a:cubicBezTo>
                  <a:cubicBezTo>
                    <a:pt x="1120" y="305"/>
                    <a:pt x="1117" y="301"/>
                    <a:pt x="1116" y="298"/>
                  </a:cubicBezTo>
                  <a:close/>
                  <a:moveTo>
                    <a:pt x="800" y="142"/>
                  </a:moveTo>
                  <a:cubicBezTo>
                    <a:pt x="797" y="145"/>
                    <a:pt x="781" y="144"/>
                    <a:pt x="777" y="141"/>
                  </a:cubicBezTo>
                  <a:cubicBezTo>
                    <a:pt x="778" y="138"/>
                    <a:pt x="787" y="142"/>
                    <a:pt x="792" y="142"/>
                  </a:cubicBezTo>
                  <a:cubicBezTo>
                    <a:pt x="796" y="142"/>
                    <a:pt x="799" y="140"/>
                    <a:pt x="800" y="142"/>
                  </a:cubicBezTo>
                  <a:close/>
                  <a:moveTo>
                    <a:pt x="847" y="150"/>
                  </a:moveTo>
                  <a:cubicBezTo>
                    <a:pt x="845" y="157"/>
                    <a:pt x="837" y="151"/>
                    <a:pt x="829" y="151"/>
                  </a:cubicBezTo>
                  <a:cubicBezTo>
                    <a:pt x="828" y="145"/>
                    <a:pt x="839" y="148"/>
                    <a:pt x="847" y="150"/>
                  </a:cubicBezTo>
                  <a:close/>
                  <a:moveTo>
                    <a:pt x="926" y="174"/>
                  </a:moveTo>
                  <a:cubicBezTo>
                    <a:pt x="925" y="179"/>
                    <a:pt x="916" y="173"/>
                    <a:pt x="910" y="172"/>
                  </a:cubicBezTo>
                  <a:cubicBezTo>
                    <a:pt x="908" y="171"/>
                    <a:pt x="905" y="172"/>
                    <a:pt x="904" y="171"/>
                  </a:cubicBezTo>
                  <a:cubicBezTo>
                    <a:pt x="900" y="170"/>
                    <a:pt x="898" y="168"/>
                    <a:pt x="895" y="166"/>
                  </a:cubicBezTo>
                  <a:cubicBezTo>
                    <a:pt x="888" y="164"/>
                    <a:pt x="880" y="162"/>
                    <a:pt x="874" y="160"/>
                  </a:cubicBezTo>
                  <a:cubicBezTo>
                    <a:pt x="871" y="159"/>
                    <a:pt x="871" y="159"/>
                    <a:pt x="871" y="157"/>
                  </a:cubicBezTo>
                  <a:cubicBezTo>
                    <a:pt x="872" y="158"/>
                    <a:pt x="873" y="157"/>
                    <a:pt x="874" y="157"/>
                  </a:cubicBezTo>
                  <a:cubicBezTo>
                    <a:pt x="876" y="158"/>
                    <a:pt x="877" y="160"/>
                    <a:pt x="877" y="160"/>
                  </a:cubicBezTo>
                  <a:cubicBezTo>
                    <a:pt x="879" y="161"/>
                    <a:pt x="883" y="160"/>
                    <a:pt x="886" y="161"/>
                  </a:cubicBezTo>
                  <a:cubicBezTo>
                    <a:pt x="889" y="161"/>
                    <a:pt x="892" y="162"/>
                    <a:pt x="895" y="163"/>
                  </a:cubicBezTo>
                  <a:cubicBezTo>
                    <a:pt x="899" y="164"/>
                    <a:pt x="902" y="166"/>
                    <a:pt x="906" y="167"/>
                  </a:cubicBezTo>
                  <a:cubicBezTo>
                    <a:pt x="913" y="170"/>
                    <a:pt x="920" y="173"/>
                    <a:pt x="926" y="174"/>
                  </a:cubicBezTo>
                  <a:close/>
                  <a:moveTo>
                    <a:pt x="1246" y="1071"/>
                  </a:moveTo>
                  <a:cubicBezTo>
                    <a:pt x="1246" y="1068"/>
                    <a:pt x="1248" y="1062"/>
                    <a:pt x="1251" y="1060"/>
                  </a:cubicBezTo>
                  <a:cubicBezTo>
                    <a:pt x="1252" y="1062"/>
                    <a:pt x="1248" y="1069"/>
                    <a:pt x="1246" y="1071"/>
                  </a:cubicBezTo>
                  <a:close/>
                  <a:moveTo>
                    <a:pt x="1235" y="1088"/>
                  </a:moveTo>
                  <a:cubicBezTo>
                    <a:pt x="1232" y="1089"/>
                    <a:pt x="1239" y="1078"/>
                    <a:pt x="1240" y="1079"/>
                  </a:cubicBezTo>
                  <a:cubicBezTo>
                    <a:pt x="1243" y="1079"/>
                    <a:pt x="1237" y="1089"/>
                    <a:pt x="1235" y="1088"/>
                  </a:cubicBezTo>
                  <a:close/>
                  <a:moveTo>
                    <a:pt x="1184" y="1155"/>
                  </a:moveTo>
                  <a:cubicBezTo>
                    <a:pt x="1187" y="1152"/>
                    <a:pt x="1188" y="1153"/>
                    <a:pt x="1190" y="1149"/>
                  </a:cubicBezTo>
                  <a:cubicBezTo>
                    <a:pt x="1186" y="1147"/>
                    <a:pt x="1182" y="1159"/>
                    <a:pt x="1177" y="1156"/>
                  </a:cubicBezTo>
                  <a:cubicBezTo>
                    <a:pt x="1179" y="1150"/>
                    <a:pt x="1183" y="1153"/>
                    <a:pt x="1183" y="1152"/>
                  </a:cubicBezTo>
                  <a:cubicBezTo>
                    <a:pt x="1186" y="1150"/>
                    <a:pt x="1186" y="1146"/>
                    <a:pt x="1188" y="1145"/>
                  </a:cubicBezTo>
                  <a:cubicBezTo>
                    <a:pt x="1190" y="1144"/>
                    <a:pt x="1193" y="1143"/>
                    <a:pt x="1195" y="1144"/>
                  </a:cubicBezTo>
                  <a:cubicBezTo>
                    <a:pt x="1198" y="1140"/>
                    <a:pt x="1201" y="1135"/>
                    <a:pt x="1203" y="1134"/>
                  </a:cubicBezTo>
                  <a:cubicBezTo>
                    <a:pt x="1204" y="1137"/>
                    <a:pt x="1199" y="1141"/>
                    <a:pt x="1196" y="1145"/>
                  </a:cubicBezTo>
                  <a:cubicBezTo>
                    <a:pt x="1192" y="1149"/>
                    <a:pt x="1188" y="1160"/>
                    <a:pt x="1184" y="1155"/>
                  </a:cubicBezTo>
                  <a:close/>
                  <a:moveTo>
                    <a:pt x="592" y="1374"/>
                  </a:moveTo>
                  <a:cubicBezTo>
                    <a:pt x="592" y="1372"/>
                    <a:pt x="598" y="1373"/>
                    <a:pt x="600" y="1375"/>
                  </a:cubicBezTo>
                  <a:cubicBezTo>
                    <a:pt x="599" y="1377"/>
                    <a:pt x="593" y="1376"/>
                    <a:pt x="592" y="1374"/>
                  </a:cubicBezTo>
                  <a:close/>
                  <a:moveTo>
                    <a:pt x="577" y="1372"/>
                  </a:moveTo>
                  <a:cubicBezTo>
                    <a:pt x="574" y="1371"/>
                    <a:pt x="568" y="1371"/>
                    <a:pt x="568" y="1370"/>
                  </a:cubicBezTo>
                  <a:cubicBezTo>
                    <a:pt x="569" y="1367"/>
                    <a:pt x="577" y="1370"/>
                    <a:pt x="581" y="1369"/>
                  </a:cubicBezTo>
                  <a:cubicBezTo>
                    <a:pt x="580" y="1371"/>
                    <a:pt x="575" y="1369"/>
                    <a:pt x="577" y="1372"/>
                  </a:cubicBezTo>
                  <a:close/>
                  <a:moveTo>
                    <a:pt x="558" y="1368"/>
                  </a:moveTo>
                  <a:cubicBezTo>
                    <a:pt x="559" y="1365"/>
                    <a:pt x="559" y="1365"/>
                    <a:pt x="559" y="1365"/>
                  </a:cubicBezTo>
                  <a:cubicBezTo>
                    <a:pt x="566" y="1367"/>
                    <a:pt x="566" y="1367"/>
                    <a:pt x="566" y="1367"/>
                  </a:cubicBezTo>
                  <a:cubicBezTo>
                    <a:pt x="564" y="1368"/>
                    <a:pt x="564" y="1370"/>
                    <a:pt x="558" y="1368"/>
                  </a:cubicBezTo>
                  <a:close/>
                  <a:moveTo>
                    <a:pt x="515" y="1356"/>
                  </a:moveTo>
                  <a:cubicBezTo>
                    <a:pt x="511" y="1355"/>
                    <a:pt x="507" y="1353"/>
                    <a:pt x="503" y="1352"/>
                  </a:cubicBezTo>
                  <a:cubicBezTo>
                    <a:pt x="504" y="1350"/>
                    <a:pt x="507" y="1350"/>
                    <a:pt x="510" y="1351"/>
                  </a:cubicBezTo>
                  <a:cubicBezTo>
                    <a:pt x="514" y="1352"/>
                    <a:pt x="516" y="1353"/>
                    <a:pt x="515" y="1356"/>
                  </a:cubicBezTo>
                  <a:close/>
                  <a:moveTo>
                    <a:pt x="813" y="145"/>
                  </a:moveTo>
                  <a:cubicBezTo>
                    <a:pt x="815" y="144"/>
                    <a:pt x="830" y="146"/>
                    <a:pt x="828" y="149"/>
                  </a:cubicBezTo>
                  <a:cubicBezTo>
                    <a:pt x="821" y="148"/>
                    <a:pt x="820" y="146"/>
                    <a:pt x="813" y="145"/>
                  </a:cubicBezTo>
                  <a:close/>
                  <a:moveTo>
                    <a:pt x="432" y="1322"/>
                  </a:moveTo>
                  <a:cubicBezTo>
                    <a:pt x="428" y="1319"/>
                    <a:pt x="425" y="1317"/>
                    <a:pt x="421" y="1315"/>
                  </a:cubicBezTo>
                  <a:cubicBezTo>
                    <a:pt x="417" y="1313"/>
                    <a:pt x="413" y="1311"/>
                    <a:pt x="409" y="1308"/>
                  </a:cubicBezTo>
                  <a:cubicBezTo>
                    <a:pt x="410" y="1306"/>
                    <a:pt x="416" y="1310"/>
                    <a:pt x="420" y="1312"/>
                  </a:cubicBezTo>
                  <a:cubicBezTo>
                    <a:pt x="423" y="1313"/>
                    <a:pt x="427" y="1315"/>
                    <a:pt x="429" y="1316"/>
                  </a:cubicBezTo>
                  <a:cubicBezTo>
                    <a:pt x="431" y="1318"/>
                    <a:pt x="433" y="1320"/>
                    <a:pt x="432" y="1322"/>
                  </a:cubicBezTo>
                  <a:close/>
                  <a:moveTo>
                    <a:pt x="302" y="1236"/>
                  </a:moveTo>
                  <a:cubicBezTo>
                    <a:pt x="306" y="1236"/>
                    <a:pt x="319" y="1247"/>
                    <a:pt x="322" y="1249"/>
                  </a:cubicBezTo>
                  <a:cubicBezTo>
                    <a:pt x="320" y="1251"/>
                    <a:pt x="320" y="1251"/>
                    <a:pt x="320" y="1251"/>
                  </a:cubicBezTo>
                  <a:cubicBezTo>
                    <a:pt x="316" y="1249"/>
                    <a:pt x="307" y="1241"/>
                    <a:pt x="302" y="1236"/>
                  </a:cubicBezTo>
                  <a:close/>
                  <a:moveTo>
                    <a:pt x="484" y="1342"/>
                  </a:moveTo>
                  <a:cubicBezTo>
                    <a:pt x="486" y="1340"/>
                    <a:pt x="500" y="1346"/>
                    <a:pt x="503" y="1348"/>
                  </a:cubicBezTo>
                  <a:cubicBezTo>
                    <a:pt x="502" y="1351"/>
                    <a:pt x="497" y="1347"/>
                    <a:pt x="495" y="1346"/>
                  </a:cubicBezTo>
                  <a:cubicBezTo>
                    <a:pt x="491" y="1345"/>
                    <a:pt x="486" y="1346"/>
                    <a:pt x="484" y="1342"/>
                  </a:cubicBezTo>
                  <a:close/>
                  <a:moveTo>
                    <a:pt x="442" y="1325"/>
                  </a:moveTo>
                  <a:cubicBezTo>
                    <a:pt x="443" y="1323"/>
                    <a:pt x="447" y="1325"/>
                    <a:pt x="451" y="1326"/>
                  </a:cubicBezTo>
                  <a:cubicBezTo>
                    <a:pt x="452" y="1327"/>
                    <a:pt x="455" y="1328"/>
                    <a:pt x="456" y="1329"/>
                  </a:cubicBezTo>
                  <a:cubicBezTo>
                    <a:pt x="458" y="1330"/>
                    <a:pt x="460" y="1331"/>
                    <a:pt x="461" y="1331"/>
                  </a:cubicBezTo>
                  <a:cubicBezTo>
                    <a:pt x="460" y="1333"/>
                    <a:pt x="460" y="1333"/>
                    <a:pt x="460" y="1333"/>
                  </a:cubicBezTo>
                  <a:cubicBezTo>
                    <a:pt x="457" y="1332"/>
                    <a:pt x="446" y="1329"/>
                    <a:pt x="442" y="1325"/>
                  </a:cubicBezTo>
                  <a:close/>
                  <a:moveTo>
                    <a:pt x="394" y="1300"/>
                  </a:moveTo>
                  <a:cubicBezTo>
                    <a:pt x="392" y="1301"/>
                    <a:pt x="383" y="1294"/>
                    <a:pt x="385" y="1293"/>
                  </a:cubicBezTo>
                  <a:cubicBezTo>
                    <a:pt x="389" y="1293"/>
                    <a:pt x="393" y="1298"/>
                    <a:pt x="394" y="1300"/>
                  </a:cubicBezTo>
                  <a:close/>
                  <a:moveTo>
                    <a:pt x="344" y="1268"/>
                  </a:moveTo>
                  <a:cubicBezTo>
                    <a:pt x="347" y="1264"/>
                    <a:pt x="352" y="1272"/>
                    <a:pt x="357" y="1275"/>
                  </a:cubicBezTo>
                  <a:cubicBezTo>
                    <a:pt x="362" y="1278"/>
                    <a:pt x="369" y="1280"/>
                    <a:pt x="371" y="1284"/>
                  </a:cubicBezTo>
                  <a:cubicBezTo>
                    <a:pt x="373" y="1285"/>
                    <a:pt x="373" y="1286"/>
                    <a:pt x="373" y="1287"/>
                  </a:cubicBezTo>
                  <a:cubicBezTo>
                    <a:pt x="365" y="1284"/>
                    <a:pt x="349" y="1274"/>
                    <a:pt x="344" y="1268"/>
                  </a:cubicBezTo>
                  <a:close/>
                  <a:moveTo>
                    <a:pt x="328" y="1255"/>
                  </a:moveTo>
                  <a:cubicBezTo>
                    <a:pt x="332" y="1256"/>
                    <a:pt x="334" y="1259"/>
                    <a:pt x="341" y="1262"/>
                  </a:cubicBezTo>
                  <a:cubicBezTo>
                    <a:pt x="341" y="1264"/>
                    <a:pt x="341" y="1265"/>
                    <a:pt x="343" y="1266"/>
                  </a:cubicBezTo>
                  <a:cubicBezTo>
                    <a:pt x="340" y="1267"/>
                    <a:pt x="328" y="1258"/>
                    <a:pt x="328" y="1255"/>
                  </a:cubicBezTo>
                  <a:close/>
                  <a:moveTo>
                    <a:pt x="1213" y="1118"/>
                  </a:moveTo>
                  <a:cubicBezTo>
                    <a:pt x="1214" y="1119"/>
                    <a:pt x="1209" y="1124"/>
                    <a:pt x="1208" y="1126"/>
                  </a:cubicBezTo>
                  <a:cubicBezTo>
                    <a:pt x="1206" y="1125"/>
                    <a:pt x="1211" y="1119"/>
                    <a:pt x="1213" y="1118"/>
                  </a:cubicBezTo>
                  <a:close/>
                  <a:moveTo>
                    <a:pt x="1274" y="996"/>
                  </a:moveTo>
                  <a:cubicBezTo>
                    <a:pt x="1277" y="989"/>
                    <a:pt x="1279" y="984"/>
                    <a:pt x="1281" y="979"/>
                  </a:cubicBezTo>
                  <a:cubicBezTo>
                    <a:pt x="1283" y="974"/>
                    <a:pt x="1285" y="970"/>
                    <a:pt x="1286" y="966"/>
                  </a:cubicBezTo>
                  <a:cubicBezTo>
                    <a:pt x="1289" y="967"/>
                    <a:pt x="1285" y="971"/>
                    <a:pt x="1284" y="975"/>
                  </a:cubicBezTo>
                  <a:cubicBezTo>
                    <a:pt x="1282" y="982"/>
                    <a:pt x="1279" y="996"/>
                    <a:pt x="1274" y="996"/>
                  </a:cubicBezTo>
                  <a:close/>
                  <a:moveTo>
                    <a:pt x="1253" y="1037"/>
                  </a:moveTo>
                  <a:cubicBezTo>
                    <a:pt x="1254" y="1036"/>
                    <a:pt x="1255" y="1033"/>
                    <a:pt x="1256" y="1031"/>
                  </a:cubicBezTo>
                  <a:cubicBezTo>
                    <a:pt x="1257" y="1029"/>
                    <a:pt x="1258" y="1027"/>
                    <a:pt x="1259" y="1029"/>
                  </a:cubicBezTo>
                  <a:cubicBezTo>
                    <a:pt x="1259" y="1032"/>
                    <a:pt x="1255" y="1039"/>
                    <a:pt x="1253" y="1037"/>
                  </a:cubicBezTo>
                  <a:close/>
                  <a:moveTo>
                    <a:pt x="1304" y="620"/>
                  </a:moveTo>
                  <a:cubicBezTo>
                    <a:pt x="1306" y="625"/>
                    <a:pt x="1305" y="627"/>
                    <a:pt x="1304" y="630"/>
                  </a:cubicBezTo>
                  <a:cubicBezTo>
                    <a:pt x="1301" y="629"/>
                    <a:pt x="1301" y="619"/>
                    <a:pt x="1304" y="620"/>
                  </a:cubicBezTo>
                  <a:close/>
                  <a:moveTo>
                    <a:pt x="1309" y="656"/>
                  </a:moveTo>
                  <a:cubicBezTo>
                    <a:pt x="1307" y="646"/>
                    <a:pt x="1305" y="641"/>
                    <a:pt x="1305" y="635"/>
                  </a:cubicBezTo>
                  <a:cubicBezTo>
                    <a:pt x="1306" y="635"/>
                    <a:pt x="1308" y="640"/>
                    <a:pt x="1310" y="645"/>
                  </a:cubicBezTo>
                  <a:cubicBezTo>
                    <a:pt x="1311" y="650"/>
                    <a:pt x="1311" y="655"/>
                    <a:pt x="1309" y="656"/>
                  </a:cubicBezTo>
                  <a:close/>
                  <a:moveTo>
                    <a:pt x="1242" y="1061"/>
                  </a:moveTo>
                  <a:cubicBezTo>
                    <a:pt x="1239" y="1060"/>
                    <a:pt x="1237" y="1059"/>
                    <a:pt x="1240" y="1054"/>
                  </a:cubicBezTo>
                  <a:cubicBezTo>
                    <a:pt x="1243" y="1052"/>
                    <a:pt x="1244" y="1057"/>
                    <a:pt x="1242" y="1061"/>
                  </a:cubicBezTo>
                  <a:close/>
                  <a:moveTo>
                    <a:pt x="1235" y="1072"/>
                  </a:moveTo>
                  <a:cubicBezTo>
                    <a:pt x="1231" y="1071"/>
                    <a:pt x="1235" y="1066"/>
                    <a:pt x="1238" y="1064"/>
                  </a:cubicBezTo>
                  <a:cubicBezTo>
                    <a:pt x="1239" y="1065"/>
                    <a:pt x="1237" y="1069"/>
                    <a:pt x="1235" y="1072"/>
                  </a:cubicBezTo>
                  <a:close/>
                  <a:moveTo>
                    <a:pt x="1300" y="610"/>
                  </a:moveTo>
                  <a:cubicBezTo>
                    <a:pt x="1296" y="612"/>
                    <a:pt x="1293" y="599"/>
                    <a:pt x="1293" y="593"/>
                  </a:cubicBezTo>
                  <a:cubicBezTo>
                    <a:pt x="1298" y="593"/>
                    <a:pt x="1297" y="602"/>
                    <a:pt x="1300" y="610"/>
                  </a:cubicBezTo>
                  <a:close/>
                  <a:moveTo>
                    <a:pt x="1311" y="794"/>
                  </a:moveTo>
                  <a:cubicBezTo>
                    <a:pt x="1311" y="789"/>
                    <a:pt x="1311" y="784"/>
                    <a:pt x="1311" y="780"/>
                  </a:cubicBezTo>
                  <a:cubicBezTo>
                    <a:pt x="1311" y="776"/>
                    <a:pt x="1311" y="771"/>
                    <a:pt x="1312" y="766"/>
                  </a:cubicBezTo>
                  <a:cubicBezTo>
                    <a:pt x="1312" y="758"/>
                    <a:pt x="1314" y="749"/>
                    <a:pt x="1311" y="740"/>
                  </a:cubicBezTo>
                  <a:cubicBezTo>
                    <a:pt x="1311" y="737"/>
                    <a:pt x="1311" y="738"/>
                    <a:pt x="1310" y="736"/>
                  </a:cubicBezTo>
                  <a:cubicBezTo>
                    <a:pt x="1309" y="735"/>
                    <a:pt x="1308" y="728"/>
                    <a:pt x="1308" y="721"/>
                  </a:cubicBezTo>
                  <a:cubicBezTo>
                    <a:pt x="1308" y="718"/>
                    <a:pt x="1309" y="714"/>
                    <a:pt x="1309" y="711"/>
                  </a:cubicBezTo>
                  <a:cubicBezTo>
                    <a:pt x="1309" y="708"/>
                    <a:pt x="1310" y="705"/>
                    <a:pt x="1311" y="704"/>
                  </a:cubicBezTo>
                  <a:cubicBezTo>
                    <a:pt x="1309" y="699"/>
                    <a:pt x="1308" y="694"/>
                    <a:pt x="1308" y="688"/>
                  </a:cubicBezTo>
                  <a:cubicBezTo>
                    <a:pt x="1308" y="685"/>
                    <a:pt x="1308" y="683"/>
                    <a:pt x="1308" y="680"/>
                  </a:cubicBezTo>
                  <a:cubicBezTo>
                    <a:pt x="1308" y="677"/>
                    <a:pt x="1308" y="674"/>
                    <a:pt x="1308" y="671"/>
                  </a:cubicBezTo>
                  <a:cubicBezTo>
                    <a:pt x="1310" y="673"/>
                    <a:pt x="1311" y="677"/>
                    <a:pt x="1311" y="680"/>
                  </a:cubicBezTo>
                  <a:cubicBezTo>
                    <a:pt x="1311" y="684"/>
                    <a:pt x="1311" y="688"/>
                    <a:pt x="1312" y="692"/>
                  </a:cubicBezTo>
                  <a:cubicBezTo>
                    <a:pt x="1313" y="698"/>
                    <a:pt x="1315" y="705"/>
                    <a:pt x="1316" y="713"/>
                  </a:cubicBezTo>
                  <a:cubicBezTo>
                    <a:pt x="1316" y="717"/>
                    <a:pt x="1315" y="718"/>
                    <a:pt x="1315" y="720"/>
                  </a:cubicBezTo>
                  <a:cubicBezTo>
                    <a:pt x="1316" y="725"/>
                    <a:pt x="1316" y="733"/>
                    <a:pt x="1317" y="740"/>
                  </a:cubicBezTo>
                  <a:cubicBezTo>
                    <a:pt x="1317" y="748"/>
                    <a:pt x="1317" y="756"/>
                    <a:pt x="1316" y="763"/>
                  </a:cubicBezTo>
                  <a:cubicBezTo>
                    <a:pt x="1315" y="768"/>
                    <a:pt x="1314" y="772"/>
                    <a:pt x="1314" y="777"/>
                  </a:cubicBezTo>
                  <a:cubicBezTo>
                    <a:pt x="1314" y="780"/>
                    <a:pt x="1315" y="780"/>
                    <a:pt x="1315" y="781"/>
                  </a:cubicBezTo>
                  <a:cubicBezTo>
                    <a:pt x="1315" y="781"/>
                    <a:pt x="1315" y="782"/>
                    <a:pt x="1315" y="783"/>
                  </a:cubicBezTo>
                  <a:cubicBezTo>
                    <a:pt x="1314" y="784"/>
                    <a:pt x="1314" y="786"/>
                    <a:pt x="1314" y="788"/>
                  </a:cubicBezTo>
                  <a:cubicBezTo>
                    <a:pt x="1313" y="791"/>
                    <a:pt x="1312" y="794"/>
                    <a:pt x="1311" y="794"/>
                  </a:cubicBezTo>
                  <a:close/>
                  <a:moveTo>
                    <a:pt x="1212" y="1103"/>
                  </a:moveTo>
                  <a:cubicBezTo>
                    <a:pt x="1210" y="1107"/>
                    <a:pt x="1206" y="1113"/>
                    <a:pt x="1203" y="1115"/>
                  </a:cubicBezTo>
                  <a:cubicBezTo>
                    <a:pt x="1202" y="1114"/>
                    <a:pt x="1204" y="1111"/>
                    <a:pt x="1206" y="1108"/>
                  </a:cubicBezTo>
                  <a:cubicBezTo>
                    <a:pt x="1208" y="1105"/>
                    <a:pt x="1211" y="1102"/>
                    <a:pt x="1212" y="1103"/>
                  </a:cubicBezTo>
                  <a:close/>
                  <a:moveTo>
                    <a:pt x="1285" y="565"/>
                  </a:moveTo>
                  <a:cubicBezTo>
                    <a:pt x="1282" y="569"/>
                    <a:pt x="1277" y="556"/>
                    <a:pt x="1281" y="556"/>
                  </a:cubicBezTo>
                  <a:cubicBezTo>
                    <a:pt x="1282" y="559"/>
                    <a:pt x="1284" y="560"/>
                    <a:pt x="1285" y="565"/>
                  </a:cubicBezTo>
                  <a:close/>
                  <a:moveTo>
                    <a:pt x="1315" y="805"/>
                  </a:moveTo>
                  <a:cubicBezTo>
                    <a:pt x="1315" y="809"/>
                    <a:pt x="1313" y="809"/>
                    <a:pt x="1312" y="813"/>
                  </a:cubicBezTo>
                  <a:cubicBezTo>
                    <a:pt x="1311" y="818"/>
                    <a:pt x="1311" y="824"/>
                    <a:pt x="1310" y="829"/>
                  </a:cubicBezTo>
                  <a:cubicBezTo>
                    <a:pt x="1310" y="833"/>
                    <a:pt x="1308" y="835"/>
                    <a:pt x="1305" y="831"/>
                  </a:cubicBezTo>
                  <a:cubicBezTo>
                    <a:pt x="1307" y="831"/>
                    <a:pt x="1306" y="825"/>
                    <a:pt x="1306" y="824"/>
                  </a:cubicBezTo>
                  <a:cubicBezTo>
                    <a:pt x="1307" y="821"/>
                    <a:pt x="1308" y="821"/>
                    <a:pt x="1309" y="818"/>
                  </a:cubicBezTo>
                  <a:cubicBezTo>
                    <a:pt x="1310" y="813"/>
                    <a:pt x="1309" y="807"/>
                    <a:pt x="1311" y="802"/>
                  </a:cubicBezTo>
                  <a:cubicBezTo>
                    <a:pt x="1314" y="801"/>
                    <a:pt x="1314" y="805"/>
                    <a:pt x="1315" y="805"/>
                  </a:cubicBezTo>
                  <a:close/>
                  <a:moveTo>
                    <a:pt x="1190" y="1127"/>
                  </a:moveTo>
                  <a:cubicBezTo>
                    <a:pt x="1193" y="1123"/>
                    <a:pt x="1198" y="1114"/>
                    <a:pt x="1200" y="1117"/>
                  </a:cubicBezTo>
                  <a:cubicBezTo>
                    <a:pt x="1199" y="1121"/>
                    <a:pt x="1193" y="1132"/>
                    <a:pt x="1190" y="1127"/>
                  </a:cubicBezTo>
                  <a:close/>
                  <a:moveTo>
                    <a:pt x="1286" y="950"/>
                  </a:moveTo>
                  <a:cubicBezTo>
                    <a:pt x="1284" y="955"/>
                    <a:pt x="1282" y="961"/>
                    <a:pt x="1279" y="960"/>
                  </a:cubicBezTo>
                  <a:cubicBezTo>
                    <a:pt x="1280" y="956"/>
                    <a:pt x="1282" y="948"/>
                    <a:pt x="1286" y="950"/>
                  </a:cubicBezTo>
                  <a:close/>
                  <a:moveTo>
                    <a:pt x="1256" y="1009"/>
                  </a:moveTo>
                  <a:cubicBezTo>
                    <a:pt x="1260" y="1002"/>
                    <a:pt x="1265" y="995"/>
                    <a:pt x="1268" y="988"/>
                  </a:cubicBezTo>
                  <a:cubicBezTo>
                    <a:pt x="1270" y="981"/>
                    <a:pt x="1270" y="977"/>
                    <a:pt x="1272" y="972"/>
                  </a:cubicBezTo>
                  <a:cubicBezTo>
                    <a:pt x="1274" y="971"/>
                    <a:pt x="1275" y="973"/>
                    <a:pt x="1274" y="976"/>
                  </a:cubicBezTo>
                  <a:cubicBezTo>
                    <a:pt x="1274" y="979"/>
                    <a:pt x="1272" y="984"/>
                    <a:pt x="1271" y="987"/>
                  </a:cubicBezTo>
                  <a:cubicBezTo>
                    <a:pt x="1269" y="992"/>
                    <a:pt x="1265" y="1000"/>
                    <a:pt x="1264" y="1002"/>
                  </a:cubicBezTo>
                  <a:cubicBezTo>
                    <a:pt x="1262" y="1005"/>
                    <a:pt x="1262" y="1004"/>
                    <a:pt x="1259" y="1007"/>
                  </a:cubicBezTo>
                  <a:cubicBezTo>
                    <a:pt x="1260" y="1005"/>
                    <a:pt x="1258" y="1012"/>
                    <a:pt x="1256" y="1009"/>
                  </a:cubicBezTo>
                  <a:close/>
                  <a:moveTo>
                    <a:pt x="1260" y="1013"/>
                  </a:moveTo>
                  <a:cubicBezTo>
                    <a:pt x="1256" y="1019"/>
                    <a:pt x="1256" y="1018"/>
                    <a:pt x="1254" y="1025"/>
                  </a:cubicBezTo>
                  <a:cubicBezTo>
                    <a:pt x="1252" y="1025"/>
                    <a:pt x="1250" y="1030"/>
                    <a:pt x="1248" y="1027"/>
                  </a:cubicBezTo>
                  <a:cubicBezTo>
                    <a:pt x="1247" y="1023"/>
                    <a:pt x="1251" y="1024"/>
                    <a:pt x="1253" y="1020"/>
                  </a:cubicBezTo>
                  <a:cubicBezTo>
                    <a:pt x="1254" y="1017"/>
                    <a:pt x="1252" y="1017"/>
                    <a:pt x="1255" y="1012"/>
                  </a:cubicBezTo>
                  <a:cubicBezTo>
                    <a:pt x="1257" y="1014"/>
                    <a:pt x="1258" y="1012"/>
                    <a:pt x="1260" y="1013"/>
                  </a:cubicBezTo>
                  <a:close/>
                  <a:moveTo>
                    <a:pt x="1169" y="1155"/>
                  </a:moveTo>
                  <a:cubicBezTo>
                    <a:pt x="1165" y="1160"/>
                    <a:pt x="1160" y="1159"/>
                    <a:pt x="1167" y="1153"/>
                  </a:cubicBezTo>
                  <a:lnTo>
                    <a:pt x="1169" y="1155"/>
                  </a:lnTo>
                  <a:close/>
                  <a:moveTo>
                    <a:pt x="1239" y="1046"/>
                  </a:moveTo>
                  <a:cubicBezTo>
                    <a:pt x="1240" y="1045"/>
                    <a:pt x="1242" y="1041"/>
                    <a:pt x="1244" y="1040"/>
                  </a:cubicBezTo>
                  <a:cubicBezTo>
                    <a:pt x="1246" y="1042"/>
                    <a:pt x="1241" y="1048"/>
                    <a:pt x="1239" y="1046"/>
                  </a:cubicBezTo>
                  <a:close/>
                  <a:moveTo>
                    <a:pt x="1161" y="1159"/>
                  </a:moveTo>
                  <a:cubicBezTo>
                    <a:pt x="1165" y="1162"/>
                    <a:pt x="1155" y="1170"/>
                    <a:pt x="1153" y="1169"/>
                  </a:cubicBezTo>
                  <a:cubicBezTo>
                    <a:pt x="1152" y="1168"/>
                    <a:pt x="1159" y="1164"/>
                    <a:pt x="1161" y="1159"/>
                  </a:cubicBezTo>
                  <a:close/>
                  <a:moveTo>
                    <a:pt x="1301" y="865"/>
                  </a:moveTo>
                  <a:cubicBezTo>
                    <a:pt x="1302" y="862"/>
                    <a:pt x="1301" y="853"/>
                    <a:pt x="1304" y="855"/>
                  </a:cubicBezTo>
                  <a:cubicBezTo>
                    <a:pt x="1305" y="857"/>
                    <a:pt x="1305" y="859"/>
                    <a:pt x="1304" y="861"/>
                  </a:cubicBezTo>
                  <a:cubicBezTo>
                    <a:pt x="1303" y="864"/>
                    <a:pt x="1302" y="865"/>
                    <a:pt x="1301" y="865"/>
                  </a:cubicBezTo>
                  <a:close/>
                  <a:moveTo>
                    <a:pt x="1291" y="918"/>
                  </a:moveTo>
                  <a:cubicBezTo>
                    <a:pt x="1288" y="918"/>
                    <a:pt x="1289" y="911"/>
                    <a:pt x="1291" y="909"/>
                  </a:cubicBezTo>
                  <a:cubicBezTo>
                    <a:pt x="1293" y="911"/>
                    <a:pt x="1293" y="915"/>
                    <a:pt x="1291" y="918"/>
                  </a:cubicBezTo>
                  <a:close/>
                  <a:moveTo>
                    <a:pt x="548" y="174"/>
                  </a:moveTo>
                  <a:cubicBezTo>
                    <a:pt x="548" y="176"/>
                    <a:pt x="542" y="177"/>
                    <a:pt x="540" y="176"/>
                  </a:cubicBezTo>
                  <a:cubicBezTo>
                    <a:pt x="540" y="174"/>
                    <a:pt x="547" y="173"/>
                    <a:pt x="548" y="174"/>
                  </a:cubicBezTo>
                  <a:close/>
                  <a:moveTo>
                    <a:pt x="1300" y="878"/>
                  </a:moveTo>
                  <a:cubicBezTo>
                    <a:pt x="1299" y="881"/>
                    <a:pt x="1298" y="886"/>
                    <a:pt x="1297" y="890"/>
                  </a:cubicBezTo>
                  <a:cubicBezTo>
                    <a:pt x="1296" y="894"/>
                    <a:pt x="1295" y="898"/>
                    <a:pt x="1293" y="901"/>
                  </a:cubicBezTo>
                  <a:cubicBezTo>
                    <a:pt x="1291" y="900"/>
                    <a:pt x="1292" y="894"/>
                    <a:pt x="1294" y="888"/>
                  </a:cubicBezTo>
                  <a:cubicBezTo>
                    <a:pt x="1295" y="883"/>
                    <a:pt x="1298" y="878"/>
                    <a:pt x="1300" y="878"/>
                  </a:cubicBezTo>
                  <a:close/>
                  <a:moveTo>
                    <a:pt x="1216" y="1086"/>
                  </a:moveTo>
                  <a:cubicBezTo>
                    <a:pt x="1214" y="1090"/>
                    <a:pt x="1209" y="1093"/>
                    <a:pt x="1209" y="1089"/>
                  </a:cubicBezTo>
                  <a:cubicBezTo>
                    <a:pt x="1212" y="1084"/>
                    <a:pt x="1217" y="1082"/>
                    <a:pt x="1216" y="1086"/>
                  </a:cubicBezTo>
                  <a:close/>
                  <a:moveTo>
                    <a:pt x="1095" y="1221"/>
                  </a:moveTo>
                  <a:cubicBezTo>
                    <a:pt x="1095" y="1219"/>
                    <a:pt x="1099" y="1215"/>
                    <a:pt x="1102" y="1212"/>
                  </a:cubicBezTo>
                  <a:cubicBezTo>
                    <a:pt x="1106" y="1209"/>
                    <a:pt x="1110" y="1207"/>
                    <a:pt x="1112" y="1209"/>
                  </a:cubicBezTo>
                  <a:cubicBezTo>
                    <a:pt x="1110" y="1215"/>
                    <a:pt x="1104" y="1214"/>
                    <a:pt x="1101" y="1216"/>
                  </a:cubicBezTo>
                  <a:cubicBezTo>
                    <a:pt x="1098" y="1218"/>
                    <a:pt x="1098" y="1221"/>
                    <a:pt x="1095" y="1221"/>
                  </a:cubicBezTo>
                  <a:close/>
                  <a:moveTo>
                    <a:pt x="604" y="161"/>
                  </a:moveTo>
                  <a:cubicBezTo>
                    <a:pt x="606" y="161"/>
                    <a:pt x="605" y="162"/>
                    <a:pt x="604" y="162"/>
                  </a:cubicBezTo>
                  <a:cubicBezTo>
                    <a:pt x="603" y="165"/>
                    <a:pt x="609" y="162"/>
                    <a:pt x="608" y="165"/>
                  </a:cubicBezTo>
                  <a:cubicBezTo>
                    <a:pt x="603" y="166"/>
                    <a:pt x="599" y="165"/>
                    <a:pt x="598" y="163"/>
                  </a:cubicBezTo>
                  <a:cubicBezTo>
                    <a:pt x="600" y="163"/>
                    <a:pt x="604" y="163"/>
                    <a:pt x="604" y="161"/>
                  </a:cubicBezTo>
                  <a:close/>
                  <a:moveTo>
                    <a:pt x="1195" y="1113"/>
                  </a:moveTo>
                  <a:cubicBezTo>
                    <a:pt x="1194" y="1111"/>
                    <a:pt x="1199" y="1107"/>
                    <a:pt x="1195" y="1107"/>
                  </a:cubicBezTo>
                  <a:cubicBezTo>
                    <a:pt x="1197" y="1103"/>
                    <a:pt x="1199" y="1101"/>
                    <a:pt x="1201" y="1103"/>
                  </a:cubicBezTo>
                  <a:cubicBezTo>
                    <a:pt x="1196" y="1108"/>
                    <a:pt x="1199" y="1111"/>
                    <a:pt x="1195" y="1113"/>
                  </a:cubicBezTo>
                  <a:close/>
                  <a:moveTo>
                    <a:pt x="383" y="249"/>
                  </a:moveTo>
                  <a:cubicBezTo>
                    <a:pt x="383" y="258"/>
                    <a:pt x="369" y="254"/>
                    <a:pt x="383" y="249"/>
                  </a:cubicBezTo>
                  <a:close/>
                  <a:moveTo>
                    <a:pt x="1061" y="1247"/>
                  </a:moveTo>
                  <a:cubicBezTo>
                    <a:pt x="1059" y="1244"/>
                    <a:pt x="1059" y="1244"/>
                    <a:pt x="1059" y="1244"/>
                  </a:cubicBezTo>
                  <a:cubicBezTo>
                    <a:pt x="1062" y="1242"/>
                    <a:pt x="1064" y="1242"/>
                    <a:pt x="1066" y="1241"/>
                  </a:cubicBezTo>
                  <a:cubicBezTo>
                    <a:pt x="1067" y="1242"/>
                    <a:pt x="1064" y="1245"/>
                    <a:pt x="1061" y="1247"/>
                  </a:cubicBezTo>
                  <a:close/>
                  <a:moveTo>
                    <a:pt x="1030" y="1263"/>
                  </a:moveTo>
                  <a:cubicBezTo>
                    <a:pt x="1033" y="1262"/>
                    <a:pt x="1038" y="1256"/>
                    <a:pt x="1038" y="1260"/>
                  </a:cubicBezTo>
                  <a:cubicBezTo>
                    <a:pt x="1035" y="1263"/>
                    <a:pt x="1032" y="1266"/>
                    <a:pt x="1030" y="1263"/>
                  </a:cubicBezTo>
                  <a:close/>
                  <a:moveTo>
                    <a:pt x="1015" y="1275"/>
                  </a:moveTo>
                  <a:cubicBezTo>
                    <a:pt x="1014" y="1271"/>
                    <a:pt x="1023" y="1266"/>
                    <a:pt x="1026" y="1268"/>
                  </a:cubicBezTo>
                  <a:cubicBezTo>
                    <a:pt x="1023" y="1271"/>
                    <a:pt x="1019" y="1273"/>
                    <a:pt x="1015" y="1275"/>
                  </a:cubicBezTo>
                  <a:close/>
                  <a:moveTo>
                    <a:pt x="944" y="213"/>
                  </a:moveTo>
                  <a:cubicBezTo>
                    <a:pt x="942" y="216"/>
                    <a:pt x="938" y="211"/>
                    <a:pt x="936" y="210"/>
                  </a:cubicBezTo>
                  <a:cubicBezTo>
                    <a:pt x="934" y="209"/>
                    <a:pt x="931" y="209"/>
                    <a:pt x="930" y="208"/>
                  </a:cubicBezTo>
                  <a:cubicBezTo>
                    <a:pt x="930" y="208"/>
                    <a:pt x="929" y="206"/>
                    <a:pt x="929" y="206"/>
                  </a:cubicBezTo>
                  <a:cubicBezTo>
                    <a:pt x="927" y="205"/>
                    <a:pt x="923" y="204"/>
                    <a:pt x="920" y="203"/>
                  </a:cubicBezTo>
                  <a:cubicBezTo>
                    <a:pt x="916" y="201"/>
                    <a:pt x="913" y="200"/>
                    <a:pt x="909" y="199"/>
                  </a:cubicBezTo>
                  <a:cubicBezTo>
                    <a:pt x="906" y="197"/>
                    <a:pt x="903" y="196"/>
                    <a:pt x="899" y="194"/>
                  </a:cubicBezTo>
                  <a:cubicBezTo>
                    <a:pt x="900" y="193"/>
                    <a:pt x="906" y="193"/>
                    <a:pt x="908" y="194"/>
                  </a:cubicBezTo>
                  <a:cubicBezTo>
                    <a:pt x="910" y="194"/>
                    <a:pt x="913" y="195"/>
                    <a:pt x="915" y="197"/>
                  </a:cubicBezTo>
                  <a:cubicBezTo>
                    <a:pt x="918" y="198"/>
                    <a:pt x="921" y="200"/>
                    <a:pt x="924" y="202"/>
                  </a:cubicBezTo>
                  <a:cubicBezTo>
                    <a:pt x="925" y="202"/>
                    <a:pt x="926" y="201"/>
                    <a:pt x="927" y="202"/>
                  </a:cubicBezTo>
                  <a:cubicBezTo>
                    <a:pt x="927" y="202"/>
                    <a:pt x="928" y="204"/>
                    <a:pt x="928" y="204"/>
                  </a:cubicBezTo>
                  <a:cubicBezTo>
                    <a:pt x="931" y="205"/>
                    <a:pt x="932" y="204"/>
                    <a:pt x="934" y="206"/>
                  </a:cubicBezTo>
                  <a:cubicBezTo>
                    <a:pt x="938" y="208"/>
                    <a:pt x="941" y="211"/>
                    <a:pt x="944" y="213"/>
                  </a:cubicBezTo>
                  <a:close/>
                  <a:moveTo>
                    <a:pt x="1166" y="1144"/>
                  </a:moveTo>
                  <a:cubicBezTo>
                    <a:pt x="1161" y="1148"/>
                    <a:pt x="1151" y="1161"/>
                    <a:pt x="1149" y="1163"/>
                  </a:cubicBezTo>
                  <a:cubicBezTo>
                    <a:pt x="1146" y="1159"/>
                    <a:pt x="1160" y="1148"/>
                    <a:pt x="1163" y="1141"/>
                  </a:cubicBezTo>
                  <a:lnTo>
                    <a:pt x="1166" y="1144"/>
                  </a:lnTo>
                  <a:close/>
                  <a:moveTo>
                    <a:pt x="1102" y="1210"/>
                  </a:moveTo>
                  <a:cubicBezTo>
                    <a:pt x="1099" y="1209"/>
                    <a:pt x="1100" y="1207"/>
                    <a:pt x="1102" y="1205"/>
                  </a:cubicBezTo>
                  <a:cubicBezTo>
                    <a:pt x="1104" y="1203"/>
                    <a:pt x="1106" y="1201"/>
                    <a:pt x="1108" y="1200"/>
                  </a:cubicBezTo>
                  <a:cubicBezTo>
                    <a:pt x="1109" y="1203"/>
                    <a:pt x="1104" y="1207"/>
                    <a:pt x="1102" y="1210"/>
                  </a:cubicBezTo>
                  <a:close/>
                  <a:moveTo>
                    <a:pt x="1204" y="1090"/>
                  </a:moveTo>
                  <a:cubicBezTo>
                    <a:pt x="1200" y="1089"/>
                    <a:pt x="1205" y="1079"/>
                    <a:pt x="1209" y="1076"/>
                  </a:cubicBezTo>
                  <a:cubicBezTo>
                    <a:pt x="1213" y="1078"/>
                    <a:pt x="1206" y="1085"/>
                    <a:pt x="1204" y="1090"/>
                  </a:cubicBezTo>
                  <a:close/>
                  <a:moveTo>
                    <a:pt x="1173" y="1133"/>
                  </a:moveTo>
                  <a:cubicBezTo>
                    <a:pt x="1168" y="1139"/>
                    <a:pt x="1168" y="1139"/>
                    <a:pt x="1168" y="1139"/>
                  </a:cubicBezTo>
                  <a:cubicBezTo>
                    <a:pt x="1164" y="1138"/>
                    <a:pt x="1171" y="1130"/>
                    <a:pt x="1173" y="1133"/>
                  </a:cubicBezTo>
                  <a:close/>
                  <a:moveTo>
                    <a:pt x="1080" y="1227"/>
                  </a:moveTo>
                  <a:cubicBezTo>
                    <a:pt x="1079" y="1226"/>
                    <a:pt x="1080" y="1224"/>
                    <a:pt x="1081" y="1223"/>
                  </a:cubicBezTo>
                  <a:cubicBezTo>
                    <a:pt x="1082" y="1219"/>
                    <a:pt x="1082" y="1219"/>
                    <a:pt x="1088" y="1214"/>
                  </a:cubicBezTo>
                  <a:cubicBezTo>
                    <a:pt x="1088" y="1218"/>
                    <a:pt x="1087" y="1222"/>
                    <a:pt x="1080" y="1227"/>
                  </a:cubicBezTo>
                  <a:close/>
                  <a:moveTo>
                    <a:pt x="1002" y="242"/>
                  </a:moveTo>
                  <a:cubicBezTo>
                    <a:pt x="1001" y="243"/>
                    <a:pt x="997" y="242"/>
                    <a:pt x="993" y="239"/>
                  </a:cubicBezTo>
                  <a:cubicBezTo>
                    <a:pt x="990" y="237"/>
                    <a:pt x="986" y="234"/>
                    <a:pt x="984" y="233"/>
                  </a:cubicBezTo>
                  <a:cubicBezTo>
                    <a:pt x="986" y="232"/>
                    <a:pt x="989" y="233"/>
                    <a:pt x="993" y="235"/>
                  </a:cubicBezTo>
                  <a:cubicBezTo>
                    <a:pt x="996" y="237"/>
                    <a:pt x="1000" y="241"/>
                    <a:pt x="1002" y="242"/>
                  </a:cubicBezTo>
                  <a:close/>
                  <a:moveTo>
                    <a:pt x="1108" y="1198"/>
                  </a:moveTo>
                  <a:cubicBezTo>
                    <a:pt x="1113" y="1193"/>
                    <a:pt x="1113" y="1193"/>
                    <a:pt x="1113" y="1193"/>
                  </a:cubicBezTo>
                  <a:cubicBezTo>
                    <a:pt x="1116" y="1195"/>
                    <a:pt x="1110" y="1201"/>
                    <a:pt x="1108" y="1198"/>
                  </a:cubicBezTo>
                  <a:close/>
                  <a:moveTo>
                    <a:pt x="1072" y="1232"/>
                  </a:moveTo>
                  <a:cubicBezTo>
                    <a:pt x="1067" y="1235"/>
                    <a:pt x="1059" y="1239"/>
                    <a:pt x="1060" y="1235"/>
                  </a:cubicBezTo>
                  <a:cubicBezTo>
                    <a:pt x="1064" y="1232"/>
                    <a:pt x="1067" y="1230"/>
                    <a:pt x="1071" y="1228"/>
                  </a:cubicBezTo>
                  <a:cubicBezTo>
                    <a:pt x="1073" y="1229"/>
                    <a:pt x="1072" y="1231"/>
                    <a:pt x="1072" y="1232"/>
                  </a:cubicBezTo>
                  <a:close/>
                  <a:moveTo>
                    <a:pt x="576" y="178"/>
                  </a:moveTo>
                  <a:cubicBezTo>
                    <a:pt x="571" y="180"/>
                    <a:pt x="571" y="178"/>
                    <a:pt x="566" y="179"/>
                  </a:cubicBezTo>
                  <a:cubicBezTo>
                    <a:pt x="565" y="177"/>
                    <a:pt x="575" y="176"/>
                    <a:pt x="576" y="178"/>
                  </a:cubicBezTo>
                  <a:close/>
                  <a:moveTo>
                    <a:pt x="645" y="165"/>
                  </a:moveTo>
                  <a:cubicBezTo>
                    <a:pt x="653" y="165"/>
                    <a:pt x="645" y="171"/>
                    <a:pt x="641" y="169"/>
                  </a:cubicBezTo>
                  <a:cubicBezTo>
                    <a:pt x="640" y="166"/>
                    <a:pt x="647" y="167"/>
                    <a:pt x="645" y="165"/>
                  </a:cubicBezTo>
                  <a:close/>
                  <a:moveTo>
                    <a:pt x="983" y="232"/>
                  </a:moveTo>
                  <a:cubicBezTo>
                    <a:pt x="981" y="233"/>
                    <a:pt x="976" y="231"/>
                    <a:pt x="975" y="229"/>
                  </a:cubicBezTo>
                  <a:cubicBezTo>
                    <a:pt x="976" y="227"/>
                    <a:pt x="981" y="230"/>
                    <a:pt x="983" y="232"/>
                  </a:cubicBezTo>
                  <a:close/>
                  <a:moveTo>
                    <a:pt x="1195" y="1101"/>
                  </a:moveTo>
                  <a:cubicBezTo>
                    <a:pt x="1191" y="1107"/>
                    <a:pt x="1188" y="1110"/>
                    <a:pt x="1185" y="1109"/>
                  </a:cubicBezTo>
                  <a:cubicBezTo>
                    <a:pt x="1184" y="1106"/>
                    <a:pt x="1187" y="1106"/>
                    <a:pt x="1189" y="1105"/>
                  </a:cubicBezTo>
                  <a:cubicBezTo>
                    <a:pt x="1191" y="1103"/>
                    <a:pt x="1194" y="1097"/>
                    <a:pt x="1195" y="1101"/>
                  </a:cubicBezTo>
                  <a:close/>
                  <a:moveTo>
                    <a:pt x="916" y="1318"/>
                  </a:moveTo>
                  <a:cubicBezTo>
                    <a:pt x="914" y="1314"/>
                    <a:pt x="922" y="1314"/>
                    <a:pt x="926" y="1313"/>
                  </a:cubicBezTo>
                  <a:cubicBezTo>
                    <a:pt x="926" y="1316"/>
                    <a:pt x="919" y="1317"/>
                    <a:pt x="916" y="1318"/>
                  </a:cubicBezTo>
                  <a:close/>
                  <a:moveTo>
                    <a:pt x="1052" y="1245"/>
                  </a:moveTo>
                  <a:cubicBezTo>
                    <a:pt x="1054" y="1235"/>
                    <a:pt x="1043" y="1253"/>
                    <a:pt x="1036" y="1254"/>
                  </a:cubicBezTo>
                  <a:cubicBezTo>
                    <a:pt x="1036" y="1253"/>
                    <a:pt x="1037" y="1251"/>
                    <a:pt x="1039" y="1250"/>
                  </a:cubicBezTo>
                  <a:cubicBezTo>
                    <a:pt x="1037" y="1248"/>
                    <a:pt x="1032" y="1252"/>
                    <a:pt x="1034" y="1248"/>
                  </a:cubicBezTo>
                  <a:cubicBezTo>
                    <a:pt x="1040" y="1243"/>
                    <a:pt x="1045" y="1244"/>
                    <a:pt x="1049" y="1242"/>
                  </a:cubicBezTo>
                  <a:cubicBezTo>
                    <a:pt x="1052" y="1240"/>
                    <a:pt x="1054" y="1235"/>
                    <a:pt x="1058" y="1235"/>
                  </a:cubicBezTo>
                  <a:cubicBezTo>
                    <a:pt x="1057" y="1237"/>
                    <a:pt x="1057" y="1238"/>
                    <a:pt x="1056" y="1240"/>
                  </a:cubicBezTo>
                  <a:cubicBezTo>
                    <a:pt x="1055" y="1242"/>
                    <a:pt x="1053" y="1243"/>
                    <a:pt x="1052" y="1245"/>
                  </a:cubicBezTo>
                  <a:close/>
                  <a:moveTo>
                    <a:pt x="1133" y="1173"/>
                  </a:moveTo>
                  <a:cubicBezTo>
                    <a:pt x="1131" y="1172"/>
                    <a:pt x="1132" y="1171"/>
                    <a:pt x="1135" y="1168"/>
                  </a:cubicBezTo>
                  <a:cubicBezTo>
                    <a:pt x="1131" y="1169"/>
                    <a:pt x="1126" y="1174"/>
                    <a:pt x="1122" y="1179"/>
                  </a:cubicBezTo>
                  <a:cubicBezTo>
                    <a:pt x="1121" y="1180"/>
                    <a:pt x="1120" y="1181"/>
                    <a:pt x="1119" y="1182"/>
                  </a:cubicBezTo>
                  <a:cubicBezTo>
                    <a:pt x="1118" y="1183"/>
                    <a:pt x="1117" y="1184"/>
                    <a:pt x="1116" y="1184"/>
                  </a:cubicBezTo>
                  <a:cubicBezTo>
                    <a:pt x="1114" y="1186"/>
                    <a:pt x="1112" y="1186"/>
                    <a:pt x="1110" y="1186"/>
                  </a:cubicBezTo>
                  <a:cubicBezTo>
                    <a:pt x="1111" y="1183"/>
                    <a:pt x="1114" y="1181"/>
                    <a:pt x="1116" y="1179"/>
                  </a:cubicBezTo>
                  <a:cubicBezTo>
                    <a:pt x="1119" y="1178"/>
                    <a:pt x="1121" y="1177"/>
                    <a:pt x="1123" y="1175"/>
                  </a:cubicBezTo>
                  <a:cubicBezTo>
                    <a:pt x="1126" y="1172"/>
                    <a:pt x="1127" y="1169"/>
                    <a:pt x="1132" y="1165"/>
                  </a:cubicBezTo>
                  <a:cubicBezTo>
                    <a:pt x="1131" y="1165"/>
                    <a:pt x="1133" y="1165"/>
                    <a:pt x="1133" y="1164"/>
                  </a:cubicBezTo>
                  <a:cubicBezTo>
                    <a:pt x="1134" y="1163"/>
                    <a:pt x="1136" y="1162"/>
                    <a:pt x="1139" y="1159"/>
                  </a:cubicBezTo>
                  <a:cubicBezTo>
                    <a:pt x="1141" y="1157"/>
                    <a:pt x="1144" y="1154"/>
                    <a:pt x="1146" y="1150"/>
                  </a:cubicBezTo>
                  <a:cubicBezTo>
                    <a:pt x="1150" y="1150"/>
                    <a:pt x="1143" y="1155"/>
                    <a:pt x="1145" y="1156"/>
                  </a:cubicBezTo>
                  <a:cubicBezTo>
                    <a:pt x="1146" y="1157"/>
                    <a:pt x="1150" y="1148"/>
                    <a:pt x="1151" y="1152"/>
                  </a:cubicBezTo>
                  <a:cubicBezTo>
                    <a:pt x="1146" y="1159"/>
                    <a:pt x="1141" y="1165"/>
                    <a:pt x="1136" y="1165"/>
                  </a:cubicBezTo>
                  <a:cubicBezTo>
                    <a:pt x="1136" y="1168"/>
                    <a:pt x="1138" y="1169"/>
                    <a:pt x="1133" y="1173"/>
                  </a:cubicBezTo>
                  <a:close/>
                  <a:moveTo>
                    <a:pt x="864" y="1333"/>
                  </a:moveTo>
                  <a:cubicBezTo>
                    <a:pt x="861" y="1334"/>
                    <a:pt x="860" y="1332"/>
                    <a:pt x="858" y="1333"/>
                  </a:cubicBezTo>
                  <a:cubicBezTo>
                    <a:pt x="856" y="1333"/>
                    <a:pt x="852" y="1336"/>
                    <a:pt x="852" y="1333"/>
                  </a:cubicBezTo>
                  <a:cubicBezTo>
                    <a:pt x="858" y="1331"/>
                    <a:pt x="862" y="1331"/>
                    <a:pt x="864" y="1333"/>
                  </a:cubicBezTo>
                  <a:close/>
                  <a:moveTo>
                    <a:pt x="775" y="172"/>
                  </a:moveTo>
                  <a:cubicBezTo>
                    <a:pt x="772" y="171"/>
                    <a:pt x="772" y="172"/>
                    <a:pt x="770" y="172"/>
                  </a:cubicBezTo>
                  <a:cubicBezTo>
                    <a:pt x="768" y="172"/>
                    <a:pt x="767" y="170"/>
                    <a:pt x="767" y="170"/>
                  </a:cubicBezTo>
                  <a:cubicBezTo>
                    <a:pt x="765" y="170"/>
                    <a:pt x="757" y="172"/>
                    <a:pt x="757" y="168"/>
                  </a:cubicBezTo>
                  <a:cubicBezTo>
                    <a:pt x="761" y="168"/>
                    <a:pt x="776" y="168"/>
                    <a:pt x="775" y="172"/>
                  </a:cubicBezTo>
                  <a:close/>
                  <a:moveTo>
                    <a:pt x="814" y="178"/>
                  </a:moveTo>
                  <a:cubicBezTo>
                    <a:pt x="805" y="176"/>
                    <a:pt x="805" y="176"/>
                    <a:pt x="805" y="176"/>
                  </a:cubicBezTo>
                  <a:cubicBezTo>
                    <a:pt x="805" y="173"/>
                    <a:pt x="816" y="174"/>
                    <a:pt x="814" y="178"/>
                  </a:cubicBezTo>
                  <a:close/>
                  <a:moveTo>
                    <a:pt x="511" y="202"/>
                  </a:moveTo>
                  <a:cubicBezTo>
                    <a:pt x="510" y="203"/>
                    <a:pt x="505" y="205"/>
                    <a:pt x="501" y="206"/>
                  </a:cubicBezTo>
                  <a:cubicBezTo>
                    <a:pt x="496" y="202"/>
                    <a:pt x="511" y="197"/>
                    <a:pt x="511" y="202"/>
                  </a:cubicBezTo>
                  <a:close/>
                  <a:moveTo>
                    <a:pt x="828" y="179"/>
                  </a:moveTo>
                  <a:cubicBezTo>
                    <a:pt x="833" y="180"/>
                    <a:pt x="837" y="181"/>
                    <a:pt x="836" y="183"/>
                  </a:cubicBezTo>
                  <a:cubicBezTo>
                    <a:pt x="832" y="184"/>
                    <a:pt x="828" y="181"/>
                    <a:pt x="828" y="179"/>
                  </a:cubicBezTo>
                  <a:close/>
                  <a:moveTo>
                    <a:pt x="861" y="187"/>
                  </a:moveTo>
                  <a:cubicBezTo>
                    <a:pt x="864" y="190"/>
                    <a:pt x="868" y="189"/>
                    <a:pt x="871" y="192"/>
                  </a:cubicBezTo>
                  <a:cubicBezTo>
                    <a:pt x="870" y="192"/>
                    <a:pt x="869" y="193"/>
                    <a:pt x="869" y="194"/>
                  </a:cubicBezTo>
                  <a:cubicBezTo>
                    <a:pt x="865" y="192"/>
                    <a:pt x="861" y="190"/>
                    <a:pt x="861" y="187"/>
                  </a:cubicBezTo>
                  <a:close/>
                  <a:moveTo>
                    <a:pt x="536" y="195"/>
                  </a:moveTo>
                  <a:cubicBezTo>
                    <a:pt x="532" y="196"/>
                    <a:pt x="528" y="197"/>
                    <a:pt x="527" y="195"/>
                  </a:cubicBezTo>
                  <a:cubicBezTo>
                    <a:pt x="530" y="193"/>
                    <a:pt x="536" y="191"/>
                    <a:pt x="536" y="195"/>
                  </a:cubicBezTo>
                  <a:close/>
                  <a:moveTo>
                    <a:pt x="874" y="193"/>
                  </a:moveTo>
                  <a:cubicBezTo>
                    <a:pt x="882" y="195"/>
                    <a:pt x="882" y="195"/>
                    <a:pt x="882" y="195"/>
                  </a:cubicBezTo>
                  <a:cubicBezTo>
                    <a:pt x="883" y="198"/>
                    <a:pt x="871" y="195"/>
                    <a:pt x="874" y="193"/>
                  </a:cubicBezTo>
                  <a:close/>
                  <a:moveTo>
                    <a:pt x="1017" y="1262"/>
                  </a:moveTo>
                  <a:cubicBezTo>
                    <a:pt x="1020" y="1258"/>
                    <a:pt x="1023" y="1255"/>
                    <a:pt x="1029" y="1252"/>
                  </a:cubicBezTo>
                  <a:cubicBezTo>
                    <a:pt x="1030" y="1255"/>
                    <a:pt x="1021" y="1259"/>
                    <a:pt x="1017" y="1262"/>
                  </a:cubicBezTo>
                  <a:close/>
                  <a:moveTo>
                    <a:pt x="1109" y="1189"/>
                  </a:moveTo>
                  <a:cubicBezTo>
                    <a:pt x="1103" y="1200"/>
                    <a:pt x="1099" y="1188"/>
                    <a:pt x="1109" y="1189"/>
                  </a:cubicBezTo>
                  <a:close/>
                  <a:moveTo>
                    <a:pt x="966" y="1288"/>
                  </a:moveTo>
                  <a:cubicBezTo>
                    <a:pt x="964" y="1286"/>
                    <a:pt x="969" y="1283"/>
                    <a:pt x="972" y="1283"/>
                  </a:cubicBezTo>
                  <a:cubicBezTo>
                    <a:pt x="973" y="1285"/>
                    <a:pt x="969" y="1287"/>
                    <a:pt x="966" y="1288"/>
                  </a:cubicBezTo>
                  <a:close/>
                  <a:moveTo>
                    <a:pt x="934" y="1303"/>
                  </a:moveTo>
                  <a:cubicBezTo>
                    <a:pt x="932" y="1303"/>
                    <a:pt x="931" y="1301"/>
                    <a:pt x="928" y="1301"/>
                  </a:cubicBezTo>
                  <a:cubicBezTo>
                    <a:pt x="931" y="1300"/>
                    <a:pt x="945" y="1293"/>
                    <a:pt x="950" y="1292"/>
                  </a:cubicBezTo>
                  <a:cubicBezTo>
                    <a:pt x="952" y="1295"/>
                    <a:pt x="944" y="1296"/>
                    <a:pt x="941" y="1298"/>
                  </a:cubicBezTo>
                  <a:cubicBezTo>
                    <a:pt x="937" y="1300"/>
                    <a:pt x="937" y="1302"/>
                    <a:pt x="934" y="1303"/>
                  </a:cubicBezTo>
                  <a:close/>
                  <a:moveTo>
                    <a:pt x="743" y="1348"/>
                  </a:moveTo>
                  <a:cubicBezTo>
                    <a:pt x="741" y="1345"/>
                    <a:pt x="754" y="1344"/>
                    <a:pt x="753" y="1347"/>
                  </a:cubicBezTo>
                  <a:cubicBezTo>
                    <a:pt x="751" y="1348"/>
                    <a:pt x="747" y="1348"/>
                    <a:pt x="743" y="1348"/>
                  </a:cubicBezTo>
                  <a:close/>
                  <a:moveTo>
                    <a:pt x="1099" y="1197"/>
                  </a:moveTo>
                  <a:cubicBezTo>
                    <a:pt x="1095" y="1201"/>
                    <a:pt x="1092" y="1201"/>
                    <a:pt x="1091" y="1200"/>
                  </a:cubicBezTo>
                  <a:cubicBezTo>
                    <a:pt x="1095" y="1196"/>
                    <a:pt x="1097" y="1195"/>
                    <a:pt x="1099" y="1197"/>
                  </a:cubicBezTo>
                  <a:close/>
                  <a:moveTo>
                    <a:pt x="1127" y="354"/>
                  </a:moveTo>
                  <a:cubicBezTo>
                    <a:pt x="1122" y="355"/>
                    <a:pt x="1121" y="348"/>
                    <a:pt x="1120" y="345"/>
                  </a:cubicBezTo>
                  <a:cubicBezTo>
                    <a:pt x="1124" y="345"/>
                    <a:pt x="1126" y="351"/>
                    <a:pt x="1127" y="354"/>
                  </a:cubicBezTo>
                  <a:close/>
                  <a:moveTo>
                    <a:pt x="1138" y="363"/>
                  </a:moveTo>
                  <a:cubicBezTo>
                    <a:pt x="1135" y="366"/>
                    <a:pt x="1127" y="356"/>
                    <a:pt x="1127" y="353"/>
                  </a:cubicBezTo>
                  <a:cubicBezTo>
                    <a:pt x="1131" y="353"/>
                    <a:pt x="1134" y="359"/>
                    <a:pt x="1138" y="363"/>
                  </a:cubicBezTo>
                  <a:close/>
                  <a:moveTo>
                    <a:pt x="907" y="1307"/>
                  </a:moveTo>
                  <a:cubicBezTo>
                    <a:pt x="913" y="1305"/>
                    <a:pt x="922" y="1301"/>
                    <a:pt x="926" y="1301"/>
                  </a:cubicBezTo>
                  <a:cubicBezTo>
                    <a:pt x="928" y="1303"/>
                    <a:pt x="919" y="1307"/>
                    <a:pt x="917" y="1307"/>
                  </a:cubicBezTo>
                  <a:cubicBezTo>
                    <a:pt x="914" y="1308"/>
                    <a:pt x="906" y="1310"/>
                    <a:pt x="907" y="1307"/>
                  </a:cubicBezTo>
                  <a:close/>
                  <a:moveTo>
                    <a:pt x="855" y="1326"/>
                  </a:moveTo>
                  <a:cubicBezTo>
                    <a:pt x="852" y="1331"/>
                    <a:pt x="846" y="1328"/>
                    <a:pt x="841" y="1329"/>
                  </a:cubicBezTo>
                  <a:cubicBezTo>
                    <a:pt x="842" y="1327"/>
                    <a:pt x="845" y="1326"/>
                    <a:pt x="847" y="1326"/>
                  </a:cubicBezTo>
                  <a:cubicBezTo>
                    <a:pt x="847" y="1326"/>
                    <a:pt x="847" y="1328"/>
                    <a:pt x="848" y="1328"/>
                  </a:cubicBezTo>
                  <a:cubicBezTo>
                    <a:pt x="851" y="1329"/>
                    <a:pt x="854" y="1323"/>
                    <a:pt x="855" y="1326"/>
                  </a:cubicBezTo>
                  <a:close/>
                  <a:moveTo>
                    <a:pt x="809" y="1336"/>
                  </a:moveTo>
                  <a:cubicBezTo>
                    <a:pt x="812" y="1336"/>
                    <a:pt x="820" y="1332"/>
                    <a:pt x="820" y="1335"/>
                  </a:cubicBezTo>
                  <a:cubicBezTo>
                    <a:pt x="818" y="1337"/>
                    <a:pt x="808" y="1340"/>
                    <a:pt x="809" y="1336"/>
                  </a:cubicBezTo>
                  <a:close/>
                  <a:moveTo>
                    <a:pt x="590" y="183"/>
                  </a:moveTo>
                  <a:cubicBezTo>
                    <a:pt x="594" y="183"/>
                    <a:pt x="597" y="182"/>
                    <a:pt x="601" y="181"/>
                  </a:cubicBezTo>
                  <a:cubicBezTo>
                    <a:pt x="601" y="183"/>
                    <a:pt x="601" y="183"/>
                    <a:pt x="601" y="183"/>
                  </a:cubicBezTo>
                  <a:cubicBezTo>
                    <a:pt x="598" y="183"/>
                    <a:pt x="594" y="184"/>
                    <a:pt x="590" y="185"/>
                  </a:cubicBezTo>
                  <a:lnTo>
                    <a:pt x="590" y="183"/>
                  </a:lnTo>
                  <a:close/>
                  <a:moveTo>
                    <a:pt x="1096" y="322"/>
                  </a:moveTo>
                  <a:cubicBezTo>
                    <a:pt x="1099" y="324"/>
                    <a:pt x="1101" y="326"/>
                    <a:pt x="1101" y="328"/>
                  </a:cubicBezTo>
                  <a:cubicBezTo>
                    <a:pt x="1100" y="330"/>
                    <a:pt x="1098" y="331"/>
                    <a:pt x="1094" y="327"/>
                  </a:cubicBezTo>
                  <a:cubicBezTo>
                    <a:pt x="1095" y="326"/>
                    <a:pt x="1097" y="328"/>
                    <a:pt x="1098" y="327"/>
                  </a:cubicBezTo>
                  <a:cubicBezTo>
                    <a:pt x="1100" y="326"/>
                    <a:pt x="1092" y="323"/>
                    <a:pt x="1096" y="322"/>
                  </a:cubicBezTo>
                  <a:close/>
                  <a:moveTo>
                    <a:pt x="1181" y="425"/>
                  </a:moveTo>
                  <a:cubicBezTo>
                    <a:pt x="1179" y="421"/>
                    <a:pt x="1177" y="416"/>
                    <a:pt x="1175" y="412"/>
                  </a:cubicBezTo>
                  <a:cubicBezTo>
                    <a:pt x="1180" y="415"/>
                    <a:pt x="1184" y="422"/>
                    <a:pt x="1181" y="425"/>
                  </a:cubicBezTo>
                  <a:close/>
                  <a:moveTo>
                    <a:pt x="905" y="1311"/>
                  </a:moveTo>
                  <a:cubicBezTo>
                    <a:pt x="901" y="1313"/>
                    <a:pt x="899" y="1312"/>
                    <a:pt x="896" y="1313"/>
                  </a:cubicBezTo>
                  <a:cubicBezTo>
                    <a:pt x="897" y="1311"/>
                    <a:pt x="901" y="1309"/>
                    <a:pt x="905" y="1308"/>
                  </a:cubicBezTo>
                  <a:cubicBezTo>
                    <a:pt x="905" y="1309"/>
                    <a:pt x="904" y="1310"/>
                    <a:pt x="905" y="1311"/>
                  </a:cubicBezTo>
                  <a:close/>
                  <a:moveTo>
                    <a:pt x="672" y="1343"/>
                  </a:moveTo>
                  <a:cubicBezTo>
                    <a:pt x="675" y="1343"/>
                    <a:pt x="682" y="1342"/>
                    <a:pt x="680" y="1345"/>
                  </a:cubicBezTo>
                  <a:cubicBezTo>
                    <a:pt x="676" y="1345"/>
                    <a:pt x="672" y="1346"/>
                    <a:pt x="672" y="1343"/>
                  </a:cubicBezTo>
                  <a:close/>
                  <a:moveTo>
                    <a:pt x="658" y="1342"/>
                  </a:moveTo>
                  <a:cubicBezTo>
                    <a:pt x="663" y="1343"/>
                    <a:pt x="666" y="1340"/>
                    <a:pt x="666" y="1344"/>
                  </a:cubicBezTo>
                  <a:cubicBezTo>
                    <a:pt x="664" y="1345"/>
                    <a:pt x="658" y="1344"/>
                    <a:pt x="658" y="1342"/>
                  </a:cubicBezTo>
                  <a:close/>
                  <a:moveTo>
                    <a:pt x="1148" y="377"/>
                  </a:moveTo>
                  <a:cubicBezTo>
                    <a:pt x="1152" y="382"/>
                    <a:pt x="1152" y="382"/>
                    <a:pt x="1152" y="382"/>
                  </a:cubicBezTo>
                  <a:cubicBezTo>
                    <a:pt x="1150" y="385"/>
                    <a:pt x="1145" y="379"/>
                    <a:pt x="1148" y="377"/>
                  </a:cubicBezTo>
                  <a:close/>
                  <a:moveTo>
                    <a:pt x="1157" y="388"/>
                  </a:moveTo>
                  <a:cubicBezTo>
                    <a:pt x="1161" y="393"/>
                    <a:pt x="1163" y="396"/>
                    <a:pt x="1161" y="399"/>
                  </a:cubicBezTo>
                  <a:cubicBezTo>
                    <a:pt x="1159" y="398"/>
                    <a:pt x="1158" y="396"/>
                    <a:pt x="1157" y="393"/>
                  </a:cubicBezTo>
                  <a:cubicBezTo>
                    <a:pt x="1156" y="391"/>
                    <a:pt x="1156" y="389"/>
                    <a:pt x="1157" y="388"/>
                  </a:cubicBezTo>
                  <a:close/>
                  <a:moveTo>
                    <a:pt x="631" y="1341"/>
                  </a:moveTo>
                  <a:cubicBezTo>
                    <a:pt x="623" y="1340"/>
                    <a:pt x="623" y="1340"/>
                    <a:pt x="623" y="1340"/>
                  </a:cubicBezTo>
                  <a:cubicBezTo>
                    <a:pt x="622" y="1336"/>
                    <a:pt x="633" y="1338"/>
                    <a:pt x="631" y="1341"/>
                  </a:cubicBezTo>
                  <a:close/>
                  <a:moveTo>
                    <a:pt x="1192" y="437"/>
                  </a:moveTo>
                  <a:cubicBezTo>
                    <a:pt x="1189" y="439"/>
                    <a:pt x="1189" y="439"/>
                    <a:pt x="1189" y="439"/>
                  </a:cubicBezTo>
                  <a:cubicBezTo>
                    <a:pt x="1188" y="436"/>
                    <a:pt x="1182" y="431"/>
                    <a:pt x="1184" y="429"/>
                  </a:cubicBezTo>
                  <a:cubicBezTo>
                    <a:pt x="1186" y="428"/>
                    <a:pt x="1189" y="433"/>
                    <a:pt x="1192" y="437"/>
                  </a:cubicBezTo>
                  <a:close/>
                  <a:moveTo>
                    <a:pt x="1199" y="458"/>
                  </a:moveTo>
                  <a:cubicBezTo>
                    <a:pt x="1195" y="454"/>
                    <a:pt x="1199" y="453"/>
                    <a:pt x="1197" y="450"/>
                  </a:cubicBezTo>
                  <a:cubicBezTo>
                    <a:pt x="1196" y="447"/>
                    <a:pt x="1192" y="446"/>
                    <a:pt x="1192" y="442"/>
                  </a:cubicBezTo>
                  <a:cubicBezTo>
                    <a:pt x="1195" y="439"/>
                    <a:pt x="1196" y="447"/>
                    <a:pt x="1198" y="450"/>
                  </a:cubicBezTo>
                  <a:cubicBezTo>
                    <a:pt x="1200" y="453"/>
                    <a:pt x="1208" y="462"/>
                    <a:pt x="1206" y="467"/>
                  </a:cubicBezTo>
                  <a:cubicBezTo>
                    <a:pt x="1207" y="469"/>
                    <a:pt x="1206" y="466"/>
                    <a:pt x="1205" y="463"/>
                  </a:cubicBezTo>
                  <a:cubicBezTo>
                    <a:pt x="1204" y="460"/>
                    <a:pt x="1201" y="457"/>
                    <a:pt x="1199" y="458"/>
                  </a:cubicBezTo>
                  <a:close/>
                  <a:moveTo>
                    <a:pt x="1251" y="962"/>
                  </a:moveTo>
                  <a:cubicBezTo>
                    <a:pt x="1249" y="960"/>
                    <a:pt x="1254" y="947"/>
                    <a:pt x="1256" y="944"/>
                  </a:cubicBezTo>
                  <a:cubicBezTo>
                    <a:pt x="1259" y="946"/>
                    <a:pt x="1253" y="959"/>
                    <a:pt x="1251" y="962"/>
                  </a:cubicBezTo>
                  <a:close/>
                  <a:moveTo>
                    <a:pt x="1137" y="1145"/>
                  </a:moveTo>
                  <a:cubicBezTo>
                    <a:pt x="1134" y="1140"/>
                    <a:pt x="1144" y="1134"/>
                    <a:pt x="1147" y="1131"/>
                  </a:cubicBezTo>
                  <a:cubicBezTo>
                    <a:pt x="1150" y="1127"/>
                    <a:pt x="1154" y="1122"/>
                    <a:pt x="1158" y="1116"/>
                  </a:cubicBezTo>
                  <a:cubicBezTo>
                    <a:pt x="1160" y="1113"/>
                    <a:pt x="1163" y="1111"/>
                    <a:pt x="1165" y="1108"/>
                  </a:cubicBezTo>
                  <a:cubicBezTo>
                    <a:pt x="1167" y="1105"/>
                    <a:pt x="1169" y="1102"/>
                    <a:pt x="1171" y="1099"/>
                  </a:cubicBezTo>
                  <a:cubicBezTo>
                    <a:pt x="1172" y="1097"/>
                    <a:pt x="1176" y="1094"/>
                    <a:pt x="1178" y="1091"/>
                  </a:cubicBezTo>
                  <a:cubicBezTo>
                    <a:pt x="1179" y="1089"/>
                    <a:pt x="1179" y="1088"/>
                    <a:pt x="1180" y="1086"/>
                  </a:cubicBezTo>
                  <a:cubicBezTo>
                    <a:pt x="1180" y="1085"/>
                    <a:pt x="1181" y="1083"/>
                    <a:pt x="1181" y="1082"/>
                  </a:cubicBezTo>
                  <a:cubicBezTo>
                    <a:pt x="1183" y="1080"/>
                    <a:pt x="1186" y="1078"/>
                    <a:pt x="1188" y="1075"/>
                  </a:cubicBezTo>
                  <a:cubicBezTo>
                    <a:pt x="1192" y="1070"/>
                    <a:pt x="1197" y="1064"/>
                    <a:pt x="1200" y="1057"/>
                  </a:cubicBezTo>
                  <a:cubicBezTo>
                    <a:pt x="1204" y="1050"/>
                    <a:pt x="1208" y="1043"/>
                    <a:pt x="1211" y="1037"/>
                  </a:cubicBezTo>
                  <a:cubicBezTo>
                    <a:pt x="1214" y="1031"/>
                    <a:pt x="1218" y="1026"/>
                    <a:pt x="1221" y="1021"/>
                  </a:cubicBezTo>
                  <a:cubicBezTo>
                    <a:pt x="1224" y="1016"/>
                    <a:pt x="1225" y="1009"/>
                    <a:pt x="1227" y="1005"/>
                  </a:cubicBezTo>
                  <a:cubicBezTo>
                    <a:pt x="1229" y="1001"/>
                    <a:pt x="1232" y="999"/>
                    <a:pt x="1234" y="996"/>
                  </a:cubicBezTo>
                  <a:cubicBezTo>
                    <a:pt x="1236" y="992"/>
                    <a:pt x="1238" y="987"/>
                    <a:pt x="1239" y="983"/>
                  </a:cubicBezTo>
                  <a:cubicBezTo>
                    <a:pt x="1241" y="978"/>
                    <a:pt x="1243" y="974"/>
                    <a:pt x="1245" y="970"/>
                  </a:cubicBezTo>
                  <a:cubicBezTo>
                    <a:pt x="1248" y="971"/>
                    <a:pt x="1248" y="971"/>
                    <a:pt x="1248" y="971"/>
                  </a:cubicBezTo>
                  <a:cubicBezTo>
                    <a:pt x="1248" y="977"/>
                    <a:pt x="1245" y="977"/>
                    <a:pt x="1243" y="981"/>
                  </a:cubicBezTo>
                  <a:cubicBezTo>
                    <a:pt x="1238" y="991"/>
                    <a:pt x="1235" y="1000"/>
                    <a:pt x="1230" y="1009"/>
                  </a:cubicBezTo>
                  <a:cubicBezTo>
                    <a:pt x="1227" y="1017"/>
                    <a:pt x="1223" y="1024"/>
                    <a:pt x="1219" y="1032"/>
                  </a:cubicBezTo>
                  <a:cubicBezTo>
                    <a:pt x="1217" y="1035"/>
                    <a:pt x="1215" y="1038"/>
                    <a:pt x="1213" y="1042"/>
                  </a:cubicBezTo>
                  <a:cubicBezTo>
                    <a:pt x="1211" y="1045"/>
                    <a:pt x="1209" y="1048"/>
                    <a:pt x="1207" y="1051"/>
                  </a:cubicBezTo>
                  <a:cubicBezTo>
                    <a:pt x="1205" y="1054"/>
                    <a:pt x="1205" y="1056"/>
                    <a:pt x="1203" y="1059"/>
                  </a:cubicBezTo>
                  <a:cubicBezTo>
                    <a:pt x="1202" y="1061"/>
                    <a:pt x="1201" y="1063"/>
                    <a:pt x="1199" y="1065"/>
                  </a:cubicBezTo>
                  <a:cubicBezTo>
                    <a:pt x="1197" y="1067"/>
                    <a:pt x="1196" y="1068"/>
                    <a:pt x="1194" y="1070"/>
                  </a:cubicBezTo>
                  <a:cubicBezTo>
                    <a:pt x="1193" y="1073"/>
                    <a:pt x="1192" y="1076"/>
                    <a:pt x="1190" y="1079"/>
                  </a:cubicBezTo>
                  <a:cubicBezTo>
                    <a:pt x="1189" y="1081"/>
                    <a:pt x="1186" y="1083"/>
                    <a:pt x="1185" y="1085"/>
                  </a:cubicBezTo>
                  <a:cubicBezTo>
                    <a:pt x="1183" y="1088"/>
                    <a:pt x="1182" y="1092"/>
                    <a:pt x="1180" y="1095"/>
                  </a:cubicBezTo>
                  <a:cubicBezTo>
                    <a:pt x="1179" y="1097"/>
                    <a:pt x="1178" y="1097"/>
                    <a:pt x="1176" y="1099"/>
                  </a:cubicBezTo>
                  <a:cubicBezTo>
                    <a:pt x="1174" y="1101"/>
                    <a:pt x="1175" y="1102"/>
                    <a:pt x="1174" y="1104"/>
                  </a:cubicBezTo>
                  <a:cubicBezTo>
                    <a:pt x="1171" y="1107"/>
                    <a:pt x="1167" y="1110"/>
                    <a:pt x="1164" y="1114"/>
                  </a:cubicBezTo>
                  <a:cubicBezTo>
                    <a:pt x="1160" y="1118"/>
                    <a:pt x="1156" y="1124"/>
                    <a:pt x="1152" y="1129"/>
                  </a:cubicBezTo>
                  <a:cubicBezTo>
                    <a:pt x="1150" y="1132"/>
                    <a:pt x="1148" y="1135"/>
                    <a:pt x="1145" y="1137"/>
                  </a:cubicBezTo>
                  <a:cubicBezTo>
                    <a:pt x="1143" y="1140"/>
                    <a:pt x="1140" y="1142"/>
                    <a:pt x="1137" y="1145"/>
                  </a:cubicBezTo>
                  <a:close/>
                  <a:moveTo>
                    <a:pt x="841" y="1327"/>
                  </a:moveTo>
                  <a:cubicBezTo>
                    <a:pt x="840" y="1329"/>
                    <a:pt x="830" y="1330"/>
                    <a:pt x="831" y="1327"/>
                  </a:cubicBezTo>
                  <a:cubicBezTo>
                    <a:pt x="836" y="1325"/>
                    <a:pt x="838" y="1326"/>
                    <a:pt x="841" y="1327"/>
                  </a:cubicBezTo>
                  <a:close/>
                  <a:moveTo>
                    <a:pt x="797" y="1335"/>
                  </a:moveTo>
                  <a:cubicBezTo>
                    <a:pt x="797" y="1332"/>
                    <a:pt x="797" y="1332"/>
                    <a:pt x="797" y="1332"/>
                  </a:cubicBezTo>
                  <a:cubicBezTo>
                    <a:pt x="804" y="1332"/>
                    <a:pt x="811" y="1328"/>
                    <a:pt x="813" y="1332"/>
                  </a:cubicBezTo>
                  <a:cubicBezTo>
                    <a:pt x="807" y="1333"/>
                    <a:pt x="801" y="1333"/>
                    <a:pt x="797" y="1335"/>
                  </a:cubicBezTo>
                  <a:close/>
                  <a:moveTo>
                    <a:pt x="1232" y="520"/>
                  </a:moveTo>
                  <a:cubicBezTo>
                    <a:pt x="1230" y="516"/>
                    <a:pt x="1232" y="516"/>
                    <a:pt x="1230" y="513"/>
                  </a:cubicBezTo>
                  <a:cubicBezTo>
                    <a:pt x="1232" y="512"/>
                    <a:pt x="1236" y="520"/>
                    <a:pt x="1232" y="520"/>
                  </a:cubicBezTo>
                  <a:close/>
                  <a:moveTo>
                    <a:pt x="699" y="1337"/>
                  </a:moveTo>
                  <a:cubicBezTo>
                    <a:pt x="704" y="1337"/>
                    <a:pt x="706" y="1335"/>
                    <a:pt x="710" y="1337"/>
                  </a:cubicBezTo>
                  <a:cubicBezTo>
                    <a:pt x="702" y="1340"/>
                    <a:pt x="713" y="1336"/>
                    <a:pt x="713" y="1341"/>
                  </a:cubicBezTo>
                  <a:cubicBezTo>
                    <a:pt x="708" y="1343"/>
                    <a:pt x="699" y="1340"/>
                    <a:pt x="699" y="1337"/>
                  </a:cubicBezTo>
                  <a:close/>
                  <a:moveTo>
                    <a:pt x="524" y="1312"/>
                  </a:moveTo>
                  <a:cubicBezTo>
                    <a:pt x="529" y="1309"/>
                    <a:pt x="539" y="1318"/>
                    <a:pt x="545" y="1317"/>
                  </a:cubicBezTo>
                  <a:cubicBezTo>
                    <a:pt x="545" y="1318"/>
                    <a:pt x="547" y="1318"/>
                    <a:pt x="548" y="1319"/>
                  </a:cubicBezTo>
                  <a:cubicBezTo>
                    <a:pt x="544" y="1321"/>
                    <a:pt x="528" y="1315"/>
                    <a:pt x="524" y="1312"/>
                  </a:cubicBezTo>
                  <a:close/>
                  <a:moveTo>
                    <a:pt x="457" y="1282"/>
                  </a:moveTo>
                  <a:cubicBezTo>
                    <a:pt x="460" y="1281"/>
                    <a:pt x="465" y="1286"/>
                    <a:pt x="466" y="1287"/>
                  </a:cubicBezTo>
                  <a:cubicBezTo>
                    <a:pt x="463" y="1290"/>
                    <a:pt x="457" y="1284"/>
                    <a:pt x="457" y="1282"/>
                  </a:cubicBezTo>
                  <a:close/>
                  <a:moveTo>
                    <a:pt x="478" y="1292"/>
                  </a:moveTo>
                  <a:cubicBezTo>
                    <a:pt x="477" y="1294"/>
                    <a:pt x="471" y="1290"/>
                    <a:pt x="469" y="1289"/>
                  </a:cubicBezTo>
                  <a:cubicBezTo>
                    <a:pt x="469" y="1288"/>
                    <a:pt x="471" y="1289"/>
                    <a:pt x="473" y="1289"/>
                  </a:cubicBezTo>
                  <a:cubicBezTo>
                    <a:pt x="475" y="1290"/>
                    <a:pt x="477" y="1291"/>
                    <a:pt x="478" y="1292"/>
                  </a:cubicBezTo>
                  <a:close/>
                  <a:moveTo>
                    <a:pt x="431" y="1270"/>
                  </a:moveTo>
                  <a:cubicBezTo>
                    <a:pt x="432" y="1273"/>
                    <a:pt x="427" y="1267"/>
                    <a:pt x="424" y="1265"/>
                  </a:cubicBezTo>
                  <a:cubicBezTo>
                    <a:pt x="420" y="1262"/>
                    <a:pt x="416" y="1261"/>
                    <a:pt x="413" y="1259"/>
                  </a:cubicBezTo>
                  <a:cubicBezTo>
                    <a:pt x="416" y="1258"/>
                    <a:pt x="419" y="1259"/>
                    <a:pt x="423" y="1262"/>
                  </a:cubicBezTo>
                  <a:cubicBezTo>
                    <a:pt x="426" y="1265"/>
                    <a:pt x="429" y="1268"/>
                    <a:pt x="431" y="1270"/>
                  </a:cubicBezTo>
                  <a:close/>
                  <a:moveTo>
                    <a:pt x="400" y="1249"/>
                  </a:moveTo>
                  <a:cubicBezTo>
                    <a:pt x="405" y="1252"/>
                    <a:pt x="412" y="1253"/>
                    <a:pt x="410" y="1257"/>
                  </a:cubicBezTo>
                  <a:cubicBezTo>
                    <a:pt x="406" y="1255"/>
                    <a:pt x="399" y="1253"/>
                    <a:pt x="400" y="1249"/>
                  </a:cubicBezTo>
                  <a:close/>
                  <a:moveTo>
                    <a:pt x="312" y="1185"/>
                  </a:moveTo>
                  <a:cubicBezTo>
                    <a:pt x="311" y="1182"/>
                    <a:pt x="309" y="1177"/>
                    <a:pt x="303" y="1175"/>
                  </a:cubicBezTo>
                  <a:cubicBezTo>
                    <a:pt x="305" y="1171"/>
                    <a:pt x="309" y="1175"/>
                    <a:pt x="312" y="1179"/>
                  </a:cubicBezTo>
                  <a:cubicBezTo>
                    <a:pt x="315" y="1183"/>
                    <a:pt x="317" y="1187"/>
                    <a:pt x="312" y="1185"/>
                  </a:cubicBezTo>
                  <a:close/>
                  <a:moveTo>
                    <a:pt x="1176" y="427"/>
                  </a:moveTo>
                  <a:cubicBezTo>
                    <a:pt x="1175" y="428"/>
                    <a:pt x="1167" y="422"/>
                    <a:pt x="1170" y="420"/>
                  </a:cubicBezTo>
                  <a:cubicBezTo>
                    <a:pt x="1172" y="421"/>
                    <a:pt x="1174" y="424"/>
                    <a:pt x="1176" y="427"/>
                  </a:cubicBezTo>
                  <a:close/>
                  <a:moveTo>
                    <a:pt x="1178" y="431"/>
                  </a:moveTo>
                  <a:cubicBezTo>
                    <a:pt x="1180" y="431"/>
                    <a:pt x="1185" y="440"/>
                    <a:pt x="1183" y="441"/>
                  </a:cubicBezTo>
                  <a:cubicBezTo>
                    <a:pt x="1178" y="436"/>
                    <a:pt x="1181" y="435"/>
                    <a:pt x="1178" y="431"/>
                  </a:cubicBezTo>
                  <a:close/>
                  <a:moveTo>
                    <a:pt x="330" y="1193"/>
                  </a:moveTo>
                  <a:cubicBezTo>
                    <a:pt x="331" y="1195"/>
                    <a:pt x="334" y="1197"/>
                    <a:pt x="336" y="1199"/>
                  </a:cubicBezTo>
                  <a:cubicBezTo>
                    <a:pt x="338" y="1201"/>
                    <a:pt x="339" y="1203"/>
                    <a:pt x="337" y="1204"/>
                  </a:cubicBezTo>
                  <a:cubicBezTo>
                    <a:pt x="333" y="1200"/>
                    <a:pt x="330" y="1201"/>
                    <a:pt x="331" y="1197"/>
                  </a:cubicBezTo>
                  <a:cubicBezTo>
                    <a:pt x="331" y="1196"/>
                    <a:pt x="328" y="1194"/>
                    <a:pt x="330" y="1193"/>
                  </a:cubicBezTo>
                  <a:close/>
                  <a:moveTo>
                    <a:pt x="260" y="1126"/>
                  </a:moveTo>
                  <a:cubicBezTo>
                    <a:pt x="262" y="1124"/>
                    <a:pt x="269" y="1132"/>
                    <a:pt x="266" y="1133"/>
                  </a:cubicBezTo>
                  <a:cubicBezTo>
                    <a:pt x="262" y="1130"/>
                    <a:pt x="261" y="1129"/>
                    <a:pt x="260" y="1126"/>
                  </a:cubicBezTo>
                  <a:close/>
                  <a:moveTo>
                    <a:pt x="1206" y="476"/>
                  </a:moveTo>
                  <a:cubicBezTo>
                    <a:pt x="1209" y="480"/>
                    <a:pt x="1210" y="484"/>
                    <a:pt x="1211" y="487"/>
                  </a:cubicBezTo>
                  <a:cubicBezTo>
                    <a:pt x="1209" y="486"/>
                    <a:pt x="1202" y="477"/>
                    <a:pt x="1206" y="476"/>
                  </a:cubicBezTo>
                  <a:close/>
                  <a:moveTo>
                    <a:pt x="656" y="1334"/>
                  </a:moveTo>
                  <a:cubicBezTo>
                    <a:pt x="652" y="1333"/>
                    <a:pt x="645" y="1334"/>
                    <a:pt x="647" y="1331"/>
                  </a:cubicBezTo>
                  <a:cubicBezTo>
                    <a:pt x="650" y="1332"/>
                    <a:pt x="657" y="1331"/>
                    <a:pt x="656" y="1334"/>
                  </a:cubicBezTo>
                  <a:close/>
                  <a:moveTo>
                    <a:pt x="536" y="1311"/>
                  </a:moveTo>
                  <a:cubicBezTo>
                    <a:pt x="524" y="1306"/>
                    <a:pt x="519" y="1304"/>
                    <a:pt x="509" y="1299"/>
                  </a:cubicBezTo>
                  <a:cubicBezTo>
                    <a:pt x="512" y="1296"/>
                    <a:pt x="516" y="1301"/>
                    <a:pt x="519" y="1302"/>
                  </a:cubicBezTo>
                  <a:cubicBezTo>
                    <a:pt x="524" y="1303"/>
                    <a:pt x="529" y="1301"/>
                    <a:pt x="536" y="1304"/>
                  </a:cubicBezTo>
                  <a:cubicBezTo>
                    <a:pt x="537" y="1307"/>
                    <a:pt x="535" y="1307"/>
                    <a:pt x="536" y="1311"/>
                  </a:cubicBezTo>
                  <a:close/>
                  <a:moveTo>
                    <a:pt x="344" y="1208"/>
                  </a:moveTo>
                  <a:cubicBezTo>
                    <a:pt x="345" y="1204"/>
                    <a:pt x="349" y="1211"/>
                    <a:pt x="352" y="1213"/>
                  </a:cubicBezTo>
                  <a:cubicBezTo>
                    <a:pt x="354" y="1215"/>
                    <a:pt x="355" y="1215"/>
                    <a:pt x="357" y="1217"/>
                  </a:cubicBezTo>
                  <a:cubicBezTo>
                    <a:pt x="359" y="1218"/>
                    <a:pt x="361" y="1219"/>
                    <a:pt x="362" y="1221"/>
                  </a:cubicBezTo>
                  <a:cubicBezTo>
                    <a:pt x="356" y="1221"/>
                    <a:pt x="347" y="1210"/>
                    <a:pt x="344" y="1208"/>
                  </a:cubicBezTo>
                  <a:close/>
                  <a:moveTo>
                    <a:pt x="244" y="1105"/>
                  </a:moveTo>
                  <a:cubicBezTo>
                    <a:pt x="246" y="1103"/>
                    <a:pt x="253" y="1112"/>
                    <a:pt x="252" y="1114"/>
                  </a:cubicBezTo>
                  <a:cubicBezTo>
                    <a:pt x="250" y="1117"/>
                    <a:pt x="244" y="1107"/>
                    <a:pt x="244" y="1105"/>
                  </a:cubicBezTo>
                  <a:close/>
                  <a:moveTo>
                    <a:pt x="231" y="1084"/>
                  </a:moveTo>
                  <a:cubicBezTo>
                    <a:pt x="234" y="1088"/>
                    <a:pt x="238" y="1093"/>
                    <a:pt x="238" y="1096"/>
                  </a:cubicBezTo>
                  <a:cubicBezTo>
                    <a:pt x="236" y="1097"/>
                    <a:pt x="227" y="1085"/>
                    <a:pt x="231" y="1084"/>
                  </a:cubicBezTo>
                  <a:close/>
                  <a:moveTo>
                    <a:pt x="1267" y="689"/>
                  </a:moveTo>
                  <a:cubicBezTo>
                    <a:pt x="1266" y="688"/>
                    <a:pt x="1265" y="688"/>
                    <a:pt x="1264" y="690"/>
                  </a:cubicBezTo>
                  <a:cubicBezTo>
                    <a:pt x="1264" y="696"/>
                    <a:pt x="1265" y="698"/>
                    <a:pt x="1265" y="703"/>
                  </a:cubicBezTo>
                  <a:cubicBezTo>
                    <a:pt x="1265" y="706"/>
                    <a:pt x="1264" y="707"/>
                    <a:pt x="1264" y="710"/>
                  </a:cubicBezTo>
                  <a:cubicBezTo>
                    <a:pt x="1264" y="711"/>
                    <a:pt x="1265" y="713"/>
                    <a:pt x="1265" y="715"/>
                  </a:cubicBezTo>
                  <a:cubicBezTo>
                    <a:pt x="1265" y="716"/>
                    <a:pt x="1265" y="718"/>
                    <a:pt x="1265" y="720"/>
                  </a:cubicBezTo>
                  <a:cubicBezTo>
                    <a:pt x="1266" y="724"/>
                    <a:pt x="1266" y="728"/>
                    <a:pt x="1266" y="732"/>
                  </a:cubicBezTo>
                  <a:cubicBezTo>
                    <a:pt x="1266" y="738"/>
                    <a:pt x="1269" y="732"/>
                    <a:pt x="1269" y="735"/>
                  </a:cubicBezTo>
                  <a:cubicBezTo>
                    <a:pt x="1270" y="738"/>
                    <a:pt x="1268" y="738"/>
                    <a:pt x="1267" y="738"/>
                  </a:cubicBezTo>
                  <a:cubicBezTo>
                    <a:pt x="1267" y="741"/>
                    <a:pt x="1269" y="740"/>
                    <a:pt x="1269" y="743"/>
                  </a:cubicBezTo>
                  <a:cubicBezTo>
                    <a:pt x="1269" y="745"/>
                    <a:pt x="1268" y="745"/>
                    <a:pt x="1268" y="747"/>
                  </a:cubicBezTo>
                  <a:cubicBezTo>
                    <a:pt x="1268" y="752"/>
                    <a:pt x="1269" y="753"/>
                    <a:pt x="1268" y="758"/>
                  </a:cubicBezTo>
                  <a:cubicBezTo>
                    <a:pt x="1268" y="760"/>
                    <a:pt x="1267" y="761"/>
                    <a:pt x="1266" y="762"/>
                  </a:cubicBezTo>
                  <a:cubicBezTo>
                    <a:pt x="1266" y="763"/>
                    <a:pt x="1265" y="768"/>
                    <a:pt x="1265" y="772"/>
                  </a:cubicBezTo>
                  <a:cubicBezTo>
                    <a:pt x="1264" y="777"/>
                    <a:pt x="1263" y="782"/>
                    <a:pt x="1263" y="785"/>
                  </a:cubicBezTo>
                  <a:cubicBezTo>
                    <a:pt x="1264" y="791"/>
                    <a:pt x="1265" y="791"/>
                    <a:pt x="1266" y="797"/>
                  </a:cubicBezTo>
                  <a:cubicBezTo>
                    <a:pt x="1264" y="798"/>
                    <a:pt x="1265" y="802"/>
                    <a:pt x="1264" y="805"/>
                  </a:cubicBezTo>
                  <a:cubicBezTo>
                    <a:pt x="1264" y="805"/>
                    <a:pt x="1262" y="804"/>
                    <a:pt x="1262" y="805"/>
                  </a:cubicBezTo>
                  <a:cubicBezTo>
                    <a:pt x="1261" y="807"/>
                    <a:pt x="1262" y="811"/>
                    <a:pt x="1260" y="813"/>
                  </a:cubicBezTo>
                  <a:cubicBezTo>
                    <a:pt x="1260" y="814"/>
                    <a:pt x="1259" y="814"/>
                    <a:pt x="1259" y="815"/>
                  </a:cubicBezTo>
                  <a:cubicBezTo>
                    <a:pt x="1257" y="819"/>
                    <a:pt x="1256" y="824"/>
                    <a:pt x="1256" y="831"/>
                  </a:cubicBezTo>
                  <a:cubicBezTo>
                    <a:pt x="1256" y="834"/>
                    <a:pt x="1257" y="835"/>
                    <a:pt x="1257" y="839"/>
                  </a:cubicBezTo>
                  <a:cubicBezTo>
                    <a:pt x="1255" y="838"/>
                    <a:pt x="1254" y="840"/>
                    <a:pt x="1252" y="843"/>
                  </a:cubicBezTo>
                  <a:cubicBezTo>
                    <a:pt x="1251" y="846"/>
                    <a:pt x="1253" y="849"/>
                    <a:pt x="1252" y="853"/>
                  </a:cubicBezTo>
                  <a:cubicBezTo>
                    <a:pt x="1251" y="857"/>
                    <a:pt x="1248" y="859"/>
                    <a:pt x="1246" y="863"/>
                  </a:cubicBezTo>
                  <a:cubicBezTo>
                    <a:pt x="1245" y="866"/>
                    <a:pt x="1245" y="871"/>
                    <a:pt x="1244" y="876"/>
                  </a:cubicBezTo>
                  <a:cubicBezTo>
                    <a:pt x="1243" y="879"/>
                    <a:pt x="1241" y="881"/>
                    <a:pt x="1240" y="884"/>
                  </a:cubicBezTo>
                  <a:cubicBezTo>
                    <a:pt x="1239" y="888"/>
                    <a:pt x="1238" y="893"/>
                    <a:pt x="1237" y="896"/>
                  </a:cubicBezTo>
                  <a:cubicBezTo>
                    <a:pt x="1237" y="897"/>
                    <a:pt x="1234" y="900"/>
                    <a:pt x="1234" y="901"/>
                  </a:cubicBezTo>
                  <a:cubicBezTo>
                    <a:pt x="1234" y="901"/>
                    <a:pt x="1235" y="913"/>
                    <a:pt x="1231" y="914"/>
                  </a:cubicBezTo>
                  <a:cubicBezTo>
                    <a:pt x="1228" y="914"/>
                    <a:pt x="1230" y="915"/>
                    <a:pt x="1229" y="919"/>
                  </a:cubicBezTo>
                  <a:cubicBezTo>
                    <a:pt x="1228" y="921"/>
                    <a:pt x="1224" y="925"/>
                    <a:pt x="1228" y="927"/>
                  </a:cubicBezTo>
                  <a:cubicBezTo>
                    <a:pt x="1226" y="931"/>
                    <a:pt x="1224" y="928"/>
                    <a:pt x="1222" y="931"/>
                  </a:cubicBezTo>
                  <a:cubicBezTo>
                    <a:pt x="1221" y="933"/>
                    <a:pt x="1222" y="935"/>
                    <a:pt x="1221" y="938"/>
                  </a:cubicBezTo>
                  <a:cubicBezTo>
                    <a:pt x="1220" y="939"/>
                    <a:pt x="1218" y="939"/>
                    <a:pt x="1218" y="942"/>
                  </a:cubicBezTo>
                  <a:cubicBezTo>
                    <a:pt x="1217" y="947"/>
                    <a:pt x="1219" y="943"/>
                    <a:pt x="1220" y="946"/>
                  </a:cubicBezTo>
                  <a:cubicBezTo>
                    <a:pt x="1218" y="949"/>
                    <a:pt x="1217" y="949"/>
                    <a:pt x="1216" y="952"/>
                  </a:cubicBezTo>
                  <a:cubicBezTo>
                    <a:pt x="1215" y="955"/>
                    <a:pt x="1216" y="962"/>
                    <a:pt x="1213" y="962"/>
                  </a:cubicBezTo>
                  <a:cubicBezTo>
                    <a:pt x="1208" y="962"/>
                    <a:pt x="1213" y="963"/>
                    <a:pt x="1210" y="967"/>
                  </a:cubicBezTo>
                  <a:cubicBezTo>
                    <a:pt x="1209" y="969"/>
                    <a:pt x="1205" y="970"/>
                    <a:pt x="1203" y="972"/>
                  </a:cubicBezTo>
                  <a:cubicBezTo>
                    <a:pt x="1203" y="975"/>
                    <a:pt x="1202" y="979"/>
                    <a:pt x="1199" y="984"/>
                  </a:cubicBezTo>
                  <a:cubicBezTo>
                    <a:pt x="1197" y="988"/>
                    <a:pt x="1194" y="992"/>
                    <a:pt x="1192" y="993"/>
                  </a:cubicBezTo>
                  <a:cubicBezTo>
                    <a:pt x="1191" y="995"/>
                    <a:pt x="1190" y="997"/>
                    <a:pt x="1189" y="999"/>
                  </a:cubicBezTo>
                  <a:cubicBezTo>
                    <a:pt x="1188" y="1001"/>
                    <a:pt x="1188" y="1002"/>
                    <a:pt x="1189" y="1003"/>
                  </a:cubicBezTo>
                  <a:cubicBezTo>
                    <a:pt x="1186" y="1006"/>
                    <a:pt x="1188" y="1000"/>
                    <a:pt x="1185" y="1003"/>
                  </a:cubicBezTo>
                  <a:cubicBezTo>
                    <a:pt x="1182" y="1009"/>
                    <a:pt x="1182" y="1013"/>
                    <a:pt x="1176" y="1021"/>
                  </a:cubicBezTo>
                  <a:cubicBezTo>
                    <a:pt x="1172" y="1026"/>
                    <a:pt x="1164" y="1029"/>
                    <a:pt x="1167" y="1036"/>
                  </a:cubicBezTo>
                  <a:cubicBezTo>
                    <a:pt x="1163" y="1036"/>
                    <a:pt x="1163" y="1042"/>
                    <a:pt x="1159" y="1045"/>
                  </a:cubicBezTo>
                  <a:cubicBezTo>
                    <a:pt x="1159" y="1045"/>
                    <a:pt x="1155" y="1047"/>
                    <a:pt x="1154" y="1048"/>
                  </a:cubicBezTo>
                  <a:cubicBezTo>
                    <a:pt x="1153" y="1049"/>
                    <a:pt x="1152" y="1052"/>
                    <a:pt x="1151" y="1053"/>
                  </a:cubicBezTo>
                  <a:cubicBezTo>
                    <a:pt x="1150" y="1054"/>
                    <a:pt x="1148" y="1056"/>
                    <a:pt x="1146" y="1058"/>
                  </a:cubicBezTo>
                  <a:cubicBezTo>
                    <a:pt x="1145" y="1059"/>
                    <a:pt x="1144" y="1060"/>
                    <a:pt x="1143" y="1061"/>
                  </a:cubicBezTo>
                  <a:cubicBezTo>
                    <a:pt x="1142" y="1062"/>
                    <a:pt x="1141" y="1063"/>
                    <a:pt x="1140" y="1065"/>
                  </a:cubicBezTo>
                  <a:cubicBezTo>
                    <a:pt x="1138" y="1067"/>
                    <a:pt x="1138" y="1070"/>
                    <a:pt x="1136" y="1073"/>
                  </a:cubicBezTo>
                  <a:cubicBezTo>
                    <a:pt x="1134" y="1075"/>
                    <a:pt x="1133" y="1074"/>
                    <a:pt x="1132" y="1076"/>
                  </a:cubicBezTo>
                  <a:cubicBezTo>
                    <a:pt x="1131" y="1077"/>
                    <a:pt x="1130" y="1081"/>
                    <a:pt x="1128" y="1079"/>
                  </a:cubicBezTo>
                  <a:cubicBezTo>
                    <a:pt x="1125" y="1081"/>
                    <a:pt x="1126" y="1083"/>
                    <a:pt x="1124" y="1085"/>
                  </a:cubicBezTo>
                  <a:cubicBezTo>
                    <a:pt x="1122" y="1087"/>
                    <a:pt x="1121" y="1086"/>
                    <a:pt x="1119" y="1088"/>
                  </a:cubicBezTo>
                  <a:cubicBezTo>
                    <a:pt x="1116" y="1092"/>
                    <a:pt x="1115" y="1094"/>
                    <a:pt x="1112" y="1097"/>
                  </a:cubicBezTo>
                  <a:cubicBezTo>
                    <a:pt x="1111" y="1097"/>
                    <a:pt x="1111" y="1099"/>
                    <a:pt x="1110" y="1099"/>
                  </a:cubicBezTo>
                  <a:cubicBezTo>
                    <a:pt x="1110" y="1099"/>
                    <a:pt x="1109" y="1098"/>
                    <a:pt x="1109" y="1098"/>
                  </a:cubicBezTo>
                  <a:cubicBezTo>
                    <a:pt x="1106" y="1100"/>
                    <a:pt x="1102" y="1105"/>
                    <a:pt x="1101" y="1106"/>
                  </a:cubicBezTo>
                  <a:cubicBezTo>
                    <a:pt x="1099" y="1108"/>
                    <a:pt x="1098" y="1112"/>
                    <a:pt x="1096" y="1114"/>
                  </a:cubicBezTo>
                  <a:cubicBezTo>
                    <a:pt x="1094" y="1116"/>
                    <a:pt x="1092" y="1115"/>
                    <a:pt x="1090" y="1117"/>
                  </a:cubicBezTo>
                  <a:cubicBezTo>
                    <a:pt x="1087" y="1119"/>
                    <a:pt x="1088" y="1121"/>
                    <a:pt x="1086" y="1122"/>
                  </a:cubicBezTo>
                  <a:cubicBezTo>
                    <a:pt x="1084" y="1124"/>
                    <a:pt x="1082" y="1125"/>
                    <a:pt x="1080" y="1126"/>
                  </a:cubicBezTo>
                  <a:cubicBezTo>
                    <a:pt x="1079" y="1127"/>
                    <a:pt x="1077" y="1129"/>
                    <a:pt x="1076" y="1131"/>
                  </a:cubicBezTo>
                  <a:cubicBezTo>
                    <a:pt x="1074" y="1133"/>
                    <a:pt x="1072" y="1135"/>
                    <a:pt x="1069" y="1137"/>
                  </a:cubicBezTo>
                  <a:cubicBezTo>
                    <a:pt x="1067" y="1138"/>
                    <a:pt x="1066" y="1138"/>
                    <a:pt x="1064" y="1140"/>
                  </a:cubicBezTo>
                  <a:cubicBezTo>
                    <a:pt x="1062" y="1141"/>
                    <a:pt x="1060" y="1144"/>
                    <a:pt x="1058" y="1145"/>
                  </a:cubicBezTo>
                  <a:cubicBezTo>
                    <a:pt x="1057" y="1146"/>
                    <a:pt x="1055" y="1146"/>
                    <a:pt x="1054" y="1147"/>
                  </a:cubicBezTo>
                  <a:cubicBezTo>
                    <a:pt x="1051" y="1149"/>
                    <a:pt x="1047" y="1152"/>
                    <a:pt x="1044" y="1154"/>
                  </a:cubicBezTo>
                  <a:cubicBezTo>
                    <a:pt x="1043" y="1155"/>
                    <a:pt x="1043" y="1156"/>
                    <a:pt x="1042" y="1157"/>
                  </a:cubicBezTo>
                  <a:cubicBezTo>
                    <a:pt x="1040" y="1158"/>
                    <a:pt x="1038" y="1158"/>
                    <a:pt x="1036" y="1159"/>
                  </a:cubicBezTo>
                  <a:cubicBezTo>
                    <a:pt x="1034" y="1161"/>
                    <a:pt x="1032" y="1163"/>
                    <a:pt x="1029" y="1165"/>
                  </a:cubicBezTo>
                  <a:cubicBezTo>
                    <a:pt x="1027" y="1166"/>
                    <a:pt x="1024" y="1168"/>
                    <a:pt x="1022" y="1170"/>
                  </a:cubicBezTo>
                  <a:cubicBezTo>
                    <a:pt x="1019" y="1172"/>
                    <a:pt x="1015" y="1173"/>
                    <a:pt x="1013" y="1175"/>
                  </a:cubicBezTo>
                  <a:cubicBezTo>
                    <a:pt x="1010" y="1177"/>
                    <a:pt x="1007" y="1179"/>
                    <a:pt x="1004" y="1181"/>
                  </a:cubicBezTo>
                  <a:cubicBezTo>
                    <a:pt x="1002" y="1182"/>
                    <a:pt x="999" y="1182"/>
                    <a:pt x="997" y="1184"/>
                  </a:cubicBezTo>
                  <a:cubicBezTo>
                    <a:pt x="995" y="1185"/>
                    <a:pt x="991" y="1189"/>
                    <a:pt x="987" y="1191"/>
                  </a:cubicBezTo>
                  <a:cubicBezTo>
                    <a:pt x="986" y="1191"/>
                    <a:pt x="983" y="1192"/>
                    <a:pt x="981" y="1192"/>
                  </a:cubicBezTo>
                  <a:cubicBezTo>
                    <a:pt x="973" y="1197"/>
                    <a:pt x="965" y="1204"/>
                    <a:pt x="956" y="1203"/>
                  </a:cubicBezTo>
                  <a:cubicBezTo>
                    <a:pt x="958" y="1201"/>
                    <a:pt x="960" y="1200"/>
                    <a:pt x="964" y="1198"/>
                  </a:cubicBezTo>
                  <a:cubicBezTo>
                    <a:pt x="967" y="1197"/>
                    <a:pt x="970" y="1196"/>
                    <a:pt x="973" y="1194"/>
                  </a:cubicBezTo>
                  <a:cubicBezTo>
                    <a:pt x="975" y="1193"/>
                    <a:pt x="978" y="1191"/>
                    <a:pt x="980" y="1190"/>
                  </a:cubicBezTo>
                  <a:cubicBezTo>
                    <a:pt x="982" y="1189"/>
                    <a:pt x="983" y="1190"/>
                    <a:pt x="984" y="1189"/>
                  </a:cubicBezTo>
                  <a:cubicBezTo>
                    <a:pt x="986" y="1189"/>
                    <a:pt x="986" y="1188"/>
                    <a:pt x="986" y="1187"/>
                  </a:cubicBezTo>
                  <a:cubicBezTo>
                    <a:pt x="986" y="1187"/>
                    <a:pt x="988" y="1187"/>
                    <a:pt x="989" y="1186"/>
                  </a:cubicBezTo>
                  <a:cubicBezTo>
                    <a:pt x="991" y="1186"/>
                    <a:pt x="992" y="1185"/>
                    <a:pt x="993" y="1185"/>
                  </a:cubicBezTo>
                  <a:cubicBezTo>
                    <a:pt x="994" y="1184"/>
                    <a:pt x="995" y="1182"/>
                    <a:pt x="997" y="1181"/>
                  </a:cubicBezTo>
                  <a:cubicBezTo>
                    <a:pt x="999" y="1179"/>
                    <a:pt x="1003" y="1179"/>
                    <a:pt x="1006" y="1177"/>
                  </a:cubicBezTo>
                  <a:cubicBezTo>
                    <a:pt x="1010" y="1175"/>
                    <a:pt x="1014" y="1171"/>
                    <a:pt x="1018" y="1167"/>
                  </a:cubicBezTo>
                  <a:cubicBezTo>
                    <a:pt x="1022" y="1164"/>
                    <a:pt x="1027" y="1161"/>
                    <a:pt x="1030" y="1160"/>
                  </a:cubicBezTo>
                  <a:cubicBezTo>
                    <a:pt x="1031" y="1160"/>
                    <a:pt x="1029" y="1163"/>
                    <a:pt x="1028" y="1163"/>
                  </a:cubicBezTo>
                  <a:cubicBezTo>
                    <a:pt x="1033" y="1160"/>
                    <a:pt x="1035" y="1155"/>
                    <a:pt x="1040" y="1152"/>
                  </a:cubicBezTo>
                  <a:cubicBezTo>
                    <a:pt x="1041" y="1151"/>
                    <a:pt x="1044" y="1152"/>
                    <a:pt x="1045" y="1151"/>
                  </a:cubicBezTo>
                  <a:cubicBezTo>
                    <a:pt x="1047" y="1149"/>
                    <a:pt x="1047" y="1148"/>
                    <a:pt x="1048" y="1147"/>
                  </a:cubicBezTo>
                  <a:cubicBezTo>
                    <a:pt x="1051" y="1145"/>
                    <a:pt x="1061" y="1137"/>
                    <a:pt x="1066" y="1133"/>
                  </a:cubicBezTo>
                  <a:cubicBezTo>
                    <a:pt x="1066" y="1132"/>
                    <a:pt x="1066" y="1131"/>
                    <a:pt x="1068" y="1130"/>
                  </a:cubicBezTo>
                  <a:cubicBezTo>
                    <a:pt x="1069" y="1129"/>
                    <a:pt x="1071" y="1129"/>
                    <a:pt x="1071" y="1129"/>
                  </a:cubicBezTo>
                  <a:cubicBezTo>
                    <a:pt x="1072" y="1128"/>
                    <a:pt x="1073" y="1127"/>
                    <a:pt x="1074" y="1126"/>
                  </a:cubicBezTo>
                  <a:cubicBezTo>
                    <a:pt x="1076" y="1125"/>
                    <a:pt x="1078" y="1124"/>
                    <a:pt x="1079" y="1123"/>
                  </a:cubicBezTo>
                  <a:cubicBezTo>
                    <a:pt x="1080" y="1123"/>
                    <a:pt x="1081" y="1120"/>
                    <a:pt x="1083" y="1118"/>
                  </a:cubicBezTo>
                  <a:cubicBezTo>
                    <a:pt x="1087" y="1115"/>
                    <a:pt x="1092" y="1110"/>
                    <a:pt x="1096" y="1106"/>
                  </a:cubicBezTo>
                  <a:cubicBezTo>
                    <a:pt x="1099" y="1103"/>
                    <a:pt x="1101" y="1100"/>
                    <a:pt x="1104" y="1098"/>
                  </a:cubicBezTo>
                  <a:cubicBezTo>
                    <a:pt x="1105" y="1096"/>
                    <a:pt x="1108" y="1095"/>
                    <a:pt x="1109" y="1093"/>
                  </a:cubicBezTo>
                  <a:cubicBezTo>
                    <a:pt x="1112" y="1090"/>
                    <a:pt x="1114" y="1087"/>
                    <a:pt x="1116" y="1084"/>
                  </a:cubicBezTo>
                  <a:cubicBezTo>
                    <a:pt x="1117" y="1082"/>
                    <a:pt x="1120" y="1079"/>
                    <a:pt x="1123" y="1076"/>
                  </a:cubicBezTo>
                  <a:cubicBezTo>
                    <a:pt x="1125" y="1072"/>
                    <a:pt x="1128" y="1069"/>
                    <a:pt x="1129" y="1069"/>
                  </a:cubicBezTo>
                  <a:cubicBezTo>
                    <a:pt x="1133" y="1068"/>
                    <a:pt x="1130" y="1069"/>
                    <a:pt x="1134" y="1064"/>
                  </a:cubicBezTo>
                  <a:cubicBezTo>
                    <a:pt x="1136" y="1062"/>
                    <a:pt x="1138" y="1061"/>
                    <a:pt x="1139" y="1060"/>
                  </a:cubicBezTo>
                  <a:cubicBezTo>
                    <a:pt x="1140" y="1058"/>
                    <a:pt x="1139" y="1058"/>
                    <a:pt x="1141" y="1055"/>
                  </a:cubicBezTo>
                  <a:cubicBezTo>
                    <a:pt x="1140" y="1055"/>
                    <a:pt x="1142" y="1055"/>
                    <a:pt x="1142" y="1054"/>
                  </a:cubicBezTo>
                  <a:cubicBezTo>
                    <a:pt x="1142" y="1054"/>
                    <a:pt x="1141" y="1053"/>
                    <a:pt x="1142" y="1052"/>
                  </a:cubicBezTo>
                  <a:cubicBezTo>
                    <a:pt x="1143" y="1050"/>
                    <a:pt x="1146" y="1049"/>
                    <a:pt x="1147" y="1047"/>
                  </a:cubicBezTo>
                  <a:cubicBezTo>
                    <a:pt x="1150" y="1044"/>
                    <a:pt x="1152" y="1041"/>
                    <a:pt x="1154" y="1038"/>
                  </a:cubicBezTo>
                  <a:cubicBezTo>
                    <a:pt x="1155" y="1035"/>
                    <a:pt x="1157" y="1032"/>
                    <a:pt x="1158" y="1030"/>
                  </a:cubicBezTo>
                  <a:cubicBezTo>
                    <a:pt x="1161" y="1027"/>
                    <a:pt x="1165" y="1025"/>
                    <a:pt x="1168" y="1021"/>
                  </a:cubicBezTo>
                  <a:cubicBezTo>
                    <a:pt x="1170" y="1019"/>
                    <a:pt x="1171" y="1015"/>
                    <a:pt x="1172" y="1012"/>
                  </a:cubicBezTo>
                  <a:cubicBezTo>
                    <a:pt x="1176" y="1004"/>
                    <a:pt x="1184" y="995"/>
                    <a:pt x="1188" y="986"/>
                  </a:cubicBezTo>
                  <a:cubicBezTo>
                    <a:pt x="1189" y="984"/>
                    <a:pt x="1190" y="981"/>
                    <a:pt x="1190" y="979"/>
                  </a:cubicBezTo>
                  <a:cubicBezTo>
                    <a:pt x="1192" y="978"/>
                    <a:pt x="1194" y="975"/>
                    <a:pt x="1196" y="972"/>
                  </a:cubicBezTo>
                  <a:cubicBezTo>
                    <a:pt x="1198" y="969"/>
                    <a:pt x="1200" y="965"/>
                    <a:pt x="1202" y="961"/>
                  </a:cubicBezTo>
                  <a:cubicBezTo>
                    <a:pt x="1204" y="957"/>
                    <a:pt x="1206" y="952"/>
                    <a:pt x="1207" y="948"/>
                  </a:cubicBezTo>
                  <a:cubicBezTo>
                    <a:pt x="1209" y="944"/>
                    <a:pt x="1211" y="940"/>
                    <a:pt x="1213" y="936"/>
                  </a:cubicBezTo>
                  <a:cubicBezTo>
                    <a:pt x="1217" y="935"/>
                    <a:pt x="1212" y="941"/>
                    <a:pt x="1214" y="941"/>
                  </a:cubicBezTo>
                  <a:cubicBezTo>
                    <a:pt x="1217" y="940"/>
                    <a:pt x="1218" y="932"/>
                    <a:pt x="1220" y="929"/>
                  </a:cubicBezTo>
                  <a:cubicBezTo>
                    <a:pt x="1217" y="925"/>
                    <a:pt x="1217" y="938"/>
                    <a:pt x="1214" y="934"/>
                  </a:cubicBezTo>
                  <a:cubicBezTo>
                    <a:pt x="1216" y="931"/>
                    <a:pt x="1213" y="931"/>
                    <a:pt x="1216" y="927"/>
                  </a:cubicBezTo>
                  <a:cubicBezTo>
                    <a:pt x="1216" y="926"/>
                    <a:pt x="1218" y="927"/>
                    <a:pt x="1219" y="925"/>
                  </a:cubicBezTo>
                  <a:cubicBezTo>
                    <a:pt x="1222" y="919"/>
                    <a:pt x="1223" y="909"/>
                    <a:pt x="1226" y="902"/>
                  </a:cubicBezTo>
                  <a:cubicBezTo>
                    <a:pt x="1227" y="899"/>
                    <a:pt x="1228" y="898"/>
                    <a:pt x="1229" y="895"/>
                  </a:cubicBezTo>
                  <a:cubicBezTo>
                    <a:pt x="1230" y="893"/>
                    <a:pt x="1231" y="890"/>
                    <a:pt x="1232" y="887"/>
                  </a:cubicBezTo>
                  <a:cubicBezTo>
                    <a:pt x="1233" y="883"/>
                    <a:pt x="1235" y="880"/>
                    <a:pt x="1236" y="877"/>
                  </a:cubicBezTo>
                  <a:cubicBezTo>
                    <a:pt x="1237" y="871"/>
                    <a:pt x="1238" y="864"/>
                    <a:pt x="1240" y="857"/>
                  </a:cubicBezTo>
                  <a:cubicBezTo>
                    <a:pt x="1241" y="851"/>
                    <a:pt x="1244" y="846"/>
                    <a:pt x="1245" y="840"/>
                  </a:cubicBezTo>
                  <a:cubicBezTo>
                    <a:pt x="1246" y="837"/>
                    <a:pt x="1246" y="829"/>
                    <a:pt x="1247" y="824"/>
                  </a:cubicBezTo>
                  <a:cubicBezTo>
                    <a:pt x="1248" y="822"/>
                    <a:pt x="1249" y="820"/>
                    <a:pt x="1250" y="818"/>
                  </a:cubicBezTo>
                  <a:cubicBezTo>
                    <a:pt x="1251" y="812"/>
                    <a:pt x="1251" y="805"/>
                    <a:pt x="1251" y="799"/>
                  </a:cubicBezTo>
                  <a:cubicBezTo>
                    <a:pt x="1251" y="792"/>
                    <a:pt x="1251" y="786"/>
                    <a:pt x="1252" y="780"/>
                  </a:cubicBezTo>
                  <a:cubicBezTo>
                    <a:pt x="1253" y="778"/>
                    <a:pt x="1255" y="777"/>
                    <a:pt x="1255" y="776"/>
                  </a:cubicBezTo>
                  <a:cubicBezTo>
                    <a:pt x="1257" y="770"/>
                    <a:pt x="1255" y="762"/>
                    <a:pt x="1255" y="755"/>
                  </a:cubicBezTo>
                  <a:cubicBezTo>
                    <a:pt x="1255" y="750"/>
                    <a:pt x="1257" y="748"/>
                    <a:pt x="1257" y="740"/>
                  </a:cubicBezTo>
                  <a:cubicBezTo>
                    <a:pt x="1257" y="738"/>
                    <a:pt x="1255" y="734"/>
                    <a:pt x="1255" y="734"/>
                  </a:cubicBezTo>
                  <a:cubicBezTo>
                    <a:pt x="1255" y="731"/>
                    <a:pt x="1257" y="729"/>
                    <a:pt x="1257" y="727"/>
                  </a:cubicBezTo>
                  <a:cubicBezTo>
                    <a:pt x="1257" y="724"/>
                    <a:pt x="1256" y="722"/>
                    <a:pt x="1255" y="719"/>
                  </a:cubicBezTo>
                  <a:cubicBezTo>
                    <a:pt x="1255" y="715"/>
                    <a:pt x="1256" y="711"/>
                    <a:pt x="1256" y="706"/>
                  </a:cubicBezTo>
                  <a:cubicBezTo>
                    <a:pt x="1256" y="704"/>
                    <a:pt x="1255" y="702"/>
                    <a:pt x="1255" y="700"/>
                  </a:cubicBezTo>
                  <a:cubicBezTo>
                    <a:pt x="1255" y="694"/>
                    <a:pt x="1257" y="687"/>
                    <a:pt x="1255" y="677"/>
                  </a:cubicBezTo>
                  <a:cubicBezTo>
                    <a:pt x="1255" y="675"/>
                    <a:pt x="1254" y="674"/>
                    <a:pt x="1253" y="671"/>
                  </a:cubicBezTo>
                  <a:cubicBezTo>
                    <a:pt x="1253" y="669"/>
                    <a:pt x="1253" y="667"/>
                    <a:pt x="1253" y="665"/>
                  </a:cubicBezTo>
                  <a:cubicBezTo>
                    <a:pt x="1252" y="662"/>
                    <a:pt x="1252" y="660"/>
                    <a:pt x="1251" y="658"/>
                  </a:cubicBezTo>
                  <a:cubicBezTo>
                    <a:pt x="1250" y="656"/>
                    <a:pt x="1250" y="654"/>
                    <a:pt x="1251" y="652"/>
                  </a:cubicBezTo>
                  <a:cubicBezTo>
                    <a:pt x="1251" y="650"/>
                    <a:pt x="1250" y="646"/>
                    <a:pt x="1249" y="640"/>
                  </a:cubicBezTo>
                  <a:cubicBezTo>
                    <a:pt x="1248" y="634"/>
                    <a:pt x="1249" y="629"/>
                    <a:pt x="1247" y="622"/>
                  </a:cubicBezTo>
                  <a:cubicBezTo>
                    <a:pt x="1247" y="618"/>
                    <a:pt x="1245" y="615"/>
                    <a:pt x="1244" y="612"/>
                  </a:cubicBezTo>
                  <a:cubicBezTo>
                    <a:pt x="1243" y="606"/>
                    <a:pt x="1243" y="601"/>
                    <a:pt x="1241" y="595"/>
                  </a:cubicBezTo>
                  <a:cubicBezTo>
                    <a:pt x="1240" y="591"/>
                    <a:pt x="1237" y="585"/>
                    <a:pt x="1236" y="581"/>
                  </a:cubicBezTo>
                  <a:cubicBezTo>
                    <a:pt x="1236" y="577"/>
                    <a:pt x="1236" y="573"/>
                    <a:pt x="1235" y="569"/>
                  </a:cubicBezTo>
                  <a:cubicBezTo>
                    <a:pt x="1233" y="563"/>
                    <a:pt x="1230" y="552"/>
                    <a:pt x="1228" y="548"/>
                  </a:cubicBezTo>
                  <a:cubicBezTo>
                    <a:pt x="1228" y="547"/>
                    <a:pt x="1227" y="547"/>
                    <a:pt x="1226" y="545"/>
                  </a:cubicBezTo>
                  <a:cubicBezTo>
                    <a:pt x="1225" y="542"/>
                    <a:pt x="1226" y="541"/>
                    <a:pt x="1225" y="538"/>
                  </a:cubicBezTo>
                  <a:cubicBezTo>
                    <a:pt x="1224" y="536"/>
                    <a:pt x="1220" y="529"/>
                    <a:pt x="1220" y="527"/>
                  </a:cubicBezTo>
                  <a:cubicBezTo>
                    <a:pt x="1220" y="526"/>
                    <a:pt x="1222" y="525"/>
                    <a:pt x="1221" y="523"/>
                  </a:cubicBezTo>
                  <a:cubicBezTo>
                    <a:pt x="1220" y="520"/>
                    <a:pt x="1218" y="518"/>
                    <a:pt x="1217" y="515"/>
                  </a:cubicBezTo>
                  <a:cubicBezTo>
                    <a:pt x="1215" y="512"/>
                    <a:pt x="1217" y="507"/>
                    <a:pt x="1212" y="500"/>
                  </a:cubicBezTo>
                  <a:cubicBezTo>
                    <a:pt x="1218" y="499"/>
                    <a:pt x="1218" y="514"/>
                    <a:pt x="1223" y="512"/>
                  </a:cubicBezTo>
                  <a:cubicBezTo>
                    <a:pt x="1226" y="516"/>
                    <a:pt x="1226" y="522"/>
                    <a:pt x="1228" y="525"/>
                  </a:cubicBezTo>
                  <a:cubicBezTo>
                    <a:pt x="1229" y="528"/>
                    <a:pt x="1230" y="527"/>
                    <a:pt x="1232" y="530"/>
                  </a:cubicBezTo>
                  <a:cubicBezTo>
                    <a:pt x="1235" y="535"/>
                    <a:pt x="1230" y="533"/>
                    <a:pt x="1231" y="536"/>
                  </a:cubicBezTo>
                  <a:cubicBezTo>
                    <a:pt x="1231" y="538"/>
                    <a:pt x="1233" y="541"/>
                    <a:pt x="1234" y="543"/>
                  </a:cubicBezTo>
                  <a:cubicBezTo>
                    <a:pt x="1234" y="544"/>
                    <a:pt x="1233" y="548"/>
                    <a:pt x="1234" y="551"/>
                  </a:cubicBezTo>
                  <a:cubicBezTo>
                    <a:pt x="1235" y="555"/>
                    <a:pt x="1237" y="549"/>
                    <a:pt x="1238" y="554"/>
                  </a:cubicBezTo>
                  <a:cubicBezTo>
                    <a:pt x="1240" y="560"/>
                    <a:pt x="1237" y="556"/>
                    <a:pt x="1235" y="557"/>
                  </a:cubicBezTo>
                  <a:cubicBezTo>
                    <a:pt x="1239" y="566"/>
                    <a:pt x="1239" y="566"/>
                    <a:pt x="1239" y="566"/>
                  </a:cubicBezTo>
                  <a:cubicBezTo>
                    <a:pt x="1242" y="570"/>
                    <a:pt x="1237" y="557"/>
                    <a:pt x="1242" y="561"/>
                  </a:cubicBezTo>
                  <a:cubicBezTo>
                    <a:pt x="1243" y="566"/>
                    <a:pt x="1246" y="570"/>
                    <a:pt x="1246" y="574"/>
                  </a:cubicBezTo>
                  <a:cubicBezTo>
                    <a:pt x="1246" y="577"/>
                    <a:pt x="1245" y="577"/>
                    <a:pt x="1245" y="578"/>
                  </a:cubicBezTo>
                  <a:cubicBezTo>
                    <a:pt x="1245" y="580"/>
                    <a:pt x="1245" y="582"/>
                    <a:pt x="1245" y="583"/>
                  </a:cubicBezTo>
                  <a:cubicBezTo>
                    <a:pt x="1245" y="585"/>
                    <a:pt x="1245" y="590"/>
                    <a:pt x="1246" y="596"/>
                  </a:cubicBezTo>
                  <a:cubicBezTo>
                    <a:pt x="1247" y="601"/>
                    <a:pt x="1249" y="607"/>
                    <a:pt x="1251" y="610"/>
                  </a:cubicBezTo>
                  <a:cubicBezTo>
                    <a:pt x="1251" y="610"/>
                    <a:pt x="1252" y="604"/>
                    <a:pt x="1253" y="608"/>
                  </a:cubicBezTo>
                  <a:cubicBezTo>
                    <a:pt x="1253" y="609"/>
                    <a:pt x="1252" y="612"/>
                    <a:pt x="1253" y="614"/>
                  </a:cubicBezTo>
                  <a:cubicBezTo>
                    <a:pt x="1254" y="615"/>
                    <a:pt x="1255" y="613"/>
                    <a:pt x="1256" y="615"/>
                  </a:cubicBezTo>
                  <a:cubicBezTo>
                    <a:pt x="1256" y="616"/>
                    <a:pt x="1257" y="619"/>
                    <a:pt x="1258" y="619"/>
                  </a:cubicBezTo>
                  <a:cubicBezTo>
                    <a:pt x="1259" y="622"/>
                    <a:pt x="1257" y="623"/>
                    <a:pt x="1257" y="624"/>
                  </a:cubicBezTo>
                  <a:cubicBezTo>
                    <a:pt x="1258" y="627"/>
                    <a:pt x="1260" y="628"/>
                    <a:pt x="1260" y="630"/>
                  </a:cubicBezTo>
                  <a:cubicBezTo>
                    <a:pt x="1261" y="633"/>
                    <a:pt x="1259" y="634"/>
                    <a:pt x="1260" y="636"/>
                  </a:cubicBezTo>
                  <a:cubicBezTo>
                    <a:pt x="1260" y="639"/>
                    <a:pt x="1262" y="639"/>
                    <a:pt x="1263" y="642"/>
                  </a:cubicBezTo>
                  <a:cubicBezTo>
                    <a:pt x="1263" y="645"/>
                    <a:pt x="1262" y="644"/>
                    <a:pt x="1263" y="650"/>
                  </a:cubicBezTo>
                  <a:cubicBezTo>
                    <a:pt x="1263" y="652"/>
                    <a:pt x="1264" y="654"/>
                    <a:pt x="1264" y="657"/>
                  </a:cubicBezTo>
                  <a:cubicBezTo>
                    <a:pt x="1265" y="659"/>
                    <a:pt x="1265" y="662"/>
                    <a:pt x="1266" y="664"/>
                  </a:cubicBezTo>
                  <a:cubicBezTo>
                    <a:pt x="1266" y="669"/>
                    <a:pt x="1266" y="674"/>
                    <a:pt x="1264" y="677"/>
                  </a:cubicBezTo>
                  <a:cubicBezTo>
                    <a:pt x="1265" y="682"/>
                    <a:pt x="1266" y="685"/>
                    <a:pt x="1267" y="689"/>
                  </a:cubicBezTo>
                  <a:close/>
                  <a:moveTo>
                    <a:pt x="1235" y="978"/>
                  </a:moveTo>
                  <a:cubicBezTo>
                    <a:pt x="1233" y="981"/>
                    <a:pt x="1231" y="989"/>
                    <a:pt x="1228" y="990"/>
                  </a:cubicBezTo>
                  <a:cubicBezTo>
                    <a:pt x="1228" y="989"/>
                    <a:pt x="1232" y="974"/>
                    <a:pt x="1235" y="978"/>
                  </a:cubicBezTo>
                  <a:close/>
                  <a:moveTo>
                    <a:pt x="453" y="1276"/>
                  </a:moveTo>
                  <a:cubicBezTo>
                    <a:pt x="449" y="1274"/>
                    <a:pt x="445" y="1272"/>
                    <a:pt x="443" y="1270"/>
                  </a:cubicBezTo>
                  <a:cubicBezTo>
                    <a:pt x="444" y="1270"/>
                    <a:pt x="447" y="1271"/>
                    <a:pt x="450" y="1272"/>
                  </a:cubicBezTo>
                  <a:cubicBezTo>
                    <a:pt x="452" y="1273"/>
                    <a:pt x="454" y="1275"/>
                    <a:pt x="453" y="1276"/>
                  </a:cubicBezTo>
                  <a:close/>
                  <a:moveTo>
                    <a:pt x="1182" y="1070"/>
                  </a:moveTo>
                  <a:cubicBezTo>
                    <a:pt x="1185" y="1067"/>
                    <a:pt x="1188" y="1059"/>
                    <a:pt x="1190" y="1062"/>
                  </a:cubicBezTo>
                  <a:cubicBezTo>
                    <a:pt x="1189" y="1064"/>
                    <a:pt x="1184" y="1073"/>
                    <a:pt x="1182" y="1070"/>
                  </a:cubicBezTo>
                  <a:close/>
                  <a:moveTo>
                    <a:pt x="1251" y="605"/>
                  </a:moveTo>
                  <a:cubicBezTo>
                    <a:pt x="1250" y="600"/>
                    <a:pt x="1248" y="594"/>
                    <a:pt x="1246" y="589"/>
                  </a:cubicBezTo>
                  <a:cubicBezTo>
                    <a:pt x="1248" y="587"/>
                    <a:pt x="1249" y="591"/>
                    <a:pt x="1249" y="593"/>
                  </a:cubicBezTo>
                  <a:cubicBezTo>
                    <a:pt x="1250" y="594"/>
                    <a:pt x="1251" y="597"/>
                    <a:pt x="1252" y="600"/>
                  </a:cubicBezTo>
                  <a:cubicBezTo>
                    <a:pt x="1252" y="603"/>
                    <a:pt x="1253" y="605"/>
                    <a:pt x="1251" y="605"/>
                  </a:cubicBezTo>
                  <a:close/>
                  <a:moveTo>
                    <a:pt x="1259" y="896"/>
                  </a:moveTo>
                  <a:cubicBezTo>
                    <a:pt x="1258" y="899"/>
                    <a:pt x="1258" y="899"/>
                    <a:pt x="1258" y="899"/>
                  </a:cubicBezTo>
                  <a:cubicBezTo>
                    <a:pt x="1257" y="899"/>
                    <a:pt x="1257" y="900"/>
                    <a:pt x="1257" y="901"/>
                  </a:cubicBezTo>
                  <a:cubicBezTo>
                    <a:pt x="1255" y="900"/>
                    <a:pt x="1255" y="900"/>
                    <a:pt x="1255" y="900"/>
                  </a:cubicBezTo>
                  <a:cubicBezTo>
                    <a:pt x="1255" y="899"/>
                    <a:pt x="1255" y="899"/>
                    <a:pt x="1254" y="898"/>
                  </a:cubicBezTo>
                  <a:cubicBezTo>
                    <a:pt x="1255" y="895"/>
                    <a:pt x="1255" y="895"/>
                    <a:pt x="1255" y="895"/>
                  </a:cubicBezTo>
                  <a:cubicBezTo>
                    <a:pt x="1256" y="896"/>
                    <a:pt x="1256" y="895"/>
                    <a:pt x="1256" y="894"/>
                  </a:cubicBezTo>
                  <a:cubicBezTo>
                    <a:pt x="1258" y="895"/>
                    <a:pt x="1258" y="895"/>
                    <a:pt x="1258" y="895"/>
                  </a:cubicBezTo>
                  <a:cubicBezTo>
                    <a:pt x="1258" y="896"/>
                    <a:pt x="1258" y="896"/>
                    <a:pt x="1259" y="896"/>
                  </a:cubicBezTo>
                  <a:close/>
                  <a:moveTo>
                    <a:pt x="1173" y="1080"/>
                  </a:moveTo>
                  <a:cubicBezTo>
                    <a:pt x="1175" y="1077"/>
                    <a:pt x="1176" y="1077"/>
                    <a:pt x="1178" y="1074"/>
                  </a:cubicBezTo>
                  <a:cubicBezTo>
                    <a:pt x="1179" y="1077"/>
                    <a:pt x="1175" y="1084"/>
                    <a:pt x="1173" y="1080"/>
                  </a:cubicBezTo>
                  <a:close/>
                  <a:moveTo>
                    <a:pt x="1253" y="914"/>
                  </a:moveTo>
                  <a:cubicBezTo>
                    <a:pt x="1251" y="914"/>
                    <a:pt x="1251" y="912"/>
                    <a:pt x="1251" y="909"/>
                  </a:cubicBezTo>
                  <a:cubicBezTo>
                    <a:pt x="1252" y="906"/>
                    <a:pt x="1252" y="903"/>
                    <a:pt x="1253" y="903"/>
                  </a:cubicBezTo>
                  <a:cubicBezTo>
                    <a:pt x="1255" y="905"/>
                    <a:pt x="1254" y="909"/>
                    <a:pt x="1253" y="914"/>
                  </a:cubicBezTo>
                  <a:close/>
                  <a:moveTo>
                    <a:pt x="1153" y="1107"/>
                  </a:moveTo>
                  <a:cubicBezTo>
                    <a:pt x="1153" y="1106"/>
                    <a:pt x="1154" y="1104"/>
                    <a:pt x="1156" y="1102"/>
                  </a:cubicBezTo>
                  <a:cubicBezTo>
                    <a:pt x="1157" y="1100"/>
                    <a:pt x="1159" y="1099"/>
                    <a:pt x="1160" y="1097"/>
                  </a:cubicBezTo>
                  <a:cubicBezTo>
                    <a:pt x="1163" y="1094"/>
                    <a:pt x="1168" y="1085"/>
                    <a:pt x="1171" y="1086"/>
                  </a:cubicBezTo>
                  <a:cubicBezTo>
                    <a:pt x="1169" y="1090"/>
                    <a:pt x="1167" y="1093"/>
                    <a:pt x="1164" y="1096"/>
                  </a:cubicBezTo>
                  <a:cubicBezTo>
                    <a:pt x="1163" y="1098"/>
                    <a:pt x="1160" y="1099"/>
                    <a:pt x="1160" y="1099"/>
                  </a:cubicBezTo>
                  <a:cubicBezTo>
                    <a:pt x="1160" y="1099"/>
                    <a:pt x="1159" y="1102"/>
                    <a:pt x="1158" y="1105"/>
                  </a:cubicBezTo>
                  <a:cubicBezTo>
                    <a:pt x="1157" y="1107"/>
                    <a:pt x="1155" y="1109"/>
                    <a:pt x="1153" y="1107"/>
                  </a:cubicBezTo>
                  <a:close/>
                  <a:moveTo>
                    <a:pt x="1243" y="943"/>
                  </a:moveTo>
                  <a:cubicBezTo>
                    <a:pt x="1242" y="945"/>
                    <a:pt x="1241" y="943"/>
                    <a:pt x="1240" y="943"/>
                  </a:cubicBezTo>
                  <a:cubicBezTo>
                    <a:pt x="1240" y="943"/>
                    <a:pt x="1238" y="946"/>
                    <a:pt x="1238" y="946"/>
                  </a:cubicBezTo>
                  <a:cubicBezTo>
                    <a:pt x="1237" y="945"/>
                    <a:pt x="1240" y="939"/>
                    <a:pt x="1238" y="936"/>
                  </a:cubicBezTo>
                  <a:cubicBezTo>
                    <a:pt x="1240" y="932"/>
                    <a:pt x="1240" y="935"/>
                    <a:pt x="1242" y="936"/>
                  </a:cubicBezTo>
                  <a:cubicBezTo>
                    <a:pt x="1244" y="933"/>
                    <a:pt x="1241" y="932"/>
                    <a:pt x="1242" y="930"/>
                  </a:cubicBezTo>
                  <a:cubicBezTo>
                    <a:pt x="1243" y="925"/>
                    <a:pt x="1247" y="924"/>
                    <a:pt x="1247" y="915"/>
                  </a:cubicBezTo>
                  <a:cubicBezTo>
                    <a:pt x="1248" y="917"/>
                    <a:pt x="1249" y="920"/>
                    <a:pt x="1249" y="922"/>
                  </a:cubicBezTo>
                  <a:cubicBezTo>
                    <a:pt x="1248" y="925"/>
                    <a:pt x="1246" y="924"/>
                    <a:pt x="1245" y="928"/>
                  </a:cubicBezTo>
                  <a:cubicBezTo>
                    <a:pt x="1245" y="929"/>
                    <a:pt x="1245" y="931"/>
                    <a:pt x="1245" y="934"/>
                  </a:cubicBezTo>
                  <a:cubicBezTo>
                    <a:pt x="1244" y="937"/>
                    <a:pt x="1244" y="941"/>
                    <a:pt x="1243" y="943"/>
                  </a:cubicBezTo>
                  <a:close/>
                  <a:moveTo>
                    <a:pt x="1268" y="706"/>
                  </a:moveTo>
                  <a:cubicBezTo>
                    <a:pt x="1268" y="703"/>
                    <a:pt x="1268" y="700"/>
                    <a:pt x="1267" y="697"/>
                  </a:cubicBezTo>
                  <a:cubicBezTo>
                    <a:pt x="1269" y="697"/>
                    <a:pt x="1272" y="707"/>
                    <a:pt x="1268" y="706"/>
                  </a:cubicBezTo>
                  <a:close/>
                  <a:moveTo>
                    <a:pt x="1237" y="954"/>
                  </a:moveTo>
                  <a:cubicBezTo>
                    <a:pt x="1236" y="958"/>
                    <a:pt x="1235" y="960"/>
                    <a:pt x="1233" y="959"/>
                  </a:cubicBezTo>
                  <a:cubicBezTo>
                    <a:pt x="1234" y="955"/>
                    <a:pt x="1235" y="951"/>
                    <a:pt x="1237" y="954"/>
                  </a:cubicBezTo>
                  <a:close/>
                  <a:moveTo>
                    <a:pt x="1229" y="972"/>
                  </a:moveTo>
                  <a:cubicBezTo>
                    <a:pt x="1226" y="972"/>
                    <a:pt x="1229" y="967"/>
                    <a:pt x="1230" y="963"/>
                  </a:cubicBezTo>
                  <a:cubicBezTo>
                    <a:pt x="1233" y="963"/>
                    <a:pt x="1230" y="968"/>
                    <a:pt x="1229" y="972"/>
                  </a:cubicBezTo>
                  <a:close/>
                  <a:moveTo>
                    <a:pt x="1222" y="984"/>
                  </a:moveTo>
                  <a:cubicBezTo>
                    <a:pt x="1221" y="981"/>
                    <a:pt x="1224" y="976"/>
                    <a:pt x="1226" y="977"/>
                  </a:cubicBezTo>
                  <a:cubicBezTo>
                    <a:pt x="1227" y="980"/>
                    <a:pt x="1224" y="986"/>
                    <a:pt x="1222" y="984"/>
                  </a:cubicBezTo>
                  <a:close/>
                  <a:moveTo>
                    <a:pt x="1216" y="1000"/>
                  </a:moveTo>
                  <a:cubicBezTo>
                    <a:pt x="1215" y="1002"/>
                    <a:pt x="1214" y="1002"/>
                    <a:pt x="1213" y="1005"/>
                  </a:cubicBezTo>
                  <a:cubicBezTo>
                    <a:pt x="1210" y="1004"/>
                    <a:pt x="1212" y="1001"/>
                    <a:pt x="1214" y="997"/>
                  </a:cubicBezTo>
                  <a:cubicBezTo>
                    <a:pt x="1216" y="997"/>
                    <a:pt x="1216" y="999"/>
                    <a:pt x="1216" y="1000"/>
                  </a:cubicBezTo>
                  <a:close/>
                  <a:moveTo>
                    <a:pt x="1210" y="1012"/>
                  </a:moveTo>
                  <a:cubicBezTo>
                    <a:pt x="1211" y="1014"/>
                    <a:pt x="1206" y="1016"/>
                    <a:pt x="1205" y="1021"/>
                  </a:cubicBezTo>
                  <a:cubicBezTo>
                    <a:pt x="1199" y="1018"/>
                    <a:pt x="1207" y="1013"/>
                    <a:pt x="1210" y="1012"/>
                  </a:cubicBezTo>
                  <a:close/>
                  <a:moveTo>
                    <a:pt x="1185" y="1057"/>
                  </a:moveTo>
                  <a:cubicBezTo>
                    <a:pt x="1184" y="1061"/>
                    <a:pt x="1181" y="1059"/>
                    <a:pt x="1179" y="1061"/>
                  </a:cubicBezTo>
                  <a:cubicBezTo>
                    <a:pt x="1178" y="1062"/>
                    <a:pt x="1176" y="1066"/>
                    <a:pt x="1175" y="1063"/>
                  </a:cubicBezTo>
                  <a:cubicBezTo>
                    <a:pt x="1180" y="1058"/>
                    <a:pt x="1179" y="1054"/>
                    <a:pt x="1183" y="1051"/>
                  </a:cubicBezTo>
                  <a:cubicBezTo>
                    <a:pt x="1185" y="1052"/>
                    <a:pt x="1182" y="1057"/>
                    <a:pt x="1185" y="1057"/>
                  </a:cubicBezTo>
                  <a:close/>
                  <a:moveTo>
                    <a:pt x="1266" y="779"/>
                  </a:moveTo>
                  <a:cubicBezTo>
                    <a:pt x="1264" y="765"/>
                    <a:pt x="1272" y="775"/>
                    <a:pt x="1266" y="779"/>
                  </a:cubicBezTo>
                  <a:close/>
                  <a:moveTo>
                    <a:pt x="1203" y="1023"/>
                  </a:moveTo>
                  <a:cubicBezTo>
                    <a:pt x="1201" y="1027"/>
                    <a:pt x="1199" y="1031"/>
                    <a:pt x="1197" y="1034"/>
                  </a:cubicBezTo>
                  <a:cubicBezTo>
                    <a:pt x="1194" y="1032"/>
                    <a:pt x="1199" y="1021"/>
                    <a:pt x="1203" y="1023"/>
                  </a:cubicBezTo>
                  <a:close/>
                  <a:moveTo>
                    <a:pt x="1192" y="1043"/>
                  </a:moveTo>
                  <a:cubicBezTo>
                    <a:pt x="1188" y="1048"/>
                    <a:pt x="1188" y="1048"/>
                    <a:pt x="1188" y="1048"/>
                  </a:cubicBezTo>
                  <a:cubicBezTo>
                    <a:pt x="1185" y="1048"/>
                    <a:pt x="1189" y="1039"/>
                    <a:pt x="1192" y="1043"/>
                  </a:cubicBezTo>
                  <a:close/>
                  <a:moveTo>
                    <a:pt x="1133" y="1123"/>
                  </a:moveTo>
                  <a:cubicBezTo>
                    <a:pt x="1130" y="1125"/>
                    <a:pt x="1129" y="1123"/>
                    <a:pt x="1131" y="1120"/>
                  </a:cubicBezTo>
                  <a:cubicBezTo>
                    <a:pt x="1132" y="1117"/>
                    <a:pt x="1135" y="1113"/>
                    <a:pt x="1137" y="1112"/>
                  </a:cubicBezTo>
                  <a:cubicBezTo>
                    <a:pt x="1137" y="1116"/>
                    <a:pt x="1133" y="1120"/>
                    <a:pt x="1133" y="1123"/>
                  </a:cubicBezTo>
                  <a:close/>
                  <a:moveTo>
                    <a:pt x="1126" y="1128"/>
                  </a:moveTo>
                  <a:cubicBezTo>
                    <a:pt x="1124" y="1131"/>
                    <a:pt x="1122" y="1133"/>
                    <a:pt x="1120" y="1134"/>
                  </a:cubicBezTo>
                  <a:cubicBezTo>
                    <a:pt x="1119" y="1132"/>
                    <a:pt x="1125" y="1124"/>
                    <a:pt x="1126" y="1128"/>
                  </a:cubicBezTo>
                  <a:close/>
                  <a:moveTo>
                    <a:pt x="1198" y="1019"/>
                  </a:moveTo>
                  <a:cubicBezTo>
                    <a:pt x="1198" y="1017"/>
                    <a:pt x="1197" y="1012"/>
                    <a:pt x="1200" y="1010"/>
                  </a:cubicBezTo>
                  <a:cubicBezTo>
                    <a:pt x="1203" y="1011"/>
                    <a:pt x="1201" y="1017"/>
                    <a:pt x="1198" y="1019"/>
                  </a:cubicBezTo>
                  <a:close/>
                  <a:moveTo>
                    <a:pt x="1193" y="1028"/>
                  </a:moveTo>
                  <a:cubicBezTo>
                    <a:pt x="1189" y="1028"/>
                    <a:pt x="1193" y="1018"/>
                    <a:pt x="1197" y="1022"/>
                  </a:cubicBezTo>
                  <a:cubicBezTo>
                    <a:pt x="1197" y="1024"/>
                    <a:pt x="1195" y="1027"/>
                    <a:pt x="1193" y="1028"/>
                  </a:cubicBezTo>
                  <a:close/>
                  <a:moveTo>
                    <a:pt x="1189" y="1033"/>
                  </a:moveTo>
                  <a:cubicBezTo>
                    <a:pt x="1189" y="1032"/>
                    <a:pt x="1191" y="1032"/>
                    <a:pt x="1191" y="1032"/>
                  </a:cubicBezTo>
                  <a:cubicBezTo>
                    <a:pt x="1191" y="1033"/>
                    <a:pt x="1188" y="1034"/>
                    <a:pt x="1188" y="1034"/>
                  </a:cubicBezTo>
                  <a:cubicBezTo>
                    <a:pt x="1186" y="1037"/>
                    <a:pt x="1184" y="1045"/>
                    <a:pt x="1180" y="1047"/>
                  </a:cubicBezTo>
                  <a:cubicBezTo>
                    <a:pt x="1176" y="1045"/>
                    <a:pt x="1182" y="1037"/>
                    <a:pt x="1186" y="1031"/>
                  </a:cubicBezTo>
                  <a:cubicBezTo>
                    <a:pt x="1188" y="1030"/>
                    <a:pt x="1186" y="1036"/>
                    <a:pt x="1189" y="1033"/>
                  </a:cubicBezTo>
                  <a:close/>
                  <a:moveTo>
                    <a:pt x="1246" y="884"/>
                  </a:moveTo>
                  <a:cubicBezTo>
                    <a:pt x="1243" y="880"/>
                    <a:pt x="1249" y="873"/>
                    <a:pt x="1249" y="865"/>
                  </a:cubicBezTo>
                  <a:cubicBezTo>
                    <a:pt x="1251" y="866"/>
                    <a:pt x="1250" y="870"/>
                    <a:pt x="1249" y="873"/>
                  </a:cubicBezTo>
                  <a:cubicBezTo>
                    <a:pt x="1249" y="875"/>
                    <a:pt x="1248" y="877"/>
                    <a:pt x="1248" y="879"/>
                  </a:cubicBezTo>
                  <a:cubicBezTo>
                    <a:pt x="1247" y="881"/>
                    <a:pt x="1246" y="882"/>
                    <a:pt x="1246" y="884"/>
                  </a:cubicBezTo>
                  <a:close/>
                  <a:moveTo>
                    <a:pt x="1068" y="1181"/>
                  </a:moveTo>
                  <a:cubicBezTo>
                    <a:pt x="1066" y="1184"/>
                    <a:pt x="1065" y="1183"/>
                    <a:pt x="1063" y="1184"/>
                  </a:cubicBezTo>
                  <a:cubicBezTo>
                    <a:pt x="1062" y="1183"/>
                    <a:pt x="1064" y="1181"/>
                    <a:pt x="1067" y="1179"/>
                  </a:cubicBezTo>
                  <a:lnTo>
                    <a:pt x="1068" y="1181"/>
                  </a:lnTo>
                  <a:close/>
                  <a:moveTo>
                    <a:pt x="1041" y="1200"/>
                  </a:moveTo>
                  <a:cubicBezTo>
                    <a:pt x="1042" y="1198"/>
                    <a:pt x="1048" y="1194"/>
                    <a:pt x="1049" y="1196"/>
                  </a:cubicBezTo>
                  <a:cubicBezTo>
                    <a:pt x="1048" y="1198"/>
                    <a:pt x="1042" y="1202"/>
                    <a:pt x="1041" y="1200"/>
                  </a:cubicBezTo>
                  <a:close/>
                  <a:moveTo>
                    <a:pt x="1014" y="1223"/>
                  </a:moveTo>
                  <a:cubicBezTo>
                    <a:pt x="1009" y="1226"/>
                    <a:pt x="1005" y="1226"/>
                    <a:pt x="1000" y="1227"/>
                  </a:cubicBezTo>
                  <a:cubicBezTo>
                    <a:pt x="1001" y="1225"/>
                    <a:pt x="1004" y="1223"/>
                    <a:pt x="1007" y="1222"/>
                  </a:cubicBezTo>
                  <a:cubicBezTo>
                    <a:pt x="1010" y="1221"/>
                    <a:pt x="1013" y="1221"/>
                    <a:pt x="1014" y="1223"/>
                  </a:cubicBezTo>
                  <a:close/>
                  <a:moveTo>
                    <a:pt x="974" y="1244"/>
                  </a:moveTo>
                  <a:cubicBezTo>
                    <a:pt x="971" y="1244"/>
                    <a:pt x="968" y="1245"/>
                    <a:pt x="964" y="1248"/>
                  </a:cubicBezTo>
                  <a:cubicBezTo>
                    <a:pt x="962" y="1243"/>
                    <a:pt x="972" y="1242"/>
                    <a:pt x="977" y="1238"/>
                  </a:cubicBezTo>
                  <a:cubicBezTo>
                    <a:pt x="976" y="1240"/>
                    <a:pt x="973" y="1242"/>
                    <a:pt x="974" y="1244"/>
                  </a:cubicBezTo>
                  <a:close/>
                  <a:moveTo>
                    <a:pt x="1207" y="989"/>
                  </a:moveTo>
                  <a:cubicBezTo>
                    <a:pt x="1206" y="992"/>
                    <a:pt x="1204" y="994"/>
                    <a:pt x="1202" y="993"/>
                  </a:cubicBezTo>
                  <a:cubicBezTo>
                    <a:pt x="1204" y="989"/>
                    <a:pt x="1205" y="986"/>
                    <a:pt x="1207" y="989"/>
                  </a:cubicBezTo>
                  <a:close/>
                  <a:moveTo>
                    <a:pt x="925" y="1263"/>
                  </a:moveTo>
                  <a:cubicBezTo>
                    <a:pt x="927" y="1261"/>
                    <a:pt x="929" y="1260"/>
                    <a:pt x="933" y="1258"/>
                  </a:cubicBezTo>
                  <a:cubicBezTo>
                    <a:pt x="934" y="1259"/>
                    <a:pt x="935" y="1259"/>
                    <a:pt x="935" y="1260"/>
                  </a:cubicBezTo>
                  <a:cubicBezTo>
                    <a:pt x="933" y="1263"/>
                    <a:pt x="928" y="1263"/>
                    <a:pt x="925" y="1263"/>
                  </a:cubicBezTo>
                  <a:close/>
                  <a:moveTo>
                    <a:pt x="923" y="1266"/>
                  </a:moveTo>
                  <a:cubicBezTo>
                    <a:pt x="919" y="1268"/>
                    <a:pt x="918" y="1267"/>
                    <a:pt x="915" y="1268"/>
                  </a:cubicBezTo>
                  <a:cubicBezTo>
                    <a:pt x="915" y="1266"/>
                    <a:pt x="924" y="1263"/>
                    <a:pt x="923" y="1266"/>
                  </a:cubicBezTo>
                  <a:close/>
                  <a:moveTo>
                    <a:pt x="882" y="1281"/>
                  </a:moveTo>
                  <a:cubicBezTo>
                    <a:pt x="877" y="1283"/>
                    <a:pt x="872" y="1285"/>
                    <a:pt x="872" y="1282"/>
                  </a:cubicBezTo>
                  <a:cubicBezTo>
                    <a:pt x="876" y="1279"/>
                    <a:pt x="881" y="1277"/>
                    <a:pt x="882" y="1281"/>
                  </a:cubicBezTo>
                  <a:close/>
                  <a:moveTo>
                    <a:pt x="773" y="1302"/>
                  </a:moveTo>
                  <a:cubicBezTo>
                    <a:pt x="765" y="1309"/>
                    <a:pt x="760" y="1298"/>
                    <a:pt x="773" y="1302"/>
                  </a:cubicBezTo>
                  <a:close/>
                  <a:moveTo>
                    <a:pt x="752" y="1306"/>
                  </a:moveTo>
                  <a:cubicBezTo>
                    <a:pt x="749" y="1307"/>
                    <a:pt x="747" y="1306"/>
                    <a:pt x="746" y="1305"/>
                  </a:cubicBezTo>
                  <a:cubicBezTo>
                    <a:pt x="744" y="1304"/>
                    <a:pt x="744" y="1303"/>
                    <a:pt x="743" y="1301"/>
                  </a:cubicBezTo>
                  <a:cubicBezTo>
                    <a:pt x="751" y="1300"/>
                    <a:pt x="752" y="1302"/>
                    <a:pt x="752" y="1306"/>
                  </a:cubicBezTo>
                  <a:close/>
                  <a:moveTo>
                    <a:pt x="811" y="1297"/>
                  </a:moveTo>
                  <a:cubicBezTo>
                    <a:pt x="809" y="1294"/>
                    <a:pt x="812" y="1292"/>
                    <a:pt x="817" y="1292"/>
                  </a:cubicBezTo>
                  <a:cubicBezTo>
                    <a:pt x="819" y="1295"/>
                    <a:pt x="815" y="1296"/>
                    <a:pt x="811" y="1297"/>
                  </a:cubicBezTo>
                  <a:close/>
                  <a:moveTo>
                    <a:pt x="718" y="1306"/>
                  </a:moveTo>
                  <a:cubicBezTo>
                    <a:pt x="715" y="1306"/>
                    <a:pt x="711" y="1306"/>
                    <a:pt x="709" y="1305"/>
                  </a:cubicBezTo>
                  <a:cubicBezTo>
                    <a:pt x="709" y="1303"/>
                    <a:pt x="721" y="1302"/>
                    <a:pt x="718" y="1306"/>
                  </a:cubicBezTo>
                  <a:close/>
                  <a:moveTo>
                    <a:pt x="650" y="1301"/>
                  </a:moveTo>
                  <a:cubicBezTo>
                    <a:pt x="648" y="1302"/>
                    <a:pt x="636" y="1301"/>
                    <a:pt x="638" y="1298"/>
                  </a:cubicBezTo>
                  <a:cubicBezTo>
                    <a:pt x="644" y="1298"/>
                    <a:pt x="647" y="1299"/>
                    <a:pt x="650" y="1301"/>
                  </a:cubicBezTo>
                  <a:close/>
                  <a:moveTo>
                    <a:pt x="626" y="1299"/>
                  </a:moveTo>
                  <a:cubicBezTo>
                    <a:pt x="622" y="1298"/>
                    <a:pt x="619" y="1298"/>
                    <a:pt x="619" y="1295"/>
                  </a:cubicBezTo>
                  <a:cubicBezTo>
                    <a:pt x="622" y="1296"/>
                    <a:pt x="623" y="1295"/>
                    <a:pt x="625" y="1295"/>
                  </a:cubicBezTo>
                  <a:cubicBezTo>
                    <a:pt x="626" y="1296"/>
                    <a:pt x="627" y="1297"/>
                    <a:pt x="626" y="1299"/>
                  </a:cubicBezTo>
                  <a:close/>
                  <a:moveTo>
                    <a:pt x="605" y="1292"/>
                  </a:moveTo>
                  <a:cubicBezTo>
                    <a:pt x="610" y="1292"/>
                    <a:pt x="611" y="1294"/>
                    <a:pt x="613" y="1295"/>
                  </a:cubicBezTo>
                  <a:cubicBezTo>
                    <a:pt x="611" y="1297"/>
                    <a:pt x="602" y="1296"/>
                    <a:pt x="605" y="1292"/>
                  </a:cubicBezTo>
                  <a:close/>
                  <a:moveTo>
                    <a:pt x="504" y="1262"/>
                  </a:moveTo>
                  <a:cubicBezTo>
                    <a:pt x="504" y="1261"/>
                    <a:pt x="505" y="1261"/>
                    <a:pt x="506" y="1260"/>
                  </a:cubicBezTo>
                  <a:cubicBezTo>
                    <a:pt x="515" y="1265"/>
                    <a:pt x="524" y="1265"/>
                    <a:pt x="525" y="1271"/>
                  </a:cubicBezTo>
                  <a:cubicBezTo>
                    <a:pt x="522" y="1273"/>
                    <a:pt x="523" y="1270"/>
                    <a:pt x="521" y="1269"/>
                  </a:cubicBezTo>
                  <a:cubicBezTo>
                    <a:pt x="518" y="1268"/>
                    <a:pt x="515" y="1267"/>
                    <a:pt x="512" y="1266"/>
                  </a:cubicBezTo>
                  <a:cubicBezTo>
                    <a:pt x="509" y="1265"/>
                    <a:pt x="506" y="1263"/>
                    <a:pt x="504" y="1262"/>
                  </a:cubicBezTo>
                  <a:close/>
                  <a:moveTo>
                    <a:pt x="372" y="1187"/>
                  </a:moveTo>
                  <a:cubicBezTo>
                    <a:pt x="368" y="1183"/>
                    <a:pt x="373" y="1184"/>
                    <a:pt x="375" y="1184"/>
                  </a:cubicBezTo>
                  <a:cubicBezTo>
                    <a:pt x="377" y="1187"/>
                    <a:pt x="383" y="1191"/>
                    <a:pt x="382" y="1194"/>
                  </a:cubicBezTo>
                  <a:cubicBezTo>
                    <a:pt x="376" y="1191"/>
                    <a:pt x="375" y="1185"/>
                    <a:pt x="372" y="1187"/>
                  </a:cubicBezTo>
                  <a:close/>
                  <a:moveTo>
                    <a:pt x="354" y="1172"/>
                  </a:moveTo>
                  <a:cubicBezTo>
                    <a:pt x="356" y="1169"/>
                    <a:pt x="369" y="1179"/>
                    <a:pt x="367" y="1182"/>
                  </a:cubicBezTo>
                  <a:cubicBezTo>
                    <a:pt x="361" y="1178"/>
                    <a:pt x="360" y="1177"/>
                    <a:pt x="354" y="1172"/>
                  </a:cubicBezTo>
                  <a:close/>
                  <a:moveTo>
                    <a:pt x="1152" y="1057"/>
                  </a:moveTo>
                  <a:cubicBezTo>
                    <a:pt x="1152" y="1054"/>
                    <a:pt x="1154" y="1052"/>
                    <a:pt x="1156" y="1049"/>
                  </a:cubicBezTo>
                  <a:cubicBezTo>
                    <a:pt x="1158" y="1051"/>
                    <a:pt x="1154" y="1056"/>
                    <a:pt x="1152" y="1057"/>
                  </a:cubicBezTo>
                  <a:close/>
                  <a:moveTo>
                    <a:pt x="944" y="1208"/>
                  </a:moveTo>
                  <a:cubicBezTo>
                    <a:pt x="944" y="1210"/>
                    <a:pt x="938" y="1212"/>
                    <a:pt x="935" y="1214"/>
                  </a:cubicBezTo>
                  <a:cubicBezTo>
                    <a:pt x="933" y="1212"/>
                    <a:pt x="936" y="1212"/>
                    <a:pt x="936" y="1212"/>
                  </a:cubicBezTo>
                  <a:cubicBezTo>
                    <a:pt x="937" y="1211"/>
                    <a:pt x="940" y="1207"/>
                    <a:pt x="944" y="1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</p:grpSp>
      <p:grpSp>
        <p:nvGrpSpPr>
          <p:cNvPr id="210" name="组合 85"/>
          <p:cNvGrpSpPr/>
          <p:nvPr/>
        </p:nvGrpSpPr>
        <p:grpSpPr>
          <a:xfrm rot="18674191">
            <a:off x="69118" y="5284168"/>
            <a:ext cx="3848136" cy="3954553"/>
            <a:chOff x="3482976" y="522288"/>
            <a:chExt cx="2090737" cy="2117725"/>
          </a:xfrm>
          <a:solidFill>
            <a:schemeClr val="accent1">
              <a:lumMod val="90000"/>
            </a:schemeClr>
          </a:solidFill>
        </p:grpSpPr>
        <p:sp>
          <p:nvSpPr>
            <p:cNvPr id="211" name="Freeform 5"/>
            <p:cNvSpPr/>
            <p:nvPr/>
          </p:nvSpPr>
          <p:spPr bwMode="auto">
            <a:xfrm>
              <a:off x="5264150" y="2328863"/>
              <a:ext cx="39687" cy="34925"/>
            </a:xfrm>
            <a:custGeom>
              <a:avLst/>
              <a:gdLst>
                <a:gd name="T0" fmla="*/ 0 w 28"/>
                <a:gd name="T1" fmla="*/ 26 h 26"/>
                <a:gd name="T2" fmla="*/ 14 w 28"/>
                <a:gd name="T3" fmla="*/ 15 h 26"/>
                <a:gd name="T4" fmla="*/ 28 w 28"/>
                <a:gd name="T5" fmla="*/ 0 h 26"/>
                <a:gd name="T6" fmla="*/ 0 w 28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6">
                  <a:moveTo>
                    <a:pt x="0" y="26"/>
                  </a:moveTo>
                  <a:cubicBezTo>
                    <a:pt x="3" y="18"/>
                    <a:pt x="10" y="19"/>
                    <a:pt x="14" y="15"/>
                  </a:cubicBezTo>
                  <a:cubicBezTo>
                    <a:pt x="20" y="11"/>
                    <a:pt x="21" y="4"/>
                    <a:pt x="28" y="0"/>
                  </a:cubicBezTo>
                  <a:cubicBezTo>
                    <a:pt x="24" y="13"/>
                    <a:pt x="8" y="24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2" name="Freeform 6"/>
            <p:cNvSpPr/>
            <p:nvPr/>
          </p:nvSpPr>
          <p:spPr bwMode="auto">
            <a:xfrm>
              <a:off x="5505450" y="1222375"/>
              <a:ext cx="20637" cy="50800"/>
            </a:xfrm>
            <a:custGeom>
              <a:avLst/>
              <a:gdLst>
                <a:gd name="T0" fmla="*/ 15 w 15"/>
                <a:gd name="T1" fmla="*/ 36 h 37"/>
                <a:gd name="T2" fmla="*/ 11 w 15"/>
                <a:gd name="T3" fmla="*/ 28 h 37"/>
                <a:gd name="T4" fmla="*/ 7 w 15"/>
                <a:gd name="T5" fmla="*/ 20 h 37"/>
                <a:gd name="T6" fmla="*/ 4 w 15"/>
                <a:gd name="T7" fmla="*/ 8 h 37"/>
                <a:gd name="T8" fmla="*/ 1 w 15"/>
                <a:gd name="T9" fmla="*/ 0 h 37"/>
                <a:gd name="T10" fmla="*/ 8 w 15"/>
                <a:gd name="T11" fmla="*/ 13 h 37"/>
                <a:gd name="T12" fmla="*/ 12 w 15"/>
                <a:gd name="T13" fmla="*/ 24 h 37"/>
                <a:gd name="T14" fmla="*/ 15 w 15"/>
                <a:gd name="T15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7">
                  <a:moveTo>
                    <a:pt x="15" y="36"/>
                  </a:moveTo>
                  <a:cubicBezTo>
                    <a:pt x="14" y="37"/>
                    <a:pt x="13" y="31"/>
                    <a:pt x="11" y="28"/>
                  </a:cubicBezTo>
                  <a:cubicBezTo>
                    <a:pt x="11" y="26"/>
                    <a:pt x="8" y="23"/>
                    <a:pt x="7" y="20"/>
                  </a:cubicBezTo>
                  <a:cubicBezTo>
                    <a:pt x="6" y="16"/>
                    <a:pt x="5" y="11"/>
                    <a:pt x="4" y="8"/>
                  </a:cubicBezTo>
                  <a:cubicBezTo>
                    <a:pt x="3" y="5"/>
                    <a:pt x="0" y="6"/>
                    <a:pt x="1" y="0"/>
                  </a:cubicBezTo>
                  <a:cubicBezTo>
                    <a:pt x="4" y="1"/>
                    <a:pt x="6" y="6"/>
                    <a:pt x="8" y="13"/>
                  </a:cubicBezTo>
                  <a:cubicBezTo>
                    <a:pt x="9" y="17"/>
                    <a:pt x="11" y="20"/>
                    <a:pt x="12" y="24"/>
                  </a:cubicBezTo>
                  <a:cubicBezTo>
                    <a:pt x="13" y="28"/>
                    <a:pt x="14" y="32"/>
                    <a:pt x="1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3" name="Freeform 7"/>
            <p:cNvSpPr/>
            <p:nvPr/>
          </p:nvSpPr>
          <p:spPr bwMode="auto">
            <a:xfrm>
              <a:off x="5076825" y="688975"/>
              <a:ext cx="23812" cy="15875"/>
            </a:xfrm>
            <a:custGeom>
              <a:avLst/>
              <a:gdLst>
                <a:gd name="T0" fmla="*/ 0 w 17"/>
                <a:gd name="T1" fmla="*/ 0 h 11"/>
                <a:gd name="T2" fmla="*/ 13 w 17"/>
                <a:gd name="T3" fmla="*/ 11 h 11"/>
                <a:gd name="T4" fmla="*/ 0 w 17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1">
                  <a:moveTo>
                    <a:pt x="0" y="0"/>
                  </a:moveTo>
                  <a:cubicBezTo>
                    <a:pt x="1" y="0"/>
                    <a:pt x="17" y="9"/>
                    <a:pt x="13" y="11"/>
                  </a:cubicBezTo>
                  <a:cubicBezTo>
                    <a:pt x="8" y="7"/>
                    <a:pt x="2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4" name="Freeform 8"/>
            <p:cNvSpPr/>
            <p:nvPr/>
          </p:nvSpPr>
          <p:spPr bwMode="auto">
            <a:xfrm>
              <a:off x="4991100" y="642938"/>
              <a:ext cx="19050" cy="11113"/>
            </a:xfrm>
            <a:custGeom>
              <a:avLst/>
              <a:gdLst>
                <a:gd name="T0" fmla="*/ 14 w 14"/>
                <a:gd name="T1" fmla="*/ 6 h 8"/>
                <a:gd name="T2" fmla="*/ 4 w 14"/>
                <a:gd name="T3" fmla="*/ 0 h 8"/>
                <a:gd name="T4" fmla="*/ 14 w 14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8">
                  <a:moveTo>
                    <a:pt x="14" y="6"/>
                  </a:moveTo>
                  <a:cubicBezTo>
                    <a:pt x="14" y="8"/>
                    <a:pt x="0" y="1"/>
                    <a:pt x="4" y="0"/>
                  </a:cubicBezTo>
                  <a:cubicBezTo>
                    <a:pt x="8" y="0"/>
                    <a:pt x="10" y="3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5" name="Freeform 9"/>
            <p:cNvSpPr/>
            <p:nvPr/>
          </p:nvSpPr>
          <p:spPr bwMode="auto">
            <a:xfrm>
              <a:off x="4756150" y="552450"/>
              <a:ext cx="22225" cy="7938"/>
            </a:xfrm>
            <a:custGeom>
              <a:avLst/>
              <a:gdLst>
                <a:gd name="T0" fmla="*/ 0 w 15"/>
                <a:gd name="T1" fmla="*/ 2 h 6"/>
                <a:gd name="T2" fmla="*/ 15 w 15"/>
                <a:gd name="T3" fmla="*/ 3 h 6"/>
                <a:gd name="T4" fmla="*/ 14 w 15"/>
                <a:gd name="T5" fmla="*/ 6 h 6"/>
                <a:gd name="T6" fmla="*/ 0 w 15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6">
                  <a:moveTo>
                    <a:pt x="0" y="2"/>
                  </a:moveTo>
                  <a:cubicBezTo>
                    <a:pt x="3" y="0"/>
                    <a:pt x="8" y="1"/>
                    <a:pt x="15" y="3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1" y="6"/>
                    <a:pt x="2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6" name="Freeform 10"/>
            <p:cNvSpPr/>
            <p:nvPr/>
          </p:nvSpPr>
          <p:spPr bwMode="auto">
            <a:xfrm>
              <a:off x="4208463" y="2438400"/>
              <a:ext cx="17462" cy="6350"/>
            </a:xfrm>
            <a:custGeom>
              <a:avLst/>
              <a:gdLst>
                <a:gd name="T0" fmla="*/ 12 w 12"/>
                <a:gd name="T1" fmla="*/ 4 h 4"/>
                <a:gd name="T2" fmla="*/ 7 w 12"/>
                <a:gd name="T3" fmla="*/ 3 h 4"/>
                <a:gd name="T4" fmla="*/ 0 w 12"/>
                <a:gd name="T5" fmla="*/ 1 h 4"/>
                <a:gd name="T6" fmla="*/ 6 w 12"/>
                <a:gd name="T7" fmla="*/ 1 h 4"/>
                <a:gd name="T8" fmla="*/ 12 w 1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2" y="4"/>
                  </a:moveTo>
                  <a:cubicBezTo>
                    <a:pt x="12" y="4"/>
                    <a:pt x="10" y="4"/>
                    <a:pt x="7" y="3"/>
                  </a:cubicBezTo>
                  <a:cubicBezTo>
                    <a:pt x="5" y="3"/>
                    <a:pt x="2" y="1"/>
                    <a:pt x="0" y="1"/>
                  </a:cubicBezTo>
                  <a:cubicBezTo>
                    <a:pt x="1" y="0"/>
                    <a:pt x="3" y="0"/>
                    <a:pt x="6" y="1"/>
                  </a:cubicBezTo>
                  <a:cubicBezTo>
                    <a:pt x="8" y="2"/>
                    <a:pt x="11" y="3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7" name="Freeform 11"/>
            <p:cNvSpPr/>
            <p:nvPr/>
          </p:nvSpPr>
          <p:spPr bwMode="auto">
            <a:xfrm>
              <a:off x="4410075" y="2465388"/>
              <a:ext cx="19050" cy="6350"/>
            </a:xfrm>
            <a:custGeom>
              <a:avLst/>
              <a:gdLst>
                <a:gd name="T0" fmla="*/ 11 w 13"/>
                <a:gd name="T1" fmla="*/ 5 h 5"/>
                <a:gd name="T2" fmla="*/ 0 w 13"/>
                <a:gd name="T3" fmla="*/ 3 h 5"/>
                <a:gd name="T4" fmla="*/ 11 w 13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5">
                  <a:moveTo>
                    <a:pt x="11" y="5"/>
                  </a:moveTo>
                  <a:cubicBezTo>
                    <a:pt x="5" y="5"/>
                    <a:pt x="5" y="3"/>
                    <a:pt x="0" y="3"/>
                  </a:cubicBezTo>
                  <a:cubicBezTo>
                    <a:pt x="1" y="0"/>
                    <a:pt x="13" y="1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8" name="Freeform 12"/>
            <p:cNvSpPr/>
            <p:nvPr/>
          </p:nvSpPr>
          <p:spPr bwMode="auto">
            <a:xfrm>
              <a:off x="4586288" y="2447925"/>
              <a:ext cx="12700" cy="6350"/>
            </a:xfrm>
            <a:custGeom>
              <a:avLst/>
              <a:gdLst>
                <a:gd name="T0" fmla="*/ 9 w 10"/>
                <a:gd name="T1" fmla="*/ 3 h 4"/>
                <a:gd name="T2" fmla="*/ 0 w 10"/>
                <a:gd name="T3" fmla="*/ 4 h 4"/>
                <a:gd name="T4" fmla="*/ 9 w 10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">
                  <a:moveTo>
                    <a:pt x="9" y="3"/>
                  </a:moveTo>
                  <a:cubicBezTo>
                    <a:pt x="5" y="4"/>
                    <a:pt x="5" y="2"/>
                    <a:pt x="0" y="4"/>
                  </a:cubicBezTo>
                  <a:cubicBezTo>
                    <a:pt x="0" y="1"/>
                    <a:pt x="10" y="0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9" name="Freeform 13"/>
            <p:cNvSpPr/>
            <p:nvPr/>
          </p:nvSpPr>
          <p:spPr bwMode="auto">
            <a:xfrm>
              <a:off x="3859213" y="2181225"/>
              <a:ext cx="11112" cy="12700"/>
            </a:xfrm>
            <a:custGeom>
              <a:avLst/>
              <a:gdLst>
                <a:gd name="T0" fmla="*/ 0 w 8"/>
                <a:gd name="T1" fmla="*/ 2 h 9"/>
                <a:gd name="T2" fmla="*/ 8 w 8"/>
                <a:gd name="T3" fmla="*/ 8 h 9"/>
                <a:gd name="T4" fmla="*/ 0 w 8"/>
                <a:gd name="T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9">
                  <a:moveTo>
                    <a:pt x="0" y="2"/>
                  </a:moveTo>
                  <a:cubicBezTo>
                    <a:pt x="2" y="0"/>
                    <a:pt x="5" y="4"/>
                    <a:pt x="8" y="8"/>
                  </a:cubicBezTo>
                  <a:cubicBezTo>
                    <a:pt x="6" y="9"/>
                    <a:pt x="3" y="5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20" name="Freeform 14"/>
            <p:cNvSpPr/>
            <p:nvPr/>
          </p:nvSpPr>
          <p:spPr bwMode="auto">
            <a:xfrm>
              <a:off x="3987800" y="885825"/>
              <a:ext cx="19050" cy="14288"/>
            </a:xfrm>
            <a:custGeom>
              <a:avLst/>
              <a:gdLst>
                <a:gd name="T0" fmla="*/ 12 w 13"/>
                <a:gd name="T1" fmla="*/ 1 h 10"/>
                <a:gd name="T2" fmla="*/ 1 w 13"/>
                <a:gd name="T3" fmla="*/ 10 h 10"/>
                <a:gd name="T4" fmla="*/ 7 w 13"/>
                <a:gd name="T5" fmla="*/ 5 h 10"/>
                <a:gd name="T6" fmla="*/ 12 w 13"/>
                <a:gd name="T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0">
                  <a:moveTo>
                    <a:pt x="12" y="1"/>
                  </a:moveTo>
                  <a:cubicBezTo>
                    <a:pt x="13" y="3"/>
                    <a:pt x="4" y="9"/>
                    <a:pt x="1" y="10"/>
                  </a:cubicBezTo>
                  <a:cubicBezTo>
                    <a:pt x="0" y="8"/>
                    <a:pt x="5" y="7"/>
                    <a:pt x="7" y="5"/>
                  </a:cubicBezTo>
                  <a:cubicBezTo>
                    <a:pt x="7" y="4"/>
                    <a:pt x="8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21" name="Freeform 15"/>
            <p:cNvSpPr/>
            <p:nvPr/>
          </p:nvSpPr>
          <p:spPr bwMode="auto">
            <a:xfrm>
              <a:off x="4305300" y="2344738"/>
              <a:ext cx="15875" cy="4763"/>
            </a:xfrm>
            <a:custGeom>
              <a:avLst/>
              <a:gdLst>
                <a:gd name="T0" fmla="*/ 2 w 11"/>
                <a:gd name="T1" fmla="*/ 0 h 4"/>
                <a:gd name="T2" fmla="*/ 11 w 11"/>
                <a:gd name="T3" fmla="*/ 2 h 4"/>
                <a:gd name="T4" fmla="*/ 2 w 1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5" y="0"/>
                    <a:pt x="8" y="1"/>
                    <a:pt x="11" y="2"/>
                  </a:cubicBezTo>
                  <a:cubicBezTo>
                    <a:pt x="11" y="4"/>
                    <a:pt x="0" y="3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22" name="Freeform 16"/>
            <p:cNvSpPr/>
            <p:nvPr/>
          </p:nvSpPr>
          <p:spPr bwMode="auto">
            <a:xfrm>
              <a:off x="4279900" y="2338388"/>
              <a:ext cx="22225" cy="6350"/>
            </a:xfrm>
            <a:custGeom>
              <a:avLst/>
              <a:gdLst>
                <a:gd name="T0" fmla="*/ 0 w 17"/>
                <a:gd name="T1" fmla="*/ 2 h 5"/>
                <a:gd name="T2" fmla="*/ 17 w 17"/>
                <a:gd name="T3" fmla="*/ 4 h 5"/>
                <a:gd name="T4" fmla="*/ 10 w 17"/>
                <a:gd name="T5" fmla="*/ 5 h 5"/>
                <a:gd name="T6" fmla="*/ 5 w 17"/>
                <a:gd name="T7" fmla="*/ 3 h 5"/>
                <a:gd name="T8" fmla="*/ 0 w 17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0" y="2"/>
                  </a:moveTo>
                  <a:cubicBezTo>
                    <a:pt x="4" y="0"/>
                    <a:pt x="12" y="0"/>
                    <a:pt x="17" y="4"/>
                  </a:cubicBezTo>
                  <a:cubicBezTo>
                    <a:pt x="16" y="5"/>
                    <a:pt x="13" y="5"/>
                    <a:pt x="10" y="5"/>
                  </a:cubicBezTo>
                  <a:cubicBezTo>
                    <a:pt x="8" y="4"/>
                    <a:pt x="6" y="4"/>
                    <a:pt x="5" y="3"/>
                  </a:cubicBezTo>
                  <a:cubicBezTo>
                    <a:pt x="3" y="3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23" name="Freeform 17"/>
            <p:cNvSpPr/>
            <p:nvPr/>
          </p:nvSpPr>
          <p:spPr bwMode="auto">
            <a:xfrm>
              <a:off x="5189538" y="1308100"/>
              <a:ext cx="11112" cy="19050"/>
            </a:xfrm>
            <a:custGeom>
              <a:avLst/>
              <a:gdLst>
                <a:gd name="T0" fmla="*/ 8 w 8"/>
                <a:gd name="T1" fmla="*/ 9 h 14"/>
                <a:gd name="T2" fmla="*/ 4 w 8"/>
                <a:gd name="T3" fmla="*/ 0 h 14"/>
                <a:gd name="T4" fmla="*/ 8 w 8"/>
                <a:gd name="T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4">
                  <a:moveTo>
                    <a:pt x="8" y="9"/>
                  </a:moveTo>
                  <a:cubicBezTo>
                    <a:pt x="4" y="14"/>
                    <a:pt x="0" y="0"/>
                    <a:pt x="4" y="0"/>
                  </a:cubicBezTo>
                  <a:cubicBezTo>
                    <a:pt x="5" y="4"/>
                    <a:pt x="7" y="4"/>
                    <a:pt x="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24" name="Freeform 18"/>
            <p:cNvSpPr/>
            <p:nvPr/>
          </p:nvSpPr>
          <p:spPr bwMode="auto">
            <a:xfrm>
              <a:off x="3794125" y="1906588"/>
              <a:ext cx="6350" cy="14288"/>
            </a:xfrm>
            <a:custGeom>
              <a:avLst/>
              <a:gdLst>
                <a:gd name="T0" fmla="*/ 0 w 5"/>
                <a:gd name="T1" fmla="*/ 3 h 10"/>
                <a:gd name="T2" fmla="*/ 5 w 5"/>
                <a:gd name="T3" fmla="*/ 10 h 10"/>
                <a:gd name="T4" fmla="*/ 2 w 5"/>
                <a:gd name="T5" fmla="*/ 8 h 10"/>
                <a:gd name="T6" fmla="*/ 0 w 5"/>
                <a:gd name="T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0">
                  <a:moveTo>
                    <a:pt x="0" y="3"/>
                  </a:moveTo>
                  <a:cubicBezTo>
                    <a:pt x="2" y="0"/>
                    <a:pt x="5" y="7"/>
                    <a:pt x="5" y="10"/>
                  </a:cubicBezTo>
                  <a:cubicBezTo>
                    <a:pt x="4" y="10"/>
                    <a:pt x="3" y="9"/>
                    <a:pt x="2" y="8"/>
                  </a:cubicBezTo>
                  <a:cubicBezTo>
                    <a:pt x="1" y="6"/>
                    <a:pt x="1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25" name="Freeform 19"/>
            <p:cNvSpPr>
              <a:spLocks noEditPoints="1"/>
            </p:cNvSpPr>
            <p:nvPr/>
          </p:nvSpPr>
          <p:spPr bwMode="auto">
            <a:xfrm>
              <a:off x="3482976" y="522288"/>
              <a:ext cx="2090737" cy="2117725"/>
            </a:xfrm>
            <a:custGeom>
              <a:avLst/>
              <a:gdLst>
                <a:gd name="T0" fmla="*/ 1259 w 1515"/>
                <a:gd name="T1" fmla="*/ 230 h 1534"/>
                <a:gd name="T2" fmla="*/ 1482 w 1515"/>
                <a:gd name="T3" fmla="*/ 963 h 1534"/>
                <a:gd name="T4" fmla="*/ 1469 w 1515"/>
                <a:gd name="T5" fmla="*/ 1049 h 1534"/>
                <a:gd name="T6" fmla="*/ 1305 w 1515"/>
                <a:gd name="T7" fmla="*/ 253 h 1534"/>
                <a:gd name="T8" fmla="*/ 688 w 1515"/>
                <a:gd name="T9" fmla="*/ 4 h 1534"/>
                <a:gd name="T10" fmla="*/ 132 w 1515"/>
                <a:gd name="T11" fmla="*/ 316 h 1534"/>
                <a:gd name="T12" fmla="*/ 71 w 1515"/>
                <a:gd name="T13" fmla="*/ 739 h 1534"/>
                <a:gd name="T14" fmla="*/ 127 w 1515"/>
                <a:gd name="T15" fmla="*/ 575 h 1534"/>
                <a:gd name="T16" fmla="*/ 494 w 1515"/>
                <a:gd name="T17" fmla="*/ 205 h 1534"/>
                <a:gd name="T18" fmla="*/ 783 w 1515"/>
                <a:gd name="T19" fmla="*/ 194 h 1534"/>
                <a:gd name="T20" fmla="*/ 1198 w 1515"/>
                <a:gd name="T21" fmla="*/ 511 h 1534"/>
                <a:gd name="T22" fmla="*/ 1209 w 1515"/>
                <a:gd name="T23" fmla="*/ 912 h 1534"/>
                <a:gd name="T24" fmla="*/ 832 w 1515"/>
                <a:gd name="T25" fmla="*/ 1218 h 1534"/>
                <a:gd name="T26" fmla="*/ 1025 w 1515"/>
                <a:gd name="T27" fmla="*/ 1188 h 1534"/>
                <a:gd name="T28" fmla="*/ 967 w 1515"/>
                <a:gd name="T29" fmla="*/ 1237 h 1534"/>
                <a:gd name="T30" fmla="*/ 414 w 1515"/>
                <a:gd name="T31" fmla="*/ 1206 h 1534"/>
                <a:gd name="T32" fmla="*/ 373 w 1515"/>
                <a:gd name="T33" fmla="*/ 1194 h 1534"/>
                <a:gd name="T34" fmla="*/ 969 w 1515"/>
                <a:gd name="T35" fmla="*/ 1251 h 1534"/>
                <a:gd name="T36" fmla="*/ 859 w 1515"/>
                <a:gd name="T37" fmla="*/ 1317 h 1534"/>
                <a:gd name="T38" fmla="*/ 418 w 1515"/>
                <a:gd name="T39" fmla="*/ 1250 h 1534"/>
                <a:gd name="T40" fmla="*/ 205 w 1515"/>
                <a:gd name="T41" fmla="*/ 1049 h 1534"/>
                <a:gd name="T42" fmla="*/ 568 w 1515"/>
                <a:gd name="T43" fmla="*/ 1334 h 1534"/>
                <a:gd name="T44" fmla="*/ 1133 w 1515"/>
                <a:gd name="T45" fmla="*/ 1200 h 1534"/>
                <a:gd name="T46" fmla="*/ 811 w 1515"/>
                <a:gd name="T47" fmla="*/ 1371 h 1534"/>
                <a:gd name="T48" fmla="*/ 287 w 1515"/>
                <a:gd name="T49" fmla="*/ 1226 h 1534"/>
                <a:gd name="T50" fmla="*/ 874 w 1515"/>
                <a:gd name="T51" fmla="*/ 1382 h 1534"/>
                <a:gd name="T52" fmla="*/ 360 w 1515"/>
                <a:gd name="T53" fmla="*/ 1324 h 1534"/>
                <a:gd name="T54" fmla="*/ 53 w 1515"/>
                <a:gd name="T55" fmla="*/ 966 h 1534"/>
                <a:gd name="T56" fmla="*/ 319 w 1515"/>
                <a:gd name="T57" fmla="*/ 1342 h 1534"/>
                <a:gd name="T58" fmla="*/ 1023 w 1515"/>
                <a:gd name="T59" fmla="*/ 1374 h 1534"/>
                <a:gd name="T60" fmla="*/ 1097 w 1515"/>
                <a:gd name="T61" fmla="*/ 1391 h 1534"/>
                <a:gd name="T62" fmla="*/ 855 w 1515"/>
                <a:gd name="T63" fmla="*/ 1511 h 1534"/>
                <a:gd name="T64" fmla="*/ 1429 w 1515"/>
                <a:gd name="T65" fmla="*/ 987 h 1534"/>
                <a:gd name="T66" fmla="*/ 1219 w 1515"/>
                <a:gd name="T67" fmla="*/ 209 h 1534"/>
                <a:gd name="T68" fmla="*/ 1078 w 1515"/>
                <a:gd name="T69" fmla="*/ 127 h 1534"/>
                <a:gd name="T70" fmla="*/ 1288 w 1515"/>
                <a:gd name="T71" fmla="*/ 312 h 1534"/>
                <a:gd name="T72" fmla="*/ 1388 w 1515"/>
                <a:gd name="T73" fmla="*/ 932 h 1534"/>
                <a:gd name="T74" fmla="*/ 1245 w 1515"/>
                <a:gd name="T75" fmla="*/ 293 h 1534"/>
                <a:gd name="T76" fmla="*/ 335 w 1515"/>
                <a:gd name="T77" fmla="*/ 144 h 1534"/>
                <a:gd name="T78" fmla="*/ 697 w 1515"/>
                <a:gd name="T79" fmla="*/ 46 h 1534"/>
                <a:gd name="T80" fmla="*/ 1249 w 1515"/>
                <a:gd name="T81" fmla="*/ 1175 h 1534"/>
                <a:gd name="T82" fmla="*/ 246 w 1515"/>
                <a:gd name="T83" fmla="*/ 1263 h 1534"/>
                <a:gd name="T84" fmla="*/ 511 w 1515"/>
                <a:gd name="T85" fmla="*/ 1404 h 1534"/>
                <a:gd name="T86" fmla="*/ 800 w 1515"/>
                <a:gd name="T87" fmla="*/ 94 h 1534"/>
                <a:gd name="T88" fmla="*/ 1008 w 1515"/>
                <a:gd name="T89" fmla="*/ 176 h 1534"/>
                <a:gd name="T90" fmla="*/ 907 w 1515"/>
                <a:gd name="T91" fmla="*/ 1357 h 1534"/>
                <a:gd name="T92" fmla="*/ 1146 w 1515"/>
                <a:gd name="T93" fmla="*/ 318 h 1534"/>
                <a:gd name="T94" fmla="*/ 800 w 1515"/>
                <a:gd name="T95" fmla="*/ 142 h 1534"/>
                <a:gd name="T96" fmla="*/ 432 w 1515"/>
                <a:gd name="T97" fmla="*/ 1322 h 1534"/>
                <a:gd name="T98" fmla="*/ 1312 w 1515"/>
                <a:gd name="T99" fmla="*/ 766 h 1534"/>
                <a:gd name="T100" fmla="*/ 1169 w 1515"/>
                <a:gd name="T101" fmla="*/ 1155 h 1534"/>
                <a:gd name="T102" fmla="*/ 899 w 1515"/>
                <a:gd name="T103" fmla="*/ 194 h 1534"/>
                <a:gd name="T104" fmla="*/ 1034 w 1515"/>
                <a:gd name="T105" fmla="*/ 1248 h 1534"/>
                <a:gd name="T106" fmla="*/ 934 w 1515"/>
                <a:gd name="T107" fmla="*/ 1303 h 1534"/>
                <a:gd name="T108" fmla="*/ 1157 w 1515"/>
                <a:gd name="T109" fmla="*/ 393 h 1534"/>
                <a:gd name="T110" fmla="*/ 797 w 1515"/>
                <a:gd name="T111" fmla="*/ 1332 h 1534"/>
                <a:gd name="T112" fmla="*/ 536 w 1515"/>
                <a:gd name="T113" fmla="*/ 1311 h 1534"/>
                <a:gd name="T114" fmla="*/ 1176 w 1515"/>
                <a:gd name="T115" fmla="*/ 1021 h 1534"/>
                <a:gd name="T116" fmla="*/ 1083 w 1515"/>
                <a:gd name="T117" fmla="*/ 1118 h 1534"/>
                <a:gd name="T118" fmla="*/ 1228 w 1515"/>
                <a:gd name="T119" fmla="*/ 548 h 1534"/>
                <a:gd name="T120" fmla="*/ 1258 w 1515"/>
                <a:gd name="T121" fmla="*/ 895 h 1534"/>
                <a:gd name="T122" fmla="*/ 1192 w 1515"/>
                <a:gd name="T123" fmla="*/ 1043 h 1534"/>
                <a:gd name="T124" fmla="*/ 752 w 1515"/>
                <a:gd name="T125" fmla="*/ 1306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15" h="1534">
                  <a:moveTo>
                    <a:pt x="1219" y="209"/>
                  </a:moveTo>
                  <a:cubicBezTo>
                    <a:pt x="1214" y="204"/>
                    <a:pt x="1206" y="199"/>
                    <a:pt x="1200" y="194"/>
                  </a:cubicBezTo>
                  <a:cubicBezTo>
                    <a:pt x="1198" y="192"/>
                    <a:pt x="1197" y="191"/>
                    <a:pt x="1194" y="188"/>
                  </a:cubicBezTo>
                  <a:cubicBezTo>
                    <a:pt x="1188" y="182"/>
                    <a:pt x="1179" y="175"/>
                    <a:pt x="1172" y="169"/>
                  </a:cubicBezTo>
                  <a:cubicBezTo>
                    <a:pt x="1168" y="166"/>
                    <a:pt x="1164" y="163"/>
                    <a:pt x="1161" y="161"/>
                  </a:cubicBezTo>
                  <a:cubicBezTo>
                    <a:pt x="1158" y="159"/>
                    <a:pt x="1155" y="157"/>
                    <a:pt x="1153" y="156"/>
                  </a:cubicBezTo>
                  <a:cubicBezTo>
                    <a:pt x="1146" y="152"/>
                    <a:pt x="1144" y="152"/>
                    <a:pt x="1139" y="150"/>
                  </a:cubicBezTo>
                  <a:cubicBezTo>
                    <a:pt x="1138" y="150"/>
                    <a:pt x="1135" y="148"/>
                    <a:pt x="1134" y="147"/>
                  </a:cubicBezTo>
                  <a:cubicBezTo>
                    <a:pt x="1126" y="144"/>
                    <a:pt x="1125" y="141"/>
                    <a:pt x="1119" y="137"/>
                  </a:cubicBezTo>
                  <a:cubicBezTo>
                    <a:pt x="1111" y="131"/>
                    <a:pt x="1099" y="125"/>
                    <a:pt x="1086" y="118"/>
                  </a:cubicBezTo>
                  <a:cubicBezTo>
                    <a:pt x="1083" y="116"/>
                    <a:pt x="1080" y="113"/>
                    <a:pt x="1078" y="112"/>
                  </a:cubicBezTo>
                  <a:cubicBezTo>
                    <a:pt x="1075" y="110"/>
                    <a:pt x="1071" y="108"/>
                    <a:pt x="1067" y="106"/>
                  </a:cubicBezTo>
                  <a:cubicBezTo>
                    <a:pt x="1064" y="104"/>
                    <a:pt x="1060" y="103"/>
                    <a:pt x="1056" y="101"/>
                  </a:cubicBezTo>
                  <a:cubicBezTo>
                    <a:pt x="1053" y="99"/>
                    <a:pt x="1053" y="98"/>
                    <a:pt x="1050" y="96"/>
                  </a:cubicBezTo>
                  <a:cubicBezTo>
                    <a:pt x="1048" y="95"/>
                    <a:pt x="1045" y="95"/>
                    <a:pt x="1044" y="94"/>
                  </a:cubicBezTo>
                  <a:cubicBezTo>
                    <a:pt x="1040" y="92"/>
                    <a:pt x="1041" y="91"/>
                    <a:pt x="1038" y="89"/>
                  </a:cubicBezTo>
                  <a:cubicBezTo>
                    <a:pt x="1037" y="89"/>
                    <a:pt x="1033" y="88"/>
                    <a:pt x="1031" y="88"/>
                  </a:cubicBezTo>
                  <a:cubicBezTo>
                    <a:pt x="1023" y="85"/>
                    <a:pt x="1020" y="82"/>
                    <a:pt x="1017" y="80"/>
                  </a:cubicBezTo>
                  <a:cubicBezTo>
                    <a:pt x="1017" y="79"/>
                    <a:pt x="1017" y="77"/>
                    <a:pt x="1016" y="77"/>
                  </a:cubicBezTo>
                  <a:cubicBezTo>
                    <a:pt x="1015" y="76"/>
                    <a:pt x="1012" y="75"/>
                    <a:pt x="1011" y="75"/>
                  </a:cubicBezTo>
                  <a:cubicBezTo>
                    <a:pt x="1009" y="73"/>
                    <a:pt x="1008" y="72"/>
                    <a:pt x="1006" y="70"/>
                  </a:cubicBezTo>
                  <a:cubicBezTo>
                    <a:pt x="1004" y="69"/>
                    <a:pt x="997" y="68"/>
                    <a:pt x="992" y="67"/>
                  </a:cubicBezTo>
                  <a:cubicBezTo>
                    <a:pt x="997" y="72"/>
                    <a:pt x="1003" y="71"/>
                    <a:pt x="1009" y="74"/>
                  </a:cubicBezTo>
                  <a:cubicBezTo>
                    <a:pt x="1008" y="75"/>
                    <a:pt x="1014" y="77"/>
                    <a:pt x="1013" y="79"/>
                  </a:cubicBezTo>
                  <a:cubicBezTo>
                    <a:pt x="1009" y="78"/>
                    <a:pt x="1005" y="76"/>
                    <a:pt x="1001" y="74"/>
                  </a:cubicBezTo>
                  <a:cubicBezTo>
                    <a:pt x="996" y="71"/>
                    <a:pt x="992" y="69"/>
                    <a:pt x="988" y="67"/>
                  </a:cubicBezTo>
                  <a:cubicBezTo>
                    <a:pt x="982" y="66"/>
                    <a:pt x="979" y="66"/>
                    <a:pt x="974" y="64"/>
                  </a:cubicBezTo>
                  <a:cubicBezTo>
                    <a:pt x="974" y="63"/>
                    <a:pt x="973" y="62"/>
                    <a:pt x="973" y="61"/>
                  </a:cubicBezTo>
                  <a:cubicBezTo>
                    <a:pt x="974" y="56"/>
                    <a:pt x="987" y="63"/>
                    <a:pt x="989" y="59"/>
                  </a:cubicBezTo>
                  <a:cubicBezTo>
                    <a:pt x="991" y="61"/>
                    <a:pt x="989" y="63"/>
                    <a:pt x="995" y="65"/>
                  </a:cubicBezTo>
                  <a:cubicBezTo>
                    <a:pt x="1002" y="64"/>
                    <a:pt x="1004" y="67"/>
                    <a:pt x="1009" y="70"/>
                  </a:cubicBezTo>
                  <a:cubicBezTo>
                    <a:pt x="1011" y="71"/>
                    <a:pt x="1011" y="70"/>
                    <a:pt x="1014" y="71"/>
                  </a:cubicBezTo>
                  <a:cubicBezTo>
                    <a:pt x="1017" y="73"/>
                    <a:pt x="1017" y="74"/>
                    <a:pt x="1020" y="75"/>
                  </a:cubicBezTo>
                  <a:cubicBezTo>
                    <a:pt x="1028" y="78"/>
                    <a:pt x="1039" y="80"/>
                    <a:pt x="1047" y="84"/>
                  </a:cubicBezTo>
                  <a:cubicBezTo>
                    <a:pt x="1051" y="86"/>
                    <a:pt x="1053" y="90"/>
                    <a:pt x="1057" y="91"/>
                  </a:cubicBezTo>
                  <a:cubicBezTo>
                    <a:pt x="1062" y="93"/>
                    <a:pt x="1052" y="85"/>
                    <a:pt x="1060" y="89"/>
                  </a:cubicBezTo>
                  <a:cubicBezTo>
                    <a:pt x="1066" y="93"/>
                    <a:pt x="1069" y="97"/>
                    <a:pt x="1073" y="101"/>
                  </a:cubicBezTo>
                  <a:cubicBezTo>
                    <a:pt x="1077" y="99"/>
                    <a:pt x="1087" y="107"/>
                    <a:pt x="1093" y="110"/>
                  </a:cubicBezTo>
                  <a:cubicBezTo>
                    <a:pt x="1096" y="111"/>
                    <a:pt x="1098" y="111"/>
                    <a:pt x="1101" y="112"/>
                  </a:cubicBezTo>
                  <a:cubicBezTo>
                    <a:pt x="1111" y="118"/>
                    <a:pt x="1121" y="126"/>
                    <a:pt x="1132" y="133"/>
                  </a:cubicBezTo>
                  <a:cubicBezTo>
                    <a:pt x="1142" y="140"/>
                    <a:pt x="1151" y="148"/>
                    <a:pt x="1162" y="154"/>
                  </a:cubicBezTo>
                  <a:cubicBezTo>
                    <a:pt x="1167" y="152"/>
                    <a:pt x="1149" y="144"/>
                    <a:pt x="1153" y="142"/>
                  </a:cubicBezTo>
                  <a:cubicBezTo>
                    <a:pt x="1157" y="147"/>
                    <a:pt x="1166" y="153"/>
                    <a:pt x="1174" y="159"/>
                  </a:cubicBezTo>
                  <a:cubicBezTo>
                    <a:pt x="1177" y="161"/>
                    <a:pt x="1177" y="157"/>
                    <a:pt x="1182" y="162"/>
                  </a:cubicBezTo>
                  <a:cubicBezTo>
                    <a:pt x="1180" y="164"/>
                    <a:pt x="1190" y="177"/>
                    <a:pt x="1196" y="177"/>
                  </a:cubicBezTo>
                  <a:cubicBezTo>
                    <a:pt x="1196" y="175"/>
                    <a:pt x="1188" y="171"/>
                    <a:pt x="1189" y="169"/>
                  </a:cubicBezTo>
                  <a:cubicBezTo>
                    <a:pt x="1190" y="167"/>
                    <a:pt x="1192" y="165"/>
                    <a:pt x="1197" y="169"/>
                  </a:cubicBezTo>
                  <a:cubicBezTo>
                    <a:pt x="1194" y="170"/>
                    <a:pt x="1191" y="170"/>
                    <a:pt x="1197" y="175"/>
                  </a:cubicBezTo>
                  <a:cubicBezTo>
                    <a:pt x="1204" y="180"/>
                    <a:pt x="1195" y="168"/>
                    <a:pt x="1200" y="172"/>
                  </a:cubicBezTo>
                  <a:cubicBezTo>
                    <a:pt x="1208" y="179"/>
                    <a:pt x="1208" y="179"/>
                    <a:pt x="1208" y="179"/>
                  </a:cubicBezTo>
                  <a:cubicBezTo>
                    <a:pt x="1205" y="181"/>
                    <a:pt x="1205" y="181"/>
                    <a:pt x="1205" y="181"/>
                  </a:cubicBezTo>
                  <a:cubicBezTo>
                    <a:pt x="1209" y="186"/>
                    <a:pt x="1213" y="186"/>
                    <a:pt x="1217" y="190"/>
                  </a:cubicBezTo>
                  <a:cubicBezTo>
                    <a:pt x="1219" y="191"/>
                    <a:pt x="1222" y="195"/>
                    <a:pt x="1224" y="197"/>
                  </a:cubicBezTo>
                  <a:cubicBezTo>
                    <a:pt x="1230" y="203"/>
                    <a:pt x="1240" y="209"/>
                    <a:pt x="1247" y="215"/>
                  </a:cubicBezTo>
                  <a:cubicBezTo>
                    <a:pt x="1252" y="219"/>
                    <a:pt x="1256" y="224"/>
                    <a:pt x="1259" y="227"/>
                  </a:cubicBezTo>
                  <a:cubicBezTo>
                    <a:pt x="1262" y="230"/>
                    <a:pt x="1269" y="229"/>
                    <a:pt x="1268" y="236"/>
                  </a:cubicBezTo>
                  <a:cubicBezTo>
                    <a:pt x="1266" y="236"/>
                    <a:pt x="1261" y="229"/>
                    <a:pt x="1259" y="230"/>
                  </a:cubicBezTo>
                  <a:cubicBezTo>
                    <a:pt x="1265" y="239"/>
                    <a:pt x="1278" y="247"/>
                    <a:pt x="1284" y="257"/>
                  </a:cubicBezTo>
                  <a:cubicBezTo>
                    <a:pt x="1287" y="260"/>
                    <a:pt x="1284" y="252"/>
                    <a:pt x="1290" y="258"/>
                  </a:cubicBezTo>
                  <a:cubicBezTo>
                    <a:pt x="1295" y="265"/>
                    <a:pt x="1301" y="269"/>
                    <a:pt x="1307" y="276"/>
                  </a:cubicBezTo>
                  <a:cubicBezTo>
                    <a:pt x="1312" y="282"/>
                    <a:pt x="1317" y="288"/>
                    <a:pt x="1322" y="295"/>
                  </a:cubicBezTo>
                  <a:cubicBezTo>
                    <a:pt x="1325" y="298"/>
                    <a:pt x="1327" y="301"/>
                    <a:pt x="1329" y="304"/>
                  </a:cubicBezTo>
                  <a:cubicBezTo>
                    <a:pt x="1331" y="307"/>
                    <a:pt x="1333" y="309"/>
                    <a:pt x="1335" y="312"/>
                  </a:cubicBezTo>
                  <a:cubicBezTo>
                    <a:pt x="1339" y="315"/>
                    <a:pt x="1341" y="315"/>
                    <a:pt x="1344" y="319"/>
                  </a:cubicBezTo>
                  <a:cubicBezTo>
                    <a:pt x="1347" y="323"/>
                    <a:pt x="1347" y="327"/>
                    <a:pt x="1350" y="332"/>
                  </a:cubicBezTo>
                  <a:cubicBezTo>
                    <a:pt x="1352" y="335"/>
                    <a:pt x="1355" y="337"/>
                    <a:pt x="1357" y="340"/>
                  </a:cubicBezTo>
                  <a:cubicBezTo>
                    <a:pt x="1362" y="346"/>
                    <a:pt x="1365" y="353"/>
                    <a:pt x="1369" y="357"/>
                  </a:cubicBezTo>
                  <a:cubicBezTo>
                    <a:pt x="1369" y="354"/>
                    <a:pt x="1365" y="349"/>
                    <a:pt x="1368" y="348"/>
                  </a:cubicBezTo>
                  <a:cubicBezTo>
                    <a:pt x="1371" y="353"/>
                    <a:pt x="1376" y="360"/>
                    <a:pt x="1374" y="361"/>
                  </a:cubicBezTo>
                  <a:cubicBezTo>
                    <a:pt x="1373" y="365"/>
                    <a:pt x="1366" y="355"/>
                    <a:pt x="1371" y="363"/>
                  </a:cubicBezTo>
                  <a:cubicBezTo>
                    <a:pt x="1373" y="366"/>
                    <a:pt x="1374" y="367"/>
                    <a:pt x="1375" y="368"/>
                  </a:cubicBezTo>
                  <a:cubicBezTo>
                    <a:pt x="1377" y="371"/>
                    <a:pt x="1377" y="372"/>
                    <a:pt x="1378" y="374"/>
                  </a:cubicBezTo>
                  <a:cubicBezTo>
                    <a:pt x="1383" y="380"/>
                    <a:pt x="1389" y="386"/>
                    <a:pt x="1394" y="396"/>
                  </a:cubicBezTo>
                  <a:cubicBezTo>
                    <a:pt x="1403" y="396"/>
                    <a:pt x="1409" y="427"/>
                    <a:pt x="1417" y="432"/>
                  </a:cubicBezTo>
                  <a:cubicBezTo>
                    <a:pt x="1414" y="434"/>
                    <a:pt x="1418" y="443"/>
                    <a:pt x="1422" y="453"/>
                  </a:cubicBezTo>
                  <a:cubicBezTo>
                    <a:pt x="1425" y="453"/>
                    <a:pt x="1422" y="443"/>
                    <a:pt x="1426" y="449"/>
                  </a:cubicBezTo>
                  <a:cubicBezTo>
                    <a:pt x="1429" y="454"/>
                    <a:pt x="1428" y="457"/>
                    <a:pt x="1429" y="461"/>
                  </a:cubicBezTo>
                  <a:cubicBezTo>
                    <a:pt x="1428" y="461"/>
                    <a:pt x="1426" y="456"/>
                    <a:pt x="1425" y="458"/>
                  </a:cubicBezTo>
                  <a:cubicBezTo>
                    <a:pt x="1428" y="463"/>
                    <a:pt x="1430" y="476"/>
                    <a:pt x="1433" y="473"/>
                  </a:cubicBezTo>
                  <a:cubicBezTo>
                    <a:pt x="1436" y="471"/>
                    <a:pt x="1427" y="463"/>
                    <a:pt x="1431" y="462"/>
                  </a:cubicBezTo>
                  <a:cubicBezTo>
                    <a:pt x="1439" y="468"/>
                    <a:pt x="1438" y="484"/>
                    <a:pt x="1439" y="489"/>
                  </a:cubicBezTo>
                  <a:cubicBezTo>
                    <a:pt x="1441" y="493"/>
                    <a:pt x="1444" y="498"/>
                    <a:pt x="1446" y="504"/>
                  </a:cubicBezTo>
                  <a:cubicBezTo>
                    <a:pt x="1448" y="512"/>
                    <a:pt x="1448" y="517"/>
                    <a:pt x="1452" y="520"/>
                  </a:cubicBezTo>
                  <a:cubicBezTo>
                    <a:pt x="1453" y="525"/>
                    <a:pt x="1450" y="525"/>
                    <a:pt x="1453" y="531"/>
                  </a:cubicBezTo>
                  <a:cubicBezTo>
                    <a:pt x="1455" y="530"/>
                    <a:pt x="1456" y="533"/>
                    <a:pt x="1457" y="537"/>
                  </a:cubicBezTo>
                  <a:cubicBezTo>
                    <a:pt x="1458" y="541"/>
                    <a:pt x="1459" y="546"/>
                    <a:pt x="1460" y="549"/>
                  </a:cubicBezTo>
                  <a:cubicBezTo>
                    <a:pt x="1460" y="550"/>
                    <a:pt x="1462" y="550"/>
                    <a:pt x="1463" y="552"/>
                  </a:cubicBezTo>
                  <a:cubicBezTo>
                    <a:pt x="1464" y="556"/>
                    <a:pt x="1465" y="561"/>
                    <a:pt x="1466" y="567"/>
                  </a:cubicBezTo>
                  <a:cubicBezTo>
                    <a:pt x="1467" y="571"/>
                    <a:pt x="1468" y="571"/>
                    <a:pt x="1469" y="575"/>
                  </a:cubicBezTo>
                  <a:cubicBezTo>
                    <a:pt x="1471" y="583"/>
                    <a:pt x="1469" y="580"/>
                    <a:pt x="1472" y="585"/>
                  </a:cubicBezTo>
                  <a:cubicBezTo>
                    <a:pt x="1475" y="589"/>
                    <a:pt x="1475" y="599"/>
                    <a:pt x="1477" y="605"/>
                  </a:cubicBezTo>
                  <a:cubicBezTo>
                    <a:pt x="1479" y="605"/>
                    <a:pt x="1481" y="604"/>
                    <a:pt x="1483" y="606"/>
                  </a:cubicBezTo>
                  <a:cubicBezTo>
                    <a:pt x="1481" y="617"/>
                    <a:pt x="1485" y="625"/>
                    <a:pt x="1487" y="634"/>
                  </a:cubicBezTo>
                  <a:cubicBezTo>
                    <a:pt x="1489" y="642"/>
                    <a:pt x="1492" y="656"/>
                    <a:pt x="1492" y="659"/>
                  </a:cubicBezTo>
                  <a:cubicBezTo>
                    <a:pt x="1491" y="662"/>
                    <a:pt x="1489" y="657"/>
                    <a:pt x="1489" y="663"/>
                  </a:cubicBezTo>
                  <a:cubicBezTo>
                    <a:pt x="1491" y="676"/>
                    <a:pt x="1496" y="688"/>
                    <a:pt x="1495" y="699"/>
                  </a:cubicBezTo>
                  <a:cubicBezTo>
                    <a:pt x="1497" y="701"/>
                    <a:pt x="1497" y="693"/>
                    <a:pt x="1498" y="699"/>
                  </a:cubicBezTo>
                  <a:cubicBezTo>
                    <a:pt x="1499" y="721"/>
                    <a:pt x="1502" y="736"/>
                    <a:pt x="1503" y="753"/>
                  </a:cubicBezTo>
                  <a:cubicBezTo>
                    <a:pt x="1499" y="754"/>
                    <a:pt x="1499" y="766"/>
                    <a:pt x="1499" y="776"/>
                  </a:cubicBezTo>
                  <a:cubicBezTo>
                    <a:pt x="1500" y="778"/>
                    <a:pt x="1502" y="770"/>
                    <a:pt x="1502" y="776"/>
                  </a:cubicBezTo>
                  <a:cubicBezTo>
                    <a:pt x="1502" y="786"/>
                    <a:pt x="1504" y="798"/>
                    <a:pt x="1504" y="804"/>
                  </a:cubicBezTo>
                  <a:cubicBezTo>
                    <a:pt x="1504" y="807"/>
                    <a:pt x="1502" y="809"/>
                    <a:pt x="1502" y="813"/>
                  </a:cubicBezTo>
                  <a:cubicBezTo>
                    <a:pt x="1501" y="817"/>
                    <a:pt x="1503" y="820"/>
                    <a:pt x="1502" y="824"/>
                  </a:cubicBezTo>
                  <a:cubicBezTo>
                    <a:pt x="1502" y="827"/>
                    <a:pt x="1501" y="831"/>
                    <a:pt x="1501" y="834"/>
                  </a:cubicBezTo>
                  <a:cubicBezTo>
                    <a:pt x="1500" y="841"/>
                    <a:pt x="1501" y="845"/>
                    <a:pt x="1500" y="850"/>
                  </a:cubicBezTo>
                  <a:cubicBezTo>
                    <a:pt x="1500" y="853"/>
                    <a:pt x="1498" y="856"/>
                    <a:pt x="1497" y="860"/>
                  </a:cubicBezTo>
                  <a:cubicBezTo>
                    <a:pt x="1495" y="866"/>
                    <a:pt x="1494" y="875"/>
                    <a:pt x="1493" y="881"/>
                  </a:cubicBezTo>
                  <a:cubicBezTo>
                    <a:pt x="1492" y="886"/>
                    <a:pt x="1496" y="890"/>
                    <a:pt x="1494" y="897"/>
                  </a:cubicBezTo>
                  <a:cubicBezTo>
                    <a:pt x="1493" y="900"/>
                    <a:pt x="1491" y="899"/>
                    <a:pt x="1491" y="905"/>
                  </a:cubicBezTo>
                  <a:cubicBezTo>
                    <a:pt x="1494" y="907"/>
                    <a:pt x="1492" y="909"/>
                    <a:pt x="1492" y="912"/>
                  </a:cubicBezTo>
                  <a:cubicBezTo>
                    <a:pt x="1491" y="918"/>
                    <a:pt x="1489" y="933"/>
                    <a:pt x="1488" y="935"/>
                  </a:cubicBezTo>
                  <a:cubicBezTo>
                    <a:pt x="1488" y="939"/>
                    <a:pt x="1485" y="944"/>
                    <a:pt x="1484" y="948"/>
                  </a:cubicBezTo>
                  <a:cubicBezTo>
                    <a:pt x="1484" y="951"/>
                    <a:pt x="1484" y="954"/>
                    <a:pt x="1484" y="956"/>
                  </a:cubicBezTo>
                  <a:cubicBezTo>
                    <a:pt x="1484" y="959"/>
                    <a:pt x="1482" y="960"/>
                    <a:pt x="1482" y="963"/>
                  </a:cubicBezTo>
                  <a:cubicBezTo>
                    <a:pt x="1481" y="964"/>
                    <a:pt x="1481" y="967"/>
                    <a:pt x="1480" y="970"/>
                  </a:cubicBezTo>
                  <a:cubicBezTo>
                    <a:pt x="1479" y="973"/>
                    <a:pt x="1478" y="976"/>
                    <a:pt x="1477" y="979"/>
                  </a:cubicBezTo>
                  <a:cubicBezTo>
                    <a:pt x="1476" y="985"/>
                    <a:pt x="1474" y="992"/>
                    <a:pt x="1473" y="996"/>
                  </a:cubicBezTo>
                  <a:cubicBezTo>
                    <a:pt x="1472" y="999"/>
                    <a:pt x="1471" y="1007"/>
                    <a:pt x="1471" y="1007"/>
                  </a:cubicBezTo>
                  <a:cubicBezTo>
                    <a:pt x="1471" y="1009"/>
                    <a:pt x="1470" y="1009"/>
                    <a:pt x="1469" y="1011"/>
                  </a:cubicBezTo>
                  <a:cubicBezTo>
                    <a:pt x="1466" y="1022"/>
                    <a:pt x="1463" y="1036"/>
                    <a:pt x="1459" y="1047"/>
                  </a:cubicBezTo>
                  <a:cubicBezTo>
                    <a:pt x="1458" y="1049"/>
                    <a:pt x="1457" y="1050"/>
                    <a:pt x="1455" y="1054"/>
                  </a:cubicBezTo>
                  <a:cubicBezTo>
                    <a:pt x="1455" y="1055"/>
                    <a:pt x="1456" y="1058"/>
                    <a:pt x="1455" y="1059"/>
                  </a:cubicBezTo>
                  <a:cubicBezTo>
                    <a:pt x="1455" y="1061"/>
                    <a:pt x="1452" y="1065"/>
                    <a:pt x="1452" y="1067"/>
                  </a:cubicBezTo>
                  <a:cubicBezTo>
                    <a:pt x="1451" y="1070"/>
                    <a:pt x="1452" y="1072"/>
                    <a:pt x="1452" y="1074"/>
                  </a:cubicBezTo>
                  <a:cubicBezTo>
                    <a:pt x="1451" y="1082"/>
                    <a:pt x="1449" y="1084"/>
                    <a:pt x="1445" y="1092"/>
                  </a:cubicBezTo>
                  <a:cubicBezTo>
                    <a:pt x="1441" y="1100"/>
                    <a:pt x="1437" y="1109"/>
                    <a:pt x="1435" y="1114"/>
                  </a:cubicBezTo>
                  <a:cubicBezTo>
                    <a:pt x="1433" y="1114"/>
                    <a:pt x="1434" y="1111"/>
                    <a:pt x="1432" y="1111"/>
                  </a:cubicBezTo>
                  <a:cubicBezTo>
                    <a:pt x="1429" y="1116"/>
                    <a:pt x="1431" y="1118"/>
                    <a:pt x="1428" y="1123"/>
                  </a:cubicBezTo>
                  <a:cubicBezTo>
                    <a:pt x="1426" y="1127"/>
                    <a:pt x="1424" y="1127"/>
                    <a:pt x="1422" y="1132"/>
                  </a:cubicBezTo>
                  <a:cubicBezTo>
                    <a:pt x="1420" y="1136"/>
                    <a:pt x="1421" y="1136"/>
                    <a:pt x="1419" y="1141"/>
                  </a:cubicBezTo>
                  <a:cubicBezTo>
                    <a:pt x="1418" y="1143"/>
                    <a:pt x="1412" y="1151"/>
                    <a:pt x="1416" y="1151"/>
                  </a:cubicBezTo>
                  <a:cubicBezTo>
                    <a:pt x="1420" y="1144"/>
                    <a:pt x="1424" y="1136"/>
                    <a:pt x="1428" y="1131"/>
                  </a:cubicBezTo>
                  <a:cubicBezTo>
                    <a:pt x="1430" y="1128"/>
                    <a:pt x="1434" y="1121"/>
                    <a:pt x="1435" y="1124"/>
                  </a:cubicBezTo>
                  <a:cubicBezTo>
                    <a:pt x="1433" y="1128"/>
                    <a:pt x="1431" y="1131"/>
                    <a:pt x="1429" y="1133"/>
                  </a:cubicBezTo>
                  <a:cubicBezTo>
                    <a:pt x="1423" y="1141"/>
                    <a:pt x="1424" y="1141"/>
                    <a:pt x="1420" y="1148"/>
                  </a:cubicBezTo>
                  <a:cubicBezTo>
                    <a:pt x="1420" y="1149"/>
                    <a:pt x="1418" y="1149"/>
                    <a:pt x="1417" y="1152"/>
                  </a:cubicBezTo>
                  <a:cubicBezTo>
                    <a:pt x="1415" y="1157"/>
                    <a:pt x="1414" y="1160"/>
                    <a:pt x="1410" y="1163"/>
                  </a:cubicBezTo>
                  <a:cubicBezTo>
                    <a:pt x="1409" y="1166"/>
                    <a:pt x="1411" y="1167"/>
                    <a:pt x="1410" y="1171"/>
                  </a:cubicBezTo>
                  <a:cubicBezTo>
                    <a:pt x="1403" y="1178"/>
                    <a:pt x="1403" y="1185"/>
                    <a:pt x="1400" y="1190"/>
                  </a:cubicBezTo>
                  <a:cubicBezTo>
                    <a:pt x="1398" y="1193"/>
                    <a:pt x="1396" y="1194"/>
                    <a:pt x="1394" y="1197"/>
                  </a:cubicBezTo>
                  <a:cubicBezTo>
                    <a:pt x="1392" y="1202"/>
                    <a:pt x="1394" y="1205"/>
                    <a:pt x="1390" y="1210"/>
                  </a:cubicBezTo>
                  <a:cubicBezTo>
                    <a:pt x="1384" y="1217"/>
                    <a:pt x="1379" y="1217"/>
                    <a:pt x="1383" y="1208"/>
                  </a:cubicBezTo>
                  <a:cubicBezTo>
                    <a:pt x="1390" y="1200"/>
                    <a:pt x="1397" y="1191"/>
                    <a:pt x="1398" y="1184"/>
                  </a:cubicBezTo>
                  <a:cubicBezTo>
                    <a:pt x="1390" y="1193"/>
                    <a:pt x="1382" y="1206"/>
                    <a:pt x="1380" y="1211"/>
                  </a:cubicBezTo>
                  <a:cubicBezTo>
                    <a:pt x="1377" y="1219"/>
                    <a:pt x="1380" y="1217"/>
                    <a:pt x="1377" y="1225"/>
                  </a:cubicBezTo>
                  <a:cubicBezTo>
                    <a:pt x="1376" y="1227"/>
                    <a:pt x="1373" y="1232"/>
                    <a:pt x="1373" y="1233"/>
                  </a:cubicBezTo>
                  <a:cubicBezTo>
                    <a:pt x="1372" y="1233"/>
                    <a:pt x="1371" y="1238"/>
                    <a:pt x="1369" y="1238"/>
                  </a:cubicBezTo>
                  <a:cubicBezTo>
                    <a:pt x="1368" y="1236"/>
                    <a:pt x="1376" y="1224"/>
                    <a:pt x="1370" y="1228"/>
                  </a:cubicBezTo>
                  <a:cubicBezTo>
                    <a:pt x="1365" y="1236"/>
                    <a:pt x="1366" y="1239"/>
                    <a:pt x="1363" y="1245"/>
                  </a:cubicBezTo>
                  <a:cubicBezTo>
                    <a:pt x="1357" y="1255"/>
                    <a:pt x="1346" y="1266"/>
                    <a:pt x="1339" y="1276"/>
                  </a:cubicBezTo>
                  <a:cubicBezTo>
                    <a:pt x="1337" y="1278"/>
                    <a:pt x="1336" y="1281"/>
                    <a:pt x="1334" y="1284"/>
                  </a:cubicBezTo>
                  <a:cubicBezTo>
                    <a:pt x="1333" y="1287"/>
                    <a:pt x="1328" y="1290"/>
                    <a:pt x="1325" y="1293"/>
                  </a:cubicBezTo>
                  <a:cubicBezTo>
                    <a:pt x="1321" y="1298"/>
                    <a:pt x="1317" y="1304"/>
                    <a:pt x="1319" y="1306"/>
                  </a:cubicBezTo>
                  <a:cubicBezTo>
                    <a:pt x="1322" y="1306"/>
                    <a:pt x="1326" y="1299"/>
                    <a:pt x="1329" y="1297"/>
                  </a:cubicBezTo>
                  <a:cubicBezTo>
                    <a:pt x="1330" y="1296"/>
                    <a:pt x="1331" y="1297"/>
                    <a:pt x="1332" y="1296"/>
                  </a:cubicBezTo>
                  <a:cubicBezTo>
                    <a:pt x="1336" y="1291"/>
                    <a:pt x="1334" y="1290"/>
                    <a:pt x="1338" y="1284"/>
                  </a:cubicBezTo>
                  <a:cubicBezTo>
                    <a:pt x="1347" y="1281"/>
                    <a:pt x="1350" y="1272"/>
                    <a:pt x="1356" y="1264"/>
                  </a:cubicBezTo>
                  <a:cubicBezTo>
                    <a:pt x="1358" y="1261"/>
                    <a:pt x="1362" y="1257"/>
                    <a:pt x="1364" y="1254"/>
                  </a:cubicBezTo>
                  <a:cubicBezTo>
                    <a:pt x="1369" y="1248"/>
                    <a:pt x="1373" y="1242"/>
                    <a:pt x="1377" y="1235"/>
                  </a:cubicBezTo>
                  <a:cubicBezTo>
                    <a:pt x="1379" y="1232"/>
                    <a:pt x="1381" y="1228"/>
                    <a:pt x="1384" y="1225"/>
                  </a:cubicBezTo>
                  <a:cubicBezTo>
                    <a:pt x="1386" y="1222"/>
                    <a:pt x="1388" y="1218"/>
                    <a:pt x="1390" y="1215"/>
                  </a:cubicBezTo>
                  <a:cubicBezTo>
                    <a:pt x="1392" y="1212"/>
                    <a:pt x="1394" y="1210"/>
                    <a:pt x="1397" y="1206"/>
                  </a:cubicBezTo>
                  <a:cubicBezTo>
                    <a:pt x="1400" y="1201"/>
                    <a:pt x="1401" y="1197"/>
                    <a:pt x="1404" y="1192"/>
                  </a:cubicBezTo>
                  <a:cubicBezTo>
                    <a:pt x="1406" y="1187"/>
                    <a:pt x="1410" y="1182"/>
                    <a:pt x="1413" y="1177"/>
                  </a:cubicBezTo>
                  <a:cubicBezTo>
                    <a:pt x="1417" y="1169"/>
                    <a:pt x="1419" y="1160"/>
                    <a:pt x="1423" y="1152"/>
                  </a:cubicBezTo>
                  <a:cubicBezTo>
                    <a:pt x="1424" y="1150"/>
                    <a:pt x="1426" y="1149"/>
                    <a:pt x="1428" y="1145"/>
                  </a:cubicBezTo>
                  <a:cubicBezTo>
                    <a:pt x="1431" y="1138"/>
                    <a:pt x="1436" y="1130"/>
                    <a:pt x="1440" y="1121"/>
                  </a:cubicBezTo>
                  <a:cubicBezTo>
                    <a:pt x="1445" y="1113"/>
                    <a:pt x="1449" y="1104"/>
                    <a:pt x="1452" y="1096"/>
                  </a:cubicBezTo>
                  <a:cubicBezTo>
                    <a:pt x="1454" y="1090"/>
                    <a:pt x="1455" y="1086"/>
                    <a:pt x="1457" y="1081"/>
                  </a:cubicBezTo>
                  <a:cubicBezTo>
                    <a:pt x="1459" y="1074"/>
                    <a:pt x="1462" y="1067"/>
                    <a:pt x="1465" y="1059"/>
                  </a:cubicBezTo>
                  <a:cubicBezTo>
                    <a:pt x="1466" y="1056"/>
                    <a:pt x="1467" y="1052"/>
                    <a:pt x="1469" y="1049"/>
                  </a:cubicBezTo>
                  <a:cubicBezTo>
                    <a:pt x="1470" y="1046"/>
                    <a:pt x="1471" y="1043"/>
                    <a:pt x="1472" y="1040"/>
                  </a:cubicBezTo>
                  <a:cubicBezTo>
                    <a:pt x="1473" y="1036"/>
                    <a:pt x="1475" y="1033"/>
                    <a:pt x="1476" y="1029"/>
                  </a:cubicBezTo>
                  <a:cubicBezTo>
                    <a:pt x="1478" y="1025"/>
                    <a:pt x="1477" y="1021"/>
                    <a:pt x="1478" y="1016"/>
                  </a:cubicBezTo>
                  <a:cubicBezTo>
                    <a:pt x="1479" y="1015"/>
                    <a:pt x="1480" y="1013"/>
                    <a:pt x="1481" y="1011"/>
                  </a:cubicBezTo>
                  <a:cubicBezTo>
                    <a:pt x="1481" y="1009"/>
                    <a:pt x="1482" y="1006"/>
                    <a:pt x="1483" y="1004"/>
                  </a:cubicBezTo>
                  <a:cubicBezTo>
                    <a:pt x="1487" y="993"/>
                    <a:pt x="1488" y="984"/>
                    <a:pt x="1490" y="978"/>
                  </a:cubicBezTo>
                  <a:cubicBezTo>
                    <a:pt x="1491" y="975"/>
                    <a:pt x="1492" y="975"/>
                    <a:pt x="1493" y="970"/>
                  </a:cubicBezTo>
                  <a:cubicBezTo>
                    <a:pt x="1494" y="964"/>
                    <a:pt x="1494" y="958"/>
                    <a:pt x="1496" y="953"/>
                  </a:cubicBezTo>
                  <a:cubicBezTo>
                    <a:pt x="1497" y="945"/>
                    <a:pt x="1500" y="938"/>
                    <a:pt x="1502" y="931"/>
                  </a:cubicBezTo>
                  <a:cubicBezTo>
                    <a:pt x="1502" y="928"/>
                    <a:pt x="1501" y="924"/>
                    <a:pt x="1502" y="920"/>
                  </a:cubicBezTo>
                  <a:cubicBezTo>
                    <a:pt x="1503" y="909"/>
                    <a:pt x="1508" y="894"/>
                    <a:pt x="1508" y="884"/>
                  </a:cubicBezTo>
                  <a:cubicBezTo>
                    <a:pt x="1509" y="879"/>
                    <a:pt x="1508" y="877"/>
                    <a:pt x="1508" y="872"/>
                  </a:cubicBezTo>
                  <a:cubicBezTo>
                    <a:pt x="1509" y="863"/>
                    <a:pt x="1512" y="856"/>
                    <a:pt x="1512" y="847"/>
                  </a:cubicBezTo>
                  <a:cubicBezTo>
                    <a:pt x="1513" y="840"/>
                    <a:pt x="1513" y="833"/>
                    <a:pt x="1514" y="826"/>
                  </a:cubicBezTo>
                  <a:cubicBezTo>
                    <a:pt x="1514" y="823"/>
                    <a:pt x="1514" y="819"/>
                    <a:pt x="1514" y="817"/>
                  </a:cubicBezTo>
                  <a:cubicBezTo>
                    <a:pt x="1514" y="814"/>
                    <a:pt x="1514" y="811"/>
                    <a:pt x="1514" y="809"/>
                  </a:cubicBezTo>
                  <a:cubicBezTo>
                    <a:pt x="1514" y="806"/>
                    <a:pt x="1515" y="801"/>
                    <a:pt x="1515" y="798"/>
                  </a:cubicBezTo>
                  <a:cubicBezTo>
                    <a:pt x="1515" y="796"/>
                    <a:pt x="1513" y="796"/>
                    <a:pt x="1513" y="792"/>
                  </a:cubicBezTo>
                  <a:cubicBezTo>
                    <a:pt x="1513" y="792"/>
                    <a:pt x="1513" y="783"/>
                    <a:pt x="1513" y="783"/>
                  </a:cubicBezTo>
                  <a:cubicBezTo>
                    <a:pt x="1514" y="778"/>
                    <a:pt x="1515" y="775"/>
                    <a:pt x="1514" y="770"/>
                  </a:cubicBezTo>
                  <a:cubicBezTo>
                    <a:pt x="1514" y="756"/>
                    <a:pt x="1512" y="742"/>
                    <a:pt x="1512" y="733"/>
                  </a:cubicBezTo>
                  <a:cubicBezTo>
                    <a:pt x="1511" y="721"/>
                    <a:pt x="1511" y="716"/>
                    <a:pt x="1510" y="711"/>
                  </a:cubicBezTo>
                  <a:cubicBezTo>
                    <a:pt x="1508" y="703"/>
                    <a:pt x="1510" y="694"/>
                    <a:pt x="1508" y="685"/>
                  </a:cubicBezTo>
                  <a:cubicBezTo>
                    <a:pt x="1508" y="679"/>
                    <a:pt x="1505" y="672"/>
                    <a:pt x="1505" y="666"/>
                  </a:cubicBezTo>
                  <a:cubicBezTo>
                    <a:pt x="1504" y="663"/>
                    <a:pt x="1505" y="662"/>
                    <a:pt x="1504" y="657"/>
                  </a:cubicBezTo>
                  <a:cubicBezTo>
                    <a:pt x="1504" y="650"/>
                    <a:pt x="1501" y="643"/>
                    <a:pt x="1500" y="636"/>
                  </a:cubicBezTo>
                  <a:cubicBezTo>
                    <a:pt x="1500" y="633"/>
                    <a:pt x="1501" y="627"/>
                    <a:pt x="1500" y="625"/>
                  </a:cubicBezTo>
                  <a:cubicBezTo>
                    <a:pt x="1501" y="625"/>
                    <a:pt x="1497" y="620"/>
                    <a:pt x="1497" y="617"/>
                  </a:cubicBezTo>
                  <a:cubicBezTo>
                    <a:pt x="1495" y="612"/>
                    <a:pt x="1494" y="606"/>
                    <a:pt x="1493" y="602"/>
                  </a:cubicBezTo>
                  <a:cubicBezTo>
                    <a:pt x="1492" y="599"/>
                    <a:pt x="1490" y="598"/>
                    <a:pt x="1489" y="594"/>
                  </a:cubicBezTo>
                  <a:cubicBezTo>
                    <a:pt x="1488" y="589"/>
                    <a:pt x="1486" y="583"/>
                    <a:pt x="1485" y="577"/>
                  </a:cubicBezTo>
                  <a:cubicBezTo>
                    <a:pt x="1483" y="570"/>
                    <a:pt x="1481" y="564"/>
                    <a:pt x="1480" y="559"/>
                  </a:cubicBezTo>
                  <a:cubicBezTo>
                    <a:pt x="1479" y="554"/>
                    <a:pt x="1480" y="552"/>
                    <a:pt x="1478" y="548"/>
                  </a:cubicBezTo>
                  <a:cubicBezTo>
                    <a:pt x="1476" y="541"/>
                    <a:pt x="1473" y="535"/>
                    <a:pt x="1470" y="528"/>
                  </a:cubicBezTo>
                  <a:cubicBezTo>
                    <a:pt x="1468" y="522"/>
                    <a:pt x="1467" y="517"/>
                    <a:pt x="1465" y="511"/>
                  </a:cubicBezTo>
                  <a:cubicBezTo>
                    <a:pt x="1464" y="506"/>
                    <a:pt x="1462" y="501"/>
                    <a:pt x="1460" y="496"/>
                  </a:cubicBezTo>
                  <a:cubicBezTo>
                    <a:pt x="1458" y="491"/>
                    <a:pt x="1456" y="486"/>
                    <a:pt x="1454" y="481"/>
                  </a:cubicBezTo>
                  <a:cubicBezTo>
                    <a:pt x="1451" y="476"/>
                    <a:pt x="1449" y="471"/>
                    <a:pt x="1447" y="466"/>
                  </a:cubicBezTo>
                  <a:cubicBezTo>
                    <a:pt x="1446" y="464"/>
                    <a:pt x="1445" y="461"/>
                    <a:pt x="1444" y="459"/>
                  </a:cubicBezTo>
                  <a:cubicBezTo>
                    <a:pt x="1443" y="456"/>
                    <a:pt x="1442" y="454"/>
                    <a:pt x="1441" y="452"/>
                  </a:cubicBezTo>
                  <a:cubicBezTo>
                    <a:pt x="1444" y="452"/>
                    <a:pt x="1443" y="448"/>
                    <a:pt x="1440" y="442"/>
                  </a:cubicBezTo>
                  <a:cubicBezTo>
                    <a:pt x="1437" y="438"/>
                    <a:pt x="1439" y="451"/>
                    <a:pt x="1435" y="442"/>
                  </a:cubicBezTo>
                  <a:cubicBezTo>
                    <a:pt x="1432" y="431"/>
                    <a:pt x="1429" y="427"/>
                    <a:pt x="1424" y="419"/>
                  </a:cubicBezTo>
                  <a:cubicBezTo>
                    <a:pt x="1419" y="411"/>
                    <a:pt x="1413" y="399"/>
                    <a:pt x="1408" y="391"/>
                  </a:cubicBezTo>
                  <a:cubicBezTo>
                    <a:pt x="1407" y="388"/>
                    <a:pt x="1404" y="387"/>
                    <a:pt x="1403" y="384"/>
                  </a:cubicBezTo>
                  <a:cubicBezTo>
                    <a:pt x="1401" y="381"/>
                    <a:pt x="1400" y="377"/>
                    <a:pt x="1398" y="374"/>
                  </a:cubicBezTo>
                  <a:cubicBezTo>
                    <a:pt x="1397" y="372"/>
                    <a:pt x="1394" y="370"/>
                    <a:pt x="1393" y="368"/>
                  </a:cubicBezTo>
                  <a:cubicBezTo>
                    <a:pt x="1391" y="365"/>
                    <a:pt x="1392" y="363"/>
                    <a:pt x="1390" y="359"/>
                  </a:cubicBezTo>
                  <a:cubicBezTo>
                    <a:pt x="1388" y="356"/>
                    <a:pt x="1384" y="356"/>
                    <a:pt x="1383" y="351"/>
                  </a:cubicBezTo>
                  <a:cubicBezTo>
                    <a:pt x="1380" y="344"/>
                    <a:pt x="1383" y="343"/>
                    <a:pt x="1378" y="334"/>
                  </a:cubicBezTo>
                  <a:cubicBezTo>
                    <a:pt x="1372" y="330"/>
                    <a:pt x="1379" y="340"/>
                    <a:pt x="1376" y="340"/>
                  </a:cubicBezTo>
                  <a:cubicBezTo>
                    <a:pt x="1370" y="332"/>
                    <a:pt x="1365" y="322"/>
                    <a:pt x="1359" y="313"/>
                  </a:cubicBezTo>
                  <a:cubicBezTo>
                    <a:pt x="1357" y="311"/>
                    <a:pt x="1354" y="309"/>
                    <a:pt x="1351" y="306"/>
                  </a:cubicBezTo>
                  <a:cubicBezTo>
                    <a:pt x="1347" y="301"/>
                    <a:pt x="1343" y="293"/>
                    <a:pt x="1339" y="288"/>
                  </a:cubicBezTo>
                  <a:cubicBezTo>
                    <a:pt x="1333" y="282"/>
                    <a:pt x="1328" y="278"/>
                    <a:pt x="1324" y="273"/>
                  </a:cubicBezTo>
                  <a:cubicBezTo>
                    <a:pt x="1322" y="271"/>
                    <a:pt x="1319" y="265"/>
                    <a:pt x="1317" y="263"/>
                  </a:cubicBezTo>
                  <a:cubicBezTo>
                    <a:pt x="1313" y="258"/>
                    <a:pt x="1309" y="257"/>
                    <a:pt x="1305" y="253"/>
                  </a:cubicBezTo>
                  <a:cubicBezTo>
                    <a:pt x="1302" y="250"/>
                    <a:pt x="1300" y="244"/>
                    <a:pt x="1297" y="240"/>
                  </a:cubicBezTo>
                  <a:cubicBezTo>
                    <a:pt x="1295" y="239"/>
                    <a:pt x="1291" y="236"/>
                    <a:pt x="1288" y="234"/>
                  </a:cubicBezTo>
                  <a:cubicBezTo>
                    <a:pt x="1286" y="231"/>
                    <a:pt x="1284" y="227"/>
                    <a:pt x="1282" y="225"/>
                  </a:cubicBezTo>
                  <a:cubicBezTo>
                    <a:pt x="1280" y="223"/>
                    <a:pt x="1278" y="223"/>
                    <a:pt x="1276" y="222"/>
                  </a:cubicBezTo>
                  <a:cubicBezTo>
                    <a:pt x="1273" y="219"/>
                    <a:pt x="1269" y="216"/>
                    <a:pt x="1265" y="212"/>
                  </a:cubicBezTo>
                  <a:cubicBezTo>
                    <a:pt x="1261" y="208"/>
                    <a:pt x="1256" y="204"/>
                    <a:pt x="1253" y="200"/>
                  </a:cubicBezTo>
                  <a:cubicBezTo>
                    <a:pt x="1250" y="198"/>
                    <a:pt x="1250" y="196"/>
                    <a:pt x="1247" y="194"/>
                  </a:cubicBezTo>
                  <a:cubicBezTo>
                    <a:pt x="1245" y="192"/>
                    <a:pt x="1241" y="190"/>
                    <a:pt x="1239" y="188"/>
                  </a:cubicBezTo>
                  <a:cubicBezTo>
                    <a:pt x="1236" y="186"/>
                    <a:pt x="1234" y="183"/>
                    <a:pt x="1231" y="181"/>
                  </a:cubicBezTo>
                  <a:cubicBezTo>
                    <a:pt x="1228" y="178"/>
                    <a:pt x="1225" y="178"/>
                    <a:pt x="1222" y="175"/>
                  </a:cubicBezTo>
                  <a:cubicBezTo>
                    <a:pt x="1219" y="172"/>
                    <a:pt x="1213" y="168"/>
                    <a:pt x="1208" y="164"/>
                  </a:cubicBezTo>
                  <a:cubicBezTo>
                    <a:pt x="1203" y="160"/>
                    <a:pt x="1198" y="156"/>
                    <a:pt x="1197" y="155"/>
                  </a:cubicBezTo>
                  <a:cubicBezTo>
                    <a:pt x="1196" y="154"/>
                    <a:pt x="1196" y="153"/>
                    <a:pt x="1195" y="152"/>
                  </a:cubicBezTo>
                  <a:cubicBezTo>
                    <a:pt x="1189" y="149"/>
                    <a:pt x="1187" y="149"/>
                    <a:pt x="1183" y="146"/>
                  </a:cubicBezTo>
                  <a:cubicBezTo>
                    <a:pt x="1180" y="144"/>
                    <a:pt x="1178" y="139"/>
                    <a:pt x="1174" y="137"/>
                  </a:cubicBezTo>
                  <a:cubicBezTo>
                    <a:pt x="1171" y="135"/>
                    <a:pt x="1168" y="134"/>
                    <a:pt x="1163" y="132"/>
                  </a:cubicBezTo>
                  <a:cubicBezTo>
                    <a:pt x="1153" y="127"/>
                    <a:pt x="1144" y="121"/>
                    <a:pt x="1146" y="116"/>
                  </a:cubicBezTo>
                  <a:cubicBezTo>
                    <a:pt x="1141" y="113"/>
                    <a:pt x="1135" y="108"/>
                    <a:pt x="1130" y="105"/>
                  </a:cubicBezTo>
                  <a:cubicBezTo>
                    <a:pt x="1126" y="103"/>
                    <a:pt x="1124" y="104"/>
                    <a:pt x="1121" y="104"/>
                  </a:cubicBezTo>
                  <a:cubicBezTo>
                    <a:pt x="1112" y="101"/>
                    <a:pt x="1095" y="91"/>
                    <a:pt x="1084" y="85"/>
                  </a:cubicBezTo>
                  <a:cubicBezTo>
                    <a:pt x="1081" y="84"/>
                    <a:pt x="1082" y="82"/>
                    <a:pt x="1079" y="81"/>
                  </a:cubicBezTo>
                  <a:cubicBezTo>
                    <a:pt x="1077" y="81"/>
                    <a:pt x="1076" y="82"/>
                    <a:pt x="1074" y="81"/>
                  </a:cubicBezTo>
                  <a:cubicBezTo>
                    <a:pt x="1074" y="81"/>
                    <a:pt x="1073" y="79"/>
                    <a:pt x="1073" y="78"/>
                  </a:cubicBezTo>
                  <a:cubicBezTo>
                    <a:pt x="1067" y="73"/>
                    <a:pt x="1056" y="72"/>
                    <a:pt x="1052" y="70"/>
                  </a:cubicBezTo>
                  <a:cubicBezTo>
                    <a:pt x="1046" y="67"/>
                    <a:pt x="1044" y="62"/>
                    <a:pt x="1039" y="62"/>
                  </a:cubicBezTo>
                  <a:cubicBezTo>
                    <a:pt x="1036" y="62"/>
                    <a:pt x="1034" y="57"/>
                    <a:pt x="1031" y="59"/>
                  </a:cubicBezTo>
                  <a:cubicBezTo>
                    <a:pt x="1034" y="60"/>
                    <a:pt x="1036" y="62"/>
                    <a:pt x="1034" y="63"/>
                  </a:cubicBezTo>
                  <a:cubicBezTo>
                    <a:pt x="1028" y="61"/>
                    <a:pt x="1025" y="61"/>
                    <a:pt x="1021" y="58"/>
                  </a:cubicBezTo>
                  <a:cubicBezTo>
                    <a:pt x="1016" y="55"/>
                    <a:pt x="1014" y="55"/>
                    <a:pt x="1011" y="54"/>
                  </a:cubicBezTo>
                  <a:cubicBezTo>
                    <a:pt x="1009" y="53"/>
                    <a:pt x="1009" y="52"/>
                    <a:pt x="1006" y="51"/>
                  </a:cubicBezTo>
                  <a:cubicBezTo>
                    <a:pt x="1002" y="50"/>
                    <a:pt x="1001" y="50"/>
                    <a:pt x="997" y="49"/>
                  </a:cubicBezTo>
                  <a:cubicBezTo>
                    <a:pt x="994" y="48"/>
                    <a:pt x="989" y="44"/>
                    <a:pt x="984" y="43"/>
                  </a:cubicBezTo>
                  <a:cubicBezTo>
                    <a:pt x="982" y="42"/>
                    <a:pt x="981" y="43"/>
                    <a:pt x="978" y="41"/>
                  </a:cubicBezTo>
                  <a:cubicBezTo>
                    <a:pt x="974" y="40"/>
                    <a:pt x="971" y="37"/>
                    <a:pt x="967" y="36"/>
                  </a:cubicBezTo>
                  <a:cubicBezTo>
                    <a:pt x="961" y="34"/>
                    <a:pt x="957" y="37"/>
                    <a:pt x="951" y="32"/>
                  </a:cubicBezTo>
                  <a:cubicBezTo>
                    <a:pt x="951" y="30"/>
                    <a:pt x="961" y="37"/>
                    <a:pt x="959" y="33"/>
                  </a:cubicBezTo>
                  <a:cubicBezTo>
                    <a:pt x="953" y="29"/>
                    <a:pt x="952" y="30"/>
                    <a:pt x="944" y="27"/>
                  </a:cubicBezTo>
                  <a:cubicBezTo>
                    <a:pt x="944" y="31"/>
                    <a:pt x="939" y="28"/>
                    <a:pt x="937" y="29"/>
                  </a:cubicBezTo>
                  <a:cubicBezTo>
                    <a:pt x="931" y="29"/>
                    <a:pt x="929" y="29"/>
                    <a:pt x="924" y="27"/>
                  </a:cubicBezTo>
                  <a:cubicBezTo>
                    <a:pt x="921" y="26"/>
                    <a:pt x="917" y="24"/>
                    <a:pt x="914" y="24"/>
                  </a:cubicBezTo>
                  <a:cubicBezTo>
                    <a:pt x="909" y="22"/>
                    <a:pt x="903" y="23"/>
                    <a:pt x="898" y="22"/>
                  </a:cubicBezTo>
                  <a:cubicBezTo>
                    <a:pt x="893" y="21"/>
                    <a:pt x="890" y="18"/>
                    <a:pt x="886" y="17"/>
                  </a:cubicBezTo>
                  <a:cubicBezTo>
                    <a:pt x="883" y="16"/>
                    <a:pt x="875" y="15"/>
                    <a:pt x="872" y="15"/>
                  </a:cubicBezTo>
                  <a:cubicBezTo>
                    <a:pt x="868" y="14"/>
                    <a:pt x="868" y="16"/>
                    <a:pt x="864" y="15"/>
                  </a:cubicBezTo>
                  <a:cubicBezTo>
                    <a:pt x="857" y="15"/>
                    <a:pt x="851" y="13"/>
                    <a:pt x="844" y="12"/>
                  </a:cubicBezTo>
                  <a:cubicBezTo>
                    <a:pt x="838" y="10"/>
                    <a:pt x="831" y="9"/>
                    <a:pt x="825" y="10"/>
                  </a:cubicBezTo>
                  <a:cubicBezTo>
                    <a:pt x="823" y="8"/>
                    <a:pt x="824" y="6"/>
                    <a:pt x="819" y="6"/>
                  </a:cubicBezTo>
                  <a:cubicBezTo>
                    <a:pt x="813" y="9"/>
                    <a:pt x="802" y="8"/>
                    <a:pt x="790" y="6"/>
                  </a:cubicBezTo>
                  <a:cubicBezTo>
                    <a:pt x="788" y="6"/>
                    <a:pt x="781" y="4"/>
                    <a:pt x="778" y="4"/>
                  </a:cubicBezTo>
                  <a:cubicBezTo>
                    <a:pt x="778" y="4"/>
                    <a:pt x="773" y="5"/>
                    <a:pt x="772" y="5"/>
                  </a:cubicBezTo>
                  <a:cubicBezTo>
                    <a:pt x="768" y="5"/>
                    <a:pt x="763" y="5"/>
                    <a:pt x="759" y="5"/>
                  </a:cubicBezTo>
                  <a:cubicBezTo>
                    <a:pt x="754" y="4"/>
                    <a:pt x="750" y="4"/>
                    <a:pt x="746" y="4"/>
                  </a:cubicBezTo>
                  <a:cubicBezTo>
                    <a:pt x="738" y="4"/>
                    <a:pt x="733" y="8"/>
                    <a:pt x="727" y="3"/>
                  </a:cubicBezTo>
                  <a:cubicBezTo>
                    <a:pt x="731" y="3"/>
                    <a:pt x="738" y="4"/>
                    <a:pt x="737" y="1"/>
                  </a:cubicBezTo>
                  <a:cubicBezTo>
                    <a:pt x="731" y="1"/>
                    <a:pt x="724" y="1"/>
                    <a:pt x="717" y="0"/>
                  </a:cubicBezTo>
                  <a:cubicBezTo>
                    <a:pt x="711" y="0"/>
                    <a:pt x="705" y="0"/>
                    <a:pt x="699" y="1"/>
                  </a:cubicBezTo>
                  <a:cubicBezTo>
                    <a:pt x="694" y="2"/>
                    <a:pt x="693" y="4"/>
                    <a:pt x="688" y="4"/>
                  </a:cubicBezTo>
                  <a:cubicBezTo>
                    <a:pt x="685" y="4"/>
                    <a:pt x="684" y="3"/>
                    <a:pt x="680" y="3"/>
                  </a:cubicBezTo>
                  <a:cubicBezTo>
                    <a:pt x="668" y="3"/>
                    <a:pt x="665" y="5"/>
                    <a:pt x="658" y="6"/>
                  </a:cubicBezTo>
                  <a:cubicBezTo>
                    <a:pt x="656" y="6"/>
                    <a:pt x="655" y="5"/>
                    <a:pt x="652" y="6"/>
                  </a:cubicBezTo>
                  <a:cubicBezTo>
                    <a:pt x="645" y="6"/>
                    <a:pt x="635" y="7"/>
                    <a:pt x="632" y="8"/>
                  </a:cubicBezTo>
                  <a:cubicBezTo>
                    <a:pt x="631" y="8"/>
                    <a:pt x="632" y="10"/>
                    <a:pt x="630" y="11"/>
                  </a:cubicBezTo>
                  <a:cubicBezTo>
                    <a:pt x="625" y="13"/>
                    <a:pt x="618" y="11"/>
                    <a:pt x="618" y="14"/>
                  </a:cubicBezTo>
                  <a:cubicBezTo>
                    <a:pt x="615" y="13"/>
                    <a:pt x="612" y="11"/>
                    <a:pt x="604" y="13"/>
                  </a:cubicBezTo>
                  <a:cubicBezTo>
                    <a:pt x="603" y="16"/>
                    <a:pt x="611" y="15"/>
                    <a:pt x="606" y="17"/>
                  </a:cubicBezTo>
                  <a:cubicBezTo>
                    <a:pt x="598" y="19"/>
                    <a:pt x="590" y="21"/>
                    <a:pt x="582" y="22"/>
                  </a:cubicBezTo>
                  <a:cubicBezTo>
                    <a:pt x="578" y="23"/>
                    <a:pt x="574" y="24"/>
                    <a:pt x="570" y="24"/>
                  </a:cubicBezTo>
                  <a:cubicBezTo>
                    <a:pt x="566" y="25"/>
                    <a:pt x="562" y="26"/>
                    <a:pt x="557" y="27"/>
                  </a:cubicBezTo>
                  <a:cubicBezTo>
                    <a:pt x="552" y="28"/>
                    <a:pt x="546" y="31"/>
                    <a:pt x="544" y="31"/>
                  </a:cubicBezTo>
                  <a:cubicBezTo>
                    <a:pt x="543" y="31"/>
                    <a:pt x="543" y="31"/>
                    <a:pt x="542" y="31"/>
                  </a:cubicBezTo>
                  <a:cubicBezTo>
                    <a:pt x="541" y="30"/>
                    <a:pt x="539" y="30"/>
                    <a:pt x="539" y="30"/>
                  </a:cubicBezTo>
                  <a:cubicBezTo>
                    <a:pt x="532" y="32"/>
                    <a:pt x="532" y="35"/>
                    <a:pt x="526" y="37"/>
                  </a:cubicBezTo>
                  <a:cubicBezTo>
                    <a:pt x="523" y="35"/>
                    <a:pt x="511" y="41"/>
                    <a:pt x="510" y="38"/>
                  </a:cubicBezTo>
                  <a:cubicBezTo>
                    <a:pt x="509" y="41"/>
                    <a:pt x="504" y="43"/>
                    <a:pt x="497" y="45"/>
                  </a:cubicBezTo>
                  <a:cubicBezTo>
                    <a:pt x="491" y="47"/>
                    <a:pt x="483" y="49"/>
                    <a:pt x="477" y="52"/>
                  </a:cubicBezTo>
                  <a:cubicBezTo>
                    <a:pt x="470" y="54"/>
                    <a:pt x="466" y="57"/>
                    <a:pt x="462" y="59"/>
                  </a:cubicBezTo>
                  <a:cubicBezTo>
                    <a:pt x="460" y="60"/>
                    <a:pt x="458" y="59"/>
                    <a:pt x="454" y="61"/>
                  </a:cubicBezTo>
                  <a:cubicBezTo>
                    <a:pt x="451" y="62"/>
                    <a:pt x="449" y="65"/>
                    <a:pt x="446" y="66"/>
                  </a:cubicBezTo>
                  <a:cubicBezTo>
                    <a:pt x="442" y="68"/>
                    <a:pt x="440" y="67"/>
                    <a:pt x="438" y="68"/>
                  </a:cubicBezTo>
                  <a:cubicBezTo>
                    <a:pt x="435" y="69"/>
                    <a:pt x="432" y="72"/>
                    <a:pt x="429" y="73"/>
                  </a:cubicBezTo>
                  <a:cubicBezTo>
                    <a:pt x="422" y="76"/>
                    <a:pt x="415" y="79"/>
                    <a:pt x="409" y="82"/>
                  </a:cubicBezTo>
                  <a:cubicBezTo>
                    <a:pt x="401" y="86"/>
                    <a:pt x="396" y="90"/>
                    <a:pt x="390" y="92"/>
                  </a:cubicBezTo>
                  <a:cubicBezTo>
                    <a:pt x="387" y="94"/>
                    <a:pt x="383" y="94"/>
                    <a:pt x="380" y="95"/>
                  </a:cubicBezTo>
                  <a:cubicBezTo>
                    <a:pt x="381" y="97"/>
                    <a:pt x="385" y="97"/>
                    <a:pt x="380" y="100"/>
                  </a:cubicBezTo>
                  <a:cubicBezTo>
                    <a:pt x="375" y="101"/>
                    <a:pt x="373" y="98"/>
                    <a:pt x="364" y="103"/>
                  </a:cubicBezTo>
                  <a:cubicBezTo>
                    <a:pt x="360" y="106"/>
                    <a:pt x="370" y="105"/>
                    <a:pt x="362" y="109"/>
                  </a:cubicBezTo>
                  <a:cubicBezTo>
                    <a:pt x="354" y="112"/>
                    <a:pt x="348" y="116"/>
                    <a:pt x="341" y="120"/>
                  </a:cubicBezTo>
                  <a:cubicBezTo>
                    <a:pt x="335" y="124"/>
                    <a:pt x="329" y="128"/>
                    <a:pt x="323" y="132"/>
                  </a:cubicBezTo>
                  <a:cubicBezTo>
                    <a:pt x="321" y="133"/>
                    <a:pt x="321" y="131"/>
                    <a:pt x="319" y="132"/>
                  </a:cubicBezTo>
                  <a:cubicBezTo>
                    <a:pt x="316" y="133"/>
                    <a:pt x="314" y="136"/>
                    <a:pt x="311" y="138"/>
                  </a:cubicBezTo>
                  <a:cubicBezTo>
                    <a:pt x="304" y="142"/>
                    <a:pt x="306" y="138"/>
                    <a:pt x="301" y="142"/>
                  </a:cubicBezTo>
                  <a:cubicBezTo>
                    <a:pt x="296" y="146"/>
                    <a:pt x="297" y="148"/>
                    <a:pt x="290" y="153"/>
                  </a:cubicBezTo>
                  <a:cubicBezTo>
                    <a:pt x="287" y="155"/>
                    <a:pt x="288" y="152"/>
                    <a:pt x="285" y="154"/>
                  </a:cubicBezTo>
                  <a:cubicBezTo>
                    <a:pt x="286" y="153"/>
                    <a:pt x="275" y="162"/>
                    <a:pt x="274" y="162"/>
                  </a:cubicBezTo>
                  <a:cubicBezTo>
                    <a:pt x="270" y="167"/>
                    <a:pt x="275" y="168"/>
                    <a:pt x="269" y="171"/>
                  </a:cubicBezTo>
                  <a:cubicBezTo>
                    <a:pt x="263" y="178"/>
                    <a:pt x="265" y="170"/>
                    <a:pt x="259" y="175"/>
                  </a:cubicBezTo>
                  <a:cubicBezTo>
                    <a:pt x="258" y="179"/>
                    <a:pt x="263" y="176"/>
                    <a:pt x="260" y="179"/>
                  </a:cubicBezTo>
                  <a:cubicBezTo>
                    <a:pt x="255" y="183"/>
                    <a:pt x="256" y="184"/>
                    <a:pt x="251" y="187"/>
                  </a:cubicBezTo>
                  <a:cubicBezTo>
                    <a:pt x="249" y="185"/>
                    <a:pt x="249" y="185"/>
                    <a:pt x="249" y="185"/>
                  </a:cubicBezTo>
                  <a:cubicBezTo>
                    <a:pt x="243" y="190"/>
                    <a:pt x="239" y="192"/>
                    <a:pt x="231" y="200"/>
                  </a:cubicBezTo>
                  <a:cubicBezTo>
                    <a:pt x="240" y="201"/>
                    <a:pt x="223" y="209"/>
                    <a:pt x="223" y="214"/>
                  </a:cubicBezTo>
                  <a:cubicBezTo>
                    <a:pt x="218" y="217"/>
                    <a:pt x="217" y="214"/>
                    <a:pt x="211" y="219"/>
                  </a:cubicBezTo>
                  <a:cubicBezTo>
                    <a:pt x="209" y="223"/>
                    <a:pt x="208" y="227"/>
                    <a:pt x="204" y="231"/>
                  </a:cubicBezTo>
                  <a:cubicBezTo>
                    <a:pt x="201" y="234"/>
                    <a:pt x="198" y="234"/>
                    <a:pt x="193" y="237"/>
                  </a:cubicBezTo>
                  <a:cubicBezTo>
                    <a:pt x="188" y="241"/>
                    <a:pt x="182" y="248"/>
                    <a:pt x="182" y="248"/>
                  </a:cubicBezTo>
                  <a:cubicBezTo>
                    <a:pt x="181" y="251"/>
                    <a:pt x="179" y="255"/>
                    <a:pt x="177" y="257"/>
                  </a:cubicBezTo>
                  <a:cubicBezTo>
                    <a:pt x="175" y="260"/>
                    <a:pt x="172" y="262"/>
                    <a:pt x="170" y="264"/>
                  </a:cubicBezTo>
                  <a:cubicBezTo>
                    <a:pt x="167" y="266"/>
                    <a:pt x="165" y="268"/>
                    <a:pt x="163" y="271"/>
                  </a:cubicBezTo>
                  <a:cubicBezTo>
                    <a:pt x="160" y="275"/>
                    <a:pt x="168" y="273"/>
                    <a:pt x="162" y="278"/>
                  </a:cubicBezTo>
                  <a:cubicBezTo>
                    <a:pt x="159" y="281"/>
                    <a:pt x="159" y="276"/>
                    <a:pt x="157" y="276"/>
                  </a:cubicBezTo>
                  <a:cubicBezTo>
                    <a:pt x="150" y="282"/>
                    <a:pt x="150" y="288"/>
                    <a:pt x="147" y="293"/>
                  </a:cubicBezTo>
                  <a:cubicBezTo>
                    <a:pt x="145" y="295"/>
                    <a:pt x="142" y="297"/>
                    <a:pt x="140" y="300"/>
                  </a:cubicBezTo>
                  <a:cubicBezTo>
                    <a:pt x="136" y="304"/>
                    <a:pt x="135" y="309"/>
                    <a:pt x="129" y="314"/>
                  </a:cubicBezTo>
                  <a:cubicBezTo>
                    <a:pt x="130" y="317"/>
                    <a:pt x="135" y="311"/>
                    <a:pt x="132" y="316"/>
                  </a:cubicBezTo>
                  <a:cubicBezTo>
                    <a:pt x="131" y="318"/>
                    <a:pt x="130" y="320"/>
                    <a:pt x="128" y="322"/>
                  </a:cubicBezTo>
                  <a:cubicBezTo>
                    <a:pt x="127" y="323"/>
                    <a:pt x="126" y="325"/>
                    <a:pt x="124" y="326"/>
                  </a:cubicBezTo>
                  <a:cubicBezTo>
                    <a:pt x="121" y="329"/>
                    <a:pt x="118" y="332"/>
                    <a:pt x="116" y="336"/>
                  </a:cubicBezTo>
                  <a:cubicBezTo>
                    <a:pt x="113" y="339"/>
                    <a:pt x="112" y="344"/>
                    <a:pt x="110" y="348"/>
                  </a:cubicBezTo>
                  <a:cubicBezTo>
                    <a:pt x="106" y="355"/>
                    <a:pt x="97" y="363"/>
                    <a:pt x="95" y="366"/>
                  </a:cubicBezTo>
                  <a:cubicBezTo>
                    <a:pt x="92" y="370"/>
                    <a:pt x="90" y="373"/>
                    <a:pt x="88" y="377"/>
                  </a:cubicBezTo>
                  <a:cubicBezTo>
                    <a:pt x="86" y="381"/>
                    <a:pt x="84" y="385"/>
                    <a:pt x="82" y="388"/>
                  </a:cubicBezTo>
                  <a:cubicBezTo>
                    <a:pt x="80" y="392"/>
                    <a:pt x="77" y="396"/>
                    <a:pt x="74" y="400"/>
                  </a:cubicBezTo>
                  <a:cubicBezTo>
                    <a:pt x="74" y="401"/>
                    <a:pt x="73" y="406"/>
                    <a:pt x="72" y="407"/>
                  </a:cubicBezTo>
                  <a:cubicBezTo>
                    <a:pt x="70" y="412"/>
                    <a:pt x="67" y="418"/>
                    <a:pt x="63" y="424"/>
                  </a:cubicBezTo>
                  <a:cubicBezTo>
                    <a:pt x="60" y="430"/>
                    <a:pt x="56" y="437"/>
                    <a:pt x="53" y="443"/>
                  </a:cubicBezTo>
                  <a:cubicBezTo>
                    <a:pt x="52" y="447"/>
                    <a:pt x="51" y="451"/>
                    <a:pt x="50" y="455"/>
                  </a:cubicBezTo>
                  <a:cubicBezTo>
                    <a:pt x="48" y="458"/>
                    <a:pt x="47" y="462"/>
                    <a:pt x="45" y="466"/>
                  </a:cubicBezTo>
                  <a:cubicBezTo>
                    <a:pt x="44" y="468"/>
                    <a:pt x="43" y="470"/>
                    <a:pt x="42" y="472"/>
                  </a:cubicBezTo>
                  <a:cubicBezTo>
                    <a:pt x="42" y="474"/>
                    <a:pt x="41" y="476"/>
                    <a:pt x="40" y="478"/>
                  </a:cubicBezTo>
                  <a:cubicBezTo>
                    <a:pt x="37" y="486"/>
                    <a:pt x="34" y="493"/>
                    <a:pt x="31" y="498"/>
                  </a:cubicBezTo>
                  <a:cubicBezTo>
                    <a:pt x="30" y="500"/>
                    <a:pt x="28" y="501"/>
                    <a:pt x="27" y="504"/>
                  </a:cubicBezTo>
                  <a:cubicBezTo>
                    <a:pt x="25" y="508"/>
                    <a:pt x="26" y="509"/>
                    <a:pt x="25" y="512"/>
                  </a:cubicBezTo>
                  <a:cubicBezTo>
                    <a:pt x="23" y="517"/>
                    <a:pt x="19" y="522"/>
                    <a:pt x="18" y="524"/>
                  </a:cubicBezTo>
                  <a:cubicBezTo>
                    <a:pt x="15" y="530"/>
                    <a:pt x="13" y="537"/>
                    <a:pt x="12" y="540"/>
                  </a:cubicBezTo>
                  <a:cubicBezTo>
                    <a:pt x="7" y="549"/>
                    <a:pt x="0" y="558"/>
                    <a:pt x="1" y="570"/>
                  </a:cubicBezTo>
                  <a:cubicBezTo>
                    <a:pt x="2" y="568"/>
                    <a:pt x="3" y="566"/>
                    <a:pt x="5" y="567"/>
                  </a:cubicBezTo>
                  <a:cubicBezTo>
                    <a:pt x="6" y="571"/>
                    <a:pt x="2" y="574"/>
                    <a:pt x="3" y="578"/>
                  </a:cubicBezTo>
                  <a:cubicBezTo>
                    <a:pt x="7" y="579"/>
                    <a:pt x="10" y="574"/>
                    <a:pt x="14" y="577"/>
                  </a:cubicBezTo>
                  <a:cubicBezTo>
                    <a:pt x="15" y="581"/>
                    <a:pt x="16" y="584"/>
                    <a:pt x="15" y="589"/>
                  </a:cubicBezTo>
                  <a:cubicBezTo>
                    <a:pt x="18" y="592"/>
                    <a:pt x="19" y="581"/>
                    <a:pt x="22" y="583"/>
                  </a:cubicBezTo>
                  <a:cubicBezTo>
                    <a:pt x="20" y="589"/>
                    <a:pt x="18" y="595"/>
                    <a:pt x="17" y="602"/>
                  </a:cubicBezTo>
                  <a:cubicBezTo>
                    <a:pt x="20" y="603"/>
                    <a:pt x="24" y="600"/>
                    <a:pt x="22" y="611"/>
                  </a:cubicBezTo>
                  <a:cubicBezTo>
                    <a:pt x="25" y="611"/>
                    <a:pt x="28" y="603"/>
                    <a:pt x="29" y="608"/>
                  </a:cubicBezTo>
                  <a:cubicBezTo>
                    <a:pt x="25" y="616"/>
                    <a:pt x="29" y="617"/>
                    <a:pt x="28" y="623"/>
                  </a:cubicBezTo>
                  <a:cubicBezTo>
                    <a:pt x="27" y="628"/>
                    <a:pt x="27" y="633"/>
                    <a:pt x="26" y="637"/>
                  </a:cubicBezTo>
                  <a:cubicBezTo>
                    <a:pt x="24" y="644"/>
                    <a:pt x="24" y="644"/>
                    <a:pt x="24" y="644"/>
                  </a:cubicBezTo>
                  <a:cubicBezTo>
                    <a:pt x="23" y="651"/>
                    <a:pt x="23" y="651"/>
                    <a:pt x="23" y="651"/>
                  </a:cubicBezTo>
                  <a:cubicBezTo>
                    <a:pt x="22" y="660"/>
                    <a:pt x="20" y="669"/>
                    <a:pt x="18" y="678"/>
                  </a:cubicBezTo>
                  <a:cubicBezTo>
                    <a:pt x="17" y="684"/>
                    <a:pt x="17" y="689"/>
                    <a:pt x="16" y="695"/>
                  </a:cubicBezTo>
                  <a:cubicBezTo>
                    <a:pt x="16" y="697"/>
                    <a:pt x="15" y="698"/>
                    <a:pt x="14" y="700"/>
                  </a:cubicBezTo>
                  <a:cubicBezTo>
                    <a:pt x="13" y="704"/>
                    <a:pt x="13" y="709"/>
                    <a:pt x="12" y="713"/>
                  </a:cubicBezTo>
                  <a:cubicBezTo>
                    <a:pt x="11" y="724"/>
                    <a:pt x="11" y="728"/>
                    <a:pt x="11" y="734"/>
                  </a:cubicBezTo>
                  <a:cubicBezTo>
                    <a:pt x="12" y="739"/>
                    <a:pt x="13" y="742"/>
                    <a:pt x="13" y="745"/>
                  </a:cubicBezTo>
                  <a:cubicBezTo>
                    <a:pt x="14" y="747"/>
                    <a:pt x="14" y="748"/>
                    <a:pt x="16" y="749"/>
                  </a:cubicBezTo>
                  <a:cubicBezTo>
                    <a:pt x="19" y="749"/>
                    <a:pt x="19" y="744"/>
                    <a:pt x="21" y="743"/>
                  </a:cubicBezTo>
                  <a:cubicBezTo>
                    <a:pt x="23" y="743"/>
                    <a:pt x="22" y="748"/>
                    <a:pt x="23" y="749"/>
                  </a:cubicBezTo>
                  <a:cubicBezTo>
                    <a:pt x="24" y="740"/>
                    <a:pt x="28" y="747"/>
                    <a:pt x="30" y="745"/>
                  </a:cubicBezTo>
                  <a:cubicBezTo>
                    <a:pt x="31" y="744"/>
                    <a:pt x="34" y="738"/>
                    <a:pt x="36" y="736"/>
                  </a:cubicBezTo>
                  <a:cubicBezTo>
                    <a:pt x="37" y="735"/>
                    <a:pt x="38" y="736"/>
                    <a:pt x="38" y="735"/>
                  </a:cubicBezTo>
                  <a:cubicBezTo>
                    <a:pt x="40" y="729"/>
                    <a:pt x="40" y="719"/>
                    <a:pt x="41" y="711"/>
                  </a:cubicBezTo>
                  <a:cubicBezTo>
                    <a:pt x="41" y="709"/>
                    <a:pt x="43" y="708"/>
                    <a:pt x="43" y="706"/>
                  </a:cubicBezTo>
                  <a:cubicBezTo>
                    <a:pt x="45" y="698"/>
                    <a:pt x="44" y="694"/>
                    <a:pt x="48" y="692"/>
                  </a:cubicBezTo>
                  <a:cubicBezTo>
                    <a:pt x="50" y="693"/>
                    <a:pt x="50" y="698"/>
                    <a:pt x="53" y="698"/>
                  </a:cubicBezTo>
                  <a:cubicBezTo>
                    <a:pt x="55" y="695"/>
                    <a:pt x="57" y="692"/>
                    <a:pt x="58" y="688"/>
                  </a:cubicBezTo>
                  <a:cubicBezTo>
                    <a:pt x="59" y="687"/>
                    <a:pt x="59" y="685"/>
                    <a:pt x="60" y="683"/>
                  </a:cubicBezTo>
                  <a:cubicBezTo>
                    <a:pt x="60" y="681"/>
                    <a:pt x="61" y="679"/>
                    <a:pt x="61" y="676"/>
                  </a:cubicBezTo>
                  <a:cubicBezTo>
                    <a:pt x="66" y="673"/>
                    <a:pt x="68" y="676"/>
                    <a:pt x="68" y="680"/>
                  </a:cubicBezTo>
                  <a:cubicBezTo>
                    <a:pt x="68" y="685"/>
                    <a:pt x="67" y="691"/>
                    <a:pt x="65" y="696"/>
                  </a:cubicBezTo>
                  <a:cubicBezTo>
                    <a:pt x="68" y="698"/>
                    <a:pt x="67" y="707"/>
                    <a:pt x="68" y="713"/>
                  </a:cubicBezTo>
                  <a:cubicBezTo>
                    <a:pt x="69" y="718"/>
                    <a:pt x="73" y="710"/>
                    <a:pt x="73" y="717"/>
                  </a:cubicBezTo>
                  <a:cubicBezTo>
                    <a:pt x="70" y="725"/>
                    <a:pt x="71" y="732"/>
                    <a:pt x="71" y="739"/>
                  </a:cubicBezTo>
                  <a:cubicBezTo>
                    <a:pt x="71" y="742"/>
                    <a:pt x="71" y="745"/>
                    <a:pt x="70" y="748"/>
                  </a:cubicBezTo>
                  <a:cubicBezTo>
                    <a:pt x="70" y="751"/>
                    <a:pt x="70" y="753"/>
                    <a:pt x="70" y="756"/>
                  </a:cubicBezTo>
                  <a:cubicBezTo>
                    <a:pt x="70" y="760"/>
                    <a:pt x="72" y="764"/>
                    <a:pt x="72" y="768"/>
                  </a:cubicBezTo>
                  <a:cubicBezTo>
                    <a:pt x="72" y="770"/>
                    <a:pt x="71" y="774"/>
                    <a:pt x="71" y="777"/>
                  </a:cubicBezTo>
                  <a:cubicBezTo>
                    <a:pt x="71" y="780"/>
                    <a:pt x="72" y="782"/>
                    <a:pt x="72" y="784"/>
                  </a:cubicBezTo>
                  <a:cubicBezTo>
                    <a:pt x="72" y="786"/>
                    <a:pt x="71" y="789"/>
                    <a:pt x="72" y="792"/>
                  </a:cubicBezTo>
                  <a:cubicBezTo>
                    <a:pt x="72" y="799"/>
                    <a:pt x="73" y="812"/>
                    <a:pt x="75" y="821"/>
                  </a:cubicBezTo>
                  <a:cubicBezTo>
                    <a:pt x="75" y="823"/>
                    <a:pt x="76" y="827"/>
                    <a:pt x="76" y="828"/>
                  </a:cubicBezTo>
                  <a:cubicBezTo>
                    <a:pt x="76" y="831"/>
                    <a:pt x="75" y="833"/>
                    <a:pt x="75" y="836"/>
                  </a:cubicBezTo>
                  <a:cubicBezTo>
                    <a:pt x="76" y="838"/>
                    <a:pt x="77" y="840"/>
                    <a:pt x="78" y="843"/>
                  </a:cubicBezTo>
                  <a:cubicBezTo>
                    <a:pt x="78" y="845"/>
                    <a:pt x="78" y="849"/>
                    <a:pt x="78" y="851"/>
                  </a:cubicBezTo>
                  <a:cubicBezTo>
                    <a:pt x="80" y="859"/>
                    <a:pt x="83" y="867"/>
                    <a:pt x="84" y="875"/>
                  </a:cubicBezTo>
                  <a:cubicBezTo>
                    <a:pt x="90" y="869"/>
                    <a:pt x="82" y="856"/>
                    <a:pt x="81" y="847"/>
                  </a:cubicBezTo>
                  <a:cubicBezTo>
                    <a:pt x="81" y="844"/>
                    <a:pt x="82" y="842"/>
                    <a:pt x="83" y="839"/>
                  </a:cubicBezTo>
                  <a:cubicBezTo>
                    <a:pt x="83" y="832"/>
                    <a:pt x="82" y="825"/>
                    <a:pt x="83" y="818"/>
                  </a:cubicBezTo>
                  <a:cubicBezTo>
                    <a:pt x="83" y="815"/>
                    <a:pt x="80" y="822"/>
                    <a:pt x="79" y="815"/>
                  </a:cubicBezTo>
                  <a:cubicBezTo>
                    <a:pt x="79" y="810"/>
                    <a:pt x="79" y="806"/>
                    <a:pt x="78" y="803"/>
                  </a:cubicBezTo>
                  <a:cubicBezTo>
                    <a:pt x="78" y="799"/>
                    <a:pt x="78" y="796"/>
                    <a:pt x="78" y="790"/>
                  </a:cubicBezTo>
                  <a:cubicBezTo>
                    <a:pt x="81" y="790"/>
                    <a:pt x="81" y="790"/>
                    <a:pt x="81" y="790"/>
                  </a:cubicBezTo>
                  <a:cubicBezTo>
                    <a:pt x="82" y="783"/>
                    <a:pt x="79" y="783"/>
                    <a:pt x="79" y="778"/>
                  </a:cubicBezTo>
                  <a:cubicBezTo>
                    <a:pt x="82" y="775"/>
                    <a:pt x="80" y="769"/>
                    <a:pt x="80" y="763"/>
                  </a:cubicBezTo>
                  <a:cubicBezTo>
                    <a:pt x="80" y="760"/>
                    <a:pt x="81" y="755"/>
                    <a:pt x="81" y="750"/>
                  </a:cubicBezTo>
                  <a:cubicBezTo>
                    <a:pt x="81" y="746"/>
                    <a:pt x="82" y="742"/>
                    <a:pt x="82" y="741"/>
                  </a:cubicBezTo>
                  <a:cubicBezTo>
                    <a:pt x="84" y="735"/>
                    <a:pt x="82" y="733"/>
                    <a:pt x="82" y="728"/>
                  </a:cubicBezTo>
                  <a:cubicBezTo>
                    <a:pt x="82" y="723"/>
                    <a:pt x="83" y="720"/>
                    <a:pt x="82" y="716"/>
                  </a:cubicBezTo>
                  <a:cubicBezTo>
                    <a:pt x="86" y="718"/>
                    <a:pt x="86" y="713"/>
                    <a:pt x="86" y="710"/>
                  </a:cubicBezTo>
                  <a:cubicBezTo>
                    <a:pt x="87" y="709"/>
                    <a:pt x="88" y="707"/>
                    <a:pt x="89" y="707"/>
                  </a:cubicBezTo>
                  <a:cubicBezTo>
                    <a:pt x="90" y="703"/>
                    <a:pt x="91" y="701"/>
                    <a:pt x="92" y="699"/>
                  </a:cubicBezTo>
                  <a:cubicBezTo>
                    <a:pt x="93" y="695"/>
                    <a:pt x="92" y="692"/>
                    <a:pt x="93" y="689"/>
                  </a:cubicBezTo>
                  <a:cubicBezTo>
                    <a:pt x="93" y="687"/>
                    <a:pt x="94" y="686"/>
                    <a:pt x="95" y="684"/>
                  </a:cubicBezTo>
                  <a:cubicBezTo>
                    <a:pt x="96" y="681"/>
                    <a:pt x="96" y="681"/>
                    <a:pt x="98" y="679"/>
                  </a:cubicBezTo>
                  <a:cubicBezTo>
                    <a:pt x="98" y="679"/>
                    <a:pt x="99" y="681"/>
                    <a:pt x="99" y="681"/>
                  </a:cubicBezTo>
                  <a:cubicBezTo>
                    <a:pt x="99" y="681"/>
                    <a:pt x="101" y="678"/>
                    <a:pt x="101" y="678"/>
                  </a:cubicBezTo>
                  <a:cubicBezTo>
                    <a:pt x="103" y="677"/>
                    <a:pt x="105" y="679"/>
                    <a:pt x="107" y="677"/>
                  </a:cubicBezTo>
                  <a:cubicBezTo>
                    <a:pt x="108" y="676"/>
                    <a:pt x="108" y="671"/>
                    <a:pt x="111" y="666"/>
                  </a:cubicBezTo>
                  <a:cubicBezTo>
                    <a:pt x="112" y="664"/>
                    <a:pt x="116" y="663"/>
                    <a:pt x="118" y="661"/>
                  </a:cubicBezTo>
                  <a:cubicBezTo>
                    <a:pt x="119" y="660"/>
                    <a:pt x="120" y="656"/>
                    <a:pt x="121" y="655"/>
                  </a:cubicBezTo>
                  <a:cubicBezTo>
                    <a:pt x="121" y="654"/>
                    <a:pt x="122" y="657"/>
                    <a:pt x="122" y="657"/>
                  </a:cubicBezTo>
                  <a:cubicBezTo>
                    <a:pt x="124" y="656"/>
                    <a:pt x="122" y="652"/>
                    <a:pt x="123" y="651"/>
                  </a:cubicBezTo>
                  <a:cubicBezTo>
                    <a:pt x="124" y="650"/>
                    <a:pt x="124" y="653"/>
                    <a:pt x="125" y="652"/>
                  </a:cubicBezTo>
                  <a:cubicBezTo>
                    <a:pt x="125" y="652"/>
                    <a:pt x="126" y="648"/>
                    <a:pt x="126" y="648"/>
                  </a:cubicBezTo>
                  <a:cubicBezTo>
                    <a:pt x="127" y="647"/>
                    <a:pt x="127" y="646"/>
                    <a:pt x="128" y="645"/>
                  </a:cubicBezTo>
                  <a:cubicBezTo>
                    <a:pt x="128" y="645"/>
                    <a:pt x="131" y="644"/>
                    <a:pt x="131" y="644"/>
                  </a:cubicBezTo>
                  <a:cubicBezTo>
                    <a:pt x="132" y="642"/>
                    <a:pt x="131" y="639"/>
                    <a:pt x="131" y="638"/>
                  </a:cubicBezTo>
                  <a:cubicBezTo>
                    <a:pt x="132" y="636"/>
                    <a:pt x="133" y="637"/>
                    <a:pt x="134" y="633"/>
                  </a:cubicBezTo>
                  <a:cubicBezTo>
                    <a:pt x="134" y="631"/>
                    <a:pt x="133" y="630"/>
                    <a:pt x="134" y="627"/>
                  </a:cubicBezTo>
                  <a:cubicBezTo>
                    <a:pt x="134" y="627"/>
                    <a:pt x="136" y="625"/>
                    <a:pt x="136" y="624"/>
                  </a:cubicBezTo>
                  <a:cubicBezTo>
                    <a:pt x="137" y="622"/>
                    <a:pt x="137" y="619"/>
                    <a:pt x="138" y="617"/>
                  </a:cubicBezTo>
                  <a:cubicBezTo>
                    <a:pt x="139" y="613"/>
                    <a:pt x="141" y="614"/>
                    <a:pt x="141" y="611"/>
                  </a:cubicBezTo>
                  <a:cubicBezTo>
                    <a:pt x="141" y="611"/>
                    <a:pt x="140" y="609"/>
                    <a:pt x="140" y="609"/>
                  </a:cubicBezTo>
                  <a:cubicBezTo>
                    <a:pt x="140" y="607"/>
                    <a:pt x="142" y="604"/>
                    <a:pt x="141" y="603"/>
                  </a:cubicBezTo>
                  <a:cubicBezTo>
                    <a:pt x="141" y="601"/>
                    <a:pt x="138" y="601"/>
                    <a:pt x="139" y="597"/>
                  </a:cubicBezTo>
                  <a:cubicBezTo>
                    <a:pt x="139" y="591"/>
                    <a:pt x="140" y="595"/>
                    <a:pt x="137" y="592"/>
                  </a:cubicBezTo>
                  <a:cubicBezTo>
                    <a:pt x="137" y="592"/>
                    <a:pt x="137" y="588"/>
                    <a:pt x="138" y="589"/>
                  </a:cubicBezTo>
                  <a:cubicBezTo>
                    <a:pt x="136" y="588"/>
                    <a:pt x="135" y="588"/>
                    <a:pt x="134" y="589"/>
                  </a:cubicBezTo>
                  <a:cubicBezTo>
                    <a:pt x="134" y="585"/>
                    <a:pt x="133" y="582"/>
                    <a:pt x="134" y="577"/>
                  </a:cubicBezTo>
                  <a:cubicBezTo>
                    <a:pt x="131" y="576"/>
                    <a:pt x="128" y="579"/>
                    <a:pt x="127" y="575"/>
                  </a:cubicBezTo>
                  <a:cubicBezTo>
                    <a:pt x="130" y="573"/>
                    <a:pt x="132" y="566"/>
                    <a:pt x="134" y="564"/>
                  </a:cubicBezTo>
                  <a:cubicBezTo>
                    <a:pt x="134" y="563"/>
                    <a:pt x="136" y="564"/>
                    <a:pt x="137" y="563"/>
                  </a:cubicBezTo>
                  <a:cubicBezTo>
                    <a:pt x="138" y="562"/>
                    <a:pt x="138" y="558"/>
                    <a:pt x="139" y="557"/>
                  </a:cubicBezTo>
                  <a:cubicBezTo>
                    <a:pt x="140" y="556"/>
                    <a:pt x="141" y="556"/>
                    <a:pt x="142" y="553"/>
                  </a:cubicBezTo>
                  <a:cubicBezTo>
                    <a:pt x="143" y="552"/>
                    <a:pt x="144" y="549"/>
                    <a:pt x="145" y="547"/>
                  </a:cubicBezTo>
                  <a:cubicBezTo>
                    <a:pt x="146" y="545"/>
                    <a:pt x="147" y="543"/>
                    <a:pt x="148" y="541"/>
                  </a:cubicBezTo>
                  <a:cubicBezTo>
                    <a:pt x="148" y="541"/>
                    <a:pt x="146" y="539"/>
                    <a:pt x="146" y="537"/>
                  </a:cubicBezTo>
                  <a:cubicBezTo>
                    <a:pt x="147" y="536"/>
                    <a:pt x="150" y="533"/>
                    <a:pt x="150" y="530"/>
                  </a:cubicBezTo>
                  <a:cubicBezTo>
                    <a:pt x="150" y="526"/>
                    <a:pt x="148" y="524"/>
                    <a:pt x="148" y="520"/>
                  </a:cubicBezTo>
                  <a:cubicBezTo>
                    <a:pt x="148" y="519"/>
                    <a:pt x="149" y="517"/>
                    <a:pt x="150" y="516"/>
                  </a:cubicBezTo>
                  <a:cubicBezTo>
                    <a:pt x="150" y="512"/>
                    <a:pt x="148" y="513"/>
                    <a:pt x="149" y="508"/>
                  </a:cubicBezTo>
                  <a:cubicBezTo>
                    <a:pt x="150" y="505"/>
                    <a:pt x="154" y="502"/>
                    <a:pt x="156" y="499"/>
                  </a:cubicBezTo>
                  <a:cubicBezTo>
                    <a:pt x="157" y="497"/>
                    <a:pt x="157" y="493"/>
                    <a:pt x="159" y="489"/>
                  </a:cubicBezTo>
                  <a:cubicBezTo>
                    <a:pt x="162" y="484"/>
                    <a:pt x="167" y="475"/>
                    <a:pt x="169" y="472"/>
                  </a:cubicBezTo>
                  <a:cubicBezTo>
                    <a:pt x="170" y="471"/>
                    <a:pt x="170" y="470"/>
                    <a:pt x="170" y="470"/>
                  </a:cubicBezTo>
                  <a:cubicBezTo>
                    <a:pt x="173" y="466"/>
                    <a:pt x="174" y="466"/>
                    <a:pt x="176" y="463"/>
                  </a:cubicBezTo>
                  <a:cubicBezTo>
                    <a:pt x="178" y="461"/>
                    <a:pt x="177" y="460"/>
                    <a:pt x="178" y="457"/>
                  </a:cubicBezTo>
                  <a:cubicBezTo>
                    <a:pt x="181" y="452"/>
                    <a:pt x="185" y="446"/>
                    <a:pt x="188" y="442"/>
                  </a:cubicBezTo>
                  <a:cubicBezTo>
                    <a:pt x="189" y="440"/>
                    <a:pt x="192" y="439"/>
                    <a:pt x="193" y="438"/>
                  </a:cubicBezTo>
                  <a:cubicBezTo>
                    <a:pt x="199" y="432"/>
                    <a:pt x="200" y="426"/>
                    <a:pt x="204" y="423"/>
                  </a:cubicBezTo>
                  <a:cubicBezTo>
                    <a:pt x="204" y="423"/>
                    <a:pt x="205" y="421"/>
                    <a:pt x="207" y="419"/>
                  </a:cubicBezTo>
                  <a:cubicBezTo>
                    <a:pt x="209" y="418"/>
                    <a:pt x="211" y="416"/>
                    <a:pt x="211" y="416"/>
                  </a:cubicBezTo>
                  <a:cubicBezTo>
                    <a:pt x="212" y="414"/>
                    <a:pt x="212" y="411"/>
                    <a:pt x="215" y="407"/>
                  </a:cubicBezTo>
                  <a:cubicBezTo>
                    <a:pt x="221" y="400"/>
                    <a:pt x="226" y="399"/>
                    <a:pt x="231" y="395"/>
                  </a:cubicBezTo>
                  <a:cubicBezTo>
                    <a:pt x="232" y="393"/>
                    <a:pt x="233" y="390"/>
                    <a:pt x="235" y="388"/>
                  </a:cubicBezTo>
                  <a:cubicBezTo>
                    <a:pt x="238" y="384"/>
                    <a:pt x="241" y="382"/>
                    <a:pt x="244" y="378"/>
                  </a:cubicBezTo>
                  <a:cubicBezTo>
                    <a:pt x="246" y="374"/>
                    <a:pt x="249" y="367"/>
                    <a:pt x="253" y="365"/>
                  </a:cubicBezTo>
                  <a:cubicBezTo>
                    <a:pt x="257" y="364"/>
                    <a:pt x="262" y="354"/>
                    <a:pt x="266" y="350"/>
                  </a:cubicBezTo>
                  <a:cubicBezTo>
                    <a:pt x="268" y="348"/>
                    <a:pt x="269" y="349"/>
                    <a:pt x="271" y="347"/>
                  </a:cubicBezTo>
                  <a:cubicBezTo>
                    <a:pt x="278" y="343"/>
                    <a:pt x="278" y="340"/>
                    <a:pt x="281" y="336"/>
                  </a:cubicBezTo>
                  <a:cubicBezTo>
                    <a:pt x="282" y="335"/>
                    <a:pt x="283" y="333"/>
                    <a:pt x="284" y="332"/>
                  </a:cubicBezTo>
                  <a:cubicBezTo>
                    <a:pt x="285" y="331"/>
                    <a:pt x="287" y="330"/>
                    <a:pt x="288" y="329"/>
                  </a:cubicBezTo>
                  <a:cubicBezTo>
                    <a:pt x="290" y="328"/>
                    <a:pt x="292" y="327"/>
                    <a:pt x="294" y="325"/>
                  </a:cubicBezTo>
                  <a:cubicBezTo>
                    <a:pt x="298" y="323"/>
                    <a:pt x="302" y="321"/>
                    <a:pt x="305" y="317"/>
                  </a:cubicBezTo>
                  <a:cubicBezTo>
                    <a:pt x="308" y="314"/>
                    <a:pt x="309" y="310"/>
                    <a:pt x="312" y="308"/>
                  </a:cubicBezTo>
                  <a:cubicBezTo>
                    <a:pt x="315" y="306"/>
                    <a:pt x="318" y="305"/>
                    <a:pt x="321" y="304"/>
                  </a:cubicBezTo>
                  <a:cubicBezTo>
                    <a:pt x="323" y="303"/>
                    <a:pt x="326" y="300"/>
                    <a:pt x="329" y="298"/>
                  </a:cubicBezTo>
                  <a:cubicBezTo>
                    <a:pt x="332" y="296"/>
                    <a:pt x="335" y="294"/>
                    <a:pt x="338" y="292"/>
                  </a:cubicBezTo>
                  <a:cubicBezTo>
                    <a:pt x="342" y="290"/>
                    <a:pt x="345" y="290"/>
                    <a:pt x="348" y="288"/>
                  </a:cubicBezTo>
                  <a:cubicBezTo>
                    <a:pt x="350" y="287"/>
                    <a:pt x="352" y="284"/>
                    <a:pt x="355" y="282"/>
                  </a:cubicBezTo>
                  <a:cubicBezTo>
                    <a:pt x="357" y="280"/>
                    <a:pt x="362" y="278"/>
                    <a:pt x="363" y="277"/>
                  </a:cubicBezTo>
                  <a:cubicBezTo>
                    <a:pt x="366" y="274"/>
                    <a:pt x="362" y="275"/>
                    <a:pt x="366" y="273"/>
                  </a:cubicBezTo>
                  <a:cubicBezTo>
                    <a:pt x="369" y="271"/>
                    <a:pt x="374" y="263"/>
                    <a:pt x="377" y="261"/>
                  </a:cubicBezTo>
                  <a:cubicBezTo>
                    <a:pt x="378" y="261"/>
                    <a:pt x="385" y="261"/>
                    <a:pt x="384" y="257"/>
                  </a:cubicBezTo>
                  <a:cubicBezTo>
                    <a:pt x="385" y="259"/>
                    <a:pt x="383" y="260"/>
                    <a:pt x="385" y="261"/>
                  </a:cubicBezTo>
                  <a:cubicBezTo>
                    <a:pt x="387" y="260"/>
                    <a:pt x="390" y="260"/>
                    <a:pt x="393" y="259"/>
                  </a:cubicBezTo>
                  <a:cubicBezTo>
                    <a:pt x="395" y="258"/>
                    <a:pt x="399" y="254"/>
                    <a:pt x="403" y="252"/>
                  </a:cubicBezTo>
                  <a:cubicBezTo>
                    <a:pt x="407" y="250"/>
                    <a:pt x="410" y="250"/>
                    <a:pt x="410" y="247"/>
                  </a:cubicBezTo>
                  <a:cubicBezTo>
                    <a:pt x="413" y="245"/>
                    <a:pt x="414" y="248"/>
                    <a:pt x="418" y="245"/>
                  </a:cubicBezTo>
                  <a:cubicBezTo>
                    <a:pt x="417" y="244"/>
                    <a:pt x="414" y="244"/>
                    <a:pt x="418" y="242"/>
                  </a:cubicBezTo>
                  <a:cubicBezTo>
                    <a:pt x="421" y="242"/>
                    <a:pt x="424" y="241"/>
                    <a:pt x="427" y="239"/>
                  </a:cubicBezTo>
                  <a:cubicBezTo>
                    <a:pt x="431" y="237"/>
                    <a:pt x="434" y="235"/>
                    <a:pt x="437" y="233"/>
                  </a:cubicBezTo>
                  <a:cubicBezTo>
                    <a:pt x="445" y="230"/>
                    <a:pt x="456" y="227"/>
                    <a:pt x="466" y="221"/>
                  </a:cubicBezTo>
                  <a:cubicBezTo>
                    <a:pt x="469" y="218"/>
                    <a:pt x="472" y="212"/>
                    <a:pt x="478" y="212"/>
                  </a:cubicBezTo>
                  <a:cubicBezTo>
                    <a:pt x="478" y="213"/>
                    <a:pt x="474" y="214"/>
                    <a:pt x="476" y="215"/>
                  </a:cubicBezTo>
                  <a:cubicBezTo>
                    <a:pt x="483" y="213"/>
                    <a:pt x="485" y="212"/>
                    <a:pt x="487" y="210"/>
                  </a:cubicBezTo>
                  <a:cubicBezTo>
                    <a:pt x="489" y="208"/>
                    <a:pt x="490" y="206"/>
                    <a:pt x="494" y="205"/>
                  </a:cubicBezTo>
                  <a:cubicBezTo>
                    <a:pt x="496" y="206"/>
                    <a:pt x="491" y="207"/>
                    <a:pt x="492" y="208"/>
                  </a:cubicBezTo>
                  <a:cubicBezTo>
                    <a:pt x="492" y="209"/>
                    <a:pt x="497" y="206"/>
                    <a:pt x="497" y="209"/>
                  </a:cubicBezTo>
                  <a:cubicBezTo>
                    <a:pt x="492" y="211"/>
                    <a:pt x="481" y="217"/>
                    <a:pt x="478" y="218"/>
                  </a:cubicBezTo>
                  <a:cubicBezTo>
                    <a:pt x="477" y="219"/>
                    <a:pt x="476" y="218"/>
                    <a:pt x="474" y="219"/>
                  </a:cubicBezTo>
                  <a:cubicBezTo>
                    <a:pt x="472" y="220"/>
                    <a:pt x="471" y="222"/>
                    <a:pt x="469" y="223"/>
                  </a:cubicBezTo>
                  <a:cubicBezTo>
                    <a:pt x="465" y="225"/>
                    <a:pt x="461" y="226"/>
                    <a:pt x="457" y="228"/>
                  </a:cubicBezTo>
                  <a:cubicBezTo>
                    <a:pt x="453" y="230"/>
                    <a:pt x="449" y="232"/>
                    <a:pt x="446" y="234"/>
                  </a:cubicBezTo>
                  <a:cubicBezTo>
                    <a:pt x="443" y="235"/>
                    <a:pt x="442" y="238"/>
                    <a:pt x="440" y="239"/>
                  </a:cubicBezTo>
                  <a:cubicBezTo>
                    <a:pt x="435" y="241"/>
                    <a:pt x="431" y="242"/>
                    <a:pt x="427" y="245"/>
                  </a:cubicBezTo>
                  <a:cubicBezTo>
                    <a:pt x="419" y="250"/>
                    <a:pt x="406" y="256"/>
                    <a:pt x="398" y="262"/>
                  </a:cubicBezTo>
                  <a:cubicBezTo>
                    <a:pt x="397" y="263"/>
                    <a:pt x="396" y="265"/>
                    <a:pt x="394" y="267"/>
                  </a:cubicBezTo>
                  <a:cubicBezTo>
                    <a:pt x="391" y="269"/>
                    <a:pt x="387" y="271"/>
                    <a:pt x="385" y="273"/>
                  </a:cubicBezTo>
                  <a:cubicBezTo>
                    <a:pt x="383" y="275"/>
                    <a:pt x="383" y="278"/>
                    <a:pt x="380" y="280"/>
                  </a:cubicBezTo>
                  <a:cubicBezTo>
                    <a:pt x="380" y="280"/>
                    <a:pt x="378" y="279"/>
                    <a:pt x="378" y="279"/>
                  </a:cubicBezTo>
                  <a:cubicBezTo>
                    <a:pt x="377" y="280"/>
                    <a:pt x="377" y="281"/>
                    <a:pt x="376" y="282"/>
                  </a:cubicBezTo>
                  <a:cubicBezTo>
                    <a:pt x="384" y="283"/>
                    <a:pt x="374" y="290"/>
                    <a:pt x="377" y="294"/>
                  </a:cubicBezTo>
                  <a:cubicBezTo>
                    <a:pt x="383" y="291"/>
                    <a:pt x="387" y="290"/>
                    <a:pt x="393" y="285"/>
                  </a:cubicBezTo>
                  <a:cubicBezTo>
                    <a:pt x="396" y="283"/>
                    <a:pt x="398" y="280"/>
                    <a:pt x="401" y="278"/>
                  </a:cubicBezTo>
                  <a:cubicBezTo>
                    <a:pt x="404" y="277"/>
                    <a:pt x="406" y="277"/>
                    <a:pt x="409" y="276"/>
                  </a:cubicBezTo>
                  <a:cubicBezTo>
                    <a:pt x="414" y="274"/>
                    <a:pt x="414" y="272"/>
                    <a:pt x="417" y="271"/>
                  </a:cubicBezTo>
                  <a:cubicBezTo>
                    <a:pt x="418" y="270"/>
                    <a:pt x="419" y="271"/>
                    <a:pt x="421" y="270"/>
                  </a:cubicBezTo>
                  <a:cubicBezTo>
                    <a:pt x="424" y="268"/>
                    <a:pt x="429" y="265"/>
                    <a:pt x="431" y="263"/>
                  </a:cubicBezTo>
                  <a:cubicBezTo>
                    <a:pt x="433" y="261"/>
                    <a:pt x="437" y="258"/>
                    <a:pt x="441" y="256"/>
                  </a:cubicBezTo>
                  <a:cubicBezTo>
                    <a:pt x="445" y="254"/>
                    <a:pt x="449" y="251"/>
                    <a:pt x="451" y="251"/>
                  </a:cubicBezTo>
                  <a:cubicBezTo>
                    <a:pt x="453" y="250"/>
                    <a:pt x="457" y="249"/>
                    <a:pt x="460" y="248"/>
                  </a:cubicBezTo>
                  <a:cubicBezTo>
                    <a:pt x="461" y="247"/>
                    <a:pt x="464" y="244"/>
                    <a:pt x="466" y="243"/>
                  </a:cubicBezTo>
                  <a:cubicBezTo>
                    <a:pt x="470" y="241"/>
                    <a:pt x="477" y="238"/>
                    <a:pt x="481" y="236"/>
                  </a:cubicBezTo>
                  <a:cubicBezTo>
                    <a:pt x="484" y="235"/>
                    <a:pt x="486" y="235"/>
                    <a:pt x="488" y="234"/>
                  </a:cubicBezTo>
                  <a:cubicBezTo>
                    <a:pt x="490" y="232"/>
                    <a:pt x="492" y="230"/>
                    <a:pt x="495" y="229"/>
                  </a:cubicBezTo>
                  <a:cubicBezTo>
                    <a:pt x="500" y="227"/>
                    <a:pt x="507" y="224"/>
                    <a:pt x="514" y="222"/>
                  </a:cubicBezTo>
                  <a:cubicBezTo>
                    <a:pt x="521" y="220"/>
                    <a:pt x="529" y="217"/>
                    <a:pt x="537" y="215"/>
                  </a:cubicBezTo>
                  <a:cubicBezTo>
                    <a:pt x="539" y="214"/>
                    <a:pt x="542" y="212"/>
                    <a:pt x="544" y="211"/>
                  </a:cubicBezTo>
                  <a:cubicBezTo>
                    <a:pt x="546" y="210"/>
                    <a:pt x="549" y="209"/>
                    <a:pt x="551" y="209"/>
                  </a:cubicBezTo>
                  <a:cubicBezTo>
                    <a:pt x="557" y="207"/>
                    <a:pt x="565" y="206"/>
                    <a:pt x="571" y="204"/>
                  </a:cubicBezTo>
                  <a:cubicBezTo>
                    <a:pt x="577" y="203"/>
                    <a:pt x="581" y="200"/>
                    <a:pt x="587" y="198"/>
                  </a:cubicBezTo>
                  <a:cubicBezTo>
                    <a:pt x="592" y="197"/>
                    <a:pt x="598" y="197"/>
                    <a:pt x="604" y="197"/>
                  </a:cubicBezTo>
                  <a:cubicBezTo>
                    <a:pt x="610" y="196"/>
                    <a:pt x="617" y="195"/>
                    <a:pt x="623" y="193"/>
                  </a:cubicBezTo>
                  <a:cubicBezTo>
                    <a:pt x="626" y="193"/>
                    <a:pt x="627" y="193"/>
                    <a:pt x="629" y="192"/>
                  </a:cubicBezTo>
                  <a:cubicBezTo>
                    <a:pt x="631" y="192"/>
                    <a:pt x="633" y="192"/>
                    <a:pt x="634" y="192"/>
                  </a:cubicBezTo>
                  <a:cubicBezTo>
                    <a:pt x="637" y="192"/>
                    <a:pt x="640" y="191"/>
                    <a:pt x="643" y="191"/>
                  </a:cubicBezTo>
                  <a:cubicBezTo>
                    <a:pt x="648" y="190"/>
                    <a:pt x="654" y="189"/>
                    <a:pt x="659" y="188"/>
                  </a:cubicBezTo>
                  <a:cubicBezTo>
                    <a:pt x="661" y="189"/>
                    <a:pt x="665" y="190"/>
                    <a:pt x="668" y="190"/>
                  </a:cubicBezTo>
                  <a:cubicBezTo>
                    <a:pt x="671" y="190"/>
                    <a:pt x="674" y="187"/>
                    <a:pt x="679" y="187"/>
                  </a:cubicBezTo>
                  <a:cubicBezTo>
                    <a:pt x="679" y="187"/>
                    <a:pt x="681" y="188"/>
                    <a:pt x="683" y="187"/>
                  </a:cubicBezTo>
                  <a:cubicBezTo>
                    <a:pt x="687" y="189"/>
                    <a:pt x="682" y="190"/>
                    <a:pt x="685" y="191"/>
                  </a:cubicBezTo>
                  <a:cubicBezTo>
                    <a:pt x="692" y="192"/>
                    <a:pt x="687" y="187"/>
                    <a:pt x="692" y="187"/>
                  </a:cubicBezTo>
                  <a:cubicBezTo>
                    <a:pt x="696" y="189"/>
                    <a:pt x="700" y="186"/>
                    <a:pt x="702" y="187"/>
                  </a:cubicBezTo>
                  <a:cubicBezTo>
                    <a:pt x="704" y="187"/>
                    <a:pt x="702" y="190"/>
                    <a:pt x="706" y="189"/>
                  </a:cubicBezTo>
                  <a:cubicBezTo>
                    <a:pt x="712" y="189"/>
                    <a:pt x="705" y="187"/>
                    <a:pt x="709" y="186"/>
                  </a:cubicBezTo>
                  <a:cubicBezTo>
                    <a:pt x="714" y="188"/>
                    <a:pt x="721" y="186"/>
                    <a:pt x="728" y="187"/>
                  </a:cubicBezTo>
                  <a:cubicBezTo>
                    <a:pt x="731" y="188"/>
                    <a:pt x="732" y="190"/>
                    <a:pt x="735" y="190"/>
                  </a:cubicBezTo>
                  <a:cubicBezTo>
                    <a:pt x="737" y="190"/>
                    <a:pt x="738" y="189"/>
                    <a:pt x="740" y="190"/>
                  </a:cubicBezTo>
                  <a:cubicBezTo>
                    <a:pt x="742" y="190"/>
                    <a:pt x="746" y="191"/>
                    <a:pt x="748" y="191"/>
                  </a:cubicBezTo>
                  <a:cubicBezTo>
                    <a:pt x="751" y="191"/>
                    <a:pt x="754" y="190"/>
                    <a:pt x="757" y="191"/>
                  </a:cubicBezTo>
                  <a:cubicBezTo>
                    <a:pt x="759" y="191"/>
                    <a:pt x="757" y="192"/>
                    <a:pt x="758" y="193"/>
                  </a:cubicBezTo>
                  <a:cubicBezTo>
                    <a:pt x="762" y="196"/>
                    <a:pt x="767" y="195"/>
                    <a:pt x="772" y="194"/>
                  </a:cubicBezTo>
                  <a:cubicBezTo>
                    <a:pt x="777" y="194"/>
                    <a:pt x="781" y="193"/>
                    <a:pt x="783" y="194"/>
                  </a:cubicBezTo>
                  <a:cubicBezTo>
                    <a:pt x="784" y="195"/>
                    <a:pt x="779" y="195"/>
                    <a:pt x="780" y="195"/>
                  </a:cubicBezTo>
                  <a:cubicBezTo>
                    <a:pt x="784" y="196"/>
                    <a:pt x="789" y="191"/>
                    <a:pt x="792" y="196"/>
                  </a:cubicBezTo>
                  <a:cubicBezTo>
                    <a:pt x="790" y="196"/>
                    <a:pt x="786" y="195"/>
                    <a:pt x="786" y="196"/>
                  </a:cubicBezTo>
                  <a:cubicBezTo>
                    <a:pt x="793" y="200"/>
                    <a:pt x="795" y="195"/>
                    <a:pt x="801" y="195"/>
                  </a:cubicBezTo>
                  <a:cubicBezTo>
                    <a:pt x="805" y="195"/>
                    <a:pt x="811" y="197"/>
                    <a:pt x="817" y="198"/>
                  </a:cubicBezTo>
                  <a:cubicBezTo>
                    <a:pt x="820" y="199"/>
                    <a:pt x="823" y="199"/>
                    <a:pt x="827" y="200"/>
                  </a:cubicBezTo>
                  <a:cubicBezTo>
                    <a:pt x="831" y="201"/>
                    <a:pt x="834" y="202"/>
                    <a:pt x="836" y="203"/>
                  </a:cubicBezTo>
                  <a:cubicBezTo>
                    <a:pt x="839" y="204"/>
                    <a:pt x="840" y="207"/>
                    <a:pt x="842" y="208"/>
                  </a:cubicBezTo>
                  <a:cubicBezTo>
                    <a:pt x="844" y="209"/>
                    <a:pt x="848" y="210"/>
                    <a:pt x="851" y="211"/>
                  </a:cubicBezTo>
                  <a:cubicBezTo>
                    <a:pt x="855" y="212"/>
                    <a:pt x="858" y="213"/>
                    <a:pt x="859" y="213"/>
                  </a:cubicBezTo>
                  <a:cubicBezTo>
                    <a:pt x="861" y="214"/>
                    <a:pt x="861" y="213"/>
                    <a:pt x="863" y="213"/>
                  </a:cubicBezTo>
                  <a:cubicBezTo>
                    <a:pt x="863" y="213"/>
                    <a:pt x="865" y="215"/>
                    <a:pt x="866" y="215"/>
                  </a:cubicBezTo>
                  <a:cubicBezTo>
                    <a:pt x="867" y="216"/>
                    <a:pt x="868" y="214"/>
                    <a:pt x="869" y="215"/>
                  </a:cubicBezTo>
                  <a:cubicBezTo>
                    <a:pt x="871" y="215"/>
                    <a:pt x="872" y="217"/>
                    <a:pt x="875" y="217"/>
                  </a:cubicBezTo>
                  <a:cubicBezTo>
                    <a:pt x="879" y="215"/>
                    <a:pt x="885" y="219"/>
                    <a:pt x="896" y="223"/>
                  </a:cubicBezTo>
                  <a:cubicBezTo>
                    <a:pt x="906" y="226"/>
                    <a:pt x="917" y="231"/>
                    <a:pt x="927" y="235"/>
                  </a:cubicBezTo>
                  <a:cubicBezTo>
                    <a:pt x="932" y="237"/>
                    <a:pt x="937" y="239"/>
                    <a:pt x="941" y="241"/>
                  </a:cubicBezTo>
                  <a:cubicBezTo>
                    <a:pt x="945" y="243"/>
                    <a:pt x="949" y="245"/>
                    <a:pt x="952" y="247"/>
                  </a:cubicBezTo>
                  <a:cubicBezTo>
                    <a:pt x="952" y="248"/>
                    <a:pt x="950" y="250"/>
                    <a:pt x="954" y="251"/>
                  </a:cubicBezTo>
                  <a:cubicBezTo>
                    <a:pt x="956" y="251"/>
                    <a:pt x="954" y="249"/>
                    <a:pt x="956" y="249"/>
                  </a:cubicBezTo>
                  <a:cubicBezTo>
                    <a:pt x="958" y="249"/>
                    <a:pt x="965" y="252"/>
                    <a:pt x="967" y="254"/>
                  </a:cubicBezTo>
                  <a:cubicBezTo>
                    <a:pt x="969" y="255"/>
                    <a:pt x="967" y="255"/>
                    <a:pt x="968" y="256"/>
                  </a:cubicBezTo>
                  <a:cubicBezTo>
                    <a:pt x="970" y="260"/>
                    <a:pt x="983" y="264"/>
                    <a:pt x="984" y="265"/>
                  </a:cubicBezTo>
                  <a:cubicBezTo>
                    <a:pt x="984" y="265"/>
                    <a:pt x="986" y="268"/>
                    <a:pt x="987" y="269"/>
                  </a:cubicBezTo>
                  <a:cubicBezTo>
                    <a:pt x="994" y="274"/>
                    <a:pt x="999" y="274"/>
                    <a:pt x="1004" y="277"/>
                  </a:cubicBezTo>
                  <a:cubicBezTo>
                    <a:pt x="1006" y="278"/>
                    <a:pt x="1007" y="281"/>
                    <a:pt x="1009" y="282"/>
                  </a:cubicBezTo>
                  <a:cubicBezTo>
                    <a:pt x="1011" y="283"/>
                    <a:pt x="1014" y="284"/>
                    <a:pt x="1016" y="286"/>
                  </a:cubicBezTo>
                  <a:cubicBezTo>
                    <a:pt x="1018" y="287"/>
                    <a:pt x="1018" y="288"/>
                    <a:pt x="1020" y="289"/>
                  </a:cubicBezTo>
                  <a:cubicBezTo>
                    <a:pt x="1021" y="290"/>
                    <a:pt x="1023" y="290"/>
                    <a:pt x="1025" y="291"/>
                  </a:cubicBezTo>
                  <a:cubicBezTo>
                    <a:pt x="1028" y="293"/>
                    <a:pt x="1027" y="294"/>
                    <a:pt x="1030" y="296"/>
                  </a:cubicBezTo>
                  <a:cubicBezTo>
                    <a:pt x="1032" y="297"/>
                    <a:pt x="1033" y="296"/>
                    <a:pt x="1035" y="299"/>
                  </a:cubicBezTo>
                  <a:cubicBezTo>
                    <a:pt x="1039" y="302"/>
                    <a:pt x="1040" y="304"/>
                    <a:pt x="1043" y="306"/>
                  </a:cubicBezTo>
                  <a:cubicBezTo>
                    <a:pt x="1045" y="308"/>
                    <a:pt x="1048" y="309"/>
                    <a:pt x="1049" y="310"/>
                  </a:cubicBezTo>
                  <a:cubicBezTo>
                    <a:pt x="1051" y="312"/>
                    <a:pt x="1052" y="315"/>
                    <a:pt x="1054" y="317"/>
                  </a:cubicBezTo>
                  <a:cubicBezTo>
                    <a:pt x="1055" y="319"/>
                    <a:pt x="1058" y="320"/>
                    <a:pt x="1060" y="322"/>
                  </a:cubicBezTo>
                  <a:cubicBezTo>
                    <a:pt x="1063" y="325"/>
                    <a:pt x="1066" y="329"/>
                    <a:pt x="1069" y="332"/>
                  </a:cubicBezTo>
                  <a:cubicBezTo>
                    <a:pt x="1071" y="334"/>
                    <a:pt x="1072" y="333"/>
                    <a:pt x="1074" y="335"/>
                  </a:cubicBezTo>
                  <a:cubicBezTo>
                    <a:pt x="1079" y="339"/>
                    <a:pt x="1086" y="346"/>
                    <a:pt x="1092" y="352"/>
                  </a:cubicBezTo>
                  <a:cubicBezTo>
                    <a:pt x="1096" y="356"/>
                    <a:pt x="1100" y="361"/>
                    <a:pt x="1103" y="364"/>
                  </a:cubicBezTo>
                  <a:cubicBezTo>
                    <a:pt x="1108" y="369"/>
                    <a:pt x="1111" y="371"/>
                    <a:pt x="1113" y="374"/>
                  </a:cubicBezTo>
                  <a:cubicBezTo>
                    <a:pt x="1115" y="377"/>
                    <a:pt x="1114" y="380"/>
                    <a:pt x="1117" y="382"/>
                  </a:cubicBezTo>
                  <a:cubicBezTo>
                    <a:pt x="1118" y="385"/>
                    <a:pt x="1123" y="387"/>
                    <a:pt x="1125" y="389"/>
                  </a:cubicBezTo>
                  <a:cubicBezTo>
                    <a:pt x="1126" y="390"/>
                    <a:pt x="1126" y="391"/>
                    <a:pt x="1127" y="393"/>
                  </a:cubicBezTo>
                  <a:cubicBezTo>
                    <a:pt x="1129" y="395"/>
                    <a:pt x="1130" y="394"/>
                    <a:pt x="1132" y="397"/>
                  </a:cubicBezTo>
                  <a:cubicBezTo>
                    <a:pt x="1133" y="399"/>
                    <a:pt x="1131" y="398"/>
                    <a:pt x="1132" y="399"/>
                  </a:cubicBezTo>
                  <a:cubicBezTo>
                    <a:pt x="1132" y="403"/>
                    <a:pt x="1139" y="408"/>
                    <a:pt x="1141" y="411"/>
                  </a:cubicBezTo>
                  <a:cubicBezTo>
                    <a:pt x="1147" y="419"/>
                    <a:pt x="1154" y="430"/>
                    <a:pt x="1158" y="438"/>
                  </a:cubicBezTo>
                  <a:cubicBezTo>
                    <a:pt x="1159" y="440"/>
                    <a:pt x="1161" y="442"/>
                    <a:pt x="1162" y="444"/>
                  </a:cubicBezTo>
                  <a:cubicBezTo>
                    <a:pt x="1163" y="446"/>
                    <a:pt x="1163" y="448"/>
                    <a:pt x="1164" y="450"/>
                  </a:cubicBezTo>
                  <a:cubicBezTo>
                    <a:pt x="1167" y="455"/>
                    <a:pt x="1171" y="460"/>
                    <a:pt x="1172" y="462"/>
                  </a:cubicBezTo>
                  <a:cubicBezTo>
                    <a:pt x="1173" y="463"/>
                    <a:pt x="1173" y="464"/>
                    <a:pt x="1174" y="467"/>
                  </a:cubicBezTo>
                  <a:cubicBezTo>
                    <a:pt x="1176" y="469"/>
                    <a:pt x="1177" y="470"/>
                    <a:pt x="1179" y="472"/>
                  </a:cubicBezTo>
                  <a:cubicBezTo>
                    <a:pt x="1180" y="475"/>
                    <a:pt x="1180" y="479"/>
                    <a:pt x="1181" y="481"/>
                  </a:cubicBezTo>
                  <a:cubicBezTo>
                    <a:pt x="1182" y="484"/>
                    <a:pt x="1185" y="485"/>
                    <a:pt x="1186" y="489"/>
                  </a:cubicBezTo>
                  <a:cubicBezTo>
                    <a:pt x="1188" y="495"/>
                    <a:pt x="1190" y="495"/>
                    <a:pt x="1193" y="499"/>
                  </a:cubicBezTo>
                  <a:cubicBezTo>
                    <a:pt x="1194" y="500"/>
                    <a:pt x="1193" y="502"/>
                    <a:pt x="1194" y="505"/>
                  </a:cubicBezTo>
                  <a:cubicBezTo>
                    <a:pt x="1195" y="507"/>
                    <a:pt x="1197" y="509"/>
                    <a:pt x="1198" y="511"/>
                  </a:cubicBezTo>
                  <a:cubicBezTo>
                    <a:pt x="1203" y="521"/>
                    <a:pt x="1201" y="522"/>
                    <a:pt x="1204" y="528"/>
                  </a:cubicBezTo>
                  <a:cubicBezTo>
                    <a:pt x="1204" y="529"/>
                    <a:pt x="1206" y="531"/>
                    <a:pt x="1207" y="533"/>
                  </a:cubicBezTo>
                  <a:cubicBezTo>
                    <a:pt x="1208" y="536"/>
                    <a:pt x="1208" y="540"/>
                    <a:pt x="1209" y="542"/>
                  </a:cubicBezTo>
                  <a:cubicBezTo>
                    <a:pt x="1211" y="544"/>
                    <a:pt x="1212" y="544"/>
                    <a:pt x="1213" y="546"/>
                  </a:cubicBezTo>
                  <a:cubicBezTo>
                    <a:pt x="1214" y="548"/>
                    <a:pt x="1215" y="550"/>
                    <a:pt x="1215" y="552"/>
                  </a:cubicBezTo>
                  <a:cubicBezTo>
                    <a:pt x="1216" y="554"/>
                    <a:pt x="1217" y="556"/>
                    <a:pt x="1217" y="558"/>
                  </a:cubicBezTo>
                  <a:cubicBezTo>
                    <a:pt x="1218" y="562"/>
                    <a:pt x="1220" y="567"/>
                    <a:pt x="1221" y="571"/>
                  </a:cubicBezTo>
                  <a:cubicBezTo>
                    <a:pt x="1223" y="577"/>
                    <a:pt x="1223" y="575"/>
                    <a:pt x="1223" y="579"/>
                  </a:cubicBezTo>
                  <a:cubicBezTo>
                    <a:pt x="1223" y="587"/>
                    <a:pt x="1224" y="595"/>
                    <a:pt x="1229" y="599"/>
                  </a:cubicBezTo>
                  <a:cubicBezTo>
                    <a:pt x="1229" y="603"/>
                    <a:pt x="1227" y="604"/>
                    <a:pt x="1227" y="607"/>
                  </a:cubicBezTo>
                  <a:cubicBezTo>
                    <a:pt x="1229" y="616"/>
                    <a:pt x="1240" y="624"/>
                    <a:pt x="1235" y="629"/>
                  </a:cubicBezTo>
                  <a:cubicBezTo>
                    <a:pt x="1234" y="626"/>
                    <a:pt x="1234" y="618"/>
                    <a:pt x="1231" y="620"/>
                  </a:cubicBezTo>
                  <a:cubicBezTo>
                    <a:pt x="1232" y="624"/>
                    <a:pt x="1233" y="629"/>
                    <a:pt x="1234" y="633"/>
                  </a:cubicBezTo>
                  <a:cubicBezTo>
                    <a:pt x="1235" y="637"/>
                    <a:pt x="1236" y="641"/>
                    <a:pt x="1237" y="644"/>
                  </a:cubicBezTo>
                  <a:cubicBezTo>
                    <a:pt x="1238" y="648"/>
                    <a:pt x="1239" y="652"/>
                    <a:pt x="1239" y="655"/>
                  </a:cubicBezTo>
                  <a:cubicBezTo>
                    <a:pt x="1240" y="657"/>
                    <a:pt x="1240" y="658"/>
                    <a:pt x="1240" y="660"/>
                  </a:cubicBezTo>
                  <a:cubicBezTo>
                    <a:pt x="1240" y="661"/>
                    <a:pt x="1240" y="663"/>
                    <a:pt x="1240" y="665"/>
                  </a:cubicBezTo>
                  <a:cubicBezTo>
                    <a:pt x="1238" y="666"/>
                    <a:pt x="1239" y="658"/>
                    <a:pt x="1237" y="661"/>
                  </a:cubicBezTo>
                  <a:cubicBezTo>
                    <a:pt x="1236" y="666"/>
                    <a:pt x="1239" y="676"/>
                    <a:pt x="1237" y="680"/>
                  </a:cubicBezTo>
                  <a:cubicBezTo>
                    <a:pt x="1243" y="681"/>
                    <a:pt x="1239" y="691"/>
                    <a:pt x="1241" y="694"/>
                  </a:cubicBezTo>
                  <a:cubicBezTo>
                    <a:pt x="1243" y="689"/>
                    <a:pt x="1241" y="702"/>
                    <a:pt x="1244" y="705"/>
                  </a:cubicBezTo>
                  <a:cubicBezTo>
                    <a:pt x="1242" y="705"/>
                    <a:pt x="1240" y="703"/>
                    <a:pt x="1239" y="706"/>
                  </a:cubicBezTo>
                  <a:cubicBezTo>
                    <a:pt x="1239" y="709"/>
                    <a:pt x="1240" y="712"/>
                    <a:pt x="1241" y="715"/>
                  </a:cubicBezTo>
                  <a:cubicBezTo>
                    <a:pt x="1241" y="718"/>
                    <a:pt x="1242" y="721"/>
                    <a:pt x="1243" y="723"/>
                  </a:cubicBezTo>
                  <a:cubicBezTo>
                    <a:pt x="1243" y="725"/>
                    <a:pt x="1245" y="723"/>
                    <a:pt x="1246" y="727"/>
                  </a:cubicBezTo>
                  <a:cubicBezTo>
                    <a:pt x="1245" y="731"/>
                    <a:pt x="1244" y="732"/>
                    <a:pt x="1244" y="736"/>
                  </a:cubicBezTo>
                  <a:cubicBezTo>
                    <a:pt x="1244" y="739"/>
                    <a:pt x="1245" y="742"/>
                    <a:pt x="1245" y="744"/>
                  </a:cubicBezTo>
                  <a:cubicBezTo>
                    <a:pt x="1245" y="747"/>
                    <a:pt x="1245" y="749"/>
                    <a:pt x="1244" y="749"/>
                  </a:cubicBezTo>
                  <a:cubicBezTo>
                    <a:pt x="1242" y="749"/>
                    <a:pt x="1243" y="744"/>
                    <a:pt x="1240" y="744"/>
                  </a:cubicBezTo>
                  <a:cubicBezTo>
                    <a:pt x="1239" y="748"/>
                    <a:pt x="1237" y="756"/>
                    <a:pt x="1238" y="761"/>
                  </a:cubicBezTo>
                  <a:cubicBezTo>
                    <a:pt x="1238" y="763"/>
                    <a:pt x="1241" y="764"/>
                    <a:pt x="1241" y="767"/>
                  </a:cubicBezTo>
                  <a:cubicBezTo>
                    <a:pt x="1242" y="767"/>
                    <a:pt x="1242" y="769"/>
                    <a:pt x="1242" y="770"/>
                  </a:cubicBezTo>
                  <a:cubicBezTo>
                    <a:pt x="1242" y="772"/>
                    <a:pt x="1242" y="773"/>
                    <a:pt x="1242" y="775"/>
                  </a:cubicBezTo>
                  <a:cubicBezTo>
                    <a:pt x="1242" y="779"/>
                    <a:pt x="1242" y="781"/>
                    <a:pt x="1242" y="781"/>
                  </a:cubicBezTo>
                  <a:cubicBezTo>
                    <a:pt x="1242" y="781"/>
                    <a:pt x="1239" y="778"/>
                    <a:pt x="1239" y="778"/>
                  </a:cubicBezTo>
                  <a:cubicBezTo>
                    <a:pt x="1237" y="781"/>
                    <a:pt x="1240" y="782"/>
                    <a:pt x="1240" y="784"/>
                  </a:cubicBezTo>
                  <a:cubicBezTo>
                    <a:pt x="1240" y="785"/>
                    <a:pt x="1237" y="785"/>
                    <a:pt x="1236" y="785"/>
                  </a:cubicBezTo>
                  <a:cubicBezTo>
                    <a:pt x="1236" y="786"/>
                    <a:pt x="1236" y="790"/>
                    <a:pt x="1235" y="791"/>
                  </a:cubicBezTo>
                  <a:cubicBezTo>
                    <a:pt x="1235" y="795"/>
                    <a:pt x="1241" y="797"/>
                    <a:pt x="1238" y="800"/>
                  </a:cubicBezTo>
                  <a:cubicBezTo>
                    <a:pt x="1237" y="800"/>
                    <a:pt x="1238" y="797"/>
                    <a:pt x="1237" y="797"/>
                  </a:cubicBezTo>
                  <a:cubicBezTo>
                    <a:pt x="1235" y="803"/>
                    <a:pt x="1232" y="808"/>
                    <a:pt x="1232" y="818"/>
                  </a:cubicBezTo>
                  <a:cubicBezTo>
                    <a:pt x="1235" y="820"/>
                    <a:pt x="1233" y="812"/>
                    <a:pt x="1236" y="814"/>
                  </a:cubicBezTo>
                  <a:cubicBezTo>
                    <a:pt x="1237" y="820"/>
                    <a:pt x="1233" y="818"/>
                    <a:pt x="1233" y="824"/>
                  </a:cubicBezTo>
                  <a:cubicBezTo>
                    <a:pt x="1231" y="826"/>
                    <a:pt x="1230" y="821"/>
                    <a:pt x="1229" y="828"/>
                  </a:cubicBezTo>
                  <a:cubicBezTo>
                    <a:pt x="1229" y="831"/>
                    <a:pt x="1232" y="829"/>
                    <a:pt x="1231" y="832"/>
                  </a:cubicBezTo>
                  <a:cubicBezTo>
                    <a:pt x="1229" y="833"/>
                    <a:pt x="1231" y="836"/>
                    <a:pt x="1230" y="838"/>
                  </a:cubicBezTo>
                  <a:cubicBezTo>
                    <a:pt x="1230" y="840"/>
                    <a:pt x="1229" y="843"/>
                    <a:pt x="1229" y="845"/>
                  </a:cubicBezTo>
                  <a:cubicBezTo>
                    <a:pt x="1229" y="845"/>
                    <a:pt x="1230" y="847"/>
                    <a:pt x="1230" y="848"/>
                  </a:cubicBezTo>
                  <a:cubicBezTo>
                    <a:pt x="1230" y="850"/>
                    <a:pt x="1229" y="853"/>
                    <a:pt x="1228" y="853"/>
                  </a:cubicBezTo>
                  <a:cubicBezTo>
                    <a:pt x="1226" y="853"/>
                    <a:pt x="1229" y="847"/>
                    <a:pt x="1229" y="845"/>
                  </a:cubicBezTo>
                  <a:cubicBezTo>
                    <a:pt x="1227" y="845"/>
                    <a:pt x="1226" y="846"/>
                    <a:pt x="1225" y="848"/>
                  </a:cubicBezTo>
                  <a:cubicBezTo>
                    <a:pt x="1225" y="849"/>
                    <a:pt x="1224" y="851"/>
                    <a:pt x="1224" y="853"/>
                  </a:cubicBezTo>
                  <a:cubicBezTo>
                    <a:pt x="1223" y="857"/>
                    <a:pt x="1223" y="862"/>
                    <a:pt x="1222" y="865"/>
                  </a:cubicBezTo>
                  <a:cubicBezTo>
                    <a:pt x="1221" y="869"/>
                    <a:pt x="1219" y="871"/>
                    <a:pt x="1218" y="874"/>
                  </a:cubicBezTo>
                  <a:cubicBezTo>
                    <a:pt x="1217" y="877"/>
                    <a:pt x="1217" y="878"/>
                    <a:pt x="1217" y="880"/>
                  </a:cubicBezTo>
                  <a:cubicBezTo>
                    <a:pt x="1216" y="888"/>
                    <a:pt x="1216" y="889"/>
                    <a:pt x="1215" y="894"/>
                  </a:cubicBezTo>
                  <a:cubicBezTo>
                    <a:pt x="1211" y="895"/>
                    <a:pt x="1210" y="906"/>
                    <a:pt x="1209" y="912"/>
                  </a:cubicBezTo>
                  <a:cubicBezTo>
                    <a:pt x="1208" y="913"/>
                    <a:pt x="1206" y="915"/>
                    <a:pt x="1205" y="916"/>
                  </a:cubicBezTo>
                  <a:cubicBezTo>
                    <a:pt x="1205" y="918"/>
                    <a:pt x="1204" y="920"/>
                    <a:pt x="1204" y="921"/>
                  </a:cubicBezTo>
                  <a:cubicBezTo>
                    <a:pt x="1203" y="923"/>
                    <a:pt x="1203" y="925"/>
                    <a:pt x="1202" y="926"/>
                  </a:cubicBezTo>
                  <a:cubicBezTo>
                    <a:pt x="1202" y="927"/>
                    <a:pt x="1199" y="929"/>
                    <a:pt x="1199" y="931"/>
                  </a:cubicBezTo>
                  <a:cubicBezTo>
                    <a:pt x="1194" y="938"/>
                    <a:pt x="1195" y="942"/>
                    <a:pt x="1192" y="942"/>
                  </a:cubicBezTo>
                  <a:cubicBezTo>
                    <a:pt x="1190" y="942"/>
                    <a:pt x="1189" y="949"/>
                    <a:pt x="1188" y="951"/>
                  </a:cubicBezTo>
                  <a:cubicBezTo>
                    <a:pt x="1187" y="953"/>
                    <a:pt x="1186" y="953"/>
                    <a:pt x="1186" y="956"/>
                  </a:cubicBezTo>
                  <a:cubicBezTo>
                    <a:pt x="1185" y="957"/>
                    <a:pt x="1186" y="958"/>
                    <a:pt x="1185" y="960"/>
                  </a:cubicBezTo>
                  <a:cubicBezTo>
                    <a:pt x="1184" y="962"/>
                    <a:pt x="1182" y="962"/>
                    <a:pt x="1181" y="964"/>
                  </a:cubicBezTo>
                  <a:cubicBezTo>
                    <a:pt x="1181" y="965"/>
                    <a:pt x="1182" y="966"/>
                    <a:pt x="1181" y="967"/>
                  </a:cubicBezTo>
                  <a:cubicBezTo>
                    <a:pt x="1178" y="973"/>
                    <a:pt x="1174" y="981"/>
                    <a:pt x="1170" y="987"/>
                  </a:cubicBezTo>
                  <a:cubicBezTo>
                    <a:pt x="1169" y="989"/>
                    <a:pt x="1175" y="988"/>
                    <a:pt x="1170" y="993"/>
                  </a:cubicBezTo>
                  <a:cubicBezTo>
                    <a:pt x="1166" y="996"/>
                    <a:pt x="1171" y="990"/>
                    <a:pt x="1168" y="989"/>
                  </a:cubicBezTo>
                  <a:cubicBezTo>
                    <a:pt x="1165" y="996"/>
                    <a:pt x="1161" y="999"/>
                    <a:pt x="1159" y="1002"/>
                  </a:cubicBezTo>
                  <a:cubicBezTo>
                    <a:pt x="1158" y="1003"/>
                    <a:pt x="1159" y="1004"/>
                    <a:pt x="1158" y="1006"/>
                  </a:cubicBezTo>
                  <a:cubicBezTo>
                    <a:pt x="1157" y="1007"/>
                    <a:pt x="1155" y="1008"/>
                    <a:pt x="1154" y="1010"/>
                  </a:cubicBezTo>
                  <a:cubicBezTo>
                    <a:pt x="1149" y="1016"/>
                    <a:pt x="1143" y="1024"/>
                    <a:pt x="1140" y="1029"/>
                  </a:cubicBezTo>
                  <a:cubicBezTo>
                    <a:pt x="1138" y="1033"/>
                    <a:pt x="1138" y="1038"/>
                    <a:pt x="1136" y="1041"/>
                  </a:cubicBezTo>
                  <a:cubicBezTo>
                    <a:pt x="1134" y="1045"/>
                    <a:pt x="1131" y="1048"/>
                    <a:pt x="1128" y="1052"/>
                  </a:cubicBezTo>
                  <a:cubicBezTo>
                    <a:pt x="1125" y="1055"/>
                    <a:pt x="1123" y="1058"/>
                    <a:pt x="1120" y="1062"/>
                  </a:cubicBezTo>
                  <a:cubicBezTo>
                    <a:pt x="1117" y="1060"/>
                    <a:pt x="1117" y="1060"/>
                    <a:pt x="1117" y="1060"/>
                  </a:cubicBezTo>
                  <a:cubicBezTo>
                    <a:pt x="1113" y="1064"/>
                    <a:pt x="1115" y="1065"/>
                    <a:pt x="1115" y="1067"/>
                  </a:cubicBezTo>
                  <a:cubicBezTo>
                    <a:pt x="1109" y="1065"/>
                    <a:pt x="1108" y="1072"/>
                    <a:pt x="1104" y="1076"/>
                  </a:cubicBezTo>
                  <a:cubicBezTo>
                    <a:pt x="1104" y="1076"/>
                    <a:pt x="1102" y="1078"/>
                    <a:pt x="1101" y="1079"/>
                  </a:cubicBezTo>
                  <a:cubicBezTo>
                    <a:pt x="1098" y="1082"/>
                    <a:pt x="1095" y="1086"/>
                    <a:pt x="1093" y="1089"/>
                  </a:cubicBezTo>
                  <a:cubicBezTo>
                    <a:pt x="1089" y="1090"/>
                    <a:pt x="1094" y="1084"/>
                    <a:pt x="1090" y="1086"/>
                  </a:cubicBezTo>
                  <a:cubicBezTo>
                    <a:pt x="1087" y="1090"/>
                    <a:pt x="1083" y="1094"/>
                    <a:pt x="1079" y="1098"/>
                  </a:cubicBezTo>
                  <a:cubicBezTo>
                    <a:pt x="1077" y="1100"/>
                    <a:pt x="1077" y="1103"/>
                    <a:pt x="1074" y="1105"/>
                  </a:cubicBezTo>
                  <a:cubicBezTo>
                    <a:pt x="1071" y="1107"/>
                    <a:pt x="1066" y="1109"/>
                    <a:pt x="1063" y="1111"/>
                  </a:cubicBezTo>
                  <a:cubicBezTo>
                    <a:pt x="1061" y="1113"/>
                    <a:pt x="1059" y="1117"/>
                    <a:pt x="1057" y="1119"/>
                  </a:cubicBezTo>
                  <a:cubicBezTo>
                    <a:pt x="1052" y="1123"/>
                    <a:pt x="1043" y="1128"/>
                    <a:pt x="1036" y="1134"/>
                  </a:cubicBezTo>
                  <a:cubicBezTo>
                    <a:pt x="1029" y="1138"/>
                    <a:pt x="1023" y="1145"/>
                    <a:pt x="1017" y="1149"/>
                  </a:cubicBezTo>
                  <a:cubicBezTo>
                    <a:pt x="1011" y="1152"/>
                    <a:pt x="1005" y="1154"/>
                    <a:pt x="1000" y="1157"/>
                  </a:cubicBezTo>
                  <a:cubicBezTo>
                    <a:pt x="998" y="1159"/>
                    <a:pt x="998" y="1161"/>
                    <a:pt x="996" y="1163"/>
                  </a:cubicBezTo>
                  <a:cubicBezTo>
                    <a:pt x="991" y="1166"/>
                    <a:pt x="987" y="1168"/>
                    <a:pt x="983" y="1169"/>
                  </a:cubicBezTo>
                  <a:cubicBezTo>
                    <a:pt x="979" y="1171"/>
                    <a:pt x="975" y="1172"/>
                    <a:pt x="971" y="1174"/>
                  </a:cubicBezTo>
                  <a:cubicBezTo>
                    <a:pt x="969" y="1175"/>
                    <a:pt x="968" y="1177"/>
                    <a:pt x="966" y="1178"/>
                  </a:cubicBezTo>
                  <a:cubicBezTo>
                    <a:pt x="964" y="1178"/>
                    <a:pt x="961" y="1178"/>
                    <a:pt x="961" y="1178"/>
                  </a:cubicBezTo>
                  <a:cubicBezTo>
                    <a:pt x="959" y="1179"/>
                    <a:pt x="958" y="1183"/>
                    <a:pt x="956" y="1184"/>
                  </a:cubicBezTo>
                  <a:cubicBezTo>
                    <a:pt x="953" y="1184"/>
                    <a:pt x="951" y="1183"/>
                    <a:pt x="948" y="1184"/>
                  </a:cubicBezTo>
                  <a:cubicBezTo>
                    <a:pt x="946" y="1185"/>
                    <a:pt x="944" y="1188"/>
                    <a:pt x="942" y="1189"/>
                  </a:cubicBezTo>
                  <a:cubicBezTo>
                    <a:pt x="937" y="1191"/>
                    <a:pt x="932" y="1192"/>
                    <a:pt x="929" y="1193"/>
                  </a:cubicBezTo>
                  <a:cubicBezTo>
                    <a:pt x="928" y="1193"/>
                    <a:pt x="928" y="1194"/>
                    <a:pt x="927" y="1195"/>
                  </a:cubicBezTo>
                  <a:cubicBezTo>
                    <a:pt x="925" y="1195"/>
                    <a:pt x="919" y="1198"/>
                    <a:pt x="916" y="1199"/>
                  </a:cubicBezTo>
                  <a:cubicBezTo>
                    <a:pt x="914" y="1200"/>
                    <a:pt x="912" y="1200"/>
                    <a:pt x="910" y="1200"/>
                  </a:cubicBezTo>
                  <a:cubicBezTo>
                    <a:pt x="908" y="1201"/>
                    <a:pt x="906" y="1201"/>
                    <a:pt x="904" y="1202"/>
                  </a:cubicBezTo>
                  <a:cubicBezTo>
                    <a:pt x="901" y="1203"/>
                    <a:pt x="898" y="1205"/>
                    <a:pt x="896" y="1205"/>
                  </a:cubicBezTo>
                  <a:cubicBezTo>
                    <a:pt x="894" y="1206"/>
                    <a:pt x="892" y="1205"/>
                    <a:pt x="890" y="1206"/>
                  </a:cubicBezTo>
                  <a:cubicBezTo>
                    <a:pt x="888" y="1206"/>
                    <a:pt x="887" y="1209"/>
                    <a:pt x="886" y="1209"/>
                  </a:cubicBezTo>
                  <a:cubicBezTo>
                    <a:pt x="885" y="1209"/>
                    <a:pt x="882" y="1209"/>
                    <a:pt x="880" y="1209"/>
                  </a:cubicBezTo>
                  <a:cubicBezTo>
                    <a:pt x="880" y="1209"/>
                    <a:pt x="878" y="1209"/>
                    <a:pt x="878" y="1209"/>
                  </a:cubicBezTo>
                  <a:cubicBezTo>
                    <a:pt x="878" y="1209"/>
                    <a:pt x="875" y="1208"/>
                    <a:pt x="876" y="1208"/>
                  </a:cubicBezTo>
                  <a:cubicBezTo>
                    <a:pt x="874" y="1208"/>
                    <a:pt x="873" y="1210"/>
                    <a:pt x="870" y="1211"/>
                  </a:cubicBezTo>
                  <a:cubicBezTo>
                    <a:pt x="867" y="1212"/>
                    <a:pt x="865" y="1212"/>
                    <a:pt x="864" y="1212"/>
                  </a:cubicBezTo>
                  <a:cubicBezTo>
                    <a:pt x="861" y="1213"/>
                    <a:pt x="859" y="1216"/>
                    <a:pt x="857" y="1216"/>
                  </a:cubicBezTo>
                  <a:cubicBezTo>
                    <a:pt x="851" y="1218"/>
                    <a:pt x="847" y="1215"/>
                    <a:pt x="843" y="1215"/>
                  </a:cubicBezTo>
                  <a:cubicBezTo>
                    <a:pt x="840" y="1216"/>
                    <a:pt x="836" y="1217"/>
                    <a:pt x="832" y="1218"/>
                  </a:cubicBezTo>
                  <a:cubicBezTo>
                    <a:pt x="828" y="1219"/>
                    <a:pt x="823" y="1221"/>
                    <a:pt x="818" y="1222"/>
                  </a:cubicBezTo>
                  <a:cubicBezTo>
                    <a:pt x="814" y="1223"/>
                    <a:pt x="809" y="1224"/>
                    <a:pt x="804" y="1224"/>
                  </a:cubicBezTo>
                  <a:cubicBezTo>
                    <a:pt x="799" y="1225"/>
                    <a:pt x="794" y="1226"/>
                    <a:pt x="790" y="1226"/>
                  </a:cubicBezTo>
                  <a:cubicBezTo>
                    <a:pt x="785" y="1227"/>
                    <a:pt x="779" y="1230"/>
                    <a:pt x="774" y="1231"/>
                  </a:cubicBezTo>
                  <a:cubicBezTo>
                    <a:pt x="772" y="1231"/>
                    <a:pt x="770" y="1231"/>
                    <a:pt x="767" y="1232"/>
                  </a:cubicBezTo>
                  <a:cubicBezTo>
                    <a:pt x="765" y="1232"/>
                    <a:pt x="763" y="1232"/>
                    <a:pt x="761" y="1232"/>
                  </a:cubicBezTo>
                  <a:cubicBezTo>
                    <a:pt x="756" y="1232"/>
                    <a:pt x="751" y="1232"/>
                    <a:pt x="747" y="1232"/>
                  </a:cubicBezTo>
                  <a:cubicBezTo>
                    <a:pt x="743" y="1232"/>
                    <a:pt x="738" y="1232"/>
                    <a:pt x="735" y="1233"/>
                  </a:cubicBezTo>
                  <a:cubicBezTo>
                    <a:pt x="731" y="1234"/>
                    <a:pt x="729" y="1235"/>
                    <a:pt x="727" y="1236"/>
                  </a:cubicBezTo>
                  <a:cubicBezTo>
                    <a:pt x="728" y="1235"/>
                    <a:pt x="727" y="1240"/>
                    <a:pt x="727" y="1240"/>
                  </a:cubicBezTo>
                  <a:cubicBezTo>
                    <a:pt x="726" y="1242"/>
                    <a:pt x="725" y="1242"/>
                    <a:pt x="724" y="1243"/>
                  </a:cubicBezTo>
                  <a:cubicBezTo>
                    <a:pt x="724" y="1244"/>
                    <a:pt x="726" y="1246"/>
                    <a:pt x="726" y="1248"/>
                  </a:cubicBezTo>
                  <a:cubicBezTo>
                    <a:pt x="727" y="1253"/>
                    <a:pt x="724" y="1251"/>
                    <a:pt x="729" y="1254"/>
                  </a:cubicBezTo>
                  <a:cubicBezTo>
                    <a:pt x="734" y="1258"/>
                    <a:pt x="733" y="1257"/>
                    <a:pt x="741" y="1259"/>
                  </a:cubicBezTo>
                  <a:cubicBezTo>
                    <a:pt x="745" y="1260"/>
                    <a:pt x="747" y="1261"/>
                    <a:pt x="748" y="1260"/>
                  </a:cubicBezTo>
                  <a:cubicBezTo>
                    <a:pt x="749" y="1259"/>
                    <a:pt x="750" y="1261"/>
                    <a:pt x="750" y="1261"/>
                  </a:cubicBezTo>
                  <a:cubicBezTo>
                    <a:pt x="752" y="1261"/>
                    <a:pt x="755" y="1260"/>
                    <a:pt x="758" y="1260"/>
                  </a:cubicBezTo>
                  <a:cubicBezTo>
                    <a:pt x="760" y="1260"/>
                    <a:pt x="762" y="1261"/>
                    <a:pt x="763" y="1261"/>
                  </a:cubicBezTo>
                  <a:cubicBezTo>
                    <a:pt x="763" y="1261"/>
                    <a:pt x="767" y="1260"/>
                    <a:pt x="769" y="1260"/>
                  </a:cubicBezTo>
                  <a:cubicBezTo>
                    <a:pt x="772" y="1260"/>
                    <a:pt x="775" y="1261"/>
                    <a:pt x="778" y="1261"/>
                  </a:cubicBezTo>
                  <a:cubicBezTo>
                    <a:pt x="781" y="1261"/>
                    <a:pt x="784" y="1260"/>
                    <a:pt x="787" y="1260"/>
                  </a:cubicBezTo>
                  <a:cubicBezTo>
                    <a:pt x="790" y="1259"/>
                    <a:pt x="793" y="1260"/>
                    <a:pt x="796" y="1260"/>
                  </a:cubicBezTo>
                  <a:cubicBezTo>
                    <a:pt x="799" y="1260"/>
                    <a:pt x="802" y="1260"/>
                    <a:pt x="805" y="1260"/>
                  </a:cubicBezTo>
                  <a:cubicBezTo>
                    <a:pt x="807" y="1259"/>
                    <a:pt x="807" y="1258"/>
                    <a:pt x="810" y="1258"/>
                  </a:cubicBezTo>
                  <a:cubicBezTo>
                    <a:pt x="813" y="1257"/>
                    <a:pt x="817" y="1259"/>
                    <a:pt x="823" y="1259"/>
                  </a:cubicBezTo>
                  <a:cubicBezTo>
                    <a:pt x="826" y="1258"/>
                    <a:pt x="831" y="1256"/>
                    <a:pt x="835" y="1255"/>
                  </a:cubicBezTo>
                  <a:cubicBezTo>
                    <a:pt x="838" y="1255"/>
                    <a:pt x="840" y="1256"/>
                    <a:pt x="842" y="1255"/>
                  </a:cubicBezTo>
                  <a:cubicBezTo>
                    <a:pt x="846" y="1254"/>
                    <a:pt x="848" y="1253"/>
                    <a:pt x="850" y="1252"/>
                  </a:cubicBezTo>
                  <a:cubicBezTo>
                    <a:pt x="851" y="1252"/>
                    <a:pt x="854" y="1254"/>
                    <a:pt x="856" y="1254"/>
                  </a:cubicBezTo>
                  <a:cubicBezTo>
                    <a:pt x="860" y="1252"/>
                    <a:pt x="865" y="1250"/>
                    <a:pt x="869" y="1249"/>
                  </a:cubicBezTo>
                  <a:cubicBezTo>
                    <a:pt x="871" y="1248"/>
                    <a:pt x="874" y="1249"/>
                    <a:pt x="875" y="1249"/>
                  </a:cubicBezTo>
                  <a:cubicBezTo>
                    <a:pt x="878" y="1248"/>
                    <a:pt x="878" y="1247"/>
                    <a:pt x="880" y="1246"/>
                  </a:cubicBezTo>
                  <a:cubicBezTo>
                    <a:pt x="883" y="1245"/>
                    <a:pt x="883" y="1247"/>
                    <a:pt x="886" y="1247"/>
                  </a:cubicBezTo>
                  <a:cubicBezTo>
                    <a:pt x="890" y="1241"/>
                    <a:pt x="893" y="1243"/>
                    <a:pt x="898" y="1242"/>
                  </a:cubicBezTo>
                  <a:cubicBezTo>
                    <a:pt x="899" y="1242"/>
                    <a:pt x="903" y="1238"/>
                    <a:pt x="903" y="1241"/>
                  </a:cubicBezTo>
                  <a:cubicBezTo>
                    <a:pt x="900" y="1242"/>
                    <a:pt x="896" y="1242"/>
                    <a:pt x="897" y="1245"/>
                  </a:cubicBezTo>
                  <a:cubicBezTo>
                    <a:pt x="901" y="1244"/>
                    <a:pt x="903" y="1243"/>
                    <a:pt x="905" y="1241"/>
                  </a:cubicBezTo>
                  <a:cubicBezTo>
                    <a:pt x="906" y="1239"/>
                    <a:pt x="908" y="1238"/>
                    <a:pt x="909" y="1236"/>
                  </a:cubicBezTo>
                  <a:cubicBezTo>
                    <a:pt x="911" y="1239"/>
                    <a:pt x="915" y="1234"/>
                    <a:pt x="919" y="1234"/>
                  </a:cubicBezTo>
                  <a:cubicBezTo>
                    <a:pt x="922" y="1234"/>
                    <a:pt x="922" y="1236"/>
                    <a:pt x="925" y="1235"/>
                  </a:cubicBezTo>
                  <a:cubicBezTo>
                    <a:pt x="932" y="1233"/>
                    <a:pt x="936" y="1226"/>
                    <a:pt x="942" y="1227"/>
                  </a:cubicBezTo>
                  <a:cubicBezTo>
                    <a:pt x="943" y="1228"/>
                    <a:pt x="936" y="1229"/>
                    <a:pt x="939" y="1231"/>
                  </a:cubicBezTo>
                  <a:cubicBezTo>
                    <a:pt x="942" y="1230"/>
                    <a:pt x="942" y="1227"/>
                    <a:pt x="946" y="1225"/>
                  </a:cubicBezTo>
                  <a:cubicBezTo>
                    <a:pt x="947" y="1224"/>
                    <a:pt x="951" y="1224"/>
                    <a:pt x="954" y="1223"/>
                  </a:cubicBezTo>
                  <a:cubicBezTo>
                    <a:pt x="956" y="1222"/>
                    <a:pt x="958" y="1219"/>
                    <a:pt x="960" y="1218"/>
                  </a:cubicBezTo>
                  <a:cubicBezTo>
                    <a:pt x="960" y="1218"/>
                    <a:pt x="963" y="1218"/>
                    <a:pt x="964" y="1218"/>
                  </a:cubicBezTo>
                  <a:cubicBezTo>
                    <a:pt x="966" y="1217"/>
                    <a:pt x="968" y="1215"/>
                    <a:pt x="969" y="1216"/>
                  </a:cubicBezTo>
                  <a:cubicBezTo>
                    <a:pt x="970" y="1218"/>
                    <a:pt x="965" y="1219"/>
                    <a:pt x="966" y="1221"/>
                  </a:cubicBezTo>
                  <a:cubicBezTo>
                    <a:pt x="969" y="1219"/>
                    <a:pt x="973" y="1217"/>
                    <a:pt x="976" y="1215"/>
                  </a:cubicBezTo>
                  <a:cubicBezTo>
                    <a:pt x="980" y="1213"/>
                    <a:pt x="982" y="1212"/>
                    <a:pt x="983" y="1211"/>
                  </a:cubicBezTo>
                  <a:cubicBezTo>
                    <a:pt x="984" y="1209"/>
                    <a:pt x="983" y="1210"/>
                    <a:pt x="985" y="1208"/>
                  </a:cubicBezTo>
                  <a:cubicBezTo>
                    <a:pt x="988" y="1205"/>
                    <a:pt x="990" y="1204"/>
                    <a:pt x="992" y="1204"/>
                  </a:cubicBezTo>
                  <a:cubicBezTo>
                    <a:pt x="995" y="1203"/>
                    <a:pt x="997" y="1203"/>
                    <a:pt x="1000" y="1201"/>
                  </a:cubicBezTo>
                  <a:cubicBezTo>
                    <a:pt x="1003" y="1199"/>
                    <a:pt x="1004" y="1197"/>
                    <a:pt x="1006" y="1196"/>
                  </a:cubicBezTo>
                  <a:cubicBezTo>
                    <a:pt x="1009" y="1194"/>
                    <a:pt x="1014" y="1196"/>
                    <a:pt x="1017" y="1191"/>
                  </a:cubicBezTo>
                  <a:cubicBezTo>
                    <a:pt x="1015" y="1192"/>
                    <a:pt x="1014" y="1191"/>
                    <a:pt x="1015" y="1190"/>
                  </a:cubicBezTo>
                  <a:cubicBezTo>
                    <a:pt x="1019" y="1189"/>
                    <a:pt x="1022" y="1190"/>
                    <a:pt x="1025" y="1188"/>
                  </a:cubicBezTo>
                  <a:cubicBezTo>
                    <a:pt x="1030" y="1186"/>
                    <a:pt x="1032" y="1181"/>
                    <a:pt x="1037" y="1178"/>
                  </a:cubicBezTo>
                  <a:cubicBezTo>
                    <a:pt x="1040" y="1176"/>
                    <a:pt x="1042" y="1178"/>
                    <a:pt x="1046" y="1175"/>
                  </a:cubicBezTo>
                  <a:cubicBezTo>
                    <a:pt x="1046" y="1175"/>
                    <a:pt x="1050" y="1171"/>
                    <a:pt x="1051" y="1170"/>
                  </a:cubicBezTo>
                  <a:cubicBezTo>
                    <a:pt x="1052" y="1169"/>
                    <a:pt x="1053" y="1165"/>
                    <a:pt x="1055" y="1166"/>
                  </a:cubicBezTo>
                  <a:cubicBezTo>
                    <a:pt x="1057" y="1168"/>
                    <a:pt x="1052" y="1170"/>
                    <a:pt x="1053" y="1172"/>
                  </a:cubicBezTo>
                  <a:cubicBezTo>
                    <a:pt x="1056" y="1169"/>
                    <a:pt x="1061" y="1166"/>
                    <a:pt x="1064" y="1163"/>
                  </a:cubicBezTo>
                  <a:cubicBezTo>
                    <a:pt x="1068" y="1160"/>
                    <a:pt x="1071" y="1157"/>
                    <a:pt x="1074" y="1156"/>
                  </a:cubicBezTo>
                  <a:cubicBezTo>
                    <a:pt x="1075" y="1153"/>
                    <a:pt x="1071" y="1156"/>
                    <a:pt x="1073" y="1153"/>
                  </a:cubicBezTo>
                  <a:cubicBezTo>
                    <a:pt x="1076" y="1150"/>
                    <a:pt x="1086" y="1144"/>
                    <a:pt x="1087" y="1143"/>
                  </a:cubicBezTo>
                  <a:cubicBezTo>
                    <a:pt x="1087" y="1142"/>
                    <a:pt x="1087" y="1141"/>
                    <a:pt x="1088" y="1140"/>
                  </a:cubicBezTo>
                  <a:cubicBezTo>
                    <a:pt x="1090" y="1139"/>
                    <a:pt x="1092" y="1139"/>
                    <a:pt x="1094" y="1137"/>
                  </a:cubicBezTo>
                  <a:cubicBezTo>
                    <a:pt x="1098" y="1133"/>
                    <a:pt x="1102" y="1128"/>
                    <a:pt x="1106" y="1124"/>
                  </a:cubicBezTo>
                  <a:cubicBezTo>
                    <a:pt x="1107" y="1123"/>
                    <a:pt x="1108" y="1124"/>
                    <a:pt x="1110" y="1122"/>
                  </a:cubicBezTo>
                  <a:cubicBezTo>
                    <a:pt x="1115" y="1117"/>
                    <a:pt x="1119" y="1110"/>
                    <a:pt x="1125" y="1108"/>
                  </a:cubicBezTo>
                  <a:cubicBezTo>
                    <a:pt x="1125" y="1108"/>
                    <a:pt x="1124" y="1110"/>
                    <a:pt x="1124" y="1111"/>
                  </a:cubicBezTo>
                  <a:cubicBezTo>
                    <a:pt x="1130" y="1107"/>
                    <a:pt x="1138" y="1101"/>
                    <a:pt x="1142" y="1093"/>
                  </a:cubicBezTo>
                  <a:cubicBezTo>
                    <a:pt x="1143" y="1092"/>
                    <a:pt x="1141" y="1089"/>
                    <a:pt x="1142" y="1088"/>
                  </a:cubicBezTo>
                  <a:cubicBezTo>
                    <a:pt x="1143" y="1086"/>
                    <a:pt x="1147" y="1083"/>
                    <a:pt x="1148" y="1081"/>
                  </a:cubicBezTo>
                  <a:cubicBezTo>
                    <a:pt x="1150" y="1078"/>
                    <a:pt x="1152" y="1075"/>
                    <a:pt x="1154" y="1074"/>
                  </a:cubicBezTo>
                  <a:cubicBezTo>
                    <a:pt x="1157" y="1076"/>
                    <a:pt x="1153" y="1081"/>
                    <a:pt x="1154" y="1084"/>
                  </a:cubicBezTo>
                  <a:cubicBezTo>
                    <a:pt x="1160" y="1076"/>
                    <a:pt x="1157" y="1076"/>
                    <a:pt x="1157" y="1071"/>
                  </a:cubicBezTo>
                  <a:cubicBezTo>
                    <a:pt x="1160" y="1064"/>
                    <a:pt x="1165" y="1064"/>
                    <a:pt x="1168" y="1061"/>
                  </a:cubicBezTo>
                  <a:cubicBezTo>
                    <a:pt x="1172" y="1057"/>
                    <a:pt x="1173" y="1052"/>
                    <a:pt x="1177" y="1050"/>
                  </a:cubicBezTo>
                  <a:cubicBezTo>
                    <a:pt x="1176" y="1056"/>
                    <a:pt x="1168" y="1065"/>
                    <a:pt x="1164" y="1072"/>
                  </a:cubicBezTo>
                  <a:cubicBezTo>
                    <a:pt x="1163" y="1072"/>
                    <a:pt x="1162" y="1070"/>
                    <a:pt x="1160" y="1073"/>
                  </a:cubicBezTo>
                  <a:cubicBezTo>
                    <a:pt x="1157" y="1075"/>
                    <a:pt x="1161" y="1076"/>
                    <a:pt x="1160" y="1078"/>
                  </a:cubicBezTo>
                  <a:cubicBezTo>
                    <a:pt x="1158" y="1082"/>
                    <a:pt x="1149" y="1089"/>
                    <a:pt x="1143" y="1097"/>
                  </a:cubicBezTo>
                  <a:cubicBezTo>
                    <a:pt x="1140" y="1101"/>
                    <a:pt x="1140" y="1103"/>
                    <a:pt x="1138" y="1105"/>
                  </a:cubicBezTo>
                  <a:cubicBezTo>
                    <a:pt x="1136" y="1107"/>
                    <a:pt x="1133" y="1108"/>
                    <a:pt x="1132" y="1110"/>
                  </a:cubicBezTo>
                  <a:cubicBezTo>
                    <a:pt x="1131" y="1111"/>
                    <a:pt x="1129" y="1113"/>
                    <a:pt x="1127" y="1114"/>
                  </a:cubicBezTo>
                  <a:cubicBezTo>
                    <a:pt x="1126" y="1116"/>
                    <a:pt x="1124" y="1117"/>
                    <a:pt x="1124" y="1118"/>
                  </a:cubicBezTo>
                  <a:cubicBezTo>
                    <a:pt x="1122" y="1121"/>
                    <a:pt x="1124" y="1123"/>
                    <a:pt x="1121" y="1126"/>
                  </a:cubicBezTo>
                  <a:cubicBezTo>
                    <a:pt x="1118" y="1129"/>
                    <a:pt x="1117" y="1124"/>
                    <a:pt x="1115" y="1128"/>
                  </a:cubicBezTo>
                  <a:cubicBezTo>
                    <a:pt x="1115" y="1132"/>
                    <a:pt x="1112" y="1134"/>
                    <a:pt x="1110" y="1136"/>
                  </a:cubicBezTo>
                  <a:cubicBezTo>
                    <a:pt x="1107" y="1138"/>
                    <a:pt x="1103" y="1140"/>
                    <a:pt x="1100" y="1144"/>
                  </a:cubicBezTo>
                  <a:cubicBezTo>
                    <a:pt x="1100" y="1143"/>
                    <a:pt x="1101" y="1141"/>
                    <a:pt x="1100" y="1141"/>
                  </a:cubicBezTo>
                  <a:cubicBezTo>
                    <a:pt x="1098" y="1144"/>
                    <a:pt x="1096" y="1146"/>
                    <a:pt x="1094" y="1149"/>
                  </a:cubicBezTo>
                  <a:cubicBezTo>
                    <a:pt x="1092" y="1152"/>
                    <a:pt x="1090" y="1154"/>
                    <a:pt x="1088" y="1156"/>
                  </a:cubicBezTo>
                  <a:cubicBezTo>
                    <a:pt x="1084" y="1160"/>
                    <a:pt x="1084" y="1158"/>
                    <a:pt x="1081" y="1160"/>
                  </a:cubicBezTo>
                  <a:cubicBezTo>
                    <a:pt x="1081" y="1160"/>
                    <a:pt x="1080" y="1163"/>
                    <a:pt x="1078" y="1165"/>
                  </a:cubicBezTo>
                  <a:cubicBezTo>
                    <a:pt x="1075" y="1166"/>
                    <a:pt x="1073" y="1166"/>
                    <a:pt x="1070" y="1168"/>
                  </a:cubicBezTo>
                  <a:cubicBezTo>
                    <a:pt x="1070" y="1168"/>
                    <a:pt x="1069" y="1169"/>
                    <a:pt x="1068" y="1170"/>
                  </a:cubicBezTo>
                  <a:cubicBezTo>
                    <a:pt x="1067" y="1171"/>
                    <a:pt x="1066" y="1172"/>
                    <a:pt x="1066" y="1172"/>
                  </a:cubicBezTo>
                  <a:cubicBezTo>
                    <a:pt x="1062" y="1175"/>
                    <a:pt x="1060" y="1181"/>
                    <a:pt x="1056" y="1185"/>
                  </a:cubicBezTo>
                  <a:cubicBezTo>
                    <a:pt x="1055" y="1186"/>
                    <a:pt x="1052" y="1186"/>
                    <a:pt x="1050" y="1187"/>
                  </a:cubicBezTo>
                  <a:cubicBezTo>
                    <a:pt x="1043" y="1191"/>
                    <a:pt x="1039" y="1195"/>
                    <a:pt x="1035" y="1199"/>
                  </a:cubicBezTo>
                  <a:cubicBezTo>
                    <a:pt x="1033" y="1198"/>
                    <a:pt x="1036" y="1193"/>
                    <a:pt x="1032" y="1197"/>
                  </a:cubicBezTo>
                  <a:cubicBezTo>
                    <a:pt x="1026" y="1201"/>
                    <a:pt x="1032" y="1201"/>
                    <a:pt x="1030" y="1203"/>
                  </a:cubicBezTo>
                  <a:cubicBezTo>
                    <a:pt x="1025" y="1203"/>
                    <a:pt x="1021" y="1209"/>
                    <a:pt x="1015" y="1212"/>
                  </a:cubicBezTo>
                  <a:cubicBezTo>
                    <a:pt x="1013" y="1214"/>
                    <a:pt x="1012" y="1213"/>
                    <a:pt x="1009" y="1214"/>
                  </a:cubicBezTo>
                  <a:cubicBezTo>
                    <a:pt x="1010" y="1214"/>
                    <a:pt x="1008" y="1216"/>
                    <a:pt x="1008" y="1217"/>
                  </a:cubicBezTo>
                  <a:cubicBezTo>
                    <a:pt x="1006" y="1218"/>
                    <a:pt x="1004" y="1218"/>
                    <a:pt x="1003" y="1218"/>
                  </a:cubicBezTo>
                  <a:cubicBezTo>
                    <a:pt x="1000" y="1220"/>
                    <a:pt x="998" y="1223"/>
                    <a:pt x="995" y="1225"/>
                  </a:cubicBezTo>
                  <a:cubicBezTo>
                    <a:pt x="994" y="1225"/>
                    <a:pt x="991" y="1225"/>
                    <a:pt x="990" y="1225"/>
                  </a:cubicBezTo>
                  <a:cubicBezTo>
                    <a:pt x="987" y="1227"/>
                    <a:pt x="985" y="1229"/>
                    <a:pt x="983" y="1231"/>
                  </a:cubicBezTo>
                  <a:cubicBezTo>
                    <a:pt x="980" y="1233"/>
                    <a:pt x="978" y="1235"/>
                    <a:pt x="974" y="1236"/>
                  </a:cubicBezTo>
                  <a:cubicBezTo>
                    <a:pt x="972" y="1237"/>
                    <a:pt x="970" y="1236"/>
                    <a:pt x="967" y="1237"/>
                  </a:cubicBezTo>
                  <a:cubicBezTo>
                    <a:pt x="963" y="1239"/>
                    <a:pt x="960" y="1241"/>
                    <a:pt x="956" y="1243"/>
                  </a:cubicBezTo>
                  <a:cubicBezTo>
                    <a:pt x="953" y="1245"/>
                    <a:pt x="949" y="1247"/>
                    <a:pt x="945" y="1249"/>
                  </a:cubicBezTo>
                  <a:cubicBezTo>
                    <a:pt x="944" y="1250"/>
                    <a:pt x="943" y="1249"/>
                    <a:pt x="942" y="1250"/>
                  </a:cubicBezTo>
                  <a:cubicBezTo>
                    <a:pt x="940" y="1251"/>
                    <a:pt x="941" y="1252"/>
                    <a:pt x="938" y="1253"/>
                  </a:cubicBezTo>
                  <a:cubicBezTo>
                    <a:pt x="934" y="1255"/>
                    <a:pt x="928" y="1257"/>
                    <a:pt x="923" y="1259"/>
                  </a:cubicBezTo>
                  <a:cubicBezTo>
                    <a:pt x="917" y="1261"/>
                    <a:pt x="912" y="1263"/>
                    <a:pt x="909" y="1265"/>
                  </a:cubicBezTo>
                  <a:cubicBezTo>
                    <a:pt x="908" y="1265"/>
                    <a:pt x="906" y="1267"/>
                    <a:pt x="903" y="1268"/>
                  </a:cubicBezTo>
                  <a:cubicBezTo>
                    <a:pt x="901" y="1268"/>
                    <a:pt x="902" y="1267"/>
                    <a:pt x="899" y="1268"/>
                  </a:cubicBezTo>
                  <a:cubicBezTo>
                    <a:pt x="895" y="1269"/>
                    <a:pt x="893" y="1272"/>
                    <a:pt x="890" y="1273"/>
                  </a:cubicBezTo>
                  <a:cubicBezTo>
                    <a:pt x="888" y="1274"/>
                    <a:pt x="885" y="1273"/>
                    <a:pt x="882" y="1274"/>
                  </a:cubicBezTo>
                  <a:cubicBezTo>
                    <a:pt x="876" y="1275"/>
                    <a:pt x="867" y="1279"/>
                    <a:pt x="863" y="1280"/>
                  </a:cubicBezTo>
                  <a:cubicBezTo>
                    <a:pt x="860" y="1280"/>
                    <a:pt x="859" y="1280"/>
                    <a:pt x="857" y="1280"/>
                  </a:cubicBezTo>
                  <a:cubicBezTo>
                    <a:pt x="854" y="1281"/>
                    <a:pt x="851" y="1283"/>
                    <a:pt x="849" y="1284"/>
                  </a:cubicBezTo>
                  <a:cubicBezTo>
                    <a:pt x="843" y="1286"/>
                    <a:pt x="843" y="1284"/>
                    <a:pt x="841" y="1284"/>
                  </a:cubicBezTo>
                  <a:cubicBezTo>
                    <a:pt x="839" y="1285"/>
                    <a:pt x="836" y="1287"/>
                    <a:pt x="834" y="1287"/>
                  </a:cubicBezTo>
                  <a:cubicBezTo>
                    <a:pt x="834" y="1287"/>
                    <a:pt x="833" y="1287"/>
                    <a:pt x="832" y="1287"/>
                  </a:cubicBezTo>
                  <a:cubicBezTo>
                    <a:pt x="831" y="1287"/>
                    <a:pt x="829" y="1287"/>
                    <a:pt x="828" y="1288"/>
                  </a:cubicBezTo>
                  <a:cubicBezTo>
                    <a:pt x="821" y="1288"/>
                    <a:pt x="820" y="1289"/>
                    <a:pt x="820" y="1286"/>
                  </a:cubicBezTo>
                  <a:cubicBezTo>
                    <a:pt x="813" y="1290"/>
                    <a:pt x="803" y="1294"/>
                    <a:pt x="792" y="1295"/>
                  </a:cubicBezTo>
                  <a:cubicBezTo>
                    <a:pt x="791" y="1295"/>
                    <a:pt x="792" y="1294"/>
                    <a:pt x="791" y="1294"/>
                  </a:cubicBezTo>
                  <a:cubicBezTo>
                    <a:pt x="788" y="1292"/>
                    <a:pt x="781" y="1295"/>
                    <a:pt x="776" y="1295"/>
                  </a:cubicBezTo>
                  <a:cubicBezTo>
                    <a:pt x="771" y="1295"/>
                    <a:pt x="767" y="1292"/>
                    <a:pt x="761" y="1294"/>
                  </a:cubicBezTo>
                  <a:cubicBezTo>
                    <a:pt x="761" y="1295"/>
                    <a:pt x="764" y="1296"/>
                    <a:pt x="762" y="1296"/>
                  </a:cubicBezTo>
                  <a:cubicBezTo>
                    <a:pt x="756" y="1298"/>
                    <a:pt x="748" y="1297"/>
                    <a:pt x="743" y="1297"/>
                  </a:cubicBezTo>
                  <a:cubicBezTo>
                    <a:pt x="740" y="1297"/>
                    <a:pt x="737" y="1300"/>
                    <a:pt x="734" y="1300"/>
                  </a:cubicBezTo>
                  <a:cubicBezTo>
                    <a:pt x="733" y="1300"/>
                    <a:pt x="726" y="1300"/>
                    <a:pt x="722" y="1300"/>
                  </a:cubicBezTo>
                  <a:cubicBezTo>
                    <a:pt x="716" y="1300"/>
                    <a:pt x="706" y="1300"/>
                    <a:pt x="699" y="1300"/>
                  </a:cubicBezTo>
                  <a:cubicBezTo>
                    <a:pt x="697" y="1300"/>
                    <a:pt x="694" y="1299"/>
                    <a:pt x="692" y="1298"/>
                  </a:cubicBezTo>
                  <a:cubicBezTo>
                    <a:pt x="690" y="1298"/>
                    <a:pt x="687" y="1299"/>
                    <a:pt x="685" y="1299"/>
                  </a:cubicBezTo>
                  <a:cubicBezTo>
                    <a:pt x="683" y="1299"/>
                    <a:pt x="680" y="1298"/>
                    <a:pt x="677" y="1298"/>
                  </a:cubicBezTo>
                  <a:cubicBezTo>
                    <a:pt x="675" y="1298"/>
                    <a:pt x="674" y="1299"/>
                    <a:pt x="672" y="1298"/>
                  </a:cubicBezTo>
                  <a:cubicBezTo>
                    <a:pt x="669" y="1298"/>
                    <a:pt x="666" y="1297"/>
                    <a:pt x="663" y="1296"/>
                  </a:cubicBezTo>
                  <a:cubicBezTo>
                    <a:pt x="661" y="1296"/>
                    <a:pt x="660" y="1297"/>
                    <a:pt x="657" y="1296"/>
                  </a:cubicBezTo>
                  <a:cubicBezTo>
                    <a:pt x="654" y="1296"/>
                    <a:pt x="651" y="1295"/>
                    <a:pt x="649" y="1295"/>
                  </a:cubicBezTo>
                  <a:cubicBezTo>
                    <a:pt x="645" y="1294"/>
                    <a:pt x="641" y="1295"/>
                    <a:pt x="637" y="1294"/>
                  </a:cubicBezTo>
                  <a:cubicBezTo>
                    <a:pt x="633" y="1294"/>
                    <a:pt x="629" y="1292"/>
                    <a:pt x="624" y="1291"/>
                  </a:cubicBezTo>
                  <a:cubicBezTo>
                    <a:pt x="621" y="1290"/>
                    <a:pt x="618" y="1290"/>
                    <a:pt x="614" y="1290"/>
                  </a:cubicBezTo>
                  <a:cubicBezTo>
                    <a:pt x="611" y="1290"/>
                    <a:pt x="608" y="1289"/>
                    <a:pt x="604" y="1288"/>
                  </a:cubicBezTo>
                  <a:cubicBezTo>
                    <a:pt x="603" y="1288"/>
                    <a:pt x="603" y="1287"/>
                    <a:pt x="600" y="1287"/>
                  </a:cubicBezTo>
                  <a:cubicBezTo>
                    <a:pt x="599" y="1286"/>
                    <a:pt x="595" y="1287"/>
                    <a:pt x="593" y="1286"/>
                  </a:cubicBezTo>
                  <a:cubicBezTo>
                    <a:pt x="592" y="1286"/>
                    <a:pt x="590" y="1284"/>
                    <a:pt x="589" y="1284"/>
                  </a:cubicBezTo>
                  <a:cubicBezTo>
                    <a:pt x="585" y="1283"/>
                    <a:pt x="579" y="1284"/>
                    <a:pt x="576" y="1283"/>
                  </a:cubicBezTo>
                  <a:cubicBezTo>
                    <a:pt x="573" y="1279"/>
                    <a:pt x="571" y="1280"/>
                    <a:pt x="565" y="1279"/>
                  </a:cubicBezTo>
                  <a:cubicBezTo>
                    <a:pt x="558" y="1276"/>
                    <a:pt x="552" y="1275"/>
                    <a:pt x="547" y="1273"/>
                  </a:cubicBezTo>
                  <a:cubicBezTo>
                    <a:pt x="538" y="1271"/>
                    <a:pt x="529" y="1265"/>
                    <a:pt x="521" y="1262"/>
                  </a:cubicBezTo>
                  <a:cubicBezTo>
                    <a:pt x="514" y="1260"/>
                    <a:pt x="512" y="1259"/>
                    <a:pt x="507" y="1256"/>
                  </a:cubicBezTo>
                  <a:cubicBezTo>
                    <a:pt x="502" y="1254"/>
                    <a:pt x="496" y="1253"/>
                    <a:pt x="491" y="1251"/>
                  </a:cubicBezTo>
                  <a:cubicBezTo>
                    <a:pt x="482" y="1247"/>
                    <a:pt x="474" y="1242"/>
                    <a:pt x="465" y="1238"/>
                  </a:cubicBezTo>
                  <a:cubicBezTo>
                    <a:pt x="461" y="1236"/>
                    <a:pt x="457" y="1233"/>
                    <a:pt x="452" y="1231"/>
                  </a:cubicBezTo>
                  <a:cubicBezTo>
                    <a:pt x="450" y="1230"/>
                    <a:pt x="448" y="1229"/>
                    <a:pt x="446" y="1228"/>
                  </a:cubicBezTo>
                  <a:cubicBezTo>
                    <a:pt x="444" y="1227"/>
                    <a:pt x="441" y="1226"/>
                    <a:pt x="439" y="1225"/>
                  </a:cubicBezTo>
                  <a:cubicBezTo>
                    <a:pt x="439" y="1226"/>
                    <a:pt x="441" y="1228"/>
                    <a:pt x="443" y="1230"/>
                  </a:cubicBezTo>
                  <a:cubicBezTo>
                    <a:pt x="445" y="1231"/>
                    <a:pt x="447" y="1233"/>
                    <a:pt x="446" y="1234"/>
                  </a:cubicBezTo>
                  <a:cubicBezTo>
                    <a:pt x="442" y="1233"/>
                    <a:pt x="433" y="1230"/>
                    <a:pt x="432" y="1226"/>
                  </a:cubicBezTo>
                  <a:cubicBezTo>
                    <a:pt x="429" y="1222"/>
                    <a:pt x="434" y="1224"/>
                    <a:pt x="436" y="1223"/>
                  </a:cubicBezTo>
                  <a:cubicBezTo>
                    <a:pt x="431" y="1218"/>
                    <a:pt x="423" y="1215"/>
                    <a:pt x="417" y="1211"/>
                  </a:cubicBezTo>
                  <a:cubicBezTo>
                    <a:pt x="416" y="1209"/>
                    <a:pt x="415" y="1207"/>
                    <a:pt x="414" y="1206"/>
                  </a:cubicBezTo>
                  <a:cubicBezTo>
                    <a:pt x="414" y="1206"/>
                    <a:pt x="412" y="1207"/>
                    <a:pt x="411" y="1207"/>
                  </a:cubicBezTo>
                  <a:cubicBezTo>
                    <a:pt x="408" y="1206"/>
                    <a:pt x="405" y="1204"/>
                    <a:pt x="403" y="1202"/>
                  </a:cubicBezTo>
                  <a:cubicBezTo>
                    <a:pt x="400" y="1200"/>
                    <a:pt x="398" y="1197"/>
                    <a:pt x="396" y="1196"/>
                  </a:cubicBezTo>
                  <a:cubicBezTo>
                    <a:pt x="393" y="1194"/>
                    <a:pt x="390" y="1192"/>
                    <a:pt x="386" y="1190"/>
                  </a:cubicBezTo>
                  <a:cubicBezTo>
                    <a:pt x="384" y="1188"/>
                    <a:pt x="383" y="1187"/>
                    <a:pt x="381" y="1186"/>
                  </a:cubicBezTo>
                  <a:cubicBezTo>
                    <a:pt x="379" y="1184"/>
                    <a:pt x="378" y="1183"/>
                    <a:pt x="376" y="1182"/>
                  </a:cubicBezTo>
                  <a:cubicBezTo>
                    <a:pt x="374" y="1180"/>
                    <a:pt x="374" y="1177"/>
                    <a:pt x="371" y="1174"/>
                  </a:cubicBezTo>
                  <a:cubicBezTo>
                    <a:pt x="371" y="1175"/>
                    <a:pt x="368" y="1173"/>
                    <a:pt x="366" y="1171"/>
                  </a:cubicBezTo>
                  <a:cubicBezTo>
                    <a:pt x="364" y="1169"/>
                    <a:pt x="363" y="1167"/>
                    <a:pt x="362" y="1165"/>
                  </a:cubicBezTo>
                  <a:cubicBezTo>
                    <a:pt x="360" y="1164"/>
                    <a:pt x="355" y="1162"/>
                    <a:pt x="354" y="1163"/>
                  </a:cubicBezTo>
                  <a:cubicBezTo>
                    <a:pt x="355" y="1167"/>
                    <a:pt x="362" y="1168"/>
                    <a:pt x="360" y="1171"/>
                  </a:cubicBezTo>
                  <a:cubicBezTo>
                    <a:pt x="354" y="1167"/>
                    <a:pt x="349" y="1162"/>
                    <a:pt x="345" y="1158"/>
                  </a:cubicBezTo>
                  <a:cubicBezTo>
                    <a:pt x="343" y="1156"/>
                    <a:pt x="339" y="1154"/>
                    <a:pt x="338" y="1153"/>
                  </a:cubicBezTo>
                  <a:cubicBezTo>
                    <a:pt x="337" y="1151"/>
                    <a:pt x="336" y="1148"/>
                    <a:pt x="335" y="1146"/>
                  </a:cubicBezTo>
                  <a:cubicBezTo>
                    <a:pt x="331" y="1140"/>
                    <a:pt x="323" y="1135"/>
                    <a:pt x="320" y="1132"/>
                  </a:cubicBezTo>
                  <a:cubicBezTo>
                    <a:pt x="313" y="1125"/>
                    <a:pt x="305" y="1113"/>
                    <a:pt x="300" y="1111"/>
                  </a:cubicBezTo>
                  <a:cubicBezTo>
                    <a:pt x="298" y="1110"/>
                    <a:pt x="295" y="1110"/>
                    <a:pt x="294" y="1109"/>
                  </a:cubicBezTo>
                  <a:cubicBezTo>
                    <a:pt x="288" y="1105"/>
                    <a:pt x="288" y="1101"/>
                    <a:pt x="285" y="1097"/>
                  </a:cubicBezTo>
                  <a:cubicBezTo>
                    <a:pt x="283" y="1094"/>
                    <a:pt x="280" y="1093"/>
                    <a:pt x="278" y="1090"/>
                  </a:cubicBezTo>
                  <a:cubicBezTo>
                    <a:pt x="278" y="1090"/>
                    <a:pt x="279" y="1089"/>
                    <a:pt x="279" y="1088"/>
                  </a:cubicBezTo>
                  <a:cubicBezTo>
                    <a:pt x="279" y="1088"/>
                    <a:pt x="279" y="1087"/>
                    <a:pt x="277" y="1087"/>
                  </a:cubicBezTo>
                  <a:cubicBezTo>
                    <a:pt x="278" y="1089"/>
                    <a:pt x="278" y="1089"/>
                    <a:pt x="278" y="1090"/>
                  </a:cubicBezTo>
                  <a:cubicBezTo>
                    <a:pt x="274" y="1086"/>
                    <a:pt x="271" y="1079"/>
                    <a:pt x="277" y="1082"/>
                  </a:cubicBezTo>
                  <a:cubicBezTo>
                    <a:pt x="274" y="1077"/>
                    <a:pt x="269" y="1080"/>
                    <a:pt x="267" y="1077"/>
                  </a:cubicBezTo>
                  <a:cubicBezTo>
                    <a:pt x="267" y="1077"/>
                    <a:pt x="266" y="1068"/>
                    <a:pt x="268" y="1069"/>
                  </a:cubicBezTo>
                  <a:cubicBezTo>
                    <a:pt x="271" y="1072"/>
                    <a:pt x="269" y="1073"/>
                    <a:pt x="271" y="1076"/>
                  </a:cubicBezTo>
                  <a:cubicBezTo>
                    <a:pt x="274" y="1072"/>
                    <a:pt x="267" y="1064"/>
                    <a:pt x="262" y="1059"/>
                  </a:cubicBezTo>
                  <a:cubicBezTo>
                    <a:pt x="261" y="1057"/>
                    <a:pt x="258" y="1056"/>
                    <a:pt x="256" y="1054"/>
                  </a:cubicBezTo>
                  <a:cubicBezTo>
                    <a:pt x="253" y="1052"/>
                    <a:pt x="253" y="1050"/>
                    <a:pt x="251" y="1049"/>
                  </a:cubicBezTo>
                  <a:cubicBezTo>
                    <a:pt x="248" y="1050"/>
                    <a:pt x="256" y="1057"/>
                    <a:pt x="253" y="1058"/>
                  </a:cubicBezTo>
                  <a:cubicBezTo>
                    <a:pt x="251" y="1053"/>
                    <a:pt x="248" y="1049"/>
                    <a:pt x="244" y="1044"/>
                  </a:cubicBezTo>
                  <a:cubicBezTo>
                    <a:pt x="241" y="1040"/>
                    <a:pt x="238" y="1035"/>
                    <a:pt x="239" y="1031"/>
                  </a:cubicBezTo>
                  <a:cubicBezTo>
                    <a:pt x="240" y="1034"/>
                    <a:pt x="241" y="1035"/>
                    <a:pt x="243" y="1035"/>
                  </a:cubicBezTo>
                  <a:cubicBezTo>
                    <a:pt x="238" y="1029"/>
                    <a:pt x="237" y="1021"/>
                    <a:pt x="233" y="1019"/>
                  </a:cubicBezTo>
                  <a:cubicBezTo>
                    <a:pt x="232" y="1023"/>
                    <a:pt x="239" y="1026"/>
                    <a:pt x="236" y="1029"/>
                  </a:cubicBezTo>
                  <a:cubicBezTo>
                    <a:pt x="235" y="1028"/>
                    <a:pt x="233" y="1026"/>
                    <a:pt x="231" y="1024"/>
                  </a:cubicBezTo>
                  <a:cubicBezTo>
                    <a:pt x="230" y="1022"/>
                    <a:pt x="227" y="1017"/>
                    <a:pt x="225" y="1019"/>
                  </a:cubicBezTo>
                  <a:cubicBezTo>
                    <a:pt x="226" y="1024"/>
                    <a:pt x="231" y="1028"/>
                    <a:pt x="234" y="1030"/>
                  </a:cubicBezTo>
                  <a:cubicBezTo>
                    <a:pt x="234" y="1033"/>
                    <a:pt x="234" y="1036"/>
                    <a:pt x="236" y="1038"/>
                  </a:cubicBezTo>
                  <a:cubicBezTo>
                    <a:pt x="238" y="1041"/>
                    <a:pt x="240" y="1044"/>
                    <a:pt x="242" y="1046"/>
                  </a:cubicBezTo>
                  <a:cubicBezTo>
                    <a:pt x="245" y="1050"/>
                    <a:pt x="247" y="1055"/>
                    <a:pt x="249" y="1059"/>
                  </a:cubicBezTo>
                  <a:cubicBezTo>
                    <a:pt x="251" y="1061"/>
                    <a:pt x="252" y="1060"/>
                    <a:pt x="254" y="1063"/>
                  </a:cubicBezTo>
                  <a:cubicBezTo>
                    <a:pt x="257" y="1066"/>
                    <a:pt x="255" y="1067"/>
                    <a:pt x="257" y="1070"/>
                  </a:cubicBezTo>
                  <a:cubicBezTo>
                    <a:pt x="261" y="1075"/>
                    <a:pt x="265" y="1080"/>
                    <a:pt x="270" y="1086"/>
                  </a:cubicBezTo>
                  <a:cubicBezTo>
                    <a:pt x="273" y="1090"/>
                    <a:pt x="276" y="1094"/>
                    <a:pt x="279" y="1099"/>
                  </a:cubicBezTo>
                  <a:cubicBezTo>
                    <a:pt x="282" y="1103"/>
                    <a:pt x="285" y="1107"/>
                    <a:pt x="289" y="1111"/>
                  </a:cubicBezTo>
                  <a:cubicBezTo>
                    <a:pt x="291" y="1114"/>
                    <a:pt x="294" y="1118"/>
                    <a:pt x="297" y="1121"/>
                  </a:cubicBezTo>
                  <a:cubicBezTo>
                    <a:pt x="299" y="1124"/>
                    <a:pt x="302" y="1127"/>
                    <a:pt x="305" y="1129"/>
                  </a:cubicBezTo>
                  <a:cubicBezTo>
                    <a:pt x="306" y="1130"/>
                    <a:pt x="309" y="1131"/>
                    <a:pt x="311" y="1133"/>
                  </a:cubicBezTo>
                  <a:cubicBezTo>
                    <a:pt x="313" y="1135"/>
                    <a:pt x="314" y="1138"/>
                    <a:pt x="316" y="1141"/>
                  </a:cubicBezTo>
                  <a:cubicBezTo>
                    <a:pt x="319" y="1144"/>
                    <a:pt x="323" y="1148"/>
                    <a:pt x="326" y="1151"/>
                  </a:cubicBezTo>
                  <a:cubicBezTo>
                    <a:pt x="329" y="1153"/>
                    <a:pt x="330" y="1152"/>
                    <a:pt x="333" y="1155"/>
                  </a:cubicBezTo>
                  <a:cubicBezTo>
                    <a:pt x="334" y="1156"/>
                    <a:pt x="335" y="1159"/>
                    <a:pt x="338" y="1162"/>
                  </a:cubicBezTo>
                  <a:cubicBezTo>
                    <a:pt x="344" y="1169"/>
                    <a:pt x="353" y="1175"/>
                    <a:pt x="356" y="1179"/>
                  </a:cubicBezTo>
                  <a:cubicBezTo>
                    <a:pt x="359" y="1183"/>
                    <a:pt x="358" y="1182"/>
                    <a:pt x="361" y="1184"/>
                  </a:cubicBezTo>
                  <a:cubicBezTo>
                    <a:pt x="364" y="1186"/>
                    <a:pt x="363" y="1187"/>
                    <a:pt x="365" y="1189"/>
                  </a:cubicBezTo>
                  <a:cubicBezTo>
                    <a:pt x="367" y="1190"/>
                    <a:pt x="370" y="1192"/>
                    <a:pt x="373" y="1194"/>
                  </a:cubicBezTo>
                  <a:cubicBezTo>
                    <a:pt x="375" y="1195"/>
                    <a:pt x="378" y="1197"/>
                    <a:pt x="380" y="1199"/>
                  </a:cubicBezTo>
                  <a:cubicBezTo>
                    <a:pt x="382" y="1200"/>
                    <a:pt x="384" y="1202"/>
                    <a:pt x="385" y="1204"/>
                  </a:cubicBezTo>
                  <a:cubicBezTo>
                    <a:pt x="387" y="1205"/>
                    <a:pt x="389" y="1204"/>
                    <a:pt x="391" y="1206"/>
                  </a:cubicBezTo>
                  <a:cubicBezTo>
                    <a:pt x="393" y="1207"/>
                    <a:pt x="394" y="1209"/>
                    <a:pt x="397" y="1211"/>
                  </a:cubicBezTo>
                  <a:cubicBezTo>
                    <a:pt x="402" y="1214"/>
                    <a:pt x="411" y="1217"/>
                    <a:pt x="414" y="1220"/>
                  </a:cubicBezTo>
                  <a:cubicBezTo>
                    <a:pt x="415" y="1221"/>
                    <a:pt x="417" y="1224"/>
                    <a:pt x="418" y="1226"/>
                  </a:cubicBezTo>
                  <a:cubicBezTo>
                    <a:pt x="422" y="1229"/>
                    <a:pt x="426" y="1230"/>
                    <a:pt x="429" y="1233"/>
                  </a:cubicBezTo>
                  <a:cubicBezTo>
                    <a:pt x="425" y="1233"/>
                    <a:pt x="429" y="1236"/>
                    <a:pt x="431" y="1237"/>
                  </a:cubicBezTo>
                  <a:cubicBezTo>
                    <a:pt x="437" y="1241"/>
                    <a:pt x="439" y="1239"/>
                    <a:pt x="444" y="1240"/>
                  </a:cubicBezTo>
                  <a:cubicBezTo>
                    <a:pt x="446" y="1241"/>
                    <a:pt x="449" y="1244"/>
                    <a:pt x="451" y="1245"/>
                  </a:cubicBezTo>
                  <a:cubicBezTo>
                    <a:pt x="453" y="1246"/>
                    <a:pt x="455" y="1245"/>
                    <a:pt x="457" y="1246"/>
                  </a:cubicBezTo>
                  <a:cubicBezTo>
                    <a:pt x="459" y="1247"/>
                    <a:pt x="463" y="1250"/>
                    <a:pt x="466" y="1252"/>
                  </a:cubicBezTo>
                  <a:cubicBezTo>
                    <a:pt x="470" y="1254"/>
                    <a:pt x="476" y="1256"/>
                    <a:pt x="478" y="1257"/>
                  </a:cubicBezTo>
                  <a:cubicBezTo>
                    <a:pt x="481" y="1259"/>
                    <a:pt x="482" y="1261"/>
                    <a:pt x="484" y="1262"/>
                  </a:cubicBezTo>
                  <a:cubicBezTo>
                    <a:pt x="489" y="1264"/>
                    <a:pt x="495" y="1265"/>
                    <a:pt x="500" y="1267"/>
                  </a:cubicBezTo>
                  <a:cubicBezTo>
                    <a:pt x="503" y="1268"/>
                    <a:pt x="509" y="1269"/>
                    <a:pt x="511" y="1270"/>
                  </a:cubicBezTo>
                  <a:cubicBezTo>
                    <a:pt x="511" y="1270"/>
                    <a:pt x="512" y="1272"/>
                    <a:pt x="512" y="1272"/>
                  </a:cubicBezTo>
                  <a:cubicBezTo>
                    <a:pt x="515" y="1276"/>
                    <a:pt x="527" y="1278"/>
                    <a:pt x="534" y="1280"/>
                  </a:cubicBezTo>
                  <a:cubicBezTo>
                    <a:pt x="539" y="1282"/>
                    <a:pt x="548" y="1285"/>
                    <a:pt x="557" y="1287"/>
                  </a:cubicBezTo>
                  <a:cubicBezTo>
                    <a:pt x="566" y="1290"/>
                    <a:pt x="575" y="1293"/>
                    <a:pt x="576" y="1294"/>
                  </a:cubicBezTo>
                  <a:cubicBezTo>
                    <a:pt x="581" y="1297"/>
                    <a:pt x="584" y="1295"/>
                    <a:pt x="588" y="1296"/>
                  </a:cubicBezTo>
                  <a:cubicBezTo>
                    <a:pt x="593" y="1296"/>
                    <a:pt x="598" y="1298"/>
                    <a:pt x="604" y="1299"/>
                  </a:cubicBezTo>
                  <a:cubicBezTo>
                    <a:pt x="607" y="1300"/>
                    <a:pt x="610" y="1301"/>
                    <a:pt x="613" y="1302"/>
                  </a:cubicBezTo>
                  <a:cubicBezTo>
                    <a:pt x="616" y="1302"/>
                    <a:pt x="619" y="1303"/>
                    <a:pt x="623" y="1304"/>
                  </a:cubicBezTo>
                  <a:cubicBezTo>
                    <a:pt x="626" y="1304"/>
                    <a:pt x="629" y="1305"/>
                    <a:pt x="633" y="1306"/>
                  </a:cubicBezTo>
                  <a:cubicBezTo>
                    <a:pt x="636" y="1306"/>
                    <a:pt x="640" y="1307"/>
                    <a:pt x="643" y="1307"/>
                  </a:cubicBezTo>
                  <a:cubicBezTo>
                    <a:pt x="648" y="1308"/>
                    <a:pt x="654" y="1307"/>
                    <a:pt x="659" y="1308"/>
                  </a:cubicBezTo>
                  <a:cubicBezTo>
                    <a:pt x="663" y="1309"/>
                    <a:pt x="667" y="1310"/>
                    <a:pt x="671" y="1311"/>
                  </a:cubicBezTo>
                  <a:cubicBezTo>
                    <a:pt x="678" y="1311"/>
                    <a:pt x="684" y="1311"/>
                    <a:pt x="689" y="1311"/>
                  </a:cubicBezTo>
                  <a:cubicBezTo>
                    <a:pt x="692" y="1312"/>
                    <a:pt x="694" y="1315"/>
                    <a:pt x="698" y="1314"/>
                  </a:cubicBezTo>
                  <a:cubicBezTo>
                    <a:pt x="702" y="1310"/>
                    <a:pt x="710" y="1312"/>
                    <a:pt x="718" y="1312"/>
                  </a:cubicBezTo>
                  <a:cubicBezTo>
                    <a:pt x="721" y="1312"/>
                    <a:pt x="723" y="1311"/>
                    <a:pt x="726" y="1311"/>
                  </a:cubicBezTo>
                  <a:cubicBezTo>
                    <a:pt x="731" y="1311"/>
                    <a:pt x="736" y="1312"/>
                    <a:pt x="741" y="1311"/>
                  </a:cubicBezTo>
                  <a:cubicBezTo>
                    <a:pt x="743" y="1311"/>
                    <a:pt x="744" y="1310"/>
                    <a:pt x="747" y="1310"/>
                  </a:cubicBezTo>
                  <a:cubicBezTo>
                    <a:pt x="748" y="1310"/>
                    <a:pt x="752" y="1311"/>
                    <a:pt x="753" y="1311"/>
                  </a:cubicBezTo>
                  <a:cubicBezTo>
                    <a:pt x="753" y="1311"/>
                    <a:pt x="752" y="1310"/>
                    <a:pt x="754" y="1310"/>
                  </a:cubicBezTo>
                  <a:cubicBezTo>
                    <a:pt x="757" y="1310"/>
                    <a:pt x="760" y="1313"/>
                    <a:pt x="763" y="1311"/>
                  </a:cubicBezTo>
                  <a:cubicBezTo>
                    <a:pt x="766" y="1310"/>
                    <a:pt x="762" y="1306"/>
                    <a:pt x="767" y="1306"/>
                  </a:cubicBezTo>
                  <a:cubicBezTo>
                    <a:pt x="769" y="1306"/>
                    <a:pt x="769" y="1307"/>
                    <a:pt x="770" y="1307"/>
                  </a:cubicBezTo>
                  <a:cubicBezTo>
                    <a:pt x="772" y="1309"/>
                    <a:pt x="770" y="1308"/>
                    <a:pt x="773" y="1309"/>
                  </a:cubicBezTo>
                  <a:cubicBezTo>
                    <a:pt x="779" y="1310"/>
                    <a:pt x="785" y="1306"/>
                    <a:pt x="793" y="1305"/>
                  </a:cubicBezTo>
                  <a:cubicBezTo>
                    <a:pt x="795" y="1305"/>
                    <a:pt x="799" y="1306"/>
                    <a:pt x="802" y="1305"/>
                  </a:cubicBezTo>
                  <a:cubicBezTo>
                    <a:pt x="804" y="1305"/>
                    <a:pt x="806" y="1304"/>
                    <a:pt x="809" y="1303"/>
                  </a:cubicBezTo>
                  <a:cubicBezTo>
                    <a:pt x="815" y="1302"/>
                    <a:pt x="823" y="1302"/>
                    <a:pt x="831" y="1300"/>
                  </a:cubicBezTo>
                  <a:cubicBezTo>
                    <a:pt x="835" y="1299"/>
                    <a:pt x="839" y="1297"/>
                    <a:pt x="843" y="1296"/>
                  </a:cubicBezTo>
                  <a:cubicBezTo>
                    <a:pt x="846" y="1296"/>
                    <a:pt x="848" y="1296"/>
                    <a:pt x="852" y="1296"/>
                  </a:cubicBezTo>
                  <a:cubicBezTo>
                    <a:pt x="854" y="1295"/>
                    <a:pt x="857" y="1295"/>
                    <a:pt x="860" y="1294"/>
                  </a:cubicBezTo>
                  <a:cubicBezTo>
                    <a:pt x="863" y="1293"/>
                    <a:pt x="866" y="1292"/>
                    <a:pt x="869" y="1292"/>
                  </a:cubicBezTo>
                  <a:cubicBezTo>
                    <a:pt x="875" y="1290"/>
                    <a:pt x="880" y="1288"/>
                    <a:pt x="883" y="1286"/>
                  </a:cubicBezTo>
                  <a:cubicBezTo>
                    <a:pt x="885" y="1285"/>
                    <a:pt x="884" y="1284"/>
                    <a:pt x="887" y="1283"/>
                  </a:cubicBezTo>
                  <a:cubicBezTo>
                    <a:pt x="891" y="1282"/>
                    <a:pt x="889" y="1286"/>
                    <a:pt x="893" y="1284"/>
                  </a:cubicBezTo>
                  <a:cubicBezTo>
                    <a:pt x="898" y="1282"/>
                    <a:pt x="897" y="1280"/>
                    <a:pt x="901" y="1279"/>
                  </a:cubicBezTo>
                  <a:cubicBezTo>
                    <a:pt x="909" y="1281"/>
                    <a:pt x="915" y="1276"/>
                    <a:pt x="922" y="1273"/>
                  </a:cubicBezTo>
                  <a:cubicBezTo>
                    <a:pt x="927" y="1271"/>
                    <a:pt x="933" y="1269"/>
                    <a:pt x="939" y="1266"/>
                  </a:cubicBezTo>
                  <a:cubicBezTo>
                    <a:pt x="945" y="1263"/>
                    <a:pt x="950" y="1260"/>
                    <a:pt x="954" y="1258"/>
                  </a:cubicBezTo>
                  <a:cubicBezTo>
                    <a:pt x="957" y="1257"/>
                    <a:pt x="960" y="1257"/>
                    <a:pt x="963" y="1255"/>
                  </a:cubicBezTo>
                  <a:cubicBezTo>
                    <a:pt x="965" y="1254"/>
                    <a:pt x="967" y="1252"/>
                    <a:pt x="969" y="1251"/>
                  </a:cubicBezTo>
                  <a:cubicBezTo>
                    <a:pt x="973" y="1249"/>
                    <a:pt x="978" y="1248"/>
                    <a:pt x="982" y="1246"/>
                  </a:cubicBezTo>
                  <a:cubicBezTo>
                    <a:pt x="989" y="1244"/>
                    <a:pt x="996" y="1238"/>
                    <a:pt x="1004" y="1233"/>
                  </a:cubicBezTo>
                  <a:cubicBezTo>
                    <a:pt x="1008" y="1231"/>
                    <a:pt x="1012" y="1230"/>
                    <a:pt x="1015" y="1228"/>
                  </a:cubicBezTo>
                  <a:cubicBezTo>
                    <a:pt x="1019" y="1226"/>
                    <a:pt x="1022" y="1223"/>
                    <a:pt x="1026" y="1220"/>
                  </a:cubicBezTo>
                  <a:cubicBezTo>
                    <a:pt x="1030" y="1217"/>
                    <a:pt x="1034" y="1215"/>
                    <a:pt x="1035" y="1214"/>
                  </a:cubicBezTo>
                  <a:cubicBezTo>
                    <a:pt x="1037" y="1213"/>
                    <a:pt x="1038" y="1210"/>
                    <a:pt x="1040" y="1208"/>
                  </a:cubicBezTo>
                  <a:cubicBezTo>
                    <a:pt x="1047" y="1204"/>
                    <a:pt x="1053" y="1202"/>
                    <a:pt x="1057" y="1199"/>
                  </a:cubicBezTo>
                  <a:cubicBezTo>
                    <a:pt x="1059" y="1197"/>
                    <a:pt x="1060" y="1194"/>
                    <a:pt x="1062" y="1192"/>
                  </a:cubicBezTo>
                  <a:cubicBezTo>
                    <a:pt x="1065" y="1190"/>
                    <a:pt x="1069" y="1189"/>
                    <a:pt x="1073" y="1186"/>
                  </a:cubicBezTo>
                  <a:cubicBezTo>
                    <a:pt x="1080" y="1182"/>
                    <a:pt x="1088" y="1175"/>
                    <a:pt x="1095" y="1168"/>
                  </a:cubicBezTo>
                  <a:cubicBezTo>
                    <a:pt x="1097" y="1167"/>
                    <a:pt x="1099" y="1164"/>
                    <a:pt x="1100" y="1162"/>
                  </a:cubicBezTo>
                  <a:cubicBezTo>
                    <a:pt x="1102" y="1161"/>
                    <a:pt x="1105" y="1160"/>
                    <a:pt x="1107" y="1158"/>
                  </a:cubicBezTo>
                  <a:cubicBezTo>
                    <a:pt x="1110" y="1155"/>
                    <a:pt x="1112" y="1152"/>
                    <a:pt x="1115" y="1149"/>
                  </a:cubicBezTo>
                  <a:cubicBezTo>
                    <a:pt x="1117" y="1146"/>
                    <a:pt x="1120" y="1143"/>
                    <a:pt x="1123" y="1140"/>
                  </a:cubicBezTo>
                  <a:cubicBezTo>
                    <a:pt x="1125" y="1138"/>
                    <a:pt x="1127" y="1137"/>
                    <a:pt x="1129" y="1135"/>
                  </a:cubicBezTo>
                  <a:cubicBezTo>
                    <a:pt x="1131" y="1132"/>
                    <a:pt x="1133" y="1128"/>
                    <a:pt x="1135" y="1124"/>
                  </a:cubicBezTo>
                  <a:cubicBezTo>
                    <a:pt x="1138" y="1122"/>
                    <a:pt x="1142" y="1117"/>
                    <a:pt x="1144" y="1116"/>
                  </a:cubicBezTo>
                  <a:cubicBezTo>
                    <a:pt x="1146" y="1114"/>
                    <a:pt x="1150" y="1111"/>
                    <a:pt x="1153" y="1111"/>
                  </a:cubicBezTo>
                  <a:cubicBezTo>
                    <a:pt x="1150" y="1114"/>
                    <a:pt x="1147" y="1118"/>
                    <a:pt x="1145" y="1121"/>
                  </a:cubicBezTo>
                  <a:cubicBezTo>
                    <a:pt x="1143" y="1123"/>
                    <a:pt x="1142" y="1125"/>
                    <a:pt x="1141" y="1126"/>
                  </a:cubicBezTo>
                  <a:cubicBezTo>
                    <a:pt x="1139" y="1128"/>
                    <a:pt x="1138" y="1129"/>
                    <a:pt x="1137" y="1130"/>
                  </a:cubicBezTo>
                  <a:cubicBezTo>
                    <a:pt x="1123" y="1149"/>
                    <a:pt x="1100" y="1169"/>
                    <a:pt x="1086" y="1183"/>
                  </a:cubicBezTo>
                  <a:cubicBezTo>
                    <a:pt x="1085" y="1184"/>
                    <a:pt x="1084" y="1187"/>
                    <a:pt x="1083" y="1188"/>
                  </a:cubicBezTo>
                  <a:cubicBezTo>
                    <a:pt x="1082" y="1189"/>
                    <a:pt x="1081" y="1188"/>
                    <a:pt x="1081" y="1189"/>
                  </a:cubicBezTo>
                  <a:cubicBezTo>
                    <a:pt x="1080" y="1189"/>
                    <a:pt x="1080" y="1190"/>
                    <a:pt x="1080" y="1190"/>
                  </a:cubicBezTo>
                  <a:cubicBezTo>
                    <a:pt x="1074" y="1196"/>
                    <a:pt x="1072" y="1199"/>
                    <a:pt x="1072" y="1202"/>
                  </a:cubicBezTo>
                  <a:cubicBezTo>
                    <a:pt x="1071" y="1204"/>
                    <a:pt x="1069" y="1206"/>
                    <a:pt x="1067" y="1208"/>
                  </a:cubicBezTo>
                  <a:cubicBezTo>
                    <a:pt x="1064" y="1209"/>
                    <a:pt x="1062" y="1210"/>
                    <a:pt x="1062" y="1211"/>
                  </a:cubicBezTo>
                  <a:cubicBezTo>
                    <a:pt x="1065" y="1214"/>
                    <a:pt x="1066" y="1217"/>
                    <a:pt x="1071" y="1218"/>
                  </a:cubicBezTo>
                  <a:cubicBezTo>
                    <a:pt x="1063" y="1223"/>
                    <a:pt x="1058" y="1224"/>
                    <a:pt x="1058" y="1230"/>
                  </a:cubicBezTo>
                  <a:cubicBezTo>
                    <a:pt x="1056" y="1230"/>
                    <a:pt x="1055" y="1232"/>
                    <a:pt x="1054" y="1233"/>
                  </a:cubicBezTo>
                  <a:cubicBezTo>
                    <a:pt x="1051" y="1234"/>
                    <a:pt x="1051" y="1233"/>
                    <a:pt x="1048" y="1234"/>
                  </a:cubicBezTo>
                  <a:cubicBezTo>
                    <a:pt x="1045" y="1236"/>
                    <a:pt x="1045" y="1237"/>
                    <a:pt x="1043" y="1239"/>
                  </a:cubicBezTo>
                  <a:cubicBezTo>
                    <a:pt x="1040" y="1240"/>
                    <a:pt x="1034" y="1240"/>
                    <a:pt x="1031" y="1244"/>
                  </a:cubicBezTo>
                  <a:cubicBezTo>
                    <a:pt x="1030" y="1248"/>
                    <a:pt x="1038" y="1242"/>
                    <a:pt x="1034" y="1246"/>
                  </a:cubicBezTo>
                  <a:cubicBezTo>
                    <a:pt x="1031" y="1246"/>
                    <a:pt x="1028" y="1247"/>
                    <a:pt x="1026" y="1249"/>
                  </a:cubicBezTo>
                  <a:cubicBezTo>
                    <a:pt x="1024" y="1250"/>
                    <a:pt x="1022" y="1252"/>
                    <a:pt x="1020" y="1253"/>
                  </a:cubicBezTo>
                  <a:cubicBezTo>
                    <a:pt x="1018" y="1254"/>
                    <a:pt x="1018" y="1253"/>
                    <a:pt x="1016" y="1255"/>
                  </a:cubicBezTo>
                  <a:cubicBezTo>
                    <a:pt x="1013" y="1256"/>
                    <a:pt x="1013" y="1257"/>
                    <a:pt x="1011" y="1259"/>
                  </a:cubicBezTo>
                  <a:cubicBezTo>
                    <a:pt x="1005" y="1262"/>
                    <a:pt x="1000" y="1261"/>
                    <a:pt x="996" y="1264"/>
                  </a:cubicBezTo>
                  <a:cubicBezTo>
                    <a:pt x="993" y="1265"/>
                    <a:pt x="991" y="1269"/>
                    <a:pt x="987" y="1271"/>
                  </a:cubicBezTo>
                  <a:cubicBezTo>
                    <a:pt x="985" y="1273"/>
                    <a:pt x="982" y="1272"/>
                    <a:pt x="980" y="1274"/>
                  </a:cubicBezTo>
                  <a:cubicBezTo>
                    <a:pt x="978" y="1276"/>
                    <a:pt x="977" y="1278"/>
                    <a:pt x="974" y="1277"/>
                  </a:cubicBezTo>
                  <a:cubicBezTo>
                    <a:pt x="970" y="1277"/>
                    <a:pt x="966" y="1281"/>
                    <a:pt x="961" y="1283"/>
                  </a:cubicBezTo>
                  <a:cubicBezTo>
                    <a:pt x="960" y="1284"/>
                    <a:pt x="955" y="1286"/>
                    <a:pt x="950" y="1287"/>
                  </a:cubicBezTo>
                  <a:cubicBezTo>
                    <a:pt x="946" y="1289"/>
                    <a:pt x="942" y="1290"/>
                    <a:pt x="941" y="1291"/>
                  </a:cubicBezTo>
                  <a:cubicBezTo>
                    <a:pt x="938" y="1292"/>
                    <a:pt x="937" y="1294"/>
                    <a:pt x="934" y="1295"/>
                  </a:cubicBezTo>
                  <a:cubicBezTo>
                    <a:pt x="934" y="1296"/>
                    <a:pt x="932" y="1295"/>
                    <a:pt x="929" y="1296"/>
                  </a:cubicBezTo>
                  <a:cubicBezTo>
                    <a:pt x="927" y="1296"/>
                    <a:pt x="927" y="1298"/>
                    <a:pt x="924" y="1299"/>
                  </a:cubicBezTo>
                  <a:cubicBezTo>
                    <a:pt x="920" y="1300"/>
                    <a:pt x="917" y="1300"/>
                    <a:pt x="913" y="1301"/>
                  </a:cubicBezTo>
                  <a:cubicBezTo>
                    <a:pt x="911" y="1302"/>
                    <a:pt x="909" y="1304"/>
                    <a:pt x="906" y="1306"/>
                  </a:cubicBezTo>
                  <a:cubicBezTo>
                    <a:pt x="903" y="1307"/>
                    <a:pt x="900" y="1308"/>
                    <a:pt x="897" y="1309"/>
                  </a:cubicBezTo>
                  <a:cubicBezTo>
                    <a:pt x="894" y="1309"/>
                    <a:pt x="891" y="1309"/>
                    <a:pt x="888" y="1309"/>
                  </a:cubicBezTo>
                  <a:cubicBezTo>
                    <a:pt x="884" y="1311"/>
                    <a:pt x="878" y="1317"/>
                    <a:pt x="876" y="1314"/>
                  </a:cubicBezTo>
                  <a:cubicBezTo>
                    <a:pt x="875" y="1313"/>
                    <a:pt x="879" y="1312"/>
                    <a:pt x="879" y="1311"/>
                  </a:cubicBezTo>
                  <a:cubicBezTo>
                    <a:pt x="872" y="1313"/>
                    <a:pt x="866" y="1315"/>
                    <a:pt x="866" y="1318"/>
                  </a:cubicBezTo>
                  <a:cubicBezTo>
                    <a:pt x="865" y="1316"/>
                    <a:pt x="862" y="1317"/>
                    <a:pt x="859" y="1317"/>
                  </a:cubicBezTo>
                  <a:cubicBezTo>
                    <a:pt x="857" y="1317"/>
                    <a:pt x="850" y="1318"/>
                    <a:pt x="847" y="1319"/>
                  </a:cubicBezTo>
                  <a:cubicBezTo>
                    <a:pt x="844" y="1321"/>
                    <a:pt x="843" y="1322"/>
                    <a:pt x="840" y="1323"/>
                  </a:cubicBezTo>
                  <a:cubicBezTo>
                    <a:pt x="836" y="1324"/>
                    <a:pt x="832" y="1323"/>
                    <a:pt x="827" y="1324"/>
                  </a:cubicBezTo>
                  <a:cubicBezTo>
                    <a:pt x="823" y="1325"/>
                    <a:pt x="818" y="1326"/>
                    <a:pt x="813" y="1327"/>
                  </a:cubicBezTo>
                  <a:cubicBezTo>
                    <a:pt x="808" y="1329"/>
                    <a:pt x="803" y="1329"/>
                    <a:pt x="800" y="1329"/>
                  </a:cubicBezTo>
                  <a:cubicBezTo>
                    <a:pt x="797" y="1330"/>
                    <a:pt x="794" y="1329"/>
                    <a:pt x="792" y="1329"/>
                  </a:cubicBezTo>
                  <a:cubicBezTo>
                    <a:pt x="790" y="1329"/>
                    <a:pt x="790" y="1330"/>
                    <a:pt x="787" y="1331"/>
                  </a:cubicBezTo>
                  <a:cubicBezTo>
                    <a:pt x="785" y="1331"/>
                    <a:pt x="785" y="1330"/>
                    <a:pt x="782" y="1330"/>
                  </a:cubicBezTo>
                  <a:cubicBezTo>
                    <a:pt x="781" y="1331"/>
                    <a:pt x="778" y="1333"/>
                    <a:pt x="777" y="1333"/>
                  </a:cubicBezTo>
                  <a:cubicBezTo>
                    <a:pt x="774" y="1333"/>
                    <a:pt x="771" y="1330"/>
                    <a:pt x="769" y="1332"/>
                  </a:cubicBezTo>
                  <a:cubicBezTo>
                    <a:pt x="767" y="1336"/>
                    <a:pt x="778" y="1331"/>
                    <a:pt x="775" y="1336"/>
                  </a:cubicBezTo>
                  <a:cubicBezTo>
                    <a:pt x="763" y="1338"/>
                    <a:pt x="758" y="1334"/>
                    <a:pt x="750" y="1338"/>
                  </a:cubicBezTo>
                  <a:cubicBezTo>
                    <a:pt x="747" y="1337"/>
                    <a:pt x="752" y="1335"/>
                    <a:pt x="749" y="1335"/>
                  </a:cubicBezTo>
                  <a:cubicBezTo>
                    <a:pt x="747" y="1337"/>
                    <a:pt x="740" y="1337"/>
                    <a:pt x="735" y="1337"/>
                  </a:cubicBezTo>
                  <a:cubicBezTo>
                    <a:pt x="731" y="1338"/>
                    <a:pt x="727" y="1338"/>
                    <a:pt x="723" y="1338"/>
                  </a:cubicBezTo>
                  <a:cubicBezTo>
                    <a:pt x="720" y="1337"/>
                    <a:pt x="716" y="1337"/>
                    <a:pt x="713" y="1337"/>
                  </a:cubicBezTo>
                  <a:cubicBezTo>
                    <a:pt x="713" y="1334"/>
                    <a:pt x="723" y="1338"/>
                    <a:pt x="721" y="1334"/>
                  </a:cubicBezTo>
                  <a:cubicBezTo>
                    <a:pt x="714" y="1332"/>
                    <a:pt x="707" y="1335"/>
                    <a:pt x="700" y="1334"/>
                  </a:cubicBezTo>
                  <a:cubicBezTo>
                    <a:pt x="696" y="1334"/>
                    <a:pt x="692" y="1330"/>
                    <a:pt x="688" y="1332"/>
                  </a:cubicBezTo>
                  <a:cubicBezTo>
                    <a:pt x="684" y="1333"/>
                    <a:pt x="692" y="1335"/>
                    <a:pt x="693" y="1336"/>
                  </a:cubicBezTo>
                  <a:cubicBezTo>
                    <a:pt x="691" y="1338"/>
                    <a:pt x="685" y="1336"/>
                    <a:pt x="680" y="1336"/>
                  </a:cubicBezTo>
                  <a:cubicBezTo>
                    <a:pt x="677" y="1336"/>
                    <a:pt x="677" y="1338"/>
                    <a:pt x="674" y="1338"/>
                  </a:cubicBezTo>
                  <a:cubicBezTo>
                    <a:pt x="674" y="1338"/>
                    <a:pt x="671" y="1335"/>
                    <a:pt x="669" y="1335"/>
                  </a:cubicBezTo>
                  <a:cubicBezTo>
                    <a:pt x="668" y="1334"/>
                    <a:pt x="666" y="1335"/>
                    <a:pt x="664" y="1335"/>
                  </a:cubicBezTo>
                  <a:cubicBezTo>
                    <a:pt x="663" y="1334"/>
                    <a:pt x="662" y="1334"/>
                    <a:pt x="663" y="1333"/>
                  </a:cubicBezTo>
                  <a:cubicBezTo>
                    <a:pt x="673" y="1334"/>
                    <a:pt x="682" y="1337"/>
                    <a:pt x="684" y="1330"/>
                  </a:cubicBezTo>
                  <a:cubicBezTo>
                    <a:pt x="678" y="1331"/>
                    <a:pt x="673" y="1330"/>
                    <a:pt x="668" y="1330"/>
                  </a:cubicBezTo>
                  <a:cubicBezTo>
                    <a:pt x="663" y="1330"/>
                    <a:pt x="657" y="1329"/>
                    <a:pt x="652" y="1328"/>
                  </a:cubicBezTo>
                  <a:cubicBezTo>
                    <a:pt x="646" y="1327"/>
                    <a:pt x="641" y="1327"/>
                    <a:pt x="635" y="1326"/>
                  </a:cubicBezTo>
                  <a:cubicBezTo>
                    <a:pt x="630" y="1325"/>
                    <a:pt x="624" y="1324"/>
                    <a:pt x="618" y="1323"/>
                  </a:cubicBezTo>
                  <a:cubicBezTo>
                    <a:pt x="614" y="1325"/>
                    <a:pt x="623" y="1328"/>
                    <a:pt x="621" y="1332"/>
                  </a:cubicBezTo>
                  <a:cubicBezTo>
                    <a:pt x="611" y="1330"/>
                    <a:pt x="611" y="1330"/>
                    <a:pt x="611" y="1330"/>
                  </a:cubicBezTo>
                  <a:cubicBezTo>
                    <a:pt x="611" y="1328"/>
                    <a:pt x="615" y="1330"/>
                    <a:pt x="614" y="1327"/>
                  </a:cubicBezTo>
                  <a:cubicBezTo>
                    <a:pt x="607" y="1327"/>
                    <a:pt x="601" y="1325"/>
                    <a:pt x="594" y="1324"/>
                  </a:cubicBezTo>
                  <a:cubicBezTo>
                    <a:pt x="588" y="1322"/>
                    <a:pt x="581" y="1321"/>
                    <a:pt x="575" y="1318"/>
                  </a:cubicBezTo>
                  <a:cubicBezTo>
                    <a:pt x="569" y="1316"/>
                    <a:pt x="563" y="1315"/>
                    <a:pt x="558" y="1313"/>
                  </a:cubicBezTo>
                  <a:cubicBezTo>
                    <a:pt x="552" y="1312"/>
                    <a:pt x="546" y="1310"/>
                    <a:pt x="541" y="1310"/>
                  </a:cubicBezTo>
                  <a:cubicBezTo>
                    <a:pt x="542" y="1308"/>
                    <a:pt x="537" y="1307"/>
                    <a:pt x="539" y="1305"/>
                  </a:cubicBezTo>
                  <a:cubicBezTo>
                    <a:pt x="542" y="1306"/>
                    <a:pt x="546" y="1308"/>
                    <a:pt x="545" y="1305"/>
                  </a:cubicBezTo>
                  <a:cubicBezTo>
                    <a:pt x="540" y="1302"/>
                    <a:pt x="533" y="1301"/>
                    <a:pt x="528" y="1299"/>
                  </a:cubicBezTo>
                  <a:cubicBezTo>
                    <a:pt x="524" y="1298"/>
                    <a:pt x="519" y="1298"/>
                    <a:pt x="517" y="1298"/>
                  </a:cubicBezTo>
                  <a:cubicBezTo>
                    <a:pt x="515" y="1298"/>
                    <a:pt x="512" y="1296"/>
                    <a:pt x="510" y="1296"/>
                  </a:cubicBezTo>
                  <a:cubicBezTo>
                    <a:pt x="509" y="1295"/>
                    <a:pt x="506" y="1296"/>
                    <a:pt x="505" y="1296"/>
                  </a:cubicBezTo>
                  <a:cubicBezTo>
                    <a:pt x="503" y="1295"/>
                    <a:pt x="501" y="1294"/>
                    <a:pt x="499" y="1293"/>
                  </a:cubicBezTo>
                  <a:cubicBezTo>
                    <a:pt x="495" y="1292"/>
                    <a:pt x="495" y="1294"/>
                    <a:pt x="493" y="1293"/>
                  </a:cubicBezTo>
                  <a:cubicBezTo>
                    <a:pt x="488" y="1291"/>
                    <a:pt x="484" y="1288"/>
                    <a:pt x="479" y="1285"/>
                  </a:cubicBezTo>
                  <a:cubicBezTo>
                    <a:pt x="475" y="1284"/>
                    <a:pt x="481" y="1289"/>
                    <a:pt x="475" y="1287"/>
                  </a:cubicBezTo>
                  <a:cubicBezTo>
                    <a:pt x="474" y="1284"/>
                    <a:pt x="473" y="1283"/>
                    <a:pt x="469" y="1281"/>
                  </a:cubicBezTo>
                  <a:cubicBezTo>
                    <a:pt x="468" y="1280"/>
                    <a:pt x="468" y="1279"/>
                    <a:pt x="467" y="1278"/>
                  </a:cubicBezTo>
                  <a:cubicBezTo>
                    <a:pt x="465" y="1277"/>
                    <a:pt x="464" y="1277"/>
                    <a:pt x="463" y="1277"/>
                  </a:cubicBezTo>
                  <a:cubicBezTo>
                    <a:pt x="459" y="1275"/>
                    <a:pt x="454" y="1270"/>
                    <a:pt x="451" y="1269"/>
                  </a:cubicBezTo>
                  <a:cubicBezTo>
                    <a:pt x="448" y="1267"/>
                    <a:pt x="442" y="1266"/>
                    <a:pt x="438" y="1264"/>
                  </a:cubicBezTo>
                  <a:cubicBezTo>
                    <a:pt x="437" y="1263"/>
                    <a:pt x="437" y="1262"/>
                    <a:pt x="436" y="1262"/>
                  </a:cubicBezTo>
                  <a:cubicBezTo>
                    <a:pt x="435" y="1261"/>
                    <a:pt x="434" y="1262"/>
                    <a:pt x="431" y="1260"/>
                  </a:cubicBezTo>
                  <a:cubicBezTo>
                    <a:pt x="429" y="1259"/>
                    <a:pt x="429" y="1257"/>
                    <a:pt x="427" y="1256"/>
                  </a:cubicBezTo>
                  <a:cubicBezTo>
                    <a:pt x="425" y="1255"/>
                    <a:pt x="425" y="1257"/>
                    <a:pt x="423" y="1256"/>
                  </a:cubicBezTo>
                  <a:cubicBezTo>
                    <a:pt x="423" y="1256"/>
                    <a:pt x="421" y="1250"/>
                    <a:pt x="418" y="1250"/>
                  </a:cubicBezTo>
                  <a:cubicBezTo>
                    <a:pt x="415" y="1251"/>
                    <a:pt x="420" y="1256"/>
                    <a:pt x="415" y="1254"/>
                  </a:cubicBezTo>
                  <a:cubicBezTo>
                    <a:pt x="410" y="1250"/>
                    <a:pt x="408" y="1246"/>
                    <a:pt x="404" y="1244"/>
                  </a:cubicBezTo>
                  <a:cubicBezTo>
                    <a:pt x="399" y="1241"/>
                    <a:pt x="396" y="1242"/>
                    <a:pt x="394" y="1240"/>
                  </a:cubicBezTo>
                  <a:cubicBezTo>
                    <a:pt x="393" y="1239"/>
                    <a:pt x="396" y="1238"/>
                    <a:pt x="394" y="1237"/>
                  </a:cubicBezTo>
                  <a:cubicBezTo>
                    <a:pt x="394" y="1237"/>
                    <a:pt x="389" y="1239"/>
                    <a:pt x="388" y="1236"/>
                  </a:cubicBezTo>
                  <a:cubicBezTo>
                    <a:pt x="387" y="1233"/>
                    <a:pt x="389" y="1235"/>
                    <a:pt x="390" y="1233"/>
                  </a:cubicBezTo>
                  <a:cubicBezTo>
                    <a:pt x="388" y="1231"/>
                    <a:pt x="385" y="1229"/>
                    <a:pt x="382" y="1227"/>
                  </a:cubicBezTo>
                  <a:cubicBezTo>
                    <a:pt x="380" y="1226"/>
                    <a:pt x="377" y="1224"/>
                    <a:pt x="374" y="1222"/>
                  </a:cubicBezTo>
                  <a:cubicBezTo>
                    <a:pt x="369" y="1218"/>
                    <a:pt x="364" y="1214"/>
                    <a:pt x="360" y="1210"/>
                  </a:cubicBezTo>
                  <a:cubicBezTo>
                    <a:pt x="356" y="1206"/>
                    <a:pt x="352" y="1203"/>
                    <a:pt x="348" y="1203"/>
                  </a:cubicBezTo>
                  <a:cubicBezTo>
                    <a:pt x="349" y="1204"/>
                    <a:pt x="351" y="1205"/>
                    <a:pt x="350" y="1205"/>
                  </a:cubicBezTo>
                  <a:cubicBezTo>
                    <a:pt x="348" y="1201"/>
                    <a:pt x="342" y="1200"/>
                    <a:pt x="339" y="1197"/>
                  </a:cubicBezTo>
                  <a:cubicBezTo>
                    <a:pt x="336" y="1195"/>
                    <a:pt x="336" y="1193"/>
                    <a:pt x="333" y="1190"/>
                  </a:cubicBezTo>
                  <a:cubicBezTo>
                    <a:pt x="330" y="1188"/>
                    <a:pt x="329" y="1189"/>
                    <a:pt x="326" y="1186"/>
                  </a:cubicBezTo>
                  <a:cubicBezTo>
                    <a:pt x="327" y="1185"/>
                    <a:pt x="329" y="1186"/>
                    <a:pt x="330" y="1185"/>
                  </a:cubicBezTo>
                  <a:cubicBezTo>
                    <a:pt x="326" y="1182"/>
                    <a:pt x="324" y="1181"/>
                    <a:pt x="320" y="1179"/>
                  </a:cubicBezTo>
                  <a:cubicBezTo>
                    <a:pt x="318" y="1177"/>
                    <a:pt x="318" y="1175"/>
                    <a:pt x="315" y="1173"/>
                  </a:cubicBezTo>
                  <a:cubicBezTo>
                    <a:pt x="308" y="1166"/>
                    <a:pt x="297" y="1159"/>
                    <a:pt x="291" y="1152"/>
                  </a:cubicBezTo>
                  <a:cubicBezTo>
                    <a:pt x="289" y="1148"/>
                    <a:pt x="287" y="1144"/>
                    <a:pt x="284" y="1141"/>
                  </a:cubicBezTo>
                  <a:cubicBezTo>
                    <a:pt x="284" y="1142"/>
                    <a:pt x="282" y="1142"/>
                    <a:pt x="282" y="1141"/>
                  </a:cubicBezTo>
                  <a:cubicBezTo>
                    <a:pt x="281" y="1141"/>
                    <a:pt x="279" y="1139"/>
                    <a:pt x="279" y="1138"/>
                  </a:cubicBezTo>
                  <a:cubicBezTo>
                    <a:pt x="276" y="1135"/>
                    <a:pt x="274" y="1130"/>
                    <a:pt x="271" y="1126"/>
                  </a:cubicBezTo>
                  <a:cubicBezTo>
                    <a:pt x="269" y="1124"/>
                    <a:pt x="266" y="1122"/>
                    <a:pt x="264" y="1119"/>
                  </a:cubicBezTo>
                  <a:cubicBezTo>
                    <a:pt x="261" y="1116"/>
                    <a:pt x="259" y="1111"/>
                    <a:pt x="257" y="1109"/>
                  </a:cubicBezTo>
                  <a:cubicBezTo>
                    <a:pt x="255" y="1107"/>
                    <a:pt x="252" y="1105"/>
                    <a:pt x="251" y="1104"/>
                  </a:cubicBezTo>
                  <a:cubicBezTo>
                    <a:pt x="250" y="1103"/>
                    <a:pt x="250" y="1102"/>
                    <a:pt x="249" y="1101"/>
                  </a:cubicBezTo>
                  <a:cubicBezTo>
                    <a:pt x="248" y="1099"/>
                    <a:pt x="247" y="1097"/>
                    <a:pt x="245" y="1096"/>
                  </a:cubicBezTo>
                  <a:cubicBezTo>
                    <a:pt x="244" y="1094"/>
                    <a:pt x="242" y="1092"/>
                    <a:pt x="240" y="1090"/>
                  </a:cubicBezTo>
                  <a:cubicBezTo>
                    <a:pt x="237" y="1086"/>
                    <a:pt x="234" y="1082"/>
                    <a:pt x="231" y="1078"/>
                  </a:cubicBezTo>
                  <a:cubicBezTo>
                    <a:pt x="230" y="1077"/>
                    <a:pt x="229" y="1075"/>
                    <a:pt x="228" y="1073"/>
                  </a:cubicBezTo>
                  <a:cubicBezTo>
                    <a:pt x="227" y="1072"/>
                    <a:pt x="226" y="1070"/>
                    <a:pt x="225" y="1068"/>
                  </a:cubicBezTo>
                  <a:cubicBezTo>
                    <a:pt x="223" y="1065"/>
                    <a:pt x="222" y="1061"/>
                    <a:pt x="219" y="1058"/>
                  </a:cubicBezTo>
                  <a:cubicBezTo>
                    <a:pt x="216" y="1053"/>
                    <a:pt x="212" y="1050"/>
                    <a:pt x="209" y="1045"/>
                  </a:cubicBezTo>
                  <a:cubicBezTo>
                    <a:pt x="208" y="1042"/>
                    <a:pt x="207" y="1039"/>
                    <a:pt x="206" y="1036"/>
                  </a:cubicBezTo>
                  <a:cubicBezTo>
                    <a:pt x="204" y="1034"/>
                    <a:pt x="202" y="1033"/>
                    <a:pt x="200" y="1030"/>
                  </a:cubicBezTo>
                  <a:cubicBezTo>
                    <a:pt x="198" y="1027"/>
                    <a:pt x="196" y="1024"/>
                    <a:pt x="195" y="1021"/>
                  </a:cubicBezTo>
                  <a:cubicBezTo>
                    <a:pt x="193" y="1017"/>
                    <a:pt x="191" y="1013"/>
                    <a:pt x="189" y="1010"/>
                  </a:cubicBezTo>
                  <a:cubicBezTo>
                    <a:pt x="186" y="1002"/>
                    <a:pt x="183" y="994"/>
                    <a:pt x="180" y="987"/>
                  </a:cubicBezTo>
                  <a:cubicBezTo>
                    <a:pt x="179" y="985"/>
                    <a:pt x="176" y="983"/>
                    <a:pt x="175" y="981"/>
                  </a:cubicBezTo>
                  <a:cubicBezTo>
                    <a:pt x="173" y="977"/>
                    <a:pt x="172" y="968"/>
                    <a:pt x="168" y="971"/>
                  </a:cubicBezTo>
                  <a:cubicBezTo>
                    <a:pt x="168" y="973"/>
                    <a:pt x="169" y="975"/>
                    <a:pt x="170" y="977"/>
                  </a:cubicBezTo>
                  <a:cubicBezTo>
                    <a:pt x="171" y="979"/>
                    <a:pt x="172" y="981"/>
                    <a:pt x="172" y="982"/>
                  </a:cubicBezTo>
                  <a:cubicBezTo>
                    <a:pt x="174" y="986"/>
                    <a:pt x="177" y="990"/>
                    <a:pt x="179" y="994"/>
                  </a:cubicBezTo>
                  <a:cubicBezTo>
                    <a:pt x="181" y="998"/>
                    <a:pt x="182" y="1001"/>
                    <a:pt x="184" y="1005"/>
                  </a:cubicBezTo>
                  <a:cubicBezTo>
                    <a:pt x="185" y="1008"/>
                    <a:pt x="187" y="1011"/>
                    <a:pt x="189" y="1015"/>
                  </a:cubicBezTo>
                  <a:cubicBezTo>
                    <a:pt x="192" y="1021"/>
                    <a:pt x="195" y="1028"/>
                    <a:pt x="198" y="1032"/>
                  </a:cubicBezTo>
                  <a:cubicBezTo>
                    <a:pt x="200" y="1034"/>
                    <a:pt x="201" y="1034"/>
                    <a:pt x="203" y="1036"/>
                  </a:cubicBezTo>
                  <a:cubicBezTo>
                    <a:pt x="203" y="1038"/>
                    <a:pt x="203" y="1041"/>
                    <a:pt x="204" y="1042"/>
                  </a:cubicBezTo>
                  <a:cubicBezTo>
                    <a:pt x="206" y="1047"/>
                    <a:pt x="210" y="1052"/>
                    <a:pt x="211" y="1053"/>
                  </a:cubicBezTo>
                  <a:cubicBezTo>
                    <a:pt x="212" y="1054"/>
                    <a:pt x="211" y="1056"/>
                    <a:pt x="212" y="1058"/>
                  </a:cubicBezTo>
                  <a:cubicBezTo>
                    <a:pt x="212" y="1058"/>
                    <a:pt x="214" y="1058"/>
                    <a:pt x="214" y="1058"/>
                  </a:cubicBezTo>
                  <a:cubicBezTo>
                    <a:pt x="215" y="1059"/>
                    <a:pt x="216" y="1061"/>
                    <a:pt x="217" y="1062"/>
                  </a:cubicBezTo>
                  <a:cubicBezTo>
                    <a:pt x="219" y="1065"/>
                    <a:pt x="222" y="1070"/>
                    <a:pt x="224" y="1073"/>
                  </a:cubicBezTo>
                  <a:cubicBezTo>
                    <a:pt x="226" y="1077"/>
                    <a:pt x="227" y="1080"/>
                    <a:pt x="226" y="1081"/>
                  </a:cubicBezTo>
                  <a:cubicBezTo>
                    <a:pt x="221" y="1077"/>
                    <a:pt x="218" y="1069"/>
                    <a:pt x="215" y="1065"/>
                  </a:cubicBezTo>
                  <a:cubicBezTo>
                    <a:pt x="212" y="1060"/>
                    <a:pt x="209" y="1057"/>
                    <a:pt x="206" y="1052"/>
                  </a:cubicBezTo>
                  <a:cubicBezTo>
                    <a:pt x="205" y="1051"/>
                    <a:pt x="205" y="1050"/>
                    <a:pt x="205" y="1049"/>
                  </a:cubicBezTo>
                  <a:cubicBezTo>
                    <a:pt x="202" y="1045"/>
                    <a:pt x="199" y="1039"/>
                    <a:pt x="196" y="1033"/>
                  </a:cubicBezTo>
                  <a:cubicBezTo>
                    <a:pt x="195" y="1032"/>
                    <a:pt x="194" y="1030"/>
                    <a:pt x="193" y="1029"/>
                  </a:cubicBezTo>
                  <a:cubicBezTo>
                    <a:pt x="192" y="1027"/>
                    <a:pt x="192" y="1026"/>
                    <a:pt x="191" y="1024"/>
                  </a:cubicBezTo>
                  <a:cubicBezTo>
                    <a:pt x="189" y="1022"/>
                    <a:pt x="188" y="1019"/>
                    <a:pt x="186" y="1017"/>
                  </a:cubicBezTo>
                  <a:cubicBezTo>
                    <a:pt x="183" y="1011"/>
                    <a:pt x="182" y="1006"/>
                    <a:pt x="179" y="1001"/>
                  </a:cubicBezTo>
                  <a:cubicBezTo>
                    <a:pt x="177" y="997"/>
                    <a:pt x="174" y="993"/>
                    <a:pt x="171" y="988"/>
                  </a:cubicBezTo>
                  <a:cubicBezTo>
                    <a:pt x="169" y="983"/>
                    <a:pt x="167" y="978"/>
                    <a:pt x="166" y="975"/>
                  </a:cubicBezTo>
                  <a:cubicBezTo>
                    <a:pt x="165" y="972"/>
                    <a:pt x="163" y="970"/>
                    <a:pt x="161" y="968"/>
                  </a:cubicBezTo>
                  <a:cubicBezTo>
                    <a:pt x="160" y="965"/>
                    <a:pt x="159" y="958"/>
                    <a:pt x="156" y="960"/>
                  </a:cubicBezTo>
                  <a:cubicBezTo>
                    <a:pt x="158" y="966"/>
                    <a:pt x="159" y="972"/>
                    <a:pt x="162" y="978"/>
                  </a:cubicBezTo>
                  <a:cubicBezTo>
                    <a:pt x="164" y="981"/>
                    <a:pt x="166" y="982"/>
                    <a:pt x="167" y="984"/>
                  </a:cubicBezTo>
                  <a:cubicBezTo>
                    <a:pt x="168" y="986"/>
                    <a:pt x="167" y="988"/>
                    <a:pt x="169" y="990"/>
                  </a:cubicBezTo>
                  <a:cubicBezTo>
                    <a:pt x="171" y="996"/>
                    <a:pt x="175" y="1001"/>
                    <a:pt x="178" y="1007"/>
                  </a:cubicBezTo>
                  <a:cubicBezTo>
                    <a:pt x="180" y="1012"/>
                    <a:pt x="183" y="1017"/>
                    <a:pt x="185" y="1022"/>
                  </a:cubicBezTo>
                  <a:cubicBezTo>
                    <a:pt x="188" y="1027"/>
                    <a:pt x="190" y="1032"/>
                    <a:pt x="192" y="1036"/>
                  </a:cubicBezTo>
                  <a:cubicBezTo>
                    <a:pt x="195" y="1041"/>
                    <a:pt x="197" y="1046"/>
                    <a:pt x="200" y="1050"/>
                  </a:cubicBezTo>
                  <a:cubicBezTo>
                    <a:pt x="201" y="1052"/>
                    <a:pt x="202" y="1054"/>
                    <a:pt x="203" y="1056"/>
                  </a:cubicBezTo>
                  <a:cubicBezTo>
                    <a:pt x="204" y="1058"/>
                    <a:pt x="205" y="1059"/>
                    <a:pt x="207" y="1061"/>
                  </a:cubicBezTo>
                  <a:cubicBezTo>
                    <a:pt x="208" y="1063"/>
                    <a:pt x="210" y="1063"/>
                    <a:pt x="211" y="1065"/>
                  </a:cubicBezTo>
                  <a:cubicBezTo>
                    <a:pt x="213" y="1068"/>
                    <a:pt x="213" y="1072"/>
                    <a:pt x="215" y="1076"/>
                  </a:cubicBezTo>
                  <a:cubicBezTo>
                    <a:pt x="217" y="1079"/>
                    <a:pt x="220" y="1082"/>
                    <a:pt x="223" y="1086"/>
                  </a:cubicBezTo>
                  <a:cubicBezTo>
                    <a:pt x="225" y="1088"/>
                    <a:pt x="227" y="1092"/>
                    <a:pt x="229" y="1095"/>
                  </a:cubicBezTo>
                  <a:cubicBezTo>
                    <a:pt x="232" y="1099"/>
                    <a:pt x="234" y="1102"/>
                    <a:pt x="237" y="1106"/>
                  </a:cubicBezTo>
                  <a:cubicBezTo>
                    <a:pt x="240" y="1110"/>
                    <a:pt x="243" y="1114"/>
                    <a:pt x="246" y="1118"/>
                  </a:cubicBezTo>
                  <a:cubicBezTo>
                    <a:pt x="249" y="1122"/>
                    <a:pt x="252" y="1126"/>
                    <a:pt x="255" y="1130"/>
                  </a:cubicBezTo>
                  <a:cubicBezTo>
                    <a:pt x="257" y="1132"/>
                    <a:pt x="258" y="1132"/>
                    <a:pt x="260" y="1134"/>
                  </a:cubicBezTo>
                  <a:cubicBezTo>
                    <a:pt x="265" y="1141"/>
                    <a:pt x="269" y="1147"/>
                    <a:pt x="274" y="1152"/>
                  </a:cubicBezTo>
                  <a:cubicBezTo>
                    <a:pt x="280" y="1158"/>
                    <a:pt x="282" y="1160"/>
                    <a:pt x="286" y="1165"/>
                  </a:cubicBezTo>
                  <a:cubicBezTo>
                    <a:pt x="288" y="1167"/>
                    <a:pt x="291" y="1168"/>
                    <a:pt x="292" y="1170"/>
                  </a:cubicBezTo>
                  <a:cubicBezTo>
                    <a:pt x="294" y="1172"/>
                    <a:pt x="294" y="1174"/>
                    <a:pt x="296" y="1176"/>
                  </a:cubicBezTo>
                  <a:cubicBezTo>
                    <a:pt x="297" y="1177"/>
                    <a:pt x="299" y="1177"/>
                    <a:pt x="301" y="1179"/>
                  </a:cubicBezTo>
                  <a:cubicBezTo>
                    <a:pt x="301" y="1179"/>
                    <a:pt x="303" y="1181"/>
                    <a:pt x="304" y="1183"/>
                  </a:cubicBezTo>
                  <a:cubicBezTo>
                    <a:pt x="306" y="1184"/>
                    <a:pt x="306" y="1183"/>
                    <a:pt x="308" y="1185"/>
                  </a:cubicBezTo>
                  <a:cubicBezTo>
                    <a:pt x="310" y="1188"/>
                    <a:pt x="312" y="1192"/>
                    <a:pt x="315" y="1195"/>
                  </a:cubicBezTo>
                  <a:cubicBezTo>
                    <a:pt x="318" y="1199"/>
                    <a:pt x="325" y="1203"/>
                    <a:pt x="330" y="1208"/>
                  </a:cubicBezTo>
                  <a:cubicBezTo>
                    <a:pt x="332" y="1210"/>
                    <a:pt x="334" y="1213"/>
                    <a:pt x="335" y="1214"/>
                  </a:cubicBezTo>
                  <a:cubicBezTo>
                    <a:pt x="338" y="1217"/>
                    <a:pt x="343" y="1221"/>
                    <a:pt x="344" y="1221"/>
                  </a:cubicBezTo>
                  <a:cubicBezTo>
                    <a:pt x="345" y="1222"/>
                    <a:pt x="347" y="1226"/>
                    <a:pt x="351" y="1228"/>
                  </a:cubicBezTo>
                  <a:cubicBezTo>
                    <a:pt x="353" y="1229"/>
                    <a:pt x="355" y="1228"/>
                    <a:pt x="357" y="1229"/>
                  </a:cubicBezTo>
                  <a:cubicBezTo>
                    <a:pt x="360" y="1231"/>
                    <a:pt x="360" y="1233"/>
                    <a:pt x="363" y="1235"/>
                  </a:cubicBezTo>
                  <a:cubicBezTo>
                    <a:pt x="367" y="1237"/>
                    <a:pt x="371" y="1239"/>
                    <a:pt x="376" y="1241"/>
                  </a:cubicBezTo>
                  <a:cubicBezTo>
                    <a:pt x="382" y="1245"/>
                    <a:pt x="387" y="1251"/>
                    <a:pt x="394" y="1256"/>
                  </a:cubicBezTo>
                  <a:cubicBezTo>
                    <a:pt x="397" y="1258"/>
                    <a:pt x="400" y="1258"/>
                    <a:pt x="403" y="1260"/>
                  </a:cubicBezTo>
                  <a:cubicBezTo>
                    <a:pt x="405" y="1261"/>
                    <a:pt x="408" y="1264"/>
                    <a:pt x="410" y="1266"/>
                  </a:cubicBezTo>
                  <a:cubicBezTo>
                    <a:pt x="420" y="1273"/>
                    <a:pt x="432" y="1277"/>
                    <a:pt x="441" y="1283"/>
                  </a:cubicBezTo>
                  <a:cubicBezTo>
                    <a:pt x="443" y="1284"/>
                    <a:pt x="445" y="1287"/>
                    <a:pt x="447" y="1288"/>
                  </a:cubicBezTo>
                  <a:cubicBezTo>
                    <a:pt x="451" y="1290"/>
                    <a:pt x="455" y="1291"/>
                    <a:pt x="460" y="1294"/>
                  </a:cubicBezTo>
                  <a:cubicBezTo>
                    <a:pt x="462" y="1295"/>
                    <a:pt x="464" y="1297"/>
                    <a:pt x="467" y="1298"/>
                  </a:cubicBezTo>
                  <a:cubicBezTo>
                    <a:pt x="469" y="1299"/>
                    <a:pt x="472" y="1299"/>
                    <a:pt x="474" y="1300"/>
                  </a:cubicBezTo>
                  <a:cubicBezTo>
                    <a:pt x="479" y="1303"/>
                    <a:pt x="486" y="1307"/>
                    <a:pt x="490" y="1309"/>
                  </a:cubicBezTo>
                  <a:cubicBezTo>
                    <a:pt x="497" y="1314"/>
                    <a:pt x="499" y="1311"/>
                    <a:pt x="505" y="1313"/>
                  </a:cubicBezTo>
                  <a:cubicBezTo>
                    <a:pt x="506" y="1314"/>
                    <a:pt x="510" y="1316"/>
                    <a:pt x="514" y="1317"/>
                  </a:cubicBezTo>
                  <a:cubicBezTo>
                    <a:pt x="517" y="1318"/>
                    <a:pt x="521" y="1320"/>
                    <a:pt x="524" y="1321"/>
                  </a:cubicBezTo>
                  <a:cubicBezTo>
                    <a:pt x="527" y="1321"/>
                    <a:pt x="529" y="1320"/>
                    <a:pt x="531" y="1321"/>
                  </a:cubicBezTo>
                  <a:cubicBezTo>
                    <a:pt x="541" y="1323"/>
                    <a:pt x="543" y="1327"/>
                    <a:pt x="548" y="1329"/>
                  </a:cubicBezTo>
                  <a:cubicBezTo>
                    <a:pt x="552" y="1330"/>
                    <a:pt x="556" y="1329"/>
                    <a:pt x="559" y="1330"/>
                  </a:cubicBezTo>
                  <a:cubicBezTo>
                    <a:pt x="562" y="1331"/>
                    <a:pt x="565" y="1333"/>
                    <a:pt x="568" y="1334"/>
                  </a:cubicBezTo>
                  <a:cubicBezTo>
                    <a:pt x="571" y="1335"/>
                    <a:pt x="574" y="1334"/>
                    <a:pt x="576" y="1335"/>
                  </a:cubicBezTo>
                  <a:cubicBezTo>
                    <a:pt x="578" y="1335"/>
                    <a:pt x="579" y="1337"/>
                    <a:pt x="582" y="1337"/>
                  </a:cubicBezTo>
                  <a:cubicBezTo>
                    <a:pt x="587" y="1338"/>
                    <a:pt x="596" y="1339"/>
                    <a:pt x="601" y="1341"/>
                  </a:cubicBezTo>
                  <a:cubicBezTo>
                    <a:pt x="603" y="1341"/>
                    <a:pt x="605" y="1343"/>
                    <a:pt x="607" y="1344"/>
                  </a:cubicBezTo>
                  <a:cubicBezTo>
                    <a:pt x="609" y="1344"/>
                    <a:pt x="612" y="1344"/>
                    <a:pt x="615" y="1345"/>
                  </a:cubicBezTo>
                  <a:cubicBezTo>
                    <a:pt x="618" y="1345"/>
                    <a:pt x="620" y="1347"/>
                    <a:pt x="622" y="1347"/>
                  </a:cubicBezTo>
                  <a:cubicBezTo>
                    <a:pt x="621" y="1347"/>
                    <a:pt x="626" y="1347"/>
                    <a:pt x="627" y="1347"/>
                  </a:cubicBezTo>
                  <a:cubicBezTo>
                    <a:pt x="629" y="1347"/>
                    <a:pt x="631" y="1347"/>
                    <a:pt x="634" y="1348"/>
                  </a:cubicBezTo>
                  <a:cubicBezTo>
                    <a:pt x="637" y="1348"/>
                    <a:pt x="640" y="1348"/>
                    <a:pt x="642" y="1349"/>
                  </a:cubicBezTo>
                  <a:cubicBezTo>
                    <a:pt x="642" y="1349"/>
                    <a:pt x="641" y="1350"/>
                    <a:pt x="641" y="1351"/>
                  </a:cubicBezTo>
                  <a:cubicBezTo>
                    <a:pt x="644" y="1352"/>
                    <a:pt x="657" y="1351"/>
                    <a:pt x="656" y="1351"/>
                  </a:cubicBezTo>
                  <a:cubicBezTo>
                    <a:pt x="659" y="1352"/>
                    <a:pt x="661" y="1354"/>
                    <a:pt x="664" y="1354"/>
                  </a:cubicBezTo>
                  <a:cubicBezTo>
                    <a:pt x="664" y="1354"/>
                    <a:pt x="667" y="1352"/>
                    <a:pt x="668" y="1352"/>
                  </a:cubicBezTo>
                  <a:cubicBezTo>
                    <a:pt x="670" y="1352"/>
                    <a:pt x="670" y="1353"/>
                    <a:pt x="672" y="1353"/>
                  </a:cubicBezTo>
                  <a:cubicBezTo>
                    <a:pt x="672" y="1353"/>
                    <a:pt x="673" y="1352"/>
                    <a:pt x="675" y="1352"/>
                  </a:cubicBezTo>
                  <a:cubicBezTo>
                    <a:pt x="686" y="1353"/>
                    <a:pt x="694" y="1355"/>
                    <a:pt x="700" y="1355"/>
                  </a:cubicBezTo>
                  <a:cubicBezTo>
                    <a:pt x="702" y="1355"/>
                    <a:pt x="706" y="1353"/>
                    <a:pt x="708" y="1353"/>
                  </a:cubicBezTo>
                  <a:cubicBezTo>
                    <a:pt x="709" y="1353"/>
                    <a:pt x="710" y="1355"/>
                    <a:pt x="713" y="1355"/>
                  </a:cubicBezTo>
                  <a:cubicBezTo>
                    <a:pt x="716" y="1355"/>
                    <a:pt x="717" y="1354"/>
                    <a:pt x="720" y="1354"/>
                  </a:cubicBezTo>
                  <a:cubicBezTo>
                    <a:pt x="721" y="1354"/>
                    <a:pt x="724" y="1355"/>
                    <a:pt x="726" y="1355"/>
                  </a:cubicBezTo>
                  <a:cubicBezTo>
                    <a:pt x="735" y="1356"/>
                    <a:pt x="739" y="1354"/>
                    <a:pt x="745" y="1353"/>
                  </a:cubicBezTo>
                  <a:cubicBezTo>
                    <a:pt x="747" y="1353"/>
                    <a:pt x="750" y="1355"/>
                    <a:pt x="753" y="1355"/>
                  </a:cubicBezTo>
                  <a:cubicBezTo>
                    <a:pt x="760" y="1354"/>
                    <a:pt x="757" y="1352"/>
                    <a:pt x="761" y="1354"/>
                  </a:cubicBezTo>
                  <a:cubicBezTo>
                    <a:pt x="763" y="1355"/>
                    <a:pt x="767" y="1354"/>
                    <a:pt x="772" y="1354"/>
                  </a:cubicBezTo>
                  <a:cubicBezTo>
                    <a:pt x="777" y="1353"/>
                    <a:pt x="782" y="1352"/>
                    <a:pt x="787" y="1352"/>
                  </a:cubicBezTo>
                  <a:cubicBezTo>
                    <a:pt x="793" y="1351"/>
                    <a:pt x="799" y="1352"/>
                    <a:pt x="803" y="1352"/>
                  </a:cubicBezTo>
                  <a:cubicBezTo>
                    <a:pt x="807" y="1351"/>
                    <a:pt x="810" y="1349"/>
                    <a:pt x="813" y="1348"/>
                  </a:cubicBezTo>
                  <a:cubicBezTo>
                    <a:pt x="822" y="1347"/>
                    <a:pt x="836" y="1344"/>
                    <a:pt x="846" y="1342"/>
                  </a:cubicBezTo>
                  <a:cubicBezTo>
                    <a:pt x="848" y="1342"/>
                    <a:pt x="851" y="1342"/>
                    <a:pt x="853" y="1342"/>
                  </a:cubicBezTo>
                  <a:cubicBezTo>
                    <a:pt x="858" y="1341"/>
                    <a:pt x="867" y="1339"/>
                    <a:pt x="870" y="1338"/>
                  </a:cubicBezTo>
                  <a:cubicBezTo>
                    <a:pt x="872" y="1337"/>
                    <a:pt x="873" y="1334"/>
                    <a:pt x="875" y="1333"/>
                  </a:cubicBezTo>
                  <a:cubicBezTo>
                    <a:pt x="879" y="1332"/>
                    <a:pt x="883" y="1333"/>
                    <a:pt x="888" y="1332"/>
                  </a:cubicBezTo>
                  <a:cubicBezTo>
                    <a:pt x="893" y="1331"/>
                    <a:pt x="899" y="1328"/>
                    <a:pt x="902" y="1327"/>
                  </a:cubicBezTo>
                  <a:cubicBezTo>
                    <a:pt x="904" y="1327"/>
                    <a:pt x="906" y="1328"/>
                    <a:pt x="907" y="1327"/>
                  </a:cubicBezTo>
                  <a:cubicBezTo>
                    <a:pt x="915" y="1326"/>
                    <a:pt x="920" y="1323"/>
                    <a:pt x="926" y="1321"/>
                  </a:cubicBezTo>
                  <a:cubicBezTo>
                    <a:pt x="928" y="1320"/>
                    <a:pt x="930" y="1319"/>
                    <a:pt x="932" y="1319"/>
                  </a:cubicBezTo>
                  <a:cubicBezTo>
                    <a:pt x="934" y="1318"/>
                    <a:pt x="935" y="1318"/>
                    <a:pt x="937" y="1317"/>
                  </a:cubicBezTo>
                  <a:cubicBezTo>
                    <a:pt x="941" y="1316"/>
                    <a:pt x="944" y="1316"/>
                    <a:pt x="946" y="1315"/>
                  </a:cubicBezTo>
                  <a:cubicBezTo>
                    <a:pt x="953" y="1312"/>
                    <a:pt x="959" y="1309"/>
                    <a:pt x="965" y="1305"/>
                  </a:cubicBezTo>
                  <a:cubicBezTo>
                    <a:pt x="968" y="1304"/>
                    <a:pt x="973" y="1304"/>
                    <a:pt x="976" y="1302"/>
                  </a:cubicBezTo>
                  <a:cubicBezTo>
                    <a:pt x="977" y="1301"/>
                    <a:pt x="979" y="1299"/>
                    <a:pt x="982" y="1298"/>
                  </a:cubicBezTo>
                  <a:cubicBezTo>
                    <a:pt x="984" y="1297"/>
                    <a:pt x="985" y="1298"/>
                    <a:pt x="987" y="1297"/>
                  </a:cubicBezTo>
                  <a:cubicBezTo>
                    <a:pt x="989" y="1297"/>
                    <a:pt x="992" y="1293"/>
                    <a:pt x="995" y="1292"/>
                  </a:cubicBezTo>
                  <a:cubicBezTo>
                    <a:pt x="999" y="1290"/>
                    <a:pt x="1002" y="1288"/>
                    <a:pt x="1006" y="1286"/>
                  </a:cubicBezTo>
                  <a:cubicBezTo>
                    <a:pt x="1012" y="1283"/>
                    <a:pt x="1029" y="1274"/>
                    <a:pt x="1032" y="1272"/>
                  </a:cubicBezTo>
                  <a:cubicBezTo>
                    <a:pt x="1033" y="1271"/>
                    <a:pt x="1032" y="1270"/>
                    <a:pt x="1035" y="1269"/>
                  </a:cubicBezTo>
                  <a:cubicBezTo>
                    <a:pt x="1036" y="1269"/>
                    <a:pt x="1037" y="1270"/>
                    <a:pt x="1040" y="1268"/>
                  </a:cubicBezTo>
                  <a:cubicBezTo>
                    <a:pt x="1045" y="1265"/>
                    <a:pt x="1048" y="1262"/>
                    <a:pt x="1051" y="1261"/>
                  </a:cubicBezTo>
                  <a:cubicBezTo>
                    <a:pt x="1058" y="1259"/>
                    <a:pt x="1068" y="1255"/>
                    <a:pt x="1070" y="1249"/>
                  </a:cubicBezTo>
                  <a:cubicBezTo>
                    <a:pt x="1077" y="1249"/>
                    <a:pt x="1079" y="1244"/>
                    <a:pt x="1084" y="1239"/>
                  </a:cubicBezTo>
                  <a:cubicBezTo>
                    <a:pt x="1090" y="1233"/>
                    <a:pt x="1091" y="1234"/>
                    <a:pt x="1097" y="1230"/>
                  </a:cubicBezTo>
                  <a:cubicBezTo>
                    <a:pt x="1101" y="1227"/>
                    <a:pt x="1105" y="1224"/>
                    <a:pt x="1106" y="1223"/>
                  </a:cubicBezTo>
                  <a:cubicBezTo>
                    <a:pt x="1107" y="1223"/>
                    <a:pt x="1107" y="1224"/>
                    <a:pt x="1108" y="1224"/>
                  </a:cubicBezTo>
                  <a:cubicBezTo>
                    <a:pt x="1110" y="1224"/>
                    <a:pt x="1113" y="1221"/>
                    <a:pt x="1115" y="1218"/>
                  </a:cubicBezTo>
                  <a:cubicBezTo>
                    <a:pt x="1117" y="1215"/>
                    <a:pt x="1119" y="1212"/>
                    <a:pt x="1120" y="1211"/>
                  </a:cubicBezTo>
                  <a:cubicBezTo>
                    <a:pt x="1122" y="1208"/>
                    <a:pt x="1126" y="1207"/>
                    <a:pt x="1128" y="1205"/>
                  </a:cubicBezTo>
                  <a:cubicBezTo>
                    <a:pt x="1131" y="1203"/>
                    <a:pt x="1130" y="1202"/>
                    <a:pt x="1133" y="1200"/>
                  </a:cubicBezTo>
                  <a:cubicBezTo>
                    <a:pt x="1139" y="1194"/>
                    <a:pt x="1149" y="1186"/>
                    <a:pt x="1156" y="1179"/>
                  </a:cubicBezTo>
                  <a:cubicBezTo>
                    <a:pt x="1158" y="1176"/>
                    <a:pt x="1159" y="1174"/>
                    <a:pt x="1161" y="1172"/>
                  </a:cubicBezTo>
                  <a:cubicBezTo>
                    <a:pt x="1163" y="1170"/>
                    <a:pt x="1164" y="1170"/>
                    <a:pt x="1166" y="1168"/>
                  </a:cubicBezTo>
                  <a:cubicBezTo>
                    <a:pt x="1168" y="1166"/>
                    <a:pt x="1170" y="1164"/>
                    <a:pt x="1172" y="1162"/>
                  </a:cubicBezTo>
                  <a:cubicBezTo>
                    <a:pt x="1175" y="1162"/>
                    <a:pt x="1173" y="1164"/>
                    <a:pt x="1176" y="1163"/>
                  </a:cubicBezTo>
                  <a:cubicBezTo>
                    <a:pt x="1178" y="1162"/>
                    <a:pt x="1181" y="1156"/>
                    <a:pt x="1182" y="1158"/>
                  </a:cubicBezTo>
                  <a:cubicBezTo>
                    <a:pt x="1184" y="1161"/>
                    <a:pt x="1178" y="1165"/>
                    <a:pt x="1175" y="1169"/>
                  </a:cubicBezTo>
                  <a:cubicBezTo>
                    <a:pt x="1171" y="1174"/>
                    <a:pt x="1167" y="1181"/>
                    <a:pt x="1163" y="1185"/>
                  </a:cubicBezTo>
                  <a:cubicBezTo>
                    <a:pt x="1160" y="1188"/>
                    <a:pt x="1157" y="1188"/>
                    <a:pt x="1154" y="1191"/>
                  </a:cubicBezTo>
                  <a:cubicBezTo>
                    <a:pt x="1146" y="1197"/>
                    <a:pt x="1147" y="1200"/>
                    <a:pt x="1143" y="1204"/>
                  </a:cubicBezTo>
                  <a:cubicBezTo>
                    <a:pt x="1142" y="1206"/>
                    <a:pt x="1137" y="1208"/>
                    <a:pt x="1136" y="1211"/>
                  </a:cubicBezTo>
                  <a:cubicBezTo>
                    <a:pt x="1138" y="1209"/>
                    <a:pt x="1143" y="1209"/>
                    <a:pt x="1141" y="1211"/>
                  </a:cubicBezTo>
                  <a:cubicBezTo>
                    <a:pt x="1137" y="1218"/>
                    <a:pt x="1131" y="1216"/>
                    <a:pt x="1128" y="1219"/>
                  </a:cubicBezTo>
                  <a:cubicBezTo>
                    <a:pt x="1126" y="1220"/>
                    <a:pt x="1126" y="1221"/>
                    <a:pt x="1126" y="1222"/>
                  </a:cubicBezTo>
                  <a:cubicBezTo>
                    <a:pt x="1123" y="1224"/>
                    <a:pt x="1120" y="1225"/>
                    <a:pt x="1121" y="1229"/>
                  </a:cubicBezTo>
                  <a:cubicBezTo>
                    <a:pt x="1125" y="1225"/>
                    <a:pt x="1129" y="1222"/>
                    <a:pt x="1127" y="1226"/>
                  </a:cubicBezTo>
                  <a:cubicBezTo>
                    <a:pt x="1122" y="1231"/>
                    <a:pt x="1118" y="1229"/>
                    <a:pt x="1113" y="1232"/>
                  </a:cubicBezTo>
                  <a:cubicBezTo>
                    <a:pt x="1108" y="1235"/>
                    <a:pt x="1106" y="1239"/>
                    <a:pt x="1102" y="1243"/>
                  </a:cubicBezTo>
                  <a:cubicBezTo>
                    <a:pt x="1102" y="1243"/>
                    <a:pt x="1098" y="1245"/>
                    <a:pt x="1097" y="1245"/>
                  </a:cubicBezTo>
                  <a:cubicBezTo>
                    <a:pt x="1091" y="1249"/>
                    <a:pt x="1079" y="1259"/>
                    <a:pt x="1074" y="1260"/>
                  </a:cubicBezTo>
                  <a:cubicBezTo>
                    <a:pt x="1077" y="1262"/>
                    <a:pt x="1073" y="1266"/>
                    <a:pt x="1071" y="1267"/>
                  </a:cubicBezTo>
                  <a:cubicBezTo>
                    <a:pt x="1071" y="1268"/>
                    <a:pt x="1065" y="1271"/>
                    <a:pt x="1063" y="1272"/>
                  </a:cubicBezTo>
                  <a:cubicBezTo>
                    <a:pt x="1062" y="1272"/>
                    <a:pt x="1062" y="1271"/>
                    <a:pt x="1062" y="1271"/>
                  </a:cubicBezTo>
                  <a:cubicBezTo>
                    <a:pt x="1061" y="1271"/>
                    <a:pt x="1059" y="1273"/>
                    <a:pt x="1059" y="1273"/>
                  </a:cubicBezTo>
                  <a:cubicBezTo>
                    <a:pt x="1058" y="1273"/>
                    <a:pt x="1056" y="1271"/>
                    <a:pt x="1056" y="1272"/>
                  </a:cubicBezTo>
                  <a:cubicBezTo>
                    <a:pt x="1052" y="1273"/>
                    <a:pt x="1048" y="1277"/>
                    <a:pt x="1046" y="1278"/>
                  </a:cubicBezTo>
                  <a:cubicBezTo>
                    <a:pt x="1047" y="1279"/>
                    <a:pt x="1049" y="1282"/>
                    <a:pt x="1048" y="1284"/>
                  </a:cubicBezTo>
                  <a:cubicBezTo>
                    <a:pt x="1043" y="1288"/>
                    <a:pt x="1042" y="1285"/>
                    <a:pt x="1045" y="1282"/>
                  </a:cubicBezTo>
                  <a:cubicBezTo>
                    <a:pt x="1038" y="1285"/>
                    <a:pt x="1040" y="1288"/>
                    <a:pt x="1039" y="1289"/>
                  </a:cubicBezTo>
                  <a:cubicBezTo>
                    <a:pt x="1037" y="1291"/>
                    <a:pt x="1035" y="1295"/>
                    <a:pt x="1030" y="1294"/>
                  </a:cubicBezTo>
                  <a:cubicBezTo>
                    <a:pt x="1033" y="1292"/>
                    <a:pt x="1035" y="1290"/>
                    <a:pt x="1035" y="1288"/>
                  </a:cubicBezTo>
                  <a:cubicBezTo>
                    <a:pt x="1030" y="1289"/>
                    <a:pt x="1026" y="1295"/>
                    <a:pt x="1021" y="1297"/>
                  </a:cubicBezTo>
                  <a:cubicBezTo>
                    <a:pt x="1017" y="1299"/>
                    <a:pt x="1016" y="1298"/>
                    <a:pt x="1013" y="1300"/>
                  </a:cubicBezTo>
                  <a:cubicBezTo>
                    <a:pt x="1011" y="1301"/>
                    <a:pt x="1012" y="1302"/>
                    <a:pt x="1011" y="1303"/>
                  </a:cubicBezTo>
                  <a:cubicBezTo>
                    <a:pt x="1009" y="1304"/>
                    <a:pt x="1006" y="1304"/>
                    <a:pt x="1004" y="1305"/>
                  </a:cubicBezTo>
                  <a:cubicBezTo>
                    <a:pt x="1001" y="1306"/>
                    <a:pt x="997" y="1308"/>
                    <a:pt x="993" y="1310"/>
                  </a:cubicBezTo>
                  <a:cubicBezTo>
                    <a:pt x="990" y="1311"/>
                    <a:pt x="986" y="1313"/>
                    <a:pt x="983" y="1315"/>
                  </a:cubicBezTo>
                  <a:cubicBezTo>
                    <a:pt x="980" y="1316"/>
                    <a:pt x="979" y="1320"/>
                    <a:pt x="976" y="1321"/>
                  </a:cubicBezTo>
                  <a:cubicBezTo>
                    <a:pt x="975" y="1322"/>
                    <a:pt x="970" y="1325"/>
                    <a:pt x="966" y="1327"/>
                  </a:cubicBezTo>
                  <a:cubicBezTo>
                    <a:pt x="961" y="1329"/>
                    <a:pt x="957" y="1331"/>
                    <a:pt x="957" y="1331"/>
                  </a:cubicBezTo>
                  <a:cubicBezTo>
                    <a:pt x="953" y="1332"/>
                    <a:pt x="946" y="1331"/>
                    <a:pt x="943" y="1333"/>
                  </a:cubicBezTo>
                  <a:cubicBezTo>
                    <a:pt x="939" y="1336"/>
                    <a:pt x="938" y="1339"/>
                    <a:pt x="934" y="1341"/>
                  </a:cubicBezTo>
                  <a:cubicBezTo>
                    <a:pt x="931" y="1340"/>
                    <a:pt x="926" y="1344"/>
                    <a:pt x="924" y="1344"/>
                  </a:cubicBezTo>
                  <a:cubicBezTo>
                    <a:pt x="924" y="1344"/>
                    <a:pt x="921" y="1344"/>
                    <a:pt x="920" y="1344"/>
                  </a:cubicBezTo>
                  <a:cubicBezTo>
                    <a:pt x="914" y="1344"/>
                    <a:pt x="910" y="1348"/>
                    <a:pt x="903" y="1351"/>
                  </a:cubicBezTo>
                  <a:cubicBezTo>
                    <a:pt x="900" y="1351"/>
                    <a:pt x="900" y="1348"/>
                    <a:pt x="895" y="1351"/>
                  </a:cubicBezTo>
                  <a:cubicBezTo>
                    <a:pt x="893" y="1354"/>
                    <a:pt x="903" y="1352"/>
                    <a:pt x="896" y="1354"/>
                  </a:cubicBezTo>
                  <a:cubicBezTo>
                    <a:pt x="888" y="1357"/>
                    <a:pt x="897" y="1349"/>
                    <a:pt x="889" y="1351"/>
                  </a:cubicBezTo>
                  <a:cubicBezTo>
                    <a:pt x="880" y="1354"/>
                    <a:pt x="887" y="1356"/>
                    <a:pt x="886" y="1357"/>
                  </a:cubicBezTo>
                  <a:cubicBezTo>
                    <a:pt x="882" y="1360"/>
                    <a:pt x="880" y="1356"/>
                    <a:pt x="877" y="1356"/>
                  </a:cubicBezTo>
                  <a:cubicBezTo>
                    <a:pt x="875" y="1356"/>
                    <a:pt x="871" y="1358"/>
                    <a:pt x="869" y="1359"/>
                  </a:cubicBezTo>
                  <a:cubicBezTo>
                    <a:pt x="867" y="1359"/>
                    <a:pt x="867" y="1357"/>
                    <a:pt x="864" y="1358"/>
                  </a:cubicBezTo>
                  <a:cubicBezTo>
                    <a:pt x="862" y="1359"/>
                    <a:pt x="858" y="1360"/>
                    <a:pt x="856" y="1361"/>
                  </a:cubicBezTo>
                  <a:cubicBezTo>
                    <a:pt x="852" y="1362"/>
                    <a:pt x="848" y="1363"/>
                    <a:pt x="844" y="1364"/>
                  </a:cubicBezTo>
                  <a:cubicBezTo>
                    <a:pt x="840" y="1365"/>
                    <a:pt x="826" y="1366"/>
                    <a:pt x="823" y="1367"/>
                  </a:cubicBezTo>
                  <a:cubicBezTo>
                    <a:pt x="821" y="1367"/>
                    <a:pt x="819" y="1368"/>
                    <a:pt x="817" y="1369"/>
                  </a:cubicBezTo>
                  <a:cubicBezTo>
                    <a:pt x="815" y="1369"/>
                    <a:pt x="813" y="1370"/>
                    <a:pt x="811" y="1371"/>
                  </a:cubicBezTo>
                  <a:cubicBezTo>
                    <a:pt x="806" y="1373"/>
                    <a:pt x="802" y="1374"/>
                    <a:pt x="797" y="1374"/>
                  </a:cubicBezTo>
                  <a:cubicBezTo>
                    <a:pt x="794" y="1372"/>
                    <a:pt x="797" y="1373"/>
                    <a:pt x="796" y="1370"/>
                  </a:cubicBezTo>
                  <a:cubicBezTo>
                    <a:pt x="788" y="1372"/>
                    <a:pt x="796" y="1373"/>
                    <a:pt x="790" y="1375"/>
                  </a:cubicBezTo>
                  <a:cubicBezTo>
                    <a:pt x="786" y="1377"/>
                    <a:pt x="781" y="1376"/>
                    <a:pt x="776" y="1376"/>
                  </a:cubicBezTo>
                  <a:cubicBezTo>
                    <a:pt x="771" y="1376"/>
                    <a:pt x="766" y="1376"/>
                    <a:pt x="762" y="1378"/>
                  </a:cubicBezTo>
                  <a:cubicBezTo>
                    <a:pt x="762" y="1376"/>
                    <a:pt x="764" y="1376"/>
                    <a:pt x="763" y="1374"/>
                  </a:cubicBezTo>
                  <a:cubicBezTo>
                    <a:pt x="760" y="1374"/>
                    <a:pt x="757" y="1374"/>
                    <a:pt x="754" y="1375"/>
                  </a:cubicBezTo>
                  <a:cubicBezTo>
                    <a:pt x="751" y="1375"/>
                    <a:pt x="748" y="1376"/>
                    <a:pt x="745" y="1377"/>
                  </a:cubicBezTo>
                  <a:cubicBezTo>
                    <a:pt x="740" y="1378"/>
                    <a:pt x="732" y="1379"/>
                    <a:pt x="730" y="1379"/>
                  </a:cubicBezTo>
                  <a:cubicBezTo>
                    <a:pt x="728" y="1378"/>
                    <a:pt x="726" y="1377"/>
                    <a:pt x="724" y="1377"/>
                  </a:cubicBezTo>
                  <a:cubicBezTo>
                    <a:pt x="721" y="1377"/>
                    <a:pt x="718" y="1379"/>
                    <a:pt x="715" y="1379"/>
                  </a:cubicBezTo>
                  <a:cubicBezTo>
                    <a:pt x="711" y="1379"/>
                    <a:pt x="704" y="1378"/>
                    <a:pt x="699" y="1378"/>
                  </a:cubicBezTo>
                  <a:cubicBezTo>
                    <a:pt x="696" y="1378"/>
                    <a:pt x="696" y="1379"/>
                    <a:pt x="692" y="1379"/>
                  </a:cubicBezTo>
                  <a:cubicBezTo>
                    <a:pt x="687" y="1379"/>
                    <a:pt x="681" y="1377"/>
                    <a:pt x="675" y="1377"/>
                  </a:cubicBezTo>
                  <a:cubicBezTo>
                    <a:pt x="671" y="1376"/>
                    <a:pt x="667" y="1377"/>
                    <a:pt x="664" y="1376"/>
                  </a:cubicBezTo>
                  <a:cubicBezTo>
                    <a:pt x="661" y="1376"/>
                    <a:pt x="658" y="1374"/>
                    <a:pt x="656" y="1374"/>
                  </a:cubicBezTo>
                  <a:cubicBezTo>
                    <a:pt x="653" y="1374"/>
                    <a:pt x="650" y="1376"/>
                    <a:pt x="647" y="1376"/>
                  </a:cubicBezTo>
                  <a:cubicBezTo>
                    <a:pt x="647" y="1374"/>
                    <a:pt x="643" y="1373"/>
                    <a:pt x="638" y="1372"/>
                  </a:cubicBezTo>
                  <a:cubicBezTo>
                    <a:pt x="636" y="1371"/>
                    <a:pt x="634" y="1371"/>
                    <a:pt x="631" y="1371"/>
                  </a:cubicBezTo>
                  <a:cubicBezTo>
                    <a:pt x="629" y="1370"/>
                    <a:pt x="627" y="1370"/>
                    <a:pt x="626" y="1370"/>
                  </a:cubicBezTo>
                  <a:cubicBezTo>
                    <a:pt x="624" y="1370"/>
                    <a:pt x="620" y="1371"/>
                    <a:pt x="617" y="1371"/>
                  </a:cubicBezTo>
                  <a:cubicBezTo>
                    <a:pt x="616" y="1371"/>
                    <a:pt x="613" y="1370"/>
                    <a:pt x="609" y="1369"/>
                  </a:cubicBezTo>
                  <a:cubicBezTo>
                    <a:pt x="601" y="1369"/>
                    <a:pt x="592" y="1367"/>
                    <a:pt x="584" y="1367"/>
                  </a:cubicBezTo>
                  <a:cubicBezTo>
                    <a:pt x="587" y="1366"/>
                    <a:pt x="590" y="1365"/>
                    <a:pt x="585" y="1363"/>
                  </a:cubicBezTo>
                  <a:cubicBezTo>
                    <a:pt x="578" y="1363"/>
                    <a:pt x="583" y="1365"/>
                    <a:pt x="581" y="1366"/>
                  </a:cubicBezTo>
                  <a:cubicBezTo>
                    <a:pt x="575" y="1365"/>
                    <a:pt x="571" y="1366"/>
                    <a:pt x="568" y="1363"/>
                  </a:cubicBezTo>
                  <a:cubicBezTo>
                    <a:pt x="566" y="1362"/>
                    <a:pt x="569" y="1362"/>
                    <a:pt x="565" y="1361"/>
                  </a:cubicBezTo>
                  <a:cubicBezTo>
                    <a:pt x="564" y="1360"/>
                    <a:pt x="562" y="1361"/>
                    <a:pt x="562" y="1361"/>
                  </a:cubicBezTo>
                  <a:cubicBezTo>
                    <a:pt x="558" y="1360"/>
                    <a:pt x="554" y="1356"/>
                    <a:pt x="552" y="1359"/>
                  </a:cubicBezTo>
                  <a:cubicBezTo>
                    <a:pt x="553" y="1357"/>
                    <a:pt x="549" y="1356"/>
                    <a:pt x="546" y="1354"/>
                  </a:cubicBezTo>
                  <a:cubicBezTo>
                    <a:pt x="540" y="1356"/>
                    <a:pt x="532" y="1356"/>
                    <a:pt x="525" y="1352"/>
                  </a:cubicBezTo>
                  <a:cubicBezTo>
                    <a:pt x="524" y="1352"/>
                    <a:pt x="525" y="1350"/>
                    <a:pt x="525" y="1350"/>
                  </a:cubicBezTo>
                  <a:cubicBezTo>
                    <a:pt x="525" y="1347"/>
                    <a:pt x="516" y="1348"/>
                    <a:pt x="513" y="1346"/>
                  </a:cubicBezTo>
                  <a:cubicBezTo>
                    <a:pt x="510" y="1345"/>
                    <a:pt x="510" y="1344"/>
                    <a:pt x="507" y="1343"/>
                  </a:cubicBezTo>
                  <a:cubicBezTo>
                    <a:pt x="503" y="1342"/>
                    <a:pt x="498" y="1342"/>
                    <a:pt x="495" y="1341"/>
                  </a:cubicBezTo>
                  <a:cubicBezTo>
                    <a:pt x="492" y="1340"/>
                    <a:pt x="489" y="1337"/>
                    <a:pt x="486" y="1336"/>
                  </a:cubicBezTo>
                  <a:cubicBezTo>
                    <a:pt x="482" y="1334"/>
                    <a:pt x="476" y="1331"/>
                    <a:pt x="471" y="1329"/>
                  </a:cubicBezTo>
                  <a:cubicBezTo>
                    <a:pt x="467" y="1327"/>
                    <a:pt x="462" y="1326"/>
                    <a:pt x="457" y="1325"/>
                  </a:cubicBezTo>
                  <a:cubicBezTo>
                    <a:pt x="453" y="1323"/>
                    <a:pt x="448" y="1322"/>
                    <a:pt x="444" y="1320"/>
                  </a:cubicBezTo>
                  <a:cubicBezTo>
                    <a:pt x="439" y="1318"/>
                    <a:pt x="434" y="1315"/>
                    <a:pt x="429" y="1313"/>
                  </a:cubicBezTo>
                  <a:cubicBezTo>
                    <a:pt x="424" y="1310"/>
                    <a:pt x="420" y="1308"/>
                    <a:pt x="416" y="1306"/>
                  </a:cubicBezTo>
                  <a:cubicBezTo>
                    <a:pt x="413" y="1304"/>
                    <a:pt x="409" y="1302"/>
                    <a:pt x="406" y="1301"/>
                  </a:cubicBezTo>
                  <a:cubicBezTo>
                    <a:pt x="403" y="1299"/>
                    <a:pt x="400" y="1297"/>
                    <a:pt x="397" y="1295"/>
                  </a:cubicBezTo>
                  <a:cubicBezTo>
                    <a:pt x="391" y="1291"/>
                    <a:pt x="384" y="1287"/>
                    <a:pt x="377" y="1284"/>
                  </a:cubicBezTo>
                  <a:cubicBezTo>
                    <a:pt x="373" y="1281"/>
                    <a:pt x="377" y="1279"/>
                    <a:pt x="373" y="1277"/>
                  </a:cubicBezTo>
                  <a:cubicBezTo>
                    <a:pt x="367" y="1279"/>
                    <a:pt x="360" y="1272"/>
                    <a:pt x="354" y="1267"/>
                  </a:cubicBezTo>
                  <a:cubicBezTo>
                    <a:pt x="348" y="1263"/>
                    <a:pt x="345" y="1261"/>
                    <a:pt x="340" y="1258"/>
                  </a:cubicBezTo>
                  <a:cubicBezTo>
                    <a:pt x="337" y="1255"/>
                    <a:pt x="334" y="1253"/>
                    <a:pt x="330" y="1251"/>
                  </a:cubicBezTo>
                  <a:cubicBezTo>
                    <a:pt x="327" y="1249"/>
                    <a:pt x="324" y="1247"/>
                    <a:pt x="323" y="1245"/>
                  </a:cubicBezTo>
                  <a:cubicBezTo>
                    <a:pt x="321" y="1244"/>
                    <a:pt x="320" y="1242"/>
                    <a:pt x="319" y="1242"/>
                  </a:cubicBezTo>
                  <a:cubicBezTo>
                    <a:pt x="316" y="1239"/>
                    <a:pt x="312" y="1239"/>
                    <a:pt x="308" y="1236"/>
                  </a:cubicBezTo>
                  <a:cubicBezTo>
                    <a:pt x="304" y="1233"/>
                    <a:pt x="300" y="1228"/>
                    <a:pt x="296" y="1224"/>
                  </a:cubicBezTo>
                  <a:cubicBezTo>
                    <a:pt x="292" y="1219"/>
                    <a:pt x="287" y="1215"/>
                    <a:pt x="283" y="1213"/>
                  </a:cubicBezTo>
                  <a:cubicBezTo>
                    <a:pt x="285" y="1216"/>
                    <a:pt x="289" y="1220"/>
                    <a:pt x="290" y="1222"/>
                  </a:cubicBezTo>
                  <a:cubicBezTo>
                    <a:pt x="290" y="1223"/>
                    <a:pt x="291" y="1226"/>
                    <a:pt x="291" y="1226"/>
                  </a:cubicBezTo>
                  <a:cubicBezTo>
                    <a:pt x="293" y="1228"/>
                    <a:pt x="301" y="1229"/>
                    <a:pt x="300" y="1234"/>
                  </a:cubicBezTo>
                  <a:cubicBezTo>
                    <a:pt x="296" y="1228"/>
                    <a:pt x="292" y="1229"/>
                    <a:pt x="287" y="1226"/>
                  </a:cubicBezTo>
                  <a:cubicBezTo>
                    <a:pt x="284" y="1224"/>
                    <a:pt x="284" y="1222"/>
                    <a:pt x="282" y="1220"/>
                  </a:cubicBezTo>
                  <a:cubicBezTo>
                    <a:pt x="279" y="1218"/>
                    <a:pt x="277" y="1217"/>
                    <a:pt x="274" y="1214"/>
                  </a:cubicBezTo>
                  <a:cubicBezTo>
                    <a:pt x="272" y="1212"/>
                    <a:pt x="270" y="1209"/>
                    <a:pt x="268" y="1207"/>
                  </a:cubicBezTo>
                  <a:cubicBezTo>
                    <a:pt x="265" y="1204"/>
                    <a:pt x="263" y="1204"/>
                    <a:pt x="260" y="1202"/>
                  </a:cubicBezTo>
                  <a:cubicBezTo>
                    <a:pt x="260" y="1201"/>
                    <a:pt x="258" y="1199"/>
                    <a:pt x="257" y="1198"/>
                  </a:cubicBezTo>
                  <a:cubicBezTo>
                    <a:pt x="255" y="1196"/>
                    <a:pt x="254" y="1196"/>
                    <a:pt x="253" y="1197"/>
                  </a:cubicBezTo>
                  <a:cubicBezTo>
                    <a:pt x="259" y="1205"/>
                    <a:pt x="267" y="1211"/>
                    <a:pt x="272" y="1217"/>
                  </a:cubicBezTo>
                  <a:cubicBezTo>
                    <a:pt x="278" y="1223"/>
                    <a:pt x="284" y="1228"/>
                    <a:pt x="291" y="1233"/>
                  </a:cubicBezTo>
                  <a:cubicBezTo>
                    <a:pt x="294" y="1236"/>
                    <a:pt x="298" y="1239"/>
                    <a:pt x="301" y="1241"/>
                  </a:cubicBezTo>
                  <a:cubicBezTo>
                    <a:pt x="304" y="1244"/>
                    <a:pt x="308" y="1246"/>
                    <a:pt x="311" y="1249"/>
                  </a:cubicBezTo>
                  <a:cubicBezTo>
                    <a:pt x="316" y="1252"/>
                    <a:pt x="325" y="1258"/>
                    <a:pt x="327" y="1259"/>
                  </a:cubicBezTo>
                  <a:cubicBezTo>
                    <a:pt x="330" y="1262"/>
                    <a:pt x="333" y="1267"/>
                    <a:pt x="336" y="1269"/>
                  </a:cubicBezTo>
                  <a:cubicBezTo>
                    <a:pt x="340" y="1273"/>
                    <a:pt x="345" y="1276"/>
                    <a:pt x="350" y="1279"/>
                  </a:cubicBezTo>
                  <a:cubicBezTo>
                    <a:pt x="355" y="1281"/>
                    <a:pt x="360" y="1284"/>
                    <a:pt x="365" y="1287"/>
                  </a:cubicBezTo>
                  <a:cubicBezTo>
                    <a:pt x="368" y="1289"/>
                    <a:pt x="369" y="1291"/>
                    <a:pt x="371" y="1292"/>
                  </a:cubicBezTo>
                  <a:cubicBezTo>
                    <a:pt x="374" y="1294"/>
                    <a:pt x="378" y="1294"/>
                    <a:pt x="381" y="1296"/>
                  </a:cubicBezTo>
                  <a:cubicBezTo>
                    <a:pt x="383" y="1297"/>
                    <a:pt x="385" y="1301"/>
                    <a:pt x="387" y="1303"/>
                  </a:cubicBezTo>
                  <a:cubicBezTo>
                    <a:pt x="390" y="1305"/>
                    <a:pt x="396" y="1307"/>
                    <a:pt x="401" y="1310"/>
                  </a:cubicBezTo>
                  <a:cubicBezTo>
                    <a:pt x="408" y="1313"/>
                    <a:pt x="413" y="1317"/>
                    <a:pt x="418" y="1320"/>
                  </a:cubicBezTo>
                  <a:cubicBezTo>
                    <a:pt x="421" y="1321"/>
                    <a:pt x="423" y="1321"/>
                    <a:pt x="426" y="1323"/>
                  </a:cubicBezTo>
                  <a:cubicBezTo>
                    <a:pt x="430" y="1325"/>
                    <a:pt x="433" y="1328"/>
                    <a:pt x="436" y="1330"/>
                  </a:cubicBezTo>
                  <a:cubicBezTo>
                    <a:pt x="439" y="1331"/>
                    <a:pt x="445" y="1333"/>
                    <a:pt x="449" y="1334"/>
                  </a:cubicBezTo>
                  <a:cubicBezTo>
                    <a:pt x="454" y="1337"/>
                    <a:pt x="459" y="1339"/>
                    <a:pt x="463" y="1340"/>
                  </a:cubicBezTo>
                  <a:cubicBezTo>
                    <a:pt x="468" y="1342"/>
                    <a:pt x="474" y="1345"/>
                    <a:pt x="479" y="1347"/>
                  </a:cubicBezTo>
                  <a:cubicBezTo>
                    <a:pt x="484" y="1350"/>
                    <a:pt x="490" y="1352"/>
                    <a:pt x="496" y="1354"/>
                  </a:cubicBezTo>
                  <a:cubicBezTo>
                    <a:pt x="500" y="1356"/>
                    <a:pt x="504" y="1356"/>
                    <a:pt x="509" y="1358"/>
                  </a:cubicBezTo>
                  <a:cubicBezTo>
                    <a:pt x="516" y="1360"/>
                    <a:pt x="522" y="1363"/>
                    <a:pt x="529" y="1366"/>
                  </a:cubicBezTo>
                  <a:cubicBezTo>
                    <a:pt x="534" y="1367"/>
                    <a:pt x="537" y="1367"/>
                    <a:pt x="543" y="1369"/>
                  </a:cubicBezTo>
                  <a:cubicBezTo>
                    <a:pt x="549" y="1370"/>
                    <a:pt x="557" y="1373"/>
                    <a:pt x="564" y="1375"/>
                  </a:cubicBezTo>
                  <a:cubicBezTo>
                    <a:pt x="568" y="1376"/>
                    <a:pt x="572" y="1377"/>
                    <a:pt x="576" y="1377"/>
                  </a:cubicBezTo>
                  <a:cubicBezTo>
                    <a:pt x="579" y="1378"/>
                    <a:pt x="583" y="1379"/>
                    <a:pt x="587" y="1380"/>
                  </a:cubicBezTo>
                  <a:cubicBezTo>
                    <a:pt x="591" y="1380"/>
                    <a:pt x="594" y="1381"/>
                    <a:pt x="598" y="1382"/>
                  </a:cubicBezTo>
                  <a:cubicBezTo>
                    <a:pt x="602" y="1382"/>
                    <a:pt x="605" y="1383"/>
                    <a:pt x="609" y="1383"/>
                  </a:cubicBezTo>
                  <a:cubicBezTo>
                    <a:pt x="615" y="1384"/>
                    <a:pt x="622" y="1387"/>
                    <a:pt x="629" y="1388"/>
                  </a:cubicBezTo>
                  <a:cubicBezTo>
                    <a:pt x="632" y="1388"/>
                    <a:pt x="633" y="1387"/>
                    <a:pt x="636" y="1388"/>
                  </a:cubicBezTo>
                  <a:cubicBezTo>
                    <a:pt x="640" y="1388"/>
                    <a:pt x="646" y="1389"/>
                    <a:pt x="651" y="1390"/>
                  </a:cubicBezTo>
                  <a:cubicBezTo>
                    <a:pt x="657" y="1391"/>
                    <a:pt x="661" y="1391"/>
                    <a:pt x="666" y="1391"/>
                  </a:cubicBezTo>
                  <a:cubicBezTo>
                    <a:pt x="670" y="1391"/>
                    <a:pt x="674" y="1392"/>
                    <a:pt x="678" y="1392"/>
                  </a:cubicBezTo>
                  <a:cubicBezTo>
                    <a:pt x="681" y="1392"/>
                    <a:pt x="684" y="1392"/>
                    <a:pt x="687" y="1392"/>
                  </a:cubicBezTo>
                  <a:cubicBezTo>
                    <a:pt x="689" y="1392"/>
                    <a:pt x="690" y="1394"/>
                    <a:pt x="693" y="1394"/>
                  </a:cubicBezTo>
                  <a:cubicBezTo>
                    <a:pt x="693" y="1394"/>
                    <a:pt x="696" y="1393"/>
                    <a:pt x="698" y="1393"/>
                  </a:cubicBezTo>
                  <a:cubicBezTo>
                    <a:pt x="702" y="1393"/>
                    <a:pt x="706" y="1393"/>
                    <a:pt x="709" y="1393"/>
                  </a:cubicBezTo>
                  <a:cubicBezTo>
                    <a:pt x="707" y="1393"/>
                    <a:pt x="714" y="1393"/>
                    <a:pt x="714" y="1393"/>
                  </a:cubicBezTo>
                  <a:cubicBezTo>
                    <a:pt x="716" y="1393"/>
                    <a:pt x="718" y="1395"/>
                    <a:pt x="719" y="1395"/>
                  </a:cubicBezTo>
                  <a:cubicBezTo>
                    <a:pt x="722" y="1395"/>
                    <a:pt x="727" y="1393"/>
                    <a:pt x="731" y="1393"/>
                  </a:cubicBezTo>
                  <a:cubicBezTo>
                    <a:pt x="734" y="1393"/>
                    <a:pt x="736" y="1394"/>
                    <a:pt x="739" y="1394"/>
                  </a:cubicBezTo>
                  <a:cubicBezTo>
                    <a:pt x="747" y="1393"/>
                    <a:pt x="755" y="1392"/>
                    <a:pt x="761" y="1389"/>
                  </a:cubicBezTo>
                  <a:cubicBezTo>
                    <a:pt x="765" y="1391"/>
                    <a:pt x="770" y="1391"/>
                    <a:pt x="775" y="1390"/>
                  </a:cubicBezTo>
                  <a:cubicBezTo>
                    <a:pt x="777" y="1390"/>
                    <a:pt x="780" y="1390"/>
                    <a:pt x="783" y="1389"/>
                  </a:cubicBezTo>
                  <a:cubicBezTo>
                    <a:pt x="786" y="1389"/>
                    <a:pt x="789" y="1388"/>
                    <a:pt x="792" y="1388"/>
                  </a:cubicBezTo>
                  <a:cubicBezTo>
                    <a:pt x="796" y="1387"/>
                    <a:pt x="806" y="1386"/>
                    <a:pt x="811" y="1386"/>
                  </a:cubicBezTo>
                  <a:cubicBezTo>
                    <a:pt x="814" y="1385"/>
                    <a:pt x="816" y="1387"/>
                    <a:pt x="818" y="1386"/>
                  </a:cubicBezTo>
                  <a:cubicBezTo>
                    <a:pt x="819" y="1386"/>
                    <a:pt x="819" y="1384"/>
                    <a:pt x="823" y="1384"/>
                  </a:cubicBezTo>
                  <a:cubicBezTo>
                    <a:pt x="827" y="1383"/>
                    <a:pt x="826" y="1385"/>
                    <a:pt x="831" y="1383"/>
                  </a:cubicBezTo>
                  <a:cubicBezTo>
                    <a:pt x="838" y="1382"/>
                    <a:pt x="844" y="1380"/>
                    <a:pt x="850" y="1378"/>
                  </a:cubicBezTo>
                  <a:cubicBezTo>
                    <a:pt x="857" y="1377"/>
                    <a:pt x="863" y="1375"/>
                    <a:pt x="870" y="1374"/>
                  </a:cubicBezTo>
                  <a:cubicBezTo>
                    <a:pt x="867" y="1380"/>
                    <a:pt x="873" y="1379"/>
                    <a:pt x="874" y="1382"/>
                  </a:cubicBezTo>
                  <a:cubicBezTo>
                    <a:pt x="878" y="1381"/>
                    <a:pt x="882" y="1380"/>
                    <a:pt x="886" y="1379"/>
                  </a:cubicBezTo>
                  <a:cubicBezTo>
                    <a:pt x="890" y="1379"/>
                    <a:pt x="893" y="1379"/>
                    <a:pt x="895" y="1380"/>
                  </a:cubicBezTo>
                  <a:cubicBezTo>
                    <a:pt x="887" y="1383"/>
                    <a:pt x="879" y="1384"/>
                    <a:pt x="871" y="1386"/>
                  </a:cubicBezTo>
                  <a:cubicBezTo>
                    <a:pt x="863" y="1388"/>
                    <a:pt x="856" y="1389"/>
                    <a:pt x="849" y="1391"/>
                  </a:cubicBezTo>
                  <a:cubicBezTo>
                    <a:pt x="846" y="1392"/>
                    <a:pt x="844" y="1394"/>
                    <a:pt x="841" y="1395"/>
                  </a:cubicBezTo>
                  <a:cubicBezTo>
                    <a:pt x="839" y="1395"/>
                    <a:pt x="837" y="1394"/>
                    <a:pt x="834" y="1395"/>
                  </a:cubicBezTo>
                  <a:cubicBezTo>
                    <a:pt x="832" y="1396"/>
                    <a:pt x="831" y="1398"/>
                    <a:pt x="829" y="1398"/>
                  </a:cubicBezTo>
                  <a:cubicBezTo>
                    <a:pt x="829" y="1398"/>
                    <a:pt x="826" y="1397"/>
                    <a:pt x="825" y="1397"/>
                  </a:cubicBezTo>
                  <a:cubicBezTo>
                    <a:pt x="811" y="1398"/>
                    <a:pt x="811" y="1405"/>
                    <a:pt x="802" y="1406"/>
                  </a:cubicBezTo>
                  <a:cubicBezTo>
                    <a:pt x="800" y="1404"/>
                    <a:pt x="809" y="1401"/>
                    <a:pt x="801" y="1402"/>
                  </a:cubicBezTo>
                  <a:cubicBezTo>
                    <a:pt x="801" y="1408"/>
                    <a:pt x="797" y="1402"/>
                    <a:pt x="798" y="1402"/>
                  </a:cubicBezTo>
                  <a:cubicBezTo>
                    <a:pt x="794" y="1402"/>
                    <a:pt x="790" y="1404"/>
                    <a:pt x="786" y="1405"/>
                  </a:cubicBezTo>
                  <a:cubicBezTo>
                    <a:pt x="780" y="1406"/>
                    <a:pt x="774" y="1407"/>
                    <a:pt x="767" y="1408"/>
                  </a:cubicBezTo>
                  <a:cubicBezTo>
                    <a:pt x="764" y="1408"/>
                    <a:pt x="760" y="1409"/>
                    <a:pt x="757" y="1409"/>
                  </a:cubicBezTo>
                  <a:cubicBezTo>
                    <a:pt x="754" y="1409"/>
                    <a:pt x="750" y="1409"/>
                    <a:pt x="747" y="1410"/>
                  </a:cubicBezTo>
                  <a:cubicBezTo>
                    <a:pt x="742" y="1410"/>
                    <a:pt x="736" y="1411"/>
                    <a:pt x="731" y="1412"/>
                  </a:cubicBezTo>
                  <a:cubicBezTo>
                    <a:pt x="728" y="1412"/>
                    <a:pt x="726" y="1413"/>
                    <a:pt x="723" y="1413"/>
                  </a:cubicBezTo>
                  <a:cubicBezTo>
                    <a:pt x="721" y="1412"/>
                    <a:pt x="718" y="1412"/>
                    <a:pt x="716" y="1411"/>
                  </a:cubicBezTo>
                  <a:cubicBezTo>
                    <a:pt x="718" y="1409"/>
                    <a:pt x="723" y="1410"/>
                    <a:pt x="727" y="1409"/>
                  </a:cubicBezTo>
                  <a:cubicBezTo>
                    <a:pt x="731" y="1409"/>
                    <a:pt x="735" y="1409"/>
                    <a:pt x="735" y="1406"/>
                  </a:cubicBezTo>
                  <a:cubicBezTo>
                    <a:pt x="730" y="1408"/>
                    <a:pt x="725" y="1406"/>
                    <a:pt x="723" y="1407"/>
                  </a:cubicBezTo>
                  <a:cubicBezTo>
                    <a:pt x="720" y="1407"/>
                    <a:pt x="719" y="1408"/>
                    <a:pt x="716" y="1408"/>
                  </a:cubicBezTo>
                  <a:cubicBezTo>
                    <a:pt x="711" y="1409"/>
                    <a:pt x="704" y="1406"/>
                    <a:pt x="700" y="1409"/>
                  </a:cubicBezTo>
                  <a:cubicBezTo>
                    <a:pt x="703" y="1410"/>
                    <a:pt x="708" y="1410"/>
                    <a:pt x="707" y="1412"/>
                  </a:cubicBezTo>
                  <a:cubicBezTo>
                    <a:pt x="703" y="1413"/>
                    <a:pt x="700" y="1413"/>
                    <a:pt x="697" y="1413"/>
                  </a:cubicBezTo>
                  <a:cubicBezTo>
                    <a:pt x="695" y="1413"/>
                    <a:pt x="693" y="1413"/>
                    <a:pt x="691" y="1412"/>
                  </a:cubicBezTo>
                  <a:cubicBezTo>
                    <a:pt x="690" y="1412"/>
                    <a:pt x="688" y="1412"/>
                    <a:pt x="686" y="1412"/>
                  </a:cubicBezTo>
                  <a:cubicBezTo>
                    <a:pt x="683" y="1412"/>
                    <a:pt x="680" y="1413"/>
                    <a:pt x="677" y="1413"/>
                  </a:cubicBezTo>
                  <a:cubicBezTo>
                    <a:pt x="672" y="1413"/>
                    <a:pt x="665" y="1412"/>
                    <a:pt x="658" y="1411"/>
                  </a:cubicBezTo>
                  <a:cubicBezTo>
                    <a:pt x="656" y="1411"/>
                    <a:pt x="656" y="1412"/>
                    <a:pt x="654" y="1412"/>
                  </a:cubicBezTo>
                  <a:cubicBezTo>
                    <a:pt x="651" y="1412"/>
                    <a:pt x="649" y="1411"/>
                    <a:pt x="646" y="1411"/>
                  </a:cubicBezTo>
                  <a:cubicBezTo>
                    <a:pt x="642" y="1412"/>
                    <a:pt x="628" y="1410"/>
                    <a:pt x="625" y="1409"/>
                  </a:cubicBezTo>
                  <a:cubicBezTo>
                    <a:pt x="624" y="1409"/>
                    <a:pt x="624" y="1407"/>
                    <a:pt x="623" y="1406"/>
                  </a:cubicBezTo>
                  <a:cubicBezTo>
                    <a:pt x="621" y="1406"/>
                    <a:pt x="616" y="1405"/>
                    <a:pt x="616" y="1406"/>
                  </a:cubicBezTo>
                  <a:cubicBezTo>
                    <a:pt x="618" y="1407"/>
                    <a:pt x="620" y="1407"/>
                    <a:pt x="619" y="1408"/>
                  </a:cubicBezTo>
                  <a:cubicBezTo>
                    <a:pt x="609" y="1409"/>
                    <a:pt x="594" y="1406"/>
                    <a:pt x="586" y="1404"/>
                  </a:cubicBezTo>
                  <a:cubicBezTo>
                    <a:pt x="584" y="1404"/>
                    <a:pt x="580" y="1404"/>
                    <a:pt x="577" y="1404"/>
                  </a:cubicBezTo>
                  <a:cubicBezTo>
                    <a:pt x="575" y="1404"/>
                    <a:pt x="575" y="1403"/>
                    <a:pt x="572" y="1402"/>
                  </a:cubicBezTo>
                  <a:cubicBezTo>
                    <a:pt x="563" y="1401"/>
                    <a:pt x="553" y="1398"/>
                    <a:pt x="543" y="1396"/>
                  </a:cubicBezTo>
                  <a:cubicBezTo>
                    <a:pt x="533" y="1394"/>
                    <a:pt x="523" y="1390"/>
                    <a:pt x="514" y="1388"/>
                  </a:cubicBezTo>
                  <a:cubicBezTo>
                    <a:pt x="511" y="1388"/>
                    <a:pt x="510" y="1389"/>
                    <a:pt x="508" y="1388"/>
                  </a:cubicBezTo>
                  <a:cubicBezTo>
                    <a:pt x="508" y="1388"/>
                    <a:pt x="505" y="1386"/>
                    <a:pt x="503" y="1386"/>
                  </a:cubicBezTo>
                  <a:cubicBezTo>
                    <a:pt x="502" y="1386"/>
                    <a:pt x="493" y="1385"/>
                    <a:pt x="497" y="1383"/>
                  </a:cubicBezTo>
                  <a:cubicBezTo>
                    <a:pt x="490" y="1380"/>
                    <a:pt x="492" y="1386"/>
                    <a:pt x="486" y="1383"/>
                  </a:cubicBezTo>
                  <a:cubicBezTo>
                    <a:pt x="482" y="1379"/>
                    <a:pt x="472" y="1377"/>
                    <a:pt x="465" y="1373"/>
                  </a:cubicBezTo>
                  <a:cubicBezTo>
                    <a:pt x="462" y="1372"/>
                    <a:pt x="462" y="1369"/>
                    <a:pt x="459" y="1369"/>
                  </a:cubicBezTo>
                  <a:cubicBezTo>
                    <a:pt x="456" y="1372"/>
                    <a:pt x="448" y="1365"/>
                    <a:pt x="442" y="1364"/>
                  </a:cubicBezTo>
                  <a:cubicBezTo>
                    <a:pt x="438" y="1363"/>
                    <a:pt x="434" y="1363"/>
                    <a:pt x="431" y="1362"/>
                  </a:cubicBezTo>
                  <a:cubicBezTo>
                    <a:pt x="429" y="1361"/>
                    <a:pt x="426" y="1358"/>
                    <a:pt x="424" y="1356"/>
                  </a:cubicBezTo>
                  <a:cubicBezTo>
                    <a:pt x="421" y="1355"/>
                    <a:pt x="417" y="1352"/>
                    <a:pt x="414" y="1351"/>
                  </a:cubicBezTo>
                  <a:cubicBezTo>
                    <a:pt x="410" y="1349"/>
                    <a:pt x="406" y="1349"/>
                    <a:pt x="402" y="1347"/>
                  </a:cubicBezTo>
                  <a:cubicBezTo>
                    <a:pt x="399" y="1345"/>
                    <a:pt x="397" y="1342"/>
                    <a:pt x="394" y="1340"/>
                  </a:cubicBezTo>
                  <a:cubicBezTo>
                    <a:pt x="389" y="1339"/>
                    <a:pt x="395" y="1344"/>
                    <a:pt x="391" y="1343"/>
                  </a:cubicBezTo>
                  <a:cubicBezTo>
                    <a:pt x="389" y="1341"/>
                    <a:pt x="386" y="1340"/>
                    <a:pt x="383" y="1339"/>
                  </a:cubicBezTo>
                  <a:cubicBezTo>
                    <a:pt x="381" y="1338"/>
                    <a:pt x="378" y="1336"/>
                    <a:pt x="375" y="1334"/>
                  </a:cubicBezTo>
                  <a:cubicBezTo>
                    <a:pt x="372" y="1332"/>
                    <a:pt x="372" y="1330"/>
                    <a:pt x="368" y="1328"/>
                  </a:cubicBezTo>
                  <a:cubicBezTo>
                    <a:pt x="366" y="1327"/>
                    <a:pt x="363" y="1326"/>
                    <a:pt x="360" y="1324"/>
                  </a:cubicBezTo>
                  <a:cubicBezTo>
                    <a:pt x="352" y="1320"/>
                    <a:pt x="340" y="1312"/>
                    <a:pt x="333" y="1307"/>
                  </a:cubicBezTo>
                  <a:cubicBezTo>
                    <a:pt x="329" y="1304"/>
                    <a:pt x="327" y="1301"/>
                    <a:pt x="324" y="1298"/>
                  </a:cubicBezTo>
                  <a:cubicBezTo>
                    <a:pt x="322" y="1297"/>
                    <a:pt x="318" y="1296"/>
                    <a:pt x="316" y="1294"/>
                  </a:cubicBezTo>
                  <a:cubicBezTo>
                    <a:pt x="314" y="1293"/>
                    <a:pt x="312" y="1290"/>
                    <a:pt x="309" y="1289"/>
                  </a:cubicBezTo>
                  <a:cubicBezTo>
                    <a:pt x="307" y="1287"/>
                    <a:pt x="303" y="1286"/>
                    <a:pt x="301" y="1285"/>
                  </a:cubicBezTo>
                  <a:cubicBezTo>
                    <a:pt x="299" y="1283"/>
                    <a:pt x="297" y="1280"/>
                    <a:pt x="294" y="1278"/>
                  </a:cubicBezTo>
                  <a:cubicBezTo>
                    <a:pt x="294" y="1278"/>
                    <a:pt x="292" y="1278"/>
                    <a:pt x="290" y="1276"/>
                  </a:cubicBezTo>
                  <a:cubicBezTo>
                    <a:pt x="287" y="1274"/>
                    <a:pt x="287" y="1272"/>
                    <a:pt x="285" y="1271"/>
                  </a:cubicBezTo>
                  <a:cubicBezTo>
                    <a:pt x="282" y="1268"/>
                    <a:pt x="279" y="1268"/>
                    <a:pt x="277" y="1266"/>
                  </a:cubicBezTo>
                  <a:cubicBezTo>
                    <a:pt x="274" y="1264"/>
                    <a:pt x="274" y="1261"/>
                    <a:pt x="271" y="1259"/>
                  </a:cubicBezTo>
                  <a:cubicBezTo>
                    <a:pt x="269" y="1258"/>
                    <a:pt x="266" y="1257"/>
                    <a:pt x="265" y="1256"/>
                  </a:cubicBezTo>
                  <a:cubicBezTo>
                    <a:pt x="262" y="1254"/>
                    <a:pt x="261" y="1251"/>
                    <a:pt x="259" y="1249"/>
                  </a:cubicBezTo>
                  <a:cubicBezTo>
                    <a:pt x="255" y="1246"/>
                    <a:pt x="252" y="1243"/>
                    <a:pt x="248" y="1240"/>
                  </a:cubicBezTo>
                  <a:cubicBezTo>
                    <a:pt x="244" y="1236"/>
                    <a:pt x="240" y="1233"/>
                    <a:pt x="237" y="1229"/>
                  </a:cubicBezTo>
                  <a:cubicBezTo>
                    <a:pt x="235" y="1228"/>
                    <a:pt x="233" y="1226"/>
                    <a:pt x="231" y="1224"/>
                  </a:cubicBezTo>
                  <a:cubicBezTo>
                    <a:pt x="229" y="1222"/>
                    <a:pt x="227" y="1220"/>
                    <a:pt x="225" y="1219"/>
                  </a:cubicBezTo>
                  <a:cubicBezTo>
                    <a:pt x="221" y="1215"/>
                    <a:pt x="218" y="1211"/>
                    <a:pt x="214" y="1208"/>
                  </a:cubicBezTo>
                  <a:cubicBezTo>
                    <a:pt x="213" y="1206"/>
                    <a:pt x="211" y="1202"/>
                    <a:pt x="209" y="1200"/>
                  </a:cubicBezTo>
                  <a:cubicBezTo>
                    <a:pt x="206" y="1198"/>
                    <a:pt x="205" y="1199"/>
                    <a:pt x="203" y="1196"/>
                  </a:cubicBezTo>
                  <a:cubicBezTo>
                    <a:pt x="201" y="1194"/>
                    <a:pt x="201" y="1193"/>
                    <a:pt x="199" y="1190"/>
                  </a:cubicBezTo>
                  <a:cubicBezTo>
                    <a:pt x="197" y="1188"/>
                    <a:pt x="194" y="1186"/>
                    <a:pt x="194" y="1185"/>
                  </a:cubicBezTo>
                  <a:cubicBezTo>
                    <a:pt x="192" y="1183"/>
                    <a:pt x="193" y="1181"/>
                    <a:pt x="190" y="1179"/>
                  </a:cubicBezTo>
                  <a:cubicBezTo>
                    <a:pt x="189" y="1177"/>
                    <a:pt x="186" y="1176"/>
                    <a:pt x="185" y="1174"/>
                  </a:cubicBezTo>
                  <a:cubicBezTo>
                    <a:pt x="184" y="1173"/>
                    <a:pt x="178" y="1165"/>
                    <a:pt x="177" y="1162"/>
                  </a:cubicBezTo>
                  <a:cubicBezTo>
                    <a:pt x="174" y="1159"/>
                    <a:pt x="172" y="1156"/>
                    <a:pt x="169" y="1152"/>
                  </a:cubicBezTo>
                  <a:cubicBezTo>
                    <a:pt x="166" y="1149"/>
                    <a:pt x="163" y="1145"/>
                    <a:pt x="160" y="1140"/>
                  </a:cubicBezTo>
                  <a:cubicBezTo>
                    <a:pt x="157" y="1136"/>
                    <a:pt x="154" y="1132"/>
                    <a:pt x="151" y="1127"/>
                  </a:cubicBezTo>
                  <a:cubicBezTo>
                    <a:pt x="148" y="1123"/>
                    <a:pt x="145" y="1118"/>
                    <a:pt x="142" y="1113"/>
                  </a:cubicBezTo>
                  <a:cubicBezTo>
                    <a:pt x="139" y="1109"/>
                    <a:pt x="136" y="1104"/>
                    <a:pt x="133" y="1099"/>
                  </a:cubicBezTo>
                  <a:cubicBezTo>
                    <a:pt x="131" y="1095"/>
                    <a:pt x="128" y="1090"/>
                    <a:pt x="126" y="1086"/>
                  </a:cubicBezTo>
                  <a:cubicBezTo>
                    <a:pt x="120" y="1077"/>
                    <a:pt x="115" y="1070"/>
                    <a:pt x="112" y="1064"/>
                  </a:cubicBezTo>
                  <a:cubicBezTo>
                    <a:pt x="110" y="1061"/>
                    <a:pt x="107" y="1058"/>
                    <a:pt x="106" y="1055"/>
                  </a:cubicBezTo>
                  <a:cubicBezTo>
                    <a:pt x="106" y="1055"/>
                    <a:pt x="106" y="1052"/>
                    <a:pt x="106" y="1052"/>
                  </a:cubicBezTo>
                  <a:cubicBezTo>
                    <a:pt x="106" y="1048"/>
                    <a:pt x="103" y="1045"/>
                    <a:pt x="101" y="1041"/>
                  </a:cubicBezTo>
                  <a:cubicBezTo>
                    <a:pt x="99" y="1037"/>
                    <a:pt x="96" y="1030"/>
                    <a:pt x="94" y="1026"/>
                  </a:cubicBezTo>
                  <a:cubicBezTo>
                    <a:pt x="92" y="1021"/>
                    <a:pt x="91" y="1015"/>
                    <a:pt x="89" y="1011"/>
                  </a:cubicBezTo>
                  <a:cubicBezTo>
                    <a:pt x="88" y="1010"/>
                    <a:pt x="86" y="1008"/>
                    <a:pt x="85" y="1005"/>
                  </a:cubicBezTo>
                  <a:cubicBezTo>
                    <a:pt x="84" y="1003"/>
                    <a:pt x="85" y="1002"/>
                    <a:pt x="84" y="1000"/>
                  </a:cubicBezTo>
                  <a:cubicBezTo>
                    <a:pt x="82" y="996"/>
                    <a:pt x="80" y="992"/>
                    <a:pt x="79" y="987"/>
                  </a:cubicBezTo>
                  <a:cubicBezTo>
                    <a:pt x="77" y="983"/>
                    <a:pt x="75" y="978"/>
                    <a:pt x="73" y="973"/>
                  </a:cubicBezTo>
                  <a:cubicBezTo>
                    <a:pt x="72" y="968"/>
                    <a:pt x="70" y="963"/>
                    <a:pt x="68" y="957"/>
                  </a:cubicBezTo>
                  <a:cubicBezTo>
                    <a:pt x="66" y="952"/>
                    <a:pt x="64" y="946"/>
                    <a:pt x="63" y="941"/>
                  </a:cubicBezTo>
                  <a:cubicBezTo>
                    <a:pt x="61" y="936"/>
                    <a:pt x="60" y="930"/>
                    <a:pt x="58" y="925"/>
                  </a:cubicBezTo>
                  <a:cubicBezTo>
                    <a:pt x="56" y="920"/>
                    <a:pt x="53" y="917"/>
                    <a:pt x="52" y="912"/>
                  </a:cubicBezTo>
                  <a:cubicBezTo>
                    <a:pt x="49" y="903"/>
                    <a:pt x="48" y="895"/>
                    <a:pt x="46" y="891"/>
                  </a:cubicBezTo>
                  <a:cubicBezTo>
                    <a:pt x="45" y="891"/>
                    <a:pt x="44" y="892"/>
                    <a:pt x="44" y="891"/>
                  </a:cubicBezTo>
                  <a:cubicBezTo>
                    <a:pt x="44" y="891"/>
                    <a:pt x="43" y="888"/>
                    <a:pt x="42" y="888"/>
                  </a:cubicBezTo>
                  <a:cubicBezTo>
                    <a:pt x="41" y="888"/>
                    <a:pt x="40" y="891"/>
                    <a:pt x="39" y="890"/>
                  </a:cubicBezTo>
                  <a:cubicBezTo>
                    <a:pt x="37" y="889"/>
                    <a:pt x="35" y="882"/>
                    <a:pt x="34" y="884"/>
                  </a:cubicBezTo>
                  <a:cubicBezTo>
                    <a:pt x="32" y="885"/>
                    <a:pt x="31" y="892"/>
                    <a:pt x="32" y="898"/>
                  </a:cubicBezTo>
                  <a:cubicBezTo>
                    <a:pt x="32" y="901"/>
                    <a:pt x="35" y="904"/>
                    <a:pt x="36" y="908"/>
                  </a:cubicBezTo>
                  <a:cubicBezTo>
                    <a:pt x="37" y="911"/>
                    <a:pt x="36" y="912"/>
                    <a:pt x="37" y="915"/>
                  </a:cubicBezTo>
                  <a:cubicBezTo>
                    <a:pt x="37" y="918"/>
                    <a:pt x="38" y="918"/>
                    <a:pt x="39" y="921"/>
                  </a:cubicBezTo>
                  <a:cubicBezTo>
                    <a:pt x="40" y="924"/>
                    <a:pt x="39" y="925"/>
                    <a:pt x="40" y="928"/>
                  </a:cubicBezTo>
                  <a:cubicBezTo>
                    <a:pt x="41" y="932"/>
                    <a:pt x="44" y="937"/>
                    <a:pt x="45" y="942"/>
                  </a:cubicBezTo>
                  <a:cubicBezTo>
                    <a:pt x="46" y="945"/>
                    <a:pt x="47" y="950"/>
                    <a:pt x="48" y="954"/>
                  </a:cubicBezTo>
                  <a:cubicBezTo>
                    <a:pt x="50" y="958"/>
                    <a:pt x="51" y="962"/>
                    <a:pt x="53" y="966"/>
                  </a:cubicBezTo>
                  <a:cubicBezTo>
                    <a:pt x="55" y="972"/>
                    <a:pt x="58" y="978"/>
                    <a:pt x="60" y="983"/>
                  </a:cubicBezTo>
                  <a:cubicBezTo>
                    <a:pt x="62" y="989"/>
                    <a:pt x="63" y="992"/>
                    <a:pt x="65" y="997"/>
                  </a:cubicBezTo>
                  <a:cubicBezTo>
                    <a:pt x="68" y="1003"/>
                    <a:pt x="70" y="1010"/>
                    <a:pt x="73" y="1018"/>
                  </a:cubicBezTo>
                  <a:cubicBezTo>
                    <a:pt x="76" y="1025"/>
                    <a:pt x="79" y="1033"/>
                    <a:pt x="82" y="1040"/>
                  </a:cubicBezTo>
                  <a:cubicBezTo>
                    <a:pt x="85" y="1048"/>
                    <a:pt x="89" y="1055"/>
                    <a:pt x="92" y="1062"/>
                  </a:cubicBezTo>
                  <a:cubicBezTo>
                    <a:pt x="95" y="1068"/>
                    <a:pt x="98" y="1075"/>
                    <a:pt x="102" y="1079"/>
                  </a:cubicBezTo>
                  <a:cubicBezTo>
                    <a:pt x="103" y="1081"/>
                    <a:pt x="105" y="1083"/>
                    <a:pt x="107" y="1085"/>
                  </a:cubicBezTo>
                  <a:cubicBezTo>
                    <a:pt x="109" y="1089"/>
                    <a:pt x="111" y="1094"/>
                    <a:pt x="114" y="1099"/>
                  </a:cubicBezTo>
                  <a:cubicBezTo>
                    <a:pt x="115" y="1102"/>
                    <a:pt x="116" y="1104"/>
                    <a:pt x="117" y="1106"/>
                  </a:cubicBezTo>
                  <a:cubicBezTo>
                    <a:pt x="118" y="1109"/>
                    <a:pt x="119" y="1111"/>
                    <a:pt x="121" y="1113"/>
                  </a:cubicBezTo>
                  <a:cubicBezTo>
                    <a:pt x="122" y="1115"/>
                    <a:pt x="125" y="1117"/>
                    <a:pt x="127" y="1120"/>
                  </a:cubicBezTo>
                  <a:cubicBezTo>
                    <a:pt x="128" y="1122"/>
                    <a:pt x="130" y="1126"/>
                    <a:pt x="131" y="1128"/>
                  </a:cubicBezTo>
                  <a:cubicBezTo>
                    <a:pt x="133" y="1130"/>
                    <a:pt x="134" y="1133"/>
                    <a:pt x="136" y="1136"/>
                  </a:cubicBezTo>
                  <a:cubicBezTo>
                    <a:pt x="138" y="1139"/>
                    <a:pt x="140" y="1142"/>
                    <a:pt x="142" y="1145"/>
                  </a:cubicBezTo>
                  <a:cubicBezTo>
                    <a:pt x="145" y="1149"/>
                    <a:pt x="149" y="1154"/>
                    <a:pt x="153" y="1158"/>
                  </a:cubicBezTo>
                  <a:cubicBezTo>
                    <a:pt x="157" y="1163"/>
                    <a:pt x="161" y="1167"/>
                    <a:pt x="165" y="1171"/>
                  </a:cubicBezTo>
                  <a:cubicBezTo>
                    <a:pt x="166" y="1173"/>
                    <a:pt x="168" y="1177"/>
                    <a:pt x="170" y="1179"/>
                  </a:cubicBezTo>
                  <a:cubicBezTo>
                    <a:pt x="175" y="1187"/>
                    <a:pt x="183" y="1195"/>
                    <a:pt x="187" y="1200"/>
                  </a:cubicBezTo>
                  <a:cubicBezTo>
                    <a:pt x="189" y="1203"/>
                    <a:pt x="190" y="1206"/>
                    <a:pt x="192" y="1208"/>
                  </a:cubicBezTo>
                  <a:cubicBezTo>
                    <a:pt x="195" y="1213"/>
                    <a:pt x="201" y="1217"/>
                    <a:pt x="202" y="1219"/>
                  </a:cubicBezTo>
                  <a:cubicBezTo>
                    <a:pt x="208" y="1225"/>
                    <a:pt x="207" y="1229"/>
                    <a:pt x="214" y="1230"/>
                  </a:cubicBezTo>
                  <a:cubicBezTo>
                    <a:pt x="216" y="1232"/>
                    <a:pt x="218" y="1235"/>
                    <a:pt x="219" y="1237"/>
                  </a:cubicBezTo>
                  <a:cubicBezTo>
                    <a:pt x="220" y="1240"/>
                    <a:pt x="221" y="1242"/>
                    <a:pt x="223" y="1244"/>
                  </a:cubicBezTo>
                  <a:cubicBezTo>
                    <a:pt x="224" y="1245"/>
                    <a:pt x="228" y="1248"/>
                    <a:pt x="230" y="1250"/>
                  </a:cubicBezTo>
                  <a:cubicBezTo>
                    <a:pt x="232" y="1251"/>
                    <a:pt x="234" y="1255"/>
                    <a:pt x="234" y="1256"/>
                  </a:cubicBezTo>
                  <a:cubicBezTo>
                    <a:pt x="230" y="1253"/>
                    <a:pt x="224" y="1247"/>
                    <a:pt x="219" y="1242"/>
                  </a:cubicBezTo>
                  <a:cubicBezTo>
                    <a:pt x="213" y="1237"/>
                    <a:pt x="208" y="1232"/>
                    <a:pt x="205" y="1229"/>
                  </a:cubicBezTo>
                  <a:cubicBezTo>
                    <a:pt x="201" y="1225"/>
                    <a:pt x="197" y="1221"/>
                    <a:pt x="193" y="1217"/>
                  </a:cubicBezTo>
                  <a:cubicBezTo>
                    <a:pt x="189" y="1213"/>
                    <a:pt x="186" y="1209"/>
                    <a:pt x="183" y="1206"/>
                  </a:cubicBezTo>
                  <a:cubicBezTo>
                    <a:pt x="181" y="1204"/>
                    <a:pt x="178" y="1204"/>
                    <a:pt x="176" y="1202"/>
                  </a:cubicBezTo>
                  <a:cubicBezTo>
                    <a:pt x="175" y="1201"/>
                    <a:pt x="173" y="1199"/>
                    <a:pt x="172" y="1199"/>
                  </a:cubicBezTo>
                  <a:cubicBezTo>
                    <a:pt x="166" y="1194"/>
                    <a:pt x="167" y="1191"/>
                    <a:pt x="163" y="1186"/>
                  </a:cubicBezTo>
                  <a:cubicBezTo>
                    <a:pt x="160" y="1182"/>
                    <a:pt x="155" y="1180"/>
                    <a:pt x="150" y="1175"/>
                  </a:cubicBezTo>
                  <a:cubicBezTo>
                    <a:pt x="147" y="1172"/>
                    <a:pt x="145" y="1167"/>
                    <a:pt x="142" y="1163"/>
                  </a:cubicBezTo>
                  <a:cubicBezTo>
                    <a:pt x="140" y="1162"/>
                    <a:pt x="138" y="1160"/>
                    <a:pt x="136" y="1158"/>
                  </a:cubicBezTo>
                  <a:cubicBezTo>
                    <a:pt x="134" y="1156"/>
                    <a:pt x="132" y="1152"/>
                    <a:pt x="130" y="1150"/>
                  </a:cubicBezTo>
                  <a:cubicBezTo>
                    <a:pt x="128" y="1148"/>
                    <a:pt x="125" y="1146"/>
                    <a:pt x="123" y="1144"/>
                  </a:cubicBezTo>
                  <a:cubicBezTo>
                    <a:pt x="120" y="1142"/>
                    <a:pt x="118" y="1141"/>
                    <a:pt x="115" y="1138"/>
                  </a:cubicBezTo>
                  <a:cubicBezTo>
                    <a:pt x="113" y="1140"/>
                    <a:pt x="117" y="1144"/>
                    <a:pt x="115" y="1145"/>
                  </a:cubicBezTo>
                  <a:cubicBezTo>
                    <a:pt x="115" y="1145"/>
                    <a:pt x="110" y="1138"/>
                    <a:pt x="109" y="1142"/>
                  </a:cubicBezTo>
                  <a:cubicBezTo>
                    <a:pt x="112" y="1151"/>
                    <a:pt x="118" y="1157"/>
                    <a:pt x="123" y="1165"/>
                  </a:cubicBezTo>
                  <a:cubicBezTo>
                    <a:pt x="128" y="1170"/>
                    <a:pt x="132" y="1177"/>
                    <a:pt x="136" y="1182"/>
                  </a:cubicBezTo>
                  <a:cubicBezTo>
                    <a:pt x="137" y="1184"/>
                    <a:pt x="139" y="1183"/>
                    <a:pt x="140" y="1185"/>
                  </a:cubicBezTo>
                  <a:cubicBezTo>
                    <a:pt x="142" y="1187"/>
                    <a:pt x="142" y="1189"/>
                    <a:pt x="144" y="1192"/>
                  </a:cubicBezTo>
                  <a:cubicBezTo>
                    <a:pt x="148" y="1196"/>
                    <a:pt x="153" y="1201"/>
                    <a:pt x="157" y="1206"/>
                  </a:cubicBezTo>
                  <a:cubicBezTo>
                    <a:pt x="162" y="1210"/>
                    <a:pt x="165" y="1215"/>
                    <a:pt x="170" y="1220"/>
                  </a:cubicBezTo>
                  <a:cubicBezTo>
                    <a:pt x="172" y="1223"/>
                    <a:pt x="176" y="1225"/>
                    <a:pt x="178" y="1228"/>
                  </a:cubicBezTo>
                  <a:cubicBezTo>
                    <a:pt x="186" y="1235"/>
                    <a:pt x="193" y="1245"/>
                    <a:pt x="202" y="1252"/>
                  </a:cubicBezTo>
                  <a:cubicBezTo>
                    <a:pt x="205" y="1255"/>
                    <a:pt x="208" y="1257"/>
                    <a:pt x="211" y="1259"/>
                  </a:cubicBezTo>
                  <a:cubicBezTo>
                    <a:pt x="217" y="1264"/>
                    <a:pt x="223" y="1271"/>
                    <a:pt x="229" y="1276"/>
                  </a:cubicBezTo>
                  <a:cubicBezTo>
                    <a:pt x="232" y="1279"/>
                    <a:pt x="236" y="1281"/>
                    <a:pt x="240" y="1284"/>
                  </a:cubicBezTo>
                  <a:cubicBezTo>
                    <a:pt x="245" y="1288"/>
                    <a:pt x="251" y="1293"/>
                    <a:pt x="256" y="1298"/>
                  </a:cubicBezTo>
                  <a:cubicBezTo>
                    <a:pt x="262" y="1302"/>
                    <a:pt x="268" y="1307"/>
                    <a:pt x="273" y="1311"/>
                  </a:cubicBezTo>
                  <a:cubicBezTo>
                    <a:pt x="276" y="1313"/>
                    <a:pt x="279" y="1316"/>
                    <a:pt x="283" y="1318"/>
                  </a:cubicBezTo>
                  <a:cubicBezTo>
                    <a:pt x="286" y="1320"/>
                    <a:pt x="290" y="1323"/>
                    <a:pt x="293" y="1325"/>
                  </a:cubicBezTo>
                  <a:cubicBezTo>
                    <a:pt x="301" y="1329"/>
                    <a:pt x="308" y="1334"/>
                    <a:pt x="313" y="1337"/>
                  </a:cubicBezTo>
                  <a:cubicBezTo>
                    <a:pt x="316" y="1339"/>
                    <a:pt x="317" y="1341"/>
                    <a:pt x="319" y="1342"/>
                  </a:cubicBezTo>
                  <a:cubicBezTo>
                    <a:pt x="319" y="1342"/>
                    <a:pt x="323" y="1343"/>
                    <a:pt x="326" y="1344"/>
                  </a:cubicBezTo>
                  <a:cubicBezTo>
                    <a:pt x="328" y="1346"/>
                    <a:pt x="327" y="1347"/>
                    <a:pt x="330" y="1348"/>
                  </a:cubicBezTo>
                  <a:cubicBezTo>
                    <a:pt x="332" y="1349"/>
                    <a:pt x="335" y="1349"/>
                    <a:pt x="337" y="1351"/>
                  </a:cubicBezTo>
                  <a:cubicBezTo>
                    <a:pt x="338" y="1351"/>
                    <a:pt x="339" y="1353"/>
                    <a:pt x="342" y="1354"/>
                  </a:cubicBezTo>
                  <a:cubicBezTo>
                    <a:pt x="348" y="1358"/>
                    <a:pt x="355" y="1362"/>
                    <a:pt x="362" y="1366"/>
                  </a:cubicBezTo>
                  <a:cubicBezTo>
                    <a:pt x="366" y="1368"/>
                    <a:pt x="369" y="1370"/>
                    <a:pt x="373" y="1372"/>
                  </a:cubicBezTo>
                  <a:cubicBezTo>
                    <a:pt x="376" y="1374"/>
                    <a:pt x="380" y="1375"/>
                    <a:pt x="383" y="1377"/>
                  </a:cubicBezTo>
                  <a:cubicBezTo>
                    <a:pt x="386" y="1378"/>
                    <a:pt x="389" y="1378"/>
                    <a:pt x="392" y="1379"/>
                  </a:cubicBezTo>
                  <a:cubicBezTo>
                    <a:pt x="396" y="1382"/>
                    <a:pt x="400" y="1385"/>
                    <a:pt x="405" y="1388"/>
                  </a:cubicBezTo>
                  <a:cubicBezTo>
                    <a:pt x="409" y="1390"/>
                    <a:pt x="413" y="1391"/>
                    <a:pt x="419" y="1393"/>
                  </a:cubicBezTo>
                  <a:cubicBezTo>
                    <a:pt x="421" y="1394"/>
                    <a:pt x="421" y="1396"/>
                    <a:pt x="425" y="1397"/>
                  </a:cubicBezTo>
                  <a:cubicBezTo>
                    <a:pt x="430" y="1399"/>
                    <a:pt x="432" y="1400"/>
                    <a:pt x="437" y="1402"/>
                  </a:cubicBezTo>
                  <a:cubicBezTo>
                    <a:pt x="440" y="1403"/>
                    <a:pt x="441" y="1402"/>
                    <a:pt x="444" y="1404"/>
                  </a:cubicBezTo>
                  <a:cubicBezTo>
                    <a:pt x="448" y="1406"/>
                    <a:pt x="452" y="1408"/>
                    <a:pt x="456" y="1410"/>
                  </a:cubicBezTo>
                  <a:cubicBezTo>
                    <a:pt x="459" y="1411"/>
                    <a:pt x="462" y="1410"/>
                    <a:pt x="466" y="1411"/>
                  </a:cubicBezTo>
                  <a:cubicBezTo>
                    <a:pt x="467" y="1411"/>
                    <a:pt x="469" y="1412"/>
                    <a:pt x="471" y="1413"/>
                  </a:cubicBezTo>
                  <a:cubicBezTo>
                    <a:pt x="479" y="1417"/>
                    <a:pt x="491" y="1421"/>
                    <a:pt x="503" y="1424"/>
                  </a:cubicBezTo>
                  <a:cubicBezTo>
                    <a:pt x="509" y="1426"/>
                    <a:pt x="515" y="1427"/>
                    <a:pt x="520" y="1429"/>
                  </a:cubicBezTo>
                  <a:cubicBezTo>
                    <a:pt x="526" y="1430"/>
                    <a:pt x="531" y="1431"/>
                    <a:pt x="535" y="1432"/>
                  </a:cubicBezTo>
                  <a:cubicBezTo>
                    <a:pt x="538" y="1433"/>
                    <a:pt x="538" y="1434"/>
                    <a:pt x="541" y="1434"/>
                  </a:cubicBezTo>
                  <a:cubicBezTo>
                    <a:pt x="541" y="1434"/>
                    <a:pt x="542" y="1433"/>
                    <a:pt x="543" y="1433"/>
                  </a:cubicBezTo>
                  <a:cubicBezTo>
                    <a:pt x="550" y="1433"/>
                    <a:pt x="556" y="1438"/>
                    <a:pt x="561" y="1439"/>
                  </a:cubicBezTo>
                  <a:cubicBezTo>
                    <a:pt x="565" y="1440"/>
                    <a:pt x="569" y="1439"/>
                    <a:pt x="574" y="1440"/>
                  </a:cubicBezTo>
                  <a:cubicBezTo>
                    <a:pt x="581" y="1441"/>
                    <a:pt x="588" y="1443"/>
                    <a:pt x="598" y="1445"/>
                  </a:cubicBezTo>
                  <a:cubicBezTo>
                    <a:pt x="602" y="1445"/>
                    <a:pt x="608" y="1446"/>
                    <a:pt x="613" y="1446"/>
                  </a:cubicBezTo>
                  <a:cubicBezTo>
                    <a:pt x="618" y="1446"/>
                    <a:pt x="623" y="1447"/>
                    <a:pt x="627" y="1447"/>
                  </a:cubicBezTo>
                  <a:cubicBezTo>
                    <a:pt x="630" y="1447"/>
                    <a:pt x="634" y="1448"/>
                    <a:pt x="637" y="1449"/>
                  </a:cubicBezTo>
                  <a:cubicBezTo>
                    <a:pt x="642" y="1449"/>
                    <a:pt x="648" y="1449"/>
                    <a:pt x="654" y="1449"/>
                  </a:cubicBezTo>
                  <a:cubicBezTo>
                    <a:pt x="660" y="1449"/>
                    <a:pt x="666" y="1449"/>
                    <a:pt x="672" y="1449"/>
                  </a:cubicBezTo>
                  <a:cubicBezTo>
                    <a:pt x="675" y="1450"/>
                    <a:pt x="679" y="1451"/>
                    <a:pt x="679" y="1451"/>
                  </a:cubicBezTo>
                  <a:cubicBezTo>
                    <a:pt x="682" y="1451"/>
                    <a:pt x="683" y="1450"/>
                    <a:pt x="687" y="1450"/>
                  </a:cubicBezTo>
                  <a:cubicBezTo>
                    <a:pt x="689" y="1450"/>
                    <a:pt x="691" y="1452"/>
                    <a:pt x="692" y="1452"/>
                  </a:cubicBezTo>
                  <a:cubicBezTo>
                    <a:pt x="695" y="1452"/>
                    <a:pt x="696" y="1451"/>
                    <a:pt x="698" y="1451"/>
                  </a:cubicBezTo>
                  <a:cubicBezTo>
                    <a:pt x="702" y="1451"/>
                    <a:pt x="702" y="1452"/>
                    <a:pt x="705" y="1452"/>
                  </a:cubicBezTo>
                  <a:cubicBezTo>
                    <a:pt x="712" y="1452"/>
                    <a:pt x="718" y="1451"/>
                    <a:pt x="724" y="1451"/>
                  </a:cubicBezTo>
                  <a:cubicBezTo>
                    <a:pt x="731" y="1450"/>
                    <a:pt x="737" y="1450"/>
                    <a:pt x="743" y="1450"/>
                  </a:cubicBezTo>
                  <a:cubicBezTo>
                    <a:pt x="745" y="1450"/>
                    <a:pt x="748" y="1451"/>
                    <a:pt x="750" y="1451"/>
                  </a:cubicBezTo>
                  <a:cubicBezTo>
                    <a:pt x="751" y="1451"/>
                    <a:pt x="755" y="1449"/>
                    <a:pt x="756" y="1449"/>
                  </a:cubicBezTo>
                  <a:cubicBezTo>
                    <a:pt x="758" y="1449"/>
                    <a:pt x="762" y="1449"/>
                    <a:pt x="765" y="1448"/>
                  </a:cubicBezTo>
                  <a:cubicBezTo>
                    <a:pt x="768" y="1447"/>
                    <a:pt x="770" y="1444"/>
                    <a:pt x="774" y="1444"/>
                  </a:cubicBezTo>
                  <a:cubicBezTo>
                    <a:pt x="779" y="1446"/>
                    <a:pt x="786" y="1446"/>
                    <a:pt x="794" y="1445"/>
                  </a:cubicBezTo>
                  <a:cubicBezTo>
                    <a:pt x="802" y="1444"/>
                    <a:pt x="810" y="1442"/>
                    <a:pt x="818" y="1441"/>
                  </a:cubicBezTo>
                  <a:cubicBezTo>
                    <a:pt x="822" y="1440"/>
                    <a:pt x="825" y="1440"/>
                    <a:pt x="828" y="1440"/>
                  </a:cubicBezTo>
                  <a:cubicBezTo>
                    <a:pt x="832" y="1440"/>
                    <a:pt x="835" y="1439"/>
                    <a:pt x="839" y="1439"/>
                  </a:cubicBezTo>
                  <a:cubicBezTo>
                    <a:pt x="841" y="1438"/>
                    <a:pt x="845" y="1436"/>
                    <a:pt x="848" y="1436"/>
                  </a:cubicBezTo>
                  <a:cubicBezTo>
                    <a:pt x="851" y="1435"/>
                    <a:pt x="852" y="1436"/>
                    <a:pt x="855" y="1435"/>
                  </a:cubicBezTo>
                  <a:cubicBezTo>
                    <a:pt x="860" y="1434"/>
                    <a:pt x="864" y="1432"/>
                    <a:pt x="869" y="1430"/>
                  </a:cubicBezTo>
                  <a:cubicBezTo>
                    <a:pt x="877" y="1428"/>
                    <a:pt x="886" y="1427"/>
                    <a:pt x="895" y="1424"/>
                  </a:cubicBezTo>
                  <a:cubicBezTo>
                    <a:pt x="903" y="1422"/>
                    <a:pt x="908" y="1419"/>
                    <a:pt x="914" y="1417"/>
                  </a:cubicBezTo>
                  <a:cubicBezTo>
                    <a:pt x="917" y="1417"/>
                    <a:pt x="920" y="1417"/>
                    <a:pt x="923" y="1416"/>
                  </a:cubicBezTo>
                  <a:cubicBezTo>
                    <a:pt x="925" y="1416"/>
                    <a:pt x="929" y="1413"/>
                    <a:pt x="932" y="1412"/>
                  </a:cubicBezTo>
                  <a:cubicBezTo>
                    <a:pt x="943" y="1407"/>
                    <a:pt x="960" y="1403"/>
                    <a:pt x="967" y="1399"/>
                  </a:cubicBezTo>
                  <a:cubicBezTo>
                    <a:pt x="968" y="1398"/>
                    <a:pt x="968" y="1397"/>
                    <a:pt x="970" y="1396"/>
                  </a:cubicBezTo>
                  <a:cubicBezTo>
                    <a:pt x="971" y="1396"/>
                    <a:pt x="975" y="1396"/>
                    <a:pt x="977" y="1395"/>
                  </a:cubicBezTo>
                  <a:cubicBezTo>
                    <a:pt x="986" y="1392"/>
                    <a:pt x="993" y="1388"/>
                    <a:pt x="999" y="1385"/>
                  </a:cubicBezTo>
                  <a:cubicBezTo>
                    <a:pt x="1003" y="1383"/>
                    <a:pt x="1007" y="1382"/>
                    <a:pt x="1011" y="1380"/>
                  </a:cubicBezTo>
                  <a:cubicBezTo>
                    <a:pt x="1017" y="1378"/>
                    <a:pt x="1021" y="1375"/>
                    <a:pt x="1023" y="1374"/>
                  </a:cubicBezTo>
                  <a:cubicBezTo>
                    <a:pt x="1024" y="1374"/>
                    <a:pt x="1025" y="1377"/>
                    <a:pt x="1026" y="1377"/>
                  </a:cubicBezTo>
                  <a:cubicBezTo>
                    <a:pt x="1028" y="1377"/>
                    <a:pt x="1032" y="1374"/>
                    <a:pt x="1033" y="1374"/>
                  </a:cubicBezTo>
                  <a:cubicBezTo>
                    <a:pt x="1034" y="1374"/>
                    <a:pt x="1033" y="1375"/>
                    <a:pt x="1034" y="1375"/>
                  </a:cubicBezTo>
                  <a:cubicBezTo>
                    <a:pt x="1040" y="1375"/>
                    <a:pt x="1044" y="1374"/>
                    <a:pt x="1048" y="1373"/>
                  </a:cubicBezTo>
                  <a:cubicBezTo>
                    <a:pt x="1051" y="1372"/>
                    <a:pt x="1056" y="1371"/>
                    <a:pt x="1057" y="1370"/>
                  </a:cubicBezTo>
                  <a:cubicBezTo>
                    <a:pt x="1059" y="1370"/>
                    <a:pt x="1062" y="1367"/>
                    <a:pt x="1064" y="1367"/>
                  </a:cubicBezTo>
                  <a:cubicBezTo>
                    <a:pt x="1068" y="1365"/>
                    <a:pt x="1070" y="1365"/>
                    <a:pt x="1073" y="1364"/>
                  </a:cubicBezTo>
                  <a:cubicBezTo>
                    <a:pt x="1076" y="1363"/>
                    <a:pt x="1079" y="1360"/>
                    <a:pt x="1081" y="1359"/>
                  </a:cubicBezTo>
                  <a:cubicBezTo>
                    <a:pt x="1085" y="1357"/>
                    <a:pt x="1086" y="1358"/>
                    <a:pt x="1089" y="1356"/>
                  </a:cubicBezTo>
                  <a:cubicBezTo>
                    <a:pt x="1096" y="1352"/>
                    <a:pt x="1097" y="1352"/>
                    <a:pt x="1101" y="1350"/>
                  </a:cubicBezTo>
                  <a:cubicBezTo>
                    <a:pt x="1103" y="1350"/>
                    <a:pt x="1105" y="1349"/>
                    <a:pt x="1107" y="1348"/>
                  </a:cubicBezTo>
                  <a:cubicBezTo>
                    <a:pt x="1110" y="1348"/>
                    <a:pt x="1109" y="1351"/>
                    <a:pt x="1111" y="1352"/>
                  </a:cubicBezTo>
                  <a:cubicBezTo>
                    <a:pt x="1113" y="1352"/>
                    <a:pt x="1123" y="1349"/>
                    <a:pt x="1125" y="1348"/>
                  </a:cubicBezTo>
                  <a:cubicBezTo>
                    <a:pt x="1128" y="1347"/>
                    <a:pt x="1127" y="1346"/>
                    <a:pt x="1133" y="1342"/>
                  </a:cubicBezTo>
                  <a:cubicBezTo>
                    <a:pt x="1135" y="1340"/>
                    <a:pt x="1136" y="1340"/>
                    <a:pt x="1139" y="1338"/>
                  </a:cubicBezTo>
                  <a:cubicBezTo>
                    <a:pt x="1143" y="1335"/>
                    <a:pt x="1145" y="1331"/>
                    <a:pt x="1149" y="1328"/>
                  </a:cubicBezTo>
                  <a:cubicBezTo>
                    <a:pt x="1151" y="1326"/>
                    <a:pt x="1154" y="1324"/>
                    <a:pt x="1157" y="1321"/>
                  </a:cubicBezTo>
                  <a:cubicBezTo>
                    <a:pt x="1160" y="1319"/>
                    <a:pt x="1163" y="1316"/>
                    <a:pt x="1166" y="1314"/>
                  </a:cubicBezTo>
                  <a:cubicBezTo>
                    <a:pt x="1172" y="1309"/>
                    <a:pt x="1178" y="1304"/>
                    <a:pt x="1183" y="1299"/>
                  </a:cubicBezTo>
                  <a:cubicBezTo>
                    <a:pt x="1186" y="1298"/>
                    <a:pt x="1187" y="1298"/>
                    <a:pt x="1189" y="1297"/>
                  </a:cubicBezTo>
                  <a:cubicBezTo>
                    <a:pt x="1192" y="1295"/>
                    <a:pt x="1194" y="1291"/>
                    <a:pt x="1198" y="1289"/>
                  </a:cubicBezTo>
                  <a:cubicBezTo>
                    <a:pt x="1201" y="1286"/>
                    <a:pt x="1204" y="1285"/>
                    <a:pt x="1206" y="1283"/>
                  </a:cubicBezTo>
                  <a:cubicBezTo>
                    <a:pt x="1209" y="1281"/>
                    <a:pt x="1212" y="1278"/>
                    <a:pt x="1214" y="1275"/>
                  </a:cubicBezTo>
                  <a:cubicBezTo>
                    <a:pt x="1218" y="1272"/>
                    <a:pt x="1221" y="1271"/>
                    <a:pt x="1224" y="1268"/>
                  </a:cubicBezTo>
                  <a:cubicBezTo>
                    <a:pt x="1230" y="1262"/>
                    <a:pt x="1234" y="1257"/>
                    <a:pt x="1240" y="1251"/>
                  </a:cubicBezTo>
                  <a:cubicBezTo>
                    <a:pt x="1245" y="1246"/>
                    <a:pt x="1251" y="1242"/>
                    <a:pt x="1256" y="1237"/>
                  </a:cubicBezTo>
                  <a:cubicBezTo>
                    <a:pt x="1259" y="1234"/>
                    <a:pt x="1262" y="1230"/>
                    <a:pt x="1264" y="1228"/>
                  </a:cubicBezTo>
                  <a:cubicBezTo>
                    <a:pt x="1267" y="1225"/>
                    <a:pt x="1269" y="1224"/>
                    <a:pt x="1271" y="1221"/>
                  </a:cubicBezTo>
                  <a:cubicBezTo>
                    <a:pt x="1277" y="1214"/>
                    <a:pt x="1282" y="1207"/>
                    <a:pt x="1287" y="1201"/>
                  </a:cubicBezTo>
                  <a:cubicBezTo>
                    <a:pt x="1289" y="1198"/>
                    <a:pt x="1292" y="1197"/>
                    <a:pt x="1294" y="1194"/>
                  </a:cubicBezTo>
                  <a:cubicBezTo>
                    <a:pt x="1298" y="1190"/>
                    <a:pt x="1305" y="1181"/>
                    <a:pt x="1305" y="1180"/>
                  </a:cubicBezTo>
                  <a:cubicBezTo>
                    <a:pt x="1307" y="1179"/>
                    <a:pt x="1306" y="1178"/>
                    <a:pt x="1307" y="1177"/>
                  </a:cubicBezTo>
                  <a:cubicBezTo>
                    <a:pt x="1309" y="1174"/>
                    <a:pt x="1312" y="1172"/>
                    <a:pt x="1314" y="1169"/>
                  </a:cubicBezTo>
                  <a:cubicBezTo>
                    <a:pt x="1320" y="1162"/>
                    <a:pt x="1322" y="1157"/>
                    <a:pt x="1326" y="1151"/>
                  </a:cubicBezTo>
                  <a:cubicBezTo>
                    <a:pt x="1328" y="1148"/>
                    <a:pt x="1331" y="1147"/>
                    <a:pt x="1333" y="1144"/>
                  </a:cubicBezTo>
                  <a:cubicBezTo>
                    <a:pt x="1335" y="1139"/>
                    <a:pt x="1336" y="1131"/>
                    <a:pt x="1341" y="1130"/>
                  </a:cubicBezTo>
                  <a:cubicBezTo>
                    <a:pt x="1342" y="1137"/>
                    <a:pt x="1332" y="1149"/>
                    <a:pt x="1326" y="1158"/>
                  </a:cubicBezTo>
                  <a:cubicBezTo>
                    <a:pt x="1322" y="1164"/>
                    <a:pt x="1320" y="1170"/>
                    <a:pt x="1315" y="1175"/>
                  </a:cubicBezTo>
                  <a:cubicBezTo>
                    <a:pt x="1314" y="1178"/>
                    <a:pt x="1311" y="1180"/>
                    <a:pt x="1309" y="1183"/>
                  </a:cubicBezTo>
                  <a:cubicBezTo>
                    <a:pt x="1304" y="1190"/>
                    <a:pt x="1299" y="1201"/>
                    <a:pt x="1295" y="1207"/>
                  </a:cubicBezTo>
                  <a:cubicBezTo>
                    <a:pt x="1292" y="1210"/>
                    <a:pt x="1289" y="1212"/>
                    <a:pt x="1286" y="1215"/>
                  </a:cubicBezTo>
                  <a:cubicBezTo>
                    <a:pt x="1282" y="1221"/>
                    <a:pt x="1278" y="1226"/>
                    <a:pt x="1274" y="1232"/>
                  </a:cubicBezTo>
                  <a:cubicBezTo>
                    <a:pt x="1270" y="1237"/>
                    <a:pt x="1266" y="1242"/>
                    <a:pt x="1262" y="1247"/>
                  </a:cubicBezTo>
                  <a:cubicBezTo>
                    <a:pt x="1257" y="1253"/>
                    <a:pt x="1251" y="1257"/>
                    <a:pt x="1246" y="1262"/>
                  </a:cubicBezTo>
                  <a:cubicBezTo>
                    <a:pt x="1245" y="1263"/>
                    <a:pt x="1243" y="1268"/>
                    <a:pt x="1242" y="1269"/>
                  </a:cubicBezTo>
                  <a:cubicBezTo>
                    <a:pt x="1238" y="1274"/>
                    <a:pt x="1230" y="1282"/>
                    <a:pt x="1225" y="1286"/>
                  </a:cubicBezTo>
                  <a:cubicBezTo>
                    <a:pt x="1224" y="1288"/>
                    <a:pt x="1220" y="1289"/>
                    <a:pt x="1218" y="1291"/>
                  </a:cubicBezTo>
                  <a:cubicBezTo>
                    <a:pt x="1217" y="1292"/>
                    <a:pt x="1217" y="1295"/>
                    <a:pt x="1216" y="1297"/>
                  </a:cubicBezTo>
                  <a:cubicBezTo>
                    <a:pt x="1217" y="1296"/>
                    <a:pt x="1214" y="1297"/>
                    <a:pt x="1214" y="1297"/>
                  </a:cubicBezTo>
                  <a:cubicBezTo>
                    <a:pt x="1208" y="1302"/>
                    <a:pt x="1205" y="1307"/>
                    <a:pt x="1203" y="1310"/>
                  </a:cubicBezTo>
                  <a:cubicBezTo>
                    <a:pt x="1189" y="1324"/>
                    <a:pt x="1171" y="1338"/>
                    <a:pt x="1152" y="1352"/>
                  </a:cubicBezTo>
                  <a:cubicBezTo>
                    <a:pt x="1149" y="1355"/>
                    <a:pt x="1145" y="1358"/>
                    <a:pt x="1142" y="1361"/>
                  </a:cubicBezTo>
                  <a:cubicBezTo>
                    <a:pt x="1138" y="1364"/>
                    <a:pt x="1134" y="1366"/>
                    <a:pt x="1130" y="1369"/>
                  </a:cubicBezTo>
                  <a:cubicBezTo>
                    <a:pt x="1127" y="1371"/>
                    <a:pt x="1124" y="1372"/>
                    <a:pt x="1122" y="1374"/>
                  </a:cubicBezTo>
                  <a:cubicBezTo>
                    <a:pt x="1119" y="1376"/>
                    <a:pt x="1116" y="1378"/>
                    <a:pt x="1114" y="1380"/>
                  </a:cubicBezTo>
                  <a:cubicBezTo>
                    <a:pt x="1111" y="1382"/>
                    <a:pt x="1109" y="1384"/>
                    <a:pt x="1106" y="1386"/>
                  </a:cubicBezTo>
                  <a:cubicBezTo>
                    <a:pt x="1103" y="1388"/>
                    <a:pt x="1099" y="1389"/>
                    <a:pt x="1097" y="1391"/>
                  </a:cubicBezTo>
                  <a:cubicBezTo>
                    <a:pt x="1094" y="1393"/>
                    <a:pt x="1091" y="1395"/>
                    <a:pt x="1088" y="1397"/>
                  </a:cubicBezTo>
                  <a:cubicBezTo>
                    <a:pt x="1085" y="1399"/>
                    <a:pt x="1082" y="1401"/>
                    <a:pt x="1078" y="1403"/>
                  </a:cubicBezTo>
                  <a:cubicBezTo>
                    <a:pt x="1075" y="1405"/>
                    <a:pt x="1074" y="1405"/>
                    <a:pt x="1071" y="1406"/>
                  </a:cubicBezTo>
                  <a:cubicBezTo>
                    <a:pt x="1070" y="1407"/>
                    <a:pt x="1068" y="1409"/>
                    <a:pt x="1064" y="1411"/>
                  </a:cubicBezTo>
                  <a:cubicBezTo>
                    <a:pt x="1061" y="1413"/>
                    <a:pt x="1058" y="1413"/>
                    <a:pt x="1055" y="1415"/>
                  </a:cubicBezTo>
                  <a:cubicBezTo>
                    <a:pt x="1049" y="1419"/>
                    <a:pt x="1044" y="1423"/>
                    <a:pt x="1038" y="1426"/>
                  </a:cubicBezTo>
                  <a:cubicBezTo>
                    <a:pt x="1034" y="1428"/>
                    <a:pt x="1030" y="1429"/>
                    <a:pt x="1025" y="1430"/>
                  </a:cubicBezTo>
                  <a:cubicBezTo>
                    <a:pt x="1019" y="1433"/>
                    <a:pt x="1012" y="1436"/>
                    <a:pt x="1006" y="1438"/>
                  </a:cubicBezTo>
                  <a:cubicBezTo>
                    <a:pt x="1000" y="1441"/>
                    <a:pt x="995" y="1443"/>
                    <a:pt x="990" y="1445"/>
                  </a:cubicBezTo>
                  <a:cubicBezTo>
                    <a:pt x="986" y="1447"/>
                    <a:pt x="986" y="1448"/>
                    <a:pt x="983" y="1449"/>
                  </a:cubicBezTo>
                  <a:cubicBezTo>
                    <a:pt x="973" y="1452"/>
                    <a:pt x="964" y="1454"/>
                    <a:pt x="956" y="1457"/>
                  </a:cubicBezTo>
                  <a:cubicBezTo>
                    <a:pt x="953" y="1459"/>
                    <a:pt x="950" y="1461"/>
                    <a:pt x="947" y="1462"/>
                  </a:cubicBezTo>
                  <a:cubicBezTo>
                    <a:pt x="944" y="1463"/>
                    <a:pt x="940" y="1463"/>
                    <a:pt x="937" y="1464"/>
                  </a:cubicBezTo>
                  <a:cubicBezTo>
                    <a:pt x="933" y="1465"/>
                    <a:pt x="930" y="1467"/>
                    <a:pt x="926" y="1468"/>
                  </a:cubicBezTo>
                  <a:cubicBezTo>
                    <a:pt x="922" y="1469"/>
                    <a:pt x="917" y="1470"/>
                    <a:pt x="912" y="1471"/>
                  </a:cubicBezTo>
                  <a:cubicBezTo>
                    <a:pt x="892" y="1475"/>
                    <a:pt x="876" y="1481"/>
                    <a:pt x="858" y="1483"/>
                  </a:cubicBezTo>
                  <a:cubicBezTo>
                    <a:pt x="853" y="1484"/>
                    <a:pt x="846" y="1485"/>
                    <a:pt x="840" y="1486"/>
                  </a:cubicBezTo>
                  <a:cubicBezTo>
                    <a:pt x="837" y="1487"/>
                    <a:pt x="833" y="1486"/>
                    <a:pt x="830" y="1486"/>
                  </a:cubicBezTo>
                  <a:cubicBezTo>
                    <a:pt x="827" y="1486"/>
                    <a:pt x="825" y="1487"/>
                    <a:pt x="822" y="1487"/>
                  </a:cubicBezTo>
                  <a:cubicBezTo>
                    <a:pt x="819" y="1488"/>
                    <a:pt x="815" y="1487"/>
                    <a:pt x="812" y="1487"/>
                  </a:cubicBezTo>
                  <a:cubicBezTo>
                    <a:pt x="809" y="1487"/>
                    <a:pt x="805" y="1488"/>
                    <a:pt x="801" y="1488"/>
                  </a:cubicBezTo>
                  <a:cubicBezTo>
                    <a:pt x="797" y="1488"/>
                    <a:pt x="794" y="1488"/>
                    <a:pt x="790" y="1488"/>
                  </a:cubicBezTo>
                  <a:cubicBezTo>
                    <a:pt x="782" y="1489"/>
                    <a:pt x="775" y="1489"/>
                    <a:pt x="769" y="1489"/>
                  </a:cubicBezTo>
                  <a:cubicBezTo>
                    <a:pt x="764" y="1489"/>
                    <a:pt x="761" y="1489"/>
                    <a:pt x="758" y="1489"/>
                  </a:cubicBezTo>
                  <a:cubicBezTo>
                    <a:pt x="754" y="1490"/>
                    <a:pt x="751" y="1490"/>
                    <a:pt x="749" y="1490"/>
                  </a:cubicBezTo>
                  <a:cubicBezTo>
                    <a:pt x="743" y="1491"/>
                    <a:pt x="739" y="1492"/>
                    <a:pt x="733" y="1493"/>
                  </a:cubicBezTo>
                  <a:cubicBezTo>
                    <a:pt x="733" y="1499"/>
                    <a:pt x="741" y="1502"/>
                    <a:pt x="736" y="1507"/>
                  </a:cubicBezTo>
                  <a:cubicBezTo>
                    <a:pt x="728" y="1507"/>
                    <a:pt x="721" y="1507"/>
                    <a:pt x="716" y="1506"/>
                  </a:cubicBezTo>
                  <a:cubicBezTo>
                    <a:pt x="714" y="1503"/>
                    <a:pt x="714" y="1504"/>
                    <a:pt x="716" y="1501"/>
                  </a:cubicBezTo>
                  <a:cubicBezTo>
                    <a:pt x="711" y="1501"/>
                    <a:pt x="705" y="1499"/>
                    <a:pt x="700" y="1498"/>
                  </a:cubicBezTo>
                  <a:cubicBezTo>
                    <a:pt x="695" y="1497"/>
                    <a:pt x="689" y="1496"/>
                    <a:pt x="682" y="1496"/>
                  </a:cubicBezTo>
                  <a:cubicBezTo>
                    <a:pt x="679" y="1496"/>
                    <a:pt x="678" y="1497"/>
                    <a:pt x="676" y="1497"/>
                  </a:cubicBezTo>
                  <a:cubicBezTo>
                    <a:pt x="673" y="1498"/>
                    <a:pt x="670" y="1497"/>
                    <a:pt x="668" y="1498"/>
                  </a:cubicBezTo>
                  <a:cubicBezTo>
                    <a:pt x="663" y="1499"/>
                    <a:pt x="665" y="1502"/>
                    <a:pt x="664" y="1503"/>
                  </a:cubicBezTo>
                  <a:cubicBezTo>
                    <a:pt x="660" y="1505"/>
                    <a:pt x="656" y="1505"/>
                    <a:pt x="652" y="1505"/>
                  </a:cubicBezTo>
                  <a:cubicBezTo>
                    <a:pt x="647" y="1505"/>
                    <a:pt x="642" y="1504"/>
                    <a:pt x="637" y="1504"/>
                  </a:cubicBezTo>
                  <a:cubicBezTo>
                    <a:pt x="633" y="1503"/>
                    <a:pt x="624" y="1503"/>
                    <a:pt x="623" y="1503"/>
                  </a:cubicBezTo>
                  <a:cubicBezTo>
                    <a:pt x="622" y="1503"/>
                    <a:pt x="614" y="1509"/>
                    <a:pt x="614" y="1509"/>
                  </a:cubicBezTo>
                  <a:cubicBezTo>
                    <a:pt x="611" y="1512"/>
                    <a:pt x="613" y="1515"/>
                    <a:pt x="614" y="1516"/>
                  </a:cubicBezTo>
                  <a:cubicBezTo>
                    <a:pt x="614" y="1517"/>
                    <a:pt x="611" y="1517"/>
                    <a:pt x="611" y="1518"/>
                  </a:cubicBezTo>
                  <a:cubicBezTo>
                    <a:pt x="611" y="1521"/>
                    <a:pt x="614" y="1523"/>
                    <a:pt x="610" y="1524"/>
                  </a:cubicBezTo>
                  <a:cubicBezTo>
                    <a:pt x="618" y="1526"/>
                    <a:pt x="623" y="1531"/>
                    <a:pt x="633" y="1533"/>
                  </a:cubicBezTo>
                  <a:cubicBezTo>
                    <a:pt x="635" y="1533"/>
                    <a:pt x="642" y="1533"/>
                    <a:pt x="649" y="1533"/>
                  </a:cubicBezTo>
                  <a:cubicBezTo>
                    <a:pt x="657" y="1534"/>
                    <a:pt x="659" y="1534"/>
                    <a:pt x="666" y="1533"/>
                  </a:cubicBezTo>
                  <a:cubicBezTo>
                    <a:pt x="670" y="1533"/>
                    <a:pt x="673" y="1532"/>
                    <a:pt x="677" y="1532"/>
                  </a:cubicBezTo>
                  <a:cubicBezTo>
                    <a:pt x="683" y="1532"/>
                    <a:pt x="689" y="1533"/>
                    <a:pt x="693" y="1533"/>
                  </a:cubicBezTo>
                  <a:cubicBezTo>
                    <a:pt x="699" y="1532"/>
                    <a:pt x="703" y="1529"/>
                    <a:pt x="708" y="1529"/>
                  </a:cubicBezTo>
                  <a:cubicBezTo>
                    <a:pt x="709" y="1529"/>
                    <a:pt x="715" y="1530"/>
                    <a:pt x="718" y="1530"/>
                  </a:cubicBezTo>
                  <a:cubicBezTo>
                    <a:pt x="722" y="1530"/>
                    <a:pt x="725" y="1530"/>
                    <a:pt x="727" y="1530"/>
                  </a:cubicBezTo>
                  <a:cubicBezTo>
                    <a:pt x="730" y="1529"/>
                    <a:pt x="733" y="1529"/>
                    <a:pt x="737" y="1529"/>
                  </a:cubicBezTo>
                  <a:cubicBezTo>
                    <a:pt x="748" y="1529"/>
                    <a:pt x="759" y="1527"/>
                    <a:pt x="768" y="1527"/>
                  </a:cubicBezTo>
                  <a:cubicBezTo>
                    <a:pt x="772" y="1526"/>
                    <a:pt x="776" y="1527"/>
                    <a:pt x="780" y="1526"/>
                  </a:cubicBezTo>
                  <a:cubicBezTo>
                    <a:pt x="785" y="1525"/>
                    <a:pt x="789" y="1524"/>
                    <a:pt x="792" y="1523"/>
                  </a:cubicBezTo>
                  <a:cubicBezTo>
                    <a:pt x="800" y="1522"/>
                    <a:pt x="803" y="1524"/>
                    <a:pt x="805" y="1523"/>
                  </a:cubicBezTo>
                  <a:cubicBezTo>
                    <a:pt x="809" y="1523"/>
                    <a:pt x="812" y="1521"/>
                    <a:pt x="817" y="1520"/>
                  </a:cubicBezTo>
                  <a:cubicBezTo>
                    <a:pt x="827" y="1517"/>
                    <a:pt x="837" y="1517"/>
                    <a:pt x="843" y="1516"/>
                  </a:cubicBezTo>
                  <a:cubicBezTo>
                    <a:pt x="846" y="1515"/>
                    <a:pt x="850" y="1513"/>
                    <a:pt x="855" y="1511"/>
                  </a:cubicBezTo>
                  <a:cubicBezTo>
                    <a:pt x="855" y="1511"/>
                    <a:pt x="858" y="1511"/>
                    <a:pt x="861" y="1510"/>
                  </a:cubicBezTo>
                  <a:cubicBezTo>
                    <a:pt x="864" y="1510"/>
                    <a:pt x="868" y="1509"/>
                    <a:pt x="869" y="1508"/>
                  </a:cubicBezTo>
                  <a:cubicBezTo>
                    <a:pt x="872" y="1507"/>
                    <a:pt x="874" y="1505"/>
                    <a:pt x="877" y="1504"/>
                  </a:cubicBezTo>
                  <a:cubicBezTo>
                    <a:pt x="880" y="1503"/>
                    <a:pt x="883" y="1504"/>
                    <a:pt x="887" y="1503"/>
                  </a:cubicBezTo>
                  <a:cubicBezTo>
                    <a:pt x="893" y="1501"/>
                    <a:pt x="897" y="1498"/>
                    <a:pt x="902" y="1497"/>
                  </a:cubicBezTo>
                  <a:cubicBezTo>
                    <a:pt x="908" y="1496"/>
                    <a:pt x="908" y="1499"/>
                    <a:pt x="915" y="1497"/>
                  </a:cubicBezTo>
                  <a:cubicBezTo>
                    <a:pt x="921" y="1494"/>
                    <a:pt x="914" y="1495"/>
                    <a:pt x="918" y="1492"/>
                  </a:cubicBezTo>
                  <a:cubicBezTo>
                    <a:pt x="923" y="1491"/>
                    <a:pt x="924" y="1492"/>
                    <a:pt x="929" y="1491"/>
                  </a:cubicBezTo>
                  <a:cubicBezTo>
                    <a:pt x="931" y="1491"/>
                    <a:pt x="931" y="1489"/>
                    <a:pt x="934" y="1488"/>
                  </a:cubicBezTo>
                  <a:cubicBezTo>
                    <a:pt x="937" y="1488"/>
                    <a:pt x="937" y="1489"/>
                    <a:pt x="940" y="1487"/>
                  </a:cubicBezTo>
                  <a:cubicBezTo>
                    <a:pt x="944" y="1486"/>
                    <a:pt x="944" y="1484"/>
                    <a:pt x="948" y="1483"/>
                  </a:cubicBezTo>
                  <a:cubicBezTo>
                    <a:pt x="951" y="1482"/>
                    <a:pt x="956" y="1482"/>
                    <a:pt x="958" y="1482"/>
                  </a:cubicBezTo>
                  <a:cubicBezTo>
                    <a:pt x="971" y="1478"/>
                    <a:pt x="977" y="1473"/>
                    <a:pt x="984" y="1470"/>
                  </a:cubicBezTo>
                  <a:cubicBezTo>
                    <a:pt x="992" y="1467"/>
                    <a:pt x="994" y="1468"/>
                    <a:pt x="997" y="1467"/>
                  </a:cubicBezTo>
                  <a:cubicBezTo>
                    <a:pt x="1001" y="1465"/>
                    <a:pt x="1003" y="1462"/>
                    <a:pt x="1007" y="1460"/>
                  </a:cubicBezTo>
                  <a:cubicBezTo>
                    <a:pt x="1011" y="1459"/>
                    <a:pt x="1017" y="1458"/>
                    <a:pt x="1021" y="1456"/>
                  </a:cubicBezTo>
                  <a:cubicBezTo>
                    <a:pt x="1024" y="1455"/>
                    <a:pt x="1036" y="1448"/>
                    <a:pt x="1039" y="1447"/>
                  </a:cubicBezTo>
                  <a:cubicBezTo>
                    <a:pt x="1043" y="1444"/>
                    <a:pt x="1046" y="1441"/>
                    <a:pt x="1050" y="1439"/>
                  </a:cubicBezTo>
                  <a:cubicBezTo>
                    <a:pt x="1050" y="1439"/>
                    <a:pt x="1055" y="1439"/>
                    <a:pt x="1056" y="1438"/>
                  </a:cubicBezTo>
                  <a:cubicBezTo>
                    <a:pt x="1059" y="1437"/>
                    <a:pt x="1063" y="1436"/>
                    <a:pt x="1066" y="1434"/>
                  </a:cubicBezTo>
                  <a:cubicBezTo>
                    <a:pt x="1069" y="1432"/>
                    <a:pt x="1072" y="1431"/>
                    <a:pt x="1075" y="1429"/>
                  </a:cubicBezTo>
                  <a:cubicBezTo>
                    <a:pt x="1082" y="1425"/>
                    <a:pt x="1088" y="1420"/>
                    <a:pt x="1096" y="1416"/>
                  </a:cubicBezTo>
                  <a:cubicBezTo>
                    <a:pt x="1102" y="1412"/>
                    <a:pt x="1108" y="1410"/>
                    <a:pt x="1114" y="1406"/>
                  </a:cubicBezTo>
                  <a:cubicBezTo>
                    <a:pt x="1117" y="1404"/>
                    <a:pt x="1119" y="1400"/>
                    <a:pt x="1123" y="1398"/>
                  </a:cubicBezTo>
                  <a:cubicBezTo>
                    <a:pt x="1129" y="1394"/>
                    <a:pt x="1136" y="1390"/>
                    <a:pt x="1142" y="1386"/>
                  </a:cubicBezTo>
                  <a:cubicBezTo>
                    <a:pt x="1149" y="1382"/>
                    <a:pt x="1156" y="1378"/>
                    <a:pt x="1163" y="1372"/>
                  </a:cubicBezTo>
                  <a:cubicBezTo>
                    <a:pt x="1166" y="1369"/>
                    <a:pt x="1167" y="1367"/>
                    <a:pt x="1170" y="1365"/>
                  </a:cubicBezTo>
                  <a:cubicBezTo>
                    <a:pt x="1172" y="1363"/>
                    <a:pt x="1174" y="1363"/>
                    <a:pt x="1177" y="1361"/>
                  </a:cubicBezTo>
                  <a:cubicBezTo>
                    <a:pt x="1180" y="1359"/>
                    <a:pt x="1183" y="1355"/>
                    <a:pt x="1185" y="1354"/>
                  </a:cubicBezTo>
                  <a:cubicBezTo>
                    <a:pt x="1191" y="1350"/>
                    <a:pt x="1195" y="1345"/>
                    <a:pt x="1201" y="1341"/>
                  </a:cubicBezTo>
                  <a:cubicBezTo>
                    <a:pt x="1205" y="1337"/>
                    <a:pt x="1209" y="1334"/>
                    <a:pt x="1213" y="1331"/>
                  </a:cubicBezTo>
                  <a:cubicBezTo>
                    <a:pt x="1217" y="1327"/>
                    <a:pt x="1221" y="1324"/>
                    <a:pt x="1224" y="1320"/>
                  </a:cubicBezTo>
                  <a:cubicBezTo>
                    <a:pt x="1223" y="1318"/>
                    <a:pt x="1222" y="1316"/>
                    <a:pt x="1230" y="1309"/>
                  </a:cubicBezTo>
                  <a:cubicBezTo>
                    <a:pt x="1234" y="1308"/>
                    <a:pt x="1234" y="1307"/>
                    <a:pt x="1234" y="1310"/>
                  </a:cubicBezTo>
                  <a:cubicBezTo>
                    <a:pt x="1242" y="1304"/>
                    <a:pt x="1244" y="1300"/>
                    <a:pt x="1247" y="1296"/>
                  </a:cubicBezTo>
                  <a:cubicBezTo>
                    <a:pt x="1249" y="1292"/>
                    <a:pt x="1251" y="1288"/>
                    <a:pt x="1256" y="1282"/>
                  </a:cubicBezTo>
                  <a:cubicBezTo>
                    <a:pt x="1259" y="1282"/>
                    <a:pt x="1267" y="1281"/>
                    <a:pt x="1269" y="1273"/>
                  </a:cubicBezTo>
                  <a:cubicBezTo>
                    <a:pt x="1267" y="1275"/>
                    <a:pt x="1265" y="1277"/>
                    <a:pt x="1263" y="1278"/>
                  </a:cubicBezTo>
                  <a:cubicBezTo>
                    <a:pt x="1268" y="1266"/>
                    <a:pt x="1277" y="1265"/>
                    <a:pt x="1283" y="1260"/>
                  </a:cubicBezTo>
                  <a:cubicBezTo>
                    <a:pt x="1287" y="1251"/>
                    <a:pt x="1298" y="1242"/>
                    <a:pt x="1305" y="1232"/>
                  </a:cubicBezTo>
                  <a:cubicBezTo>
                    <a:pt x="1306" y="1230"/>
                    <a:pt x="1307" y="1227"/>
                    <a:pt x="1308" y="1225"/>
                  </a:cubicBezTo>
                  <a:cubicBezTo>
                    <a:pt x="1315" y="1216"/>
                    <a:pt x="1322" y="1208"/>
                    <a:pt x="1330" y="1197"/>
                  </a:cubicBezTo>
                  <a:cubicBezTo>
                    <a:pt x="1334" y="1191"/>
                    <a:pt x="1337" y="1187"/>
                    <a:pt x="1340" y="1182"/>
                  </a:cubicBezTo>
                  <a:cubicBezTo>
                    <a:pt x="1342" y="1179"/>
                    <a:pt x="1342" y="1178"/>
                    <a:pt x="1344" y="1175"/>
                  </a:cubicBezTo>
                  <a:cubicBezTo>
                    <a:pt x="1345" y="1173"/>
                    <a:pt x="1346" y="1173"/>
                    <a:pt x="1348" y="1170"/>
                  </a:cubicBezTo>
                  <a:cubicBezTo>
                    <a:pt x="1350" y="1165"/>
                    <a:pt x="1351" y="1161"/>
                    <a:pt x="1353" y="1156"/>
                  </a:cubicBezTo>
                  <a:cubicBezTo>
                    <a:pt x="1355" y="1154"/>
                    <a:pt x="1358" y="1150"/>
                    <a:pt x="1359" y="1148"/>
                  </a:cubicBezTo>
                  <a:cubicBezTo>
                    <a:pt x="1363" y="1143"/>
                    <a:pt x="1365" y="1137"/>
                    <a:pt x="1368" y="1132"/>
                  </a:cubicBezTo>
                  <a:cubicBezTo>
                    <a:pt x="1372" y="1124"/>
                    <a:pt x="1378" y="1114"/>
                    <a:pt x="1380" y="1110"/>
                  </a:cubicBezTo>
                  <a:cubicBezTo>
                    <a:pt x="1381" y="1108"/>
                    <a:pt x="1381" y="1105"/>
                    <a:pt x="1382" y="1102"/>
                  </a:cubicBezTo>
                  <a:cubicBezTo>
                    <a:pt x="1384" y="1098"/>
                    <a:pt x="1388" y="1095"/>
                    <a:pt x="1390" y="1090"/>
                  </a:cubicBezTo>
                  <a:cubicBezTo>
                    <a:pt x="1391" y="1087"/>
                    <a:pt x="1392" y="1083"/>
                    <a:pt x="1393" y="1080"/>
                  </a:cubicBezTo>
                  <a:cubicBezTo>
                    <a:pt x="1396" y="1075"/>
                    <a:pt x="1399" y="1070"/>
                    <a:pt x="1402" y="1064"/>
                  </a:cubicBezTo>
                  <a:cubicBezTo>
                    <a:pt x="1404" y="1056"/>
                    <a:pt x="1407" y="1052"/>
                    <a:pt x="1409" y="1045"/>
                  </a:cubicBezTo>
                  <a:cubicBezTo>
                    <a:pt x="1411" y="1041"/>
                    <a:pt x="1410" y="1039"/>
                    <a:pt x="1412" y="1035"/>
                  </a:cubicBezTo>
                  <a:cubicBezTo>
                    <a:pt x="1414" y="1027"/>
                    <a:pt x="1417" y="1018"/>
                    <a:pt x="1421" y="1010"/>
                  </a:cubicBezTo>
                  <a:cubicBezTo>
                    <a:pt x="1424" y="1002"/>
                    <a:pt x="1427" y="994"/>
                    <a:pt x="1429" y="987"/>
                  </a:cubicBezTo>
                  <a:cubicBezTo>
                    <a:pt x="1429" y="984"/>
                    <a:pt x="1429" y="981"/>
                    <a:pt x="1429" y="978"/>
                  </a:cubicBezTo>
                  <a:cubicBezTo>
                    <a:pt x="1430" y="975"/>
                    <a:pt x="1433" y="970"/>
                    <a:pt x="1434" y="967"/>
                  </a:cubicBezTo>
                  <a:cubicBezTo>
                    <a:pt x="1437" y="957"/>
                    <a:pt x="1437" y="946"/>
                    <a:pt x="1440" y="937"/>
                  </a:cubicBezTo>
                  <a:cubicBezTo>
                    <a:pt x="1440" y="933"/>
                    <a:pt x="1442" y="931"/>
                    <a:pt x="1443" y="927"/>
                  </a:cubicBezTo>
                  <a:cubicBezTo>
                    <a:pt x="1444" y="924"/>
                    <a:pt x="1444" y="921"/>
                    <a:pt x="1444" y="917"/>
                  </a:cubicBezTo>
                  <a:cubicBezTo>
                    <a:pt x="1445" y="911"/>
                    <a:pt x="1448" y="905"/>
                    <a:pt x="1449" y="899"/>
                  </a:cubicBezTo>
                  <a:cubicBezTo>
                    <a:pt x="1449" y="895"/>
                    <a:pt x="1450" y="890"/>
                    <a:pt x="1451" y="883"/>
                  </a:cubicBezTo>
                  <a:cubicBezTo>
                    <a:pt x="1451" y="877"/>
                    <a:pt x="1452" y="871"/>
                    <a:pt x="1453" y="865"/>
                  </a:cubicBezTo>
                  <a:cubicBezTo>
                    <a:pt x="1453" y="860"/>
                    <a:pt x="1455" y="855"/>
                    <a:pt x="1455" y="853"/>
                  </a:cubicBezTo>
                  <a:cubicBezTo>
                    <a:pt x="1455" y="848"/>
                    <a:pt x="1453" y="849"/>
                    <a:pt x="1453" y="844"/>
                  </a:cubicBezTo>
                  <a:cubicBezTo>
                    <a:pt x="1454" y="841"/>
                    <a:pt x="1455" y="838"/>
                    <a:pt x="1456" y="834"/>
                  </a:cubicBezTo>
                  <a:cubicBezTo>
                    <a:pt x="1458" y="825"/>
                    <a:pt x="1459" y="817"/>
                    <a:pt x="1459" y="809"/>
                  </a:cubicBezTo>
                  <a:cubicBezTo>
                    <a:pt x="1459" y="801"/>
                    <a:pt x="1458" y="792"/>
                    <a:pt x="1459" y="781"/>
                  </a:cubicBezTo>
                  <a:cubicBezTo>
                    <a:pt x="1459" y="779"/>
                    <a:pt x="1459" y="776"/>
                    <a:pt x="1459" y="774"/>
                  </a:cubicBezTo>
                  <a:cubicBezTo>
                    <a:pt x="1459" y="771"/>
                    <a:pt x="1459" y="769"/>
                    <a:pt x="1459" y="767"/>
                  </a:cubicBezTo>
                  <a:cubicBezTo>
                    <a:pt x="1460" y="762"/>
                    <a:pt x="1460" y="756"/>
                    <a:pt x="1460" y="751"/>
                  </a:cubicBezTo>
                  <a:cubicBezTo>
                    <a:pt x="1460" y="746"/>
                    <a:pt x="1460" y="741"/>
                    <a:pt x="1460" y="736"/>
                  </a:cubicBezTo>
                  <a:cubicBezTo>
                    <a:pt x="1459" y="731"/>
                    <a:pt x="1459" y="726"/>
                    <a:pt x="1459" y="721"/>
                  </a:cubicBezTo>
                  <a:cubicBezTo>
                    <a:pt x="1458" y="711"/>
                    <a:pt x="1457" y="702"/>
                    <a:pt x="1457" y="698"/>
                  </a:cubicBezTo>
                  <a:cubicBezTo>
                    <a:pt x="1456" y="695"/>
                    <a:pt x="1453" y="694"/>
                    <a:pt x="1453" y="690"/>
                  </a:cubicBezTo>
                  <a:cubicBezTo>
                    <a:pt x="1455" y="691"/>
                    <a:pt x="1455" y="688"/>
                    <a:pt x="1455" y="684"/>
                  </a:cubicBezTo>
                  <a:cubicBezTo>
                    <a:pt x="1455" y="685"/>
                    <a:pt x="1454" y="674"/>
                    <a:pt x="1454" y="676"/>
                  </a:cubicBezTo>
                  <a:cubicBezTo>
                    <a:pt x="1453" y="669"/>
                    <a:pt x="1451" y="668"/>
                    <a:pt x="1450" y="662"/>
                  </a:cubicBezTo>
                  <a:cubicBezTo>
                    <a:pt x="1450" y="658"/>
                    <a:pt x="1451" y="653"/>
                    <a:pt x="1451" y="648"/>
                  </a:cubicBezTo>
                  <a:cubicBezTo>
                    <a:pt x="1450" y="645"/>
                    <a:pt x="1448" y="638"/>
                    <a:pt x="1447" y="634"/>
                  </a:cubicBezTo>
                  <a:cubicBezTo>
                    <a:pt x="1447" y="631"/>
                    <a:pt x="1446" y="630"/>
                    <a:pt x="1445" y="626"/>
                  </a:cubicBezTo>
                  <a:cubicBezTo>
                    <a:pt x="1445" y="623"/>
                    <a:pt x="1446" y="622"/>
                    <a:pt x="1446" y="618"/>
                  </a:cubicBezTo>
                  <a:cubicBezTo>
                    <a:pt x="1445" y="614"/>
                    <a:pt x="1443" y="608"/>
                    <a:pt x="1441" y="602"/>
                  </a:cubicBezTo>
                  <a:cubicBezTo>
                    <a:pt x="1440" y="596"/>
                    <a:pt x="1439" y="590"/>
                    <a:pt x="1437" y="583"/>
                  </a:cubicBezTo>
                  <a:cubicBezTo>
                    <a:pt x="1435" y="577"/>
                    <a:pt x="1434" y="570"/>
                    <a:pt x="1432" y="563"/>
                  </a:cubicBezTo>
                  <a:cubicBezTo>
                    <a:pt x="1430" y="557"/>
                    <a:pt x="1429" y="550"/>
                    <a:pt x="1426" y="543"/>
                  </a:cubicBezTo>
                  <a:cubicBezTo>
                    <a:pt x="1424" y="537"/>
                    <a:pt x="1422" y="530"/>
                    <a:pt x="1419" y="524"/>
                  </a:cubicBezTo>
                  <a:cubicBezTo>
                    <a:pt x="1418" y="521"/>
                    <a:pt x="1415" y="517"/>
                    <a:pt x="1414" y="513"/>
                  </a:cubicBezTo>
                  <a:cubicBezTo>
                    <a:pt x="1413" y="511"/>
                    <a:pt x="1414" y="510"/>
                    <a:pt x="1413" y="507"/>
                  </a:cubicBezTo>
                  <a:cubicBezTo>
                    <a:pt x="1410" y="499"/>
                    <a:pt x="1408" y="493"/>
                    <a:pt x="1405" y="488"/>
                  </a:cubicBezTo>
                  <a:cubicBezTo>
                    <a:pt x="1402" y="482"/>
                    <a:pt x="1400" y="477"/>
                    <a:pt x="1398" y="472"/>
                  </a:cubicBezTo>
                  <a:cubicBezTo>
                    <a:pt x="1397" y="469"/>
                    <a:pt x="1398" y="466"/>
                    <a:pt x="1397" y="463"/>
                  </a:cubicBezTo>
                  <a:cubicBezTo>
                    <a:pt x="1394" y="457"/>
                    <a:pt x="1389" y="448"/>
                    <a:pt x="1389" y="447"/>
                  </a:cubicBezTo>
                  <a:cubicBezTo>
                    <a:pt x="1388" y="446"/>
                    <a:pt x="1388" y="444"/>
                    <a:pt x="1387" y="441"/>
                  </a:cubicBezTo>
                  <a:cubicBezTo>
                    <a:pt x="1385" y="437"/>
                    <a:pt x="1381" y="433"/>
                    <a:pt x="1379" y="429"/>
                  </a:cubicBezTo>
                  <a:cubicBezTo>
                    <a:pt x="1376" y="424"/>
                    <a:pt x="1374" y="417"/>
                    <a:pt x="1372" y="412"/>
                  </a:cubicBezTo>
                  <a:cubicBezTo>
                    <a:pt x="1367" y="405"/>
                    <a:pt x="1360" y="401"/>
                    <a:pt x="1358" y="392"/>
                  </a:cubicBezTo>
                  <a:cubicBezTo>
                    <a:pt x="1359" y="391"/>
                    <a:pt x="1361" y="397"/>
                    <a:pt x="1363" y="396"/>
                  </a:cubicBezTo>
                  <a:cubicBezTo>
                    <a:pt x="1357" y="388"/>
                    <a:pt x="1357" y="383"/>
                    <a:pt x="1352" y="375"/>
                  </a:cubicBezTo>
                  <a:cubicBezTo>
                    <a:pt x="1350" y="373"/>
                    <a:pt x="1349" y="376"/>
                    <a:pt x="1347" y="373"/>
                  </a:cubicBezTo>
                  <a:cubicBezTo>
                    <a:pt x="1340" y="364"/>
                    <a:pt x="1337" y="356"/>
                    <a:pt x="1331" y="347"/>
                  </a:cubicBezTo>
                  <a:cubicBezTo>
                    <a:pt x="1327" y="341"/>
                    <a:pt x="1318" y="332"/>
                    <a:pt x="1315" y="326"/>
                  </a:cubicBezTo>
                  <a:cubicBezTo>
                    <a:pt x="1313" y="323"/>
                    <a:pt x="1312" y="317"/>
                    <a:pt x="1309" y="313"/>
                  </a:cubicBezTo>
                  <a:cubicBezTo>
                    <a:pt x="1307" y="311"/>
                    <a:pt x="1304" y="309"/>
                    <a:pt x="1301" y="306"/>
                  </a:cubicBezTo>
                  <a:cubicBezTo>
                    <a:pt x="1299" y="304"/>
                    <a:pt x="1294" y="298"/>
                    <a:pt x="1290" y="292"/>
                  </a:cubicBezTo>
                  <a:cubicBezTo>
                    <a:pt x="1285" y="287"/>
                    <a:pt x="1281" y="282"/>
                    <a:pt x="1281" y="282"/>
                  </a:cubicBezTo>
                  <a:cubicBezTo>
                    <a:pt x="1279" y="279"/>
                    <a:pt x="1280" y="275"/>
                    <a:pt x="1277" y="272"/>
                  </a:cubicBezTo>
                  <a:cubicBezTo>
                    <a:pt x="1276" y="272"/>
                    <a:pt x="1275" y="273"/>
                    <a:pt x="1273" y="272"/>
                  </a:cubicBezTo>
                  <a:cubicBezTo>
                    <a:pt x="1268" y="260"/>
                    <a:pt x="1250" y="243"/>
                    <a:pt x="1239" y="229"/>
                  </a:cubicBezTo>
                  <a:cubicBezTo>
                    <a:pt x="1233" y="225"/>
                    <a:pt x="1238" y="234"/>
                    <a:pt x="1231" y="226"/>
                  </a:cubicBezTo>
                  <a:cubicBezTo>
                    <a:pt x="1228" y="223"/>
                    <a:pt x="1234" y="226"/>
                    <a:pt x="1232" y="222"/>
                  </a:cubicBezTo>
                  <a:cubicBezTo>
                    <a:pt x="1226" y="219"/>
                    <a:pt x="1224" y="213"/>
                    <a:pt x="1219" y="209"/>
                  </a:cubicBezTo>
                  <a:close/>
                  <a:moveTo>
                    <a:pt x="1478" y="1000"/>
                  </a:moveTo>
                  <a:cubicBezTo>
                    <a:pt x="1480" y="1004"/>
                    <a:pt x="1477" y="1014"/>
                    <a:pt x="1474" y="1015"/>
                  </a:cubicBezTo>
                  <a:cubicBezTo>
                    <a:pt x="1473" y="1015"/>
                    <a:pt x="1473" y="1013"/>
                    <a:pt x="1473" y="1010"/>
                  </a:cubicBezTo>
                  <a:cubicBezTo>
                    <a:pt x="1474" y="1007"/>
                    <a:pt x="1475" y="1003"/>
                    <a:pt x="1478" y="1000"/>
                  </a:cubicBezTo>
                  <a:close/>
                  <a:moveTo>
                    <a:pt x="1491" y="958"/>
                  </a:moveTo>
                  <a:cubicBezTo>
                    <a:pt x="1487" y="958"/>
                    <a:pt x="1490" y="943"/>
                    <a:pt x="1493" y="938"/>
                  </a:cubicBezTo>
                  <a:cubicBezTo>
                    <a:pt x="1496" y="942"/>
                    <a:pt x="1491" y="951"/>
                    <a:pt x="1491" y="958"/>
                  </a:cubicBezTo>
                  <a:close/>
                  <a:moveTo>
                    <a:pt x="1508" y="770"/>
                  </a:moveTo>
                  <a:cubicBezTo>
                    <a:pt x="1509" y="777"/>
                    <a:pt x="1508" y="784"/>
                    <a:pt x="1508" y="792"/>
                  </a:cubicBezTo>
                  <a:cubicBezTo>
                    <a:pt x="1506" y="794"/>
                    <a:pt x="1506" y="778"/>
                    <a:pt x="1506" y="776"/>
                  </a:cubicBezTo>
                  <a:cubicBezTo>
                    <a:pt x="1506" y="772"/>
                    <a:pt x="1507" y="769"/>
                    <a:pt x="1508" y="770"/>
                  </a:cubicBezTo>
                  <a:close/>
                  <a:moveTo>
                    <a:pt x="1371" y="341"/>
                  </a:moveTo>
                  <a:cubicBezTo>
                    <a:pt x="1374" y="346"/>
                    <a:pt x="1376" y="350"/>
                    <a:pt x="1377" y="353"/>
                  </a:cubicBezTo>
                  <a:cubicBezTo>
                    <a:pt x="1375" y="354"/>
                    <a:pt x="1365" y="340"/>
                    <a:pt x="1371" y="341"/>
                  </a:cubicBezTo>
                  <a:close/>
                  <a:moveTo>
                    <a:pt x="1127" y="106"/>
                  </a:moveTo>
                  <a:cubicBezTo>
                    <a:pt x="1136" y="112"/>
                    <a:pt x="1136" y="112"/>
                    <a:pt x="1136" y="112"/>
                  </a:cubicBezTo>
                  <a:cubicBezTo>
                    <a:pt x="1137" y="116"/>
                    <a:pt x="1123" y="107"/>
                    <a:pt x="1127" y="106"/>
                  </a:cubicBezTo>
                  <a:close/>
                  <a:moveTo>
                    <a:pt x="1178" y="149"/>
                  </a:moveTo>
                  <a:cubicBezTo>
                    <a:pt x="1177" y="148"/>
                    <a:pt x="1174" y="146"/>
                    <a:pt x="1172" y="144"/>
                  </a:cubicBezTo>
                  <a:cubicBezTo>
                    <a:pt x="1169" y="142"/>
                    <a:pt x="1168" y="141"/>
                    <a:pt x="1170" y="140"/>
                  </a:cubicBezTo>
                  <a:cubicBezTo>
                    <a:pt x="1174" y="142"/>
                    <a:pt x="1180" y="146"/>
                    <a:pt x="1178" y="149"/>
                  </a:cubicBezTo>
                  <a:close/>
                  <a:moveTo>
                    <a:pt x="1284" y="249"/>
                  </a:moveTo>
                  <a:cubicBezTo>
                    <a:pt x="1283" y="249"/>
                    <a:pt x="1281" y="249"/>
                    <a:pt x="1278" y="247"/>
                  </a:cubicBezTo>
                  <a:cubicBezTo>
                    <a:pt x="1276" y="246"/>
                    <a:pt x="1274" y="243"/>
                    <a:pt x="1272" y="240"/>
                  </a:cubicBezTo>
                  <a:cubicBezTo>
                    <a:pt x="1275" y="240"/>
                    <a:pt x="1279" y="242"/>
                    <a:pt x="1284" y="249"/>
                  </a:cubicBezTo>
                  <a:close/>
                  <a:moveTo>
                    <a:pt x="923" y="32"/>
                  </a:moveTo>
                  <a:cubicBezTo>
                    <a:pt x="936" y="37"/>
                    <a:pt x="936" y="37"/>
                    <a:pt x="936" y="37"/>
                  </a:cubicBezTo>
                  <a:cubicBezTo>
                    <a:pt x="936" y="38"/>
                    <a:pt x="936" y="38"/>
                    <a:pt x="936" y="38"/>
                  </a:cubicBezTo>
                  <a:cubicBezTo>
                    <a:pt x="922" y="34"/>
                    <a:pt x="922" y="34"/>
                    <a:pt x="922" y="34"/>
                  </a:cubicBezTo>
                  <a:lnTo>
                    <a:pt x="923" y="32"/>
                  </a:lnTo>
                  <a:close/>
                  <a:moveTo>
                    <a:pt x="979" y="56"/>
                  </a:moveTo>
                  <a:cubicBezTo>
                    <a:pt x="978" y="58"/>
                    <a:pt x="978" y="58"/>
                    <a:pt x="978" y="58"/>
                  </a:cubicBezTo>
                  <a:cubicBezTo>
                    <a:pt x="974" y="57"/>
                    <a:pt x="971" y="55"/>
                    <a:pt x="969" y="54"/>
                  </a:cubicBezTo>
                  <a:cubicBezTo>
                    <a:pt x="971" y="53"/>
                    <a:pt x="975" y="54"/>
                    <a:pt x="979" y="56"/>
                  </a:cubicBezTo>
                  <a:close/>
                  <a:moveTo>
                    <a:pt x="968" y="57"/>
                  </a:moveTo>
                  <a:cubicBezTo>
                    <a:pt x="963" y="60"/>
                    <a:pt x="944" y="52"/>
                    <a:pt x="934" y="50"/>
                  </a:cubicBezTo>
                  <a:cubicBezTo>
                    <a:pt x="934" y="49"/>
                    <a:pt x="937" y="49"/>
                    <a:pt x="937" y="48"/>
                  </a:cubicBezTo>
                  <a:cubicBezTo>
                    <a:pt x="938" y="46"/>
                    <a:pt x="928" y="45"/>
                    <a:pt x="932" y="43"/>
                  </a:cubicBezTo>
                  <a:cubicBezTo>
                    <a:pt x="944" y="47"/>
                    <a:pt x="956" y="50"/>
                    <a:pt x="968" y="57"/>
                  </a:cubicBezTo>
                  <a:close/>
                  <a:moveTo>
                    <a:pt x="890" y="38"/>
                  </a:moveTo>
                  <a:cubicBezTo>
                    <a:pt x="888" y="39"/>
                    <a:pt x="884" y="36"/>
                    <a:pt x="880" y="35"/>
                  </a:cubicBezTo>
                  <a:cubicBezTo>
                    <a:pt x="876" y="34"/>
                    <a:pt x="868" y="33"/>
                    <a:pt x="870" y="31"/>
                  </a:cubicBezTo>
                  <a:cubicBezTo>
                    <a:pt x="875" y="32"/>
                    <a:pt x="892" y="34"/>
                    <a:pt x="890" y="38"/>
                  </a:cubicBezTo>
                  <a:close/>
                  <a:moveTo>
                    <a:pt x="1077" y="117"/>
                  </a:moveTo>
                  <a:cubicBezTo>
                    <a:pt x="1077" y="121"/>
                    <a:pt x="1069" y="114"/>
                    <a:pt x="1068" y="113"/>
                  </a:cubicBezTo>
                  <a:cubicBezTo>
                    <a:pt x="1068" y="111"/>
                    <a:pt x="1077" y="115"/>
                    <a:pt x="1077" y="117"/>
                  </a:cubicBezTo>
                  <a:close/>
                  <a:moveTo>
                    <a:pt x="1352" y="1116"/>
                  </a:moveTo>
                  <a:cubicBezTo>
                    <a:pt x="1349" y="1114"/>
                    <a:pt x="1354" y="1104"/>
                    <a:pt x="1357" y="1098"/>
                  </a:cubicBezTo>
                  <a:cubicBezTo>
                    <a:pt x="1358" y="1097"/>
                    <a:pt x="1359" y="1097"/>
                    <a:pt x="1360" y="1095"/>
                  </a:cubicBezTo>
                  <a:cubicBezTo>
                    <a:pt x="1361" y="1093"/>
                    <a:pt x="1361" y="1092"/>
                    <a:pt x="1362" y="1090"/>
                  </a:cubicBezTo>
                  <a:cubicBezTo>
                    <a:pt x="1364" y="1085"/>
                    <a:pt x="1368" y="1080"/>
                    <a:pt x="1370" y="1072"/>
                  </a:cubicBezTo>
                  <a:cubicBezTo>
                    <a:pt x="1374" y="1069"/>
                    <a:pt x="1369" y="1077"/>
                    <a:pt x="1368" y="1080"/>
                  </a:cubicBezTo>
                  <a:cubicBezTo>
                    <a:pt x="1368" y="1080"/>
                    <a:pt x="1370" y="1080"/>
                    <a:pt x="1370" y="1081"/>
                  </a:cubicBezTo>
                  <a:cubicBezTo>
                    <a:pt x="1369" y="1084"/>
                    <a:pt x="1366" y="1087"/>
                    <a:pt x="1364" y="1091"/>
                  </a:cubicBezTo>
                  <a:cubicBezTo>
                    <a:pt x="1360" y="1098"/>
                    <a:pt x="1357" y="1108"/>
                    <a:pt x="1352" y="1116"/>
                  </a:cubicBezTo>
                  <a:close/>
                  <a:moveTo>
                    <a:pt x="1078" y="127"/>
                  </a:moveTo>
                  <a:cubicBezTo>
                    <a:pt x="1066" y="124"/>
                    <a:pt x="1072" y="115"/>
                    <a:pt x="1078" y="127"/>
                  </a:cubicBezTo>
                  <a:close/>
                  <a:moveTo>
                    <a:pt x="1260" y="278"/>
                  </a:moveTo>
                  <a:cubicBezTo>
                    <a:pt x="1257" y="277"/>
                    <a:pt x="1252" y="273"/>
                    <a:pt x="1247" y="270"/>
                  </a:cubicBezTo>
                  <a:cubicBezTo>
                    <a:pt x="1243" y="266"/>
                    <a:pt x="1238" y="261"/>
                    <a:pt x="1234" y="256"/>
                  </a:cubicBezTo>
                  <a:cubicBezTo>
                    <a:pt x="1234" y="255"/>
                    <a:pt x="1237" y="254"/>
                    <a:pt x="1237" y="253"/>
                  </a:cubicBezTo>
                  <a:cubicBezTo>
                    <a:pt x="1237" y="252"/>
                    <a:pt x="1225" y="241"/>
                    <a:pt x="1231" y="245"/>
                  </a:cubicBezTo>
                  <a:cubicBezTo>
                    <a:pt x="1235" y="246"/>
                    <a:pt x="1235" y="249"/>
                    <a:pt x="1238" y="253"/>
                  </a:cubicBezTo>
                  <a:cubicBezTo>
                    <a:pt x="1244" y="261"/>
                    <a:pt x="1256" y="271"/>
                    <a:pt x="1260" y="278"/>
                  </a:cubicBezTo>
                  <a:close/>
                  <a:moveTo>
                    <a:pt x="1212" y="228"/>
                  </a:moveTo>
                  <a:cubicBezTo>
                    <a:pt x="1212" y="230"/>
                    <a:pt x="1210" y="228"/>
                    <a:pt x="1209" y="229"/>
                  </a:cubicBezTo>
                  <a:cubicBezTo>
                    <a:pt x="1212" y="232"/>
                    <a:pt x="1213" y="230"/>
                    <a:pt x="1218" y="234"/>
                  </a:cubicBezTo>
                  <a:cubicBezTo>
                    <a:pt x="1220" y="236"/>
                    <a:pt x="1224" y="242"/>
                    <a:pt x="1226" y="245"/>
                  </a:cubicBezTo>
                  <a:cubicBezTo>
                    <a:pt x="1224" y="247"/>
                    <a:pt x="1217" y="239"/>
                    <a:pt x="1214" y="237"/>
                  </a:cubicBezTo>
                  <a:cubicBezTo>
                    <a:pt x="1212" y="235"/>
                    <a:pt x="1209" y="232"/>
                    <a:pt x="1205" y="228"/>
                  </a:cubicBezTo>
                  <a:cubicBezTo>
                    <a:pt x="1203" y="227"/>
                    <a:pt x="1201" y="225"/>
                    <a:pt x="1199" y="223"/>
                  </a:cubicBezTo>
                  <a:cubicBezTo>
                    <a:pt x="1198" y="221"/>
                    <a:pt x="1196" y="220"/>
                    <a:pt x="1194" y="219"/>
                  </a:cubicBezTo>
                  <a:cubicBezTo>
                    <a:pt x="1192" y="217"/>
                    <a:pt x="1187" y="213"/>
                    <a:pt x="1186" y="215"/>
                  </a:cubicBezTo>
                  <a:cubicBezTo>
                    <a:pt x="1181" y="212"/>
                    <a:pt x="1184" y="210"/>
                    <a:pt x="1181" y="207"/>
                  </a:cubicBezTo>
                  <a:cubicBezTo>
                    <a:pt x="1177" y="203"/>
                    <a:pt x="1175" y="204"/>
                    <a:pt x="1172" y="202"/>
                  </a:cubicBezTo>
                  <a:cubicBezTo>
                    <a:pt x="1167" y="198"/>
                    <a:pt x="1164" y="193"/>
                    <a:pt x="1159" y="189"/>
                  </a:cubicBezTo>
                  <a:cubicBezTo>
                    <a:pt x="1151" y="183"/>
                    <a:pt x="1143" y="181"/>
                    <a:pt x="1134" y="175"/>
                  </a:cubicBezTo>
                  <a:cubicBezTo>
                    <a:pt x="1125" y="170"/>
                    <a:pt x="1122" y="164"/>
                    <a:pt x="1114" y="159"/>
                  </a:cubicBezTo>
                  <a:cubicBezTo>
                    <a:pt x="1110" y="156"/>
                    <a:pt x="1107" y="156"/>
                    <a:pt x="1103" y="154"/>
                  </a:cubicBezTo>
                  <a:cubicBezTo>
                    <a:pt x="1099" y="152"/>
                    <a:pt x="1099" y="150"/>
                    <a:pt x="1097" y="149"/>
                  </a:cubicBezTo>
                  <a:cubicBezTo>
                    <a:pt x="1094" y="147"/>
                    <a:pt x="1094" y="148"/>
                    <a:pt x="1092" y="146"/>
                  </a:cubicBezTo>
                  <a:cubicBezTo>
                    <a:pt x="1088" y="144"/>
                    <a:pt x="1088" y="143"/>
                    <a:pt x="1086" y="141"/>
                  </a:cubicBezTo>
                  <a:cubicBezTo>
                    <a:pt x="1082" y="139"/>
                    <a:pt x="1078" y="139"/>
                    <a:pt x="1075" y="137"/>
                  </a:cubicBezTo>
                  <a:cubicBezTo>
                    <a:pt x="1070" y="135"/>
                    <a:pt x="1067" y="133"/>
                    <a:pt x="1062" y="131"/>
                  </a:cubicBezTo>
                  <a:cubicBezTo>
                    <a:pt x="1060" y="130"/>
                    <a:pt x="1057" y="129"/>
                    <a:pt x="1055" y="128"/>
                  </a:cubicBezTo>
                  <a:cubicBezTo>
                    <a:pt x="1052" y="127"/>
                    <a:pt x="1048" y="125"/>
                    <a:pt x="1044" y="123"/>
                  </a:cubicBezTo>
                  <a:cubicBezTo>
                    <a:pt x="1042" y="122"/>
                    <a:pt x="1040" y="122"/>
                    <a:pt x="1037" y="120"/>
                  </a:cubicBezTo>
                  <a:cubicBezTo>
                    <a:pt x="1033" y="118"/>
                    <a:pt x="1035" y="117"/>
                    <a:pt x="1031" y="114"/>
                  </a:cubicBezTo>
                  <a:cubicBezTo>
                    <a:pt x="1028" y="114"/>
                    <a:pt x="1025" y="113"/>
                    <a:pt x="1023" y="112"/>
                  </a:cubicBezTo>
                  <a:cubicBezTo>
                    <a:pt x="1020" y="111"/>
                    <a:pt x="1018" y="110"/>
                    <a:pt x="1016" y="110"/>
                  </a:cubicBezTo>
                  <a:cubicBezTo>
                    <a:pt x="1015" y="110"/>
                    <a:pt x="1010" y="108"/>
                    <a:pt x="1005" y="106"/>
                  </a:cubicBezTo>
                  <a:cubicBezTo>
                    <a:pt x="1010" y="103"/>
                    <a:pt x="1004" y="101"/>
                    <a:pt x="999" y="97"/>
                  </a:cubicBezTo>
                  <a:cubicBezTo>
                    <a:pt x="996" y="94"/>
                    <a:pt x="996" y="93"/>
                    <a:pt x="995" y="92"/>
                  </a:cubicBezTo>
                  <a:cubicBezTo>
                    <a:pt x="987" y="88"/>
                    <a:pt x="974" y="87"/>
                    <a:pt x="969" y="81"/>
                  </a:cubicBezTo>
                  <a:cubicBezTo>
                    <a:pt x="972" y="77"/>
                    <a:pt x="978" y="83"/>
                    <a:pt x="982" y="85"/>
                  </a:cubicBezTo>
                  <a:cubicBezTo>
                    <a:pt x="988" y="88"/>
                    <a:pt x="996" y="90"/>
                    <a:pt x="1002" y="94"/>
                  </a:cubicBezTo>
                  <a:cubicBezTo>
                    <a:pt x="1008" y="97"/>
                    <a:pt x="1008" y="98"/>
                    <a:pt x="1018" y="103"/>
                  </a:cubicBezTo>
                  <a:cubicBezTo>
                    <a:pt x="1020" y="104"/>
                    <a:pt x="1023" y="102"/>
                    <a:pt x="1026" y="104"/>
                  </a:cubicBezTo>
                  <a:cubicBezTo>
                    <a:pt x="1030" y="105"/>
                    <a:pt x="1035" y="108"/>
                    <a:pt x="1042" y="112"/>
                  </a:cubicBezTo>
                  <a:cubicBezTo>
                    <a:pt x="1047" y="114"/>
                    <a:pt x="1052" y="117"/>
                    <a:pt x="1058" y="119"/>
                  </a:cubicBezTo>
                  <a:cubicBezTo>
                    <a:pt x="1063" y="122"/>
                    <a:pt x="1068" y="125"/>
                    <a:pt x="1071" y="127"/>
                  </a:cubicBezTo>
                  <a:cubicBezTo>
                    <a:pt x="1074" y="129"/>
                    <a:pt x="1076" y="132"/>
                    <a:pt x="1079" y="134"/>
                  </a:cubicBezTo>
                  <a:cubicBezTo>
                    <a:pt x="1084" y="136"/>
                    <a:pt x="1089" y="136"/>
                    <a:pt x="1094" y="139"/>
                  </a:cubicBezTo>
                  <a:cubicBezTo>
                    <a:pt x="1093" y="138"/>
                    <a:pt x="1096" y="142"/>
                    <a:pt x="1100" y="145"/>
                  </a:cubicBezTo>
                  <a:cubicBezTo>
                    <a:pt x="1104" y="147"/>
                    <a:pt x="1107" y="149"/>
                    <a:pt x="1112" y="151"/>
                  </a:cubicBezTo>
                  <a:cubicBezTo>
                    <a:pt x="1115" y="154"/>
                    <a:pt x="1116" y="155"/>
                    <a:pt x="1118" y="156"/>
                  </a:cubicBezTo>
                  <a:cubicBezTo>
                    <a:pt x="1124" y="160"/>
                    <a:pt x="1131" y="166"/>
                    <a:pt x="1140" y="172"/>
                  </a:cubicBezTo>
                  <a:cubicBezTo>
                    <a:pt x="1142" y="174"/>
                    <a:pt x="1145" y="175"/>
                    <a:pt x="1147" y="177"/>
                  </a:cubicBezTo>
                  <a:cubicBezTo>
                    <a:pt x="1149" y="179"/>
                    <a:pt x="1151" y="180"/>
                    <a:pt x="1154" y="182"/>
                  </a:cubicBezTo>
                  <a:cubicBezTo>
                    <a:pt x="1158" y="186"/>
                    <a:pt x="1163" y="189"/>
                    <a:pt x="1167" y="192"/>
                  </a:cubicBezTo>
                  <a:cubicBezTo>
                    <a:pt x="1170" y="194"/>
                    <a:pt x="1173" y="195"/>
                    <a:pt x="1176" y="197"/>
                  </a:cubicBezTo>
                  <a:cubicBezTo>
                    <a:pt x="1183" y="202"/>
                    <a:pt x="1190" y="209"/>
                    <a:pt x="1197" y="215"/>
                  </a:cubicBezTo>
                  <a:cubicBezTo>
                    <a:pt x="1203" y="219"/>
                    <a:pt x="1208" y="222"/>
                    <a:pt x="1212" y="228"/>
                  </a:cubicBezTo>
                  <a:close/>
                  <a:moveTo>
                    <a:pt x="1288" y="312"/>
                  </a:moveTo>
                  <a:cubicBezTo>
                    <a:pt x="1286" y="314"/>
                    <a:pt x="1278" y="305"/>
                    <a:pt x="1278" y="302"/>
                  </a:cubicBezTo>
                  <a:cubicBezTo>
                    <a:pt x="1280" y="298"/>
                    <a:pt x="1285" y="308"/>
                    <a:pt x="1288" y="312"/>
                  </a:cubicBezTo>
                  <a:close/>
                  <a:moveTo>
                    <a:pt x="965" y="76"/>
                  </a:moveTo>
                  <a:cubicBezTo>
                    <a:pt x="965" y="79"/>
                    <a:pt x="962" y="77"/>
                    <a:pt x="957" y="75"/>
                  </a:cubicBezTo>
                  <a:cubicBezTo>
                    <a:pt x="954" y="74"/>
                    <a:pt x="943" y="71"/>
                    <a:pt x="946" y="69"/>
                  </a:cubicBezTo>
                  <a:cubicBezTo>
                    <a:pt x="952" y="70"/>
                    <a:pt x="956" y="73"/>
                    <a:pt x="965" y="76"/>
                  </a:cubicBezTo>
                  <a:close/>
                  <a:moveTo>
                    <a:pt x="1432" y="785"/>
                  </a:moveTo>
                  <a:cubicBezTo>
                    <a:pt x="1430" y="791"/>
                    <a:pt x="1433" y="795"/>
                    <a:pt x="1433" y="800"/>
                  </a:cubicBezTo>
                  <a:cubicBezTo>
                    <a:pt x="1433" y="803"/>
                    <a:pt x="1431" y="806"/>
                    <a:pt x="1431" y="810"/>
                  </a:cubicBezTo>
                  <a:cubicBezTo>
                    <a:pt x="1430" y="814"/>
                    <a:pt x="1431" y="815"/>
                    <a:pt x="1431" y="818"/>
                  </a:cubicBezTo>
                  <a:cubicBezTo>
                    <a:pt x="1430" y="821"/>
                    <a:pt x="1428" y="824"/>
                    <a:pt x="1428" y="826"/>
                  </a:cubicBezTo>
                  <a:cubicBezTo>
                    <a:pt x="1428" y="829"/>
                    <a:pt x="1429" y="836"/>
                    <a:pt x="1429" y="842"/>
                  </a:cubicBezTo>
                  <a:cubicBezTo>
                    <a:pt x="1429" y="842"/>
                    <a:pt x="1429" y="844"/>
                    <a:pt x="1428" y="846"/>
                  </a:cubicBezTo>
                  <a:cubicBezTo>
                    <a:pt x="1428" y="847"/>
                    <a:pt x="1427" y="849"/>
                    <a:pt x="1427" y="851"/>
                  </a:cubicBezTo>
                  <a:cubicBezTo>
                    <a:pt x="1427" y="853"/>
                    <a:pt x="1429" y="853"/>
                    <a:pt x="1428" y="857"/>
                  </a:cubicBezTo>
                  <a:cubicBezTo>
                    <a:pt x="1428" y="860"/>
                    <a:pt x="1425" y="862"/>
                    <a:pt x="1425" y="865"/>
                  </a:cubicBezTo>
                  <a:cubicBezTo>
                    <a:pt x="1424" y="870"/>
                    <a:pt x="1425" y="877"/>
                    <a:pt x="1424" y="882"/>
                  </a:cubicBezTo>
                  <a:cubicBezTo>
                    <a:pt x="1423" y="886"/>
                    <a:pt x="1421" y="886"/>
                    <a:pt x="1420" y="890"/>
                  </a:cubicBezTo>
                  <a:cubicBezTo>
                    <a:pt x="1418" y="893"/>
                    <a:pt x="1420" y="895"/>
                    <a:pt x="1419" y="898"/>
                  </a:cubicBezTo>
                  <a:cubicBezTo>
                    <a:pt x="1418" y="899"/>
                    <a:pt x="1417" y="899"/>
                    <a:pt x="1416" y="903"/>
                  </a:cubicBezTo>
                  <a:cubicBezTo>
                    <a:pt x="1415" y="910"/>
                    <a:pt x="1416" y="912"/>
                    <a:pt x="1415" y="917"/>
                  </a:cubicBezTo>
                  <a:cubicBezTo>
                    <a:pt x="1414" y="920"/>
                    <a:pt x="1411" y="934"/>
                    <a:pt x="1408" y="941"/>
                  </a:cubicBezTo>
                  <a:cubicBezTo>
                    <a:pt x="1407" y="945"/>
                    <a:pt x="1406" y="945"/>
                    <a:pt x="1405" y="947"/>
                  </a:cubicBezTo>
                  <a:cubicBezTo>
                    <a:pt x="1404" y="951"/>
                    <a:pt x="1404" y="953"/>
                    <a:pt x="1401" y="960"/>
                  </a:cubicBezTo>
                  <a:cubicBezTo>
                    <a:pt x="1398" y="967"/>
                    <a:pt x="1394" y="975"/>
                    <a:pt x="1390" y="987"/>
                  </a:cubicBezTo>
                  <a:cubicBezTo>
                    <a:pt x="1390" y="988"/>
                    <a:pt x="1391" y="989"/>
                    <a:pt x="1390" y="991"/>
                  </a:cubicBezTo>
                  <a:cubicBezTo>
                    <a:pt x="1388" y="994"/>
                    <a:pt x="1388" y="993"/>
                    <a:pt x="1390" y="997"/>
                  </a:cubicBezTo>
                  <a:cubicBezTo>
                    <a:pt x="1389" y="1001"/>
                    <a:pt x="1386" y="1000"/>
                    <a:pt x="1384" y="1003"/>
                  </a:cubicBezTo>
                  <a:cubicBezTo>
                    <a:pt x="1383" y="1007"/>
                    <a:pt x="1383" y="1009"/>
                    <a:pt x="1382" y="1013"/>
                  </a:cubicBezTo>
                  <a:cubicBezTo>
                    <a:pt x="1381" y="1016"/>
                    <a:pt x="1379" y="1018"/>
                    <a:pt x="1377" y="1021"/>
                  </a:cubicBezTo>
                  <a:cubicBezTo>
                    <a:pt x="1374" y="1028"/>
                    <a:pt x="1371" y="1038"/>
                    <a:pt x="1368" y="1043"/>
                  </a:cubicBezTo>
                  <a:cubicBezTo>
                    <a:pt x="1366" y="1047"/>
                    <a:pt x="1362" y="1051"/>
                    <a:pt x="1360" y="1054"/>
                  </a:cubicBezTo>
                  <a:cubicBezTo>
                    <a:pt x="1358" y="1059"/>
                    <a:pt x="1357" y="1064"/>
                    <a:pt x="1354" y="1069"/>
                  </a:cubicBezTo>
                  <a:cubicBezTo>
                    <a:pt x="1353" y="1072"/>
                    <a:pt x="1351" y="1072"/>
                    <a:pt x="1350" y="1075"/>
                  </a:cubicBezTo>
                  <a:cubicBezTo>
                    <a:pt x="1348" y="1079"/>
                    <a:pt x="1348" y="1080"/>
                    <a:pt x="1347" y="1082"/>
                  </a:cubicBezTo>
                  <a:cubicBezTo>
                    <a:pt x="1346" y="1084"/>
                    <a:pt x="1344" y="1085"/>
                    <a:pt x="1343" y="1087"/>
                  </a:cubicBezTo>
                  <a:cubicBezTo>
                    <a:pt x="1337" y="1097"/>
                    <a:pt x="1332" y="1108"/>
                    <a:pt x="1325" y="1119"/>
                  </a:cubicBezTo>
                  <a:cubicBezTo>
                    <a:pt x="1322" y="1124"/>
                    <a:pt x="1317" y="1130"/>
                    <a:pt x="1314" y="1135"/>
                  </a:cubicBezTo>
                  <a:cubicBezTo>
                    <a:pt x="1311" y="1139"/>
                    <a:pt x="1309" y="1144"/>
                    <a:pt x="1303" y="1151"/>
                  </a:cubicBezTo>
                  <a:cubicBezTo>
                    <a:pt x="1302" y="1152"/>
                    <a:pt x="1299" y="1154"/>
                    <a:pt x="1298" y="1156"/>
                  </a:cubicBezTo>
                  <a:cubicBezTo>
                    <a:pt x="1295" y="1160"/>
                    <a:pt x="1296" y="1161"/>
                    <a:pt x="1294" y="1163"/>
                  </a:cubicBezTo>
                  <a:cubicBezTo>
                    <a:pt x="1292" y="1166"/>
                    <a:pt x="1283" y="1177"/>
                    <a:pt x="1278" y="1182"/>
                  </a:cubicBezTo>
                  <a:cubicBezTo>
                    <a:pt x="1277" y="1176"/>
                    <a:pt x="1281" y="1171"/>
                    <a:pt x="1287" y="1165"/>
                  </a:cubicBezTo>
                  <a:cubicBezTo>
                    <a:pt x="1289" y="1163"/>
                    <a:pt x="1291" y="1161"/>
                    <a:pt x="1292" y="1160"/>
                  </a:cubicBezTo>
                  <a:cubicBezTo>
                    <a:pt x="1296" y="1155"/>
                    <a:pt x="1299" y="1150"/>
                    <a:pt x="1302" y="1145"/>
                  </a:cubicBezTo>
                  <a:cubicBezTo>
                    <a:pt x="1304" y="1141"/>
                    <a:pt x="1305" y="1136"/>
                    <a:pt x="1308" y="1131"/>
                  </a:cubicBezTo>
                  <a:cubicBezTo>
                    <a:pt x="1309" y="1129"/>
                    <a:pt x="1313" y="1126"/>
                    <a:pt x="1313" y="1125"/>
                  </a:cubicBezTo>
                  <a:cubicBezTo>
                    <a:pt x="1324" y="1111"/>
                    <a:pt x="1337" y="1080"/>
                    <a:pt x="1346" y="1060"/>
                  </a:cubicBezTo>
                  <a:cubicBezTo>
                    <a:pt x="1349" y="1053"/>
                    <a:pt x="1352" y="1050"/>
                    <a:pt x="1354" y="1043"/>
                  </a:cubicBezTo>
                  <a:cubicBezTo>
                    <a:pt x="1355" y="1040"/>
                    <a:pt x="1354" y="1040"/>
                    <a:pt x="1355" y="1037"/>
                  </a:cubicBezTo>
                  <a:cubicBezTo>
                    <a:pt x="1355" y="1033"/>
                    <a:pt x="1357" y="1024"/>
                    <a:pt x="1362" y="1015"/>
                  </a:cubicBezTo>
                  <a:cubicBezTo>
                    <a:pt x="1363" y="1012"/>
                    <a:pt x="1366" y="1010"/>
                    <a:pt x="1368" y="1006"/>
                  </a:cubicBezTo>
                  <a:cubicBezTo>
                    <a:pt x="1370" y="1002"/>
                    <a:pt x="1369" y="998"/>
                    <a:pt x="1370" y="994"/>
                  </a:cubicBezTo>
                  <a:cubicBezTo>
                    <a:pt x="1372" y="989"/>
                    <a:pt x="1375" y="984"/>
                    <a:pt x="1377" y="978"/>
                  </a:cubicBezTo>
                  <a:cubicBezTo>
                    <a:pt x="1379" y="972"/>
                    <a:pt x="1381" y="963"/>
                    <a:pt x="1382" y="956"/>
                  </a:cubicBezTo>
                  <a:cubicBezTo>
                    <a:pt x="1383" y="952"/>
                    <a:pt x="1384" y="948"/>
                    <a:pt x="1385" y="945"/>
                  </a:cubicBezTo>
                  <a:cubicBezTo>
                    <a:pt x="1385" y="941"/>
                    <a:pt x="1386" y="937"/>
                    <a:pt x="1388" y="932"/>
                  </a:cubicBezTo>
                  <a:cubicBezTo>
                    <a:pt x="1389" y="928"/>
                    <a:pt x="1385" y="930"/>
                    <a:pt x="1386" y="926"/>
                  </a:cubicBezTo>
                  <a:cubicBezTo>
                    <a:pt x="1386" y="917"/>
                    <a:pt x="1390" y="917"/>
                    <a:pt x="1391" y="912"/>
                  </a:cubicBezTo>
                  <a:cubicBezTo>
                    <a:pt x="1393" y="908"/>
                    <a:pt x="1395" y="898"/>
                    <a:pt x="1396" y="891"/>
                  </a:cubicBezTo>
                  <a:cubicBezTo>
                    <a:pt x="1397" y="888"/>
                    <a:pt x="1397" y="885"/>
                    <a:pt x="1397" y="882"/>
                  </a:cubicBezTo>
                  <a:cubicBezTo>
                    <a:pt x="1398" y="878"/>
                    <a:pt x="1400" y="874"/>
                    <a:pt x="1401" y="871"/>
                  </a:cubicBezTo>
                  <a:cubicBezTo>
                    <a:pt x="1402" y="866"/>
                    <a:pt x="1401" y="860"/>
                    <a:pt x="1402" y="854"/>
                  </a:cubicBezTo>
                  <a:cubicBezTo>
                    <a:pt x="1402" y="849"/>
                    <a:pt x="1403" y="845"/>
                    <a:pt x="1403" y="841"/>
                  </a:cubicBezTo>
                  <a:cubicBezTo>
                    <a:pt x="1403" y="837"/>
                    <a:pt x="1404" y="833"/>
                    <a:pt x="1404" y="830"/>
                  </a:cubicBezTo>
                  <a:cubicBezTo>
                    <a:pt x="1405" y="823"/>
                    <a:pt x="1405" y="817"/>
                    <a:pt x="1405" y="814"/>
                  </a:cubicBezTo>
                  <a:cubicBezTo>
                    <a:pt x="1405" y="811"/>
                    <a:pt x="1402" y="810"/>
                    <a:pt x="1402" y="806"/>
                  </a:cubicBezTo>
                  <a:cubicBezTo>
                    <a:pt x="1404" y="797"/>
                    <a:pt x="1407" y="791"/>
                    <a:pt x="1406" y="778"/>
                  </a:cubicBezTo>
                  <a:cubicBezTo>
                    <a:pt x="1406" y="775"/>
                    <a:pt x="1405" y="773"/>
                    <a:pt x="1404" y="770"/>
                  </a:cubicBezTo>
                  <a:cubicBezTo>
                    <a:pt x="1404" y="767"/>
                    <a:pt x="1405" y="765"/>
                    <a:pt x="1405" y="761"/>
                  </a:cubicBezTo>
                  <a:cubicBezTo>
                    <a:pt x="1405" y="759"/>
                    <a:pt x="1405" y="754"/>
                    <a:pt x="1404" y="749"/>
                  </a:cubicBezTo>
                  <a:cubicBezTo>
                    <a:pt x="1404" y="743"/>
                    <a:pt x="1404" y="737"/>
                    <a:pt x="1404" y="731"/>
                  </a:cubicBezTo>
                  <a:cubicBezTo>
                    <a:pt x="1404" y="728"/>
                    <a:pt x="1405" y="724"/>
                    <a:pt x="1405" y="721"/>
                  </a:cubicBezTo>
                  <a:cubicBezTo>
                    <a:pt x="1405" y="718"/>
                    <a:pt x="1403" y="715"/>
                    <a:pt x="1403" y="712"/>
                  </a:cubicBezTo>
                  <a:cubicBezTo>
                    <a:pt x="1402" y="707"/>
                    <a:pt x="1402" y="701"/>
                    <a:pt x="1402" y="697"/>
                  </a:cubicBezTo>
                  <a:cubicBezTo>
                    <a:pt x="1403" y="693"/>
                    <a:pt x="1402" y="687"/>
                    <a:pt x="1401" y="680"/>
                  </a:cubicBezTo>
                  <a:cubicBezTo>
                    <a:pt x="1400" y="674"/>
                    <a:pt x="1399" y="666"/>
                    <a:pt x="1398" y="660"/>
                  </a:cubicBezTo>
                  <a:cubicBezTo>
                    <a:pt x="1397" y="650"/>
                    <a:pt x="1396" y="632"/>
                    <a:pt x="1391" y="617"/>
                  </a:cubicBezTo>
                  <a:cubicBezTo>
                    <a:pt x="1392" y="613"/>
                    <a:pt x="1392" y="617"/>
                    <a:pt x="1395" y="616"/>
                  </a:cubicBezTo>
                  <a:cubicBezTo>
                    <a:pt x="1394" y="610"/>
                    <a:pt x="1392" y="611"/>
                    <a:pt x="1393" y="607"/>
                  </a:cubicBezTo>
                  <a:cubicBezTo>
                    <a:pt x="1391" y="604"/>
                    <a:pt x="1388" y="605"/>
                    <a:pt x="1387" y="598"/>
                  </a:cubicBezTo>
                  <a:cubicBezTo>
                    <a:pt x="1389" y="597"/>
                    <a:pt x="1389" y="601"/>
                    <a:pt x="1391" y="601"/>
                  </a:cubicBezTo>
                  <a:cubicBezTo>
                    <a:pt x="1392" y="598"/>
                    <a:pt x="1388" y="587"/>
                    <a:pt x="1386" y="581"/>
                  </a:cubicBezTo>
                  <a:cubicBezTo>
                    <a:pt x="1385" y="576"/>
                    <a:pt x="1384" y="581"/>
                    <a:pt x="1384" y="583"/>
                  </a:cubicBezTo>
                  <a:cubicBezTo>
                    <a:pt x="1382" y="581"/>
                    <a:pt x="1381" y="571"/>
                    <a:pt x="1379" y="565"/>
                  </a:cubicBezTo>
                  <a:cubicBezTo>
                    <a:pt x="1379" y="563"/>
                    <a:pt x="1381" y="563"/>
                    <a:pt x="1382" y="560"/>
                  </a:cubicBezTo>
                  <a:cubicBezTo>
                    <a:pt x="1382" y="557"/>
                    <a:pt x="1379" y="558"/>
                    <a:pt x="1379" y="557"/>
                  </a:cubicBezTo>
                  <a:cubicBezTo>
                    <a:pt x="1378" y="555"/>
                    <a:pt x="1379" y="552"/>
                    <a:pt x="1378" y="550"/>
                  </a:cubicBezTo>
                  <a:cubicBezTo>
                    <a:pt x="1378" y="546"/>
                    <a:pt x="1376" y="542"/>
                    <a:pt x="1375" y="539"/>
                  </a:cubicBezTo>
                  <a:cubicBezTo>
                    <a:pt x="1374" y="535"/>
                    <a:pt x="1372" y="534"/>
                    <a:pt x="1370" y="530"/>
                  </a:cubicBezTo>
                  <a:cubicBezTo>
                    <a:pt x="1369" y="527"/>
                    <a:pt x="1364" y="515"/>
                    <a:pt x="1363" y="513"/>
                  </a:cubicBezTo>
                  <a:cubicBezTo>
                    <a:pt x="1363" y="511"/>
                    <a:pt x="1363" y="511"/>
                    <a:pt x="1363" y="509"/>
                  </a:cubicBezTo>
                  <a:cubicBezTo>
                    <a:pt x="1360" y="504"/>
                    <a:pt x="1358" y="501"/>
                    <a:pt x="1356" y="497"/>
                  </a:cubicBezTo>
                  <a:cubicBezTo>
                    <a:pt x="1353" y="489"/>
                    <a:pt x="1350" y="479"/>
                    <a:pt x="1347" y="470"/>
                  </a:cubicBezTo>
                  <a:cubicBezTo>
                    <a:pt x="1345" y="468"/>
                    <a:pt x="1344" y="464"/>
                    <a:pt x="1342" y="461"/>
                  </a:cubicBezTo>
                  <a:cubicBezTo>
                    <a:pt x="1341" y="458"/>
                    <a:pt x="1339" y="456"/>
                    <a:pt x="1339" y="453"/>
                  </a:cubicBezTo>
                  <a:cubicBezTo>
                    <a:pt x="1338" y="447"/>
                    <a:pt x="1336" y="448"/>
                    <a:pt x="1332" y="442"/>
                  </a:cubicBezTo>
                  <a:cubicBezTo>
                    <a:pt x="1331" y="440"/>
                    <a:pt x="1331" y="437"/>
                    <a:pt x="1329" y="434"/>
                  </a:cubicBezTo>
                  <a:cubicBezTo>
                    <a:pt x="1328" y="432"/>
                    <a:pt x="1327" y="432"/>
                    <a:pt x="1326" y="430"/>
                  </a:cubicBezTo>
                  <a:cubicBezTo>
                    <a:pt x="1321" y="421"/>
                    <a:pt x="1319" y="412"/>
                    <a:pt x="1314" y="404"/>
                  </a:cubicBezTo>
                  <a:cubicBezTo>
                    <a:pt x="1313" y="401"/>
                    <a:pt x="1310" y="398"/>
                    <a:pt x="1309" y="396"/>
                  </a:cubicBezTo>
                  <a:cubicBezTo>
                    <a:pt x="1304" y="388"/>
                    <a:pt x="1293" y="369"/>
                    <a:pt x="1287" y="360"/>
                  </a:cubicBezTo>
                  <a:cubicBezTo>
                    <a:pt x="1283" y="355"/>
                    <a:pt x="1279" y="350"/>
                    <a:pt x="1275" y="344"/>
                  </a:cubicBezTo>
                  <a:cubicBezTo>
                    <a:pt x="1271" y="339"/>
                    <a:pt x="1267" y="333"/>
                    <a:pt x="1264" y="330"/>
                  </a:cubicBezTo>
                  <a:cubicBezTo>
                    <a:pt x="1260" y="324"/>
                    <a:pt x="1264" y="326"/>
                    <a:pt x="1263" y="323"/>
                  </a:cubicBezTo>
                  <a:cubicBezTo>
                    <a:pt x="1260" y="318"/>
                    <a:pt x="1255" y="316"/>
                    <a:pt x="1251" y="311"/>
                  </a:cubicBezTo>
                  <a:cubicBezTo>
                    <a:pt x="1249" y="309"/>
                    <a:pt x="1248" y="305"/>
                    <a:pt x="1246" y="303"/>
                  </a:cubicBezTo>
                  <a:cubicBezTo>
                    <a:pt x="1243" y="299"/>
                    <a:pt x="1237" y="295"/>
                    <a:pt x="1234" y="291"/>
                  </a:cubicBezTo>
                  <a:cubicBezTo>
                    <a:pt x="1231" y="288"/>
                    <a:pt x="1233" y="288"/>
                    <a:pt x="1230" y="284"/>
                  </a:cubicBezTo>
                  <a:cubicBezTo>
                    <a:pt x="1230" y="285"/>
                    <a:pt x="1223" y="278"/>
                    <a:pt x="1221" y="276"/>
                  </a:cubicBezTo>
                  <a:cubicBezTo>
                    <a:pt x="1222" y="276"/>
                    <a:pt x="1215" y="267"/>
                    <a:pt x="1217" y="267"/>
                  </a:cubicBezTo>
                  <a:cubicBezTo>
                    <a:pt x="1221" y="270"/>
                    <a:pt x="1224" y="273"/>
                    <a:pt x="1229" y="277"/>
                  </a:cubicBezTo>
                  <a:cubicBezTo>
                    <a:pt x="1230" y="279"/>
                    <a:pt x="1233" y="283"/>
                    <a:pt x="1234" y="285"/>
                  </a:cubicBezTo>
                  <a:cubicBezTo>
                    <a:pt x="1238" y="288"/>
                    <a:pt x="1242" y="290"/>
                    <a:pt x="1245" y="293"/>
                  </a:cubicBezTo>
                  <a:cubicBezTo>
                    <a:pt x="1246" y="294"/>
                    <a:pt x="1246" y="297"/>
                    <a:pt x="1248" y="299"/>
                  </a:cubicBezTo>
                  <a:cubicBezTo>
                    <a:pt x="1250" y="302"/>
                    <a:pt x="1254" y="305"/>
                    <a:pt x="1258" y="308"/>
                  </a:cubicBezTo>
                  <a:cubicBezTo>
                    <a:pt x="1263" y="313"/>
                    <a:pt x="1266" y="320"/>
                    <a:pt x="1272" y="326"/>
                  </a:cubicBezTo>
                  <a:cubicBezTo>
                    <a:pt x="1276" y="331"/>
                    <a:pt x="1282" y="335"/>
                    <a:pt x="1285" y="340"/>
                  </a:cubicBezTo>
                  <a:cubicBezTo>
                    <a:pt x="1287" y="342"/>
                    <a:pt x="1289" y="347"/>
                    <a:pt x="1290" y="349"/>
                  </a:cubicBezTo>
                  <a:cubicBezTo>
                    <a:pt x="1293" y="352"/>
                    <a:pt x="1295" y="356"/>
                    <a:pt x="1298" y="360"/>
                  </a:cubicBezTo>
                  <a:cubicBezTo>
                    <a:pt x="1303" y="365"/>
                    <a:pt x="1303" y="365"/>
                    <a:pt x="1303" y="365"/>
                  </a:cubicBezTo>
                  <a:cubicBezTo>
                    <a:pt x="1304" y="367"/>
                    <a:pt x="1305" y="369"/>
                    <a:pt x="1307" y="371"/>
                  </a:cubicBezTo>
                  <a:cubicBezTo>
                    <a:pt x="1312" y="379"/>
                    <a:pt x="1318" y="386"/>
                    <a:pt x="1322" y="392"/>
                  </a:cubicBezTo>
                  <a:cubicBezTo>
                    <a:pt x="1324" y="395"/>
                    <a:pt x="1324" y="398"/>
                    <a:pt x="1326" y="401"/>
                  </a:cubicBezTo>
                  <a:cubicBezTo>
                    <a:pt x="1328" y="405"/>
                    <a:pt x="1331" y="407"/>
                    <a:pt x="1332" y="409"/>
                  </a:cubicBezTo>
                  <a:cubicBezTo>
                    <a:pt x="1334" y="412"/>
                    <a:pt x="1334" y="416"/>
                    <a:pt x="1335" y="418"/>
                  </a:cubicBezTo>
                  <a:cubicBezTo>
                    <a:pt x="1337" y="421"/>
                    <a:pt x="1340" y="425"/>
                    <a:pt x="1342" y="428"/>
                  </a:cubicBezTo>
                  <a:cubicBezTo>
                    <a:pt x="1343" y="433"/>
                    <a:pt x="1344" y="437"/>
                    <a:pt x="1345" y="441"/>
                  </a:cubicBezTo>
                  <a:cubicBezTo>
                    <a:pt x="1349" y="448"/>
                    <a:pt x="1347" y="439"/>
                    <a:pt x="1350" y="443"/>
                  </a:cubicBezTo>
                  <a:cubicBezTo>
                    <a:pt x="1352" y="449"/>
                    <a:pt x="1355" y="453"/>
                    <a:pt x="1358" y="458"/>
                  </a:cubicBezTo>
                  <a:cubicBezTo>
                    <a:pt x="1360" y="463"/>
                    <a:pt x="1363" y="468"/>
                    <a:pt x="1366" y="472"/>
                  </a:cubicBezTo>
                  <a:cubicBezTo>
                    <a:pt x="1367" y="475"/>
                    <a:pt x="1367" y="479"/>
                    <a:pt x="1368" y="482"/>
                  </a:cubicBezTo>
                  <a:cubicBezTo>
                    <a:pt x="1368" y="484"/>
                    <a:pt x="1370" y="486"/>
                    <a:pt x="1371" y="488"/>
                  </a:cubicBezTo>
                  <a:cubicBezTo>
                    <a:pt x="1372" y="490"/>
                    <a:pt x="1374" y="492"/>
                    <a:pt x="1375" y="494"/>
                  </a:cubicBezTo>
                  <a:cubicBezTo>
                    <a:pt x="1375" y="495"/>
                    <a:pt x="1375" y="501"/>
                    <a:pt x="1376" y="502"/>
                  </a:cubicBezTo>
                  <a:cubicBezTo>
                    <a:pt x="1377" y="505"/>
                    <a:pt x="1380" y="509"/>
                    <a:pt x="1381" y="512"/>
                  </a:cubicBezTo>
                  <a:cubicBezTo>
                    <a:pt x="1383" y="516"/>
                    <a:pt x="1384" y="519"/>
                    <a:pt x="1385" y="523"/>
                  </a:cubicBezTo>
                  <a:cubicBezTo>
                    <a:pt x="1387" y="527"/>
                    <a:pt x="1388" y="531"/>
                    <a:pt x="1389" y="534"/>
                  </a:cubicBezTo>
                  <a:cubicBezTo>
                    <a:pt x="1390" y="538"/>
                    <a:pt x="1393" y="542"/>
                    <a:pt x="1395" y="547"/>
                  </a:cubicBezTo>
                  <a:cubicBezTo>
                    <a:pt x="1397" y="552"/>
                    <a:pt x="1398" y="557"/>
                    <a:pt x="1399" y="561"/>
                  </a:cubicBezTo>
                  <a:cubicBezTo>
                    <a:pt x="1400" y="565"/>
                    <a:pt x="1403" y="566"/>
                    <a:pt x="1404" y="568"/>
                  </a:cubicBezTo>
                  <a:cubicBezTo>
                    <a:pt x="1406" y="573"/>
                    <a:pt x="1407" y="578"/>
                    <a:pt x="1408" y="584"/>
                  </a:cubicBezTo>
                  <a:cubicBezTo>
                    <a:pt x="1409" y="586"/>
                    <a:pt x="1409" y="589"/>
                    <a:pt x="1410" y="592"/>
                  </a:cubicBezTo>
                  <a:cubicBezTo>
                    <a:pt x="1410" y="595"/>
                    <a:pt x="1411" y="597"/>
                    <a:pt x="1412" y="600"/>
                  </a:cubicBezTo>
                  <a:cubicBezTo>
                    <a:pt x="1412" y="603"/>
                    <a:pt x="1415" y="606"/>
                    <a:pt x="1415" y="610"/>
                  </a:cubicBezTo>
                  <a:cubicBezTo>
                    <a:pt x="1416" y="613"/>
                    <a:pt x="1416" y="616"/>
                    <a:pt x="1417" y="619"/>
                  </a:cubicBezTo>
                  <a:cubicBezTo>
                    <a:pt x="1418" y="624"/>
                    <a:pt x="1420" y="626"/>
                    <a:pt x="1421" y="631"/>
                  </a:cubicBezTo>
                  <a:cubicBezTo>
                    <a:pt x="1422" y="636"/>
                    <a:pt x="1421" y="641"/>
                    <a:pt x="1422" y="646"/>
                  </a:cubicBezTo>
                  <a:cubicBezTo>
                    <a:pt x="1423" y="649"/>
                    <a:pt x="1424" y="653"/>
                    <a:pt x="1425" y="656"/>
                  </a:cubicBezTo>
                  <a:cubicBezTo>
                    <a:pt x="1425" y="660"/>
                    <a:pt x="1424" y="660"/>
                    <a:pt x="1424" y="662"/>
                  </a:cubicBezTo>
                  <a:cubicBezTo>
                    <a:pt x="1424" y="665"/>
                    <a:pt x="1426" y="667"/>
                    <a:pt x="1426" y="669"/>
                  </a:cubicBezTo>
                  <a:cubicBezTo>
                    <a:pt x="1427" y="671"/>
                    <a:pt x="1425" y="671"/>
                    <a:pt x="1425" y="675"/>
                  </a:cubicBezTo>
                  <a:cubicBezTo>
                    <a:pt x="1426" y="685"/>
                    <a:pt x="1428" y="696"/>
                    <a:pt x="1432" y="700"/>
                  </a:cubicBezTo>
                  <a:cubicBezTo>
                    <a:pt x="1431" y="707"/>
                    <a:pt x="1431" y="712"/>
                    <a:pt x="1433" y="724"/>
                  </a:cubicBezTo>
                  <a:cubicBezTo>
                    <a:pt x="1434" y="727"/>
                    <a:pt x="1435" y="731"/>
                    <a:pt x="1435" y="734"/>
                  </a:cubicBezTo>
                  <a:cubicBezTo>
                    <a:pt x="1436" y="737"/>
                    <a:pt x="1435" y="740"/>
                    <a:pt x="1435" y="745"/>
                  </a:cubicBezTo>
                  <a:cubicBezTo>
                    <a:pt x="1435" y="752"/>
                    <a:pt x="1435" y="756"/>
                    <a:pt x="1435" y="761"/>
                  </a:cubicBezTo>
                  <a:cubicBezTo>
                    <a:pt x="1434" y="768"/>
                    <a:pt x="1432" y="761"/>
                    <a:pt x="1434" y="767"/>
                  </a:cubicBezTo>
                  <a:cubicBezTo>
                    <a:pt x="1434" y="768"/>
                    <a:pt x="1434" y="770"/>
                    <a:pt x="1435" y="773"/>
                  </a:cubicBezTo>
                  <a:cubicBezTo>
                    <a:pt x="1435" y="777"/>
                    <a:pt x="1435" y="780"/>
                    <a:pt x="1434" y="783"/>
                  </a:cubicBezTo>
                  <a:cubicBezTo>
                    <a:pt x="1434" y="790"/>
                    <a:pt x="1434" y="783"/>
                    <a:pt x="1432" y="785"/>
                  </a:cubicBezTo>
                  <a:close/>
                  <a:moveTo>
                    <a:pt x="389" y="109"/>
                  </a:moveTo>
                  <a:cubicBezTo>
                    <a:pt x="387" y="113"/>
                    <a:pt x="385" y="112"/>
                    <a:pt x="379" y="115"/>
                  </a:cubicBezTo>
                  <a:cubicBezTo>
                    <a:pt x="378" y="113"/>
                    <a:pt x="386" y="109"/>
                    <a:pt x="389" y="109"/>
                  </a:cubicBezTo>
                  <a:close/>
                  <a:moveTo>
                    <a:pt x="997" y="105"/>
                  </a:moveTo>
                  <a:cubicBezTo>
                    <a:pt x="995" y="103"/>
                    <a:pt x="992" y="102"/>
                    <a:pt x="990" y="101"/>
                  </a:cubicBezTo>
                  <a:cubicBezTo>
                    <a:pt x="987" y="100"/>
                    <a:pt x="985" y="99"/>
                    <a:pt x="982" y="99"/>
                  </a:cubicBezTo>
                  <a:cubicBezTo>
                    <a:pt x="978" y="97"/>
                    <a:pt x="975" y="96"/>
                    <a:pt x="975" y="93"/>
                  </a:cubicBezTo>
                  <a:cubicBezTo>
                    <a:pt x="977" y="94"/>
                    <a:pt x="984" y="96"/>
                    <a:pt x="989" y="98"/>
                  </a:cubicBezTo>
                  <a:cubicBezTo>
                    <a:pt x="994" y="100"/>
                    <a:pt x="999" y="103"/>
                    <a:pt x="997" y="105"/>
                  </a:cubicBezTo>
                  <a:close/>
                  <a:moveTo>
                    <a:pt x="335" y="144"/>
                  </a:moveTo>
                  <a:cubicBezTo>
                    <a:pt x="334" y="146"/>
                    <a:pt x="333" y="149"/>
                    <a:pt x="330" y="151"/>
                  </a:cubicBezTo>
                  <a:cubicBezTo>
                    <a:pt x="327" y="154"/>
                    <a:pt x="326" y="153"/>
                    <a:pt x="323" y="154"/>
                  </a:cubicBezTo>
                  <a:cubicBezTo>
                    <a:pt x="317" y="158"/>
                    <a:pt x="310" y="166"/>
                    <a:pt x="304" y="168"/>
                  </a:cubicBezTo>
                  <a:cubicBezTo>
                    <a:pt x="302" y="164"/>
                    <a:pt x="309" y="161"/>
                    <a:pt x="316" y="157"/>
                  </a:cubicBezTo>
                  <a:cubicBezTo>
                    <a:pt x="323" y="152"/>
                    <a:pt x="330" y="145"/>
                    <a:pt x="335" y="144"/>
                  </a:cubicBezTo>
                  <a:close/>
                  <a:moveTo>
                    <a:pt x="914" y="75"/>
                  </a:moveTo>
                  <a:cubicBezTo>
                    <a:pt x="911" y="78"/>
                    <a:pt x="898" y="74"/>
                    <a:pt x="891" y="72"/>
                  </a:cubicBezTo>
                  <a:cubicBezTo>
                    <a:pt x="880" y="69"/>
                    <a:pt x="868" y="64"/>
                    <a:pt x="859" y="64"/>
                  </a:cubicBezTo>
                  <a:cubicBezTo>
                    <a:pt x="856" y="64"/>
                    <a:pt x="850" y="63"/>
                    <a:pt x="846" y="62"/>
                  </a:cubicBezTo>
                  <a:cubicBezTo>
                    <a:pt x="842" y="62"/>
                    <a:pt x="840" y="60"/>
                    <a:pt x="838" y="60"/>
                  </a:cubicBezTo>
                  <a:cubicBezTo>
                    <a:pt x="834" y="59"/>
                    <a:pt x="831" y="61"/>
                    <a:pt x="827" y="60"/>
                  </a:cubicBezTo>
                  <a:cubicBezTo>
                    <a:pt x="817" y="59"/>
                    <a:pt x="809" y="58"/>
                    <a:pt x="802" y="56"/>
                  </a:cubicBezTo>
                  <a:cubicBezTo>
                    <a:pt x="794" y="54"/>
                    <a:pt x="788" y="52"/>
                    <a:pt x="781" y="50"/>
                  </a:cubicBezTo>
                  <a:cubicBezTo>
                    <a:pt x="775" y="48"/>
                    <a:pt x="780" y="53"/>
                    <a:pt x="775" y="52"/>
                  </a:cubicBezTo>
                  <a:cubicBezTo>
                    <a:pt x="770" y="53"/>
                    <a:pt x="770" y="50"/>
                    <a:pt x="764" y="51"/>
                  </a:cubicBezTo>
                  <a:cubicBezTo>
                    <a:pt x="769" y="45"/>
                    <a:pt x="783" y="48"/>
                    <a:pt x="793" y="49"/>
                  </a:cubicBezTo>
                  <a:cubicBezTo>
                    <a:pt x="801" y="50"/>
                    <a:pt x="812" y="52"/>
                    <a:pt x="822" y="53"/>
                  </a:cubicBezTo>
                  <a:cubicBezTo>
                    <a:pt x="824" y="54"/>
                    <a:pt x="830" y="56"/>
                    <a:pt x="829" y="55"/>
                  </a:cubicBezTo>
                  <a:cubicBezTo>
                    <a:pt x="833" y="56"/>
                    <a:pt x="838" y="55"/>
                    <a:pt x="841" y="55"/>
                  </a:cubicBezTo>
                  <a:cubicBezTo>
                    <a:pt x="845" y="55"/>
                    <a:pt x="848" y="57"/>
                    <a:pt x="849" y="57"/>
                  </a:cubicBezTo>
                  <a:cubicBezTo>
                    <a:pt x="850" y="58"/>
                    <a:pt x="852" y="57"/>
                    <a:pt x="854" y="58"/>
                  </a:cubicBezTo>
                  <a:cubicBezTo>
                    <a:pt x="861" y="59"/>
                    <a:pt x="866" y="61"/>
                    <a:pt x="871" y="63"/>
                  </a:cubicBezTo>
                  <a:cubicBezTo>
                    <a:pt x="872" y="63"/>
                    <a:pt x="875" y="62"/>
                    <a:pt x="875" y="62"/>
                  </a:cubicBezTo>
                  <a:cubicBezTo>
                    <a:pt x="877" y="62"/>
                    <a:pt x="877" y="63"/>
                    <a:pt x="877" y="63"/>
                  </a:cubicBezTo>
                  <a:cubicBezTo>
                    <a:pt x="880" y="64"/>
                    <a:pt x="884" y="65"/>
                    <a:pt x="887" y="65"/>
                  </a:cubicBezTo>
                  <a:cubicBezTo>
                    <a:pt x="889" y="66"/>
                    <a:pt x="891" y="66"/>
                    <a:pt x="892" y="66"/>
                  </a:cubicBezTo>
                  <a:cubicBezTo>
                    <a:pt x="894" y="67"/>
                    <a:pt x="896" y="67"/>
                    <a:pt x="897" y="68"/>
                  </a:cubicBezTo>
                  <a:cubicBezTo>
                    <a:pt x="904" y="70"/>
                    <a:pt x="910" y="72"/>
                    <a:pt x="914" y="75"/>
                  </a:cubicBezTo>
                  <a:close/>
                  <a:moveTo>
                    <a:pt x="294" y="177"/>
                  </a:moveTo>
                  <a:cubicBezTo>
                    <a:pt x="290" y="180"/>
                    <a:pt x="286" y="184"/>
                    <a:pt x="282" y="187"/>
                  </a:cubicBezTo>
                  <a:cubicBezTo>
                    <a:pt x="278" y="191"/>
                    <a:pt x="274" y="194"/>
                    <a:pt x="270" y="195"/>
                  </a:cubicBezTo>
                  <a:cubicBezTo>
                    <a:pt x="272" y="193"/>
                    <a:pt x="276" y="187"/>
                    <a:pt x="281" y="183"/>
                  </a:cubicBezTo>
                  <a:cubicBezTo>
                    <a:pt x="287" y="179"/>
                    <a:pt x="292" y="176"/>
                    <a:pt x="294" y="177"/>
                  </a:cubicBezTo>
                  <a:close/>
                  <a:moveTo>
                    <a:pt x="703" y="45"/>
                  </a:moveTo>
                  <a:cubicBezTo>
                    <a:pt x="705" y="49"/>
                    <a:pt x="697" y="48"/>
                    <a:pt x="691" y="48"/>
                  </a:cubicBezTo>
                  <a:cubicBezTo>
                    <a:pt x="689" y="48"/>
                    <a:pt x="685" y="48"/>
                    <a:pt x="682" y="48"/>
                  </a:cubicBezTo>
                  <a:cubicBezTo>
                    <a:pt x="679" y="48"/>
                    <a:pt x="677" y="48"/>
                    <a:pt x="674" y="49"/>
                  </a:cubicBezTo>
                  <a:cubicBezTo>
                    <a:pt x="668" y="50"/>
                    <a:pt x="662" y="52"/>
                    <a:pt x="655" y="53"/>
                  </a:cubicBezTo>
                  <a:cubicBezTo>
                    <a:pt x="653" y="53"/>
                    <a:pt x="650" y="54"/>
                    <a:pt x="646" y="54"/>
                  </a:cubicBezTo>
                  <a:cubicBezTo>
                    <a:pt x="643" y="55"/>
                    <a:pt x="638" y="55"/>
                    <a:pt x="634" y="56"/>
                  </a:cubicBezTo>
                  <a:cubicBezTo>
                    <a:pt x="625" y="56"/>
                    <a:pt x="617" y="57"/>
                    <a:pt x="615" y="56"/>
                  </a:cubicBezTo>
                  <a:cubicBezTo>
                    <a:pt x="614" y="56"/>
                    <a:pt x="608" y="56"/>
                    <a:pt x="608" y="56"/>
                  </a:cubicBezTo>
                  <a:cubicBezTo>
                    <a:pt x="602" y="58"/>
                    <a:pt x="602" y="60"/>
                    <a:pt x="599" y="60"/>
                  </a:cubicBezTo>
                  <a:cubicBezTo>
                    <a:pt x="595" y="61"/>
                    <a:pt x="592" y="61"/>
                    <a:pt x="589" y="61"/>
                  </a:cubicBezTo>
                  <a:cubicBezTo>
                    <a:pt x="584" y="62"/>
                    <a:pt x="579" y="63"/>
                    <a:pt x="574" y="64"/>
                  </a:cubicBezTo>
                  <a:cubicBezTo>
                    <a:pt x="569" y="65"/>
                    <a:pt x="564" y="67"/>
                    <a:pt x="559" y="68"/>
                  </a:cubicBezTo>
                  <a:cubicBezTo>
                    <a:pt x="551" y="69"/>
                    <a:pt x="540" y="74"/>
                    <a:pt x="536" y="70"/>
                  </a:cubicBezTo>
                  <a:cubicBezTo>
                    <a:pt x="548" y="68"/>
                    <a:pt x="558" y="64"/>
                    <a:pt x="570" y="62"/>
                  </a:cubicBezTo>
                  <a:cubicBezTo>
                    <a:pt x="574" y="61"/>
                    <a:pt x="579" y="61"/>
                    <a:pt x="583" y="60"/>
                  </a:cubicBezTo>
                  <a:cubicBezTo>
                    <a:pt x="587" y="60"/>
                    <a:pt x="591" y="57"/>
                    <a:pt x="594" y="57"/>
                  </a:cubicBezTo>
                  <a:cubicBezTo>
                    <a:pt x="596" y="56"/>
                    <a:pt x="600" y="58"/>
                    <a:pt x="602" y="57"/>
                  </a:cubicBezTo>
                  <a:cubicBezTo>
                    <a:pt x="603" y="57"/>
                    <a:pt x="606" y="54"/>
                    <a:pt x="609" y="53"/>
                  </a:cubicBezTo>
                  <a:cubicBezTo>
                    <a:pt x="620" y="52"/>
                    <a:pt x="634" y="51"/>
                    <a:pt x="647" y="49"/>
                  </a:cubicBezTo>
                  <a:cubicBezTo>
                    <a:pt x="653" y="49"/>
                    <a:pt x="658" y="47"/>
                    <a:pt x="663" y="47"/>
                  </a:cubicBezTo>
                  <a:cubicBezTo>
                    <a:pt x="667" y="46"/>
                    <a:pt x="672" y="46"/>
                    <a:pt x="676" y="46"/>
                  </a:cubicBezTo>
                  <a:cubicBezTo>
                    <a:pt x="680" y="46"/>
                    <a:pt x="684" y="46"/>
                    <a:pt x="687" y="46"/>
                  </a:cubicBezTo>
                  <a:cubicBezTo>
                    <a:pt x="691" y="46"/>
                    <a:pt x="695" y="47"/>
                    <a:pt x="697" y="46"/>
                  </a:cubicBezTo>
                  <a:cubicBezTo>
                    <a:pt x="699" y="46"/>
                    <a:pt x="700" y="42"/>
                    <a:pt x="703" y="45"/>
                  </a:cubicBezTo>
                  <a:close/>
                  <a:moveTo>
                    <a:pt x="267" y="198"/>
                  </a:moveTo>
                  <a:cubicBezTo>
                    <a:pt x="263" y="202"/>
                    <a:pt x="258" y="206"/>
                    <a:pt x="254" y="211"/>
                  </a:cubicBezTo>
                  <a:cubicBezTo>
                    <a:pt x="249" y="215"/>
                    <a:pt x="244" y="221"/>
                    <a:pt x="238" y="226"/>
                  </a:cubicBezTo>
                  <a:cubicBezTo>
                    <a:pt x="235" y="228"/>
                    <a:pt x="222" y="240"/>
                    <a:pt x="221" y="238"/>
                  </a:cubicBezTo>
                  <a:cubicBezTo>
                    <a:pt x="221" y="235"/>
                    <a:pt x="225" y="234"/>
                    <a:pt x="228" y="231"/>
                  </a:cubicBezTo>
                  <a:cubicBezTo>
                    <a:pt x="232" y="227"/>
                    <a:pt x="239" y="220"/>
                    <a:pt x="244" y="215"/>
                  </a:cubicBezTo>
                  <a:cubicBezTo>
                    <a:pt x="247" y="214"/>
                    <a:pt x="250" y="212"/>
                    <a:pt x="252" y="210"/>
                  </a:cubicBezTo>
                  <a:cubicBezTo>
                    <a:pt x="255" y="207"/>
                    <a:pt x="260" y="195"/>
                    <a:pt x="267" y="198"/>
                  </a:cubicBezTo>
                  <a:close/>
                  <a:moveTo>
                    <a:pt x="219" y="242"/>
                  </a:moveTo>
                  <a:cubicBezTo>
                    <a:pt x="222" y="244"/>
                    <a:pt x="213" y="249"/>
                    <a:pt x="209" y="253"/>
                  </a:cubicBezTo>
                  <a:cubicBezTo>
                    <a:pt x="204" y="258"/>
                    <a:pt x="200" y="265"/>
                    <a:pt x="196" y="270"/>
                  </a:cubicBezTo>
                  <a:cubicBezTo>
                    <a:pt x="194" y="272"/>
                    <a:pt x="191" y="272"/>
                    <a:pt x="190" y="272"/>
                  </a:cubicBezTo>
                  <a:cubicBezTo>
                    <a:pt x="184" y="280"/>
                    <a:pt x="181" y="289"/>
                    <a:pt x="172" y="295"/>
                  </a:cubicBezTo>
                  <a:cubicBezTo>
                    <a:pt x="173" y="289"/>
                    <a:pt x="180" y="283"/>
                    <a:pt x="184" y="279"/>
                  </a:cubicBezTo>
                  <a:cubicBezTo>
                    <a:pt x="186" y="277"/>
                    <a:pt x="185" y="276"/>
                    <a:pt x="187" y="275"/>
                  </a:cubicBezTo>
                  <a:cubicBezTo>
                    <a:pt x="190" y="272"/>
                    <a:pt x="191" y="272"/>
                    <a:pt x="193" y="270"/>
                  </a:cubicBezTo>
                  <a:cubicBezTo>
                    <a:pt x="194" y="269"/>
                    <a:pt x="193" y="266"/>
                    <a:pt x="194" y="265"/>
                  </a:cubicBezTo>
                  <a:cubicBezTo>
                    <a:pt x="196" y="262"/>
                    <a:pt x="198" y="262"/>
                    <a:pt x="200" y="260"/>
                  </a:cubicBezTo>
                  <a:cubicBezTo>
                    <a:pt x="202" y="258"/>
                    <a:pt x="203" y="256"/>
                    <a:pt x="206" y="253"/>
                  </a:cubicBezTo>
                  <a:cubicBezTo>
                    <a:pt x="210" y="249"/>
                    <a:pt x="215" y="246"/>
                    <a:pt x="219" y="242"/>
                  </a:cubicBezTo>
                  <a:close/>
                  <a:moveTo>
                    <a:pt x="1214" y="265"/>
                  </a:moveTo>
                  <a:cubicBezTo>
                    <a:pt x="1212" y="267"/>
                    <a:pt x="1199" y="257"/>
                    <a:pt x="1203" y="254"/>
                  </a:cubicBezTo>
                  <a:cubicBezTo>
                    <a:pt x="1206" y="257"/>
                    <a:pt x="1212" y="261"/>
                    <a:pt x="1214" y="265"/>
                  </a:cubicBezTo>
                  <a:close/>
                  <a:moveTo>
                    <a:pt x="520" y="76"/>
                  </a:moveTo>
                  <a:cubicBezTo>
                    <a:pt x="518" y="79"/>
                    <a:pt x="508" y="81"/>
                    <a:pt x="501" y="83"/>
                  </a:cubicBezTo>
                  <a:cubicBezTo>
                    <a:pt x="500" y="79"/>
                    <a:pt x="518" y="74"/>
                    <a:pt x="520" y="76"/>
                  </a:cubicBezTo>
                  <a:close/>
                  <a:moveTo>
                    <a:pt x="533" y="73"/>
                  </a:moveTo>
                  <a:cubicBezTo>
                    <a:pt x="529" y="75"/>
                    <a:pt x="526" y="77"/>
                    <a:pt x="522" y="76"/>
                  </a:cubicBezTo>
                  <a:cubicBezTo>
                    <a:pt x="521" y="74"/>
                    <a:pt x="534" y="69"/>
                    <a:pt x="533" y="73"/>
                  </a:cubicBezTo>
                  <a:close/>
                  <a:moveTo>
                    <a:pt x="486" y="86"/>
                  </a:moveTo>
                  <a:cubicBezTo>
                    <a:pt x="485" y="91"/>
                    <a:pt x="478" y="91"/>
                    <a:pt x="472" y="92"/>
                  </a:cubicBezTo>
                  <a:cubicBezTo>
                    <a:pt x="471" y="90"/>
                    <a:pt x="480" y="88"/>
                    <a:pt x="486" y="86"/>
                  </a:cubicBezTo>
                  <a:close/>
                  <a:moveTo>
                    <a:pt x="499" y="83"/>
                  </a:moveTo>
                  <a:cubicBezTo>
                    <a:pt x="497" y="85"/>
                    <a:pt x="493" y="87"/>
                    <a:pt x="490" y="87"/>
                  </a:cubicBezTo>
                  <a:cubicBezTo>
                    <a:pt x="489" y="85"/>
                    <a:pt x="496" y="83"/>
                    <a:pt x="499" y="83"/>
                  </a:cubicBezTo>
                  <a:close/>
                  <a:moveTo>
                    <a:pt x="163" y="307"/>
                  </a:moveTo>
                  <a:cubicBezTo>
                    <a:pt x="161" y="313"/>
                    <a:pt x="152" y="323"/>
                    <a:pt x="146" y="332"/>
                  </a:cubicBezTo>
                  <a:cubicBezTo>
                    <a:pt x="142" y="337"/>
                    <a:pt x="141" y="343"/>
                    <a:pt x="136" y="346"/>
                  </a:cubicBezTo>
                  <a:cubicBezTo>
                    <a:pt x="135" y="345"/>
                    <a:pt x="136" y="343"/>
                    <a:pt x="135" y="343"/>
                  </a:cubicBezTo>
                  <a:cubicBezTo>
                    <a:pt x="137" y="339"/>
                    <a:pt x="139" y="336"/>
                    <a:pt x="141" y="333"/>
                  </a:cubicBezTo>
                  <a:cubicBezTo>
                    <a:pt x="144" y="329"/>
                    <a:pt x="146" y="326"/>
                    <a:pt x="149" y="323"/>
                  </a:cubicBezTo>
                  <a:cubicBezTo>
                    <a:pt x="154" y="317"/>
                    <a:pt x="160" y="311"/>
                    <a:pt x="163" y="307"/>
                  </a:cubicBezTo>
                  <a:close/>
                  <a:moveTo>
                    <a:pt x="97" y="410"/>
                  </a:moveTo>
                  <a:cubicBezTo>
                    <a:pt x="101" y="412"/>
                    <a:pt x="96" y="418"/>
                    <a:pt x="93" y="421"/>
                  </a:cubicBezTo>
                  <a:cubicBezTo>
                    <a:pt x="91" y="420"/>
                    <a:pt x="95" y="415"/>
                    <a:pt x="97" y="410"/>
                  </a:cubicBezTo>
                  <a:close/>
                  <a:moveTo>
                    <a:pt x="279" y="1306"/>
                  </a:moveTo>
                  <a:cubicBezTo>
                    <a:pt x="274" y="1302"/>
                    <a:pt x="266" y="1297"/>
                    <a:pt x="264" y="1293"/>
                  </a:cubicBezTo>
                  <a:cubicBezTo>
                    <a:pt x="266" y="1291"/>
                    <a:pt x="283" y="1304"/>
                    <a:pt x="279" y="1306"/>
                  </a:cubicBezTo>
                  <a:close/>
                  <a:moveTo>
                    <a:pt x="1290" y="1120"/>
                  </a:moveTo>
                  <a:cubicBezTo>
                    <a:pt x="1288" y="1123"/>
                    <a:pt x="1284" y="1132"/>
                    <a:pt x="1283" y="1128"/>
                  </a:cubicBezTo>
                  <a:cubicBezTo>
                    <a:pt x="1285" y="1126"/>
                    <a:pt x="1289" y="1117"/>
                    <a:pt x="1290" y="1120"/>
                  </a:cubicBezTo>
                  <a:close/>
                  <a:moveTo>
                    <a:pt x="410" y="1381"/>
                  </a:moveTo>
                  <a:cubicBezTo>
                    <a:pt x="412" y="1380"/>
                    <a:pt x="413" y="1378"/>
                    <a:pt x="416" y="1377"/>
                  </a:cubicBezTo>
                  <a:cubicBezTo>
                    <a:pt x="421" y="1380"/>
                    <a:pt x="417" y="1387"/>
                    <a:pt x="410" y="1381"/>
                  </a:cubicBezTo>
                  <a:close/>
                  <a:moveTo>
                    <a:pt x="1257" y="1167"/>
                  </a:moveTo>
                  <a:cubicBezTo>
                    <a:pt x="1257" y="1170"/>
                    <a:pt x="1251" y="1173"/>
                    <a:pt x="1249" y="1175"/>
                  </a:cubicBezTo>
                  <a:cubicBezTo>
                    <a:pt x="1249" y="1171"/>
                    <a:pt x="1255" y="1168"/>
                    <a:pt x="1257" y="1167"/>
                  </a:cubicBezTo>
                  <a:close/>
                  <a:moveTo>
                    <a:pt x="1229" y="1201"/>
                  </a:moveTo>
                  <a:cubicBezTo>
                    <a:pt x="1227" y="1200"/>
                    <a:pt x="1235" y="1193"/>
                    <a:pt x="1235" y="1190"/>
                  </a:cubicBezTo>
                  <a:cubicBezTo>
                    <a:pt x="1237" y="1189"/>
                    <a:pt x="1239" y="1187"/>
                    <a:pt x="1240" y="1188"/>
                  </a:cubicBezTo>
                  <a:cubicBezTo>
                    <a:pt x="1238" y="1193"/>
                    <a:pt x="1232" y="1195"/>
                    <a:pt x="1229" y="1201"/>
                  </a:cubicBezTo>
                  <a:close/>
                  <a:moveTo>
                    <a:pt x="1205" y="1229"/>
                  </a:moveTo>
                  <a:cubicBezTo>
                    <a:pt x="1202" y="1227"/>
                    <a:pt x="1208" y="1223"/>
                    <a:pt x="1211" y="1220"/>
                  </a:cubicBezTo>
                  <a:cubicBezTo>
                    <a:pt x="1211" y="1222"/>
                    <a:pt x="1209" y="1225"/>
                    <a:pt x="1205" y="1229"/>
                  </a:cubicBezTo>
                  <a:close/>
                  <a:moveTo>
                    <a:pt x="1195" y="1240"/>
                  </a:moveTo>
                  <a:cubicBezTo>
                    <a:pt x="1192" y="1237"/>
                    <a:pt x="1196" y="1235"/>
                    <a:pt x="1200" y="1232"/>
                  </a:cubicBezTo>
                  <a:cubicBezTo>
                    <a:pt x="1201" y="1233"/>
                    <a:pt x="1198" y="1236"/>
                    <a:pt x="1195" y="1240"/>
                  </a:cubicBezTo>
                  <a:close/>
                  <a:moveTo>
                    <a:pt x="1150" y="1281"/>
                  </a:moveTo>
                  <a:cubicBezTo>
                    <a:pt x="1144" y="1286"/>
                    <a:pt x="1144" y="1286"/>
                    <a:pt x="1144" y="1286"/>
                  </a:cubicBezTo>
                  <a:cubicBezTo>
                    <a:pt x="1141" y="1284"/>
                    <a:pt x="1149" y="1278"/>
                    <a:pt x="1150" y="1281"/>
                  </a:cubicBezTo>
                  <a:close/>
                  <a:moveTo>
                    <a:pt x="804" y="85"/>
                  </a:moveTo>
                  <a:cubicBezTo>
                    <a:pt x="799" y="84"/>
                    <a:pt x="795" y="84"/>
                    <a:pt x="793" y="82"/>
                  </a:cubicBezTo>
                  <a:cubicBezTo>
                    <a:pt x="795" y="80"/>
                    <a:pt x="807" y="80"/>
                    <a:pt x="804" y="85"/>
                  </a:cubicBezTo>
                  <a:close/>
                  <a:moveTo>
                    <a:pt x="624" y="1441"/>
                  </a:moveTo>
                  <a:cubicBezTo>
                    <a:pt x="624" y="1438"/>
                    <a:pt x="630" y="1436"/>
                    <a:pt x="634" y="1439"/>
                  </a:cubicBezTo>
                  <a:cubicBezTo>
                    <a:pt x="632" y="1440"/>
                    <a:pt x="630" y="1442"/>
                    <a:pt x="624" y="1441"/>
                  </a:cubicBezTo>
                  <a:close/>
                  <a:moveTo>
                    <a:pt x="836" y="90"/>
                  </a:moveTo>
                  <a:cubicBezTo>
                    <a:pt x="830" y="89"/>
                    <a:pt x="825" y="89"/>
                    <a:pt x="820" y="88"/>
                  </a:cubicBezTo>
                  <a:cubicBezTo>
                    <a:pt x="815" y="88"/>
                    <a:pt x="810" y="88"/>
                    <a:pt x="807" y="87"/>
                  </a:cubicBezTo>
                  <a:cubicBezTo>
                    <a:pt x="805" y="84"/>
                    <a:pt x="819" y="85"/>
                    <a:pt x="824" y="86"/>
                  </a:cubicBezTo>
                  <a:cubicBezTo>
                    <a:pt x="823" y="86"/>
                    <a:pt x="839" y="86"/>
                    <a:pt x="836" y="90"/>
                  </a:cubicBezTo>
                  <a:close/>
                  <a:moveTo>
                    <a:pt x="867" y="96"/>
                  </a:moveTo>
                  <a:cubicBezTo>
                    <a:pt x="862" y="96"/>
                    <a:pt x="859" y="96"/>
                    <a:pt x="856" y="95"/>
                  </a:cubicBezTo>
                  <a:cubicBezTo>
                    <a:pt x="854" y="95"/>
                    <a:pt x="852" y="94"/>
                    <a:pt x="850" y="94"/>
                  </a:cubicBezTo>
                  <a:cubicBezTo>
                    <a:pt x="848" y="93"/>
                    <a:pt x="846" y="93"/>
                    <a:pt x="843" y="93"/>
                  </a:cubicBezTo>
                  <a:cubicBezTo>
                    <a:pt x="844" y="91"/>
                    <a:pt x="849" y="90"/>
                    <a:pt x="854" y="91"/>
                  </a:cubicBezTo>
                  <a:cubicBezTo>
                    <a:pt x="859" y="92"/>
                    <a:pt x="865" y="95"/>
                    <a:pt x="867" y="96"/>
                  </a:cubicBezTo>
                  <a:close/>
                  <a:moveTo>
                    <a:pt x="1063" y="1343"/>
                  </a:moveTo>
                  <a:cubicBezTo>
                    <a:pt x="1055" y="1348"/>
                    <a:pt x="1055" y="1348"/>
                    <a:pt x="1055" y="1348"/>
                  </a:cubicBezTo>
                  <a:cubicBezTo>
                    <a:pt x="1051" y="1346"/>
                    <a:pt x="1062" y="1339"/>
                    <a:pt x="1063" y="1343"/>
                  </a:cubicBezTo>
                  <a:close/>
                  <a:moveTo>
                    <a:pt x="903" y="1412"/>
                  </a:moveTo>
                  <a:cubicBezTo>
                    <a:pt x="908" y="1410"/>
                    <a:pt x="909" y="1411"/>
                    <a:pt x="913" y="1409"/>
                  </a:cubicBezTo>
                  <a:cubicBezTo>
                    <a:pt x="914" y="1412"/>
                    <a:pt x="902" y="1416"/>
                    <a:pt x="903" y="1412"/>
                  </a:cubicBezTo>
                  <a:close/>
                  <a:moveTo>
                    <a:pt x="729" y="1443"/>
                  </a:moveTo>
                  <a:cubicBezTo>
                    <a:pt x="727" y="1440"/>
                    <a:pt x="737" y="1441"/>
                    <a:pt x="739" y="1441"/>
                  </a:cubicBezTo>
                  <a:cubicBezTo>
                    <a:pt x="739" y="1443"/>
                    <a:pt x="730" y="1445"/>
                    <a:pt x="729" y="1443"/>
                  </a:cubicBezTo>
                  <a:close/>
                  <a:moveTo>
                    <a:pt x="709" y="1443"/>
                  </a:moveTo>
                  <a:cubicBezTo>
                    <a:pt x="709" y="1439"/>
                    <a:pt x="717" y="1443"/>
                    <a:pt x="722" y="1442"/>
                  </a:cubicBezTo>
                  <a:cubicBezTo>
                    <a:pt x="723" y="1444"/>
                    <a:pt x="711" y="1445"/>
                    <a:pt x="709" y="1443"/>
                  </a:cubicBezTo>
                  <a:close/>
                  <a:moveTo>
                    <a:pt x="669" y="1442"/>
                  </a:moveTo>
                  <a:cubicBezTo>
                    <a:pt x="667" y="1439"/>
                    <a:pt x="677" y="1441"/>
                    <a:pt x="678" y="1442"/>
                  </a:cubicBezTo>
                  <a:cubicBezTo>
                    <a:pt x="679" y="1444"/>
                    <a:pt x="669" y="1444"/>
                    <a:pt x="669" y="1442"/>
                  </a:cubicBezTo>
                  <a:close/>
                  <a:moveTo>
                    <a:pt x="612" y="1438"/>
                  </a:moveTo>
                  <a:cubicBezTo>
                    <a:pt x="609" y="1437"/>
                    <a:pt x="605" y="1437"/>
                    <a:pt x="605" y="1436"/>
                  </a:cubicBezTo>
                  <a:cubicBezTo>
                    <a:pt x="603" y="1433"/>
                    <a:pt x="616" y="1435"/>
                    <a:pt x="612" y="1438"/>
                  </a:cubicBezTo>
                  <a:close/>
                  <a:moveTo>
                    <a:pt x="833" y="1431"/>
                  </a:moveTo>
                  <a:cubicBezTo>
                    <a:pt x="830" y="1432"/>
                    <a:pt x="827" y="1432"/>
                    <a:pt x="824" y="1433"/>
                  </a:cubicBezTo>
                  <a:cubicBezTo>
                    <a:pt x="825" y="1431"/>
                    <a:pt x="827" y="1430"/>
                    <a:pt x="829" y="1429"/>
                  </a:cubicBezTo>
                  <a:cubicBezTo>
                    <a:pt x="831" y="1429"/>
                    <a:pt x="833" y="1429"/>
                    <a:pt x="833" y="1431"/>
                  </a:cubicBezTo>
                  <a:close/>
                  <a:moveTo>
                    <a:pt x="261" y="1279"/>
                  </a:moveTo>
                  <a:cubicBezTo>
                    <a:pt x="256" y="1275"/>
                    <a:pt x="253" y="1272"/>
                    <a:pt x="256" y="1270"/>
                  </a:cubicBezTo>
                  <a:cubicBezTo>
                    <a:pt x="259" y="1271"/>
                    <a:pt x="266" y="1278"/>
                    <a:pt x="261" y="1279"/>
                  </a:cubicBezTo>
                  <a:close/>
                  <a:moveTo>
                    <a:pt x="246" y="1263"/>
                  </a:moveTo>
                  <a:cubicBezTo>
                    <a:pt x="250" y="1265"/>
                    <a:pt x="254" y="1267"/>
                    <a:pt x="252" y="1270"/>
                  </a:cubicBezTo>
                  <a:cubicBezTo>
                    <a:pt x="249" y="1269"/>
                    <a:pt x="243" y="1264"/>
                    <a:pt x="246" y="1263"/>
                  </a:cubicBezTo>
                  <a:close/>
                  <a:moveTo>
                    <a:pt x="320" y="1323"/>
                  </a:moveTo>
                  <a:cubicBezTo>
                    <a:pt x="312" y="1314"/>
                    <a:pt x="299" y="1308"/>
                    <a:pt x="291" y="1300"/>
                  </a:cubicBezTo>
                  <a:cubicBezTo>
                    <a:pt x="294" y="1298"/>
                    <a:pt x="300" y="1302"/>
                    <a:pt x="304" y="1305"/>
                  </a:cubicBezTo>
                  <a:cubicBezTo>
                    <a:pt x="309" y="1309"/>
                    <a:pt x="311" y="1313"/>
                    <a:pt x="319" y="1317"/>
                  </a:cubicBezTo>
                  <a:cubicBezTo>
                    <a:pt x="319" y="1319"/>
                    <a:pt x="321" y="1321"/>
                    <a:pt x="320" y="1323"/>
                  </a:cubicBezTo>
                  <a:close/>
                  <a:moveTo>
                    <a:pt x="282" y="1294"/>
                  </a:moveTo>
                  <a:cubicBezTo>
                    <a:pt x="278" y="1291"/>
                    <a:pt x="279" y="1290"/>
                    <a:pt x="275" y="1288"/>
                  </a:cubicBezTo>
                  <a:cubicBezTo>
                    <a:pt x="277" y="1286"/>
                    <a:pt x="281" y="1288"/>
                    <a:pt x="284" y="1291"/>
                  </a:cubicBezTo>
                  <a:cubicBezTo>
                    <a:pt x="281" y="1291"/>
                    <a:pt x="284" y="1292"/>
                    <a:pt x="282" y="1294"/>
                  </a:cubicBezTo>
                  <a:close/>
                  <a:moveTo>
                    <a:pt x="221" y="1239"/>
                  </a:moveTo>
                  <a:cubicBezTo>
                    <a:pt x="222" y="1236"/>
                    <a:pt x="226" y="1241"/>
                    <a:pt x="229" y="1244"/>
                  </a:cubicBezTo>
                  <a:cubicBezTo>
                    <a:pt x="233" y="1247"/>
                    <a:pt x="241" y="1253"/>
                    <a:pt x="238" y="1255"/>
                  </a:cubicBezTo>
                  <a:cubicBezTo>
                    <a:pt x="232" y="1251"/>
                    <a:pt x="229" y="1245"/>
                    <a:pt x="221" y="1239"/>
                  </a:cubicBezTo>
                  <a:close/>
                  <a:moveTo>
                    <a:pt x="262" y="242"/>
                  </a:moveTo>
                  <a:cubicBezTo>
                    <a:pt x="265" y="244"/>
                    <a:pt x="263" y="247"/>
                    <a:pt x="260" y="250"/>
                  </a:cubicBezTo>
                  <a:cubicBezTo>
                    <a:pt x="256" y="251"/>
                    <a:pt x="259" y="246"/>
                    <a:pt x="262" y="242"/>
                  </a:cubicBezTo>
                  <a:close/>
                  <a:moveTo>
                    <a:pt x="403" y="1366"/>
                  </a:moveTo>
                  <a:cubicBezTo>
                    <a:pt x="412" y="1370"/>
                    <a:pt x="426" y="1371"/>
                    <a:pt x="437" y="1379"/>
                  </a:cubicBezTo>
                  <a:cubicBezTo>
                    <a:pt x="437" y="1382"/>
                    <a:pt x="431" y="1379"/>
                    <a:pt x="427" y="1378"/>
                  </a:cubicBezTo>
                  <a:cubicBezTo>
                    <a:pt x="420" y="1376"/>
                    <a:pt x="413" y="1373"/>
                    <a:pt x="403" y="1366"/>
                  </a:cubicBezTo>
                  <a:close/>
                  <a:moveTo>
                    <a:pt x="455" y="128"/>
                  </a:moveTo>
                  <a:cubicBezTo>
                    <a:pt x="463" y="126"/>
                    <a:pt x="474" y="120"/>
                    <a:pt x="479" y="120"/>
                  </a:cubicBezTo>
                  <a:cubicBezTo>
                    <a:pt x="482" y="121"/>
                    <a:pt x="466" y="128"/>
                    <a:pt x="463" y="129"/>
                  </a:cubicBezTo>
                  <a:cubicBezTo>
                    <a:pt x="460" y="130"/>
                    <a:pt x="455" y="130"/>
                    <a:pt x="455" y="128"/>
                  </a:cubicBezTo>
                  <a:close/>
                  <a:moveTo>
                    <a:pt x="539" y="1417"/>
                  </a:moveTo>
                  <a:cubicBezTo>
                    <a:pt x="540" y="1415"/>
                    <a:pt x="548" y="1417"/>
                    <a:pt x="550" y="1419"/>
                  </a:cubicBezTo>
                  <a:cubicBezTo>
                    <a:pt x="548" y="1420"/>
                    <a:pt x="542" y="1419"/>
                    <a:pt x="539" y="1417"/>
                  </a:cubicBezTo>
                  <a:close/>
                  <a:moveTo>
                    <a:pt x="367" y="1348"/>
                  </a:moveTo>
                  <a:cubicBezTo>
                    <a:pt x="367" y="1344"/>
                    <a:pt x="377" y="1351"/>
                    <a:pt x="379" y="1353"/>
                  </a:cubicBezTo>
                  <a:cubicBezTo>
                    <a:pt x="377" y="1355"/>
                    <a:pt x="371" y="1351"/>
                    <a:pt x="367" y="1348"/>
                  </a:cubicBezTo>
                  <a:close/>
                  <a:moveTo>
                    <a:pt x="631" y="1430"/>
                  </a:moveTo>
                  <a:cubicBezTo>
                    <a:pt x="650" y="1431"/>
                    <a:pt x="632" y="1437"/>
                    <a:pt x="631" y="1430"/>
                  </a:cubicBezTo>
                  <a:close/>
                  <a:moveTo>
                    <a:pt x="453" y="1387"/>
                  </a:moveTo>
                  <a:cubicBezTo>
                    <a:pt x="455" y="1386"/>
                    <a:pt x="459" y="1387"/>
                    <a:pt x="464" y="1389"/>
                  </a:cubicBezTo>
                  <a:cubicBezTo>
                    <a:pt x="468" y="1391"/>
                    <a:pt x="472" y="1394"/>
                    <a:pt x="476" y="1395"/>
                  </a:cubicBezTo>
                  <a:cubicBezTo>
                    <a:pt x="479" y="1396"/>
                    <a:pt x="482" y="1394"/>
                    <a:pt x="485" y="1395"/>
                  </a:cubicBezTo>
                  <a:cubicBezTo>
                    <a:pt x="487" y="1396"/>
                    <a:pt x="489" y="1398"/>
                    <a:pt x="491" y="1399"/>
                  </a:cubicBezTo>
                  <a:cubicBezTo>
                    <a:pt x="495" y="1401"/>
                    <a:pt x="498" y="1401"/>
                    <a:pt x="500" y="1403"/>
                  </a:cubicBezTo>
                  <a:cubicBezTo>
                    <a:pt x="493" y="1405"/>
                    <a:pt x="484" y="1399"/>
                    <a:pt x="477" y="1396"/>
                  </a:cubicBezTo>
                  <a:cubicBezTo>
                    <a:pt x="475" y="1396"/>
                    <a:pt x="471" y="1396"/>
                    <a:pt x="470" y="1395"/>
                  </a:cubicBezTo>
                  <a:cubicBezTo>
                    <a:pt x="464" y="1394"/>
                    <a:pt x="458" y="1390"/>
                    <a:pt x="453" y="1387"/>
                  </a:cubicBezTo>
                  <a:close/>
                  <a:moveTo>
                    <a:pt x="201" y="308"/>
                  </a:moveTo>
                  <a:cubicBezTo>
                    <a:pt x="203" y="309"/>
                    <a:pt x="198" y="314"/>
                    <a:pt x="196" y="315"/>
                  </a:cubicBezTo>
                  <a:cubicBezTo>
                    <a:pt x="196" y="313"/>
                    <a:pt x="199" y="309"/>
                    <a:pt x="201" y="308"/>
                  </a:cubicBezTo>
                  <a:close/>
                  <a:moveTo>
                    <a:pt x="403" y="154"/>
                  </a:moveTo>
                  <a:cubicBezTo>
                    <a:pt x="405" y="156"/>
                    <a:pt x="392" y="164"/>
                    <a:pt x="391" y="160"/>
                  </a:cubicBezTo>
                  <a:cubicBezTo>
                    <a:pt x="393" y="158"/>
                    <a:pt x="400" y="154"/>
                    <a:pt x="403" y="154"/>
                  </a:cubicBezTo>
                  <a:close/>
                  <a:moveTo>
                    <a:pt x="438" y="138"/>
                  </a:moveTo>
                  <a:cubicBezTo>
                    <a:pt x="438" y="141"/>
                    <a:pt x="430" y="143"/>
                    <a:pt x="425" y="146"/>
                  </a:cubicBezTo>
                  <a:cubicBezTo>
                    <a:pt x="417" y="150"/>
                    <a:pt x="418" y="151"/>
                    <a:pt x="410" y="153"/>
                  </a:cubicBezTo>
                  <a:cubicBezTo>
                    <a:pt x="408" y="153"/>
                    <a:pt x="406" y="155"/>
                    <a:pt x="406" y="153"/>
                  </a:cubicBezTo>
                  <a:cubicBezTo>
                    <a:pt x="411" y="150"/>
                    <a:pt x="416" y="147"/>
                    <a:pt x="422" y="144"/>
                  </a:cubicBezTo>
                  <a:cubicBezTo>
                    <a:pt x="427" y="142"/>
                    <a:pt x="433" y="140"/>
                    <a:pt x="438" y="138"/>
                  </a:cubicBezTo>
                  <a:close/>
                  <a:moveTo>
                    <a:pt x="501" y="1404"/>
                  </a:moveTo>
                  <a:cubicBezTo>
                    <a:pt x="503" y="1403"/>
                    <a:pt x="506" y="1404"/>
                    <a:pt x="511" y="1404"/>
                  </a:cubicBezTo>
                  <a:cubicBezTo>
                    <a:pt x="509" y="1406"/>
                    <a:pt x="505" y="1408"/>
                    <a:pt x="501" y="1404"/>
                  </a:cubicBezTo>
                  <a:close/>
                  <a:moveTo>
                    <a:pt x="696" y="1435"/>
                  </a:moveTo>
                  <a:cubicBezTo>
                    <a:pt x="694" y="1435"/>
                    <a:pt x="691" y="1436"/>
                    <a:pt x="689" y="1435"/>
                  </a:cubicBezTo>
                  <a:cubicBezTo>
                    <a:pt x="687" y="1431"/>
                    <a:pt x="699" y="1431"/>
                    <a:pt x="696" y="1435"/>
                  </a:cubicBezTo>
                  <a:close/>
                  <a:moveTo>
                    <a:pt x="314" y="208"/>
                  </a:moveTo>
                  <a:cubicBezTo>
                    <a:pt x="318" y="209"/>
                    <a:pt x="316" y="216"/>
                    <a:pt x="317" y="219"/>
                  </a:cubicBezTo>
                  <a:cubicBezTo>
                    <a:pt x="312" y="221"/>
                    <a:pt x="309" y="227"/>
                    <a:pt x="304" y="231"/>
                  </a:cubicBezTo>
                  <a:cubicBezTo>
                    <a:pt x="301" y="233"/>
                    <a:pt x="298" y="233"/>
                    <a:pt x="295" y="236"/>
                  </a:cubicBezTo>
                  <a:cubicBezTo>
                    <a:pt x="292" y="238"/>
                    <a:pt x="290" y="241"/>
                    <a:pt x="287" y="243"/>
                  </a:cubicBezTo>
                  <a:cubicBezTo>
                    <a:pt x="284" y="246"/>
                    <a:pt x="280" y="248"/>
                    <a:pt x="278" y="250"/>
                  </a:cubicBezTo>
                  <a:cubicBezTo>
                    <a:pt x="275" y="252"/>
                    <a:pt x="275" y="254"/>
                    <a:pt x="272" y="257"/>
                  </a:cubicBezTo>
                  <a:cubicBezTo>
                    <a:pt x="269" y="260"/>
                    <a:pt x="262" y="265"/>
                    <a:pt x="257" y="270"/>
                  </a:cubicBezTo>
                  <a:cubicBezTo>
                    <a:pt x="255" y="272"/>
                    <a:pt x="252" y="276"/>
                    <a:pt x="250" y="278"/>
                  </a:cubicBezTo>
                  <a:cubicBezTo>
                    <a:pt x="247" y="281"/>
                    <a:pt x="241" y="282"/>
                    <a:pt x="238" y="286"/>
                  </a:cubicBezTo>
                  <a:cubicBezTo>
                    <a:pt x="235" y="289"/>
                    <a:pt x="235" y="292"/>
                    <a:pt x="231" y="296"/>
                  </a:cubicBezTo>
                  <a:cubicBezTo>
                    <a:pt x="231" y="297"/>
                    <a:pt x="227" y="298"/>
                    <a:pt x="226" y="299"/>
                  </a:cubicBezTo>
                  <a:cubicBezTo>
                    <a:pt x="225" y="301"/>
                    <a:pt x="222" y="305"/>
                    <a:pt x="219" y="307"/>
                  </a:cubicBezTo>
                  <a:cubicBezTo>
                    <a:pt x="217" y="310"/>
                    <a:pt x="214" y="313"/>
                    <a:pt x="212" y="315"/>
                  </a:cubicBezTo>
                  <a:cubicBezTo>
                    <a:pt x="205" y="324"/>
                    <a:pt x="203" y="331"/>
                    <a:pt x="193" y="334"/>
                  </a:cubicBezTo>
                  <a:cubicBezTo>
                    <a:pt x="189" y="343"/>
                    <a:pt x="183" y="350"/>
                    <a:pt x="177" y="357"/>
                  </a:cubicBezTo>
                  <a:cubicBezTo>
                    <a:pt x="170" y="365"/>
                    <a:pt x="164" y="371"/>
                    <a:pt x="158" y="377"/>
                  </a:cubicBezTo>
                  <a:cubicBezTo>
                    <a:pt x="160" y="374"/>
                    <a:pt x="159" y="369"/>
                    <a:pt x="161" y="366"/>
                  </a:cubicBezTo>
                  <a:cubicBezTo>
                    <a:pt x="163" y="363"/>
                    <a:pt x="168" y="359"/>
                    <a:pt x="170" y="357"/>
                  </a:cubicBezTo>
                  <a:cubicBezTo>
                    <a:pt x="174" y="352"/>
                    <a:pt x="176" y="346"/>
                    <a:pt x="181" y="340"/>
                  </a:cubicBezTo>
                  <a:cubicBezTo>
                    <a:pt x="183" y="337"/>
                    <a:pt x="187" y="335"/>
                    <a:pt x="189" y="331"/>
                  </a:cubicBezTo>
                  <a:cubicBezTo>
                    <a:pt x="198" y="320"/>
                    <a:pt x="213" y="303"/>
                    <a:pt x="225" y="290"/>
                  </a:cubicBezTo>
                  <a:cubicBezTo>
                    <a:pt x="228" y="287"/>
                    <a:pt x="232" y="282"/>
                    <a:pt x="236" y="277"/>
                  </a:cubicBezTo>
                  <a:cubicBezTo>
                    <a:pt x="241" y="272"/>
                    <a:pt x="246" y="266"/>
                    <a:pt x="250" y="262"/>
                  </a:cubicBezTo>
                  <a:cubicBezTo>
                    <a:pt x="252" y="260"/>
                    <a:pt x="254" y="259"/>
                    <a:pt x="256" y="257"/>
                  </a:cubicBezTo>
                  <a:cubicBezTo>
                    <a:pt x="258" y="256"/>
                    <a:pt x="260" y="255"/>
                    <a:pt x="262" y="253"/>
                  </a:cubicBezTo>
                  <a:cubicBezTo>
                    <a:pt x="266" y="249"/>
                    <a:pt x="269" y="244"/>
                    <a:pt x="274" y="239"/>
                  </a:cubicBezTo>
                  <a:cubicBezTo>
                    <a:pt x="277" y="237"/>
                    <a:pt x="280" y="235"/>
                    <a:pt x="283" y="233"/>
                  </a:cubicBezTo>
                  <a:cubicBezTo>
                    <a:pt x="288" y="229"/>
                    <a:pt x="294" y="224"/>
                    <a:pt x="299" y="220"/>
                  </a:cubicBezTo>
                  <a:cubicBezTo>
                    <a:pt x="301" y="218"/>
                    <a:pt x="304" y="216"/>
                    <a:pt x="306" y="214"/>
                  </a:cubicBezTo>
                  <a:cubicBezTo>
                    <a:pt x="309" y="212"/>
                    <a:pt x="312" y="210"/>
                    <a:pt x="314" y="208"/>
                  </a:cubicBezTo>
                  <a:close/>
                  <a:moveTo>
                    <a:pt x="1323" y="497"/>
                  </a:moveTo>
                  <a:cubicBezTo>
                    <a:pt x="1320" y="492"/>
                    <a:pt x="1317" y="487"/>
                    <a:pt x="1316" y="480"/>
                  </a:cubicBezTo>
                  <a:cubicBezTo>
                    <a:pt x="1319" y="479"/>
                    <a:pt x="1328" y="496"/>
                    <a:pt x="1323" y="497"/>
                  </a:cubicBezTo>
                  <a:close/>
                  <a:moveTo>
                    <a:pt x="1331" y="511"/>
                  </a:moveTo>
                  <a:cubicBezTo>
                    <a:pt x="1328" y="514"/>
                    <a:pt x="1325" y="504"/>
                    <a:pt x="1328" y="504"/>
                  </a:cubicBezTo>
                  <a:cubicBezTo>
                    <a:pt x="1331" y="507"/>
                    <a:pt x="1329" y="507"/>
                    <a:pt x="1331" y="511"/>
                  </a:cubicBezTo>
                  <a:close/>
                  <a:moveTo>
                    <a:pt x="1369" y="656"/>
                  </a:moveTo>
                  <a:cubicBezTo>
                    <a:pt x="1367" y="653"/>
                    <a:pt x="1368" y="654"/>
                    <a:pt x="1367" y="649"/>
                  </a:cubicBezTo>
                  <a:cubicBezTo>
                    <a:pt x="1370" y="647"/>
                    <a:pt x="1372" y="657"/>
                    <a:pt x="1369" y="656"/>
                  </a:cubicBezTo>
                  <a:close/>
                  <a:moveTo>
                    <a:pt x="978" y="1374"/>
                  </a:moveTo>
                  <a:cubicBezTo>
                    <a:pt x="987" y="1371"/>
                    <a:pt x="987" y="1368"/>
                    <a:pt x="994" y="1365"/>
                  </a:cubicBezTo>
                  <a:cubicBezTo>
                    <a:pt x="993" y="1366"/>
                    <a:pt x="990" y="1370"/>
                    <a:pt x="987" y="1372"/>
                  </a:cubicBezTo>
                  <a:cubicBezTo>
                    <a:pt x="983" y="1375"/>
                    <a:pt x="980" y="1376"/>
                    <a:pt x="978" y="1374"/>
                  </a:cubicBezTo>
                  <a:close/>
                  <a:moveTo>
                    <a:pt x="597" y="1425"/>
                  </a:moveTo>
                  <a:cubicBezTo>
                    <a:pt x="595" y="1428"/>
                    <a:pt x="591" y="1424"/>
                    <a:pt x="588" y="1424"/>
                  </a:cubicBezTo>
                  <a:cubicBezTo>
                    <a:pt x="589" y="1423"/>
                    <a:pt x="591" y="1423"/>
                    <a:pt x="593" y="1423"/>
                  </a:cubicBezTo>
                  <a:cubicBezTo>
                    <a:pt x="595" y="1423"/>
                    <a:pt x="596" y="1424"/>
                    <a:pt x="597" y="1425"/>
                  </a:cubicBezTo>
                  <a:close/>
                  <a:moveTo>
                    <a:pt x="542" y="1414"/>
                  </a:moveTo>
                  <a:cubicBezTo>
                    <a:pt x="541" y="1412"/>
                    <a:pt x="555" y="1414"/>
                    <a:pt x="552" y="1417"/>
                  </a:cubicBezTo>
                  <a:cubicBezTo>
                    <a:pt x="550" y="1417"/>
                    <a:pt x="544" y="1416"/>
                    <a:pt x="542" y="1414"/>
                  </a:cubicBezTo>
                  <a:close/>
                  <a:moveTo>
                    <a:pt x="790" y="91"/>
                  </a:moveTo>
                  <a:cubicBezTo>
                    <a:pt x="794" y="92"/>
                    <a:pt x="803" y="91"/>
                    <a:pt x="800" y="94"/>
                  </a:cubicBezTo>
                  <a:cubicBezTo>
                    <a:pt x="797" y="93"/>
                    <a:pt x="788" y="94"/>
                    <a:pt x="790" y="91"/>
                  </a:cubicBezTo>
                  <a:close/>
                  <a:moveTo>
                    <a:pt x="320" y="1310"/>
                  </a:moveTo>
                  <a:cubicBezTo>
                    <a:pt x="322" y="1307"/>
                    <a:pt x="322" y="1307"/>
                    <a:pt x="322" y="1307"/>
                  </a:cubicBezTo>
                  <a:cubicBezTo>
                    <a:pt x="325" y="1309"/>
                    <a:pt x="325" y="1311"/>
                    <a:pt x="327" y="1312"/>
                  </a:cubicBezTo>
                  <a:cubicBezTo>
                    <a:pt x="326" y="1313"/>
                    <a:pt x="324" y="1312"/>
                    <a:pt x="320" y="1310"/>
                  </a:cubicBezTo>
                  <a:close/>
                  <a:moveTo>
                    <a:pt x="869" y="1405"/>
                  </a:moveTo>
                  <a:cubicBezTo>
                    <a:pt x="869" y="1402"/>
                    <a:pt x="873" y="1400"/>
                    <a:pt x="879" y="1399"/>
                  </a:cubicBezTo>
                  <a:cubicBezTo>
                    <a:pt x="885" y="1398"/>
                    <a:pt x="893" y="1397"/>
                    <a:pt x="899" y="1395"/>
                  </a:cubicBezTo>
                  <a:cubicBezTo>
                    <a:pt x="902" y="1394"/>
                    <a:pt x="902" y="1393"/>
                    <a:pt x="904" y="1392"/>
                  </a:cubicBezTo>
                  <a:cubicBezTo>
                    <a:pt x="904" y="1392"/>
                    <a:pt x="907" y="1392"/>
                    <a:pt x="909" y="1392"/>
                  </a:cubicBezTo>
                  <a:cubicBezTo>
                    <a:pt x="916" y="1389"/>
                    <a:pt x="923" y="1387"/>
                    <a:pt x="928" y="1385"/>
                  </a:cubicBezTo>
                  <a:cubicBezTo>
                    <a:pt x="929" y="1385"/>
                    <a:pt x="931" y="1387"/>
                    <a:pt x="934" y="1385"/>
                  </a:cubicBezTo>
                  <a:cubicBezTo>
                    <a:pt x="935" y="1388"/>
                    <a:pt x="935" y="1388"/>
                    <a:pt x="935" y="1388"/>
                  </a:cubicBezTo>
                  <a:cubicBezTo>
                    <a:pt x="932" y="1390"/>
                    <a:pt x="930" y="1390"/>
                    <a:pt x="926" y="1391"/>
                  </a:cubicBezTo>
                  <a:cubicBezTo>
                    <a:pt x="922" y="1392"/>
                    <a:pt x="919" y="1391"/>
                    <a:pt x="915" y="1392"/>
                  </a:cubicBezTo>
                  <a:cubicBezTo>
                    <a:pt x="911" y="1393"/>
                    <a:pt x="902" y="1397"/>
                    <a:pt x="893" y="1400"/>
                  </a:cubicBezTo>
                  <a:cubicBezTo>
                    <a:pt x="886" y="1401"/>
                    <a:pt x="877" y="1403"/>
                    <a:pt x="869" y="1405"/>
                  </a:cubicBezTo>
                  <a:close/>
                  <a:moveTo>
                    <a:pt x="851" y="1408"/>
                  </a:moveTo>
                  <a:cubicBezTo>
                    <a:pt x="852" y="1407"/>
                    <a:pt x="855" y="1406"/>
                    <a:pt x="858" y="1406"/>
                  </a:cubicBezTo>
                  <a:cubicBezTo>
                    <a:pt x="861" y="1405"/>
                    <a:pt x="863" y="1405"/>
                    <a:pt x="863" y="1407"/>
                  </a:cubicBezTo>
                  <a:cubicBezTo>
                    <a:pt x="860" y="1408"/>
                    <a:pt x="851" y="1412"/>
                    <a:pt x="851" y="1408"/>
                  </a:cubicBezTo>
                  <a:close/>
                  <a:moveTo>
                    <a:pt x="356" y="1327"/>
                  </a:moveTo>
                  <a:cubicBezTo>
                    <a:pt x="361" y="1328"/>
                    <a:pt x="365" y="1328"/>
                    <a:pt x="372" y="1333"/>
                  </a:cubicBezTo>
                  <a:cubicBezTo>
                    <a:pt x="369" y="1336"/>
                    <a:pt x="360" y="1332"/>
                    <a:pt x="356" y="1327"/>
                  </a:cubicBezTo>
                  <a:close/>
                  <a:moveTo>
                    <a:pt x="828" y="1414"/>
                  </a:moveTo>
                  <a:cubicBezTo>
                    <a:pt x="826" y="1415"/>
                    <a:pt x="823" y="1415"/>
                    <a:pt x="820" y="1416"/>
                  </a:cubicBezTo>
                  <a:cubicBezTo>
                    <a:pt x="818" y="1414"/>
                    <a:pt x="821" y="1413"/>
                    <a:pt x="824" y="1413"/>
                  </a:cubicBezTo>
                  <a:cubicBezTo>
                    <a:pt x="826" y="1412"/>
                    <a:pt x="829" y="1412"/>
                    <a:pt x="828" y="1414"/>
                  </a:cubicBezTo>
                  <a:close/>
                  <a:moveTo>
                    <a:pt x="460" y="1380"/>
                  </a:moveTo>
                  <a:cubicBezTo>
                    <a:pt x="454" y="1378"/>
                    <a:pt x="455" y="1376"/>
                    <a:pt x="453" y="1374"/>
                  </a:cubicBezTo>
                  <a:cubicBezTo>
                    <a:pt x="455" y="1373"/>
                    <a:pt x="463" y="1378"/>
                    <a:pt x="460" y="1380"/>
                  </a:cubicBezTo>
                  <a:close/>
                  <a:moveTo>
                    <a:pt x="1174" y="288"/>
                  </a:moveTo>
                  <a:cubicBezTo>
                    <a:pt x="1173" y="290"/>
                    <a:pt x="1170" y="289"/>
                    <a:pt x="1167" y="285"/>
                  </a:cubicBezTo>
                  <a:cubicBezTo>
                    <a:pt x="1168" y="283"/>
                    <a:pt x="1171" y="285"/>
                    <a:pt x="1174" y="288"/>
                  </a:cubicBezTo>
                  <a:close/>
                  <a:moveTo>
                    <a:pt x="645" y="1422"/>
                  </a:moveTo>
                  <a:cubicBezTo>
                    <a:pt x="636" y="1421"/>
                    <a:pt x="635" y="1417"/>
                    <a:pt x="625" y="1416"/>
                  </a:cubicBezTo>
                  <a:cubicBezTo>
                    <a:pt x="625" y="1412"/>
                    <a:pt x="634" y="1415"/>
                    <a:pt x="638" y="1416"/>
                  </a:cubicBezTo>
                  <a:cubicBezTo>
                    <a:pt x="644" y="1416"/>
                    <a:pt x="650" y="1415"/>
                    <a:pt x="654" y="1417"/>
                  </a:cubicBezTo>
                  <a:cubicBezTo>
                    <a:pt x="651" y="1418"/>
                    <a:pt x="647" y="1418"/>
                    <a:pt x="641" y="1418"/>
                  </a:cubicBezTo>
                  <a:cubicBezTo>
                    <a:pt x="639" y="1420"/>
                    <a:pt x="647" y="1419"/>
                    <a:pt x="645" y="1422"/>
                  </a:cubicBezTo>
                  <a:close/>
                  <a:moveTo>
                    <a:pt x="661" y="1420"/>
                  </a:moveTo>
                  <a:cubicBezTo>
                    <a:pt x="656" y="1420"/>
                    <a:pt x="657" y="1418"/>
                    <a:pt x="659" y="1418"/>
                  </a:cubicBezTo>
                  <a:cubicBezTo>
                    <a:pt x="661" y="1417"/>
                    <a:pt x="665" y="1416"/>
                    <a:pt x="666" y="1418"/>
                  </a:cubicBezTo>
                  <a:cubicBezTo>
                    <a:pt x="667" y="1420"/>
                    <a:pt x="658" y="1417"/>
                    <a:pt x="661" y="1420"/>
                  </a:cubicBezTo>
                  <a:close/>
                  <a:moveTo>
                    <a:pt x="1312" y="507"/>
                  </a:moveTo>
                  <a:cubicBezTo>
                    <a:pt x="1312" y="504"/>
                    <a:pt x="1307" y="498"/>
                    <a:pt x="1311" y="498"/>
                  </a:cubicBezTo>
                  <a:cubicBezTo>
                    <a:pt x="1313" y="502"/>
                    <a:pt x="1316" y="506"/>
                    <a:pt x="1312" y="507"/>
                  </a:cubicBezTo>
                  <a:close/>
                  <a:moveTo>
                    <a:pt x="709" y="1418"/>
                  </a:moveTo>
                  <a:cubicBezTo>
                    <a:pt x="708" y="1415"/>
                    <a:pt x="722" y="1416"/>
                    <a:pt x="720" y="1419"/>
                  </a:cubicBezTo>
                  <a:cubicBezTo>
                    <a:pt x="715" y="1420"/>
                    <a:pt x="712" y="1420"/>
                    <a:pt x="709" y="1418"/>
                  </a:cubicBezTo>
                  <a:close/>
                  <a:moveTo>
                    <a:pt x="1207" y="340"/>
                  </a:moveTo>
                  <a:cubicBezTo>
                    <a:pt x="1206" y="338"/>
                    <a:pt x="1205" y="336"/>
                    <a:pt x="1204" y="334"/>
                  </a:cubicBezTo>
                  <a:cubicBezTo>
                    <a:pt x="1209" y="333"/>
                    <a:pt x="1214" y="342"/>
                    <a:pt x="1207" y="340"/>
                  </a:cubicBezTo>
                  <a:close/>
                  <a:moveTo>
                    <a:pt x="730" y="1416"/>
                  </a:moveTo>
                  <a:cubicBezTo>
                    <a:pt x="735" y="1416"/>
                    <a:pt x="741" y="1415"/>
                    <a:pt x="746" y="1415"/>
                  </a:cubicBezTo>
                  <a:cubicBezTo>
                    <a:pt x="748" y="1418"/>
                    <a:pt x="729" y="1419"/>
                    <a:pt x="730" y="1416"/>
                  </a:cubicBezTo>
                  <a:close/>
                  <a:moveTo>
                    <a:pt x="1008" y="176"/>
                  </a:moveTo>
                  <a:cubicBezTo>
                    <a:pt x="1012" y="178"/>
                    <a:pt x="1017" y="181"/>
                    <a:pt x="1015" y="183"/>
                  </a:cubicBezTo>
                  <a:cubicBezTo>
                    <a:pt x="1011" y="183"/>
                    <a:pt x="1005" y="178"/>
                    <a:pt x="1008" y="176"/>
                  </a:cubicBezTo>
                  <a:close/>
                  <a:moveTo>
                    <a:pt x="1117" y="251"/>
                  </a:moveTo>
                  <a:cubicBezTo>
                    <a:pt x="1114" y="249"/>
                    <a:pt x="1106" y="245"/>
                    <a:pt x="1107" y="241"/>
                  </a:cubicBezTo>
                  <a:cubicBezTo>
                    <a:pt x="1112" y="245"/>
                    <a:pt x="1120" y="247"/>
                    <a:pt x="1117" y="251"/>
                  </a:cubicBezTo>
                  <a:close/>
                  <a:moveTo>
                    <a:pt x="1018" y="183"/>
                  </a:moveTo>
                  <a:cubicBezTo>
                    <a:pt x="1021" y="184"/>
                    <a:pt x="1024" y="186"/>
                    <a:pt x="1026" y="187"/>
                  </a:cubicBezTo>
                  <a:cubicBezTo>
                    <a:pt x="1027" y="189"/>
                    <a:pt x="1024" y="188"/>
                    <a:pt x="1021" y="187"/>
                  </a:cubicBezTo>
                  <a:cubicBezTo>
                    <a:pt x="1019" y="185"/>
                    <a:pt x="1017" y="183"/>
                    <a:pt x="1018" y="183"/>
                  </a:cubicBezTo>
                  <a:close/>
                  <a:moveTo>
                    <a:pt x="827" y="1405"/>
                  </a:moveTo>
                  <a:cubicBezTo>
                    <a:pt x="823" y="1406"/>
                    <a:pt x="822" y="1405"/>
                    <a:pt x="820" y="1405"/>
                  </a:cubicBezTo>
                  <a:cubicBezTo>
                    <a:pt x="820" y="1404"/>
                    <a:pt x="822" y="1403"/>
                    <a:pt x="826" y="1402"/>
                  </a:cubicBezTo>
                  <a:lnTo>
                    <a:pt x="827" y="1405"/>
                  </a:lnTo>
                  <a:close/>
                  <a:moveTo>
                    <a:pt x="799" y="1409"/>
                  </a:moveTo>
                  <a:cubicBezTo>
                    <a:pt x="792" y="1411"/>
                    <a:pt x="792" y="1411"/>
                    <a:pt x="792" y="1411"/>
                  </a:cubicBezTo>
                  <a:cubicBezTo>
                    <a:pt x="790" y="1407"/>
                    <a:pt x="800" y="1406"/>
                    <a:pt x="799" y="1409"/>
                  </a:cubicBezTo>
                  <a:close/>
                  <a:moveTo>
                    <a:pt x="859" y="1397"/>
                  </a:moveTo>
                  <a:cubicBezTo>
                    <a:pt x="857" y="1397"/>
                    <a:pt x="858" y="1396"/>
                    <a:pt x="859" y="1395"/>
                  </a:cubicBezTo>
                  <a:cubicBezTo>
                    <a:pt x="860" y="1394"/>
                    <a:pt x="861" y="1393"/>
                    <a:pt x="867" y="1391"/>
                  </a:cubicBezTo>
                  <a:cubicBezTo>
                    <a:pt x="867" y="1391"/>
                    <a:pt x="868" y="1392"/>
                    <a:pt x="869" y="1392"/>
                  </a:cubicBezTo>
                  <a:cubicBezTo>
                    <a:pt x="869" y="1391"/>
                    <a:pt x="877" y="1387"/>
                    <a:pt x="879" y="1389"/>
                  </a:cubicBezTo>
                  <a:cubicBezTo>
                    <a:pt x="880" y="1393"/>
                    <a:pt x="861" y="1393"/>
                    <a:pt x="859" y="1397"/>
                  </a:cubicBezTo>
                  <a:close/>
                  <a:moveTo>
                    <a:pt x="1190" y="1171"/>
                  </a:moveTo>
                  <a:cubicBezTo>
                    <a:pt x="1188" y="1174"/>
                    <a:pt x="1185" y="1177"/>
                    <a:pt x="1183" y="1178"/>
                  </a:cubicBezTo>
                  <a:cubicBezTo>
                    <a:pt x="1181" y="1176"/>
                    <a:pt x="1189" y="1168"/>
                    <a:pt x="1190" y="1171"/>
                  </a:cubicBezTo>
                  <a:close/>
                  <a:moveTo>
                    <a:pt x="1133" y="1227"/>
                  </a:moveTo>
                  <a:cubicBezTo>
                    <a:pt x="1133" y="1224"/>
                    <a:pt x="1141" y="1219"/>
                    <a:pt x="1145" y="1215"/>
                  </a:cubicBezTo>
                  <a:cubicBezTo>
                    <a:pt x="1144" y="1218"/>
                    <a:pt x="1137" y="1224"/>
                    <a:pt x="1133" y="1227"/>
                  </a:cubicBezTo>
                  <a:close/>
                  <a:moveTo>
                    <a:pt x="1114" y="1245"/>
                  </a:moveTo>
                  <a:cubicBezTo>
                    <a:pt x="1113" y="1240"/>
                    <a:pt x="1120" y="1236"/>
                    <a:pt x="1125" y="1233"/>
                  </a:cubicBezTo>
                  <a:cubicBezTo>
                    <a:pt x="1126" y="1236"/>
                    <a:pt x="1118" y="1241"/>
                    <a:pt x="1114" y="1245"/>
                  </a:cubicBezTo>
                  <a:close/>
                  <a:moveTo>
                    <a:pt x="1071" y="1273"/>
                  </a:moveTo>
                  <a:cubicBezTo>
                    <a:pt x="1087" y="1263"/>
                    <a:pt x="1071" y="1284"/>
                    <a:pt x="1071" y="1273"/>
                  </a:cubicBezTo>
                  <a:close/>
                  <a:moveTo>
                    <a:pt x="1047" y="1292"/>
                  </a:moveTo>
                  <a:cubicBezTo>
                    <a:pt x="1046" y="1290"/>
                    <a:pt x="1046" y="1290"/>
                    <a:pt x="1046" y="1290"/>
                  </a:cubicBezTo>
                  <a:cubicBezTo>
                    <a:pt x="1049" y="1288"/>
                    <a:pt x="1052" y="1287"/>
                    <a:pt x="1054" y="1286"/>
                  </a:cubicBezTo>
                  <a:cubicBezTo>
                    <a:pt x="1053" y="1288"/>
                    <a:pt x="1050" y="1290"/>
                    <a:pt x="1047" y="1292"/>
                  </a:cubicBezTo>
                  <a:close/>
                  <a:moveTo>
                    <a:pt x="992" y="1323"/>
                  </a:moveTo>
                  <a:cubicBezTo>
                    <a:pt x="992" y="1321"/>
                    <a:pt x="994" y="1319"/>
                    <a:pt x="997" y="1317"/>
                  </a:cubicBezTo>
                  <a:cubicBezTo>
                    <a:pt x="999" y="1315"/>
                    <a:pt x="1003" y="1314"/>
                    <a:pt x="1006" y="1312"/>
                  </a:cubicBezTo>
                  <a:cubicBezTo>
                    <a:pt x="1005" y="1318"/>
                    <a:pt x="998" y="1319"/>
                    <a:pt x="992" y="1323"/>
                  </a:cubicBezTo>
                  <a:close/>
                  <a:moveTo>
                    <a:pt x="1168" y="1185"/>
                  </a:moveTo>
                  <a:cubicBezTo>
                    <a:pt x="1170" y="1183"/>
                    <a:pt x="1174" y="1177"/>
                    <a:pt x="1175" y="1180"/>
                  </a:cubicBezTo>
                  <a:cubicBezTo>
                    <a:pt x="1174" y="1182"/>
                    <a:pt x="1169" y="1187"/>
                    <a:pt x="1168" y="1185"/>
                  </a:cubicBezTo>
                  <a:close/>
                  <a:moveTo>
                    <a:pt x="966" y="1334"/>
                  </a:moveTo>
                  <a:cubicBezTo>
                    <a:pt x="965" y="1332"/>
                    <a:pt x="968" y="1331"/>
                    <a:pt x="971" y="1329"/>
                  </a:cubicBezTo>
                  <a:cubicBezTo>
                    <a:pt x="974" y="1328"/>
                    <a:pt x="978" y="1326"/>
                    <a:pt x="980" y="1325"/>
                  </a:cubicBezTo>
                  <a:cubicBezTo>
                    <a:pt x="980" y="1328"/>
                    <a:pt x="970" y="1334"/>
                    <a:pt x="966" y="1334"/>
                  </a:cubicBezTo>
                  <a:close/>
                  <a:moveTo>
                    <a:pt x="955" y="1339"/>
                  </a:moveTo>
                  <a:cubicBezTo>
                    <a:pt x="954" y="1336"/>
                    <a:pt x="961" y="1333"/>
                    <a:pt x="964" y="1334"/>
                  </a:cubicBezTo>
                  <a:cubicBezTo>
                    <a:pt x="962" y="1336"/>
                    <a:pt x="958" y="1339"/>
                    <a:pt x="955" y="1339"/>
                  </a:cubicBezTo>
                  <a:close/>
                  <a:moveTo>
                    <a:pt x="907" y="1357"/>
                  </a:moveTo>
                  <a:cubicBezTo>
                    <a:pt x="904" y="1359"/>
                    <a:pt x="902" y="1357"/>
                    <a:pt x="902" y="1357"/>
                  </a:cubicBezTo>
                  <a:cubicBezTo>
                    <a:pt x="899" y="1357"/>
                    <a:pt x="894" y="1362"/>
                    <a:pt x="893" y="1358"/>
                  </a:cubicBezTo>
                  <a:cubicBezTo>
                    <a:pt x="896" y="1357"/>
                    <a:pt x="899" y="1355"/>
                    <a:pt x="901" y="1355"/>
                  </a:cubicBezTo>
                  <a:cubicBezTo>
                    <a:pt x="902" y="1355"/>
                    <a:pt x="901" y="1357"/>
                    <a:pt x="902" y="1357"/>
                  </a:cubicBezTo>
                  <a:cubicBezTo>
                    <a:pt x="904" y="1357"/>
                    <a:pt x="908" y="1354"/>
                    <a:pt x="907" y="1357"/>
                  </a:cubicBezTo>
                  <a:close/>
                  <a:moveTo>
                    <a:pt x="1148" y="1201"/>
                  </a:moveTo>
                  <a:cubicBezTo>
                    <a:pt x="1152" y="1196"/>
                    <a:pt x="1155" y="1194"/>
                    <a:pt x="1157" y="1196"/>
                  </a:cubicBezTo>
                  <a:cubicBezTo>
                    <a:pt x="1155" y="1201"/>
                    <a:pt x="1150" y="1203"/>
                    <a:pt x="1148" y="1201"/>
                  </a:cubicBezTo>
                  <a:close/>
                  <a:moveTo>
                    <a:pt x="793" y="1381"/>
                  </a:moveTo>
                  <a:cubicBezTo>
                    <a:pt x="789" y="1382"/>
                    <a:pt x="784" y="1383"/>
                    <a:pt x="784" y="1380"/>
                  </a:cubicBezTo>
                  <a:cubicBezTo>
                    <a:pt x="789" y="1379"/>
                    <a:pt x="793" y="1379"/>
                    <a:pt x="793" y="1381"/>
                  </a:cubicBezTo>
                  <a:close/>
                  <a:moveTo>
                    <a:pt x="954" y="186"/>
                  </a:moveTo>
                  <a:cubicBezTo>
                    <a:pt x="953" y="190"/>
                    <a:pt x="946" y="184"/>
                    <a:pt x="942" y="183"/>
                  </a:cubicBezTo>
                  <a:cubicBezTo>
                    <a:pt x="936" y="181"/>
                    <a:pt x="929" y="179"/>
                    <a:pt x="929" y="175"/>
                  </a:cubicBezTo>
                  <a:cubicBezTo>
                    <a:pt x="939" y="177"/>
                    <a:pt x="944" y="181"/>
                    <a:pt x="954" y="186"/>
                  </a:cubicBezTo>
                  <a:close/>
                  <a:moveTo>
                    <a:pt x="705" y="1386"/>
                  </a:moveTo>
                  <a:cubicBezTo>
                    <a:pt x="705" y="1384"/>
                    <a:pt x="712" y="1384"/>
                    <a:pt x="714" y="1385"/>
                  </a:cubicBezTo>
                  <a:cubicBezTo>
                    <a:pt x="714" y="1387"/>
                    <a:pt x="707" y="1387"/>
                    <a:pt x="705" y="1386"/>
                  </a:cubicBezTo>
                  <a:close/>
                  <a:moveTo>
                    <a:pt x="627" y="1378"/>
                  </a:moveTo>
                  <a:cubicBezTo>
                    <a:pt x="631" y="1386"/>
                    <a:pt x="606" y="1377"/>
                    <a:pt x="627" y="1378"/>
                  </a:cubicBezTo>
                  <a:close/>
                  <a:moveTo>
                    <a:pt x="982" y="200"/>
                  </a:moveTo>
                  <a:cubicBezTo>
                    <a:pt x="980" y="203"/>
                    <a:pt x="976" y="198"/>
                    <a:pt x="973" y="196"/>
                  </a:cubicBezTo>
                  <a:cubicBezTo>
                    <a:pt x="969" y="195"/>
                    <a:pt x="962" y="194"/>
                    <a:pt x="960" y="192"/>
                  </a:cubicBezTo>
                  <a:cubicBezTo>
                    <a:pt x="965" y="189"/>
                    <a:pt x="976" y="195"/>
                    <a:pt x="982" y="200"/>
                  </a:cubicBezTo>
                  <a:close/>
                  <a:moveTo>
                    <a:pt x="1116" y="298"/>
                  </a:moveTo>
                  <a:cubicBezTo>
                    <a:pt x="1112" y="295"/>
                    <a:pt x="1116" y="300"/>
                    <a:pt x="1113" y="300"/>
                  </a:cubicBezTo>
                  <a:cubicBezTo>
                    <a:pt x="1112" y="296"/>
                    <a:pt x="1108" y="291"/>
                    <a:pt x="1103" y="286"/>
                  </a:cubicBezTo>
                  <a:cubicBezTo>
                    <a:pt x="1097" y="280"/>
                    <a:pt x="1089" y="275"/>
                    <a:pt x="1082" y="268"/>
                  </a:cubicBezTo>
                  <a:cubicBezTo>
                    <a:pt x="1075" y="263"/>
                    <a:pt x="1069" y="258"/>
                    <a:pt x="1065" y="255"/>
                  </a:cubicBezTo>
                  <a:cubicBezTo>
                    <a:pt x="1063" y="254"/>
                    <a:pt x="1059" y="253"/>
                    <a:pt x="1058" y="252"/>
                  </a:cubicBezTo>
                  <a:cubicBezTo>
                    <a:pt x="1055" y="250"/>
                    <a:pt x="1055" y="247"/>
                    <a:pt x="1053" y="245"/>
                  </a:cubicBezTo>
                  <a:cubicBezTo>
                    <a:pt x="1053" y="245"/>
                    <a:pt x="1048" y="242"/>
                    <a:pt x="1046" y="241"/>
                  </a:cubicBezTo>
                  <a:cubicBezTo>
                    <a:pt x="1043" y="239"/>
                    <a:pt x="1039" y="236"/>
                    <a:pt x="1035" y="233"/>
                  </a:cubicBezTo>
                  <a:cubicBezTo>
                    <a:pt x="1030" y="230"/>
                    <a:pt x="1025" y="227"/>
                    <a:pt x="1022" y="226"/>
                  </a:cubicBezTo>
                  <a:cubicBezTo>
                    <a:pt x="1018" y="224"/>
                    <a:pt x="1013" y="224"/>
                    <a:pt x="1008" y="220"/>
                  </a:cubicBezTo>
                  <a:cubicBezTo>
                    <a:pt x="1007" y="219"/>
                    <a:pt x="1008" y="218"/>
                    <a:pt x="1006" y="216"/>
                  </a:cubicBezTo>
                  <a:cubicBezTo>
                    <a:pt x="1002" y="214"/>
                    <a:pt x="999" y="214"/>
                    <a:pt x="997" y="212"/>
                  </a:cubicBezTo>
                  <a:cubicBezTo>
                    <a:pt x="994" y="211"/>
                    <a:pt x="993" y="209"/>
                    <a:pt x="990" y="207"/>
                  </a:cubicBezTo>
                  <a:cubicBezTo>
                    <a:pt x="989" y="206"/>
                    <a:pt x="983" y="203"/>
                    <a:pt x="985" y="202"/>
                  </a:cubicBezTo>
                  <a:cubicBezTo>
                    <a:pt x="990" y="202"/>
                    <a:pt x="993" y="205"/>
                    <a:pt x="997" y="208"/>
                  </a:cubicBezTo>
                  <a:cubicBezTo>
                    <a:pt x="999" y="209"/>
                    <a:pt x="1004" y="210"/>
                    <a:pt x="1004" y="210"/>
                  </a:cubicBezTo>
                  <a:cubicBezTo>
                    <a:pt x="1005" y="211"/>
                    <a:pt x="1005" y="213"/>
                    <a:pt x="1006" y="213"/>
                  </a:cubicBezTo>
                  <a:cubicBezTo>
                    <a:pt x="1009" y="215"/>
                    <a:pt x="1009" y="214"/>
                    <a:pt x="1011" y="214"/>
                  </a:cubicBezTo>
                  <a:cubicBezTo>
                    <a:pt x="1013" y="215"/>
                    <a:pt x="1022" y="223"/>
                    <a:pt x="1025" y="224"/>
                  </a:cubicBezTo>
                  <a:cubicBezTo>
                    <a:pt x="1027" y="226"/>
                    <a:pt x="1031" y="226"/>
                    <a:pt x="1034" y="228"/>
                  </a:cubicBezTo>
                  <a:cubicBezTo>
                    <a:pt x="1033" y="227"/>
                    <a:pt x="1041" y="232"/>
                    <a:pt x="1040" y="232"/>
                  </a:cubicBezTo>
                  <a:cubicBezTo>
                    <a:pt x="1041" y="233"/>
                    <a:pt x="1040" y="234"/>
                    <a:pt x="1042" y="235"/>
                  </a:cubicBezTo>
                  <a:cubicBezTo>
                    <a:pt x="1046" y="238"/>
                    <a:pt x="1051" y="239"/>
                    <a:pt x="1055" y="242"/>
                  </a:cubicBezTo>
                  <a:cubicBezTo>
                    <a:pt x="1058" y="244"/>
                    <a:pt x="1058" y="246"/>
                    <a:pt x="1061" y="249"/>
                  </a:cubicBezTo>
                  <a:cubicBezTo>
                    <a:pt x="1061" y="249"/>
                    <a:pt x="1065" y="251"/>
                    <a:pt x="1067" y="252"/>
                  </a:cubicBezTo>
                  <a:cubicBezTo>
                    <a:pt x="1069" y="253"/>
                    <a:pt x="1068" y="254"/>
                    <a:pt x="1070" y="256"/>
                  </a:cubicBezTo>
                  <a:cubicBezTo>
                    <a:pt x="1071" y="256"/>
                    <a:pt x="1072" y="256"/>
                    <a:pt x="1073" y="257"/>
                  </a:cubicBezTo>
                  <a:cubicBezTo>
                    <a:pt x="1076" y="259"/>
                    <a:pt x="1081" y="262"/>
                    <a:pt x="1086" y="266"/>
                  </a:cubicBezTo>
                  <a:cubicBezTo>
                    <a:pt x="1091" y="270"/>
                    <a:pt x="1096" y="275"/>
                    <a:pt x="1100" y="277"/>
                  </a:cubicBezTo>
                  <a:cubicBezTo>
                    <a:pt x="1103" y="279"/>
                    <a:pt x="1104" y="278"/>
                    <a:pt x="1105" y="279"/>
                  </a:cubicBezTo>
                  <a:cubicBezTo>
                    <a:pt x="1108" y="281"/>
                    <a:pt x="1107" y="282"/>
                    <a:pt x="1110" y="284"/>
                  </a:cubicBezTo>
                  <a:cubicBezTo>
                    <a:pt x="1111" y="285"/>
                    <a:pt x="1112" y="284"/>
                    <a:pt x="1115" y="286"/>
                  </a:cubicBezTo>
                  <a:cubicBezTo>
                    <a:pt x="1114" y="286"/>
                    <a:pt x="1113" y="288"/>
                    <a:pt x="1115" y="289"/>
                  </a:cubicBezTo>
                  <a:cubicBezTo>
                    <a:pt x="1117" y="291"/>
                    <a:pt x="1117" y="291"/>
                    <a:pt x="1119" y="291"/>
                  </a:cubicBezTo>
                  <a:cubicBezTo>
                    <a:pt x="1123" y="294"/>
                    <a:pt x="1123" y="296"/>
                    <a:pt x="1127" y="300"/>
                  </a:cubicBezTo>
                  <a:cubicBezTo>
                    <a:pt x="1131" y="303"/>
                    <a:pt x="1134" y="305"/>
                    <a:pt x="1138" y="308"/>
                  </a:cubicBezTo>
                  <a:cubicBezTo>
                    <a:pt x="1140" y="311"/>
                    <a:pt x="1143" y="314"/>
                    <a:pt x="1146" y="318"/>
                  </a:cubicBezTo>
                  <a:cubicBezTo>
                    <a:pt x="1147" y="319"/>
                    <a:pt x="1149" y="321"/>
                    <a:pt x="1150" y="323"/>
                  </a:cubicBezTo>
                  <a:cubicBezTo>
                    <a:pt x="1151" y="324"/>
                    <a:pt x="1153" y="326"/>
                    <a:pt x="1154" y="328"/>
                  </a:cubicBezTo>
                  <a:cubicBezTo>
                    <a:pt x="1157" y="330"/>
                    <a:pt x="1160" y="332"/>
                    <a:pt x="1162" y="334"/>
                  </a:cubicBezTo>
                  <a:cubicBezTo>
                    <a:pt x="1164" y="337"/>
                    <a:pt x="1165" y="340"/>
                    <a:pt x="1167" y="343"/>
                  </a:cubicBezTo>
                  <a:cubicBezTo>
                    <a:pt x="1173" y="349"/>
                    <a:pt x="1179" y="354"/>
                    <a:pt x="1184" y="362"/>
                  </a:cubicBezTo>
                  <a:cubicBezTo>
                    <a:pt x="1185" y="364"/>
                    <a:pt x="1185" y="366"/>
                    <a:pt x="1186" y="367"/>
                  </a:cubicBezTo>
                  <a:cubicBezTo>
                    <a:pt x="1186" y="367"/>
                    <a:pt x="1188" y="369"/>
                    <a:pt x="1190" y="370"/>
                  </a:cubicBezTo>
                  <a:cubicBezTo>
                    <a:pt x="1193" y="374"/>
                    <a:pt x="1194" y="378"/>
                    <a:pt x="1196" y="380"/>
                  </a:cubicBezTo>
                  <a:cubicBezTo>
                    <a:pt x="1199" y="383"/>
                    <a:pt x="1201" y="383"/>
                    <a:pt x="1203" y="385"/>
                  </a:cubicBezTo>
                  <a:cubicBezTo>
                    <a:pt x="1205" y="387"/>
                    <a:pt x="1207" y="390"/>
                    <a:pt x="1208" y="392"/>
                  </a:cubicBezTo>
                  <a:cubicBezTo>
                    <a:pt x="1211" y="395"/>
                    <a:pt x="1213" y="396"/>
                    <a:pt x="1215" y="398"/>
                  </a:cubicBezTo>
                  <a:cubicBezTo>
                    <a:pt x="1217" y="401"/>
                    <a:pt x="1219" y="405"/>
                    <a:pt x="1221" y="409"/>
                  </a:cubicBezTo>
                  <a:cubicBezTo>
                    <a:pt x="1224" y="413"/>
                    <a:pt x="1226" y="417"/>
                    <a:pt x="1228" y="421"/>
                  </a:cubicBezTo>
                  <a:cubicBezTo>
                    <a:pt x="1231" y="425"/>
                    <a:pt x="1236" y="429"/>
                    <a:pt x="1238" y="435"/>
                  </a:cubicBezTo>
                  <a:cubicBezTo>
                    <a:pt x="1238" y="435"/>
                    <a:pt x="1237" y="437"/>
                    <a:pt x="1237" y="437"/>
                  </a:cubicBezTo>
                  <a:cubicBezTo>
                    <a:pt x="1239" y="440"/>
                    <a:pt x="1241" y="441"/>
                    <a:pt x="1242" y="444"/>
                  </a:cubicBezTo>
                  <a:cubicBezTo>
                    <a:pt x="1243" y="446"/>
                    <a:pt x="1243" y="449"/>
                    <a:pt x="1243" y="451"/>
                  </a:cubicBezTo>
                  <a:cubicBezTo>
                    <a:pt x="1245" y="456"/>
                    <a:pt x="1248" y="461"/>
                    <a:pt x="1251" y="466"/>
                  </a:cubicBezTo>
                  <a:cubicBezTo>
                    <a:pt x="1252" y="467"/>
                    <a:pt x="1253" y="469"/>
                    <a:pt x="1254" y="470"/>
                  </a:cubicBezTo>
                  <a:cubicBezTo>
                    <a:pt x="1254" y="471"/>
                    <a:pt x="1255" y="473"/>
                    <a:pt x="1256" y="474"/>
                  </a:cubicBezTo>
                  <a:cubicBezTo>
                    <a:pt x="1258" y="477"/>
                    <a:pt x="1259" y="480"/>
                    <a:pt x="1261" y="483"/>
                  </a:cubicBezTo>
                  <a:cubicBezTo>
                    <a:pt x="1262" y="485"/>
                    <a:pt x="1262" y="488"/>
                    <a:pt x="1262" y="488"/>
                  </a:cubicBezTo>
                  <a:cubicBezTo>
                    <a:pt x="1263" y="489"/>
                    <a:pt x="1264" y="490"/>
                    <a:pt x="1265" y="492"/>
                  </a:cubicBezTo>
                  <a:cubicBezTo>
                    <a:pt x="1266" y="495"/>
                    <a:pt x="1266" y="498"/>
                    <a:pt x="1267" y="501"/>
                  </a:cubicBezTo>
                  <a:cubicBezTo>
                    <a:pt x="1268" y="503"/>
                    <a:pt x="1269" y="503"/>
                    <a:pt x="1270" y="505"/>
                  </a:cubicBezTo>
                  <a:cubicBezTo>
                    <a:pt x="1271" y="507"/>
                    <a:pt x="1271" y="508"/>
                    <a:pt x="1272" y="511"/>
                  </a:cubicBezTo>
                  <a:cubicBezTo>
                    <a:pt x="1273" y="515"/>
                    <a:pt x="1276" y="518"/>
                    <a:pt x="1277" y="522"/>
                  </a:cubicBezTo>
                  <a:cubicBezTo>
                    <a:pt x="1278" y="524"/>
                    <a:pt x="1278" y="525"/>
                    <a:pt x="1279" y="528"/>
                  </a:cubicBezTo>
                  <a:cubicBezTo>
                    <a:pt x="1280" y="531"/>
                    <a:pt x="1282" y="530"/>
                    <a:pt x="1283" y="534"/>
                  </a:cubicBezTo>
                  <a:cubicBezTo>
                    <a:pt x="1284" y="535"/>
                    <a:pt x="1283" y="538"/>
                    <a:pt x="1285" y="540"/>
                  </a:cubicBezTo>
                  <a:cubicBezTo>
                    <a:pt x="1281" y="542"/>
                    <a:pt x="1282" y="536"/>
                    <a:pt x="1280" y="533"/>
                  </a:cubicBezTo>
                  <a:cubicBezTo>
                    <a:pt x="1279" y="531"/>
                    <a:pt x="1277" y="528"/>
                    <a:pt x="1275" y="526"/>
                  </a:cubicBezTo>
                  <a:cubicBezTo>
                    <a:pt x="1272" y="519"/>
                    <a:pt x="1270" y="511"/>
                    <a:pt x="1266" y="503"/>
                  </a:cubicBezTo>
                  <a:cubicBezTo>
                    <a:pt x="1265" y="499"/>
                    <a:pt x="1258" y="488"/>
                    <a:pt x="1257" y="487"/>
                  </a:cubicBezTo>
                  <a:cubicBezTo>
                    <a:pt x="1253" y="485"/>
                    <a:pt x="1255" y="486"/>
                    <a:pt x="1252" y="479"/>
                  </a:cubicBezTo>
                  <a:cubicBezTo>
                    <a:pt x="1249" y="473"/>
                    <a:pt x="1245" y="468"/>
                    <a:pt x="1243" y="464"/>
                  </a:cubicBezTo>
                  <a:cubicBezTo>
                    <a:pt x="1241" y="460"/>
                    <a:pt x="1237" y="453"/>
                    <a:pt x="1233" y="445"/>
                  </a:cubicBezTo>
                  <a:cubicBezTo>
                    <a:pt x="1228" y="438"/>
                    <a:pt x="1224" y="431"/>
                    <a:pt x="1220" y="426"/>
                  </a:cubicBezTo>
                  <a:cubicBezTo>
                    <a:pt x="1218" y="423"/>
                    <a:pt x="1219" y="421"/>
                    <a:pt x="1217" y="420"/>
                  </a:cubicBezTo>
                  <a:cubicBezTo>
                    <a:pt x="1215" y="417"/>
                    <a:pt x="1211" y="416"/>
                    <a:pt x="1209" y="414"/>
                  </a:cubicBezTo>
                  <a:cubicBezTo>
                    <a:pt x="1205" y="410"/>
                    <a:pt x="1204" y="403"/>
                    <a:pt x="1199" y="400"/>
                  </a:cubicBezTo>
                  <a:cubicBezTo>
                    <a:pt x="1201" y="399"/>
                    <a:pt x="1203" y="403"/>
                    <a:pt x="1204" y="401"/>
                  </a:cubicBezTo>
                  <a:cubicBezTo>
                    <a:pt x="1202" y="399"/>
                    <a:pt x="1200" y="395"/>
                    <a:pt x="1198" y="397"/>
                  </a:cubicBezTo>
                  <a:cubicBezTo>
                    <a:pt x="1198" y="393"/>
                    <a:pt x="1194" y="389"/>
                    <a:pt x="1189" y="383"/>
                  </a:cubicBezTo>
                  <a:cubicBezTo>
                    <a:pt x="1187" y="381"/>
                    <a:pt x="1185" y="378"/>
                    <a:pt x="1182" y="375"/>
                  </a:cubicBezTo>
                  <a:cubicBezTo>
                    <a:pt x="1180" y="372"/>
                    <a:pt x="1177" y="370"/>
                    <a:pt x="1175" y="367"/>
                  </a:cubicBezTo>
                  <a:cubicBezTo>
                    <a:pt x="1175" y="366"/>
                    <a:pt x="1173" y="364"/>
                    <a:pt x="1172" y="363"/>
                  </a:cubicBezTo>
                  <a:cubicBezTo>
                    <a:pt x="1172" y="363"/>
                    <a:pt x="1172" y="360"/>
                    <a:pt x="1172" y="361"/>
                  </a:cubicBezTo>
                  <a:cubicBezTo>
                    <a:pt x="1172" y="359"/>
                    <a:pt x="1166" y="358"/>
                    <a:pt x="1163" y="352"/>
                  </a:cubicBezTo>
                  <a:cubicBezTo>
                    <a:pt x="1163" y="348"/>
                    <a:pt x="1165" y="352"/>
                    <a:pt x="1160" y="347"/>
                  </a:cubicBezTo>
                  <a:cubicBezTo>
                    <a:pt x="1159" y="345"/>
                    <a:pt x="1158" y="342"/>
                    <a:pt x="1157" y="341"/>
                  </a:cubicBezTo>
                  <a:cubicBezTo>
                    <a:pt x="1155" y="339"/>
                    <a:pt x="1154" y="339"/>
                    <a:pt x="1152" y="337"/>
                  </a:cubicBezTo>
                  <a:cubicBezTo>
                    <a:pt x="1149" y="334"/>
                    <a:pt x="1147" y="330"/>
                    <a:pt x="1144" y="327"/>
                  </a:cubicBezTo>
                  <a:cubicBezTo>
                    <a:pt x="1142" y="324"/>
                    <a:pt x="1139" y="321"/>
                    <a:pt x="1137" y="319"/>
                  </a:cubicBezTo>
                  <a:cubicBezTo>
                    <a:pt x="1133" y="315"/>
                    <a:pt x="1128" y="312"/>
                    <a:pt x="1124" y="308"/>
                  </a:cubicBezTo>
                  <a:cubicBezTo>
                    <a:pt x="1120" y="305"/>
                    <a:pt x="1117" y="301"/>
                    <a:pt x="1116" y="298"/>
                  </a:cubicBezTo>
                  <a:close/>
                  <a:moveTo>
                    <a:pt x="800" y="142"/>
                  </a:moveTo>
                  <a:cubicBezTo>
                    <a:pt x="797" y="145"/>
                    <a:pt x="781" y="144"/>
                    <a:pt x="777" y="141"/>
                  </a:cubicBezTo>
                  <a:cubicBezTo>
                    <a:pt x="778" y="138"/>
                    <a:pt x="787" y="142"/>
                    <a:pt x="792" y="142"/>
                  </a:cubicBezTo>
                  <a:cubicBezTo>
                    <a:pt x="796" y="142"/>
                    <a:pt x="799" y="140"/>
                    <a:pt x="800" y="142"/>
                  </a:cubicBezTo>
                  <a:close/>
                  <a:moveTo>
                    <a:pt x="847" y="150"/>
                  </a:moveTo>
                  <a:cubicBezTo>
                    <a:pt x="845" y="157"/>
                    <a:pt x="837" y="151"/>
                    <a:pt x="829" y="151"/>
                  </a:cubicBezTo>
                  <a:cubicBezTo>
                    <a:pt x="828" y="145"/>
                    <a:pt x="839" y="148"/>
                    <a:pt x="847" y="150"/>
                  </a:cubicBezTo>
                  <a:close/>
                  <a:moveTo>
                    <a:pt x="926" y="174"/>
                  </a:moveTo>
                  <a:cubicBezTo>
                    <a:pt x="925" y="179"/>
                    <a:pt x="916" y="173"/>
                    <a:pt x="910" y="172"/>
                  </a:cubicBezTo>
                  <a:cubicBezTo>
                    <a:pt x="908" y="171"/>
                    <a:pt x="905" y="172"/>
                    <a:pt x="904" y="171"/>
                  </a:cubicBezTo>
                  <a:cubicBezTo>
                    <a:pt x="900" y="170"/>
                    <a:pt x="898" y="168"/>
                    <a:pt x="895" y="166"/>
                  </a:cubicBezTo>
                  <a:cubicBezTo>
                    <a:pt x="888" y="164"/>
                    <a:pt x="880" y="162"/>
                    <a:pt x="874" y="160"/>
                  </a:cubicBezTo>
                  <a:cubicBezTo>
                    <a:pt x="871" y="159"/>
                    <a:pt x="871" y="159"/>
                    <a:pt x="871" y="157"/>
                  </a:cubicBezTo>
                  <a:cubicBezTo>
                    <a:pt x="872" y="158"/>
                    <a:pt x="873" y="157"/>
                    <a:pt x="874" y="157"/>
                  </a:cubicBezTo>
                  <a:cubicBezTo>
                    <a:pt x="876" y="158"/>
                    <a:pt x="877" y="160"/>
                    <a:pt x="877" y="160"/>
                  </a:cubicBezTo>
                  <a:cubicBezTo>
                    <a:pt x="879" y="161"/>
                    <a:pt x="883" y="160"/>
                    <a:pt x="886" y="161"/>
                  </a:cubicBezTo>
                  <a:cubicBezTo>
                    <a:pt x="889" y="161"/>
                    <a:pt x="892" y="162"/>
                    <a:pt x="895" y="163"/>
                  </a:cubicBezTo>
                  <a:cubicBezTo>
                    <a:pt x="899" y="164"/>
                    <a:pt x="902" y="166"/>
                    <a:pt x="906" y="167"/>
                  </a:cubicBezTo>
                  <a:cubicBezTo>
                    <a:pt x="913" y="170"/>
                    <a:pt x="920" y="173"/>
                    <a:pt x="926" y="174"/>
                  </a:cubicBezTo>
                  <a:close/>
                  <a:moveTo>
                    <a:pt x="1246" y="1071"/>
                  </a:moveTo>
                  <a:cubicBezTo>
                    <a:pt x="1246" y="1068"/>
                    <a:pt x="1248" y="1062"/>
                    <a:pt x="1251" y="1060"/>
                  </a:cubicBezTo>
                  <a:cubicBezTo>
                    <a:pt x="1252" y="1062"/>
                    <a:pt x="1248" y="1069"/>
                    <a:pt x="1246" y="1071"/>
                  </a:cubicBezTo>
                  <a:close/>
                  <a:moveTo>
                    <a:pt x="1235" y="1088"/>
                  </a:moveTo>
                  <a:cubicBezTo>
                    <a:pt x="1232" y="1089"/>
                    <a:pt x="1239" y="1078"/>
                    <a:pt x="1240" y="1079"/>
                  </a:cubicBezTo>
                  <a:cubicBezTo>
                    <a:pt x="1243" y="1079"/>
                    <a:pt x="1237" y="1089"/>
                    <a:pt x="1235" y="1088"/>
                  </a:cubicBezTo>
                  <a:close/>
                  <a:moveTo>
                    <a:pt x="1184" y="1155"/>
                  </a:moveTo>
                  <a:cubicBezTo>
                    <a:pt x="1187" y="1152"/>
                    <a:pt x="1188" y="1153"/>
                    <a:pt x="1190" y="1149"/>
                  </a:cubicBezTo>
                  <a:cubicBezTo>
                    <a:pt x="1186" y="1147"/>
                    <a:pt x="1182" y="1159"/>
                    <a:pt x="1177" y="1156"/>
                  </a:cubicBezTo>
                  <a:cubicBezTo>
                    <a:pt x="1179" y="1150"/>
                    <a:pt x="1183" y="1153"/>
                    <a:pt x="1183" y="1152"/>
                  </a:cubicBezTo>
                  <a:cubicBezTo>
                    <a:pt x="1186" y="1150"/>
                    <a:pt x="1186" y="1146"/>
                    <a:pt x="1188" y="1145"/>
                  </a:cubicBezTo>
                  <a:cubicBezTo>
                    <a:pt x="1190" y="1144"/>
                    <a:pt x="1193" y="1143"/>
                    <a:pt x="1195" y="1144"/>
                  </a:cubicBezTo>
                  <a:cubicBezTo>
                    <a:pt x="1198" y="1140"/>
                    <a:pt x="1201" y="1135"/>
                    <a:pt x="1203" y="1134"/>
                  </a:cubicBezTo>
                  <a:cubicBezTo>
                    <a:pt x="1204" y="1137"/>
                    <a:pt x="1199" y="1141"/>
                    <a:pt x="1196" y="1145"/>
                  </a:cubicBezTo>
                  <a:cubicBezTo>
                    <a:pt x="1192" y="1149"/>
                    <a:pt x="1188" y="1160"/>
                    <a:pt x="1184" y="1155"/>
                  </a:cubicBezTo>
                  <a:close/>
                  <a:moveTo>
                    <a:pt x="592" y="1374"/>
                  </a:moveTo>
                  <a:cubicBezTo>
                    <a:pt x="592" y="1372"/>
                    <a:pt x="598" y="1373"/>
                    <a:pt x="600" y="1375"/>
                  </a:cubicBezTo>
                  <a:cubicBezTo>
                    <a:pt x="599" y="1377"/>
                    <a:pt x="593" y="1376"/>
                    <a:pt x="592" y="1374"/>
                  </a:cubicBezTo>
                  <a:close/>
                  <a:moveTo>
                    <a:pt x="577" y="1372"/>
                  </a:moveTo>
                  <a:cubicBezTo>
                    <a:pt x="574" y="1371"/>
                    <a:pt x="568" y="1371"/>
                    <a:pt x="568" y="1370"/>
                  </a:cubicBezTo>
                  <a:cubicBezTo>
                    <a:pt x="569" y="1367"/>
                    <a:pt x="577" y="1370"/>
                    <a:pt x="581" y="1369"/>
                  </a:cubicBezTo>
                  <a:cubicBezTo>
                    <a:pt x="580" y="1371"/>
                    <a:pt x="575" y="1369"/>
                    <a:pt x="577" y="1372"/>
                  </a:cubicBezTo>
                  <a:close/>
                  <a:moveTo>
                    <a:pt x="558" y="1368"/>
                  </a:moveTo>
                  <a:cubicBezTo>
                    <a:pt x="559" y="1365"/>
                    <a:pt x="559" y="1365"/>
                    <a:pt x="559" y="1365"/>
                  </a:cubicBezTo>
                  <a:cubicBezTo>
                    <a:pt x="566" y="1367"/>
                    <a:pt x="566" y="1367"/>
                    <a:pt x="566" y="1367"/>
                  </a:cubicBezTo>
                  <a:cubicBezTo>
                    <a:pt x="564" y="1368"/>
                    <a:pt x="564" y="1370"/>
                    <a:pt x="558" y="1368"/>
                  </a:cubicBezTo>
                  <a:close/>
                  <a:moveTo>
                    <a:pt x="515" y="1356"/>
                  </a:moveTo>
                  <a:cubicBezTo>
                    <a:pt x="511" y="1355"/>
                    <a:pt x="507" y="1353"/>
                    <a:pt x="503" y="1352"/>
                  </a:cubicBezTo>
                  <a:cubicBezTo>
                    <a:pt x="504" y="1350"/>
                    <a:pt x="507" y="1350"/>
                    <a:pt x="510" y="1351"/>
                  </a:cubicBezTo>
                  <a:cubicBezTo>
                    <a:pt x="514" y="1352"/>
                    <a:pt x="516" y="1353"/>
                    <a:pt x="515" y="1356"/>
                  </a:cubicBezTo>
                  <a:close/>
                  <a:moveTo>
                    <a:pt x="813" y="145"/>
                  </a:moveTo>
                  <a:cubicBezTo>
                    <a:pt x="815" y="144"/>
                    <a:pt x="830" y="146"/>
                    <a:pt x="828" y="149"/>
                  </a:cubicBezTo>
                  <a:cubicBezTo>
                    <a:pt x="821" y="148"/>
                    <a:pt x="820" y="146"/>
                    <a:pt x="813" y="145"/>
                  </a:cubicBezTo>
                  <a:close/>
                  <a:moveTo>
                    <a:pt x="432" y="1322"/>
                  </a:moveTo>
                  <a:cubicBezTo>
                    <a:pt x="428" y="1319"/>
                    <a:pt x="425" y="1317"/>
                    <a:pt x="421" y="1315"/>
                  </a:cubicBezTo>
                  <a:cubicBezTo>
                    <a:pt x="417" y="1313"/>
                    <a:pt x="413" y="1311"/>
                    <a:pt x="409" y="1308"/>
                  </a:cubicBezTo>
                  <a:cubicBezTo>
                    <a:pt x="410" y="1306"/>
                    <a:pt x="416" y="1310"/>
                    <a:pt x="420" y="1312"/>
                  </a:cubicBezTo>
                  <a:cubicBezTo>
                    <a:pt x="423" y="1313"/>
                    <a:pt x="427" y="1315"/>
                    <a:pt x="429" y="1316"/>
                  </a:cubicBezTo>
                  <a:cubicBezTo>
                    <a:pt x="431" y="1318"/>
                    <a:pt x="433" y="1320"/>
                    <a:pt x="432" y="1322"/>
                  </a:cubicBezTo>
                  <a:close/>
                  <a:moveTo>
                    <a:pt x="302" y="1236"/>
                  </a:moveTo>
                  <a:cubicBezTo>
                    <a:pt x="306" y="1236"/>
                    <a:pt x="319" y="1247"/>
                    <a:pt x="322" y="1249"/>
                  </a:cubicBezTo>
                  <a:cubicBezTo>
                    <a:pt x="320" y="1251"/>
                    <a:pt x="320" y="1251"/>
                    <a:pt x="320" y="1251"/>
                  </a:cubicBezTo>
                  <a:cubicBezTo>
                    <a:pt x="316" y="1249"/>
                    <a:pt x="307" y="1241"/>
                    <a:pt x="302" y="1236"/>
                  </a:cubicBezTo>
                  <a:close/>
                  <a:moveTo>
                    <a:pt x="484" y="1342"/>
                  </a:moveTo>
                  <a:cubicBezTo>
                    <a:pt x="486" y="1340"/>
                    <a:pt x="500" y="1346"/>
                    <a:pt x="503" y="1348"/>
                  </a:cubicBezTo>
                  <a:cubicBezTo>
                    <a:pt x="502" y="1351"/>
                    <a:pt x="497" y="1347"/>
                    <a:pt x="495" y="1346"/>
                  </a:cubicBezTo>
                  <a:cubicBezTo>
                    <a:pt x="491" y="1345"/>
                    <a:pt x="486" y="1346"/>
                    <a:pt x="484" y="1342"/>
                  </a:cubicBezTo>
                  <a:close/>
                  <a:moveTo>
                    <a:pt x="442" y="1325"/>
                  </a:moveTo>
                  <a:cubicBezTo>
                    <a:pt x="443" y="1323"/>
                    <a:pt x="447" y="1325"/>
                    <a:pt x="451" y="1326"/>
                  </a:cubicBezTo>
                  <a:cubicBezTo>
                    <a:pt x="452" y="1327"/>
                    <a:pt x="455" y="1328"/>
                    <a:pt x="456" y="1329"/>
                  </a:cubicBezTo>
                  <a:cubicBezTo>
                    <a:pt x="458" y="1330"/>
                    <a:pt x="460" y="1331"/>
                    <a:pt x="461" y="1331"/>
                  </a:cubicBezTo>
                  <a:cubicBezTo>
                    <a:pt x="460" y="1333"/>
                    <a:pt x="460" y="1333"/>
                    <a:pt x="460" y="1333"/>
                  </a:cubicBezTo>
                  <a:cubicBezTo>
                    <a:pt x="457" y="1332"/>
                    <a:pt x="446" y="1329"/>
                    <a:pt x="442" y="1325"/>
                  </a:cubicBezTo>
                  <a:close/>
                  <a:moveTo>
                    <a:pt x="394" y="1300"/>
                  </a:moveTo>
                  <a:cubicBezTo>
                    <a:pt x="392" y="1301"/>
                    <a:pt x="383" y="1294"/>
                    <a:pt x="385" y="1293"/>
                  </a:cubicBezTo>
                  <a:cubicBezTo>
                    <a:pt x="389" y="1293"/>
                    <a:pt x="393" y="1298"/>
                    <a:pt x="394" y="1300"/>
                  </a:cubicBezTo>
                  <a:close/>
                  <a:moveTo>
                    <a:pt x="344" y="1268"/>
                  </a:moveTo>
                  <a:cubicBezTo>
                    <a:pt x="347" y="1264"/>
                    <a:pt x="352" y="1272"/>
                    <a:pt x="357" y="1275"/>
                  </a:cubicBezTo>
                  <a:cubicBezTo>
                    <a:pt x="362" y="1278"/>
                    <a:pt x="369" y="1280"/>
                    <a:pt x="371" y="1284"/>
                  </a:cubicBezTo>
                  <a:cubicBezTo>
                    <a:pt x="373" y="1285"/>
                    <a:pt x="373" y="1286"/>
                    <a:pt x="373" y="1287"/>
                  </a:cubicBezTo>
                  <a:cubicBezTo>
                    <a:pt x="365" y="1284"/>
                    <a:pt x="349" y="1274"/>
                    <a:pt x="344" y="1268"/>
                  </a:cubicBezTo>
                  <a:close/>
                  <a:moveTo>
                    <a:pt x="328" y="1255"/>
                  </a:moveTo>
                  <a:cubicBezTo>
                    <a:pt x="332" y="1256"/>
                    <a:pt x="334" y="1259"/>
                    <a:pt x="341" y="1262"/>
                  </a:cubicBezTo>
                  <a:cubicBezTo>
                    <a:pt x="341" y="1264"/>
                    <a:pt x="341" y="1265"/>
                    <a:pt x="343" y="1266"/>
                  </a:cubicBezTo>
                  <a:cubicBezTo>
                    <a:pt x="340" y="1267"/>
                    <a:pt x="328" y="1258"/>
                    <a:pt x="328" y="1255"/>
                  </a:cubicBezTo>
                  <a:close/>
                  <a:moveTo>
                    <a:pt x="1213" y="1118"/>
                  </a:moveTo>
                  <a:cubicBezTo>
                    <a:pt x="1214" y="1119"/>
                    <a:pt x="1209" y="1124"/>
                    <a:pt x="1208" y="1126"/>
                  </a:cubicBezTo>
                  <a:cubicBezTo>
                    <a:pt x="1206" y="1125"/>
                    <a:pt x="1211" y="1119"/>
                    <a:pt x="1213" y="1118"/>
                  </a:cubicBezTo>
                  <a:close/>
                  <a:moveTo>
                    <a:pt x="1274" y="996"/>
                  </a:moveTo>
                  <a:cubicBezTo>
                    <a:pt x="1277" y="989"/>
                    <a:pt x="1279" y="984"/>
                    <a:pt x="1281" y="979"/>
                  </a:cubicBezTo>
                  <a:cubicBezTo>
                    <a:pt x="1283" y="974"/>
                    <a:pt x="1285" y="970"/>
                    <a:pt x="1286" y="966"/>
                  </a:cubicBezTo>
                  <a:cubicBezTo>
                    <a:pt x="1289" y="967"/>
                    <a:pt x="1285" y="971"/>
                    <a:pt x="1284" y="975"/>
                  </a:cubicBezTo>
                  <a:cubicBezTo>
                    <a:pt x="1282" y="982"/>
                    <a:pt x="1279" y="996"/>
                    <a:pt x="1274" y="996"/>
                  </a:cubicBezTo>
                  <a:close/>
                  <a:moveTo>
                    <a:pt x="1253" y="1037"/>
                  </a:moveTo>
                  <a:cubicBezTo>
                    <a:pt x="1254" y="1036"/>
                    <a:pt x="1255" y="1033"/>
                    <a:pt x="1256" y="1031"/>
                  </a:cubicBezTo>
                  <a:cubicBezTo>
                    <a:pt x="1257" y="1029"/>
                    <a:pt x="1258" y="1027"/>
                    <a:pt x="1259" y="1029"/>
                  </a:cubicBezTo>
                  <a:cubicBezTo>
                    <a:pt x="1259" y="1032"/>
                    <a:pt x="1255" y="1039"/>
                    <a:pt x="1253" y="1037"/>
                  </a:cubicBezTo>
                  <a:close/>
                  <a:moveTo>
                    <a:pt x="1304" y="620"/>
                  </a:moveTo>
                  <a:cubicBezTo>
                    <a:pt x="1306" y="625"/>
                    <a:pt x="1305" y="627"/>
                    <a:pt x="1304" y="630"/>
                  </a:cubicBezTo>
                  <a:cubicBezTo>
                    <a:pt x="1301" y="629"/>
                    <a:pt x="1301" y="619"/>
                    <a:pt x="1304" y="620"/>
                  </a:cubicBezTo>
                  <a:close/>
                  <a:moveTo>
                    <a:pt x="1309" y="656"/>
                  </a:moveTo>
                  <a:cubicBezTo>
                    <a:pt x="1307" y="646"/>
                    <a:pt x="1305" y="641"/>
                    <a:pt x="1305" y="635"/>
                  </a:cubicBezTo>
                  <a:cubicBezTo>
                    <a:pt x="1306" y="635"/>
                    <a:pt x="1308" y="640"/>
                    <a:pt x="1310" y="645"/>
                  </a:cubicBezTo>
                  <a:cubicBezTo>
                    <a:pt x="1311" y="650"/>
                    <a:pt x="1311" y="655"/>
                    <a:pt x="1309" y="656"/>
                  </a:cubicBezTo>
                  <a:close/>
                  <a:moveTo>
                    <a:pt x="1242" y="1061"/>
                  </a:moveTo>
                  <a:cubicBezTo>
                    <a:pt x="1239" y="1060"/>
                    <a:pt x="1237" y="1059"/>
                    <a:pt x="1240" y="1054"/>
                  </a:cubicBezTo>
                  <a:cubicBezTo>
                    <a:pt x="1243" y="1052"/>
                    <a:pt x="1244" y="1057"/>
                    <a:pt x="1242" y="1061"/>
                  </a:cubicBezTo>
                  <a:close/>
                  <a:moveTo>
                    <a:pt x="1235" y="1072"/>
                  </a:moveTo>
                  <a:cubicBezTo>
                    <a:pt x="1231" y="1071"/>
                    <a:pt x="1235" y="1066"/>
                    <a:pt x="1238" y="1064"/>
                  </a:cubicBezTo>
                  <a:cubicBezTo>
                    <a:pt x="1239" y="1065"/>
                    <a:pt x="1237" y="1069"/>
                    <a:pt x="1235" y="1072"/>
                  </a:cubicBezTo>
                  <a:close/>
                  <a:moveTo>
                    <a:pt x="1300" y="610"/>
                  </a:moveTo>
                  <a:cubicBezTo>
                    <a:pt x="1296" y="612"/>
                    <a:pt x="1293" y="599"/>
                    <a:pt x="1293" y="593"/>
                  </a:cubicBezTo>
                  <a:cubicBezTo>
                    <a:pt x="1298" y="593"/>
                    <a:pt x="1297" y="602"/>
                    <a:pt x="1300" y="610"/>
                  </a:cubicBezTo>
                  <a:close/>
                  <a:moveTo>
                    <a:pt x="1311" y="794"/>
                  </a:moveTo>
                  <a:cubicBezTo>
                    <a:pt x="1311" y="789"/>
                    <a:pt x="1311" y="784"/>
                    <a:pt x="1311" y="780"/>
                  </a:cubicBezTo>
                  <a:cubicBezTo>
                    <a:pt x="1311" y="776"/>
                    <a:pt x="1311" y="771"/>
                    <a:pt x="1312" y="766"/>
                  </a:cubicBezTo>
                  <a:cubicBezTo>
                    <a:pt x="1312" y="758"/>
                    <a:pt x="1314" y="749"/>
                    <a:pt x="1311" y="740"/>
                  </a:cubicBezTo>
                  <a:cubicBezTo>
                    <a:pt x="1311" y="737"/>
                    <a:pt x="1311" y="738"/>
                    <a:pt x="1310" y="736"/>
                  </a:cubicBezTo>
                  <a:cubicBezTo>
                    <a:pt x="1309" y="735"/>
                    <a:pt x="1308" y="728"/>
                    <a:pt x="1308" y="721"/>
                  </a:cubicBezTo>
                  <a:cubicBezTo>
                    <a:pt x="1308" y="718"/>
                    <a:pt x="1309" y="714"/>
                    <a:pt x="1309" y="711"/>
                  </a:cubicBezTo>
                  <a:cubicBezTo>
                    <a:pt x="1309" y="708"/>
                    <a:pt x="1310" y="705"/>
                    <a:pt x="1311" y="704"/>
                  </a:cubicBezTo>
                  <a:cubicBezTo>
                    <a:pt x="1309" y="699"/>
                    <a:pt x="1308" y="694"/>
                    <a:pt x="1308" y="688"/>
                  </a:cubicBezTo>
                  <a:cubicBezTo>
                    <a:pt x="1308" y="685"/>
                    <a:pt x="1308" y="683"/>
                    <a:pt x="1308" y="680"/>
                  </a:cubicBezTo>
                  <a:cubicBezTo>
                    <a:pt x="1308" y="677"/>
                    <a:pt x="1308" y="674"/>
                    <a:pt x="1308" y="671"/>
                  </a:cubicBezTo>
                  <a:cubicBezTo>
                    <a:pt x="1310" y="673"/>
                    <a:pt x="1311" y="677"/>
                    <a:pt x="1311" y="680"/>
                  </a:cubicBezTo>
                  <a:cubicBezTo>
                    <a:pt x="1311" y="684"/>
                    <a:pt x="1311" y="688"/>
                    <a:pt x="1312" y="692"/>
                  </a:cubicBezTo>
                  <a:cubicBezTo>
                    <a:pt x="1313" y="698"/>
                    <a:pt x="1315" y="705"/>
                    <a:pt x="1316" y="713"/>
                  </a:cubicBezTo>
                  <a:cubicBezTo>
                    <a:pt x="1316" y="717"/>
                    <a:pt x="1315" y="718"/>
                    <a:pt x="1315" y="720"/>
                  </a:cubicBezTo>
                  <a:cubicBezTo>
                    <a:pt x="1316" y="725"/>
                    <a:pt x="1316" y="733"/>
                    <a:pt x="1317" y="740"/>
                  </a:cubicBezTo>
                  <a:cubicBezTo>
                    <a:pt x="1317" y="748"/>
                    <a:pt x="1317" y="756"/>
                    <a:pt x="1316" y="763"/>
                  </a:cubicBezTo>
                  <a:cubicBezTo>
                    <a:pt x="1315" y="768"/>
                    <a:pt x="1314" y="772"/>
                    <a:pt x="1314" y="777"/>
                  </a:cubicBezTo>
                  <a:cubicBezTo>
                    <a:pt x="1314" y="780"/>
                    <a:pt x="1315" y="780"/>
                    <a:pt x="1315" y="781"/>
                  </a:cubicBezTo>
                  <a:cubicBezTo>
                    <a:pt x="1315" y="781"/>
                    <a:pt x="1315" y="782"/>
                    <a:pt x="1315" y="783"/>
                  </a:cubicBezTo>
                  <a:cubicBezTo>
                    <a:pt x="1314" y="784"/>
                    <a:pt x="1314" y="786"/>
                    <a:pt x="1314" y="788"/>
                  </a:cubicBezTo>
                  <a:cubicBezTo>
                    <a:pt x="1313" y="791"/>
                    <a:pt x="1312" y="794"/>
                    <a:pt x="1311" y="794"/>
                  </a:cubicBezTo>
                  <a:close/>
                  <a:moveTo>
                    <a:pt x="1212" y="1103"/>
                  </a:moveTo>
                  <a:cubicBezTo>
                    <a:pt x="1210" y="1107"/>
                    <a:pt x="1206" y="1113"/>
                    <a:pt x="1203" y="1115"/>
                  </a:cubicBezTo>
                  <a:cubicBezTo>
                    <a:pt x="1202" y="1114"/>
                    <a:pt x="1204" y="1111"/>
                    <a:pt x="1206" y="1108"/>
                  </a:cubicBezTo>
                  <a:cubicBezTo>
                    <a:pt x="1208" y="1105"/>
                    <a:pt x="1211" y="1102"/>
                    <a:pt x="1212" y="1103"/>
                  </a:cubicBezTo>
                  <a:close/>
                  <a:moveTo>
                    <a:pt x="1285" y="565"/>
                  </a:moveTo>
                  <a:cubicBezTo>
                    <a:pt x="1282" y="569"/>
                    <a:pt x="1277" y="556"/>
                    <a:pt x="1281" y="556"/>
                  </a:cubicBezTo>
                  <a:cubicBezTo>
                    <a:pt x="1282" y="559"/>
                    <a:pt x="1284" y="560"/>
                    <a:pt x="1285" y="565"/>
                  </a:cubicBezTo>
                  <a:close/>
                  <a:moveTo>
                    <a:pt x="1315" y="805"/>
                  </a:moveTo>
                  <a:cubicBezTo>
                    <a:pt x="1315" y="809"/>
                    <a:pt x="1313" y="809"/>
                    <a:pt x="1312" y="813"/>
                  </a:cubicBezTo>
                  <a:cubicBezTo>
                    <a:pt x="1311" y="818"/>
                    <a:pt x="1311" y="824"/>
                    <a:pt x="1310" y="829"/>
                  </a:cubicBezTo>
                  <a:cubicBezTo>
                    <a:pt x="1310" y="833"/>
                    <a:pt x="1308" y="835"/>
                    <a:pt x="1305" y="831"/>
                  </a:cubicBezTo>
                  <a:cubicBezTo>
                    <a:pt x="1307" y="831"/>
                    <a:pt x="1306" y="825"/>
                    <a:pt x="1306" y="824"/>
                  </a:cubicBezTo>
                  <a:cubicBezTo>
                    <a:pt x="1307" y="821"/>
                    <a:pt x="1308" y="821"/>
                    <a:pt x="1309" y="818"/>
                  </a:cubicBezTo>
                  <a:cubicBezTo>
                    <a:pt x="1310" y="813"/>
                    <a:pt x="1309" y="807"/>
                    <a:pt x="1311" y="802"/>
                  </a:cubicBezTo>
                  <a:cubicBezTo>
                    <a:pt x="1314" y="801"/>
                    <a:pt x="1314" y="805"/>
                    <a:pt x="1315" y="805"/>
                  </a:cubicBezTo>
                  <a:close/>
                  <a:moveTo>
                    <a:pt x="1190" y="1127"/>
                  </a:moveTo>
                  <a:cubicBezTo>
                    <a:pt x="1193" y="1123"/>
                    <a:pt x="1198" y="1114"/>
                    <a:pt x="1200" y="1117"/>
                  </a:cubicBezTo>
                  <a:cubicBezTo>
                    <a:pt x="1199" y="1121"/>
                    <a:pt x="1193" y="1132"/>
                    <a:pt x="1190" y="1127"/>
                  </a:cubicBezTo>
                  <a:close/>
                  <a:moveTo>
                    <a:pt x="1286" y="950"/>
                  </a:moveTo>
                  <a:cubicBezTo>
                    <a:pt x="1284" y="955"/>
                    <a:pt x="1282" y="961"/>
                    <a:pt x="1279" y="960"/>
                  </a:cubicBezTo>
                  <a:cubicBezTo>
                    <a:pt x="1280" y="956"/>
                    <a:pt x="1282" y="948"/>
                    <a:pt x="1286" y="950"/>
                  </a:cubicBezTo>
                  <a:close/>
                  <a:moveTo>
                    <a:pt x="1256" y="1009"/>
                  </a:moveTo>
                  <a:cubicBezTo>
                    <a:pt x="1260" y="1002"/>
                    <a:pt x="1265" y="995"/>
                    <a:pt x="1268" y="988"/>
                  </a:cubicBezTo>
                  <a:cubicBezTo>
                    <a:pt x="1270" y="981"/>
                    <a:pt x="1270" y="977"/>
                    <a:pt x="1272" y="972"/>
                  </a:cubicBezTo>
                  <a:cubicBezTo>
                    <a:pt x="1274" y="971"/>
                    <a:pt x="1275" y="973"/>
                    <a:pt x="1274" y="976"/>
                  </a:cubicBezTo>
                  <a:cubicBezTo>
                    <a:pt x="1274" y="979"/>
                    <a:pt x="1272" y="984"/>
                    <a:pt x="1271" y="987"/>
                  </a:cubicBezTo>
                  <a:cubicBezTo>
                    <a:pt x="1269" y="992"/>
                    <a:pt x="1265" y="1000"/>
                    <a:pt x="1264" y="1002"/>
                  </a:cubicBezTo>
                  <a:cubicBezTo>
                    <a:pt x="1262" y="1005"/>
                    <a:pt x="1262" y="1004"/>
                    <a:pt x="1259" y="1007"/>
                  </a:cubicBezTo>
                  <a:cubicBezTo>
                    <a:pt x="1260" y="1005"/>
                    <a:pt x="1258" y="1012"/>
                    <a:pt x="1256" y="1009"/>
                  </a:cubicBezTo>
                  <a:close/>
                  <a:moveTo>
                    <a:pt x="1260" y="1013"/>
                  </a:moveTo>
                  <a:cubicBezTo>
                    <a:pt x="1256" y="1019"/>
                    <a:pt x="1256" y="1018"/>
                    <a:pt x="1254" y="1025"/>
                  </a:cubicBezTo>
                  <a:cubicBezTo>
                    <a:pt x="1252" y="1025"/>
                    <a:pt x="1250" y="1030"/>
                    <a:pt x="1248" y="1027"/>
                  </a:cubicBezTo>
                  <a:cubicBezTo>
                    <a:pt x="1247" y="1023"/>
                    <a:pt x="1251" y="1024"/>
                    <a:pt x="1253" y="1020"/>
                  </a:cubicBezTo>
                  <a:cubicBezTo>
                    <a:pt x="1254" y="1017"/>
                    <a:pt x="1252" y="1017"/>
                    <a:pt x="1255" y="1012"/>
                  </a:cubicBezTo>
                  <a:cubicBezTo>
                    <a:pt x="1257" y="1014"/>
                    <a:pt x="1258" y="1012"/>
                    <a:pt x="1260" y="1013"/>
                  </a:cubicBezTo>
                  <a:close/>
                  <a:moveTo>
                    <a:pt x="1169" y="1155"/>
                  </a:moveTo>
                  <a:cubicBezTo>
                    <a:pt x="1165" y="1160"/>
                    <a:pt x="1160" y="1159"/>
                    <a:pt x="1167" y="1153"/>
                  </a:cubicBezTo>
                  <a:lnTo>
                    <a:pt x="1169" y="1155"/>
                  </a:lnTo>
                  <a:close/>
                  <a:moveTo>
                    <a:pt x="1239" y="1046"/>
                  </a:moveTo>
                  <a:cubicBezTo>
                    <a:pt x="1240" y="1045"/>
                    <a:pt x="1242" y="1041"/>
                    <a:pt x="1244" y="1040"/>
                  </a:cubicBezTo>
                  <a:cubicBezTo>
                    <a:pt x="1246" y="1042"/>
                    <a:pt x="1241" y="1048"/>
                    <a:pt x="1239" y="1046"/>
                  </a:cubicBezTo>
                  <a:close/>
                  <a:moveTo>
                    <a:pt x="1161" y="1159"/>
                  </a:moveTo>
                  <a:cubicBezTo>
                    <a:pt x="1165" y="1162"/>
                    <a:pt x="1155" y="1170"/>
                    <a:pt x="1153" y="1169"/>
                  </a:cubicBezTo>
                  <a:cubicBezTo>
                    <a:pt x="1152" y="1168"/>
                    <a:pt x="1159" y="1164"/>
                    <a:pt x="1161" y="1159"/>
                  </a:cubicBezTo>
                  <a:close/>
                  <a:moveTo>
                    <a:pt x="1301" y="865"/>
                  </a:moveTo>
                  <a:cubicBezTo>
                    <a:pt x="1302" y="862"/>
                    <a:pt x="1301" y="853"/>
                    <a:pt x="1304" y="855"/>
                  </a:cubicBezTo>
                  <a:cubicBezTo>
                    <a:pt x="1305" y="857"/>
                    <a:pt x="1305" y="859"/>
                    <a:pt x="1304" y="861"/>
                  </a:cubicBezTo>
                  <a:cubicBezTo>
                    <a:pt x="1303" y="864"/>
                    <a:pt x="1302" y="865"/>
                    <a:pt x="1301" y="865"/>
                  </a:cubicBezTo>
                  <a:close/>
                  <a:moveTo>
                    <a:pt x="1291" y="918"/>
                  </a:moveTo>
                  <a:cubicBezTo>
                    <a:pt x="1288" y="918"/>
                    <a:pt x="1289" y="911"/>
                    <a:pt x="1291" y="909"/>
                  </a:cubicBezTo>
                  <a:cubicBezTo>
                    <a:pt x="1293" y="911"/>
                    <a:pt x="1293" y="915"/>
                    <a:pt x="1291" y="918"/>
                  </a:cubicBezTo>
                  <a:close/>
                  <a:moveTo>
                    <a:pt x="548" y="174"/>
                  </a:moveTo>
                  <a:cubicBezTo>
                    <a:pt x="548" y="176"/>
                    <a:pt x="542" y="177"/>
                    <a:pt x="540" y="176"/>
                  </a:cubicBezTo>
                  <a:cubicBezTo>
                    <a:pt x="540" y="174"/>
                    <a:pt x="547" y="173"/>
                    <a:pt x="548" y="174"/>
                  </a:cubicBezTo>
                  <a:close/>
                  <a:moveTo>
                    <a:pt x="1300" y="878"/>
                  </a:moveTo>
                  <a:cubicBezTo>
                    <a:pt x="1299" y="881"/>
                    <a:pt x="1298" y="886"/>
                    <a:pt x="1297" y="890"/>
                  </a:cubicBezTo>
                  <a:cubicBezTo>
                    <a:pt x="1296" y="894"/>
                    <a:pt x="1295" y="898"/>
                    <a:pt x="1293" y="901"/>
                  </a:cubicBezTo>
                  <a:cubicBezTo>
                    <a:pt x="1291" y="900"/>
                    <a:pt x="1292" y="894"/>
                    <a:pt x="1294" y="888"/>
                  </a:cubicBezTo>
                  <a:cubicBezTo>
                    <a:pt x="1295" y="883"/>
                    <a:pt x="1298" y="878"/>
                    <a:pt x="1300" y="878"/>
                  </a:cubicBezTo>
                  <a:close/>
                  <a:moveTo>
                    <a:pt x="1216" y="1086"/>
                  </a:moveTo>
                  <a:cubicBezTo>
                    <a:pt x="1214" y="1090"/>
                    <a:pt x="1209" y="1093"/>
                    <a:pt x="1209" y="1089"/>
                  </a:cubicBezTo>
                  <a:cubicBezTo>
                    <a:pt x="1212" y="1084"/>
                    <a:pt x="1217" y="1082"/>
                    <a:pt x="1216" y="1086"/>
                  </a:cubicBezTo>
                  <a:close/>
                  <a:moveTo>
                    <a:pt x="1095" y="1221"/>
                  </a:moveTo>
                  <a:cubicBezTo>
                    <a:pt x="1095" y="1219"/>
                    <a:pt x="1099" y="1215"/>
                    <a:pt x="1102" y="1212"/>
                  </a:cubicBezTo>
                  <a:cubicBezTo>
                    <a:pt x="1106" y="1209"/>
                    <a:pt x="1110" y="1207"/>
                    <a:pt x="1112" y="1209"/>
                  </a:cubicBezTo>
                  <a:cubicBezTo>
                    <a:pt x="1110" y="1215"/>
                    <a:pt x="1104" y="1214"/>
                    <a:pt x="1101" y="1216"/>
                  </a:cubicBezTo>
                  <a:cubicBezTo>
                    <a:pt x="1098" y="1218"/>
                    <a:pt x="1098" y="1221"/>
                    <a:pt x="1095" y="1221"/>
                  </a:cubicBezTo>
                  <a:close/>
                  <a:moveTo>
                    <a:pt x="604" y="161"/>
                  </a:moveTo>
                  <a:cubicBezTo>
                    <a:pt x="606" y="161"/>
                    <a:pt x="605" y="162"/>
                    <a:pt x="604" y="162"/>
                  </a:cubicBezTo>
                  <a:cubicBezTo>
                    <a:pt x="603" y="165"/>
                    <a:pt x="609" y="162"/>
                    <a:pt x="608" y="165"/>
                  </a:cubicBezTo>
                  <a:cubicBezTo>
                    <a:pt x="603" y="166"/>
                    <a:pt x="599" y="165"/>
                    <a:pt x="598" y="163"/>
                  </a:cubicBezTo>
                  <a:cubicBezTo>
                    <a:pt x="600" y="163"/>
                    <a:pt x="604" y="163"/>
                    <a:pt x="604" y="161"/>
                  </a:cubicBezTo>
                  <a:close/>
                  <a:moveTo>
                    <a:pt x="1195" y="1113"/>
                  </a:moveTo>
                  <a:cubicBezTo>
                    <a:pt x="1194" y="1111"/>
                    <a:pt x="1199" y="1107"/>
                    <a:pt x="1195" y="1107"/>
                  </a:cubicBezTo>
                  <a:cubicBezTo>
                    <a:pt x="1197" y="1103"/>
                    <a:pt x="1199" y="1101"/>
                    <a:pt x="1201" y="1103"/>
                  </a:cubicBezTo>
                  <a:cubicBezTo>
                    <a:pt x="1196" y="1108"/>
                    <a:pt x="1199" y="1111"/>
                    <a:pt x="1195" y="1113"/>
                  </a:cubicBezTo>
                  <a:close/>
                  <a:moveTo>
                    <a:pt x="383" y="249"/>
                  </a:moveTo>
                  <a:cubicBezTo>
                    <a:pt x="383" y="258"/>
                    <a:pt x="369" y="254"/>
                    <a:pt x="383" y="249"/>
                  </a:cubicBezTo>
                  <a:close/>
                  <a:moveTo>
                    <a:pt x="1061" y="1247"/>
                  </a:moveTo>
                  <a:cubicBezTo>
                    <a:pt x="1059" y="1244"/>
                    <a:pt x="1059" y="1244"/>
                    <a:pt x="1059" y="1244"/>
                  </a:cubicBezTo>
                  <a:cubicBezTo>
                    <a:pt x="1062" y="1242"/>
                    <a:pt x="1064" y="1242"/>
                    <a:pt x="1066" y="1241"/>
                  </a:cubicBezTo>
                  <a:cubicBezTo>
                    <a:pt x="1067" y="1242"/>
                    <a:pt x="1064" y="1245"/>
                    <a:pt x="1061" y="1247"/>
                  </a:cubicBezTo>
                  <a:close/>
                  <a:moveTo>
                    <a:pt x="1030" y="1263"/>
                  </a:moveTo>
                  <a:cubicBezTo>
                    <a:pt x="1033" y="1262"/>
                    <a:pt x="1038" y="1256"/>
                    <a:pt x="1038" y="1260"/>
                  </a:cubicBezTo>
                  <a:cubicBezTo>
                    <a:pt x="1035" y="1263"/>
                    <a:pt x="1032" y="1266"/>
                    <a:pt x="1030" y="1263"/>
                  </a:cubicBezTo>
                  <a:close/>
                  <a:moveTo>
                    <a:pt x="1015" y="1275"/>
                  </a:moveTo>
                  <a:cubicBezTo>
                    <a:pt x="1014" y="1271"/>
                    <a:pt x="1023" y="1266"/>
                    <a:pt x="1026" y="1268"/>
                  </a:cubicBezTo>
                  <a:cubicBezTo>
                    <a:pt x="1023" y="1271"/>
                    <a:pt x="1019" y="1273"/>
                    <a:pt x="1015" y="1275"/>
                  </a:cubicBezTo>
                  <a:close/>
                  <a:moveTo>
                    <a:pt x="944" y="213"/>
                  </a:moveTo>
                  <a:cubicBezTo>
                    <a:pt x="942" y="216"/>
                    <a:pt x="938" y="211"/>
                    <a:pt x="936" y="210"/>
                  </a:cubicBezTo>
                  <a:cubicBezTo>
                    <a:pt x="934" y="209"/>
                    <a:pt x="931" y="209"/>
                    <a:pt x="930" y="208"/>
                  </a:cubicBezTo>
                  <a:cubicBezTo>
                    <a:pt x="930" y="208"/>
                    <a:pt x="929" y="206"/>
                    <a:pt x="929" y="206"/>
                  </a:cubicBezTo>
                  <a:cubicBezTo>
                    <a:pt x="927" y="205"/>
                    <a:pt x="923" y="204"/>
                    <a:pt x="920" y="203"/>
                  </a:cubicBezTo>
                  <a:cubicBezTo>
                    <a:pt x="916" y="201"/>
                    <a:pt x="913" y="200"/>
                    <a:pt x="909" y="199"/>
                  </a:cubicBezTo>
                  <a:cubicBezTo>
                    <a:pt x="906" y="197"/>
                    <a:pt x="903" y="196"/>
                    <a:pt x="899" y="194"/>
                  </a:cubicBezTo>
                  <a:cubicBezTo>
                    <a:pt x="900" y="193"/>
                    <a:pt x="906" y="193"/>
                    <a:pt x="908" y="194"/>
                  </a:cubicBezTo>
                  <a:cubicBezTo>
                    <a:pt x="910" y="194"/>
                    <a:pt x="913" y="195"/>
                    <a:pt x="915" y="197"/>
                  </a:cubicBezTo>
                  <a:cubicBezTo>
                    <a:pt x="918" y="198"/>
                    <a:pt x="921" y="200"/>
                    <a:pt x="924" y="202"/>
                  </a:cubicBezTo>
                  <a:cubicBezTo>
                    <a:pt x="925" y="202"/>
                    <a:pt x="926" y="201"/>
                    <a:pt x="927" y="202"/>
                  </a:cubicBezTo>
                  <a:cubicBezTo>
                    <a:pt x="927" y="202"/>
                    <a:pt x="928" y="204"/>
                    <a:pt x="928" y="204"/>
                  </a:cubicBezTo>
                  <a:cubicBezTo>
                    <a:pt x="931" y="205"/>
                    <a:pt x="932" y="204"/>
                    <a:pt x="934" y="206"/>
                  </a:cubicBezTo>
                  <a:cubicBezTo>
                    <a:pt x="938" y="208"/>
                    <a:pt x="941" y="211"/>
                    <a:pt x="944" y="213"/>
                  </a:cubicBezTo>
                  <a:close/>
                  <a:moveTo>
                    <a:pt x="1166" y="1144"/>
                  </a:moveTo>
                  <a:cubicBezTo>
                    <a:pt x="1161" y="1148"/>
                    <a:pt x="1151" y="1161"/>
                    <a:pt x="1149" y="1163"/>
                  </a:cubicBezTo>
                  <a:cubicBezTo>
                    <a:pt x="1146" y="1159"/>
                    <a:pt x="1160" y="1148"/>
                    <a:pt x="1163" y="1141"/>
                  </a:cubicBezTo>
                  <a:lnTo>
                    <a:pt x="1166" y="1144"/>
                  </a:lnTo>
                  <a:close/>
                  <a:moveTo>
                    <a:pt x="1102" y="1210"/>
                  </a:moveTo>
                  <a:cubicBezTo>
                    <a:pt x="1099" y="1209"/>
                    <a:pt x="1100" y="1207"/>
                    <a:pt x="1102" y="1205"/>
                  </a:cubicBezTo>
                  <a:cubicBezTo>
                    <a:pt x="1104" y="1203"/>
                    <a:pt x="1106" y="1201"/>
                    <a:pt x="1108" y="1200"/>
                  </a:cubicBezTo>
                  <a:cubicBezTo>
                    <a:pt x="1109" y="1203"/>
                    <a:pt x="1104" y="1207"/>
                    <a:pt x="1102" y="1210"/>
                  </a:cubicBezTo>
                  <a:close/>
                  <a:moveTo>
                    <a:pt x="1204" y="1090"/>
                  </a:moveTo>
                  <a:cubicBezTo>
                    <a:pt x="1200" y="1089"/>
                    <a:pt x="1205" y="1079"/>
                    <a:pt x="1209" y="1076"/>
                  </a:cubicBezTo>
                  <a:cubicBezTo>
                    <a:pt x="1213" y="1078"/>
                    <a:pt x="1206" y="1085"/>
                    <a:pt x="1204" y="1090"/>
                  </a:cubicBezTo>
                  <a:close/>
                  <a:moveTo>
                    <a:pt x="1173" y="1133"/>
                  </a:moveTo>
                  <a:cubicBezTo>
                    <a:pt x="1168" y="1139"/>
                    <a:pt x="1168" y="1139"/>
                    <a:pt x="1168" y="1139"/>
                  </a:cubicBezTo>
                  <a:cubicBezTo>
                    <a:pt x="1164" y="1138"/>
                    <a:pt x="1171" y="1130"/>
                    <a:pt x="1173" y="1133"/>
                  </a:cubicBezTo>
                  <a:close/>
                  <a:moveTo>
                    <a:pt x="1080" y="1227"/>
                  </a:moveTo>
                  <a:cubicBezTo>
                    <a:pt x="1079" y="1226"/>
                    <a:pt x="1080" y="1224"/>
                    <a:pt x="1081" y="1223"/>
                  </a:cubicBezTo>
                  <a:cubicBezTo>
                    <a:pt x="1082" y="1219"/>
                    <a:pt x="1082" y="1219"/>
                    <a:pt x="1088" y="1214"/>
                  </a:cubicBezTo>
                  <a:cubicBezTo>
                    <a:pt x="1088" y="1218"/>
                    <a:pt x="1087" y="1222"/>
                    <a:pt x="1080" y="1227"/>
                  </a:cubicBezTo>
                  <a:close/>
                  <a:moveTo>
                    <a:pt x="1002" y="242"/>
                  </a:moveTo>
                  <a:cubicBezTo>
                    <a:pt x="1001" y="243"/>
                    <a:pt x="997" y="242"/>
                    <a:pt x="993" y="239"/>
                  </a:cubicBezTo>
                  <a:cubicBezTo>
                    <a:pt x="990" y="237"/>
                    <a:pt x="986" y="234"/>
                    <a:pt x="984" y="233"/>
                  </a:cubicBezTo>
                  <a:cubicBezTo>
                    <a:pt x="986" y="232"/>
                    <a:pt x="989" y="233"/>
                    <a:pt x="993" y="235"/>
                  </a:cubicBezTo>
                  <a:cubicBezTo>
                    <a:pt x="996" y="237"/>
                    <a:pt x="1000" y="241"/>
                    <a:pt x="1002" y="242"/>
                  </a:cubicBezTo>
                  <a:close/>
                  <a:moveTo>
                    <a:pt x="1108" y="1198"/>
                  </a:moveTo>
                  <a:cubicBezTo>
                    <a:pt x="1113" y="1193"/>
                    <a:pt x="1113" y="1193"/>
                    <a:pt x="1113" y="1193"/>
                  </a:cubicBezTo>
                  <a:cubicBezTo>
                    <a:pt x="1116" y="1195"/>
                    <a:pt x="1110" y="1201"/>
                    <a:pt x="1108" y="1198"/>
                  </a:cubicBezTo>
                  <a:close/>
                  <a:moveTo>
                    <a:pt x="1072" y="1232"/>
                  </a:moveTo>
                  <a:cubicBezTo>
                    <a:pt x="1067" y="1235"/>
                    <a:pt x="1059" y="1239"/>
                    <a:pt x="1060" y="1235"/>
                  </a:cubicBezTo>
                  <a:cubicBezTo>
                    <a:pt x="1064" y="1232"/>
                    <a:pt x="1067" y="1230"/>
                    <a:pt x="1071" y="1228"/>
                  </a:cubicBezTo>
                  <a:cubicBezTo>
                    <a:pt x="1073" y="1229"/>
                    <a:pt x="1072" y="1231"/>
                    <a:pt x="1072" y="1232"/>
                  </a:cubicBezTo>
                  <a:close/>
                  <a:moveTo>
                    <a:pt x="576" y="178"/>
                  </a:moveTo>
                  <a:cubicBezTo>
                    <a:pt x="571" y="180"/>
                    <a:pt x="571" y="178"/>
                    <a:pt x="566" y="179"/>
                  </a:cubicBezTo>
                  <a:cubicBezTo>
                    <a:pt x="565" y="177"/>
                    <a:pt x="575" y="176"/>
                    <a:pt x="576" y="178"/>
                  </a:cubicBezTo>
                  <a:close/>
                  <a:moveTo>
                    <a:pt x="645" y="165"/>
                  </a:moveTo>
                  <a:cubicBezTo>
                    <a:pt x="653" y="165"/>
                    <a:pt x="645" y="171"/>
                    <a:pt x="641" y="169"/>
                  </a:cubicBezTo>
                  <a:cubicBezTo>
                    <a:pt x="640" y="166"/>
                    <a:pt x="647" y="167"/>
                    <a:pt x="645" y="165"/>
                  </a:cubicBezTo>
                  <a:close/>
                  <a:moveTo>
                    <a:pt x="983" y="232"/>
                  </a:moveTo>
                  <a:cubicBezTo>
                    <a:pt x="981" y="233"/>
                    <a:pt x="976" y="231"/>
                    <a:pt x="975" y="229"/>
                  </a:cubicBezTo>
                  <a:cubicBezTo>
                    <a:pt x="976" y="227"/>
                    <a:pt x="981" y="230"/>
                    <a:pt x="983" y="232"/>
                  </a:cubicBezTo>
                  <a:close/>
                  <a:moveTo>
                    <a:pt x="1195" y="1101"/>
                  </a:moveTo>
                  <a:cubicBezTo>
                    <a:pt x="1191" y="1107"/>
                    <a:pt x="1188" y="1110"/>
                    <a:pt x="1185" y="1109"/>
                  </a:cubicBezTo>
                  <a:cubicBezTo>
                    <a:pt x="1184" y="1106"/>
                    <a:pt x="1187" y="1106"/>
                    <a:pt x="1189" y="1105"/>
                  </a:cubicBezTo>
                  <a:cubicBezTo>
                    <a:pt x="1191" y="1103"/>
                    <a:pt x="1194" y="1097"/>
                    <a:pt x="1195" y="1101"/>
                  </a:cubicBezTo>
                  <a:close/>
                  <a:moveTo>
                    <a:pt x="916" y="1318"/>
                  </a:moveTo>
                  <a:cubicBezTo>
                    <a:pt x="914" y="1314"/>
                    <a:pt x="922" y="1314"/>
                    <a:pt x="926" y="1313"/>
                  </a:cubicBezTo>
                  <a:cubicBezTo>
                    <a:pt x="926" y="1316"/>
                    <a:pt x="919" y="1317"/>
                    <a:pt x="916" y="1318"/>
                  </a:cubicBezTo>
                  <a:close/>
                  <a:moveTo>
                    <a:pt x="1052" y="1245"/>
                  </a:moveTo>
                  <a:cubicBezTo>
                    <a:pt x="1054" y="1235"/>
                    <a:pt x="1043" y="1253"/>
                    <a:pt x="1036" y="1254"/>
                  </a:cubicBezTo>
                  <a:cubicBezTo>
                    <a:pt x="1036" y="1253"/>
                    <a:pt x="1037" y="1251"/>
                    <a:pt x="1039" y="1250"/>
                  </a:cubicBezTo>
                  <a:cubicBezTo>
                    <a:pt x="1037" y="1248"/>
                    <a:pt x="1032" y="1252"/>
                    <a:pt x="1034" y="1248"/>
                  </a:cubicBezTo>
                  <a:cubicBezTo>
                    <a:pt x="1040" y="1243"/>
                    <a:pt x="1045" y="1244"/>
                    <a:pt x="1049" y="1242"/>
                  </a:cubicBezTo>
                  <a:cubicBezTo>
                    <a:pt x="1052" y="1240"/>
                    <a:pt x="1054" y="1235"/>
                    <a:pt x="1058" y="1235"/>
                  </a:cubicBezTo>
                  <a:cubicBezTo>
                    <a:pt x="1057" y="1237"/>
                    <a:pt x="1057" y="1238"/>
                    <a:pt x="1056" y="1240"/>
                  </a:cubicBezTo>
                  <a:cubicBezTo>
                    <a:pt x="1055" y="1242"/>
                    <a:pt x="1053" y="1243"/>
                    <a:pt x="1052" y="1245"/>
                  </a:cubicBezTo>
                  <a:close/>
                  <a:moveTo>
                    <a:pt x="1133" y="1173"/>
                  </a:moveTo>
                  <a:cubicBezTo>
                    <a:pt x="1131" y="1172"/>
                    <a:pt x="1132" y="1171"/>
                    <a:pt x="1135" y="1168"/>
                  </a:cubicBezTo>
                  <a:cubicBezTo>
                    <a:pt x="1131" y="1169"/>
                    <a:pt x="1126" y="1174"/>
                    <a:pt x="1122" y="1179"/>
                  </a:cubicBezTo>
                  <a:cubicBezTo>
                    <a:pt x="1121" y="1180"/>
                    <a:pt x="1120" y="1181"/>
                    <a:pt x="1119" y="1182"/>
                  </a:cubicBezTo>
                  <a:cubicBezTo>
                    <a:pt x="1118" y="1183"/>
                    <a:pt x="1117" y="1184"/>
                    <a:pt x="1116" y="1184"/>
                  </a:cubicBezTo>
                  <a:cubicBezTo>
                    <a:pt x="1114" y="1186"/>
                    <a:pt x="1112" y="1186"/>
                    <a:pt x="1110" y="1186"/>
                  </a:cubicBezTo>
                  <a:cubicBezTo>
                    <a:pt x="1111" y="1183"/>
                    <a:pt x="1114" y="1181"/>
                    <a:pt x="1116" y="1179"/>
                  </a:cubicBezTo>
                  <a:cubicBezTo>
                    <a:pt x="1119" y="1178"/>
                    <a:pt x="1121" y="1177"/>
                    <a:pt x="1123" y="1175"/>
                  </a:cubicBezTo>
                  <a:cubicBezTo>
                    <a:pt x="1126" y="1172"/>
                    <a:pt x="1127" y="1169"/>
                    <a:pt x="1132" y="1165"/>
                  </a:cubicBezTo>
                  <a:cubicBezTo>
                    <a:pt x="1131" y="1165"/>
                    <a:pt x="1133" y="1165"/>
                    <a:pt x="1133" y="1164"/>
                  </a:cubicBezTo>
                  <a:cubicBezTo>
                    <a:pt x="1134" y="1163"/>
                    <a:pt x="1136" y="1162"/>
                    <a:pt x="1139" y="1159"/>
                  </a:cubicBezTo>
                  <a:cubicBezTo>
                    <a:pt x="1141" y="1157"/>
                    <a:pt x="1144" y="1154"/>
                    <a:pt x="1146" y="1150"/>
                  </a:cubicBezTo>
                  <a:cubicBezTo>
                    <a:pt x="1150" y="1150"/>
                    <a:pt x="1143" y="1155"/>
                    <a:pt x="1145" y="1156"/>
                  </a:cubicBezTo>
                  <a:cubicBezTo>
                    <a:pt x="1146" y="1157"/>
                    <a:pt x="1150" y="1148"/>
                    <a:pt x="1151" y="1152"/>
                  </a:cubicBezTo>
                  <a:cubicBezTo>
                    <a:pt x="1146" y="1159"/>
                    <a:pt x="1141" y="1165"/>
                    <a:pt x="1136" y="1165"/>
                  </a:cubicBezTo>
                  <a:cubicBezTo>
                    <a:pt x="1136" y="1168"/>
                    <a:pt x="1138" y="1169"/>
                    <a:pt x="1133" y="1173"/>
                  </a:cubicBezTo>
                  <a:close/>
                  <a:moveTo>
                    <a:pt x="864" y="1333"/>
                  </a:moveTo>
                  <a:cubicBezTo>
                    <a:pt x="861" y="1334"/>
                    <a:pt x="860" y="1332"/>
                    <a:pt x="858" y="1333"/>
                  </a:cubicBezTo>
                  <a:cubicBezTo>
                    <a:pt x="856" y="1333"/>
                    <a:pt x="852" y="1336"/>
                    <a:pt x="852" y="1333"/>
                  </a:cubicBezTo>
                  <a:cubicBezTo>
                    <a:pt x="858" y="1331"/>
                    <a:pt x="862" y="1331"/>
                    <a:pt x="864" y="1333"/>
                  </a:cubicBezTo>
                  <a:close/>
                  <a:moveTo>
                    <a:pt x="775" y="172"/>
                  </a:moveTo>
                  <a:cubicBezTo>
                    <a:pt x="772" y="171"/>
                    <a:pt x="772" y="172"/>
                    <a:pt x="770" y="172"/>
                  </a:cubicBezTo>
                  <a:cubicBezTo>
                    <a:pt x="768" y="172"/>
                    <a:pt x="767" y="170"/>
                    <a:pt x="767" y="170"/>
                  </a:cubicBezTo>
                  <a:cubicBezTo>
                    <a:pt x="765" y="170"/>
                    <a:pt x="757" y="172"/>
                    <a:pt x="757" y="168"/>
                  </a:cubicBezTo>
                  <a:cubicBezTo>
                    <a:pt x="761" y="168"/>
                    <a:pt x="776" y="168"/>
                    <a:pt x="775" y="172"/>
                  </a:cubicBezTo>
                  <a:close/>
                  <a:moveTo>
                    <a:pt x="814" y="178"/>
                  </a:moveTo>
                  <a:cubicBezTo>
                    <a:pt x="805" y="176"/>
                    <a:pt x="805" y="176"/>
                    <a:pt x="805" y="176"/>
                  </a:cubicBezTo>
                  <a:cubicBezTo>
                    <a:pt x="805" y="173"/>
                    <a:pt x="816" y="174"/>
                    <a:pt x="814" y="178"/>
                  </a:cubicBezTo>
                  <a:close/>
                  <a:moveTo>
                    <a:pt x="511" y="202"/>
                  </a:moveTo>
                  <a:cubicBezTo>
                    <a:pt x="510" y="203"/>
                    <a:pt x="505" y="205"/>
                    <a:pt x="501" y="206"/>
                  </a:cubicBezTo>
                  <a:cubicBezTo>
                    <a:pt x="496" y="202"/>
                    <a:pt x="511" y="197"/>
                    <a:pt x="511" y="202"/>
                  </a:cubicBezTo>
                  <a:close/>
                  <a:moveTo>
                    <a:pt x="828" y="179"/>
                  </a:moveTo>
                  <a:cubicBezTo>
                    <a:pt x="833" y="180"/>
                    <a:pt x="837" y="181"/>
                    <a:pt x="836" y="183"/>
                  </a:cubicBezTo>
                  <a:cubicBezTo>
                    <a:pt x="832" y="184"/>
                    <a:pt x="828" y="181"/>
                    <a:pt x="828" y="179"/>
                  </a:cubicBezTo>
                  <a:close/>
                  <a:moveTo>
                    <a:pt x="861" y="187"/>
                  </a:moveTo>
                  <a:cubicBezTo>
                    <a:pt x="864" y="190"/>
                    <a:pt x="868" y="189"/>
                    <a:pt x="871" y="192"/>
                  </a:cubicBezTo>
                  <a:cubicBezTo>
                    <a:pt x="870" y="192"/>
                    <a:pt x="869" y="193"/>
                    <a:pt x="869" y="194"/>
                  </a:cubicBezTo>
                  <a:cubicBezTo>
                    <a:pt x="865" y="192"/>
                    <a:pt x="861" y="190"/>
                    <a:pt x="861" y="187"/>
                  </a:cubicBezTo>
                  <a:close/>
                  <a:moveTo>
                    <a:pt x="536" y="195"/>
                  </a:moveTo>
                  <a:cubicBezTo>
                    <a:pt x="532" y="196"/>
                    <a:pt x="528" y="197"/>
                    <a:pt x="527" y="195"/>
                  </a:cubicBezTo>
                  <a:cubicBezTo>
                    <a:pt x="530" y="193"/>
                    <a:pt x="536" y="191"/>
                    <a:pt x="536" y="195"/>
                  </a:cubicBezTo>
                  <a:close/>
                  <a:moveTo>
                    <a:pt x="874" y="193"/>
                  </a:moveTo>
                  <a:cubicBezTo>
                    <a:pt x="882" y="195"/>
                    <a:pt x="882" y="195"/>
                    <a:pt x="882" y="195"/>
                  </a:cubicBezTo>
                  <a:cubicBezTo>
                    <a:pt x="883" y="198"/>
                    <a:pt x="871" y="195"/>
                    <a:pt x="874" y="193"/>
                  </a:cubicBezTo>
                  <a:close/>
                  <a:moveTo>
                    <a:pt x="1017" y="1262"/>
                  </a:moveTo>
                  <a:cubicBezTo>
                    <a:pt x="1020" y="1258"/>
                    <a:pt x="1023" y="1255"/>
                    <a:pt x="1029" y="1252"/>
                  </a:cubicBezTo>
                  <a:cubicBezTo>
                    <a:pt x="1030" y="1255"/>
                    <a:pt x="1021" y="1259"/>
                    <a:pt x="1017" y="1262"/>
                  </a:cubicBezTo>
                  <a:close/>
                  <a:moveTo>
                    <a:pt x="1109" y="1189"/>
                  </a:moveTo>
                  <a:cubicBezTo>
                    <a:pt x="1103" y="1200"/>
                    <a:pt x="1099" y="1188"/>
                    <a:pt x="1109" y="1189"/>
                  </a:cubicBezTo>
                  <a:close/>
                  <a:moveTo>
                    <a:pt x="966" y="1288"/>
                  </a:moveTo>
                  <a:cubicBezTo>
                    <a:pt x="964" y="1286"/>
                    <a:pt x="969" y="1283"/>
                    <a:pt x="972" y="1283"/>
                  </a:cubicBezTo>
                  <a:cubicBezTo>
                    <a:pt x="973" y="1285"/>
                    <a:pt x="969" y="1287"/>
                    <a:pt x="966" y="1288"/>
                  </a:cubicBezTo>
                  <a:close/>
                  <a:moveTo>
                    <a:pt x="934" y="1303"/>
                  </a:moveTo>
                  <a:cubicBezTo>
                    <a:pt x="932" y="1303"/>
                    <a:pt x="931" y="1301"/>
                    <a:pt x="928" y="1301"/>
                  </a:cubicBezTo>
                  <a:cubicBezTo>
                    <a:pt x="931" y="1300"/>
                    <a:pt x="945" y="1293"/>
                    <a:pt x="950" y="1292"/>
                  </a:cubicBezTo>
                  <a:cubicBezTo>
                    <a:pt x="952" y="1295"/>
                    <a:pt x="944" y="1296"/>
                    <a:pt x="941" y="1298"/>
                  </a:cubicBezTo>
                  <a:cubicBezTo>
                    <a:pt x="937" y="1300"/>
                    <a:pt x="937" y="1302"/>
                    <a:pt x="934" y="1303"/>
                  </a:cubicBezTo>
                  <a:close/>
                  <a:moveTo>
                    <a:pt x="743" y="1348"/>
                  </a:moveTo>
                  <a:cubicBezTo>
                    <a:pt x="741" y="1345"/>
                    <a:pt x="754" y="1344"/>
                    <a:pt x="753" y="1347"/>
                  </a:cubicBezTo>
                  <a:cubicBezTo>
                    <a:pt x="751" y="1348"/>
                    <a:pt x="747" y="1348"/>
                    <a:pt x="743" y="1348"/>
                  </a:cubicBezTo>
                  <a:close/>
                  <a:moveTo>
                    <a:pt x="1099" y="1197"/>
                  </a:moveTo>
                  <a:cubicBezTo>
                    <a:pt x="1095" y="1201"/>
                    <a:pt x="1092" y="1201"/>
                    <a:pt x="1091" y="1200"/>
                  </a:cubicBezTo>
                  <a:cubicBezTo>
                    <a:pt x="1095" y="1196"/>
                    <a:pt x="1097" y="1195"/>
                    <a:pt x="1099" y="1197"/>
                  </a:cubicBezTo>
                  <a:close/>
                  <a:moveTo>
                    <a:pt x="1127" y="354"/>
                  </a:moveTo>
                  <a:cubicBezTo>
                    <a:pt x="1122" y="355"/>
                    <a:pt x="1121" y="348"/>
                    <a:pt x="1120" y="345"/>
                  </a:cubicBezTo>
                  <a:cubicBezTo>
                    <a:pt x="1124" y="345"/>
                    <a:pt x="1126" y="351"/>
                    <a:pt x="1127" y="354"/>
                  </a:cubicBezTo>
                  <a:close/>
                  <a:moveTo>
                    <a:pt x="1138" y="363"/>
                  </a:moveTo>
                  <a:cubicBezTo>
                    <a:pt x="1135" y="366"/>
                    <a:pt x="1127" y="356"/>
                    <a:pt x="1127" y="353"/>
                  </a:cubicBezTo>
                  <a:cubicBezTo>
                    <a:pt x="1131" y="353"/>
                    <a:pt x="1134" y="359"/>
                    <a:pt x="1138" y="363"/>
                  </a:cubicBezTo>
                  <a:close/>
                  <a:moveTo>
                    <a:pt x="907" y="1307"/>
                  </a:moveTo>
                  <a:cubicBezTo>
                    <a:pt x="913" y="1305"/>
                    <a:pt x="922" y="1301"/>
                    <a:pt x="926" y="1301"/>
                  </a:cubicBezTo>
                  <a:cubicBezTo>
                    <a:pt x="928" y="1303"/>
                    <a:pt x="919" y="1307"/>
                    <a:pt x="917" y="1307"/>
                  </a:cubicBezTo>
                  <a:cubicBezTo>
                    <a:pt x="914" y="1308"/>
                    <a:pt x="906" y="1310"/>
                    <a:pt x="907" y="1307"/>
                  </a:cubicBezTo>
                  <a:close/>
                  <a:moveTo>
                    <a:pt x="855" y="1326"/>
                  </a:moveTo>
                  <a:cubicBezTo>
                    <a:pt x="852" y="1331"/>
                    <a:pt x="846" y="1328"/>
                    <a:pt x="841" y="1329"/>
                  </a:cubicBezTo>
                  <a:cubicBezTo>
                    <a:pt x="842" y="1327"/>
                    <a:pt x="845" y="1326"/>
                    <a:pt x="847" y="1326"/>
                  </a:cubicBezTo>
                  <a:cubicBezTo>
                    <a:pt x="847" y="1326"/>
                    <a:pt x="847" y="1328"/>
                    <a:pt x="848" y="1328"/>
                  </a:cubicBezTo>
                  <a:cubicBezTo>
                    <a:pt x="851" y="1329"/>
                    <a:pt x="854" y="1323"/>
                    <a:pt x="855" y="1326"/>
                  </a:cubicBezTo>
                  <a:close/>
                  <a:moveTo>
                    <a:pt x="809" y="1336"/>
                  </a:moveTo>
                  <a:cubicBezTo>
                    <a:pt x="812" y="1336"/>
                    <a:pt x="820" y="1332"/>
                    <a:pt x="820" y="1335"/>
                  </a:cubicBezTo>
                  <a:cubicBezTo>
                    <a:pt x="818" y="1337"/>
                    <a:pt x="808" y="1340"/>
                    <a:pt x="809" y="1336"/>
                  </a:cubicBezTo>
                  <a:close/>
                  <a:moveTo>
                    <a:pt x="590" y="183"/>
                  </a:moveTo>
                  <a:cubicBezTo>
                    <a:pt x="594" y="183"/>
                    <a:pt x="597" y="182"/>
                    <a:pt x="601" y="181"/>
                  </a:cubicBezTo>
                  <a:cubicBezTo>
                    <a:pt x="601" y="183"/>
                    <a:pt x="601" y="183"/>
                    <a:pt x="601" y="183"/>
                  </a:cubicBezTo>
                  <a:cubicBezTo>
                    <a:pt x="598" y="183"/>
                    <a:pt x="594" y="184"/>
                    <a:pt x="590" y="185"/>
                  </a:cubicBezTo>
                  <a:lnTo>
                    <a:pt x="590" y="183"/>
                  </a:lnTo>
                  <a:close/>
                  <a:moveTo>
                    <a:pt x="1096" y="322"/>
                  </a:moveTo>
                  <a:cubicBezTo>
                    <a:pt x="1099" y="324"/>
                    <a:pt x="1101" y="326"/>
                    <a:pt x="1101" y="328"/>
                  </a:cubicBezTo>
                  <a:cubicBezTo>
                    <a:pt x="1100" y="330"/>
                    <a:pt x="1098" y="331"/>
                    <a:pt x="1094" y="327"/>
                  </a:cubicBezTo>
                  <a:cubicBezTo>
                    <a:pt x="1095" y="326"/>
                    <a:pt x="1097" y="328"/>
                    <a:pt x="1098" y="327"/>
                  </a:cubicBezTo>
                  <a:cubicBezTo>
                    <a:pt x="1100" y="326"/>
                    <a:pt x="1092" y="323"/>
                    <a:pt x="1096" y="322"/>
                  </a:cubicBezTo>
                  <a:close/>
                  <a:moveTo>
                    <a:pt x="1181" y="425"/>
                  </a:moveTo>
                  <a:cubicBezTo>
                    <a:pt x="1179" y="421"/>
                    <a:pt x="1177" y="416"/>
                    <a:pt x="1175" y="412"/>
                  </a:cubicBezTo>
                  <a:cubicBezTo>
                    <a:pt x="1180" y="415"/>
                    <a:pt x="1184" y="422"/>
                    <a:pt x="1181" y="425"/>
                  </a:cubicBezTo>
                  <a:close/>
                  <a:moveTo>
                    <a:pt x="905" y="1311"/>
                  </a:moveTo>
                  <a:cubicBezTo>
                    <a:pt x="901" y="1313"/>
                    <a:pt x="899" y="1312"/>
                    <a:pt x="896" y="1313"/>
                  </a:cubicBezTo>
                  <a:cubicBezTo>
                    <a:pt x="897" y="1311"/>
                    <a:pt x="901" y="1309"/>
                    <a:pt x="905" y="1308"/>
                  </a:cubicBezTo>
                  <a:cubicBezTo>
                    <a:pt x="905" y="1309"/>
                    <a:pt x="904" y="1310"/>
                    <a:pt x="905" y="1311"/>
                  </a:cubicBezTo>
                  <a:close/>
                  <a:moveTo>
                    <a:pt x="672" y="1343"/>
                  </a:moveTo>
                  <a:cubicBezTo>
                    <a:pt x="675" y="1343"/>
                    <a:pt x="682" y="1342"/>
                    <a:pt x="680" y="1345"/>
                  </a:cubicBezTo>
                  <a:cubicBezTo>
                    <a:pt x="676" y="1345"/>
                    <a:pt x="672" y="1346"/>
                    <a:pt x="672" y="1343"/>
                  </a:cubicBezTo>
                  <a:close/>
                  <a:moveTo>
                    <a:pt x="658" y="1342"/>
                  </a:moveTo>
                  <a:cubicBezTo>
                    <a:pt x="663" y="1343"/>
                    <a:pt x="666" y="1340"/>
                    <a:pt x="666" y="1344"/>
                  </a:cubicBezTo>
                  <a:cubicBezTo>
                    <a:pt x="664" y="1345"/>
                    <a:pt x="658" y="1344"/>
                    <a:pt x="658" y="1342"/>
                  </a:cubicBezTo>
                  <a:close/>
                  <a:moveTo>
                    <a:pt x="1148" y="377"/>
                  </a:moveTo>
                  <a:cubicBezTo>
                    <a:pt x="1152" y="382"/>
                    <a:pt x="1152" y="382"/>
                    <a:pt x="1152" y="382"/>
                  </a:cubicBezTo>
                  <a:cubicBezTo>
                    <a:pt x="1150" y="385"/>
                    <a:pt x="1145" y="379"/>
                    <a:pt x="1148" y="377"/>
                  </a:cubicBezTo>
                  <a:close/>
                  <a:moveTo>
                    <a:pt x="1157" y="388"/>
                  </a:moveTo>
                  <a:cubicBezTo>
                    <a:pt x="1161" y="393"/>
                    <a:pt x="1163" y="396"/>
                    <a:pt x="1161" y="399"/>
                  </a:cubicBezTo>
                  <a:cubicBezTo>
                    <a:pt x="1159" y="398"/>
                    <a:pt x="1158" y="396"/>
                    <a:pt x="1157" y="393"/>
                  </a:cubicBezTo>
                  <a:cubicBezTo>
                    <a:pt x="1156" y="391"/>
                    <a:pt x="1156" y="389"/>
                    <a:pt x="1157" y="388"/>
                  </a:cubicBezTo>
                  <a:close/>
                  <a:moveTo>
                    <a:pt x="631" y="1341"/>
                  </a:moveTo>
                  <a:cubicBezTo>
                    <a:pt x="623" y="1340"/>
                    <a:pt x="623" y="1340"/>
                    <a:pt x="623" y="1340"/>
                  </a:cubicBezTo>
                  <a:cubicBezTo>
                    <a:pt x="622" y="1336"/>
                    <a:pt x="633" y="1338"/>
                    <a:pt x="631" y="1341"/>
                  </a:cubicBezTo>
                  <a:close/>
                  <a:moveTo>
                    <a:pt x="1192" y="437"/>
                  </a:moveTo>
                  <a:cubicBezTo>
                    <a:pt x="1189" y="439"/>
                    <a:pt x="1189" y="439"/>
                    <a:pt x="1189" y="439"/>
                  </a:cubicBezTo>
                  <a:cubicBezTo>
                    <a:pt x="1188" y="436"/>
                    <a:pt x="1182" y="431"/>
                    <a:pt x="1184" y="429"/>
                  </a:cubicBezTo>
                  <a:cubicBezTo>
                    <a:pt x="1186" y="428"/>
                    <a:pt x="1189" y="433"/>
                    <a:pt x="1192" y="437"/>
                  </a:cubicBezTo>
                  <a:close/>
                  <a:moveTo>
                    <a:pt x="1199" y="458"/>
                  </a:moveTo>
                  <a:cubicBezTo>
                    <a:pt x="1195" y="454"/>
                    <a:pt x="1199" y="453"/>
                    <a:pt x="1197" y="450"/>
                  </a:cubicBezTo>
                  <a:cubicBezTo>
                    <a:pt x="1196" y="447"/>
                    <a:pt x="1192" y="446"/>
                    <a:pt x="1192" y="442"/>
                  </a:cubicBezTo>
                  <a:cubicBezTo>
                    <a:pt x="1195" y="439"/>
                    <a:pt x="1196" y="447"/>
                    <a:pt x="1198" y="450"/>
                  </a:cubicBezTo>
                  <a:cubicBezTo>
                    <a:pt x="1200" y="453"/>
                    <a:pt x="1208" y="462"/>
                    <a:pt x="1206" y="467"/>
                  </a:cubicBezTo>
                  <a:cubicBezTo>
                    <a:pt x="1207" y="469"/>
                    <a:pt x="1206" y="466"/>
                    <a:pt x="1205" y="463"/>
                  </a:cubicBezTo>
                  <a:cubicBezTo>
                    <a:pt x="1204" y="460"/>
                    <a:pt x="1201" y="457"/>
                    <a:pt x="1199" y="458"/>
                  </a:cubicBezTo>
                  <a:close/>
                  <a:moveTo>
                    <a:pt x="1251" y="962"/>
                  </a:moveTo>
                  <a:cubicBezTo>
                    <a:pt x="1249" y="960"/>
                    <a:pt x="1254" y="947"/>
                    <a:pt x="1256" y="944"/>
                  </a:cubicBezTo>
                  <a:cubicBezTo>
                    <a:pt x="1259" y="946"/>
                    <a:pt x="1253" y="959"/>
                    <a:pt x="1251" y="962"/>
                  </a:cubicBezTo>
                  <a:close/>
                  <a:moveTo>
                    <a:pt x="1137" y="1145"/>
                  </a:moveTo>
                  <a:cubicBezTo>
                    <a:pt x="1134" y="1140"/>
                    <a:pt x="1144" y="1134"/>
                    <a:pt x="1147" y="1131"/>
                  </a:cubicBezTo>
                  <a:cubicBezTo>
                    <a:pt x="1150" y="1127"/>
                    <a:pt x="1154" y="1122"/>
                    <a:pt x="1158" y="1116"/>
                  </a:cubicBezTo>
                  <a:cubicBezTo>
                    <a:pt x="1160" y="1113"/>
                    <a:pt x="1163" y="1111"/>
                    <a:pt x="1165" y="1108"/>
                  </a:cubicBezTo>
                  <a:cubicBezTo>
                    <a:pt x="1167" y="1105"/>
                    <a:pt x="1169" y="1102"/>
                    <a:pt x="1171" y="1099"/>
                  </a:cubicBezTo>
                  <a:cubicBezTo>
                    <a:pt x="1172" y="1097"/>
                    <a:pt x="1176" y="1094"/>
                    <a:pt x="1178" y="1091"/>
                  </a:cubicBezTo>
                  <a:cubicBezTo>
                    <a:pt x="1179" y="1089"/>
                    <a:pt x="1179" y="1088"/>
                    <a:pt x="1180" y="1086"/>
                  </a:cubicBezTo>
                  <a:cubicBezTo>
                    <a:pt x="1180" y="1085"/>
                    <a:pt x="1181" y="1083"/>
                    <a:pt x="1181" y="1082"/>
                  </a:cubicBezTo>
                  <a:cubicBezTo>
                    <a:pt x="1183" y="1080"/>
                    <a:pt x="1186" y="1078"/>
                    <a:pt x="1188" y="1075"/>
                  </a:cubicBezTo>
                  <a:cubicBezTo>
                    <a:pt x="1192" y="1070"/>
                    <a:pt x="1197" y="1064"/>
                    <a:pt x="1200" y="1057"/>
                  </a:cubicBezTo>
                  <a:cubicBezTo>
                    <a:pt x="1204" y="1050"/>
                    <a:pt x="1208" y="1043"/>
                    <a:pt x="1211" y="1037"/>
                  </a:cubicBezTo>
                  <a:cubicBezTo>
                    <a:pt x="1214" y="1031"/>
                    <a:pt x="1218" y="1026"/>
                    <a:pt x="1221" y="1021"/>
                  </a:cubicBezTo>
                  <a:cubicBezTo>
                    <a:pt x="1224" y="1016"/>
                    <a:pt x="1225" y="1009"/>
                    <a:pt x="1227" y="1005"/>
                  </a:cubicBezTo>
                  <a:cubicBezTo>
                    <a:pt x="1229" y="1001"/>
                    <a:pt x="1232" y="999"/>
                    <a:pt x="1234" y="996"/>
                  </a:cubicBezTo>
                  <a:cubicBezTo>
                    <a:pt x="1236" y="992"/>
                    <a:pt x="1238" y="987"/>
                    <a:pt x="1239" y="983"/>
                  </a:cubicBezTo>
                  <a:cubicBezTo>
                    <a:pt x="1241" y="978"/>
                    <a:pt x="1243" y="974"/>
                    <a:pt x="1245" y="970"/>
                  </a:cubicBezTo>
                  <a:cubicBezTo>
                    <a:pt x="1248" y="971"/>
                    <a:pt x="1248" y="971"/>
                    <a:pt x="1248" y="971"/>
                  </a:cubicBezTo>
                  <a:cubicBezTo>
                    <a:pt x="1248" y="977"/>
                    <a:pt x="1245" y="977"/>
                    <a:pt x="1243" y="981"/>
                  </a:cubicBezTo>
                  <a:cubicBezTo>
                    <a:pt x="1238" y="991"/>
                    <a:pt x="1235" y="1000"/>
                    <a:pt x="1230" y="1009"/>
                  </a:cubicBezTo>
                  <a:cubicBezTo>
                    <a:pt x="1227" y="1017"/>
                    <a:pt x="1223" y="1024"/>
                    <a:pt x="1219" y="1032"/>
                  </a:cubicBezTo>
                  <a:cubicBezTo>
                    <a:pt x="1217" y="1035"/>
                    <a:pt x="1215" y="1038"/>
                    <a:pt x="1213" y="1042"/>
                  </a:cubicBezTo>
                  <a:cubicBezTo>
                    <a:pt x="1211" y="1045"/>
                    <a:pt x="1209" y="1048"/>
                    <a:pt x="1207" y="1051"/>
                  </a:cubicBezTo>
                  <a:cubicBezTo>
                    <a:pt x="1205" y="1054"/>
                    <a:pt x="1205" y="1056"/>
                    <a:pt x="1203" y="1059"/>
                  </a:cubicBezTo>
                  <a:cubicBezTo>
                    <a:pt x="1202" y="1061"/>
                    <a:pt x="1201" y="1063"/>
                    <a:pt x="1199" y="1065"/>
                  </a:cubicBezTo>
                  <a:cubicBezTo>
                    <a:pt x="1197" y="1067"/>
                    <a:pt x="1196" y="1068"/>
                    <a:pt x="1194" y="1070"/>
                  </a:cubicBezTo>
                  <a:cubicBezTo>
                    <a:pt x="1193" y="1073"/>
                    <a:pt x="1192" y="1076"/>
                    <a:pt x="1190" y="1079"/>
                  </a:cubicBezTo>
                  <a:cubicBezTo>
                    <a:pt x="1189" y="1081"/>
                    <a:pt x="1186" y="1083"/>
                    <a:pt x="1185" y="1085"/>
                  </a:cubicBezTo>
                  <a:cubicBezTo>
                    <a:pt x="1183" y="1088"/>
                    <a:pt x="1182" y="1092"/>
                    <a:pt x="1180" y="1095"/>
                  </a:cubicBezTo>
                  <a:cubicBezTo>
                    <a:pt x="1179" y="1097"/>
                    <a:pt x="1178" y="1097"/>
                    <a:pt x="1176" y="1099"/>
                  </a:cubicBezTo>
                  <a:cubicBezTo>
                    <a:pt x="1174" y="1101"/>
                    <a:pt x="1175" y="1102"/>
                    <a:pt x="1174" y="1104"/>
                  </a:cubicBezTo>
                  <a:cubicBezTo>
                    <a:pt x="1171" y="1107"/>
                    <a:pt x="1167" y="1110"/>
                    <a:pt x="1164" y="1114"/>
                  </a:cubicBezTo>
                  <a:cubicBezTo>
                    <a:pt x="1160" y="1118"/>
                    <a:pt x="1156" y="1124"/>
                    <a:pt x="1152" y="1129"/>
                  </a:cubicBezTo>
                  <a:cubicBezTo>
                    <a:pt x="1150" y="1132"/>
                    <a:pt x="1148" y="1135"/>
                    <a:pt x="1145" y="1137"/>
                  </a:cubicBezTo>
                  <a:cubicBezTo>
                    <a:pt x="1143" y="1140"/>
                    <a:pt x="1140" y="1142"/>
                    <a:pt x="1137" y="1145"/>
                  </a:cubicBezTo>
                  <a:close/>
                  <a:moveTo>
                    <a:pt x="841" y="1327"/>
                  </a:moveTo>
                  <a:cubicBezTo>
                    <a:pt x="840" y="1329"/>
                    <a:pt x="830" y="1330"/>
                    <a:pt x="831" y="1327"/>
                  </a:cubicBezTo>
                  <a:cubicBezTo>
                    <a:pt x="836" y="1325"/>
                    <a:pt x="838" y="1326"/>
                    <a:pt x="841" y="1327"/>
                  </a:cubicBezTo>
                  <a:close/>
                  <a:moveTo>
                    <a:pt x="797" y="1335"/>
                  </a:moveTo>
                  <a:cubicBezTo>
                    <a:pt x="797" y="1332"/>
                    <a:pt x="797" y="1332"/>
                    <a:pt x="797" y="1332"/>
                  </a:cubicBezTo>
                  <a:cubicBezTo>
                    <a:pt x="804" y="1332"/>
                    <a:pt x="811" y="1328"/>
                    <a:pt x="813" y="1332"/>
                  </a:cubicBezTo>
                  <a:cubicBezTo>
                    <a:pt x="807" y="1333"/>
                    <a:pt x="801" y="1333"/>
                    <a:pt x="797" y="1335"/>
                  </a:cubicBezTo>
                  <a:close/>
                  <a:moveTo>
                    <a:pt x="1232" y="520"/>
                  </a:moveTo>
                  <a:cubicBezTo>
                    <a:pt x="1230" y="516"/>
                    <a:pt x="1232" y="516"/>
                    <a:pt x="1230" y="513"/>
                  </a:cubicBezTo>
                  <a:cubicBezTo>
                    <a:pt x="1232" y="512"/>
                    <a:pt x="1236" y="520"/>
                    <a:pt x="1232" y="520"/>
                  </a:cubicBezTo>
                  <a:close/>
                  <a:moveTo>
                    <a:pt x="699" y="1337"/>
                  </a:moveTo>
                  <a:cubicBezTo>
                    <a:pt x="704" y="1337"/>
                    <a:pt x="706" y="1335"/>
                    <a:pt x="710" y="1337"/>
                  </a:cubicBezTo>
                  <a:cubicBezTo>
                    <a:pt x="702" y="1340"/>
                    <a:pt x="713" y="1336"/>
                    <a:pt x="713" y="1341"/>
                  </a:cubicBezTo>
                  <a:cubicBezTo>
                    <a:pt x="708" y="1343"/>
                    <a:pt x="699" y="1340"/>
                    <a:pt x="699" y="1337"/>
                  </a:cubicBezTo>
                  <a:close/>
                  <a:moveTo>
                    <a:pt x="524" y="1312"/>
                  </a:moveTo>
                  <a:cubicBezTo>
                    <a:pt x="529" y="1309"/>
                    <a:pt x="539" y="1318"/>
                    <a:pt x="545" y="1317"/>
                  </a:cubicBezTo>
                  <a:cubicBezTo>
                    <a:pt x="545" y="1318"/>
                    <a:pt x="547" y="1318"/>
                    <a:pt x="548" y="1319"/>
                  </a:cubicBezTo>
                  <a:cubicBezTo>
                    <a:pt x="544" y="1321"/>
                    <a:pt x="528" y="1315"/>
                    <a:pt x="524" y="1312"/>
                  </a:cubicBezTo>
                  <a:close/>
                  <a:moveTo>
                    <a:pt x="457" y="1282"/>
                  </a:moveTo>
                  <a:cubicBezTo>
                    <a:pt x="460" y="1281"/>
                    <a:pt x="465" y="1286"/>
                    <a:pt x="466" y="1287"/>
                  </a:cubicBezTo>
                  <a:cubicBezTo>
                    <a:pt x="463" y="1290"/>
                    <a:pt x="457" y="1284"/>
                    <a:pt x="457" y="1282"/>
                  </a:cubicBezTo>
                  <a:close/>
                  <a:moveTo>
                    <a:pt x="478" y="1292"/>
                  </a:moveTo>
                  <a:cubicBezTo>
                    <a:pt x="477" y="1294"/>
                    <a:pt x="471" y="1290"/>
                    <a:pt x="469" y="1289"/>
                  </a:cubicBezTo>
                  <a:cubicBezTo>
                    <a:pt x="469" y="1288"/>
                    <a:pt x="471" y="1289"/>
                    <a:pt x="473" y="1289"/>
                  </a:cubicBezTo>
                  <a:cubicBezTo>
                    <a:pt x="475" y="1290"/>
                    <a:pt x="477" y="1291"/>
                    <a:pt x="478" y="1292"/>
                  </a:cubicBezTo>
                  <a:close/>
                  <a:moveTo>
                    <a:pt x="431" y="1270"/>
                  </a:moveTo>
                  <a:cubicBezTo>
                    <a:pt x="432" y="1273"/>
                    <a:pt x="427" y="1267"/>
                    <a:pt x="424" y="1265"/>
                  </a:cubicBezTo>
                  <a:cubicBezTo>
                    <a:pt x="420" y="1262"/>
                    <a:pt x="416" y="1261"/>
                    <a:pt x="413" y="1259"/>
                  </a:cubicBezTo>
                  <a:cubicBezTo>
                    <a:pt x="416" y="1258"/>
                    <a:pt x="419" y="1259"/>
                    <a:pt x="423" y="1262"/>
                  </a:cubicBezTo>
                  <a:cubicBezTo>
                    <a:pt x="426" y="1265"/>
                    <a:pt x="429" y="1268"/>
                    <a:pt x="431" y="1270"/>
                  </a:cubicBezTo>
                  <a:close/>
                  <a:moveTo>
                    <a:pt x="400" y="1249"/>
                  </a:moveTo>
                  <a:cubicBezTo>
                    <a:pt x="405" y="1252"/>
                    <a:pt x="412" y="1253"/>
                    <a:pt x="410" y="1257"/>
                  </a:cubicBezTo>
                  <a:cubicBezTo>
                    <a:pt x="406" y="1255"/>
                    <a:pt x="399" y="1253"/>
                    <a:pt x="400" y="1249"/>
                  </a:cubicBezTo>
                  <a:close/>
                  <a:moveTo>
                    <a:pt x="312" y="1185"/>
                  </a:moveTo>
                  <a:cubicBezTo>
                    <a:pt x="311" y="1182"/>
                    <a:pt x="309" y="1177"/>
                    <a:pt x="303" y="1175"/>
                  </a:cubicBezTo>
                  <a:cubicBezTo>
                    <a:pt x="305" y="1171"/>
                    <a:pt x="309" y="1175"/>
                    <a:pt x="312" y="1179"/>
                  </a:cubicBezTo>
                  <a:cubicBezTo>
                    <a:pt x="315" y="1183"/>
                    <a:pt x="317" y="1187"/>
                    <a:pt x="312" y="1185"/>
                  </a:cubicBezTo>
                  <a:close/>
                  <a:moveTo>
                    <a:pt x="1176" y="427"/>
                  </a:moveTo>
                  <a:cubicBezTo>
                    <a:pt x="1175" y="428"/>
                    <a:pt x="1167" y="422"/>
                    <a:pt x="1170" y="420"/>
                  </a:cubicBezTo>
                  <a:cubicBezTo>
                    <a:pt x="1172" y="421"/>
                    <a:pt x="1174" y="424"/>
                    <a:pt x="1176" y="427"/>
                  </a:cubicBezTo>
                  <a:close/>
                  <a:moveTo>
                    <a:pt x="1178" y="431"/>
                  </a:moveTo>
                  <a:cubicBezTo>
                    <a:pt x="1180" y="431"/>
                    <a:pt x="1185" y="440"/>
                    <a:pt x="1183" y="441"/>
                  </a:cubicBezTo>
                  <a:cubicBezTo>
                    <a:pt x="1178" y="436"/>
                    <a:pt x="1181" y="435"/>
                    <a:pt x="1178" y="431"/>
                  </a:cubicBezTo>
                  <a:close/>
                  <a:moveTo>
                    <a:pt x="330" y="1193"/>
                  </a:moveTo>
                  <a:cubicBezTo>
                    <a:pt x="331" y="1195"/>
                    <a:pt x="334" y="1197"/>
                    <a:pt x="336" y="1199"/>
                  </a:cubicBezTo>
                  <a:cubicBezTo>
                    <a:pt x="338" y="1201"/>
                    <a:pt x="339" y="1203"/>
                    <a:pt x="337" y="1204"/>
                  </a:cubicBezTo>
                  <a:cubicBezTo>
                    <a:pt x="333" y="1200"/>
                    <a:pt x="330" y="1201"/>
                    <a:pt x="331" y="1197"/>
                  </a:cubicBezTo>
                  <a:cubicBezTo>
                    <a:pt x="331" y="1196"/>
                    <a:pt x="328" y="1194"/>
                    <a:pt x="330" y="1193"/>
                  </a:cubicBezTo>
                  <a:close/>
                  <a:moveTo>
                    <a:pt x="260" y="1126"/>
                  </a:moveTo>
                  <a:cubicBezTo>
                    <a:pt x="262" y="1124"/>
                    <a:pt x="269" y="1132"/>
                    <a:pt x="266" y="1133"/>
                  </a:cubicBezTo>
                  <a:cubicBezTo>
                    <a:pt x="262" y="1130"/>
                    <a:pt x="261" y="1129"/>
                    <a:pt x="260" y="1126"/>
                  </a:cubicBezTo>
                  <a:close/>
                  <a:moveTo>
                    <a:pt x="1206" y="476"/>
                  </a:moveTo>
                  <a:cubicBezTo>
                    <a:pt x="1209" y="480"/>
                    <a:pt x="1210" y="484"/>
                    <a:pt x="1211" y="487"/>
                  </a:cubicBezTo>
                  <a:cubicBezTo>
                    <a:pt x="1209" y="486"/>
                    <a:pt x="1202" y="477"/>
                    <a:pt x="1206" y="476"/>
                  </a:cubicBezTo>
                  <a:close/>
                  <a:moveTo>
                    <a:pt x="656" y="1334"/>
                  </a:moveTo>
                  <a:cubicBezTo>
                    <a:pt x="652" y="1333"/>
                    <a:pt x="645" y="1334"/>
                    <a:pt x="647" y="1331"/>
                  </a:cubicBezTo>
                  <a:cubicBezTo>
                    <a:pt x="650" y="1332"/>
                    <a:pt x="657" y="1331"/>
                    <a:pt x="656" y="1334"/>
                  </a:cubicBezTo>
                  <a:close/>
                  <a:moveTo>
                    <a:pt x="536" y="1311"/>
                  </a:moveTo>
                  <a:cubicBezTo>
                    <a:pt x="524" y="1306"/>
                    <a:pt x="519" y="1304"/>
                    <a:pt x="509" y="1299"/>
                  </a:cubicBezTo>
                  <a:cubicBezTo>
                    <a:pt x="512" y="1296"/>
                    <a:pt x="516" y="1301"/>
                    <a:pt x="519" y="1302"/>
                  </a:cubicBezTo>
                  <a:cubicBezTo>
                    <a:pt x="524" y="1303"/>
                    <a:pt x="529" y="1301"/>
                    <a:pt x="536" y="1304"/>
                  </a:cubicBezTo>
                  <a:cubicBezTo>
                    <a:pt x="537" y="1307"/>
                    <a:pt x="535" y="1307"/>
                    <a:pt x="536" y="1311"/>
                  </a:cubicBezTo>
                  <a:close/>
                  <a:moveTo>
                    <a:pt x="344" y="1208"/>
                  </a:moveTo>
                  <a:cubicBezTo>
                    <a:pt x="345" y="1204"/>
                    <a:pt x="349" y="1211"/>
                    <a:pt x="352" y="1213"/>
                  </a:cubicBezTo>
                  <a:cubicBezTo>
                    <a:pt x="354" y="1215"/>
                    <a:pt x="355" y="1215"/>
                    <a:pt x="357" y="1217"/>
                  </a:cubicBezTo>
                  <a:cubicBezTo>
                    <a:pt x="359" y="1218"/>
                    <a:pt x="361" y="1219"/>
                    <a:pt x="362" y="1221"/>
                  </a:cubicBezTo>
                  <a:cubicBezTo>
                    <a:pt x="356" y="1221"/>
                    <a:pt x="347" y="1210"/>
                    <a:pt x="344" y="1208"/>
                  </a:cubicBezTo>
                  <a:close/>
                  <a:moveTo>
                    <a:pt x="244" y="1105"/>
                  </a:moveTo>
                  <a:cubicBezTo>
                    <a:pt x="246" y="1103"/>
                    <a:pt x="253" y="1112"/>
                    <a:pt x="252" y="1114"/>
                  </a:cubicBezTo>
                  <a:cubicBezTo>
                    <a:pt x="250" y="1117"/>
                    <a:pt x="244" y="1107"/>
                    <a:pt x="244" y="1105"/>
                  </a:cubicBezTo>
                  <a:close/>
                  <a:moveTo>
                    <a:pt x="231" y="1084"/>
                  </a:moveTo>
                  <a:cubicBezTo>
                    <a:pt x="234" y="1088"/>
                    <a:pt x="238" y="1093"/>
                    <a:pt x="238" y="1096"/>
                  </a:cubicBezTo>
                  <a:cubicBezTo>
                    <a:pt x="236" y="1097"/>
                    <a:pt x="227" y="1085"/>
                    <a:pt x="231" y="1084"/>
                  </a:cubicBezTo>
                  <a:close/>
                  <a:moveTo>
                    <a:pt x="1267" y="689"/>
                  </a:moveTo>
                  <a:cubicBezTo>
                    <a:pt x="1266" y="688"/>
                    <a:pt x="1265" y="688"/>
                    <a:pt x="1264" y="690"/>
                  </a:cubicBezTo>
                  <a:cubicBezTo>
                    <a:pt x="1264" y="696"/>
                    <a:pt x="1265" y="698"/>
                    <a:pt x="1265" y="703"/>
                  </a:cubicBezTo>
                  <a:cubicBezTo>
                    <a:pt x="1265" y="706"/>
                    <a:pt x="1264" y="707"/>
                    <a:pt x="1264" y="710"/>
                  </a:cubicBezTo>
                  <a:cubicBezTo>
                    <a:pt x="1264" y="711"/>
                    <a:pt x="1265" y="713"/>
                    <a:pt x="1265" y="715"/>
                  </a:cubicBezTo>
                  <a:cubicBezTo>
                    <a:pt x="1265" y="716"/>
                    <a:pt x="1265" y="718"/>
                    <a:pt x="1265" y="720"/>
                  </a:cubicBezTo>
                  <a:cubicBezTo>
                    <a:pt x="1266" y="724"/>
                    <a:pt x="1266" y="728"/>
                    <a:pt x="1266" y="732"/>
                  </a:cubicBezTo>
                  <a:cubicBezTo>
                    <a:pt x="1266" y="738"/>
                    <a:pt x="1269" y="732"/>
                    <a:pt x="1269" y="735"/>
                  </a:cubicBezTo>
                  <a:cubicBezTo>
                    <a:pt x="1270" y="738"/>
                    <a:pt x="1268" y="738"/>
                    <a:pt x="1267" y="738"/>
                  </a:cubicBezTo>
                  <a:cubicBezTo>
                    <a:pt x="1267" y="741"/>
                    <a:pt x="1269" y="740"/>
                    <a:pt x="1269" y="743"/>
                  </a:cubicBezTo>
                  <a:cubicBezTo>
                    <a:pt x="1269" y="745"/>
                    <a:pt x="1268" y="745"/>
                    <a:pt x="1268" y="747"/>
                  </a:cubicBezTo>
                  <a:cubicBezTo>
                    <a:pt x="1268" y="752"/>
                    <a:pt x="1269" y="753"/>
                    <a:pt x="1268" y="758"/>
                  </a:cubicBezTo>
                  <a:cubicBezTo>
                    <a:pt x="1268" y="760"/>
                    <a:pt x="1267" y="761"/>
                    <a:pt x="1266" y="762"/>
                  </a:cubicBezTo>
                  <a:cubicBezTo>
                    <a:pt x="1266" y="763"/>
                    <a:pt x="1265" y="768"/>
                    <a:pt x="1265" y="772"/>
                  </a:cubicBezTo>
                  <a:cubicBezTo>
                    <a:pt x="1264" y="777"/>
                    <a:pt x="1263" y="782"/>
                    <a:pt x="1263" y="785"/>
                  </a:cubicBezTo>
                  <a:cubicBezTo>
                    <a:pt x="1264" y="791"/>
                    <a:pt x="1265" y="791"/>
                    <a:pt x="1266" y="797"/>
                  </a:cubicBezTo>
                  <a:cubicBezTo>
                    <a:pt x="1264" y="798"/>
                    <a:pt x="1265" y="802"/>
                    <a:pt x="1264" y="805"/>
                  </a:cubicBezTo>
                  <a:cubicBezTo>
                    <a:pt x="1264" y="805"/>
                    <a:pt x="1262" y="804"/>
                    <a:pt x="1262" y="805"/>
                  </a:cubicBezTo>
                  <a:cubicBezTo>
                    <a:pt x="1261" y="807"/>
                    <a:pt x="1262" y="811"/>
                    <a:pt x="1260" y="813"/>
                  </a:cubicBezTo>
                  <a:cubicBezTo>
                    <a:pt x="1260" y="814"/>
                    <a:pt x="1259" y="814"/>
                    <a:pt x="1259" y="815"/>
                  </a:cubicBezTo>
                  <a:cubicBezTo>
                    <a:pt x="1257" y="819"/>
                    <a:pt x="1256" y="824"/>
                    <a:pt x="1256" y="831"/>
                  </a:cubicBezTo>
                  <a:cubicBezTo>
                    <a:pt x="1256" y="834"/>
                    <a:pt x="1257" y="835"/>
                    <a:pt x="1257" y="839"/>
                  </a:cubicBezTo>
                  <a:cubicBezTo>
                    <a:pt x="1255" y="838"/>
                    <a:pt x="1254" y="840"/>
                    <a:pt x="1252" y="843"/>
                  </a:cubicBezTo>
                  <a:cubicBezTo>
                    <a:pt x="1251" y="846"/>
                    <a:pt x="1253" y="849"/>
                    <a:pt x="1252" y="853"/>
                  </a:cubicBezTo>
                  <a:cubicBezTo>
                    <a:pt x="1251" y="857"/>
                    <a:pt x="1248" y="859"/>
                    <a:pt x="1246" y="863"/>
                  </a:cubicBezTo>
                  <a:cubicBezTo>
                    <a:pt x="1245" y="866"/>
                    <a:pt x="1245" y="871"/>
                    <a:pt x="1244" y="876"/>
                  </a:cubicBezTo>
                  <a:cubicBezTo>
                    <a:pt x="1243" y="879"/>
                    <a:pt x="1241" y="881"/>
                    <a:pt x="1240" y="884"/>
                  </a:cubicBezTo>
                  <a:cubicBezTo>
                    <a:pt x="1239" y="888"/>
                    <a:pt x="1238" y="893"/>
                    <a:pt x="1237" y="896"/>
                  </a:cubicBezTo>
                  <a:cubicBezTo>
                    <a:pt x="1237" y="897"/>
                    <a:pt x="1234" y="900"/>
                    <a:pt x="1234" y="901"/>
                  </a:cubicBezTo>
                  <a:cubicBezTo>
                    <a:pt x="1234" y="901"/>
                    <a:pt x="1235" y="913"/>
                    <a:pt x="1231" y="914"/>
                  </a:cubicBezTo>
                  <a:cubicBezTo>
                    <a:pt x="1228" y="914"/>
                    <a:pt x="1230" y="915"/>
                    <a:pt x="1229" y="919"/>
                  </a:cubicBezTo>
                  <a:cubicBezTo>
                    <a:pt x="1228" y="921"/>
                    <a:pt x="1224" y="925"/>
                    <a:pt x="1228" y="927"/>
                  </a:cubicBezTo>
                  <a:cubicBezTo>
                    <a:pt x="1226" y="931"/>
                    <a:pt x="1224" y="928"/>
                    <a:pt x="1222" y="931"/>
                  </a:cubicBezTo>
                  <a:cubicBezTo>
                    <a:pt x="1221" y="933"/>
                    <a:pt x="1222" y="935"/>
                    <a:pt x="1221" y="938"/>
                  </a:cubicBezTo>
                  <a:cubicBezTo>
                    <a:pt x="1220" y="939"/>
                    <a:pt x="1218" y="939"/>
                    <a:pt x="1218" y="942"/>
                  </a:cubicBezTo>
                  <a:cubicBezTo>
                    <a:pt x="1217" y="947"/>
                    <a:pt x="1219" y="943"/>
                    <a:pt x="1220" y="946"/>
                  </a:cubicBezTo>
                  <a:cubicBezTo>
                    <a:pt x="1218" y="949"/>
                    <a:pt x="1217" y="949"/>
                    <a:pt x="1216" y="952"/>
                  </a:cubicBezTo>
                  <a:cubicBezTo>
                    <a:pt x="1215" y="955"/>
                    <a:pt x="1216" y="962"/>
                    <a:pt x="1213" y="962"/>
                  </a:cubicBezTo>
                  <a:cubicBezTo>
                    <a:pt x="1208" y="962"/>
                    <a:pt x="1213" y="963"/>
                    <a:pt x="1210" y="967"/>
                  </a:cubicBezTo>
                  <a:cubicBezTo>
                    <a:pt x="1209" y="969"/>
                    <a:pt x="1205" y="970"/>
                    <a:pt x="1203" y="972"/>
                  </a:cubicBezTo>
                  <a:cubicBezTo>
                    <a:pt x="1203" y="975"/>
                    <a:pt x="1202" y="979"/>
                    <a:pt x="1199" y="984"/>
                  </a:cubicBezTo>
                  <a:cubicBezTo>
                    <a:pt x="1197" y="988"/>
                    <a:pt x="1194" y="992"/>
                    <a:pt x="1192" y="993"/>
                  </a:cubicBezTo>
                  <a:cubicBezTo>
                    <a:pt x="1191" y="995"/>
                    <a:pt x="1190" y="997"/>
                    <a:pt x="1189" y="999"/>
                  </a:cubicBezTo>
                  <a:cubicBezTo>
                    <a:pt x="1188" y="1001"/>
                    <a:pt x="1188" y="1002"/>
                    <a:pt x="1189" y="1003"/>
                  </a:cubicBezTo>
                  <a:cubicBezTo>
                    <a:pt x="1186" y="1006"/>
                    <a:pt x="1188" y="1000"/>
                    <a:pt x="1185" y="1003"/>
                  </a:cubicBezTo>
                  <a:cubicBezTo>
                    <a:pt x="1182" y="1009"/>
                    <a:pt x="1182" y="1013"/>
                    <a:pt x="1176" y="1021"/>
                  </a:cubicBezTo>
                  <a:cubicBezTo>
                    <a:pt x="1172" y="1026"/>
                    <a:pt x="1164" y="1029"/>
                    <a:pt x="1167" y="1036"/>
                  </a:cubicBezTo>
                  <a:cubicBezTo>
                    <a:pt x="1163" y="1036"/>
                    <a:pt x="1163" y="1042"/>
                    <a:pt x="1159" y="1045"/>
                  </a:cubicBezTo>
                  <a:cubicBezTo>
                    <a:pt x="1159" y="1045"/>
                    <a:pt x="1155" y="1047"/>
                    <a:pt x="1154" y="1048"/>
                  </a:cubicBezTo>
                  <a:cubicBezTo>
                    <a:pt x="1153" y="1049"/>
                    <a:pt x="1152" y="1052"/>
                    <a:pt x="1151" y="1053"/>
                  </a:cubicBezTo>
                  <a:cubicBezTo>
                    <a:pt x="1150" y="1054"/>
                    <a:pt x="1148" y="1056"/>
                    <a:pt x="1146" y="1058"/>
                  </a:cubicBezTo>
                  <a:cubicBezTo>
                    <a:pt x="1145" y="1059"/>
                    <a:pt x="1144" y="1060"/>
                    <a:pt x="1143" y="1061"/>
                  </a:cubicBezTo>
                  <a:cubicBezTo>
                    <a:pt x="1142" y="1062"/>
                    <a:pt x="1141" y="1063"/>
                    <a:pt x="1140" y="1065"/>
                  </a:cubicBezTo>
                  <a:cubicBezTo>
                    <a:pt x="1138" y="1067"/>
                    <a:pt x="1138" y="1070"/>
                    <a:pt x="1136" y="1073"/>
                  </a:cubicBezTo>
                  <a:cubicBezTo>
                    <a:pt x="1134" y="1075"/>
                    <a:pt x="1133" y="1074"/>
                    <a:pt x="1132" y="1076"/>
                  </a:cubicBezTo>
                  <a:cubicBezTo>
                    <a:pt x="1131" y="1077"/>
                    <a:pt x="1130" y="1081"/>
                    <a:pt x="1128" y="1079"/>
                  </a:cubicBezTo>
                  <a:cubicBezTo>
                    <a:pt x="1125" y="1081"/>
                    <a:pt x="1126" y="1083"/>
                    <a:pt x="1124" y="1085"/>
                  </a:cubicBezTo>
                  <a:cubicBezTo>
                    <a:pt x="1122" y="1087"/>
                    <a:pt x="1121" y="1086"/>
                    <a:pt x="1119" y="1088"/>
                  </a:cubicBezTo>
                  <a:cubicBezTo>
                    <a:pt x="1116" y="1092"/>
                    <a:pt x="1115" y="1094"/>
                    <a:pt x="1112" y="1097"/>
                  </a:cubicBezTo>
                  <a:cubicBezTo>
                    <a:pt x="1111" y="1097"/>
                    <a:pt x="1111" y="1099"/>
                    <a:pt x="1110" y="1099"/>
                  </a:cubicBezTo>
                  <a:cubicBezTo>
                    <a:pt x="1110" y="1099"/>
                    <a:pt x="1109" y="1098"/>
                    <a:pt x="1109" y="1098"/>
                  </a:cubicBezTo>
                  <a:cubicBezTo>
                    <a:pt x="1106" y="1100"/>
                    <a:pt x="1102" y="1105"/>
                    <a:pt x="1101" y="1106"/>
                  </a:cubicBezTo>
                  <a:cubicBezTo>
                    <a:pt x="1099" y="1108"/>
                    <a:pt x="1098" y="1112"/>
                    <a:pt x="1096" y="1114"/>
                  </a:cubicBezTo>
                  <a:cubicBezTo>
                    <a:pt x="1094" y="1116"/>
                    <a:pt x="1092" y="1115"/>
                    <a:pt x="1090" y="1117"/>
                  </a:cubicBezTo>
                  <a:cubicBezTo>
                    <a:pt x="1087" y="1119"/>
                    <a:pt x="1088" y="1121"/>
                    <a:pt x="1086" y="1122"/>
                  </a:cubicBezTo>
                  <a:cubicBezTo>
                    <a:pt x="1084" y="1124"/>
                    <a:pt x="1082" y="1125"/>
                    <a:pt x="1080" y="1126"/>
                  </a:cubicBezTo>
                  <a:cubicBezTo>
                    <a:pt x="1079" y="1127"/>
                    <a:pt x="1077" y="1129"/>
                    <a:pt x="1076" y="1131"/>
                  </a:cubicBezTo>
                  <a:cubicBezTo>
                    <a:pt x="1074" y="1133"/>
                    <a:pt x="1072" y="1135"/>
                    <a:pt x="1069" y="1137"/>
                  </a:cubicBezTo>
                  <a:cubicBezTo>
                    <a:pt x="1067" y="1138"/>
                    <a:pt x="1066" y="1138"/>
                    <a:pt x="1064" y="1140"/>
                  </a:cubicBezTo>
                  <a:cubicBezTo>
                    <a:pt x="1062" y="1141"/>
                    <a:pt x="1060" y="1144"/>
                    <a:pt x="1058" y="1145"/>
                  </a:cubicBezTo>
                  <a:cubicBezTo>
                    <a:pt x="1057" y="1146"/>
                    <a:pt x="1055" y="1146"/>
                    <a:pt x="1054" y="1147"/>
                  </a:cubicBezTo>
                  <a:cubicBezTo>
                    <a:pt x="1051" y="1149"/>
                    <a:pt x="1047" y="1152"/>
                    <a:pt x="1044" y="1154"/>
                  </a:cubicBezTo>
                  <a:cubicBezTo>
                    <a:pt x="1043" y="1155"/>
                    <a:pt x="1043" y="1156"/>
                    <a:pt x="1042" y="1157"/>
                  </a:cubicBezTo>
                  <a:cubicBezTo>
                    <a:pt x="1040" y="1158"/>
                    <a:pt x="1038" y="1158"/>
                    <a:pt x="1036" y="1159"/>
                  </a:cubicBezTo>
                  <a:cubicBezTo>
                    <a:pt x="1034" y="1161"/>
                    <a:pt x="1032" y="1163"/>
                    <a:pt x="1029" y="1165"/>
                  </a:cubicBezTo>
                  <a:cubicBezTo>
                    <a:pt x="1027" y="1166"/>
                    <a:pt x="1024" y="1168"/>
                    <a:pt x="1022" y="1170"/>
                  </a:cubicBezTo>
                  <a:cubicBezTo>
                    <a:pt x="1019" y="1172"/>
                    <a:pt x="1015" y="1173"/>
                    <a:pt x="1013" y="1175"/>
                  </a:cubicBezTo>
                  <a:cubicBezTo>
                    <a:pt x="1010" y="1177"/>
                    <a:pt x="1007" y="1179"/>
                    <a:pt x="1004" y="1181"/>
                  </a:cubicBezTo>
                  <a:cubicBezTo>
                    <a:pt x="1002" y="1182"/>
                    <a:pt x="999" y="1182"/>
                    <a:pt x="997" y="1184"/>
                  </a:cubicBezTo>
                  <a:cubicBezTo>
                    <a:pt x="995" y="1185"/>
                    <a:pt x="991" y="1189"/>
                    <a:pt x="987" y="1191"/>
                  </a:cubicBezTo>
                  <a:cubicBezTo>
                    <a:pt x="986" y="1191"/>
                    <a:pt x="983" y="1192"/>
                    <a:pt x="981" y="1192"/>
                  </a:cubicBezTo>
                  <a:cubicBezTo>
                    <a:pt x="973" y="1197"/>
                    <a:pt x="965" y="1204"/>
                    <a:pt x="956" y="1203"/>
                  </a:cubicBezTo>
                  <a:cubicBezTo>
                    <a:pt x="958" y="1201"/>
                    <a:pt x="960" y="1200"/>
                    <a:pt x="964" y="1198"/>
                  </a:cubicBezTo>
                  <a:cubicBezTo>
                    <a:pt x="967" y="1197"/>
                    <a:pt x="970" y="1196"/>
                    <a:pt x="973" y="1194"/>
                  </a:cubicBezTo>
                  <a:cubicBezTo>
                    <a:pt x="975" y="1193"/>
                    <a:pt x="978" y="1191"/>
                    <a:pt x="980" y="1190"/>
                  </a:cubicBezTo>
                  <a:cubicBezTo>
                    <a:pt x="982" y="1189"/>
                    <a:pt x="983" y="1190"/>
                    <a:pt x="984" y="1189"/>
                  </a:cubicBezTo>
                  <a:cubicBezTo>
                    <a:pt x="986" y="1189"/>
                    <a:pt x="986" y="1188"/>
                    <a:pt x="986" y="1187"/>
                  </a:cubicBezTo>
                  <a:cubicBezTo>
                    <a:pt x="986" y="1187"/>
                    <a:pt x="988" y="1187"/>
                    <a:pt x="989" y="1186"/>
                  </a:cubicBezTo>
                  <a:cubicBezTo>
                    <a:pt x="991" y="1186"/>
                    <a:pt x="992" y="1185"/>
                    <a:pt x="993" y="1185"/>
                  </a:cubicBezTo>
                  <a:cubicBezTo>
                    <a:pt x="994" y="1184"/>
                    <a:pt x="995" y="1182"/>
                    <a:pt x="997" y="1181"/>
                  </a:cubicBezTo>
                  <a:cubicBezTo>
                    <a:pt x="999" y="1179"/>
                    <a:pt x="1003" y="1179"/>
                    <a:pt x="1006" y="1177"/>
                  </a:cubicBezTo>
                  <a:cubicBezTo>
                    <a:pt x="1010" y="1175"/>
                    <a:pt x="1014" y="1171"/>
                    <a:pt x="1018" y="1167"/>
                  </a:cubicBezTo>
                  <a:cubicBezTo>
                    <a:pt x="1022" y="1164"/>
                    <a:pt x="1027" y="1161"/>
                    <a:pt x="1030" y="1160"/>
                  </a:cubicBezTo>
                  <a:cubicBezTo>
                    <a:pt x="1031" y="1160"/>
                    <a:pt x="1029" y="1163"/>
                    <a:pt x="1028" y="1163"/>
                  </a:cubicBezTo>
                  <a:cubicBezTo>
                    <a:pt x="1033" y="1160"/>
                    <a:pt x="1035" y="1155"/>
                    <a:pt x="1040" y="1152"/>
                  </a:cubicBezTo>
                  <a:cubicBezTo>
                    <a:pt x="1041" y="1151"/>
                    <a:pt x="1044" y="1152"/>
                    <a:pt x="1045" y="1151"/>
                  </a:cubicBezTo>
                  <a:cubicBezTo>
                    <a:pt x="1047" y="1149"/>
                    <a:pt x="1047" y="1148"/>
                    <a:pt x="1048" y="1147"/>
                  </a:cubicBezTo>
                  <a:cubicBezTo>
                    <a:pt x="1051" y="1145"/>
                    <a:pt x="1061" y="1137"/>
                    <a:pt x="1066" y="1133"/>
                  </a:cubicBezTo>
                  <a:cubicBezTo>
                    <a:pt x="1066" y="1132"/>
                    <a:pt x="1066" y="1131"/>
                    <a:pt x="1068" y="1130"/>
                  </a:cubicBezTo>
                  <a:cubicBezTo>
                    <a:pt x="1069" y="1129"/>
                    <a:pt x="1071" y="1129"/>
                    <a:pt x="1071" y="1129"/>
                  </a:cubicBezTo>
                  <a:cubicBezTo>
                    <a:pt x="1072" y="1128"/>
                    <a:pt x="1073" y="1127"/>
                    <a:pt x="1074" y="1126"/>
                  </a:cubicBezTo>
                  <a:cubicBezTo>
                    <a:pt x="1076" y="1125"/>
                    <a:pt x="1078" y="1124"/>
                    <a:pt x="1079" y="1123"/>
                  </a:cubicBezTo>
                  <a:cubicBezTo>
                    <a:pt x="1080" y="1123"/>
                    <a:pt x="1081" y="1120"/>
                    <a:pt x="1083" y="1118"/>
                  </a:cubicBezTo>
                  <a:cubicBezTo>
                    <a:pt x="1087" y="1115"/>
                    <a:pt x="1092" y="1110"/>
                    <a:pt x="1096" y="1106"/>
                  </a:cubicBezTo>
                  <a:cubicBezTo>
                    <a:pt x="1099" y="1103"/>
                    <a:pt x="1101" y="1100"/>
                    <a:pt x="1104" y="1098"/>
                  </a:cubicBezTo>
                  <a:cubicBezTo>
                    <a:pt x="1105" y="1096"/>
                    <a:pt x="1108" y="1095"/>
                    <a:pt x="1109" y="1093"/>
                  </a:cubicBezTo>
                  <a:cubicBezTo>
                    <a:pt x="1112" y="1090"/>
                    <a:pt x="1114" y="1087"/>
                    <a:pt x="1116" y="1084"/>
                  </a:cubicBezTo>
                  <a:cubicBezTo>
                    <a:pt x="1117" y="1082"/>
                    <a:pt x="1120" y="1079"/>
                    <a:pt x="1123" y="1076"/>
                  </a:cubicBezTo>
                  <a:cubicBezTo>
                    <a:pt x="1125" y="1072"/>
                    <a:pt x="1128" y="1069"/>
                    <a:pt x="1129" y="1069"/>
                  </a:cubicBezTo>
                  <a:cubicBezTo>
                    <a:pt x="1133" y="1068"/>
                    <a:pt x="1130" y="1069"/>
                    <a:pt x="1134" y="1064"/>
                  </a:cubicBezTo>
                  <a:cubicBezTo>
                    <a:pt x="1136" y="1062"/>
                    <a:pt x="1138" y="1061"/>
                    <a:pt x="1139" y="1060"/>
                  </a:cubicBezTo>
                  <a:cubicBezTo>
                    <a:pt x="1140" y="1058"/>
                    <a:pt x="1139" y="1058"/>
                    <a:pt x="1141" y="1055"/>
                  </a:cubicBezTo>
                  <a:cubicBezTo>
                    <a:pt x="1140" y="1055"/>
                    <a:pt x="1142" y="1055"/>
                    <a:pt x="1142" y="1054"/>
                  </a:cubicBezTo>
                  <a:cubicBezTo>
                    <a:pt x="1142" y="1054"/>
                    <a:pt x="1141" y="1053"/>
                    <a:pt x="1142" y="1052"/>
                  </a:cubicBezTo>
                  <a:cubicBezTo>
                    <a:pt x="1143" y="1050"/>
                    <a:pt x="1146" y="1049"/>
                    <a:pt x="1147" y="1047"/>
                  </a:cubicBezTo>
                  <a:cubicBezTo>
                    <a:pt x="1150" y="1044"/>
                    <a:pt x="1152" y="1041"/>
                    <a:pt x="1154" y="1038"/>
                  </a:cubicBezTo>
                  <a:cubicBezTo>
                    <a:pt x="1155" y="1035"/>
                    <a:pt x="1157" y="1032"/>
                    <a:pt x="1158" y="1030"/>
                  </a:cubicBezTo>
                  <a:cubicBezTo>
                    <a:pt x="1161" y="1027"/>
                    <a:pt x="1165" y="1025"/>
                    <a:pt x="1168" y="1021"/>
                  </a:cubicBezTo>
                  <a:cubicBezTo>
                    <a:pt x="1170" y="1019"/>
                    <a:pt x="1171" y="1015"/>
                    <a:pt x="1172" y="1012"/>
                  </a:cubicBezTo>
                  <a:cubicBezTo>
                    <a:pt x="1176" y="1004"/>
                    <a:pt x="1184" y="995"/>
                    <a:pt x="1188" y="986"/>
                  </a:cubicBezTo>
                  <a:cubicBezTo>
                    <a:pt x="1189" y="984"/>
                    <a:pt x="1190" y="981"/>
                    <a:pt x="1190" y="979"/>
                  </a:cubicBezTo>
                  <a:cubicBezTo>
                    <a:pt x="1192" y="978"/>
                    <a:pt x="1194" y="975"/>
                    <a:pt x="1196" y="972"/>
                  </a:cubicBezTo>
                  <a:cubicBezTo>
                    <a:pt x="1198" y="969"/>
                    <a:pt x="1200" y="965"/>
                    <a:pt x="1202" y="961"/>
                  </a:cubicBezTo>
                  <a:cubicBezTo>
                    <a:pt x="1204" y="957"/>
                    <a:pt x="1206" y="952"/>
                    <a:pt x="1207" y="948"/>
                  </a:cubicBezTo>
                  <a:cubicBezTo>
                    <a:pt x="1209" y="944"/>
                    <a:pt x="1211" y="940"/>
                    <a:pt x="1213" y="936"/>
                  </a:cubicBezTo>
                  <a:cubicBezTo>
                    <a:pt x="1217" y="935"/>
                    <a:pt x="1212" y="941"/>
                    <a:pt x="1214" y="941"/>
                  </a:cubicBezTo>
                  <a:cubicBezTo>
                    <a:pt x="1217" y="940"/>
                    <a:pt x="1218" y="932"/>
                    <a:pt x="1220" y="929"/>
                  </a:cubicBezTo>
                  <a:cubicBezTo>
                    <a:pt x="1217" y="925"/>
                    <a:pt x="1217" y="938"/>
                    <a:pt x="1214" y="934"/>
                  </a:cubicBezTo>
                  <a:cubicBezTo>
                    <a:pt x="1216" y="931"/>
                    <a:pt x="1213" y="931"/>
                    <a:pt x="1216" y="927"/>
                  </a:cubicBezTo>
                  <a:cubicBezTo>
                    <a:pt x="1216" y="926"/>
                    <a:pt x="1218" y="927"/>
                    <a:pt x="1219" y="925"/>
                  </a:cubicBezTo>
                  <a:cubicBezTo>
                    <a:pt x="1222" y="919"/>
                    <a:pt x="1223" y="909"/>
                    <a:pt x="1226" y="902"/>
                  </a:cubicBezTo>
                  <a:cubicBezTo>
                    <a:pt x="1227" y="899"/>
                    <a:pt x="1228" y="898"/>
                    <a:pt x="1229" y="895"/>
                  </a:cubicBezTo>
                  <a:cubicBezTo>
                    <a:pt x="1230" y="893"/>
                    <a:pt x="1231" y="890"/>
                    <a:pt x="1232" y="887"/>
                  </a:cubicBezTo>
                  <a:cubicBezTo>
                    <a:pt x="1233" y="883"/>
                    <a:pt x="1235" y="880"/>
                    <a:pt x="1236" y="877"/>
                  </a:cubicBezTo>
                  <a:cubicBezTo>
                    <a:pt x="1237" y="871"/>
                    <a:pt x="1238" y="864"/>
                    <a:pt x="1240" y="857"/>
                  </a:cubicBezTo>
                  <a:cubicBezTo>
                    <a:pt x="1241" y="851"/>
                    <a:pt x="1244" y="846"/>
                    <a:pt x="1245" y="840"/>
                  </a:cubicBezTo>
                  <a:cubicBezTo>
                    <a:pt x="1246" y="837"/>
                    <a:pt x="1246" y="829"/>
                    <a:pt x="1247" y="824"/>
                  </a:cubicBezTo>
                  <a:cubicBezTo>
                    <a:pt x="1248" y="822"/>
                    <a:pt x="1249" y="820"/>
                    <a:pt x="1250" y="818"/>
                  </a:cubicBezTo>
                  <a:cubicBezTo>
                    <a:pt x="1251" y="812"/>
                    <a:pt x="1251" y="805"/>
                    <a:pt x="1251" y="799"/>
                  </a:cubicBezTo>
                  <a:cubicBezTo>
                    <a:pt x="1251" y="792"/>
                    <a:pt x="1251" y="786"/>
                    <a:pt x="1252" y="780"/>
                  </a:cubicBezTo>
                  <a:cubicBezTo>
                    <a:pt x="1253" y="778"/>
                    <a:pt x="1255" y="777"/>
                    <a:pt x="1255" y="776"/>
                  </a:cubicBezTo>
                  <a:cubicBezTo>
                    <a:pt x="1257" y="770"/>
                    <a:pt x="1255" y="762"/>
                    <a:pt x="1255" y="755"/>
                  </a:cubicBezTo>
                  <a:cubicBezTo>
                    <a:pt x="1255" y="750"/>
                    <a:pt x="1257" y="748"/>
                    <a:pt x="1257" y="740"/>
                  </a:cubicBezTo>
                  <a:cubicBezTo>
                    <a:pt x="1257" y="738"/>
                    <a:pt x="1255" y="734"/>
                    <a:pt x="1255" y="734"/>
                  </a:cubicBezTo>
                  <a:cubicBezTo>
                    <a:pt x="1255" y="731"/>
                    <a:pt x="1257" y="729"/>
                    <a:pt x="1257" y="727"/>
                  </a:cubicBezTo>
                  <a:cubicBezTo>
                    <a:pt x="1257" y="724"/>
                    <a:pt x="1256" y="722"/>
                    <a:pt x="1255" y="719"/>
                  </a:cubicBezTo>
                  <a:cubicBezTo>
                    <a:pt x="1255" y="715"/>
                    <a:pt x="1256" y="711"/>
                    <a:pt x="1256" y="706"/>
                  </a:cubicBezTo>
                  <a:cubicBezTo>
                    <a:pt x="1256" y="704"/>
                    <a:pt x="1255" y="702"/>
                    <a:pt x="1255" y="700"/>
                  </a:cubicBezTo>
                  <a:cubicBezTo>
                    <a:pt x="1255" y="694"/>
                    <a:pt x="1257" y="687"/>
                    <a:pt x="1255" y="677"/>
                  </a:cubicBezTo>
                  <a:cubicBezTo>
                    <a:pt x="1255" y="675"/>
                    <a:pt x="1254" y="674"/>
                    <a:pt x="1253" y="671"/>
                  </a:cubicBezTo>
                  <a:cubicBezTo>
                    <a:pt x="1253" y="669"/>
                    <a:pt x="1253" y="667"/>
                    <a:pt x="1253" y="665"/>
                  </a:cubicBezTo>
                  <a:cubicBezTo>
                    <a:pt x="1252" y="662"/>
                    <a:pt x="1252" y="660"/>
                    <a:pt x="1251" y="658"/>
                  </a:cubicBezTo>
                  <a:cubicBezTo>
                    <a:pt x="1250" y="656"/>
                    <a:pt x="1250" y="654"/>
                    <a:pt x="1251" y="652"/>
                  </a:cubicBezTo>
                  <a:cubicBezTo>
                    <a:pt x="1251" y="650"/>
                    <a:pt x="1250" y="646"/>
                    <a:pt x="1249" y="640"/>
                  </a:cubicBezTo>
                  <a:cubicBezTo>
                    <a:pt x="1248" y="634"/>
                    <a:pt x="1249" y="629"/>
                    <a:pt x="1247" y="622"/>
                  </a:cubicBezTo>
                  <a:cubicBezTo>
                    <a:pt x="1247" y="618"/>
                    <a:pt x="1245" y="615"/>
                    <a:pt x="1244" y="612"/>
                  </a:cubicBezTo>
                  <a:cubicBezTo>
                    <a:pt x="1243" y="606"/>
                    <a:pt x="1243" y="601"/>
                    <a:pt x="1241" y="595"/>
                  </a:cubicBezTo>
                  <a:cubicBezTo>
                    <a:pt x="1240" y="591"/>
                    <a:pt x="1237" y="585"/>
                    <a:pt x="1236" y="581"/>
                  </a:cubicBezTo>
                  <a:cubicBezTo>
                    <a:pt x="1236" y="577"/>
                    <a:pt x="1236" y="573"/>
                    <a:pt x="1235" y="569"/>
                  </a:cubicBezTo>
                  <a:cubicBezTo>
                    <a:pt x="1233" y="563"/>
                    <a:pt x="1230" y="552"/>
                    <a:pt x="1228" y="548"/>
                  </a:cubicBezTo>
                  <a:cubicBezTo>
                    <a:pt x="1228" y="547"/>
                    <a:pt x="1227" y="547"/>
                    <a:pt x="1226" y="545"/>
                  </a:cubicBezTo>
                  <a:cubicBezTo>
                    <a:pt x="1225" y="542"/>
                    <a:pt x="1226" y="541"/>
                    <a:pt x="1225" y="538"/>
                  </a:cubicBezTo>
                  <a:cubicBezTo>
                    <a:pt x="1224" y="536"/>
                    <a:pt x="1220" y="529"/>
                    <a:pt x="1220" y="527"/>
                  </a:cubicBezTo>
                  <a:cubicBezTo>
                    <a:pt x="1220" y="526"/>
                    <a:pt x="1222" y="525"/>
                    <a:pt x="1221" y="523"/>
                  </a:cubicBezTo>
                  <a:cubicBezTo>
                    <a:pt x="1220" y="520"/>
                    <a:pt x="1218" y="518"/>
                    <a:pt x="1217" y="515"/>
                  </a:cubicBezTo>
                  <a:cubicBezTo>
                    <a:pt x="1215" y="512"/>
                    <a:pt x="1217" y="507"/>
                    <a:pt x="1212" y="500"/>
                  </a:cubicBezTo>
                  <a:cubicBezTo>
                    <a:pt x="1218" y="499"/>
                    <a:pt x="1218" y="514"/>
                    <a:pt x="1223" y="512"/>
                  </a:cubicBezTo>
                  <a:cubicBezTo>
                    <a:pt x="1226" y="516"/>
                    <a:pt x="1226" y="522"/>
                    <a:pt x="1228" y="525"/>
                  </a:cubicBezTo>
                  <a:cubicBezTo>
                    <a:pt x="1229" y="528"/>
                    <a:pt x="1230" y="527"/>
                    <a:pt x="1232" y="530"/>
                  </a:cubicBezTo>
                  <a:cubicBezTo>
                    <a:pt x="1235" y="535"/>
                    <a:pt x="1230" y="533"/>
                    <a:pt x="1231" y="536"/>
                  </a:cubicBezTo>
                  <a:cubicBezTo>
                    <a:pt x="1231" y="538"/>
                    <a:pt x="1233" y="541"/>
                    <a:pt x="1234" y="543"/>
                  </a:cubicBezTo>
                  <a:cubicBezTo>
                    <a:pt x="1234" y="544"/>
                    <a:pt x="1233" y="548"/>
                    <a:pt x="1234" y="551"/>
                  </a:cubicBezTo>
                  <a:cubicBezTo>
                    <a:pt x="1235" y="555"/>
                    <a:pt x="1237" y="549"/>
                    <a:pt x="1238" y="554"/>
                  </a:cubicBezTo>
                  <a:cubicBezTo>
                    <a:pt x="1240" y="560"/>
                    <a:pt x="1237" y="556"/>
                    <a:pt x="1235" y="557"/>
                  </a:cubicBezTo>
                  <a:cubicBezTo>
                    <a:pt x="1239" y="566"/>
                    <a:pt x="1239" y="566"/>
                    <a:pt x="1239" y="566"/>
                  </a:cubicBezTo>
                  <a:cubicBezTo>
                    <a:pt x="1242" y="570"/>
                    <a:pt x="1237" y="557"/>
                    <a:pt x="1242" y="561"/>
                  </a:cubicBezTo>
                  <a:cubicBezTo>
                    <a:pt x="1243" y="566"/>
                    <a:pt x="1246" y="570"/>
                    <a:pt x="1246" y="574"/>
                  </a:cubicBezTo>
                  <a:cubicBezTo>
                    <a:pt x="1246" y="577"/>
                    <a:pt x="1245" y="577"/>
                    <a:pt x="1245" y="578"/>
                  </a:cubicBezTo>
                  <a:cubicBezTo>
                    <a:pt x="1245" y="580"/>
                    <a:pt x="1245" y="582"/>
                    <a:pt x="1245" y="583"/>
                  </a:cubicBezTo>
                  <a:cubicBezTo>
                    <a:pt x="1245" y="585"/>
                    <a:pt x="1245" y="590"/>
                    <a:pt x="1246" y="596"/>
                  </a:cubicBezTo>
                  <a:cubicBezTo>
                    <a:pt x="1247" y="601"/>
                    <a:pt x="1249" y="607"/>
                    <a:pt x="1251" y="610"/>
                  </a:cubicBezTo>
                  <a:cubicBezTo>
                    <a:pt x="1251" y="610"/>
                    <a:pt x="1252" y="604"/>
                    <a:pt x="1253" y="608"/>
                  </a:cubicBezTo>
                  <a:cubicBezTo>
                    <a:pt x="1253" y="609"/>
                    <a:pt x="1252" y="612"/>
                    <a:pt x="1253" y="614"/>
                  </a:cubicBezTo>
                  <a:cubicBezTo>
                    <a:pt x="1254" y="615"/>
                    <a:pt x="1255" y="613"/>
                    <a:pt x="1256" y="615"/>
                  </a:cubicBezTo>
                  <a:cubicBezTo>
                    <a:pt x="1256" y="616"/>
                    <a:pt x="1257" y="619"/>
                    <a:pt x="1258" y="619"/>
                  </a:cubicBezTo>
                  <a:cubicBezTo>
                    <a:pt x="1259" y="622"/>
                    <a:pt x="1257" y="623"/>
                    <a:pt x="1257" y="624"/>
                  </a:cubicBezTo>
                  <a:cubicBezTo>
                    <a:pt x="1258" y="627"/>
                    <a:pt x="1260" y="628"/>
                    <a:pt x="1260" y="630"/>
                  </a:cubicBezTo>
                  <a:cubicBezTo>
                    <a:pt x="1261" y="633"/>
                    <a:pt x="1259" y="634"/>
                    <a:pt x="1260" y="636"/>
                  </a:cubicBezTo>
                  <a:cubicBezTo>
                    <a:pt x="1260" y="639"/>
                    <a:pt x="1262" y="639"/>
                    <a:pt x="1263" y="642"/>
                  </a:cubicBezTo>
                  <a:cubicBezTo>
                    <a:pt x="1263" y="645"/>
                    <a:pt x="1262" y="644"/>
                    <a:pt x="1263" y="650"/>
                  </a:cubicBezTo>
                  <a:cubicBezTo>
                    <a:pt x="1263" y="652"/>
                    <a:pt x="1264" y="654"/>
                    <a:pt x="1264" y="657"/>
                  </a:cubicBezTo>
                  <a:cubicBezTo>
                    <a:pt x="1265" y="659"/>
                    <a:pt x="1265" y="662"/>
                    <a:pt x="1266" y="664"/>
                  </a:cubicBezTo>
                  <a:cubicBezTo>
                    <a:pt x="1266" y="669"/>
                    <a:pt x="1266" y="674"/>
                    <a:pt x="1264" y="677"/>
                  </a:cubicBezTo>
                  <a:cubicBezTo>
                    <a:pt x="1265" y="682"/>
                    <a:pt x="1266" y="685"/>
                    <a:pt x="1267" y="689"/>
                  </a:cubicBezTo>
                  <a:close/>
                  <a:moveTo>
                    <a:pt x="1235" y="978"/>
                  </a:moveTo>
                  <a:cubicBezTo>
                    <a:pt x="1233" y="981"/>
                    <a:pt x="1231" y="989"/>
                    <a:pt x="1228" y="990"/>
                  </a:cubicBezTo>
                  <a:cubicBezTo>
                    <a:pt x="1228" y="989"/>
                    <a:pt x="1232" y="974"/>
                    <a:pt x="1235" y="978"/>
                  </a:cubicBezTo>
                  <a:close/>
                  <a:moveTo>
                    <a:pt x="453" y="1276"/>
                  </a:moveTo>
                  <a:cubicBezTo>
                    <a:pt x="449" y="1274"/>
                    <a:pt x="445" y="1272"/>
                    <a:pt x="443" y="1270"/>
                  </a:cubicBezTo>
                  <a:cubicBezTo>
                    <a:pt x="444" y="1270"/>
                    <a:pt x="447" y="1271"/>
                    <a:pt x="450" y="1272"/>
                  </a:cubicBezTo>
                  <a:cubicBezTo>
                    <a:pt x="452" y="1273"/>
                    <a:pt x="454" y="1275"/>
                    <a:pt x="453" y="1276"/>
                  </a:cubicBezTo>
                  <a:close/>
                  <a:moveTo>
                    <a:pt x="1182" y="1070"/>
                  </a:moveTo>
                  <a:cubicBezTo>
                    <a:pt x="1185" y="1067"/>
                    <a:pt x="1188" y="1059"/>
                    <a:pt x="1190" y="1062"/>
                  </a:cubicBezTo>
                  <a:cubicBezTo>
                    <a:pt x="1189" y="1064"/>
                    <a:pt x="1184" y="1073"/>
                    <a:pt x="1182" y="1070"/>
                  </a:cubicBezTo>
                  <a:close/>
                  <a:moveTo>
                    <a:pt x="1251" y="605"/>
                  </a:moveTo>
                  <a:cubicBezTo>
                    <a:pt x="1250" y="600"/>
                    <a:pt x="1248" y="594"/>
                    <a:pt x="1246" y="589"/>
                  </a:cubicBezTo>
                  <a:cubicBezTo>
                    <a:pt x="1248" y="587"/>
                    <a:pt x="1249" y="591"/>
                    <a:pt x="1249" y="593"/>
                  </a:cubicBezTo>
                  <a:cubicBezTo>
                    <a:pt x="1250" y="594"/>
                    <a:pt x="1251" y="597"/>
                    <a:pt x="1252" y="600"/>
                  </a:cubicBezTo>
                  <a:cubicBezTo>
                    <a:pt x="1252" y="603"/>
                    <a:pt x="1253" y="605"/>
                    <a:pt x="1251" y="605"/>
                  </a:cubicBezTo>
                  <a:close/>
                  <a:moveTo>
                    <a:pt x="1259" y="896"/>
                  </a:moveTo>
                  <a:cubicBezTo>
                    <a:pt x="1258" y="899"/>
                    <a:pt x="1258" y="899"/>
                    <a:pt x="1258" y="899"/>
                  </a:cubicBezTo>
                  <a:cubicBezTo>
                    <a:pt x="1257" y="899"/>
                    <a:pt x="1257" y="900"/>
                    <a:pt x="1257" y="901"/>
                  </a:cubicBezTo>
                  <a:cubicBezTo>
                    <a:pt x="1255" y="900"/>
                    <a:pt x="1255" y="900"/>
                    <a:pt x="1255" y="900"/>
                  </a:cubicBezTo>
                  <a:cubicBezTo>
                    <a:pt x="1255" y="899"/>
                    <a:pt x="1255" y="899"/>
                    <a:pt x="1254" y="898"/>
                  </a:cubicBezTo>
                  <a:cubicBezTo>
                    <a:pt x="1255" y="895"/>
                    <a:pt x="1255" y="895"/>
                    <a:pt x="1255" y="895"/>
                  </a:cubicBezTo>
                  <a:cubicBezTo>
                    <a:pt x="1256" y="896"/>
                    <a:pt x="1256" y="895"/>
                    <a:pt x="1256" y="894"/>
                  </a:cubicBezTo>
                  <a:cubicBezTo>
                    <a:pt x="1258" y="895"/>
                    <a:pt x="1258" y="895"/>
                    <a:pt x="1258" y="895"/>
                  </a:cubicBezTo>
                  <a:cubicBezTo>
                    <a:pt x="1258" y="896"/>
                    <a:pt x="1258" y="896"/>
                    <a:pt x="1259" y="896"/>
                  </a:cubicBezTo>
                  <a:close/>
                  <a:moveTo>
                    <a:pt x="1173" y="1080"/>
                  </a:moveTo>
                  <a:cubicBezTo>
                    <a:pt x="1175" y="1077"/>
                    <a:pt x="1176" y="1077"/>
                    <a:pt x="1178" y="1074"/>
                  </a:cubicBezTo>
                  <a:cubicBezTo>
                    <a:pt x="1179" y="1077"/>
                    <a:pt x="1175" y="1084"/>
                    <a:pt x="1173" y="1080"/>
                  </a:cubicBezTo>
                  <a:close/>
                  <a:moveTo>
                    <a:pt x="1253" y="914"/>
                  </a:moveTo>
                  <a:cubicBezTo>
                    <a:pt x="1251" y="914"/>
                    <a:pt x="1251" y="912"/>
                    <a:pt x="1251" y="909"/>
                  </a:cubicBezTo>
                  <a:cubicBezTo>
                    <a:pt x="1252" y="906"/>
                    <a:pt x="1252" y="903"/>
                    <a:pt x="1253" y="903"/>
                  </a:cubicBezTo>
                  <a:cubicBezTo>
                    <a:pt x="1255" y="905"/>
                    <a:pt x="1254" y="909"/>
                    <a:pt x="1253" y="914"/>
                  </a:cubicBezTo>
                  <a:close/>
                  <a:moveTo>
                    <a:pt x="1153" y="1107"/>
                  </a:moveTo>
                  <a:cubicBezTo>
                    <a:pt x="1153" y="1106"/>
                    <a:pt x="1154" y="1104"/>
                    <a:pt x="1156" y="1102"/>
                  </a:cubicBezTo>
                  <a:cubicBezTo>
                    <a:pt x="1157" y="1100"/>
                    <a:pt x="1159" y="1099"/>
                    <a:pt x="1160" y="1097"/>
                  </a:cubicBezTo>
                  <a:cubicBezTo>
                    <a:pt x="1163" y="1094"/>
                    <a:pt x="1168" y="1085"/>
                    <a:pt x="1171" y="1086"/>
                  </a:cubicBezTo>
                  <a:cubicBezTo>
                    <a:pt x="1169" y="1090"/>
                    <a:pt x="1167" y="1093"/>
                    <a:pt x="1164" y="1096"/>
                  </a:cubicBezTo>
                  <a:cubicBezTo>
                    <a:pt x="1163" y="1098"/>
                    <a:pt x="1160" y="1099"/>
                    <a:pt x="1160" y="1099"/>
                  </a:cubicBezTo>
                  <a:cubicBezTo>
                    <a:pt x="1160" y="1099"/>
                    <a:pt x="1159" y="1102"/>
                    <a:pt x="1158" y="1105"/>
                  </a:cubicBezTo>
                  <a:cubicBezTo>
                    <a:pt x="1157" y="1107"/>
                    <a:pt x="1155" y="1109"/>
                    <a:pt x="1153" y="1107"/>
                  </a:cubicBezTo>
                  <a:close/>
                  <a:moveTo>
                    <a:pt x="1243" y="943"/>
                  </a:moveTo>
                  <a:cubicBezTo>
                    <a:pt x="1242" y="945"/>
                    <a:pt x="1241" y="943"/>
                    <a:pt x="1240" y="943"/>
                  </a:cubicBezTo>
                  <a:cubicBezTo>
                    <a:pt x="1240" y="943"/>
                    <a:pt x="1238" y="946"/>
                    <a:pt x="1238" y="946"/>
                  </a:cubicBezTo>
                  <a:cubicBezTo>
                    <a:pt x="1237" y="945"/>
                    <a:pt x="1240" y="939"/>
                    <a:pt x="1238" y="936"/>
                  </a:cubicBezTo>
                  <a:cubicBezTo>
                    <a:pt x="1240" y="932"/>
                    <a:pt x="1240" y="935"/>
                    <a:pt x="1242" y="936"/>
                  </a:cubicBezTo>
                  <a:cubicBezTo>
                    <a:pt x="1244" y="933"/>
                    <a:pt x="1241" y="932"/>
                    <a:pt x="1242" y="930"/>
                  </a:cubicBezTo>
                  <a:cubicBezTo>
                    <a:pt x="1243" y="925"/>
                    <a:pt x="1247" y="924"/>
                    <a:pt x="1247" y="915"/>
                  </a:cubicBezTo>
                  <a:cubicBezTo>
                    <a:pt x="1248" y="917"/>
                    <a:pt x="1249" y="920"/>
                    <a:pt x="1249" y="922"/>
                  </a:cubicBezTo>
                  <a:cubicBezTo>
                    <a:pt x="1248" y="925"/>
                    <a:pt x="1246" y="924"/>
                    <a:pt x="1245" y="928"/>
                  </a:cubicBezTo>
                  <a:cubicBezTo>
                    <a:pt x="1245" y="929"/>
                    <a:pt x="1245" y="931"/>
                    <a:pt x="1245" y="934"/>
                  </a:cubicBezTo>
                  <a:cubicBezTo>
                    <a:pt x="1244" y="937"/>
                    <a:pt x="1244" y="941"/>
                    <a:pt x="1243" y="943"/>
                  </a:cubicBezTo>
                  <a:close/>
                  <a:moveTo>
                    <a:pt x="1268" y="706"/>
                  </a:moveTo>
                  <a:cubicBezTo>
                    <a:pt x="1268" y="703"/>
                    <a:pt x="1268" y="700"/>
                    <a:pt x="1267" y="697"/>
                  </a:cubicBezTo>
                  <a:cubicBezTo>
                    <a:pt x="1269" y="697"/>
                    <a:pt x="1272" y="707"/>
                    <a:pt x="1268" y="706"/>
                  </a:cubicBezTo>
                  <a:close/>
                  <a:moveTo>
                    <a:pt x="1237" y="954"/>
                  </a:moveTo>
                  <a:cubicBezTo>
                    <a:pt x="1236" y="958"/>
                    <a:pt x="1235" y="960"/>
                    <a:pt x="1233" y="959"/>
                  </a:cubicBezTo>
                  <a:cubicBezTo>
                    <a:pt x="1234" y="955"/>
                    <a:pt x="1235" y="951"/>
                    <a:pt x="1237" y="954"/>
                  </a:cubicBezTo>
                  <a:close/>
                  <a:moveTo>
                    <a:pt x="1229" y="972"/>
                  </a:moveTo>
                  <a:cubicBezTo>
                    <a:pt x="1226" y="972"/>
                    <a:pt x="1229" y="967"/>
                    <a:pt x="1230" y="963"/>
                  </a:cubicBezTo>
                  <a:cubicBezTo>
                    <a:pt x="1233" y="963"/>
                    <a:pt x="1230" y="968"/>
                    <a:pt x="1229" y="972"/>
                  </a:cubicBezTo>
                  <a:close/>
                  <a:moveTo>
                    <a:pt x="1222" y="984"/>
                  </a:moveTo>
                  <a:cubicBezTo>
                    <a:pt x="1221" y="981"/>
                    <a:pt x="1224" y="976"/>
                    <a:pt x="1226" y="977"/>
                  </a:cubicBezTo>
                  <a:cubicBezTo>
                    <a:pt x="1227" y="980"/>
                    <a:pt x="1224" y="986"/>
                    <a:pt x="1222" y="984"/>
                  </a:cubicBezTo>
                  <a:close/>
                  <a:moveTo>
                    <a:pt x="1216" y="1000"/>
                  </a:moveTo>
                  <a:cubicBezTo>
                    <a:pt x="1215" y="1002"/>
                    <a:pt x="1214" y="1002"/>
                    <a:pt x="1213" y="1005"/>
                  </a:cubicBezTo>
                  <a:cubicBezTo>
                    <a:pt x="1210" y="1004"/>
                    <a:pt x="1212" y="1001"/>
                    <a:pt x="1214" y="997"/>
                  </a:cubicBezTo>
                  <a:cubicBezTo>
                    <a:pt x="1216" y="997"/>
                    <a:pt x="1216" y="999"/>
                    <a:pt x="1216" y="1000"/>
                  </a:cubicBezTo>
                  <a:close/>
                  <a:moveTo>
                    <a:pt x="1210" y="1012"/>
                  </a:moveTo>
                  <a:cubicBezTo>
                    <a:pt x="1211" y="1014"/>
                    <a:pt x="1206" y="1016"/>
                    <a:pt x="1205" y="1021"/>
                  </a:cubicBezTo>
                  <a:cubicBezTo>
                    <a:pt x="1199" y="1018"/>
                    <a:pt x="1207" y="1013"/>
                    <a:pt x="1210" y="1012"/>
                  </a:cubicBezTo>
                  <a:close/>
                  <a:moveTo>
                    <a:pt x="1185" y="1057"/>
                  </a:moveTo>
                  <a:cubicBezTo>
                    <a:pt x="1184" y="1061"/>
                    <a:pt x="1181" y="1059"/>
                    <a:pt x="1179" y="1061"/>
                  </a:cubicBezTo>
                  <a:cubicBezTo>
                    <a:pt x="1178" y="1062"/>
                    <a:pt x="1176" y="1066"/>
                    <a:pt x="1175" y="1063"/>
                  </a:cubicBezTo>
                  <a:cubicBezTo>
                    <a:pt x="1180" y="1058"/>
                    <a:pt x="1179" y="1054"/>
                    <a:pt x="1183" y="1051"/>
                  </a:cubicBezTo>
                  <a:cubicBezTo>
                    <a:pt x="1185" y="1052"/>
                    <a:pt x="1182" y="1057"/>
                    <a:pt x="1185" y="1057"/>
                  </a:cubicBezTo>
                  <a:close/>
                  <a:moveTo>
                    <a:pt x="1266" y="779"/>
                  </a:moveTo>
                  <a:cubicBezTo>
                    <a:pt x="1264" y="765"/>
                    <a:pt x="1272" y="775"/>
                    <a:pt x="1266" y="779"/>
                  </a:cubicBezTo>
                  <a:close/>
                  <a:moveTo>
                    <a:pt x="1203" y="1023"/>
                  </a:moveTo>
                  <a:cubicBezTo>
                    <a:pt x="1201" y="1027"/>
                    <a:pt x="1199" y="1031"/>
                    <a:pt x="1197" y="1034"/>
                  </a:cubicBezTo>
                  <a:cubicBezTo>
                    <a:pt x="1194" y="1032"/>
                    <a:pt x="1199" y="1021"/>
                    <a:pt x="1203" y="1023"/>
                  </a:cubicBezTo>
                  <a:close/>
                  <a:moveTo>
                    <a:pt x="1192" y="1043"/>
                  </a:moveTo>
                  <a:cubicBezTo>
                    <a:pt x="1188" y="1048"/>
                    <a:pt x="1188" y="1048"/>
                    <a:pt x="1188" y="1048"/>
                  </a:cubicBezTo>
                  <a:cubicBezTo>
                    <a:pt x="1185" y="1048"/>
                    <a:pt x="1189" y="1039"/>
                    <a:pt x="1192" y="1043"/>
                  </a:cubicBezTo>
                  <a:close/>
                  <a:moveTo>
                    <a:pt x="1133" y="1123"/>
                  </a:moveTo>
                  <a:cubicBezTo>
                    <a:pt x="1130" y="1125"/>
                    <a:pt x="1129" y="1123"/>
                    <a:pt x="1131" y="1120"/>
                  </a:cubicBezTo>
                  <a:cubicBezTo>
                    <a:pt x="1132" y="1117"/>
                    <a:pt x="1135" y="1113"/>
                    <a:pt x="1137" y="1112"/>
                  </a:cubicBezTo>
                  <a:cubicBezTo>
                    <a:pt x="1137" y="1116"/>
                    <a:pt x="1133" y="1120"/>
                    <a:pt x="1133" y="1123"/>
                  </a:cubicBezTo>
                  <a:close/>
                  <a:moveTo>
                    <a:pt x="1126" y="1128"/>
                  </a:moveTo>
                  <a:cubicBezTo>
                    <a:pt x="1124" y="1131"/>
                    <a:pt x="1122" y="1133"/>
                    <a:pt x="1120" y="1134"/>
                  </a:cubicBezTo>
                  <a:cubicBezTo>
                    <a:pt x="1119" y="1132"/>
                    <a:pt x="1125" y="1124"/>
                    <a:pt x="1126" y="1128"/>
                  </a:cubicBezTo>
                  <a:close/>
                  <a:moveTo>
                    <a:pt x="1198" y="1019"/>
                  </a:moveTo>
                  <a:cubicBezTo>
                    <a:pt x="1198" y="1017"/>
                    <a:pt x="1197" y="1012"/>
                    <a:pt x="1200" y="1010"/>
                  </a:cubicBezTo>
                  <a:cubicBezTo>
                    <a:pt x="1203" y="1011"/>
                    <a:pt x="1201" y="1017"/>
                    <a:pt x="1198" y="1019"/>
                  </a:cubicBezTo>
                  <a:close/>
                  <a:moveTo>
                    <a:pt x="1193" y="1028"/>
                  </a:moveTo>
                  <a:cubicBezTo>
                    <a:pt x="1189" y="1028"/>
                    <a:pt x="1193" y="1018"/>
                    <a:pt x="1197" y="1022"/>
                  </a:cubicBezTo>
                  <a:cubicBezTo>
                    <a:pt x="1197" y="1024"/>
                    <a:pt x="1195" y="1027"/>
                    <a:pt x="1193" y="1028"/>
                  </a:cubicBezTo>
                  <a:close/>
                  <a:moveTo>
                    <a:pt x="1189" y="1033"/>
                  </a:moveTo>
                  <a:cubicBezTo>
                    <a:pt x="1189" y="1032"/>
                    <a:pt x="1191" y="1032"/>
                    <a:pt x="1191" y="1032"/>
                  </a:cubicBezTo>
                  <a:cubicBezTo>
                    <a:pt x="1191" y="1033"/>
                    <a:pt x="1188" y="1034"/>
                    <a:pt x="1188" y="1034"/>
                  </a:cubicBezTo>
                  <a:cubicBezTo>
                    <a:pt x="1186" y="1037"/>
                    <a:pt x="1184" y="1045"/>
                    <a:pt x="1180" y="1047"/>
                  </a:cubicBezTo>
                  <a:cubicBezTo>
                    <a:pt x="1176" y="1045"/>
                    <a:pt x="1182" y="1037"/>
                    <a:pt x="1186" y="1031"/>
                  </a:cubicBezTo>
                  <a:cubicBezTo>
                    <a:pt x="1188" y="1030"/>
                    <a:pt x="1186" y="1036"/>
                    <a:pt x="1189" y="1033"/>
                  </a:cubicBezTo>
                  <a:close/>
                  <a:moveTo>
                    <a:pt x="1246" y="884"/>
                  </a:moveTo>
                  <a:cubicBezTo>
                    <a:pt x="1243" y="880"/>
                    <a:pt x="1249" y="873"/>
                    <a:pt x="1249" y="865"/>
                  </a:cubicBezTo>
                  <a:cubicBezTo>
                    <a:pt x="1251" y="866"/>
                    <a:pt x="1250" y="870"/>
                    <a:pt x="1249" y="873"/>
                  </a:cubicBezTo>
                  <a:cubicBezTo>
                    <a:pt x="1249" y="875"/>
                    <a:pt x="1248" y="877"/>
                    <a:pt x="1248" y="879"/>
                  </a:cubicBezTo>
                  <a:cubicBezTo>
                    <a:pt x="1247" y="881"/>
                    <a:pt x="1246" y="882"/>
                    <a:pt x="1246" y="884"/>
                  </a:cubicBezTo>
                  <a:close/>
                  <a:moveTo>
                    <a:pt x="1068" y="1181"/>
                  </a:moveTo>
                  <a:cubicBezTo>
                    <a:pt x="1066" y="1184"/>
                    <a:pt x="1065" y="1183"/>
                    <a:pt x="1063" y="1184"/>
                  </a:cubicBezTo>
                  <a:cubicBezTo>
                    <a:pt x="1062" y="1183"/>
                    <a:pt x="1064" y="1181"/>
                    <a:pt x="1067" y="1179"/>
                  </a:cubicBezTo>
                  <a:lnTo>
                    <a:pt x="1068" y="1181"/>
                  </a:lnTo>
                  <a:close/>
                  <a:moveTo>
                    <a:pt x="1041" y="1200"/>
                  </a:moveTo>
                  <a:cubicBezTo>
                    <a:pt x="1042" y="1198"/>
                    <a:pt x="1048" y="1194"/>
                    <a:pt x="1049" y="1196"/>
                  </a:cubicBezTo>
                  <a:cubicBezTo>
                    <a:pt x="1048" y="1198"/>
                    <a:pt x="1042" y="1202"/>
                    <a:pt x="1041" y="1200"/>
                  </a:cubicBezTo>
                  <a:close/>
                  <a:moveTo>
                    <a:pt x="1014" y="1223"/>
                  </a:moveTo>
                  <a:cubicBezTo>
                    <a:pt x="1009" y="1226"/>
                    <a:pt x="1005" y="1226"/>
                    <a:pt x="1000" y="1227"/>
                  </a:cubicBezTo>
                  <a:cubicBezTo>
                    <a:pt x="1001" y="1225"/>
                    <a:pt x="1004" y="1223"/>
                    <a:pt x="1007" y="1222"/>
                  </a:cubicBezTo>
                  <a:cubicBezTo>
                    <a:pt x="1010" y="1221"/>
                    <a:pt x="1013" y="1221"/>
                    <a:pt x="1014" y="1223"/>
                  </a:cubicBezTo>
                  <a:close/>
                  <a:moveTo>
                    <a:pt x="974" y="1244"/>
                  </a:moveTo>
                  <a:cubicBezTo>
                    <a:pt x="971" y="1244"/>
                    <a:pt x="968" y="1245"/>
                    <a:pt x="964" y="1248"/>
                  </a:cubicBezTo>
                  <a:cubicBezTo>
                    <a:pt x="962" y="1243"/>
                    <a:pt x="972" y="1242"/>
                    <a:pt x="977" y="1238"/>
                  </a:cubicBezTo>
                  <a:cubicBezTo>
                    <a:pt x="976" y="1240"/>
                    <a:pt x="973" y="1242"/>
                    <a:pt x="974" y="1244"/>
                  </a:cubicBezTo>
                  <a:close/>
                  <a:moveTo>
                    <a:pt x="1207" y="989"/>
                  </a:moveTo>
                  <a:cubicBezTo>
                    <a:pt x="1206" y="992"/>
                    <a:pt x="1204" y="994"/>
                    <a:pt x="1202" y="993"/>
                  </a:cubicBezTo>
                  <a:cubicBezTo>
                    <a:pt x="1204" y="989"/>
                    <a:pt x="1205" y="986"/>
                    <a:pt x="1207" y="989"/>
                  </a:cubicBezTo>
                  <a:close/>
                  <a:moveTo>
                    <a:pt x="925" y="1263"/>
                  </a:moveTo>
                  <a:cubicBezTo>
                    <a:pt x="927" y="1261"/>
                    <a:pt x="929" y="1260"/>
                    <a:pt x="933" y="1258"/>
                  </a:cubicBezTo>
                  <a:cubicBezTo>
                    <a:pt x="934" y="1259"/>
                    <a:pt x="935" y="1259"/>
                    <a:pt x="935" y="1260"/>
                  </a:cubicBezTo>
                  <a:cubicBezTo>
                    <a:pt x="933" y="1263"/>
                    <a:pt x="928" y="1263"/>
                    <a:pt x="925" y="1263"/>
                  </a:cubicBezTo>
                  <a:close/>
                  <a:moveTo>
                    <a:pt x="923" y="1266"/>
                  </a:moveTo>
                  <a:cubicBezTo>
                    <a:pt x="919" y="1268"/>
                    <a:pt x="918" y="1267"/>
                    <a:pt x="915" y="1268"/>
                  </a:cubicBezTo>
                  <a:cubicBezTo>
                    <a:pt x="915" y="1266"/>
                    <a:pt x="924" y="1263"/>
                    <a:pt x="923" y="1266"/>
                  </a:cubicBezTo>
                  <a:close/>
                  <a:moveTo>
                    <a:pt x="882" y="1281"/>
                  </a:moveTo>
                  <a:cubicBezTo>
                    <a:pt x="877" y="1283"/>
                    <a:pt x="872" y="1285"/>
                    <a:pt x="872" y="1282"/>
                  </a:cubicBezTo>
                  <a:cubicBezTo>
                    <a:pt x="876" y="1279"/>
                    <a:pt x="881" y="1277"/>
                    <a:pt x="882" y="1281"/>
                  </a:cubicBezTo>
                  <a:close/>
                  <a:moveTo>
                    <a:pt x="773" y="1302"/>
                  </a:moveTo>
                  <a:cubicBezTo>
                    <a:pt x="765" y="1309"/>
                    <a:pt x="760" y="1298"/>
                    <a:pt x="773" y="1302"/>
                  </a:cubicBezTo>
                  <a:close/>
                  <a:moveTo>
                    <a:pt x="752" y="1306"/>
                  </a:moveTo>
                  <a:cubicBezTo>
                    <a:pt x="749" y="1307"/>
                    <a:pt x="747" y="1306"/>
                    <a:pt x="746" y="1305"/>
                  </a:cubicBezTo>
                  <a:cubicBezTo>
                    <a:pt x="744" y="1304"/>
                    <a:pt x="744" y="1303"/>
                    <a:pt x="743" y="1301"/>
                  </a:cubicBezTo>
                  <a:cubicBezTo>
                    <a:pt x="751" y="1300"/>
                    <a:pt x="752" y="1302"/>
                    <a:pt x="752" y="1306"/>
                  </a:cubicBezTo>
                  <a:close/>
                  <a:moveTo>
                    <a:pt x="811" y="1297"/>
                  </a:moveTo>
                  <a:cubicBezTo>
                    <a:pt x="809" y="1294"/>
                    <a:pt x="812" y="1292"/>
                    <a:pt x="817" y="1292"/>
                  </a:cubicBezTo>
                  <a:cubicBezTo>
                    <a:pt x="819" y="1295"/>
                    <a:pt x="815" y="1296"/>
                    <a:pt x="811" y="1297"/>
                  </a:cubicBezTo>
                  <a:close/>
                  <a:moveTo>
                    <a:pt x="718" y="1306"/>
                  </a:moveTo>
                  <a:cubicBezTo>
                    <a:pt x="715" y="1306"/>
                    <a:pt x="711" y="1306"/>
                    <a:pt x="709" y="1305"/>
                  </a:cubicBezTo>
                  <a:cubicBezTo>
                    <a:pt x="709" y="1303"/>
                    <a:pt x="721" y="1302"/>
                    <a:pt x="718" y="1306"/>
                  </a:cubicBezTo>
                  <a:close/>
                  <a:moveTo>
                    <a:pt x="650" y="1301"/>
                  </a:moveTo>
                  <a:cubicBezTo>
                    <a:pt x="648" y="1302"/>
                    <a:pt x="636" y="1301"/>
                    <a:pt x="638" y="1298"/>
                  </a:cubicBezTo>
                  <a:cubicBezTo>
                    <a:pt x="644" y="1298"/>
                    <a:pt x="647" y="1299"/>
                    <a:pt x="650" y="1301"/>
                  </a:cubicBezTo>
                  <a:close/>
                  <a:moveTo>
                    <a:pt x="626" y="1299"/>
                  </a:moveTo>
                  <a:cubicBezTo>
                    <a:pt x="622" y="1298"/>
                    <a:pt x="619" y="1298"/>
                    <a:pt x="619" y="1295"/>
                  </a:cubicBezTo>
                  <a:cubicBezTo>
                    <a:pt x="622" y="1296"/>
                    <a:pt x="623" y="1295"/>
                    <a:pt x="625" y="1295"/>
                  </a:cubicBezTo>
                  <a:cubicBezTo>
                    <a:pt x="626" y="1296"/>
                    <a:pt x="627" y="1297"/>
                    <a:pt x="626" y="1299"/>
                  </a:cubicBezTo>
                  <a:close/>
                  <a:moveTo>
                    <a:pt x="605" y="1292"/>
                  </a:moveTo>
                  <a:cubicBezTo>
                    <a:pt x="610" y="1292"/>
                    <a:pt x="611" y="1294"/>
                    <a:pt x="613" y="1295"/>
                  </a:cubicBezTo>
                  <a:cubicBezTo>
                    <a:pt x="611" y="1297"/>
                    <a:pt x="602" y="1296"/>
                    <a:pt x="605" y="1292"/>
                  </a:cubicBezTo>
                  <a:close/>
                  <a:moveTo>
                    <a:pt x="504" y="1262"/>
                  </a:moveTo>
                  <a:cubicBezTo>
                    <a:pt x="504" y="1261"/>
                    <a:pt x="505" y="1261"/>
                    <a:pt x="506" y="1260"/>
                  </a:cubicBezTo>
                  <a:cubicBezTo>
                    <a:pt x="515" y="1265"/>
                    <a:pt x="524" y="1265"/>
                    <a:pt x="525" y="1271"/>
                  </a:cubicBezTo>
                  <a:cubicBezTo>
                    <a:pt x="522" y="1273"/>
                    <a:pt x="523" y="1270"/>
                    <a:pt x="521" y="1269"/>
                  </a:cubicBezTo>
                  <a:cubicBezTo>
                    <a:pt x="518" y="1268"/>
                    <a:pt x="515" y="1267"/>
                    <a:pt x="512" y="1266"/>
                  </a:cubicBezTo>
                  <a:cubicBezTo>
                    <a:pt x="509" y="1265"/>
                    <a:pt x="506" y="1263"/>
                    <a:pt x="504" y="1262"/>
                  </a:cubicBezTo>
                  <a:close/>
                  <a:moveTo>
                    <a:pt x="372" y="1187"/>
                  </a:moveTo>
                  <a:cubicBezTo>
                    <a:pt x="368" y="1183"/>
                    <a:pt x="373" y="1184"/>
                    <a:pt x="375" y="1184"/>
                  </a:cubicBezTo>
                  <a:cubicBezTo>
                    <a:pt x="377" y="1187"/>
                    <a:pt x="383" y="1191"/>
                    <a:pt x="382" y="1194"/>
                  </a:cubicBezTo>
                  <a:cubicBezTo>
                    <a:pt x="376" y="1191"/>
                    <a:pt x="375" y="1185"/>
                    <a:pt x="372" y="1187"/>
                  </a:cubicBezTo>
                  <a:close/>
                  <a:moveTo>
                    <a:pt x="354" y="1172"/>
                  </a:moveTo>
                  <a:cubicBezTo>
                    <a:pt x="356" y="1169"/>
                    <a:pt x="369" y="1179"/>
                    <a:pt x="367" y="1182"/>
                  </a:cubicBezTo>
                  <a:cubicBezTo>
                    <a:pt x="361" y="1178"/>
                    <a:pt x="360" y="1177"/>
                    <a:pt x="354" y="1172"/>
                  </a:cubicBezTo>
                  <a:close/>
                  <a:moveTo>
                    <a:pt x="1152" y="1057"/>
                  </a:moveTo>
                  <a:cubicBezTo>
                    <a:pt x="1152" y="1054"/>
                    <a:pt x="1154" y="1052"/>
                    <a:pt x="1156" y="1049"/>
                  </a:cubicBezTo>
                  <a:cubicBezTo>
                    <a:pt x="1158" y="1051"/>
                    <a:pt x="1154" y="1056"/>
                    <a:pt x="1152" y="1057"/>
                  </a:cubicBezTo>
                  <a:close/>
                  <a:moveTo>
                    <a:pt x="944" y="1208"/>
                  </a:moveTo>
                  <a:cubicBezTo>
                    <a:pt x="944" y="1210"/>
                    <a:pt x="938" y="1212"/>
                    <a:pt x="935" y="1214"/>
                  </a:cubicBezTo>
                  <a:cubicBezTo>
                    <a:pt x="933" y="1212"/>
                    <a:pt x="936" y="1212"/>
                    <a:pt x="936" y="1212"/>
                  </a:cubicBezTo>
                  <a:cubicBezTo>
                    <a:pt x="937" y="1211"/>
                    <a:pt x="940" y="1207"/>
                    <a:pt x="944" y="1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</p:grpSp>
      <p:pic>
        <p:nvPicPr>
          <p:cNvPr id="227" name="Picture 6" descr="Icon&#10;&#10;Description automatically generated">
            <a:extLst>
              <a:ext uri="{FF2B5EF4-FFF2-40B4-BE49-F238E27FC236}">
                <a16:creationId xmlns:a16="http://schemas.microsoft.com/office/drawing/2014/main" xmlns="" id="{E7EAD842-3E50-421C-AF30-8F08364924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9879">
            <a:off x="1149812" y="3506008"/>
            <a:ext cx="1097280" cy="1097280"/>
          </a:xfrm>
          <a:prstGeom prst="rect">
            <a:avLst/>
          </a:prstGeom>
        </p:spPr>
      </p:pic>
      <p:grpSp>
        <p:nvGrpSpPr>
          <p:cNvPr id="2" name="مجموعة 1"/>
          <p:cNvGrpSpPr/>
          <p:nvPr/>
        </p:nvGrpSpPr>
        <p:grpSpPr>
          <a:xfrm>
            <a:off x="10664925" y="606637"/>
            <a:ext cx="7699275" cy="1662323"/>
            <a:chOff x="10664925" y="606637"/>
            <a:chExt cx="7699275" cy="1662323"/>
          </a:xfrm>
        </p:grpSpPr>
        <p:sp>
          <p:nvSpPr>
            <p:cNvPr id="144" name="Arrow: Pentagon 60">
              <a:extLst>
                <a:ext uri="{FF2B5EF4-FFF2-40B4-BE49-F238E27FC236}">
                  <a16:creationId xmlns:a16="http://schemas.microsoft.com/office/drawing/2014/main" xmlns="" id="{203E1544-D326-4613-BE82-E22C30881CC0}"/>
                </a:ext>
              </a:extLst>
            </p:cNvPr>
            <p:cNvSpPr/>
            <p:nvPr/>
          </p:nvSpPr>
          <p:spPr>
            <a:xfrm flipH="1">
              <a:off x="10664925" y="606637"/>
              <a:ext cx="7567769" cy="1662323"/>
            </a:xfrm>
            <a:custGeom>
              <a:avLst/>
              <a:gdLst>
                <a:gd name="connsiteX0" fmla="*/ 0 w 1924931"/>
                <a:gd name="connsiteY0" fmla="*/ 0 h 531361"/>
                <a:gd name="connsiteX1" fmla="*/ 569676 w 1924931"/>
                <a:gd name="connsiteY1" fmla="*/ 0 h 531361"/>
                <a:gd name="connsiteX2" fmla="*/ 1106167 w 1924931"/>
                <a:gd name="connsiteY2" fmla="*/ 0 h 531361"/>
                <a:gd name="connsiteX3" fmla="*/ 1659251 w 1924931"/>
                <a:gd name="connsiteY3" fmla="*/ 0 h 531361"/>
                <a:gd name="connsiteX4" fmla="*/ 1924931 w 1924931"/>
                <a:gd name="connsiteY4" fmla="*/ 265681 h 531361"/>
                <a:gd name="connsiteX5" fmla="*/ 1659251 w 1924931"/>
                <a:gd name="connsiteY5" fmla="*/ 531361 h 531361"/>
                <a:gd name="connsiteX6" fmla="*/ 1089575 w 1924931"/>
                <a:gd name="connsiteY6" fmla="*/ 531361 h 531361"/>
                <a:gd name="connsiteX7" fmla="*/ 586269 w 1924931"/>
                <a:gd name="connsiteY7" fmla="*/ 531361 h 531361"/>
                <a:gd name="connsiteX8" fmla="*/ 0 w 1924931"/>
                <a:gd name="connsiteY8" fmla="*/ 531361 h 531361"/>
                <a:gd name="connsiteX9" fmla="*/ 0 w 1924931"/>
                <a:gd name="connsiteY9" fmla="*/ 0 h 53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24931" h="531361" fill="none" extrusionOk="0">
                  <a:moveTo>
                    <a:pt x="0" y="0"/>
                  </a:moveTo>
                  <a:cubicBezTo>
                    <a:pt x="127101" y="-36989"/>
                    <a:pt x="341281" y="24143"/>
                    <a:pt x="569676" y="0"/>
                  </a:cubicBezTo>
                  <a:cubicBezTo>
                    <a:pt x="798071" y="-24143"/>
                    <a:pt x="909731" y="18816"/>
                    <a:pt x="1106167" y="0"/>
                  </a:cubicBezTo>
                  <a:cubicBezTo>
                    <a:pt x="1302603" y="-18816"/>
                    <a:pt x="1420232" y="41826"/>
                    <a:pt x="1659251" y="0"/>
                  </a:cubicBezTo>
                  <a:cubicBezTo>
                    <a:pt x="1759993" y="77520"/>
                    <a:pt x="1795311" y="178440"/>
                    <a:pt x="1924931" y="265681"/>
                  </a:cubicBezTo>
                  <a:cubicBezTo>
                    <a:pt x="1853332" y="376693"/>
                    <a:pt x="1767676" y="401812"/>
                    <a:pt x="1659251" y="531361"/>
                  </a:cubicBezTo>
                  <a:cubicBezTo>
                    <a:pt x="1435265" y="564287"/>
                    <a:pt x="1291132" y="476702"/>
                    <a:pt x="1089575" y="531361"/>
                  </a:cubicBezTo>
                  <a:cubicBezTo>
                    <a:pt x="888018" y="586020"/>
                    <a:pt x="804914" y="498899"/>
                    <a:pt x="586269" y="531361"/>
                  </a:cubicBezTo>
                  <a:cubicBezTo>
                    <a:pt x="367624" y="563823"/>
                    <a:pt x="126044" y="517637"/>
                    <a:pt x="0" y="531361"/>
                  </a:cubicBezTo>
                  <a:cubicBezTo>
                    <a:pt x="-28973" y="324540"/>
                    <a:pt x="7127" y="117919"/>
                    <a:pt x="0" y="0"/>
                  </a:cubicBezTo>
                  <a:close/>
                </a:path>
                <a:path w="1924931" h="531361" stroke="0" extrusionOk="0">
                  <a:moveTo>
                    <a:pt x="0" y="0"/>
                  </a:moveTo>
                  <a:cubicBezTo>
                    <a:pt x="111021" y="-22804"/>
                    <a:pt x="295178" y="33210"/>
                    <a:pt x="519899" y="0"/>
                  </a:cubicBezTo>
                  <a:cubicBezTo>
                    <a:pt x="744620" y="-33210"/>
                    <a:pt x="829686" y="34801"/>
                    <a:pt x="1023205" y="0"/>
                  </a:cubicBezTo>
                  <a:cubicBezTo>
                    <a:pt x="1216724" y="-34801"/>
                    <a:pt x="1439096" y="72013"/>
                    <a:pt x="1659251" y="0"/>
                  </a:cubicBezTo>
                  <a:cubicBezTo>
                    <a:pt x="1738491" y="43948"/>
                    <a:pt x="1782892" y="180993"/>
                    <a:pt x="1924931" y="265681"/>
                  </a:cubicBezTo>
                  <a:cubicBezTo>
                    <a:pt x="1823167" y="377562"/>
                    <a:pt x="1743757" y="443758"/>
                    <a:pt x="1659251" y="531361"/>
                  </a:cubicBezTo>
                  <a:cubicBezTo>
                    <a:pt x="1471431" y="582985"/>
                    <a:pt x="1317189" y="470090"/>
                    <a:pt x="1106167" y="531361"/>
                  </a:cubicBezTo>
                  <a:cubicBezTo>
                    <a:pt x="895145" y="592632"/>
                    <a:pt x="747483" y="505036"/>
                    <a:pt x="586269" y="531361"/>
                  </a:cubicBezTo>
                  <a:cubicBezTo>
                    <a:pt x="425055" y="557686"/>
                    <a:pt x="248064" y="487539"/>
                    <a:pt x="0" y="531361"/>
                  </a:cubicBezTo>
                  <a:cubicBezTo>
                    <a:pt x="-5650" y="325162"/>
                    <a:pt x="55277" y="217744"/>
                    <a:pt x="0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  <a:alpha val="70000"/>
              </a:schemeClr>
            </a:solidFill>
            <a:ln>
              <a:solidFill>
                <a:schemeClr val="accent1">
                  <a:lumMod val="2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194249679">
                    <a:prstGeom prst="homePlat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/>
            <a:p>
              <a:pPr algn="ctr"/>
              <a:endParaRPr lang="x-none" sz="36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endParaRPr>
            </a:p>
          </p:txBody>
        </p:sp>
        <p:sp>
          <p:nvSpPr>
            <p:cNvPr id="182" name="TextBox 42"/>
            <p:cNvSpPr txBox="1">
              <a:spLocks noChangeArrowheads="1"/>
            </p:cNvSpPr>
            <p:nvPr/>
          </p:nvSpPr>
          <p:spPr bwMode="auto">
            <a:xfrm>
              <a:off x="12532452" y="632073"/>
              <a:ext cx="5831748" cy="1615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37160" tIns="68580" rIns="137160" bIns="68580">
              <a:spAutoFit/>
            </a:bodyPr>
            <a:lstStyle/>
            <a:p>
              <a:r>
                <a:rPr lang="ar-SA" altLang="zh-CN" sz="4800" spc="-84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</a:rPr>
                <a:t>الفصل </a:t>
              </a:r>
              <a:r>
                <a:rPr lang="ar-SA" altLang="zh-CN" sz="4800" spc="-84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</a:rPr>
                <a:t>الخامس: </a:t>
              </a:r>
              <a:endParaRPr lang="ar-SA" altLang="zh-CN" sz="4800" spc="-84" dirty="0">
                <a:solidFill>
                  <a:srgbClr val="CC3399"/>
                </a:solidFill>
                <a:latin typeface="Khalid Art bold"/>
                <a:ea typeface="Khalid Art bold"/>
                <a:cs typeface="PT Bold Heading" pitchFamily="2" charset="-78"/>
              </a:endParaRPr>
            </a:p>
            <a:p>
              <a:r>
                <a:rPr lang="ar-SA" altLang="zh-CN" sz="4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Medium" panose="00000600000000000000" pitchFamily="2" charset="0"/>
                  <a:ea typeface="字酷堂黄楷体(个人非商业版)" panose="02010609030101010101" pitchFamily="49" charset="-122"/>
                  <a:cs typeface="Montserrat Medium" panose="00000600000000000000" pitchFamily="2" charset="0"/>
                </a:rPr>
                <a:t>ا</a:t>
              </a:r>
              <a:r>
                <a:rPr lang="ar-SA" altLang="zh-CN" sz="4800" spc="-84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</a:rPr>
                <a:t>لاعداد حتى </a:t>
              </a:r>
              <a:r>
                <a:rPr lang="ar-SA" altLang="zh-CN" sz="4800" spc="-84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</a:rPr>
                <a:t>20</a:t>
              </a:r>
              <a:endParaRPr lang="en-US" altLang="zh-CN" sz="4800" spc="-84" dirty="0">
                <a:solidFill>
                  <a:srgbClr val="9933FF"/>
                </a:solidFill>
                <a:latin typeface="Khalid Art bold"/>
                <a:ea typeface="Khalid Art bold"/>
                <a:cs typeface="PT Bold Heading" pitchFamily="2" charset="-78"/>
              </a:endParaRPr>
            </a:p>
          </p:txBody>
        </p:sp>
      </p:grpSp>
      <p:pic>
        <p:nvPicPr>
          <p:cNvPr id="183" name="图片 2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982" y="651555"/>
            <a:ext cx="1341618" cy="1215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1" name="Google Shape;300;p37">
            <a:extLst>
              <a:ext uri="{FF2B5EF4-FFF2-40B4-BE49-F238E27FC236}">
                <a16:creationId xmlns="" xmlns:a16="http://schemas.microsoft.com/office/drawing/2014/main" id="{F5EB1318-0A3B-458F-92D0-E90764AAF601}"/>
              </a:ext>
            </a:extLst>
          </p:cNvPr>
          <p:cNvGrpSpPr/>
          <p:nvPr/>
        </p:nvGrpSpPr>
        <p:grpSpPr>
          <a:xfrm rot="2352217">
            <a:off x="16195881" y="180293"/>
            <a:ext cx="1651304" cy="1741761"/>
            <a:chOff x="-1" y="0"/>
            <a:chExt cx="598437" cy="643172"/>
          </a:xfrm>
        </p:grpSpPr>
        <p:sp>
          <p:nvSpPr>
            <p:cNvPr id="62" name="Google Shape;301;p37">
              <a:extLst>
                <a:ext uri="{FF2B5EF4-FFF2-40B4-BE49-F238E27FC236}">
                  <a16:creationId xmlns="" xmlns:a16="http://schemas.microsoft.com/office/drawing/2014/main" id="{D08360A3-BCDF-4A59-87A8-CB7266942556}"/>
                </a:ext>
              </a:extLst>
            </p:cNvPr>
            <p:cNvSpPr/>
            <p:nvPr/>
          </p:nvSpPr>
          <p:spPr>
            <a:xfrm>
              <a:off x="130736" y="128663"/>
              <a:ext cx="467700" cy="514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3" name="Google Shape;302;p37">
              <a:extLst>
                <a:ext uri="{FF2B5EF4-FFF2-40B4-BE49-F238E27FC236}">
                  <a16:creationId xmlns="" xmlns:a16="http://schemas.microsoft.com/office/drawing/2014/main" id="{68BFEDB5-423D-4836-975B-344D816C83BF}"/>
                </a:ext>
              </a:extLst>
            </p:cNvPr>
            <p:cNvSpPr/>
            <p:nvPr/>
          </p:nvSpPr>
          <p:spPr>
            <a:xfrm>
              <a:off x="510242" y="189900"/>
              <a:ext cx="58464" cy="4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4" name="Google Shape;303;p37">
              <a:extLst>
                <a:ext uri="{FF2B5EF4-FFF2-40B4-BE49-F238E27FC236}">
                  <a16:creationId xmlns="" xmlns:a16="http://schemas.microsoft.com/office/drawing/2014/main" id="{2A74FB38-6D03-41DA-B5B0-787A01C24467}"/>
                </a:ext>
              </a:extLst>
            </p:cNvPr>
            <p:cNvSpPr/>
            <p:nvPr/>
          </p:nvSpPr>
          <p:spPr>
            <a:xfrm>
              <a:off x="429155" y="88900"/>
              <a:ext cx="47316" cy="49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04;p37">
              <a:extLst>
                <a:ext uri="{FF2B5EF4-FFF2-40B4-BE49-F238E27FC236}">
                  <a16:creationId xmlns="" xmlns:a16="http://schemas.microsoft.com/office/drawing/2014/main" id="{E5ADDF23-52BF-432E-AAE6-D1D549D07D8A}"/>
                </a:ext>
              </a:extLst>
            </p:cNvPr>
            <p:cNvSpPr/>
            <p:nvPr/>
          </p:nvSpPr>
          <p:spPr>
            <a:xfrm>
              <a:off x="296086" y="0"/>
              <a:ext cx="29858" cy="64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05;p37">
              <a:extLst>
                <a:ext uri="{FF2B5EF4-FFF2-40B4-BE49-F238E27FC236}">
                  <a16:creationId xmlns="" xmlns:a16="http://schemas.microsoft.com/office/drawing/2014/main" id="{7B8069D0-E0E9-4C5E-BF2A-1CCD3992F8C8}"/>
                </a:ext>
              </a:extLst>
            </p:cNvPr>
            <p:cNvSpPr/>
            <p:nvPr/>
          </p:nvSpPr>
          <p:spPr>
            <a:xfrm>
              <a:off x="128136" y="45950"/>
              <a:ext cx="52106" cy="6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06;p37">
              <a:extLst>
                <a:ext uri="{FF2B5EF4-FFF2-40B4-BE49-F238E27FC236}">
                  <a16:creationId xmlns="" xmlns:a16="http://schemas.microsoft.com/office/drawing/2014/main" id="{FBBE30C0-8323-4113-AF03-30E35BAAC619}"/>
                </a:ext>
              </a:extLst>
            </p:cNvPr>
            <p:cNvSpPr/>
            <p:nvPr/>
          </p:nvSpPr>
          <p:spPr>
            <a:xfrm>
              <a:off x="51078" y="140215"/>
              <a:ext cx="59313" cy="45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07;p37">
              <a:extLst>
                <a:ext uri="{FF2B5EF4-FFF2-40B4-BE49-F238E27FC236}">
                  <a16:creationId xmlns="" xmlns:a16="http://schemas.microsoft.com/office/drawing/2014/main" id="{4F05A22B-ED88-49CC-804A-3ECE7919C317}"/>
                </a:ext>
              </a:extLst>
            </p:cNvPr>
            <p:cNvSpPr/>
            <p:nvPr/>
          </p:nvSpPr>
          <p:spPr>
            <a:xfrm>
              <a:off x="-1" y="298661"/>
              <a:ext cx="65189" cy="3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9" name="Google Shape;308;p37">
              <a:extLst>
                <a:ext uri="{FF2B5EF4-FFF2-40B4-BE49-F238E27FC236}">
                  <a16:creationId xmlns="" xmlns:a16="http://schemas.microsoft.com/office/drawing/2014/main" id="{309B20C5-650F-4407-A273-D2689E9F8523}"/>
                </a:ext>
              </a:extLst>
            </p:cNvPr>
            <p:cNvSpPr/>
            <p:nvPr/>
          </p:nvSpPr>
          <p:spPr>
            <a:xfrm>
              <a:off x="76022" y="410810"/>
              <a:ext cx="50965" cy="3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0" name="Google Shape;309;p37">
              <a:extLst>
                <a:ext uri="{FF2B5EF4-FFF2-40B4-BE49-F238E27FC236}">
                  <a16:creationId xmlns="" xmlns:a16="http://schemas.microsoft.com/office/drawing/2014/main" id="{6B04F60A-41C8-4FD2-8546-ADDB899956EA}"/>
                </a:ext>
              </a:extLst>
            </p:cNvPr>
            <p:cNvSpPr/>
            <p:nvPr/>
          </p:nvSpPr>
          <p:spPr>
            <a:xfrm>
              <a:off x="182057" y="514810"/>
              <a:ext cx="30627" cy="41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1" name="Google Shape;311;p37">
              <a:extLst>
                <a:ext uri="{FF2B5EF4-FFF2-40B4-BE49-F238E27FC236}">
                  <a16:creationId xmlns="" xmlns:a16="http://schemas.microsoft.com/office/drawing/2014/main" id="{6F596E5E-452D-4FC1-BB75-892B9091F8EE}"/>
                </a:ext>
              </a:extLst>
            </p:cNvPr>
            <p:cNvSpPr/>
            <p:nvPr/>
          </p:nvSpPr>
          <p:spPr>
            <a:xfrm>
              <a:off x="521945" y="312232"/>
              <a:ext cx="54217" cy="25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pic>
        <p:nvPicPr>
          <p:cNvPr id="150" name="Picture 10" descr="https://i.pinimg.com/originals/4b/68/89/4b6889ff8d583931e111ce89d193f298.gif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2151">
            <a:off x="6512025" y="719881"/>
            <a:ext cx="3305480" cy="402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06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0" dur="10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  <p:bldP spid="148" grpId="1" animBg="1"/>
      <p:bldP spid="191" grpId="0" animBg="1"/>
      <p:bldP spid="192" grpId="0" animBg="1"/>
      <p:bldP spid="72" grpId="0"/>
      <p:bldP spid="145" grpId="0"/>
      <p:bldP spid="146" grpId="0"/>
      <p:bldP spid="147" grpId="0"/>
      <p:bldP spid="164" grpId="0"/>
      <p:bldP spid="18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43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130921"/>
            <a:ext cx="9906000" cy="6117303"/>
          </a:xfrm>
          <a:prstGeom prst="rect">
            <a:avLst/>
          </a:prstGeom>
          <a:noFill/>
          <a:ln w="127000" cap="flat" cmpd="sng">
            <a:solidFill>
              <a:schemeClr val="accent4">
                <a:lumMod val="60000"/>
                <a:lumOff val="40000"/>
                <a:alpha val="54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4" name="Google Shape;394;p43"/>
          <p:cNvPicPr preferRelativeResize="0"/>
          <p:nvPr/>
        </p:nvPicPr>
        <p:blipFill rotWithShape="1">
          <a:blip r:embed="rId5">
            <a:alphaModFix/>
          </a:blip>
          <a:srcRect t="10938" r="3540" b="2861"/>
          <a:stretch/>
        </p:blipFill>
        <p:spPr>
          <a:xfrm rot="-390103">
            <a:off x="3788956" y="-374251"/>
            <a:ext cx="9910242" cy="6920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3">
            <a:hlinkClick r:id="" action="ppaction://noaction"/>
          </p:cNvPr>
          <p:cNvPicPr preferRelativeResize="0"/>
          <p:nvPr/>
        </p:nvPicPr>
        <p:blipFill rotWithShape="1">
          <a:blip r:embed="rId6">
            <a:alphaModFix/>
          </a:blip>
          <a:srcRect l="32005" t="19826" r="39798" b="9790"/>
          <a:stretch/>
        </p:blipFill>
        <p:spPr>
          <a:xfrm rot="-5400000">
            <a:off x="-73349" y="-1063961"/>
            <a:ext cx="2277696" cy="4264598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3">
            <a:hlinkClick r:id="" action="ppaction://noaction"/>
          </p:cNvPr>
          <p:cNvSpPr/>
          <p:nvPr/>
        </p:nvSpPr>
        <p:spPr>
          <a:xfrm>
            <a:off x="-536112" y="25910"/>
            <a:ext cx="3670850" cy="1714452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AutoShape 2" descr="ورقة تدريب الدرس:عد المجموعات المتساوية | نجوى"/>
          <p:cNvSpPr>
            <a:spLocks noChangeAspect="1" noChangeArrowheads="1"/>
          </p:cNvSpPr>
          <p:nvPr/>
        </p:nvSpPr>
        <p:spPr bwMode="auto">
          <a:xfrm>
            <a:off x="17846676" y="-28892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76" tIns="91437" rIns="182876" bIns="91437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9" name="Rectangle 1">
            <a:extLst>
              <a:ext uri="{FF2B5EF4-FFF2-40B4-BE49-F238E27FC236}">
                <a16:creationId xmlns="" xmlns:a16="http://schemas.microsoft.com/office/drawing/2014/main" id="{96B18D14-EF10-4F53-A9D0-D16136FA3422}"/>
              </a:ext>
            </a:extLst>
          </p:cNvPr>
          <p:cNvSpPr/>
          <p:nvPr/>
        </p:nvSpPr>
        <p:spPr>
          <a:xfrm>
            <a:off x="144258" y="301489"/>
            <a:ext cx="204779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الثلاثاء</a:t>
            </a:r>
            <a:endParaRPr lang="en-US" sz="4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20" name="Rectangle 22">
            <a:extLst>
              <a:ext uri="{FF2B5EF4-FFF2-40B4-BE49-F238E27FC236}">
                <a16:creationId xmlns="" xmlns:a16="http://schemas.microsoft.com/office/drawing/2014/main" id="{6E4E3FB3-A538-4746-A2ED-B65F45765AFA}"/>
              </a:ext>
            </a:extLst>
          </p:cNvPr>
          <p:cNvSpPr/>
          <p:nvPr/>
        </p:nvSpPr>
        <p:spPr>
          <a:xfrm>
            <a:off x="-412092" y="876300"/>
            <a:ext cx="299960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17-5-1443هـ</a:t>
            </a:r>
            <a:endParaRPr lang="en-US" sz="41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16" name="组合 14">
            <a:extLst>
              <a:ext uri="{FF2B5EF4-FFF2-40B4-BE49-F238E27FC236}">
                <a16:creationId xmlns:a16="http://schemas.microsoft.com/office/drawing/2014/main" xmlns="" id="{5E1BC0BF-9180-4791-8D08-0F93A70CF6A7}"/>
              </a:ext>
            </a:extLst>
          </p:cNvPr>
          <p:cNvGrpSpPr/>
          <p:nvPr/>
        </p:nvGrpSpPr>
        <p:grpSpPr>
          <a:xfrm>
            <a:off x="11417152" y="368394"/>
            <a:ext cx="7632848" cy="1727106"/>
            <a:chOff x="539552" y="1988922"/>
            <a:chExt cx="3816424" cy="863553"/>
          </a:xfrm>
        </p:grpSpPr>
        <p:pic>
          <p:nvPicPr>
            <p:cNvPr id="17" name="图片 11">
              <a:extLst>
                <a:ext uri="{FF2B5EF4-FFF2-40B4-BE49-F238E27FC236}">
                  <a16:creationId xmlns:a16="http://schemas.microsoft.com/office/drawing/2014/main" xmlns="" id="{2366E363-BEE9-4945-99C0-EE440A09C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988922"/>
              <a:ext cx="3816424" cy="863553"/>
            </a:xfrm>
            <a:prstGeom prst="rect">
              <a:avLst/>
            </a:prstGeom>
          </p:spPr>
        </p:pic>
        <p:sp>
          <p:nvSpPr>
            <p:cNvPr id="18" name="Freeform: Shape 25">
              <a:extLst>
                <a:ext uri="{FF2B5EF4-FFF2-40B4-BE49-F238E27FC236}">
                  <a16:creationId xmlns:a16="http://schemas.microsoft.com/office/drawing/2014/main" xmlns="" id="{9CD5C539-B03C-420C-9ED1-C10056242D7B}"/>
                </a:ext>
              </a:extLst>
            </p:cNvPr>
            <p:cNvSpPr/>
            <p:nvPr/>
          </p:nvSpPr>
          <p:spPr bwMode="auto">
            <a:xfrm>
              <a:off x="971599" y="2134846"/>
              <a:ext cx="2754306" cy="540060"/>
            </a:xfrm>
            <a:custGeom>
              <a:avLst/>
              <a:gdLst>
                <a:gd name="connsiteX0" fmla="*/ 0 w 3672408"/>
                <a:gd name="connsiteY0" fmla="*/ 0 h 720080"/>
                <a:gd name="connsiteX1" fmla="*/ 3312368 w 3672408"/>
                <a:gd name="connsiteY1" fmla="*/ 0 h 720080"/>
                <a:gd name="connsiteX2" fmla="*/ 3672408 w 3672408"/>
                <a:gd name="connsiteY2" fmla="*/ 360040 h 720080"/>
                <a:gd name="connsiteX3" fmla="*/ 3312368 w 3672408"/>
                <a:gd name="connsiteY3" fmla="*/ 720080 h 720080"/>
                <a:gd name="connsiteX4" fmla="*/ 0 w 3672408"/>
                <a:gd name="connsiteY4" fmla="*/ 720080 h 720080"/>
                <a:gd name="connsiteX5" fmla="*/ 0 w 3672408"/>
                <a:gd name="connsiteY5" fmla="*/ 0 h 7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72408" h="720080">
                  <a:moveTo>
                    <a:pt x="0" y="0"/>
                  </a:moveTo>
                  <a:lnTo>
                    <a:pt x="3312368" y="0"/>
                  </a:lnTo>
                  <a:cubicBezTo>
                    <a:pt x="3511213" y="0"/>
                    <a:pt x="3672408" y="161195"/>
                    <a:pt x="3672408" y="360040"/>
                  </a:cubicBezTo>
                  <a:cubicBezTo>
                    <a:pt x="3672408" y="558885"/>
                    <a:pt x="3511213" y="720080"/>
                    <a:pt x="3312368" y="720080"/>
                  </a:cubicBezTo>
                  <a:lnTo>
                    <a:pt x="0" y="72008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ar-SA" altLang="zh-CN" sz="8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PT Bold Heading" pitchFamily="2" charset="-78"/>
                </a:rPr>
                <a:t>فكرة الدرس </a:t>
              </a:r>
              <a:endParaRPr lang="zh-CN" altLang="en-US" sz="8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endParaRPr>
            </a:p>
          </p:txBody>
        </p:sp>
      </p:grpSp>
      <p:sp>
        <p:nvSpPr>
          <p:cNvPr id="21" name="Freeform: Shape 51">
            <a:extLst>
              <a:ext uri="{FF2B5EF4-FFF2-40B4-BE49-F238E27FC236}">
                <a16:creationId xmlns:a16="http://schemas.microsoft.com/office/drawing/2014/main" xmlns="" id="{03D00B63-FE2E-44CD-BC7B-D4593911C090}"/>
              </a:ext>
            </a:extLst>
          </p:cNvPr>
          <p:cNvSpPr/>
          <p:nvPr/>
        </p:nvSpPr>
        <p:spPr bwMode="auto">
          <a:xfrm rot="21224673">
            <a:off x="5943600" y="1410068"/>
            <a:ext cx="6663156" cy="2819032"/>
          </a:xfrm>
          <a:custGeom>
            <a:avLst/>
            <a:gdLst>
              <a:gd name="connsiteX0" fmla="*/ 186024 w 3528392"/>
              <a:gd name="connsiteY0" fmla="*/ 0 h 906134"/>
              <a:gd name="connsiteX1" fmla="*/ 3342368 w 3528392"/>
              <a:gd name="connsiteY1" fmla="*/ 0 h 906134"/>
              <a:gd name="connsiteX2" fmla="*/ 3528392 w 3528392"/>
              <a:gd name="connsiteY2" fmla="*/ 186024 h 906134"/>
              <a:gd name="connsiteX3" fmla="*/ 3528392 w 3528392"/>
              <a:gd name="connsiteY3" fmla="*/ 906134 h 906134"/>
              <a:gd name="connsiteX4" fmla="*/ 0 w 3528392"/>
              <a:gd name="connsiteY4" fmla="*/ 906134 h 906134"/>
              <a:gd name="connsiteX5" fmla="*/ 0 w 3528392"/>
              <a:gd name="connsiteY5" fmla="*/ 186024 h 906134"/>
              <a:gd name="connsiteX6" fmla="*/ 186024 w 3528392"/>
              <a:gd name="connsiteY6" fmla="*/ 0 h 9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8392" h="906134">
                <a:moveTo>
                  <a:pt x="186024" y="0"/>
                </a:moveTo>
                <a:lnTo>
                  <a:pt x="3342368" y="0"/>
                </a:lnTo>
                <a:cubicBezTo>
                  <a:pt x="3445106" y="0"/>
                  <a:pt x="3528392" y="83286"/>
                  <a:pt x="3528392" y="186024"/>
                </a:cubicBezTo>
                <a:lnTo>
                  <a:pt x="3528392" y="906134"/>
                </a:lnTo>
                <a:lnTo>
                  <a:pt x="0" y="906134"/>
                </a:lnTo>
                <a:lnTo>
                  <a:pt x="0" y="186024"/>
                </a:lnTo>
                <a:cubicBezTo>
                  <a:pt x="0" y="83286"/>
                  <a:pt x="83286" y="0"/>
                  <a:pt x="186024" y="0"/>
                </a:cubicBezTo>
                <a:close/>
              </a:path>
            </a:pathLst>
          </a:custGeom>
          <a:noFill/>
          <a:ln w="19050">
            <a:noFill/>
            <a:round/>
            <a:headEnd/>
            <a:tailEnd/>
          </a:ln>
        </p:spPr>
        <p:txBody>
          <a:bodyPr rot="0" spcFirstLastPara="0" vert="horz" wrap="square" lIns="182876" tIns="91437" rIns="182876" bIns="91437" anchor="ctr" anchorCtr="1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altLang="zh-CN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أرتب الأعداد </a:t>
            </a:r>
            <a:r>
              <a:rPr lang="ar-SA" altLang="zh-CN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من</a:t>
            </a:r>
          </a:p>
          <a:p>
            <a:pPr algn="ctr"/>
            <a:r>
              <a:rPr lang="ar-SA" altLang="zh-CN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 </a:t>
            </a:r>
            <a:r>
              <a:rPr lang="ar-SA" altLang="zh-CN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صفر</a:t>
            </a:r>
            <a:r>
              <a:rPr lang="ar-SA" altLang="zh-CN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 إلى </a:t>
            </a:r>
            <a:r>
              <a:rPr lang="ar-SA" altLang="zh-CN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20</a:t>
            </a:r>
            <a:r>
              <a:rPr lang="ar-SA" altLang="zh-CN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 باستعمال خط الأعداد</a:t>
            </a:r>
          </a:p>
        </p:txBody>
      </p:sp>
      <p:pic>
        <p:nvPicPr>
          <p:cNvPr id="25" name="Picture 3" descr="Shape, square&#10;&#10;Description automatically generated">
            <a:extLst>
              <a:ext uri="{FF2B5EF4-FFF2-40B4-BE49-F238E27FC236}">
                <a16:creationId xmlns="" xmlns:a16="http://schemas.microsoft.com/office/drawing/2014/main" id="{3EBEF634-0069-485F-8424-C33496D62E0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1E6D2"/>
              </a:clrFrom>
              <a:clrTo>
                <a:srgbClr val="F1E6D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875" b="79297" l="8594" r="89258">
                        <a14:foregroundMark x1="30469" y1="33203" x2="32813" y2="24023"/>
                        <a14:foregroundMark x1="18945" y1="34766" x2="17773" y2="26172"/>
                        <a14:foregroundMark x1="17773" y1="26172" x2="20898" y2="23242"/>
                        <a14:foregroundMark x1="19336" y1="30078" x2="13477" y2="39844"/>
                        <a14:foregroundMark x1="13477" y1="39844" x2="13672" y2="66211"/>
                        <a14:foregroundMark x1="11328" y1="65430" x2="10156" y2="44336"/>
                        <a14:foregroundMark x1="22461" y1="23242" x2="22852" y2="29297"/>
                        <a14:foregroundMark x1="25195" y1="29297" x2="36328" y2="22852"/>
                        <a14:foregroundMark x1="36328" y1="23242" x2="31641" y2="33984"/>
                        <a14:foregroundMark x1="31641" y1="33984" x2="31641" y2="35938"/>
                        <a14:foregroundMark x1="71289" y1="79297" x2="69727" y2="66602"/>
                        <a14:foregroundMark x1="84375" y1="77734" x2="80469" y2="58984"/>
                        <a14:foregroundMark x1="89648" y1="65039" x2="89063" y2="49023"/>
                        <a14:foregroundMark x1="66992" y1="25781" x2="37891" y2="26563"/>
                        <a14:foregroundMark x1="81250" y1="71289" x2="81250" y2="71289"/>
                        <a14:foregroundMark x1="11523" y1="29688" x2="11523" y2="29688"/>
                        <a14:foregroundMark x1="11328" y1="30859" x2="9570" y2="32813"/>
                        <a14:foregroundMark x1="15625" y1="23633" x2="16992" y2="22070"/>
                        <a14:foregroundMark x1="8594" y1="41602" x2="9766" y2="564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0" t="16572" r="6170" b="17952"/>
          <a:stretch/>
        </p:blipFill>
        <p:spPr>
          <a:xfrm>
            <a:off x="9982200" y="5498797"/>
            <a:ext cx="6577352" cy="4673903"/>
          </a:xfrm>
          <a:prstGeom prst="rect">
            <a:avLst/>
          </a:prstGeom>
        </p:spPr>
      </p:pic>
      <p:sp>
        <p:nvSpPr>
          <p:cNvPr id="26" name="TextBox 21">
            <a:extLst>
              <a:ext uri="{FF2B5EF4-FFF2-40B4-BE49-F238E27FC236}">
                <a16:creationId xmlns="" xmlns:a16="http://schemas.microsoft.com/office/drawing/2014/main" id="{16D584A9-FBAE-4556-B695-EE5B6C05626C}"/>
              </a:ext>
            </a:extLst>
          </p:cNvPr>
          <p:cNvSpPr txBox="1"/>
          <p:nvPr/>
        </p:nvSpPr>
        <p:spPr>
          <a:xfrm>
            <a:off x="11277600" y="6319778"/>
            <a:ext cx="378091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ar-SA" sz="6000" dirty="0">
                <a:solidFill>
                  <a:srgbClr val="008000"/>
                </a:solidFill>
                <a:latin typeface="Catamaran"/>
                <a:ea typeface="Catamaran"/>
                <a:cs typeface="PT Bold Heading" pitchFamily="2" charset="-78"/>
                <a:sym typeface="Catamaran"/>
              </a:rPr>
              <a:t>بين</a:t>
            </a:r>
          </a:p>
          <a:p>
            <a:pPr lvl="0" algn="ctr">
              <a:defRPr/>
            </a:pPr>
            <a:r>
              <a:rPr lang="ar-SA" sz="6000" dirty="0">
                <a:solidFill>
                  <a:srgbClr val="008000"/>
                </a:solidFill>
                <a:latin typeface="Catamaran"/>
                <a:ea typeface="Catamaran"/>
                <a:cs typeface="PT Bold Heading" pitchFamily="2" charset="-78"/>
                <a:sym typeface="Catamaran"/>
              </a:rPr>
              <a:t>خط الأعداد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6000" dirty="0">
              <a:solidFill>
                <a:srgbClr val="008000"/>
              </a:solidFill>
              <a:latin typeface="Catamaran"/>
              <a:ea typeface="Catamaran"/>
              <a:cs typeface="PT Bold Heading" pitchFamily="2" charset="-78"/>
              <a:sym typeface="Catamaran"/>
            </a:endParaRPr>
          </a:p>
        </p:txBody>
      </p:sp>
      <p:grpSp>
        <p:nvGrpSpPr>
          <p:cNvPr id="22" name="组合 26">
            <a:extLst>
              <a:ext uri="{FF2B5EF4-FFF2-40B4-BE49-F238E27FC236}">
                <a16:creationId xmlns:a16="http://schemas.microsoft.com/office/drawing/2014/main" xmlns="" id="{0C1D7129-0A27-40BE-A4B0-75BC12476D05}"/>
              </a:ext>
            </a:extLst>
          </p:cNvPr>
          <p:cNvGrpSpPr/>
          <p:nvPr/>
        </p:nvGrpSpPr>
        <p:grpSpPr>
          <a:xfrm>
            <a:off x="12213131" y="4553102"/>
            <a:ext cx="7632848" cy="1727106"/>
            <a:chOff x="539552" y="1988922"/>
            <a:chExt cx="3816424" cy="863553"/>
          </a:xfrm>
        </p:grpSpPr>
        <p:pic>
          <p:nvPicPr>
            <p:cNvPr id="23" name="图片 27">
              <a:extLst>
                <a:ext uri="{FF2B5EF4-FFF2-40B4-BE49-F238E27FC236}">
                  <a16:creationId xmlns:a16="http://schemas.microsoft.com/office/drawing/2014/main" xmlns="" id="{77621FFE-B47E-4D40-AC10-51269850B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988922"/>
              <a:ext cx="3816424" cy="863553"/>
            </a:xfrm>
            <a:prstGeom prst="rect">
              <a:avLst/>
            </a:prstGeom>
          </p:spPr>
        </p:pic>
        <p:sp>
          <p:nvSpPr>
            <p:cNvPr id="24" name="Freeform: Shape 25">
              <a:extLst>
                <a:ext uri="{FF2B5EF4-FFF2-40B4-BE49-F238E27FC236}">
                  <a16:creationId xmlns:a16="http://schemas.microsoft.com/office/drawing/2014/main" xmlns="" id="{669D8E32-1C73-4001-B015-88F971032307}"/>
                </a:ext>
              </a:extLst>
            </p:cNvPr>
            <p:cNvSpPr/>
            <p:nvPr/>
          </p:nvSpPr>
          <p:spPr bwMode="auto">
            <a:xfrm>
              <a:off x="971599" y="2134846"/>
              <a:ext cx="2754306" cy="540060"/>
            </a:xfrm>
            <a:custGeom>
              <a:avLst/>
              <a:gdLst>
                <a:gd name="connsiteX0" fmla="*/ 0 w 3672408"/>
                <a:gd name="connsiteY0" fmla="*/ 0 h 720080"/>
                <a:gd name="connsiteX1" fmla="*/ 3312368 w 3672408"/>
                <a:gd name="connsiteY1" fmla="*/ 0 h 720080"/>
                <a:gd name="connsiteX2" fmla="*/ 3672408 w 3672408"/>
                <a:gd name="connsiteY2" fmla="*/ 360040 h 720080"/>
                <a:gd name="connsiteX3" fmla="*/ 3312368 w 3672408"/>
                <a:gd name="connsiteY3" fmla="*/ 720080 h 720080"/>
                <a:gd name="connsiteX4" fmla="*/ 0 w 3672408"/>
                <a:gd name="connsiteY4" fmla="*/ 720080 h 720080"/>
                <a:gd name="connsiteX5" fmla="*/ 0 w 3672408"/>
                <a:gd name="connsiteY5" fmla="*/ 0 h 7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72408" h="720080">
                  <a:moveTo>
                    <a:pt x="0" y="0"/>
                  </a:moveTo>
                  <a:lnTo>
                    <a:pt x="3312368" y="0"/>
                  </a:lnTo>
                  <a:cubicBezTo>
                    <a:pt x="3511213" y="0"/>
                    <a:pt x="3672408" y="161195"/>
                    <a:pt x="3672408" y="360040"/>
                  </a:cubicBezTo>
                  <a:cubicBezTo>
                    <a:pt x="3672408" y="558885"/>
                    <a:pt x="3511213" y="720080"/>
                    <a:pt x="3312368" y="720080"/>
                  </a:cubicBezTo>
                  <a:lnTo>
                    <a:pt x="0" y="72008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ar-SA" altLang="zh-CN" sz="88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PT Bold Heading" pitchFamily="2" charset="-78"/>
                </a:rPr>
                <a:t>المفردات</a:t>
              </a:r>
              <a:endParaRPr lang="zh-CN" altLang="en-US" sz="8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450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/>
          <p:cNvGrpSpPr/>
          <p:nvPr/>
        </p:nvGrpSpPr>
        <p:grpSpPr>
          <a:xfrm>
            <a:off x="9014465" y="1540687"/>
            <a:ext cx="8249541" cy="8482805"/>
            <a:chOff x="5838193" y="1154583"/>
            <a:chExt cx="5009321" cy="5258666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79" name="Freeform: Shape 42">
              <a:extLst>
                <a:ext uri="{FF2B5EF4-FFF2-40B4-BE49-F238E27FC236}">
                  <a16:creationId xmlns="" xmlns:a16="http://schemas.microsoft.com/office/drawing/2014/main" id="{4478808F-7816-465C-887C-05F0258DC721}"/>
                </a:ext>
              </a:extLst>
            </p:cNvPr>
            <p:cNvSpPr/>
            <p:nvPr/>
          </p:nvSpPr>
          <p:spPr bwMode="auto">
            <a:xfrm>
              <a:off x="5838193" y="1154583"/>
              <a:ext cx="5009321" cy="5258666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80" name="Rectangle 43">
              <a:extLst>
                <a:ext uri="{FF2B5EF4-FFF2-40B4-BE49-F238E27FC236}">
                  <a16:creationId xmlns="" xmlns:a16="http://schemas.microsoft.com/office/drawing/2014/main" id="{99987515-96AB-4639-9A9A-264E0C77BCD2}"/>
                </a:ext>
              </a:extLst>
            </p:cNvPr>
            <p:cNvSpPr/>
            <p:nvPr/>
          </p:nvSpPr>
          <p:spPr bwMode="auto">
            <a:xfrm>
              <a:off x="5838193" y="1830852"/>
              <a:ext cx="5009321" cy="1136131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grpSp>
        <p:nvGrpSpPr>
          <p:cNvPr id="38" name="Group 11">
            <a:extLst>
              <a:ext uri="{FF2B5EF4-FFF2-40B4-BE49-F238E27FC236}">
                <a16:creationId xmlns="" xmlns:a16="http://schemas.microsoft.com/office/drawing/2014/main" id="{05DBF107-793B-4B11-BF2B-12A0D527A30C}"/>
              </a:ext>
            </a:extLst>
          </p:cNvPr>
          <p:cNvGrpSpPr>
            <a:grpSpLocks/>
          </p:cNvGrpSpPr>
          <p:nvPr/>
        </p:nvGrpSpPr>
        <p:grpSpPr bwMode="auto">
          <a:xfrm>
            <a:off x="676894" y="1638300"/>
            <a:ext cx="7857506" cy="8349611"/>
            <a:chOff x="4636922" y="2124185"/>
            <a:chExt cx="2977027" cy="3086059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65" name="Freeform: Shape 27">
              <a:extLst>
                <a:ext uri="{FF2B5EF4-FFF2-40B4-BE49-F238E27FC236}">
                  <a16:creationId xmlns="" xmlns:a16="http://schemas.microsoft.com/office/drawing/2014/main" id="{A2B0CCD1-0786-413C-B6DD-4CF6F29314ED}"/>
                </a:ext>
              </a:extLst>
            </p:cNvPr>
            <p:cNvSpPr/>
            <p:nvPr/>
          </p:nvSpPr>
          <p:spPr>
            <a:xfrm>
              <a:off x="4636922" y="2124185"/>
              <a:ext cx="2977027" cy="3086059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66" name="Rectangle 28">
              <a:extLst>
                <a:ext uri="{FF2B5EF4-FFF2-40B4-BE49-F238E27FC236}">
                  <a16:creationId xmlns="" xmlns:a16="http://schemas.microsoft.com/office/drawing/2014/main" id="{776DFA88-7097-4A43-B15E-C7F931EA989E}"/>
                </a:ext>
              </a:extLst>
            </p:cNvPr>
            <p:cNvSpPr/>
            <p:nvPr/>
          </p:nvSpPr>
          <p:spPr>
            <a:xfrm>
              <a:off x="4636922" y="2521055"/>
              <a:ext cx="2977027" cy="666741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3" t="16520" r="36182" b="13416"/>
          <a:stretch/>
        </p:blipFill>
        <p:spPr bwMode="auto">
          <a:xfrm>
            <a:off x="10154903" y="3009900"/>
            <a:ext cx="5542297" cy="6637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8" t="15662" r="36181" b="16433"/>
          <a:stretch/>
        </p:blipFill>
        <p:spPr bwMode="auto">
          <a:xfrm>
            <a:off x="1940719" y="3019395"/>
            <a:ext cx="5603081" cy="6624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Freeform: Shape 26">
            <a:extLst>
              <a:ext uri="{FF2B5EF4-FFF2-40B4-BE49-F238E27FC236}">
                <a16:creationId xmlns="" xmlns:a16="http://schemas.microsoft.com/office/drawing/2014/main" id="{5A874B75-62A5-45BD-BEA5-96A22D8A27E6}"/>
              </a:ext>
            </a:extLst>
          </p:cNvPr>
          <p:cNvSpPr/>
          <p:nvPr/>
        </p:nvSpPr>
        <p:spPr>
          <a:xfrm>
            <a:off x="147637" y="1095377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/>
          </a:p>
        </p:txBody>
      </p:sp>
      <p:sp>
        <p:nvSpPr>
          <p:cNvPr id="35" name="Rectangle 11">
            <a:extLst>
              <a:ext uri="{FF2B5EF4-FFF2-40B4-BE49-F238E27FC236}">
                <a16:creationId xmlns="" xmlns:a16="http://schemas.microsoft.com/office/drawing/2014/main" id="{48C95D3B-90B7-4090-86A9-2032D55D907B}"/>
              </a:ext>
            </a:extLst>
          </p:cNvPr>
          <p:cNvSpPr/>
          <p:nvPr/>
        </p:nvSpPr>
        <p:spPr>
          <a:xfrm>
            <a:off x="-457200" y="-38100"/>
            <a:ext cx="8519652" cy="1985160"/>
          </a:xfrm>
          <a:prstGeom prst="rect">
            <a:avLst/>
          </a:prstGeom>
        </p:spPr>
        <p:txBody>
          <a:bodyPr wrap="square" lIns="137157" tIns="68579" rIns="137157" bIns="68579">
            <a:spAutoFit/>
          </a:bodyPr>
          <a:lstStyle/>
          <a:p>
            <a:pPr algn="ctr">
              <a:defRPr/>
            </a:pPr>
            <a:r>
              <a:rPr lang="ar-SA" sz="6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صفحة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CC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  <a:p>
            <a:pPr algn="ctr">
              <a:defRPr/>
            </a:pPr>
            <a:r>
              <a:rPr lang="ar-SA" sz="6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3399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106 الى 107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3399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</p:txBody>
      </p:sp>
      <p:pic>
        <p:nvPicPr>
          <p:cNvPr id="36" name="Picture 2" descr="مشاهدة صورة المصدر">
            <a:extLst>
              <a:ext uri="{FF2B5EF4-FFF2-40B4-BE49-F238E27FC236}">
                <a16:creationId xmlns="" xmlns:a16="http://schemas.microsoft.com/office/drawing/2014/main" id="{90F801D7-AD7B-4ED9-828B-F9CBD77ED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480" y="571500"/>
            <a:ext cx="2820320" cy="156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نتيجة بحث الصور عن starsclipart gif">
            <a:extLst>
              <a:ext uri="{FF2B5EF4-FFF2-40B4-BE49-F238E27FC236}">
                <a16:creationId xmlns="" xmlns:a16="http://schemas.microsoft.com/office/drawing/2014/main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14923031" y="231536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Freeform: Shape 48">
            <a:extLst>
              <a:ext uri="{FF2B5EF4-FFF2-40B4-BE49-F238E27FC236}">
                <a16:creationId xmlns="" xmlns:a16="http://schemas.microsoft.com/office/drawing/2014/main" id="{00F70211-5146-412E-9F91-7499413833FD}"/>
              </a:ext>
            </a:extLst>
          </p:cNvPr>
          <p:cNvSpPr/>
          <p:nvPr/>
        </p:nvSpPr>
        <p:spPr>
          <a:xfrm>
            <a:off x="8457581" y="1174931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 dirty="0"/>
          </a:p>
        </p:txBody>
      </p:sp>
      <p:sp>
        <p:nvSpPr>
          <p:cNvPr id="41" name="مستطيل 40"/>
          <p:cNvSpPr/>
          <p:nvPr/>
        </p:nvSpPr>
        <p:spPr>
          <a:xfrm>
            <a:off x="8686800" y="2381938"/>
            <a:ext cx="5077968" cy="78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rtlCol="1" anchor="ctr"/>
          <a:lstStyle/>
          <a:p>
            <a:pPr algn="ctr"/>
            <a:r>
              <a:rPr lang="ar-SA" sz="9900" dirty="0" smtClean="0">
                <a:solidFill>
                  <a:srgbClr val="FF0000"/>
                </a:solidFill>
                <a:cs typeface="PT Bold Heading" pitchFamily="2" charset="-78"/>
              </a:rPr>
              <a:t>17- 5</a:t>
            </a:r>
            <a:endParaRPr lang="ar-SA" sz="99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42" name="Google Shape;329;p41"/>
          <p:cNvSpPr/>
          <p:nvPr/>
        </p:nvSpPr>
        <p:spPr>
          <a:xfrm>
            <a:off x="9144000" y="2300719"/>
            <a:ext cx="3595798" cy="937781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31" name="Google Shape;333;p41">
            <a:hlinkClick r:id="" action="ppaction://noaction"/>
          </p:cNvPr>
          <p:cNvPicPr preferRelativeResize="0"/>
          <p:nvPr/>
        </p:nvPicPr>
        <p:blipFill rotWithShape="1">
          <a:blip r:embed="rId7">
            <a:alphaModFix/>
          </a:blip>
          <a:srcRect l="32005" t="19826" r="39798" b="9790"/>
          <a:stretch/>
        </p:blipFill>
        <p:spPr>
          <a:xfrm rot="-5400000" flipV="1">
            <a:off x="15853902" y="1947102"/>
            <a:ext cx="2277696" cy="396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35;p41">
            <a:hlinkClick r:id="" action="ppaction://noaction"/>
          </p:cNvPr>
          <p:cNvSpPr/>
          <p:nvPr/>
        </p:nvSpPr>
        <p:spPr>
          <a:xfrm>
            <a:off x="15201747" y="2922216"/>
            <a:ext cx="3537486" cy="194733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" name="Rectangle 1">
            <a:extLst>
              <a:ext uri="{FF2B5EF4-FFF2-40B4-BE49-F238E27FC236}">
                <a16:creationId xmlns="" xmlns:a16="http://schemas.microsoft.com/office/drawing/2014/main" id="{96B18D14-EF10-4F53-A9D0-D16136FA3422}"/>
              </a:ext>
            </a:extLst>
          </p:cNvPr>
          <p:cNvSpPr/>
          <p:nvPr/>
        </p:nvSpPr>
        <p:spPr>
          <a:xfrm>
            <a:off x="15843760" y="2963855"/>
            <a:ext cx="204779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الثلاثاء</a:t>
            </a:r>
            <a:endParaRPr lang="en-US" sz="4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4" name="Rectangle 22">
            <a:extLst>
              <a:ext uri="{FF2B5EF4-FFF2-40B4-BE49-F238E27FC236}">
                <a16:creationId xmlns="" xmlns:a16="http://schemas.microsoft.com/office/drawing/2014/main" id="{6E4E3FB3-A538-4746-A2ED-B65F45765AFA}"/>
              </a:ext>
            </a:extLst>
          </p:cNvPr>
          <p:cNvSpPr/>
          <p:nvPr/>
        </p:nvSpPr>
        <p:spPr>
          <a:xfrm>
            <a:off x="15287410" y="3670099"/>
            <a:ext cx="299960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17-5-1443هـ</a:t>
            </a:r>
            <a:endParaRPr lang="en-US" sz="41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43" name="Google Shape;2917;p71"/>
          <p:cNvGrpSpPr/>
          <p:nvPr/>
        </p:nvGrpSpPr>
        <p:grpSpPr>
          <a:xfrm rot="19980254" flipH="1">
            <a:off x="14511528" y="9108019"/>
            <a:ext cx="2541396" cy="757758"/>
            <a:chOff x="1654700" y="2715707"/>
            <a:chExt cx="856150" cy="255275"/>
          </a:xfrm>
        </p:grpSpPr>
        <p:sp>
          <p:nvSpPr>
            <p:cNvPr id="44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2971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90" grpId="0" animBg="1"/>
      <p:bldP spid="41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0643DA6-E3F4-41AA-99C8-7A24677A52D1}"/>
              </a:ext>
            </a:extLst>
          </p:cNvPr>
          <p:cNvSpPr/>
          <p:nvPr/>
        </p:nvSpPr>
        <p:spPr>
          <a:xfrm>
            <a:off x="1916845" y="1509002"/>
            <a:ext cx="12474920" cy="7869917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dirty="0"/>
          </a:p>
        </p:txBody>
      </p:sp>
      <p:sp>
        <p:nvSpPr>
          <p:cNvPr id="61" name="Rectangle 9">
            <a:extLst>
              <a:ext uri="{FF2B5EF4-FFF2-40B4-BE49-F238E27FC236}">
                <a16:creationId xmlns="" xmlns:a16="http://schemas.microsoft.com/office/drawing/2014/main" id="{82C8DCC3-AB05-4212-8648-12427859D0B0}"/>
              </a:ext>
            </a:extLst>
          </p:cNvPr>
          <p:cNvSpPr/>
          <p:nvPr/>
        </p:nvSpPr>
        <p:spPr>
          <a:xfrm>
            <a:off x="2240645" y="1509003"/>
            <a:ext cx="11511869" cy="824301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37" tIns="45719" rIns="91437" bIns="45719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7600" y="2400300"/>
            <a:ext cx="9601200" cy="72009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727833" y="823022"/>
            <a:ext cx="13131167" cy="2109462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3" name="Google Shape;312;p37">
            <a:extLst>
              <a:ext uri="{FF2B5EF4-FFF2-40B4-BE49-F238E27FC236}">
                <a16:creationId xmlns:a16="http://schemas.microsoft.com/office/drawing/2014/main" xmlns="" id="{77778A78-ED23-4B1B-B9DA-27FF1879421B}"/>
              </a:ext>
            </a:extLst>
          </p:cNvPr>
          <p:cNvGrpSpPr/>
          <p:nvPr/>
        </p:nvGrpSpPr>
        <p:grpSpPr>
          <a:xfrm flipH="1">
            <a:off x="11093222" y="0"/>
            <a:ext cx="1814850" cy="1713314"/>
            <a:chOff x="0" y="0"/>
            <a:chExt cx="598419" cy="489887"/>
          </a:xfrm>
        </p:grpSpPr>
        <p:sp>
          <p:nvSpPr>
            <p:cNvPr id="64" name="Google Shape;313;p37">
              <a:extLst>
                <a:ext uri="{FF2B5EF4-FFF2-40B4-BE49-F238E27FC236}">
                  <a16:creationId xmlns:a16="http://schemas.microsoft.com/office/drawing/2014/main" xmlns="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14;p37">
              <a:extLst>
                <a:ext uri="{FF2B5EF4-FFF2-40B4-BE49-F238E27FC236}">
                  <a16:creationId xmlns:a16="http://schemas.microsoft.com/office/drawing/2014/main" xmlns="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15;p37">
              <a:extLst>
                <a:ext uri="{FF2B5EF4-FFF2-40B4-BE49-F238E27FC236}">
                  <a16:creationId xmlns:a16="http://schemas.microsoft.com/office/drawing/2014/main" xmlns="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16;p37">
              <a:extLst>
                <a:ext uri="{FF2B5EF4-FFF2-40B4-BE49-F238E27FC236}">
                  <a16:creationId xmlns:a16="http://schemas.microsoft.com/office/drawing/2014/main" xmlns="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17;p37">
              <a:extLst>
                <a:ext uri="{FF2B5EF4-FFF2-40B4-BE49-F238E27FC236}">
                  <a16:creationId xmlns:a16="http://schemas.microsoft.com/office/drawing/2014/main" xmlns="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6302688" y="1111053"/>
            <a:ext cx="4790534" cy="1184934"/>
          </a:xfrm>
          <a:prstGeom prst="rect">
            <a:avLst/>
          </a:prstGeom>
        </p:spPr>
        <p:txBody>
          <a:bodyPr wrap="none" lIns="182876" tIns="91437" rIns="182876" bIns="91437">
            <a:spAutoFit/>
          </a:bodyPr>
          <a:lstStyle/>
          <a:p>
            <a:pPr algn="ctr"/>
            <a:r>
              <a:rPr lang="ar-SA" sz="6500" b="1" spc="-84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727488" y="-416447"/>
            <a:ext cx="4541261" cy="4398552"/>
          </a:xfrm>
          <a:prstGeom prst="rect">
            <a:avLst/>
          </a:prstGeom>
        </p:spPr>
      </p:pic>
      <p:grpSp>
        <p:nvGrpSpPr>
          <p:cNvPr id="69" name="مجموعة 68"/>
          <p:cNvGrpSpPr/>
          <p:nvPr/>
        </p:nvGrpSpPr>
        <p:grpSpPr>
          <a:xfrm>
            <a:off x="13032434" y="2944215"/>
            <a:ext cx="4097582" cy="5367638"/>
            <a:chOff x="7563769" y="-77071"/>
            <a:chExt cx="2048791" cy="2683819"/>
          </a:xfrm>
        </p:grpSpPr>
        <p:pic>
          <p:nvPicPr>
            <p:cNvPr id="71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Google Shape;182;p29" descr="Google Shape;182;p29">
              <a:extLst>
                <a:ext uri="{FF2B5EF4-FFF2-40B4-BE49-F238E27FC236}">
                  <a16:creationId xmlns:a16="http://schemas.microsoft.com/office/drawing/2014/main" xmlns="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Rectangle 1">
              <a:extLst>
                <a:ext uri="{FF2B5EF4-FFF2-40B4-BE49-F238E27FC236}">
                  <a16:creationId xmlns:a16="http://schemas.microsoft.com/office/drawing/2014/main" xmlns="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9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4" name="Rectangle 22">
              <a:extLst>
                <a:ext uri="{FF2B5EF4-FFF2-40B4-BE49-F238E27FC236}">
                  <a16:creationId xmlns:a16="http://schemas.microsoft.com/office/drawing/2014/main" xmlns="" id="{589B359A-BB65-4B80-A53C-DE694F3CD31D}"/>
                </a:ext>
              </a:extLst>
            </p:cNvPr>
            <p:cNvSpPr/>
            <p:nvPr/>
          </p:nvSpPr>
          <p:spPr>
            <a:xfrm>
              <a:off x="7807261" y="714417"/>
              <a:ext cx="1549943" cy="346248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106 + 107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5" name="Picture 43">
              <a:extLst>
                <a:ext uri="{FF2B5EF4-FFF2-40B4-BE49-F238E27FC236}">
                  <a16:creationId xmlns:a16="http://schemas.microsoft.com/office/drawing/2014/main" xmlns="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76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17-5-1443هـ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9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الثلاثاء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016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706491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|15.2|1|1.6|2.3|0.8|0.9|3.9|6"/>
</p:tagLst>
</file>

<file path=ppt/theme/theme1.xml><?xml version="1.0" encoding="utf-8"?>
<a:theme xmlns:a="http://schemas.openxmlformats.org/drawingml/2006/main" name="Office Theme">
  <a:themeElements>
    <a:clrScheme name="مخصص 18">
      <a:dk1>
        <a:srgbClr val="D2BFE8"/>
      </a:dk1>
      <a:lt1>
        <a:srgbClr val="BAABDF"/>
      </a:lt1>
      <a:dk2>
        <a:srgbClr val="5000A2"/>
      </a:dk2>
      <a:lt2>
        <a:srgbClr val="FFCEE8"/>
      </a:lt2>
      <a:accent1>
        <a:srgbClr val="FFB5E2"/>
      </a:accent1>
      <a:accent2>
        <a:srgbClr val="F854A0"/>
      </a:accent2>
      <a:accent3>
        <a:srgbClr val="AA4377"/>
      </a:accent3>
      <a:accent4>
        <a:srgbClr val="80284E"/>
      </a:accent4>
      <a:accent5>
        <a:srgbClr val="FFFFFF"/>
      </a:accent5>
      <a:accent6>
        <a:srgbClr val="28026D"/>
      </a:accent6>
      <a:hlink>
        <a:srgbClr val="28026D"/>
      </a:hlink>
      <a:folHlink>
        <a:srgbClr val="0097A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2255</TotalTime>
  <Words>381</Words>
  <Application>Microsoft Office PowerPoint</Application>
  <PresentationFormat>Custom</PresentationFormat>
  <Paragraphs>148</Paragraphs>
  <Slides>22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49" baseType="lpstr">
      <vt:lpstr>Arial</vt:lpstr>
      <vt:lpstr>字酷堂黄楷体(个人非商业版)</vt:lpstr>
      <vt:lpstr>Architects Daughter</vt:lpstr>
      <vt:lpstr>Copperplate</vt:lpstr>
      <vt:lpstr>Montserrat Black</vt:lpstr>
      <vt:lpstr>맑은 고딕</vt:lpstr>
      <vt:lpstr>Segoe UI Semibold</vt:lpstr>
      <vt:lpstr>Sakkal Majalla</vt:lpstr>
      <vt:lpstr>Concert One</vt:lpstr>
      <vt:lpstr>华康海报体W12(P)</vt:lpstr>
      <vt:lpstr>Montserrat Medium</vt:lpstr>
      <vt:lpstr>Arabic Typesetting</vt:lpstr>
      <vt:lpstr>Calibri Light</vt:lpstr>
      <vt:lpstr>PT Bold Heading</vt:lpstr>
      <vt:lpstr>微软雅黑</vt:lpstr>
      <vt:lpstr>宋体</vt:lpstr>
      <vt:lpstr>Khalid Art bold</vt:lpstr>
      <vt:lpstr>PT Simple Bold Ruled</vt:lpstr>
      <vt:lpstr>Arial Rounded MT Bold</vt:lpstr>
      <vt:lpstr>DecoType Naskh</vt:lpstr>
      <vt:lpstr>Dubai</vt:lpstr>
      <vt:lpstr>Tw Cen MT</vt:lpstr>
      <vt:lpstr>Catamaran</vt:lpstr>
      <vt:lpstr>Helvetica Light</vt:lpstr>
      <vt:lpstr>Calibri</vt:lpstr>
      <vt:lpstr>新蒂小丸子小学版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ندعو الله دائماً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to Know Each Other</dc:title>
  <dc:creator>nahar</dc:creator>
  <cp:lastModifiedBy>document</cp:lastModifiedBy>
  <cp:revision>229</cp:revision>
  <dcterms:created xsi:type="dcterms:W3CDTF">2006-08-16T00:00:00Z</dcterms:created>
  <dcterms:modified xsi:type="dcterms:W3CDTF">2023-04-05T21:32:21Z</dcterms:modified>
  <dc:identifier>DAEmlF8lUv0</dc:identifier>
</cp:coreProperties>
</file>