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14" r:id="rId2"/>
    <p:sldId id="482" r:id="rId3"/>
    <p:sldId id="317" r:id="rId4"/>
    <p:sldId id="315" r:id="rId5"/>
    <p:sldId id="318" r:id="rId6"/>
    <p:sldId id="474" r:id="rId7"/>
    <p:sldId id="320" r:id="rId8"/>
    <p:sldId id="346" r:id="rId9"/>
    <p:sldId id="347" r:id="rId10"/>
    <p:sldId id="348" r:id="rId11"/>
    <p:sldId id="479" r:id="rId12"/>
    <p:sldId id="480" r:id="rId13"/>
    <p:sldId id="481" r:id="rId14"/>
    <p:sldId id="450" r:id="rId15"/>
    <p:sldId id="451" r:id="rId16"/>
    <p:sldId id="473" r:id="rId17"/>
    <p:sldId id="452" r:id="rId18"/>
  </p:sldIdLst>
  <p:sldSz cx="18288000" cy="10287000"/>
  <p:notesSz cx="6858000" cy="9144000"/>
  <p:embeddedFontLst>
    <p:embeddedFont>
      <p:font typeface="Arial Rounded MT Bold" pitchFamily="34" charset="0"/>
      <p:regular r:id="rId20"/>
    </p:embeddedFont>
    <p:embeddedFont>
      <p:font typeface="PT Simple Bold Ruled" charset="-78"/>
      <p:regular r:id="rId21"/>
    </p:embeddedFont>
    <p:embeddedFont>
      <p:font typeface="Tw Cen MT" pitchFamily="34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entury Gothic" pitchFamily="34" charset="0"/>
      <p:regular r:id="rId30"/>
      <p:bold r:id="rId31"/>
      <p:italic r:id="rId32"/>
      <p:boldItalic r:id="rId33"/>
    </p:embeddedFont>
    <p:embeddedFont>
      <p:font typeface="DecoType Naskh" charset="-78"/>
      <p:regular r:id="rId34"/>
    </p:embeddedFont>
    <p:embeddedFont>
      <p:font typeface="PT Bold Heading" charset="-78"/>
      <p:regular r:id="rId35"/>
    </p:embeddedFont>
    <p:embeddedFont>
      <p:font typeface="Calibri Light" pitchFamily="34" charset="0"/>
      <p:regular r:id="rId36"/>
      <p:italic r:id="rId37"/>
    </p:embeddedFont>
    <p:embeddedFont>
      <p:font typeface="맑은 고딕" pitchFamily="34" charset="-127"/>
      <p:regular r:id="rId38"/>
      <p:bold r:id="rId39"/>
    </p:embeddedFont>
    <p:embeddedFont>
      <p:font typeface="Segoe UI Semibold" pitchFamily="34" charset="0"/>
      <p:bold r:id="rId40"/>
    </p:embeddedFont>
    <p:embeddedFont>
      <p:font typeface="Sakkal Majalla" pitchFamily="2" charset="-78"/>
      <p:regular r:id="rId41"/>
      <p:bold r:id="rId42"/>
    </p:embeddedFont>
    <p:embeddedFont>
      <p:font typeface="Arabic Typesetting" pitchFamily="66" charset="-78"/>
      <p:regular r:id="rId43"/>
    </p:embeddedFont>
    <p:embeddedFont>
      <p:font typeface="宋体" pitchFamily="2" charset="-122"/>
      <p:regular r:id="rId44"/>
    </p:embeddedFont>
    <p:embeddedFont>
      <p:font typeface="微软雅黑" pitchFamily="34" charset="-122"/>
      <p:regular r:id="rId45"/>
      <p:bold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6666FF"/>
    <a:srgbClr val="FF9900"/>
    <a:srgbClr val="009999"/>
    <a:srgbClr val="009900"/>
    <a:srgbClr val="0000FF"/>
    <a:srgbClr val="CC0099"/>
    <a:srgbClr val="C09200"/>
    <a:srgbClr val="FF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1656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16/09/1444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202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gif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jpeg"/><Relationship Id="rId3" Type="http://schemas.openxmlformats.org/officeDocument/2006/relationships/image" Target="../media/image83.png"/><Relationship Id="rId12" Type="http://schemas.openxmlformats.org/officeDocument/2006/relationships/image" Target="../media/image78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7.png"/><Relationship Id="rId10" Type="http://schemas.openxmlformats.org/officeDocument/2006/relationships/image" Target="../media/image76.png"/><Relationship Id="rId4" Type="http://schemas.openxmlformats.org/officeDocument/2006/relationships/image" Target="../media/image84.png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jpeg"/><Relationship Id="rId3" Type="http://schemas.openxmlformats.org/officeDocument/2006/relationships/image" Target="../media/image82.gif"/><Relationship Id="rId12" Type="http://schemas.openxmlformats.org/officeDocument/2006/relationships/image" Target="../media/image78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7.png"/><Relationship Id="rId10" Type="http://schemas.openxmlformats.org/officeDocument/2006/relationships/image" Target="../media/image76.png"/><Relationship Id="rId4" Type="http://schemas.openxmlformats.org/officeDocument/2006/relationships/image" Target="../media/image84.png"/><Relationship Id="rId9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96.png"/><Relationship Id="rId12" Type="http://schemas.openxmlformats.org/officeDocument/2006/relationships/image" Target="../media/image89.png"/><Relationship Id="rId17" Type="http://schemas.microsoft.com/office/2007/relationships/hdphoto" Target="../media/hdphoto10.wdp"/><Relationship Id="rId2" Type="http://schemas.openxmlformats.org/officeDocument/2006/relationships/video" Target="../media/media3.mp4"/><Relationship Id="rId16" Type="http://schemas.openxmlformats.org/officeDocument/2006/relationships/image" Target="../media/image92.png"/><Relationship Id="rId20" Type="http://schemas.openxmlformats.org/officeDocument/2006/relationships/image" Target="../media/image95.png"/><Relationship Id="rId1" Type="http://schemas.microsoft.com/office/2007/relationships/media" Target="../media/media3.mp4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5" Type="http://schemas.openxmlformats.org/officeDocument/2006/relationships/image" Target="../media/image10.png"/><Relationship Id="rId10" Type="http://schemas.openxmlformats.org/officeDocument/2006/relationships/image" Target="../media/image87.jpeg"/><Relationship Id="rId19" Type="http://schemas.openxmlformats.org/officeDocument/2006/relationships/image" Target="../media/image9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6.jpeg"/><Relationship Id="rId14" Type="http://schemas.openxmlformats.org/officeDocument/2006/relationships/image" Target="../media/image91.png"/><Relationship Id="rId22" Type="http://schemas.openxmlformats.org/officeDocument/2006/relationships/hyperlink" Target="https://www.youtube.com/playlist?list=PLyoodbH_5mVIlRVJAJof8blvnTy0aF9R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gif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101.png"/><Relationship Id="rId7" Type="http://schemas.openxmlformats.org/officeDocument/2006/relationships/image" Target="../media/image10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gif"/><Relationship Id="rId5" Type="http://schemas.openxmlformats.org/officeDocument/2006/relationships/image" Target="../media/image103.gif"/><Relationship Id="rId4" Type="http://schemas.openxmlformats.org/officeDocument/2006/relationships/image" Target="../media/image102.jpg"/><Relationship Id="rId9" Type="http://schemas.openxmlformats.org/officeDocument/2006/relationships/image" Target="../media/image107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12" Type="http://schemas.openxmlformats.org/officeDocument/2006/relationships/image" Target="../media/image1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0.png"/><Relationship Id="rId11" Type="http://schemas.openxmlformats.org/officeDocument/2006/relationships/image" Target="../media/image113.gif"/><Relationship Id="rId5" Type="http://schemas.openxmlformats.org/officeDocument/2006/relationships/image" Target="../media/image109.gif"/><Relationship Id="rId10" Type="http://schemas.openxmlformats.org/officeDocument/2006/relationships/image" Target="../media/image8.gif"/><Relationship Id="rId4" Type="http://schemas.openxmlformats.org/officeDocument/2006/relationships/image" Target="../media/image12.png"/><Relationship Id="rId9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18" Type="http://schemas.openxmlformats.org/officeDocument/2006/relationships/image" Target="../media/image38.gif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1.jpeg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0.jpeg"/><Relationship Id="rId29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44.png"/><Relationship Id="rId32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openxmlformats.org/officeDocument/2006/relationships/image" Target="../media/image36.png"/><Relationship Id="rId23" Type="http://schemas.openxmlformats.org/officeDocument/2006/relationships/image" Target="../media/image43.jpeg"/><Relationship Id="rId28" Type="http://schemas.openxmlformats.org/officeDocument/2006/relationships/image" Target="../media/image48.png"/><Relationship Id="rId10" Type="http://schemas.microsoft.com/office/2007/relationships/hdphoto" Target="../media/hdphoto4.wdp"/><Relationship Id="rId19" Type="http://schemas.openxmlformats.org/officeDocument/2006/relationships/image" Target="../media/image39.gif"/><Relationship Id="rId31" Type="http://schemas.openxmlformats.org/officeDocument/2006/relationships/image" Target="../media/image51.gif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microsoft.com/office/2007/relationships/hdphoto" Target="../media/hdphoto6.wdp"/><Relationship Id="rId22" Type="http://schemas.openxmlformats.org/officeDocument/2006/relationships/image" Target="../media/image42.png"/><Relationship Id="rId27" Type="http://schemas.openxmlformats.org/officeDocument/2006/relationships/image" Target="../media/image47.jpeg"/><Relationship Id="rId30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image" Target="../media/image52.gif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image" Target="../media/image53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microsoft.com/office/2007/relationships/hdphoto" Target="../media/hdphoto8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gi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2">
            <a:extLst>
              <a:ext uri="{FF2B5EF4-FFF2-40B4-BE49-F238E27FC236}">
                <a16:creationId xmlns:a16="http://schemas.microsoft.com/office/drawing/2014/main" xmlns="" xmlns:lc="http://schemas.openxmlformats.org/drawingml/2006/lockedCanvas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8208402" cy="102870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00200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="" xmlns:a16="http://schemas.microsoft.com/office/drawing/2014/main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50" y="15915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1285056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-304803" y="-190500"/>
            <a:ext cx="10459866" cy="2636541"/>
            <a:chOff x="-304803" y="-190500"/>
            <a:chExt cx="10459866" cy="2636541"/>
          </a:xfrm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17333" cy="1762837"/>
              <a:chOff x="-2270880" y="73499"/>
              <a:chExt cx="9557445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342383" y="363508"/>
                <a:ext cx="7370695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6-  2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تمثيل الجمع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116 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23-5-1443هـ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6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2527433"/>
            <a:ext cx="16282848" cy="6989763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ربع نص 13"/>
          <p:cNvSpPr txBox="1"/>
          <p:nvPr/>
        </p:nvSpPr>
        <p:spPr>
          <a:xfrm>
            <a:off x="9310469" y="5676900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1 دائرة صفراء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235" y="3924300"/>
            <a:ext cx="9417765" cy="5791200"/>
          </a:xfrm>
          <a:prstGeom prst="rect">
            <a:avLst/>
          </a:prstGeom>
          <a:ln w="114300" cap="sq" cmpd="thickThin">
            <a:solidFill>
              <a:schemeClr val="tx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8153400" y="5067300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2/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عدد الدوائر الصفراء في الجدول؟ 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9212036" y="3308002"/>
            <a:ext cx="8086226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1/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عدد الدوائر الحمراء في الجدول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9273219" y="3993802"/>
            <a:ext cx="7262478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دوائر حمراء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58" y="3425050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13"/>
          <p:cNvSpPr txBox="1"/>
          <p:nvPr/>
        </p:nvSpPr>
        <p:spPr>
          <a:xfrm>
            <a:off x="9375293" y="7581900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5 دوائر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8178108" y="6896100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3/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هو مجموع الدوائر معاً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028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873" y="5854173"/>
            <a:ext cx="508527" cy="50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322" y="5901333"/>
            <a:ext cx="461367" cy="4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901333"/>
            <a:ext cx="461367" cy="4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901333"/>
            <a:ext cx="461367" cy="4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77060"/>
            <a:ext cx="461367" cy="4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38700"/>
            <a:ext cx="356727" cy="35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73" y="4939173"/>
            <a:ext cx="356727" cy="35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838700"/>
            <a:ext cx="356727" cy="35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تنزيل الكرة الحمراء 1.1 لنظام Android - مجانًا APK تنزيل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73" y="4914900"/>
            <a:ext cx="356727" cy="35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اختبار مقرر التربية الصحية والنسوية (1) - مركز الاختبارات الالكترونية و  المحوسبة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271" y="4798086"/>
            <a:ext cx="421614" cy="42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ستطيل 135"/>
          <p:cNvSpPr txBox="1"/>
          <p:nvPr/>
        </p:nvSpPr>
        <p:spPr>
          <a:xfrm>
            <a:off x="6858000" y="7922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5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39" name="مستطيل 135"/>
          <p:cNvSpPr txBox="1"/>
          <p:nvPr/>
        </p:nvSpPr>
        <p:spPr>
          <a:xfrm>
            <a:off x="2590800" y="7886700"/>
            <a:ext cx="1311034" cy="1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FF00"/>
                </a:solidFill>
              </a:rPr>
              <a:t>5</a:t>
            </a:r>
            <a:endParaRPr sz="10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" grpId="0"/>
      <p:bldP spid="7" grpId="0"/>
      <p:bldP spid="9" grpId="0"/>
      <p:bldP spid="10" grpId="0"/>
      <p:bldP spid="25" grpId="0"/>
      <p:bldP spid="34" grpId="0"/>
      <p:bldP spid="37" grpId="0" animBg="1" advAuto="0"/>
      <p:bldP spid="39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81957" y="800100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54" name="صورة 2">
            <a:extLst>
              <a:ext uri="{FF2B5EF4-FFF2-40B4-BE49-F238E27FC236}">
                <a16:creationId xmlns="" xmlns:a16="http://schemas.microsoft.com/office/drawing/2014/main" id="{F3CEB970-EA2A-0B4D-8247-D444F1D86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8" t="46501" r="51111" b="35908"/>
          <a:stretch/>
        </p:blipFill>
        <p:spPr>
          <a:xfrm>
            <a:off x="3429000" y="1590040"/>
            <a:ext cx="4171950" cy="393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صورة 2">
            <a:extLst>
              <a:ext uri="{FF2B5EF4-FFF2-40B4-BE49-F238E27FC236}">
                <a16:creationId xmlns="" xmlns:a16="http://schemas.microsoft.com/office/drawing/2014/main" id="{F3CEB970-EA2A-0B4D-8247-D444F1D86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8" t="46501" r="8694" b="35908"/>
          <a:stretch/>
        </p:blipFill>
        <p:spPr>
          <a:xfrm>
            <a:off x="9352490" y="1439009"/>
            <a:ext cx="4727076" cy="393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صورة 7">
            <a:extLst>
              <a:ext uri="{FF2B5EF4-FFF2-40B4-BE49-F238E27FC236}">
                <a16:creationId xmlns="" xmlns:a16="http://schemas.microsoft.com/office/drawing/2014/main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396" y="3973336"/>
            <a:ext cx="983945" cy="941564"/>
          </a:xfrm>
          <a:prstGeom prst="rect">
            <a:avLst/>
          </a:prstGeom>
        </p:spPr>
      </p:pic>
      <p:pic>
        <p:nvPicPr>
          <p:cNvPr id="79" name="صورة 5">
            <a:extLst>
              <a:ext uri="{FF2B5EF4-FFF2-40B4-BE49-F238E27FC236}">
                <a16:creationId xmlns="" xmlns:a16="http://schemas.microsoft.com/office/drawing/2014/main" id="{7DBCD31A-6A82-C848-9FB7-D63C8C1A5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22" y="1790700"/>
            <a:ext cx="490639" cy="619705"/>
          </a:xfrm>
          <a:prstGeom prst="rect">
            <a:avLst/>
          </a:prstGeom>
        </p:spPr>
      </p:pic>
      <p:pic>
        <p:nvPicPr>
          <p:cNvPr id="80" name="صورة 5">
            <a:extLst>
              <a:ext uri="{FF2B5EF4-FFF2-40B4-BE49-F238E27FC236}">
                <a16:creationId xmlns="" xmlns:a16="http://schemas.microsoft.com/office/drawing/2014/main" id="{76CF6B8C-BB8F-8C45-9976-45FD47ECF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63" y="2505957"/>
            <a:ext cx="490639" cy="619705"/>
          </a:xfrm>
          <a:prstGeom prst="rect">
            <a:avLst/>
          </a:prstGeom>
        </p:spPr>
      </p:pic>
      <p:pic>
        <p:nvPicPr>
          <p:cNvPr id="81" name="صورة 5">
            <a:extLst>
              <a:ext uri="{FF2B5EF4-FFF2-40B4-BE49-F238E27FC236}">
                <a16:creationId xmlns="" xmlns:a16="http://schemas.microsoft.com/office/drawing/2014/main" id="{9D3D29AF-0E26-B944-9022-1E393BE94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74" y="3228395"/>
            <a:ext cx="490639" cy="619705"/>
          </a:xfrm>
          <a:prstGeom prst="rect">
            <a:avLst/>
          </a:prstGeom>
        </p:spPr>
      </p:pic>
      <p:pic>
        <p:nvPicPr>
          <p:cNvPr id="82" name="صورة 5">
            <a:extLst>
              <a:ext uri="{FF2B5EF4-FFF2-40B4-BE49-F238E27FC236}">
                <a16:creationId xmlns="" xmlns:a16="http://schemas.microsoft.com/office/drawing/2014/main" id="{CF5BBEB6-5441-5046-97E0-C00A2D02A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61" y="3904521"/>
            <a:ext cx="490639" cy="619705"/>
          </a:xfrm>
          <a:prstGeom prst="rect">
            <a:avLst/>
          </a:prstGeom>
        </p:spPr>
      </p:pic>
      <p:pic>
        <p:nvPicPr>
          <p:cNvPr id="83" name="صورة 5">
            <a:extLst>
              <a:ext uri="{FF2B5EF4-FFF2-40B4-BE49-F238E27FC236}">
                <a16:creationId xmlns="" xmlns:a16="http://schemas.microsoft.com/office/drawing/2014/main" id="{5E8E5236-5120-8F45-8F70-F9D4879AD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09" y="4599995"/>
            <a:ext cx="490639" cy="619705"/>
          </a:xfrm>
          <a:prstGeom prst="rect">
            <a:avLst/>
          </a:prstGeom>
        </p:spPr>
      </p:pic>
      <p:pic>
        <p:nvPicPr>
          <p:cNvPr id="84" name="صورة 34">
            <a:extLst>
              <a:ext uri="{FF2B5EF4-FFF2-40B4-BE49-F238E27FC236}">
                <a16:creationId xmlns="" xmlns:a16="http://schemas.microsoft.com/office/drawing/2014/main" id="{9605D3BB-475D-9141-B1BC-98AD7AA96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6" y="2857500"/>
            <a:ext cx="554244" cy="652902"/>
          </a:xfrm>
          <a:prstGeom prst="rect">
            <a:avLst/>
          </a:prstGeom>
        </p:spPr>
      </p:pic>
      <p:pic>
        <p:nvPicPr>
          <p:cNvPr id="85" name="صورة 34">
            <a:extLst>
              <a:ext uri="{FF2B5EF4-FFF2-40B4-BE49-F238E27FC236}">
                <a16:creationId xmlns="" xmlns:a16="http://schemas.microsoft.com/office/drawing/2014/main" id="{442C9E4F-46FF-5B44-A5C0-B5F86BBA6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543300"/>
            <a:ext cx="554244" cy="652902"/>
          </a:xfrm>
          <a:prstGeom prst="rect">
            <a:avLst/>
          </a:prstGeom>
        </p:spPr>
      </p:pic>
      <p:pic>
        <p:nvPicPr>
          <p:cNvPr id="86" name="صورة 34">
            <a:extLst>
              <a:ext uri="{FF2B5EF4-FFF2-40B4-BE49-F238E27FC236}">
                <a16:creationId xmlns="" xmlns:a16="http://schemas.microsoft.com/office/drawing/2014/main" id="{8966B8BD-FD7D-7A4A-9452-29EDDDBFD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6" y="4229100"/>
            <a:ext cx="554244" cy="652902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1125200" y="952500"/>
            <a:ext cx="62814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11811000" y="1028700"/>
            <a:ext cx="4861040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لتجد مجموع الكل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8" name="مستطيل 135"/>
          <p:cNvSpPr txBox="1"/>
          <p:nvPr/>
        </p:nvSpPr>
        <p:spPr>
          <a:xfrm>
            <a:off x="10515600" y="4036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3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207" name="مستطيل 135"/>
          <p:cNvSpPr txBox="1"/>
          <p:nvPr/>
        </p:nvSpPr>
        <p:spPr>
          <a:xfrm>
            <a:off x="4267200" y="4093596"/>
            <a:ext cx="1371600" cy="135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92D050"/>
                </a:solidFill>
              </a:rPr>
              <a:t>8</a:t>
            </a:r>
            <a:endParaRPr sz="10000" b="1" dirty="0">
              <a:solidFill>
                <a:srgbClr val="92D050"/>
              </a:solidFill>
            </a:endParaRPr>
          </a:p>
        </p:txBody>
      </p:sp>
      <p:pic>
        <p:nvPicPr>
          <p:cNvPr id="179" name="فيلم" descr="فيلم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0684299" y="54518"/>
            <a:ext cx="881801" cy="162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صورة 71">
            <a:extLst>
              <a:ext uri="{FF2B5EF4-FFF2-40B4-BE49-F238E27FC236}">
                <a16:creationId xmlns="" xmlns:a16="http://schemas.microsoft.com/office/drawing/2014/main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741" y="3204080"/>
            <a:ext cx="1005659" cy="948820"/>
          </a:xfrm>
          <a:prstGeom prst="rect">
            <a:avLst/>
          </a:prstGeom>
        </p:spPr>
      </p:pic>
      <p:pic>
        <p:nvPicPr>
          <p:cNvPr id="71" name="صورة 5">
            <a:extLst>
              <a:ext uri="{FF2B5EF4-FFF2-40B4-BE49-F238E27FC236}">
                <a16:creationId xmlns="" xmlns:a16="http://schemas.microsoft.com/office/drawing/2014/main" id="{5B43CE0C-71EC-2244-9B96-78CE62B744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848" y="2439863"/>
            <a:ext cx="960739" cy="948820"/>
          </a:xfrm>
          <a:prstGeom prst="rect">
            <a:avLst/>
          </a:prstGeom>
        </p:spPr>
      </p:pic>
      <p:sp>
        <p:nvSpPr>
          <p:cNvPr id="75" name="مربع نص 74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3106400" y="2466826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13030200" y="3371552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77" name="مربع نص 76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3106400" y="41432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pic>
        <p:nvPicPr>
          <p:cNvPr id="98" name="صورة 3">
            <a:extLst>
              <a:ext uri="{FF2B5EF4-FFF2-40B4-BE49-F238E27FC236}">
                <a16:creationId xmlns="" xmlns:a16="http://schemas.microsoft.com/office/drawing/2014/main" id="{53F7D691-24BB-8E4C-9197-A0B1913B7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0" t="64699" r="8714" b="17624"/>
          <a:stretch/>
        </p:blipFill>
        <p:spPr>
          <a:xfrm>
            <a:off x="9144000" y="5565630"/>
            <a:ext cx="495441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صورة 3">
            <a:extLst>
              <a:ext uri="{FF2B5EF4-FFF2-40B4-BE49-F238E27FC236}">
                <a16:creationId xmlns="" xmlns:a16="http://schemas.microsoft.com/office/drawing/2014/main" id="{53F7D691-24BB-8E4C-9197-A0B1913B7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t="64699" r="51221" b="17624"/>
          <a:stretch/>
        </p:blipFill>
        <p:spPr>
          <a:xfrm>
            <a:off x="2295925" y="5713188"/>
            <a:ext cx="4638275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مستطيل 135"/>
          <p:cNvSpPr txBox="1"/>
          <p:nvPr/>
        </p:nvSpPr>
        <p:spPr>
          <a:xfrm>
            <a:off x="10443876" y="8070518"/>
            <a:ext cx="1311034" cy="1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tx1">
                    <a:lumMod val="75000"/>
                  </a:schemeClr>
                </a:solidFill>
              </a:rPr>
              <a:t>7</a:t>
            </a:r>
            <a:endParaRPr sz="100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0" name="مستطيل 135"/>
          <p:cNvSpPr txBox="1"/>
          <p:nvPr/>
        </p:nvSpPr>
        <p:spPr>
          <a:xfrm>
            <a:off x="3725917" y="8039100"/>
            <a:ext cx="1311034" cy="1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9900FF"/>
                </a:solidFill>
              </a:rPr>
              <a:t>4</a:t>
            </a:r>
            <a:endParaRPr sz="10000" b="1" dirty="0">
              <a:solidFill>
                <a:srgbClr val="9900FF"/>
              </a:solidFill>
            </a:endParaRPr>
          </a:p>
        </p:txBody>
      </p:sp>
      <p:sp>
        <p:nvSpPr>
          <p:cNvPr id="101" name="مربع نص 100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2743200" y="1714500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02" name="مربع نص 101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2667000" y="2469297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03" name="مربع نص 102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2819400" y="3152626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4" name="مربع نص 103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2743200" y="3840897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5" name="مربع نص 104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2682887" y="4533900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6" name="مربع نص 105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744919" y="2788503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7" name="مربع نص 106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744919" y="34671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8" name="مربع نص 107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744919" y="42291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8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8">
            <a:extLst/>
          </a:blip>
          <a:srcRect l="23664" t="9889" r="32159" b="21906"/>
          <a:stretch>
            <a:fillRect/>
          </a:stretch>
        </p:blipFill>
        <p:spPr>
          <a:xfrm>
            <a:off x="16611600" y="344657"/>
            <a:ext cx="1255044" cy="136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" name="صورة 5">
            <a:extLst>
              <a:ext uri="{FF2B5EF4-FFF2-40B4-BE49-F238E27FC236}">
                <a16:creationId xmlns="" xmlns:a16="http://schemas.microsoft.com/office/drawing/2014/main" id="{7DBCD31A-6A82-C848-9FB7-D63C8C1A5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022" y="6515100"/>
            <a:ext cx="490639" cy="619705"/>
          </a:xfrm>
          <a:prstGeom prst="rect">
            <a:avLst/>
          </a:prstGeom>
        </p:spPr>
      </p:pic>
      <p:pic>
        <p:nvPicPr>
          <p:cNvPr id="110" name="صورة 5">
            <a:extLst>
              <a:ext uri="{FF2B5EF4-FFF2-40B4-BE49-F238E27FC236}">
                <a16:creationId xmlns="" xmlns:a16="http://schemas.microsoft.com/office/drawing/2014/main" id="{76CF6B8C-BB8F-8C45-9976-45FD47ECF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863" y="7230357"/>
            <a:ext cx="490639" cy="619705"/>
          </a:xfrm>
          <a:prstGeom prst="rect">
            <a:avLst/>
          </a:prstGeom>
        </p:spPr>
      </p:pic>
      <p:pic>
        <p:nvPicPr>
          <p:cNvPr id="111" name="صورة 5">
            <a:extLst>
              <a:ext uri="{FF2B5EF4-FFF2-40B4-BE49-F238E27FC236}">
                <a16:creationId xmlns="" xmlns:a16="http://schemas.microsoft.com/office/drawing/2014/main" id="{9D3D29AF-0E26-B944-9022-1E393BE94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874" y="7952795"/>
            <a:ext cx="490639" cy="619705"/>
          </a:xfrm>
          <a:prstGeom prst="rect">
            <a:avLst/>
          </a:prstGeom>
        </p:spPr>
      </p:pic>
      <p:pic>
        <p:nvPicPr>
          <p:cNvPr id="112" name="صورة 5">
            <a:extLst>
              <a:ext uri="{FF2B5EF4-FFF2-40B4-BE49-F238E27FC236}">
                <a16:creationId xmlns="" xmlns:a16="http://schemas.microsoft.com/office/drawing/2014/main" id="{CF5BBEB6-5441-5046-97E0-C00A2D02A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961" y="8628921"/>
            <a:ext cx="490639" cy="619705"/>
          </a:xfrm>
          <a:prstGeom prst="rect">
            <a:avLst/>
          </a:prstGeom>
        </p:spPr>
      </p:pic>
      <p:sp>
        <p:nvSpPr>
          <p:cNvPr id="113" name="مربع نص 112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4081113" y="6362700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14" name="مربع نص 113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14004913" y="7200900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15" name="مربع نص 114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4157313" y="7800826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16" name="مربع نص 115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14081113" y="8572500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17" name="صورة 34">
            <a:extLst>
              <a:ext uri="{FF2B5EF4-FFF2-40B4-BE49-F238E27FC236}">
                <a16:creationId xmlns="" xmlns:a16="http://schemas.microsoft.com/office/drawing/2014/main" id="{9605D3BB-475D-9141-B1BC-98AD7AA96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12" y="7055703"/>
            <a:ext cx="554244" cy="652902"/>
          </a:xfrm>
          <a:prstGeom prst="rect">
            <a:avLst/>
          </a:prstGeom>
        </p:spPr>
      </p:pic>
      <p:pic>
        <p:nvPicPr>
          <p:cNvPr id="118" name="صورة 34">
            <a:extLst>
              <a:ext uri="{FF2B5EF4-FFF2-40B4-BE49-F238E27FC236}">
                <a16:creationId xmlns="" xmlns:a16="http://schemas.microsoft.com/office/drawing/2014/main" id="{442C9E4F-46FF-5B44-A5C0-B5F86BBA6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956" y="7741503"/>
            <a:ext cx="554244" cy="652902"/>
          </a:xfrm>
          <a:prstGeom prst="rect">
            <a:avLst/>
          </a:prstGeom>
        </p:spPr>
      </p:pic>
      <p:pic>
        <p:nvPicPr>
          <p:cNvPr id="119" name="صورة 34">
            <a:extLst>
              <a:ext uri="{FF2B5EF4-FFF2-40B4-BE49-F238E27FC236}">
                <a16:creationId xmlns="" xmlns:a16="http://schemas.microsoft.com/office/drawing/2014/main" id="{8966B8BD-FD7D-7A4A-9452-29EDDDBFD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12" y="8427303"/>
            <a:ext cx="554244" cy="652902"/>
          </a:xfrm>
          <a:prstGeom prst="rect">
            <a:avLst/>
          </a:prstGeom>
        </p:spPr>
      </p:pic>
      <p:sp>
        <p:nvSpPr>
          <p:cNvPr id="120" name="مربع نص 119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3106400" y="6986706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1" name="مربع نص 120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3182600" y="7665303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2" name="مربع نص 121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3106400" y="8427303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29" name="صورة 7">
            <a:extLst>
              <a:ext uri="{FF2B5EF4-FFF2-40B4-BE49-F238E27FC236}">
                <a16:creationId xmlns="" xmlns:a16="http://schemas.microsoft.com/office/drawing/2014/main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392936"/>
            <a:ext cx="983945" cy="941564"/>
          </a:xfrm>
          <a:prstGeom prst="rect">
            <a:avLst/>
          </a:prstGeom>
        </p:spPr>
      </p:pic>
      <p:pic>
        <p:nvPicPr>
          <p:cNvPr id="123" name="صورة 7">
            <a:extLst>
              <a:ext uri="{FF2B5EF4-FFF2-40B4-BE49-F238E27FC236}">
                <a16:creationId xmlns="" xmlns:a16="http://schemas.microsoft.com/office/drawing/2014/main" id="{36C9B560-3092-7E44-8C6F-7A07A9C4F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55" y="7630936"/>
            <a:ext cx="983945" cy="941564"/>
          </a:xfrm>
          <a:prstGeom prst="rect">
            <a:avLst/>
          </a:prstGeom>
        </p:spPr>
      </p:pic>
      <p:pic>
        <p:nvPicPr>
          <p:cNvPr id="124" name="صورة 123">
            <a:extLst>
              <a:ext uri="{FF2B5EF4-FFF2-40B4-BE49-F238E27FC236}">
                <a16:creationId xmlns="" xmlns:a16="http://schemas.microsoft.com/office/drawing/2014/main" id="{E3D38125-70BB-6446-BC2A-A6DF84565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861680"/>
            <a:ext cx="1005659" cy="948820"/>
          </a:xfrm>
          <a:prstGeom prst="rect">
            <a:avLst/>
          </a:prstGeom>
        </p:spPr>
      </p:pic>
      <p:pic>
        <p:nvPicPr>
          <p:cNvPr id="125" name="صورة 5">
            <a:extLst>
              <a:ext uri="{FF2B5EF4-FFF2-40B4-BE49-F238E27FC236}">
                <a16:creationId xmlns="" xmlns:a16="http://schemas.microsoft.com/office/drawing/2014/main" id="{5B43CE0C-71EC-2244-9B96-78CE62B744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07" y="6097463"/>
            <a:ext cx="960739" cy="948820"/>
          </a:xfrm>
          <a:prstGeom prst="rect">
            <a:avLst/>
          </a:prstGeom>
        </p:spPr>
      </p:pic>
      <p:sp>
        <p:nvSpPr>
          <p:cNvPr id="126" name="مربع نص 125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447800" y="6124426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27" name="مربع نص 126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1371600" y="7029152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28" name="مربع نص 127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447800" y="78008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130" name="مربع نص 129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441145" y="85628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59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67" name="Picture 16" descr="Spelling Clipart Playing Block - Adding Two Digit Numbers Clip Art , Free  Transparent Clipart - ClipartKey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0"/>
            <a:ext cx="1801554" cy="23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1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4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6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9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208" grpId="0" animBg="1" advAuto="0"/>
      <p:bldP spid="207" grpId="0" animBg="1" advAuto="0"/>
      <p:bldP spid="75" grpId="0"/>
      <p:bldP spid="76" grpId="0"/>
      <p:bldP spid="77" grpId="0"/>
      <p:bldP spid="69" grpId="0" animBg="1" advAuto="0"/>
      <p:bldP spid="100" grpId="0" animBg="1" advAuto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13" grpId="0"/>
      <p:bldP spid="114" grpId="0"/>
      <p:bldP spid="115" grpId="0"/>
      <p:bldP spid="116" grpId="0"/>
      <p:bldP spid="120" grpId="0"/>
      <p:bldP spid="121" grpId="0"/>
      <p:bldP spid="122" grpId="0"/>
      <p:bldP spid="126" grpId="0"/>
      <p:bldP spid="127" grpId="0"/>
      <p:bldP spid="128" grpId="0"/>
      <p:bldP spid="1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81957" y="800100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70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-347495"/>
            <a:ext cx="2823995" cy="2823995"/>
          </a:xfrm>
          <a:prstGeom prst="rect">
            <a:avLst/>
          </a:prstGeom>
        </p:spPr>
      </p:pic>
      <p:pic>
        <p:nvPicPr>
          <p:cNvPr id="88" name="صورة 3">
            <a:extLst>
              <a:ext uri="{FF2B5EF4-FFF2-40B4-BE49-F238E27FC236}">
                <a16:creationId xmlns="" xmlns:a16="http://schemas.microsoft.com/office/drawing/2014/main" id="{0CC7EC44-EE65-5A48-8702-2C16043764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9470" r="11097" b="74248"/>
          <a:stretch/>
        </p:blipFill>
        <p:spPr>
          <a:xfrm>
            <a:off x="4699212" y="1696740"/>
            <a:ext cx="8874214" cy="405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صورة 3">
            <a:extLst>
              <a:ext uri="{FF2B5EF4-FFF2-40B4-BE49-F238E27FC236}">
                <a16:creationId xmlns="" xmlns:a16="http://schemas.microsoft.com/office/drawing/2014/main" id="{CD13D745-3D9A-2E4C-A6E4-D0F287B32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8134" r="10325" b="54130"/>
          <a:stretch/>
        </p:blipFill>
        <p:spPr>
          <a:xfrm>
            <a:off x="4813638" y="5159684"/>
            <a:ext cx="8645361" cy="4298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6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pic>
        <p:nvPicPr>
          <p:cNvPr id="79" name="صورة 5">
            <a:extLst>
              <a:ext uri="{FF2B5EF4-FFF2-40B4-BE49-F238E27FC236}">
                <a16:creationId xmlns="" xmlns:a16="http://schemas.microsoft.com/office/drawing/2014/main" id="{7DBCD31A-6A82-C848-9FB7-D63C8C1A59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13" y="2212672"/>
            <a:ext cx="490639" cy="619705"/>
          </a:xfrm>
          <a:prstGeom prst="rect">
            <a:avLst/>
          </a:prstGeom>
        </p:spPr>
      </p:pic>
      <p:pic>
        <p:nvPicPr>
          <p:cNvPr id="80" name="صورة 5">
            <a:extLst>
              <a:ext uri="{FF2B5EF4-FFF2-40B4-BE49-F238E27FC236}">
                <a16:creationId xmlns="" xmlns:a16="http://schemas.microsoft.com/office/drawing/2014/main" id="{76CF6B8C-BB8F-8C45-9976-45FD47ECF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12" y="2237795"/>
            <a:ext cx="490639" cy="619705"/>
          </a:xfrm>
          <a:prstGeom prst="rect">
            <a:avLst/>
          </a:prstGeom>
        </p:spPr>
      </p:pic>
      <p:pic>
        <p:nvPicPr>
          <p:cNvPr id="81" name="صورة 5">
            <a:extLst>
              <a:ext uri="{FF2B5EF4-FFF2-40B4-BE49-F238E27FC236}">
                <a16:creationId xmlns="" xmlns:a16="http://schemas.microsoft.com/office/drawing/2014/main" id="{9D3D29AF-0E26-B944-9022-1E393BE940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13" y="2335924"/>
            <a:ext cx="490639" cy="619705"/>
          </a:xfrm>
          <a:prstGeom prst="rect">
            <a:avLst/>
          </a:prstGeom>
        </p:spPr>
      </p:pic>
      <p:pic>
        <p:nvPicPr>
          <p:cNvPr id="82" name="صورة 5">
            <a:extLst>
              <a:ext uri="{FF2B5EF4-FFF2-40B4-BE49-F238E27FC236}">
                <a16:creationId xmlns="" xmlns:a16="http://schemas.microsoft.com/office/drawing/2014/main" id="{CF5BBEB6-5441-5046-97E0-C00A2D02A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11" y="2930798"/>
            <a:ext cx="490639" cy="619705"/>
          </a:xfrm>
          <a:prstGeom prst="rect">
            <a:avLst/>
          </a:prstGeom>
        </p:spPr>
      </p:pic>
      <p:pic>
        <p:nvPicPr>
          <p:cNvPr id="84" name="صورة 34">
            <a:extLst>
              <a:ext uri="{FF2B5EF4-FFF2-40B4-BE49-F238E27FC236}">
                <a16:creationId xmlns="" xmlns:a16="http://schemas.microsoft.com/office/drawing/2014/main" id="{9605D3BB-475D-9141-B1BC-98AD7AA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90" y="3882876"/>
            <a:ext cx="554244" cy="652902"/>
          </a:xfrm>
          <a:prstGeom prst="rect">
            <a:avLst/>
          </a:prstGeom>
        </p:spPr>
      </p:pic>
      <p:pic>
        <p:nvPicPr>
          <p:cNvPr id="85" name="صورة 34">
            <a:extLst>
              <a:ext uri="{FF2B5EF4-FFF2-40B4-BE49-F238E27FC236}">
                <a16:creationId xmlns="" xmlns:a16="http://schemas.microsoft.com/office/drawing/2014/main" id="{442C9E4F-46FF-5B44-A5C0-B5F86BBA65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173" y="3869751"/>
            <a:ext cx="554244" cy="652902"/>
          </a:xfrm>
          <a:prstGeom prst="rect">
            <a:avLst/>
          </a:prstGeom>
        </p:spPr>
      </p:pic>
      <p:pic>
        <p:nvPicPr>
          <p:cNvPr id="86" name="صورة 34">
            <a:extLst>
              <a:ext uri="{FF2B5EF4-FFF2-40B4-BE49-F238E27FC236}">
                <a16:creationId xmlns="" xmlns:a16="http://schemas.microsoft.com/office/drawing/2014/main" id="{8966B8BD-FD7D-7A4A-9452-29EDDDBFDC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43" y="4454096"/>
            <a:ext cx="554244" cy="652902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1125200" y="952500"/>
            <a:ext cx="62814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11811000" y="1028700"/>
            <a:ext cx="4861040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لتجد مجموع الكل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8" name="مستطيل 135"/>
          <p:cNvSpPr txBox="1"/>
          <p:nvPr/>
        </p:nvSpPr>
        <p:spPr>
          <a:xfrm>
            <a:off x="10210800" y="4265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5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207" name="مستطيل 135"/>
          <p:cNvSpPr txBox="1"/>
          <p:nvPr/>
        </p:nvSpPr>
        <p:spPr>
          <a:xfrm>
            <a:off x="5562600" y="4169796"/>
            <a:ext cx="1371600" cy="135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92D050"/>
                </a:solidFill>
              </a:rPr>
              <a:t>9</a:t>
            </a:r>
            <a:endParaRPr sz="10000" b="1" dirty="0">
              <a:solidFill>
                <a:srgbClr val="92D050"/>
              </a:solidFill>
            </a:endParaRPr>
          </a:p>
        </p:txBody>
      </p:sp>
      <p:pic>
        <p:nvPicPr>
          <p:cNvPr id="179" name="فيلم" descr="فيلم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flipH="1">
            <a:off x="10684299" y="54518"/>
            <a:ext cx="881801" cy="1626934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مستطيل 135"/>
          <p:cNvSpPr txBox="1"/>
          <p:nvPr/>
        </p:nvSpPr>
        <p:spPr>
          <a:xfrm>
            <a:off x="10058400" y="7810500"/>
            <a:ext cx="1311034" cy="1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tx1">
                    <a:lumMod val="75000"/>
                  </a:schemeClr>
                </a:solidFill>
              </a:rPr>
              <a:t>7</a:t>
            </a:r>
            <a:endParaRPr sz="100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0" name="مستطيل 135"/>
          <p:cNvSpPr txBox="1"/>
          <p:nvPr/>
        </p:nvSpPr>
        <p:spPr>
          <a:xfrm>
            <a:off x="5410200" y="7810500"/>
            <a:ext cx="21336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9900FF"/>
                </a:solidFill>
              </a:rPr>
              <a:t>10</a:t>
            </a:r>
            <a:endParaRPr sz="10000" b="1" dirty="0">
              <a:solidFill>
                <a:srgbClr val="9900FF"/>
              </a:solidFill>
            </a:endParaRPr>
          </a:p>
        </p:txBody>
      </p:sp>
      <p:sp>
        <p:nvSpPr>
          <p:cNvPr id="101" name="مربع نص 100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4064152" y="2095500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02" name="مربع نص 101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3429000" y="2178903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03" name="مربع نص 102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3048000" y="2247900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4" name="مربع نص 103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3733800" y="2857500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13">
            <a:extLst/>
          </a:blip>
          <a:srcRect l="23664" t="9889" r="32159" b="21906"/>
          <a:stretch>
            <a:fillRect/>
          </a:stretch>
        </p:blipFill>
        <p:spPr>
          <a:xfrm>
            <a:off x="16611600" y="344657"/>
            <a:ext cx="1255044" cy="136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" name="صورة 5">
            <a:extLst>
              <a:ext uri="{FF2B5EF4-FFF2-40B4-BE49-F238E27FC236}">
                <a16:creationId xmlns="" xmlns:a16="http://schemas.microsoft.com/office/drawing/2014/main" id="{7DBCD31A-6A82-C848-9FB7-D63C8C1A59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141" y="6123995"/>
            <a:ext cx="490639" cy="619705"/>
          </a:xfrm>
          <a:prstGeom prst="rect">
            <a:avLst/>
          </a:prstGeom>
        </p:spPr>
      </p:pic>
      <p:pic>
        <p:nvPicPr>
          <p:cNvPr id="110" name="صورة 5">
            <a:extLst>
              <a:ext uri="{FF2B5EF4-FFF2-40B4-BE49-F238E27FC236}">
                <a16:creationId xmlns="" xmlns:a16="http://schemas.microsoft.com/office/drawing/2014/main" id="{76CF6B8C-BB8F-8C45-9976-45FD47ECF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6085381"/>
            <a:ext cx="490639" cy="619705"/>
          </a:xfrm>
          <a:prstGeom prst="rect">
            <a:avLst/>
          </a:prstGeom>
        </p:spPr>
      </p:pic>
      <p:pic>
        <p:nvPicPr>
          <p:cNvPr id="111" name="صورة 5">
            <a:extLst>
              <a:ext uri="{FF2B5EF4-FFF2-40B4-BE49-F238E27FC236}">
                <a16:creationId xmlns="" xmlns:a16="http://schemas.microsoft.com/office/drawing/2014/main" id="{9D3D29AF-0E26-B944-9022-1E393BE940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113" y="6849345"/>
            <a:ext cx="490639" cy="619705"/>
          </a:xfrm>
          <a:prstGeom prst="rect">
            <a:avLst/>
          </a:prstGeom>
        </p:spPr>
      </p:pic>
      <p:pic>
        <p:nvPicPr>
          <p:cNvPr id="112" name="صورة 5">
            <a:extLst>
              <a:ext uri="{FF2B5EF4-FFF2-40B4-BE49-F238E27FC236}">
                <a16:creationId xmlns="" xmlns:a16="http://schemas.microsoft.com/office/drawing/2014/main" id="{CF5BBEB6-5441-5046-97E0-C00A2D02A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161" y="6909584"/>
            <a:ext cx="490639" cy="619705"/>
          </a:xfrm>
          <a:prstGeom prst="rect">
            <a:avLst/>
          </a:prstGeom>
        </p:spPr>
      </p:pic>
      <p:sp>
        <p:nvSpPr>
          <p:cNvPr id="113" name="مربع نص 112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3665352" y="5988903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14" name="مربع نص 113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12979552" y="6065103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15" name="مربع نص 114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4046352" y="6750903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16" name="مربع نص 115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13360552" y="6743700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17" name="صورة 34">
            <a:extLst>
              <a:ext uri="{FF2B5EF4-FFF2-40B4-BE49-F238E27FC236}">
                <a16:creationId xmlns="" xmlns:a16="http://schemas.microsoft.com/office/drawing/2014/main" id="{9605D3BB-475D-9141-B1BC-98AD7AA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062" y="7800826"/>
            <a:ext cx="554244" cy="652902"/>
          </a:xfrm>
          <a:prstGeom prst="rect">
            <a:avLst/>
          </a:prstGeom>
        </p:spPr>
      </p:pic>
      <p:pic>
        <p:nvPicPr>
          <p:cNvPr id="118" name="صورة 34">
            <a:extLst>
              <a:ext uri="{FF2B5EF4-FFF2-40B4-BE49-F238E27FC236}">
                <a16:creationId xmlns="" xmlns:a16="http://schemas.microsoft.com/office/drawing/2014/main" id="{442C9E4F-46FF-5B44-A5C0-B5F86BBA65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230" y="7838493"/>
            <a:ext cx="554244" cy="652902"/>
          </a:xfrm>
          <a:prstGeom prst="rect">
            <a:avLst/>
          </a:prstGeom>
        </p:spPr>
      </p:pic>
      <p:sp>
        <p:nvSpPr>
          <p:cNvPr id="120" name="مربع نص 119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3860719" y="77343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1" name="مربع نص 120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3335000" y="78105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89" name="صورة 5">
            <a:extLst>
              <a:ext uri="{FF2B5EF4-FFF2-40B4-BE49-F238E27FC236}">
                <a16:creationId xmlns="" xmlns:a16="http://schemas.microsoft.com/office/drawing/2014/main" id="{CF5BBEB6-5441-5046-97E0-C00A2D02A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6856548"/>
            <a:ext cx="490639" cy="619705"/>
          </a:xfrm>
          <a:prstGeom prst="rect">
            <a:avLst/>
          </a:prstGeom>
        </p:spPr>
      </p:pic>
      <p:sp>
        <p:nvSpPr>
          <p:cNvPr id="90" name="مربع نص 89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2852704" y="6750903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1" name="صورة 5">
            <a:extLst>
              <a:ext uri="{FF2B5EF4-FFF2-40B4-BE49-F238E27FC236}">
                <a16:creationId xmlns="" xmlns:a16="http://schemas.microsoft.com/office/drawing/2014/main" id="{7DBCD31A-6A82-C848-9FB7-D63C8C1A59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295" y="2751422"/>
            <a:ext cx="490639" cy="619705"/>
          </a:xfrm>
          <a:prstGeom prst="rect">
            <a:avLst/>
          </a:prstGeom>
        </p:spPr>
      </p:pic>
      <p:pic>
        <p:nvPicPr>
          <p:cNvPr id="92" name="صورة 5">
            <a:extLst>
              <a:ext uri="{FF2B5EF4-FFF2-40B4-BE49-F238E27FC236}">
                <a16:creationId xmlns="" xmlns:a16="http://schemas.microsoft.com/office/drawing/2014/main" id="{76CF6B8C-BB8F-8C45-9976-45FD47ECF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984" y="2816929"/>
            <a:ext cx="490639" cy="619705"/>
          </a:xfrm>
          <a:prstGeom prst="rect">
            <a:avLst/>
          </a:prstGeom>
        </p:spPr>
      </p:pic>
      <p:pic>
        <p:nvPicPr>
          <p:cNvPr id="93" name="صورة 5">
            <a:extLst>
              <a:ext uri="{FF2B5EF4-FFF2-40B4-BE49-F238E27FC236}">
                <a16:creationId xmlns="" xmlns:a16="http://schemas.microsoft.com/office/drawing/2014/main" id="{9D3D29AF-0E26-B944-9022-1E393BE940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361" y="2832377"/>
            <a:ext cx="490639" cy="619705"/>
          </a:xfrm>
          <a:prstGeom prst="rect">
            <a:avLst/>
          </a:prstGeom>
        </p:spPr>
      </p:pic>
      <p:sp>
        <p:nvSpPr>
          <p:cNvPr id="94" name="مربع نص 93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3487400" y="2645777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95" name="مربع نص 94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12912561" y="2788503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96" name="مربع نص 95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2420600" y="2788503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31" name="صورة 34">
            <a:extLst>
              <a:ext uri="{FF2B5EF4-FFF2-40B4-BE49-F238E27FC236}">
                <a16:creationId xmlns="" xmlns:a16="http://schemas.microsoft.com/office/drawing/2014/main" id="{9605D3BB-475D-9141-B1BC-98AD7AA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712" y="3626703"/>
            <a:ext cx="554244" cy="652902"/>
          </a:xfrm>
          <a:prstGeom prst="rect">
            <a:avLst/>
          </a:prstGeom>
        </p:spPr>
      </p:pic>
      <p:pic>
        <p:nvPicPr>
          <p:cNvPr id="132" name="صورة 34">
            <a:extLst>
              <a:ext uri="{FF2B5EF4-FFF2-40B4-BE49-F238E27FC236}">
                <a16:creationId xmlns="" xmlns:a16="http://schemas.microsoft.com/office/drawing/2014/main" id="{442C9E4F-46FF-5B44-A5C0-B5F86BBA65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929" y="3664375"/>
            <a:ext cx="554244" cy="652902"/>
          </a:xfrm>
          <a:prstGeom prst="rect">
            <a:avLst/>
          </a:prstGeom>
        </p:spPr>
      </p:pic>
      <p:sp>
        <p:nvSpPr>
          <p:cNvPr id="133" name="مربع نص 132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3327319" y="35433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4" name="مربع نص 133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2725400" y="3612297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35" name="صورة 5">
            <a:extLst>
              <a:ext uri="{FF2B5EF4-FFF2-40B4-BE49-F238E27FC236}">
                <a16:creationId xmlns="" xmlns:a16="http://schemas.microsoft.com/office/drawing/2014/main" id="{7DBCD31A-6A82-C848-9FB7-D63C8C1A59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22" y="5753100"/>
            <a:ext cx="490639" cy="619705"/>
          </a:xfrm>
          <a:prstGeom prst="rect">
            <a:avLst/>
          </a:prstGeom>
        </p:spPr>
      </p:pic>
      <p:pic>
        <p:nvPicPr>
          <p:cNvPr id="136" name="صورة 5">
            <a:extLst>
              <a:ext uri="{FF2B5EF4-FFF2-40B4-BE49-F238E27FC236}">
                <a16:creationId xmlns="" xmlns:a16="http://schemas.microsoft.com/office/drawing/2014/main" id="{76CF6B8C-BB8F-8C45-9976-45FD47ECF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93" y="5784696"/>
            <a:ext cx="490639" cy="619705"/>
          </a:xfrm>
          <a:prstGeom prst="rect">
            <a:avLst/>
          </a:prstGeom>
        </p:spPr>
      </p:pic>
      <p:pic>
        <p:nvPicPr>
          <p:cNvPr id="137" name="صورة 5">
            <a:extLst>
              <a:ext uri="{FF2B5EF4-FFF2-40B4-BE49-F238E27FC236}">
                <a16:creationId xmlns="" xmlns:a16="http://schemas.microsoft.com/office/drawing/2014/main" id="{9D3D29AF-0E26-B944-9022-1E393BE940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61" y="5727841"/>
            <a:ext cx="490639" cy="619705"/>
          </a:xfrm>
          <a:prstGeom prst="rect">
            <a:avLst/>
          </a:prstGeom>
        </p:spPr>
      </p:pic>
      <p:pic>
        <p:nvPicPr>
          <p:cNvPr id="138" name="صورة 5">
            <a:extLst>
              <a:ext uri="{FF2B5EF4-FFF2-40B4-BE49-F238E27FC236}">
                <a16:creationId xmlns="" xmlns:a16="http://schemas.microsoft.com/office/drawing/2014/main" id="{CF5BBEB6-5441-5046-97E0-C00A2D02A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13" y="6572949"/>
            <a:ext cx="490639" cy="619705"/>
          </a:xfrm>
          <a:prstGeom prst="rect">
            <a:avLst/>
          </a:prstGeom>
        </p:spPr>
      </p:pic>
      <p:pic>
        <p:nvPicPr>
          <p:cNvPr id="139" name="صورة 5">
            <a:extLst>
              <a:ext uri="{FF2B5EF4-FFF2-40B4-BE49-F238E27FC236}">
                <a16:creationId xmlns="" xmlns:a16="http://schemas.microsoft.com/office/drawing/2014/main" id="{5E8E5236-5120-8F45-8F70-F9D4879AD6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80" y="6461551"/>
            <a:ext cx="490639" cy="619705"/>
          </a:xfrm>
          <a:prstGeom prst="rect">
            <a:avLst/>
          </a:prstGeom>
        </p:spPr>
      </p:pic>
      <p:sp>
        <p:nvSpPr>
          <p:cNvPr id="140" name="مربع نص 139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3378352" y="5684103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41" name="مربع نص 140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2692552" y="5684103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42" name="مربع نص 141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2235352" y="5676900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3" name="مربع نص 142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3149752" y="6522303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4" name="مربع نص 143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2463952" y="6369903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45" name="صورة 34">
            <a:extLst>
              <a:ext uri="{FF2B5EF4-FFF2-40B4-BE49-F238E27FC236}">
                <a16:creationId xmlns="" xmlns:a16="http://schemas.microsoft.com/office/drawing/2014/main" id="{9605D3BB-475D-9141-B1BC-98AD7AA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530" y="7554604"/>
            <a:ext cx="554244" cy="652902"/>
          </a:xfrm>
          <a:prstGeom prst="rect">
            <a:avLst/>
          </a:prstGeom>
        </p:spPr>
      </p:pic>
      <p:pic>
        <p:nvPicPr>
          <p:cNvPr id="146" name="صورة 34">
            <a:extLst>
              <a:ext uri="{FF2B5EF4-FFF2-40B4-BE49-F238E27FC236}">
                <a16:creationId xmlns="" xmlns:a16="http://schemas.microsoft.com/office/drawing/2014/main" id="{442C9E4F-46FF-5B44-A5C0-B5F86BBA65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56" y="7551560"/>
            <a:ext cx="554244" cy="652902"/>
          </a:xfrm>
          <a:prstGeom prst="rect">
            <a:avLst/>
          </a:prstGeom>
        </p:spPr>
      </p:pic>
      <p:pic>
        <p:nvPicPr>
          <p:cNvPr id="147" name="صورة 34">
            <a:extLst>
              <a:ext uri="{FF2B5EF4-FFF2-40B4-BE49-F238E27FC236}">
                <a16:creationId xmlns="" xmlns:a16="http://schemas.microsoft.com/office/drawing/2014/main" id="{8966B8BD-FD7D-7A4A-9452-29EDDDBFDC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708" y="7531952"/>
            <a:ext cx="554244" cy="652902"/>
          </a:xfrm>
          <a:prstGeom prst="rect">
            <a:avLst/>
          </a:prstGeom>
        </p:spPr>
      </p:pic>
      <p:sp>
        <p:nvSpPr>
          <p:cNvPr id="148" name="مربع نص 147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3954719" y="7512903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9" name="مربع نص 148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3192719" y="75057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0" name="مربع نص 149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2430719" y="74295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8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51" name="صورة 34">
            <a:extLst>
              <a:ext uri="{FF2B5EF4-FFF2-40B4-BE49-F238E27FC236}">
                <a16:creationId xmlns="" xmlns:a16="http://schemas.microsoft.com/office/drawing/2014/main" id="{442C9E4F-46FF-5B44-A5C0-B5F86BBA65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14" y="8314290"/>
            <a:ext cx="554244" cy="652902"/>
          </a:xfrm>
          <a:prstGeom prst="rect">
            <a:avLst/>
          </a:prstGeom>
        </p:spPr>
      </p:pic>
      <p:pic>
        <p:nvPicPr>
          <p:cNvPr id="152" name="صورة 34">
            <a:extLst>
              <a:ext uri="{FF2B5EF4-FFF2-40B4-BE49-F238E27FC236}">
                <a16:creationId xmlns="" xmlns:a16="http://schemas.microsoft.com/office/drawing/2014/main" id="{8966B8BD-FD7D-7A4A-9452-29EDDDBFDC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678" y="8437846"/>
            <a:ext cx="554244" cy="652902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3573719" y="8274903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4" name="مربع نص 153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2590800" y="8343900"/>
            <a:ext cx="838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74" name="صورة 34">
            <a:extLst>
              <a:ext uri="{FF2B5EF4-FFF2-40B4-BE49-F238E27FC236}">
                <a16:creationId xmlns="" xmlns:a16="http://schemas.microsoft.com/office/drawing/2014/main" id="{8966B8BD-FD7D-7A4A-9452-29EDDDBFDC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102" y="4508541"/>
            <a:ext cx="554244" cy="652902"/>
          </a:xfrm>
          <a:prstGeom prst="rect">
            <a:avLst/>
          </a:prstGeom>
        </p:spPr>
      </p:pic>
      <p:pic>
        <p:nvPicPr>
          <p:cNvPr id="75" name="صورة 34">
            <a:extLst>
              <a:ext uri="{FF2B5EF4-FFF2-40B4-BE49-F238E27FC236}">
                <a16:creationId xmlns="" xmlns:a16="http://schemas.microsoft.com/office/drawing/2014/main" id="{8966B8BD-FD7D-7A4A-9452-29EDDDBFDC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41186"/>
            <a:ext cx="554244" cy="652902"/>
          </a:xfrm>
          <a:prstGeom prst="rect">
            <a:avLst/>
          </a:prstGeom>
        </p:spPr>
      </p:pic>
      <p:sp>
        <p:nvSpPr>
          <p:cNvPr id="76" name="مربع نص 75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3497519" y="44577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8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8" name="مربع نص 107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2514600" y="37719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6" name="مربع نص 105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3962400" y="37719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7" name="مربع نص 106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3192719" y="3764697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7" name="مربع نص 76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2811719" y="44577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2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0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3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4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4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0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3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6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1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4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0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3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208" grpId="0" animBg="1" advAuto="0"/>
      <p:bldP spid="207" grpId="0" animBg="1" advAuto="0"/>
      <p:bldP spid="69" grpId="0" animBg="1" advAuto="0"/>
      <p:bldP spid="100" grpId="0" animBg="1" advAuto="0"/>
      <p:bldP spid="101" grpId="0"/>
      <p:bldP spid="102" grpId="0"/>
      <p:bldP spid="103" grpId="0"/>
      <p:bldP spid="104" grpId="0"/>
      <p:bldP spid="113" grpId="0"/>
      <p:bldP spid="114" grpId="0"/>
      <p:bldP spid="115" grpId="0"/>
      <p:bldP spid="116" grpId="0"/>
      <p:bldP spid="120" grpId="0"/>
      <p:bldP spid="121" grpId="0"/>
      <p:bldP spid="90" grpId="0"/>
      <p:bldP spid="94" grpId="0"/>
      <p:bldP spid="95" grpId="0"/>
      <p:bldP spid="96" grpId="0"/>
      <p:bldP spid="133" grpId="0"/>
      <p:bldP spid="134" grpId="0"/>
      <p:bldP spid="140" grpId="0"/>
      <p:bldP spid="141" grpId="0"/>
      <p:bldP spid="142" grpId="0"/>
      <p:bldP spid="143" grpId="0"/>
      <p:bldP spid="144" grpId="0"/>
      <p:bldP spid="148" grpId="0"/>
      <p:bldP spid="149" grpId="0"/>
      <p:bldP spid="150" grpId="0"/>
      <p:bldP spid="153" grpId="0"/>
      <p:bldP spid="154" grpId="0"/>
      <p:bldP spid="76" grpId="0"/>
      <p:bldP spid="108" grpId="0"/>
      <p:bldP spid="106" grpId="0"/>
      <p:bldP spid="107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81957" y="800100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74" name="صورة 5">
            <a:extLst>
              <a:ext uri="{FF2B5EF4-FFF2-40B4-BE49-F238E27FC236}">
                <a16:creationId xmlns="" xmlns:a16="http://schemas.microsoft.com/office/drawing/2014/main" id="{1AEAAD3B-0C31-104A-A40B-5611BAAE4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63701" r="10205" b="20678"/>
          <a:stretch/>
        </p:blipFill>
        <p:spPr>
          <a:xfrm>
            <a:off x="3795052" y="5482938"/>
            <a:ext cx="10145288" cy="366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صورة 5">
            <a:extLst>
              <a:ext uri="{FF2B5EF4-FFF2-40B4-BE49-F238E27FC236}">
                <a16:creationId xmlns="" xmlns:a16="http://schemas.microsoft.com/office/drawing/2014/main" id="{7ECED065-724A-2A4D-A9A9-2487292BD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46072" r="11279" b="37557"/>
          <a:stretch/>
        </p:blipFill>
        <p:spPr>
          <a:xfrm>
            <a:off x="3739225" y="1865988"/>
            <a:ext cx="10105316" cy="377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-347495"/>
            <a:ext cx="2823995" cy="2823995"/>
          </a:xfrm>
          <a:prstGeom prst="rect">
            <a:avLst/>
          </a:prstGeom>
        </p:spPr>
      </p:pic>
      <p:pic>
        <p:nvPicPr>
          <p:cNvPr id="6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6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pic>
        <p:nvPicPr>
          <p:cNvPr id="79" name="صورة 5">
            <a:extLst>
              <a:ext uri="{FF2B5EF4-FFF2-40B4-BE49-F238E27FC236}">
                <a16:creationId xmlns="" xmlns:a16="http://schemas.microsoft.com/office/drawing/2014/main" id="{7DBCD31A-6A82-C848-9FB7-D63C8C1A59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06" y="2741748"/>
            <a:ext cx="490639" cy="619705"/>
          </a:xfrm>
          <a:prstGeom prst="rect">
            <a:avLst/>
          </a:prstGeom>
        </p:spPr>
      </p:pic>
      <p:pic>
        <p:nvPicPr>
          <p:cNvPr id="80" name="صورة 5">
            <a:extLst>
              <a:ext uri="{FF2B5EF4-FFF2-40B4-BE49-F238E27FC236}">
                <a16:creationId xmlns="" xmlns:a16="http://schemas.microsoft.com/office/drawing/2014/main" id="{76CF6B8C-BB8F-8C45-9976-45FD47ECF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771195"/>
            <a:ext cx="490639" cy="619705"/>
          </a:xfrm>
          <a:prstGeom prst="rect">
            <a:avLst/>
          </a:prstGeom>
        </p:spPr>
      </p:pic>
      <p:pic>
        <p:nvPicPr>
          <p:cNvPr id="81" name="صورة 5">
            <a:extLst>
              <a:ext uri="{FF2B5EF4-FFF2-40B4-BE49-F238E27FC236}">
                <a16:creationId xmlns="" xmlns:a16="http://schemas.microsoft.com/office/drawing/2014/main" id="{9D3D29AF-0E26-B944-9022-1E393BE940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47395"/>
            <a:ext cx="490639" cy="619705"/>
          </a:xfrm>
          <a:prstGeom prst="rect">
            <a:avLst/>
          </a:prstGeom>
        </p:spPr>
      </p:pic>
      <p:pic>
        <p:nvPicPr>
          <p:cNvPr id="84" name="صورة 34">
            <a:extLst>
              <a:ext uri="{FF2B5EF4-FFF2-40B4-BE49-F238E27FC236}">
                <a16:creationId xmlns="" xmlns:a16="http://schemas.microsoft.com/office/drawing/2014/main" id="{9605D3BB-475D-9141-B1BC-98AD7AA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882876"/>
            <a:ext cx="554244" cy="652902"/>
          </a:xfrm>
          <a:prstGeom prst="rect">
            <a:avLst/>
          </a:prstGeom>
        </p:spPr>
      </p:pic>
      <p:pic>
        <p:nvPicPr>
          <p:cNvPr id="85" name="صورة 34">
            <a:extLst>
              <a:ext uri="{FF2B5EF4-FFF2-40B4-BE49-F238E27FC236}">
                <a16:creationId xmlns="" xmlns:a16="http://schemas.microsoft.com/office/drawing/2014/main" id="{442C9E4F-46FF-5B44-A5C0-B5F86BBA65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69751"/>
            <a:ext cx="554244" cy="652902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1125200" y="952500"/>
            <a:ext cx="62814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11811000" y="1028700"/>
            <a:ext cx="4861040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لتجد مجموع الكل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8" name="مستطيل 135"/>
          <p:cNvSpPr txBox="1"/>
          <p:nvPr/>
        </p:nvSpPr>
        <p:spPr>
          <a:xfrm>
            <a:off x="10210800" y="4152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4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207" name="مستطيل 135"/>
          <p:cNvSpPr txBox="1"/>
          <p:nvPr/>
        </p:nvSpPr>
        <p:spPr>
          <a:xfrm>
            <a:off x="5029200" y="4169796"/>
            <a:ext cx="1371600" cy="135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92D050"/>
                </a:solidFill>
              </a:rPr>
              <a:t>6</a:t>
            </a:r>
            <a:endParaRPr sz="10000" b="1" dirty="0">
              <a:solidFill>
                <a:srgbClr val="92D050"/>
              </a:solidFill>
            </a:endParaRPr>
          </a:p>
        </p:txBody>
      </p:sp>
      <p:pic>
        <p:nvPicPr>
          <p:cNvPr id="179" name="فيلم" descr="فيلم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flipH="1">
            <a:off x="10684299" y="54518"/>
            <a:ext cx="881801" cy="1626934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مستطيل 135"/>
          <p:cNvSpPr txBox="1"/>
          <p:nvPr/>
        </p:nvSpPr>
        <p:spPr>
          <a:xfrm>
            <a:off x="10058400" y="7810500"/>
            <a:ext cx="1311034" cy="1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tx1">
                    <a:lumMod val="75000"/>
                  </a:schemeClr>
                </a:solidFill>
              </a:rPr>
              <a:t>3</a:t>
            </a:r>
            <a:endParaRPr sz="100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0" name="مستطيل 135"/>
          <p:cNvSpPr txBox="1"/>
          <p:nvPr/>
        </p:nvSpPr>
        <p:spPr>
          <a:xfrm>
            <a:off x="4648200" y="7886700"/>
            <a:ext cx="21336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9900FF"/>
                </a:solidFill>
              </a:rPr>
              <a:t>6</a:t>
            </a:r>
            <a:endParaRPr sz="10000" b="1" dirty="0">
              <a:solidFill>
                <a:srgbClr val="9900FF"/>
              </a:solidFill>
            </a:endParaRPr>
          </a:p>
        </p:txBody>
      </p:sp>
      <p:sp>
        <p:nvSpPr>
          <p:cNvPr id="101" name="مربع نص 100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3378352" y="2636103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02" name="مربع نص 101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2819400" y="2719506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03" name="مربع نص 102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2387752" y="2788503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6" name="مربع نص 105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3192719" y="3855303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7" name="مربع نص 106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2583119" y="37719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13">
            <a:extLst/>
          </a:blip>
          <a:srcRect l="23664" t="9889" r="32159" b="21906"/>
          <a:stretch>
            <a:fillRect/>
          </a:stretch>
        </p:blipFill>
        <p:spPr>
          <a:xfrm>
            <a:off x="16611600" y="344657"/>
            <a:ext cx="1255044" cy="136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" name="صورة 5">
            <a:extLst>
              <a:ext uri="{FF2B5EF4-FFF2-40B4-BE49-F238E27FC236}">
                <a16:creationId xmlns="" xmlns:a16="http://schemas.microsoft.com/office/drawing/2014/main" id="{7DBCD31A-6A82-C848-9FB7-D63C8C1A59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6896100"/>
            <a:ext cx="490639" cy="619705"/>
          </a:xfrm>
          <a:prstGeom prst="rect">
            <a:avLst/>
          </a:prstGeom>
        </p:spPr>
      </p:pic>
      <p:sp>
        <p:nvSpPr>
          <p:cNvPr id="113" name="مربع نص 112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2801600" y="6827103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pic>
        <p:nvPicPr>
          <p:cNvPr id="117" name="صورة 34">
            <a:extLst>
              <a:ext uri="{FF2B5EF4-FFF2-40B4-BE49-F238E27FC236}">
                <a16:creationId xmlns="" xmlns:a16="http://schemas.microsoft.com/office/drawing/2014/main" id="{9605D3BB-475D-9141-B1BC-98AD7AA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7734300"/>
            <a:ext cx="554244" cy="652902"/>
          </a:xfrm>
          <a:prstGeom prst="rect">
            <a:avLst/>
          </a:prstGeom>
        </p:spPr>
      </p:pic>
      <p:pic>
        <p:nvPicPr>
          <p:cNvPr id="118" name="صورة 34">
            <a:extLst>
              <a:ext uri="{FF2B5EF4-FFF2-40B4-BE49-F238E27FC236}">
                <a16:creationId xmlns="" xmlns:a16="http://schemas.microsoft.com/office/drawing/2014/main" id="{442C9E4F-46FF-5B44-A5C0-B5F86BBA65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7734300"/>
            <a:ext cx="554244" cy="652902"/>
          </a:xfrm>
          <a:prstGeom prst="rect">
            <a:avLst/>
          </a:prstGeom>
        </p:spPr>
      </p:pic>
      <p:sp>
        <p:nvSpPr>
          <p:cNvPr id="120" name="مربع نص 119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3030200" y="7658100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1" name="مربع نص 120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2489119" y="7741503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1" name="صورة 5">
            <a:extLst>
              <a:ext uri="{FF2B5EF4-FFF2-40B4-BE49-F238E27FC236}">
                <a16:creationId xmlns="" xmlns:a16="http://schemas.microsoft.com/office/drawing/2014/main" id="{7DBCD31A-6A82-C848-9FB7-D63C8C1A59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3228395"/>
            <a:ext cx="490639" cy="619705"/>
          </a:xfrm>
          <a:prstGeom prst="rect">
            <a:avLst/>
          </a:prstGeom>
        </p:spPr>
      </p:pic>
      <p:sp>
        <p:nvSpPr>
          <p:cNvPr id="94" name="مربع نص 93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2954000" y="3169503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pic>
        <p:nvPicPr>
          <p:cNvPr id="131" name="صورة 34">
            <a:extLst>
              <a:ext uri="{FF2B5EF4-FFF2-40B4-BE49-F238E27FC236}">
                <a16:creationId xmlns="" xmlns:a16="http://schemas.microsoft.com/office/drawing/2014/main" id="{9605D3BB-475D-9141-B1BC-98AD7AA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712" y="4224326"/>
            <a:ext cx="554244" cy="652902"/>
          </a:xfrm>
          <a:prstGeom prst="rect">
            <a:avLst/>
          </a:prstGeom>
        </p:spPr>
      </p:pic>
      <p:pic>
        <p:nvPicPr>
          <p:cNvPr id="132" name="صورة 34">
            <a:extLst>
              <a:ext uri="{FF2B5EF4-FFF2-40B4-BE49-F238E27FC236}">
                <a16:creationId xmlns="" xmlns:a16="http://schemas.microsoft.com/office/drawing/2014/main" id="{442C9E4F-46FF-5B44-A5C0-B5F86BBA65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929" y="4261998"/>
            <a:ext cx="554244" cy="652902"/>
          </a:xfrm>
          <a:prstGeom prst="rect">
            <a:avLst/>
          </a:prstGeom>
        </p:spPr>
      </p:pic>
      <p:pic>
        <p:nvPicPr>
          <p:cNvPr id="135" name="صورة 5">
            <a:extLst>
              <a:ext uri="{FF2B5EF4-FFF2-40B4-BE49-F238E27FC236}">
                <a16:creationId xmlns="" xmlns:a16="http://schemas.microsoft.com/office/drawing/2014/main" id="{7DBCD31A-6A82-C848-9FB7-D63C8C1A59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22" y="5753100"/>
            <a:ext cx="490639" cy="619705"/>
          </a:xfrm>
          <a:prstGeom prst="rect">
            <a:avLst/>
          </a:prstGeom>
        </p:spPr>
      </p:pic>
      <p:pic>
        <p:nvPicPr>
          <p:cNvPr id="136" name="صورة 5">
            <a:extLst>
              <a:ext uri="{FF2B5EF4-FFF2-40B4-BE49-F238E27FC236}">
                <a16:creationId xmlns="" xmlns:a16="http://schemas.microsoft.com/office/drawing/2014/main" id="{76CF6B8C-BB8F-8C45-9976-45FD47ECF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93" y="5784696"/>
            <a:ext cx="490639" cy="619705"/>
          </a:xfrm>
          <a:prstGeom prst="rect">
            <a:avLst/>
          </a:prstGeom>
        </p:spPr>
      </p:pic>
      <p:pic>
        <p:nvPicPr>
          <p:cNvPr id="137" name="صورة 5">
            <a:extLst>
              <a:ext uri="{FF2B5EF4-FFF2-40B4-BE49-F238E27FC236}">
                <a16:creationId xmlns="" xmlns:a16="http://schemas.microsoft.com/office/drawing/2014/main" id="{9D3D29AF-0E26-B944-9022-1E393BE940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61" y="6362700"/>
            <a:ext cx="490639" cy="619705"/>
          </a:xfrm>
          <a:prstGeom prst="rect">
            <a:avLst/>
          </a:prstGeom>
        </p:spPr>
      </p:pic>
      <p:sp>
        <p:nvSpPr>
          <p:cNvPr id="140" name="مربع نص 139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3429000" y="5684103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41" name="مربع نص 140">
            <a:extLst>
              <a:ext uri="{FF2B5EF4-FFF2-40B4-BE49-F238E27FC236}">
                <a16:creationId xmlns="" xmlns:a16="http://schemas.microsoft.com/office/drawing/2014/main" id="{CF686F55-DEAF-6D45-8595-A01F2E6C5805}"/>
              </a:ext>
            </a:extLst>
          </p:cNvPr>
          <p:cNvSpPr txBox="1"/>
          <p:nvPr/>
        </p:nvSpPr>
        <p:spPr>
          <a:xfrm>
            <a:off x="2743200" y="5676900"/>
            <a:ext cx="7016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142" name="مربع نص 141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3149752" y="6286500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45" name="صورة 34">
            <a:extLst>
              <a:ext uri="{FF2B5EF4-FFF2-40B4-BE49-F238E27FC236}">
                <a16:creationId xmlns="" xmlns:a16="http://schemas.microsoft.com/office/drawing/2014/main" id="{9605D3BB-475D-9141-B1BC-98AD7AA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690998"/>
            <a:ext cx="554244" cy="652902"/>
          </a:xfrm>
          <a:prstGeom prst="rect">
            <a:avLst/>
          </a:prstGeom>
        </p:spPr>
      </p:pic>
      <p:pic>
        <p:nvPicPr>
          <p:cNvPr id="146" name="صورة 34">
            <a:extLst>
              <a:ext uri="{FF2B5EF4-FFF2-40B4-BE49-F238E27FC236}">
                <a16:creationId xmlns="" xmlns:a16="http://schemas.microsoft.com/office/drawing/2014/main" id="{442C9E4F-46FF-5B44-A5C0-B5F86BBA65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35" y="7747147"/>
            <a:ext cx="554244" cy="652902"/>
          </a:xfrm>
          <a:prstGeom prst="rect">
            <a:avLst/>
          </a:prstGeom>
        </p:spPr>
      </p:pic>
      <p:pic>
        <p:nvPicPr>
          <p:cNvPr id="147" name="صورة 34">
            <a:extLst>
              <a:ext uri="{FF2B5EF4-FFF2-40B4-BE49-F238E27FC236}">
                <a16:creationId xmlns="" xmlns:a16="http://schemas.microsoft.com/office/drawing/2014/main" id="{8966B8BD-FD7D-7A4A-9452-29EDDDBFDC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34" y="8364917"/>
            <a:ext cx="554244" cy="652902"/>
          </a:xfrm>
          <a:prstGeom prst="rect">
            <a:avLst/>
          </a:prstGeom>
        </p:spPr>
      </p:pic>
      <p:sp>
        <p:nvSpPr>
          <p:cNvPr id="148" name="مربع نص 147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3124200" y="7665303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9" name="مربع نص 148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2514600" y="7665303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0" name="مربع نص 149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3040319" y="8351103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6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2" name="صورة 5">
            <a:extLst>
              <a:ext uri="{FF2B5EF4-FFF2-40B4-BE49-F238E27FC236}">
                <a16:creationId xmlns="" xmlns:a16="http://schemas.microsoft.com/office/drawing/2014/main" id="{9D3D29AF-0E26-B944-9022-1E393BE940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61" y="2857500"/>
            <a:ext cx="490639" cy="619705"/>
          </a:xfrm>
          <a:prstGeom prst="rect">
            <a:avLst/>
          </a:prstGeom>
        </p:spPr>
      </p:pic>
      <p:sp>
        <p:nvSpPr>
          <p:cNvPr id="53" name="مربع نص 52">
            <a:extLst>
              <a:ext uri="{FF2B5EF4-FFF2-40B4-BE49-F238E27FC236}">
                <a16:creationId xmlns="" xmlns:a16="http://schemas.microsoft.com/office/drawing/2014/main" id="{0CA40AC4-7D0C-404C-8646-ED8CA93DF9A5}"/>
              </a:ext>
            </a:extLst>
          </p:cNvPr>
          <p:cNvSpPr txBox="1"/>
          <p:nvPr/>
        </p:nvSpPr>
        <p:spPr>
          <a:xfrm>
            <a:off x="1778152" y="2705100"/>
            <a:ext cx="5840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4" name="صورة 34">
            <a:extLst>
              <a:ext uri="{FF2B5EF4-FFF2-40B4-BE49-F238E27FC236}">
                <a16:creationId xmlns="" xmlns:a16="http://schemas.microsoft.com/office/drawing/2014/main" id="{9605D3BB-475D-9141-B1BC-98AD7AA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156" y="4229100"/>
            <a:ext cx="554244" cy="652902"/>
          </a:xfrm>
          <a:prstGeom prst="rect">
            <a:avLst/>
          </a:prstGeom>
        </p:spPr>
      </p:pic>
      <p:sp>
        <p:nvSpPr>
          <p:cNvPr id="133" name="مربع نص 132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4020800" y="4167306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34" name="مربع نص 133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3411200" y="4236303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="" xmlns:a16="http://schemas.microsoft.com/office/drawing/2014/main" id="{7CC9CBB4-55FC-A04B-A1B4-8C3070A2C77F}"/>
              </a:ext>
            </a:extLst>
          </p:cNvPr>
          <p:cNvSpPr txBox="1"/>
          <p:nvPr/>
        </p:nvSpPr>
        <p:spPr>
          <a:xfrm>
            <a:off x="12573000" y="4319706"/>
            <a:ext cx="6172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4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29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0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5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8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1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208" grpId="0" animBg="1" advAuto="0"/>
      <p:bldP spid="207" grpId="0" animBg="1" advAuto="0"/>
      <p:bldP spid="69" grpId="0" animBg="1" advAuto="0"/>
      <p:bldP spid="100" grpId="0" animBg="1" advAuto="0"/>
      <p:bldP spid="101" grpId="0"/>
      <p:bldP spid="102" grpId="0"/>
      <p:bldP spid="103" grpId="0"/>
      <p:bldP spid="106" grpId="0"/>
      <p:bldP spid="107" grpId="0"/>
      <p:bldP spid="113" grpId="0"/>
      <p:bldP spid="120" grpId="0"/>
      <p:bldP spid="121" grpId="0"/>
      <p:bldP spid="94" grpId="0"/>
      <p:bldP spid="140" grpId="0"/>
      <p:bldP spid="141" grpId="0"/>
      <p:bldP spid="142" grpId="0"/>
      <p:bldP spid="148" grpId="0"/>
      <p:bldP spid="149" grpId="0"/>
      <p:bldP spid="150" grpId="0"/>
      <p:bldP spid="53" grpId="0"/>
      <p:bldP spid="133" grpId="0"/>
      <p:bldP spid="134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6 -2 </a:t>
              </a:r>
              <a:r>
                <a:rPr lang="ar-SA" sz="4400" spc="-84" dirty="0" smtClean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تمثيل الجمع</a:t>
              </a:r>
              <a:endParaRPr lang="ar-SA" sz="4400" spc="-84" dirty="0">
                <a:solidFill>
                  <a:schemeClr val="bg1">
                    <a:lumMod val="75000"/>
                  </a:schemeClr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تمثيل الجم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24788" y="3300789"/>
            <a:ext cx="11243733" cy="6324600"/>
          </a:xfrm>
          <a:prstGeom prst="rect">
            <a:avLst/>
          </a:prstGeom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2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34387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91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12">
            <a:extLst>
              <a:ext uri="{FF2B5EF4-FFF2-40B4-BE49-F238E27FC236}">
                <a16:creationId xmlns:a16="http://schemas.microsoft.com/office/drawing/2014/main" xmlns="" xmlns:lc="http://schemas.openxmlformats.org/drawingml/2006/lockedCanvas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08402" cy="10287000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00199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8822392" y="3111535"/>
              <a:ext cx="2143106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116الى 117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23-5-1443هـ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 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=""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1340872" y="-495300"/>
            <a:ext cx="3002528" cy="11562229"/>
          </a:xfrm>
          <a:prstGeom prst="rect">
            <a:avLst/>
          </a:prstGeom>
          <a:solidFill>
            <a:schemeClr val="accent6">
              <a:lumMod val="20000"/>
              <a:lumOff val="80000"/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381500"/>
            <a:ext cx="20269200" cy="555188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tx2"/>
                </a:gs>
                <a:gs pos="35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-225160" y="279436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7" name="Google Shape;309;p35"/>
          <p:cNvSpPr/>
          <p:nvPr/>
        </p:nvSpPr>
        <p:spPr>
          <a:xfrm rot="811791">
            <a:off x="6509245" y="693017"/>
            <a:ext cx="3321299" cy="2341866"/>
          </a:xfrm>
          <a:prstGeom prst="cloudCallout">
            <a:avLst>
              <a:gd name="adj1" fmla="val -8920"/>
              <a:gd name="adj2" fmla="val 151019"/>
            </a:avLst>
          </a:prstGeom>
          <a:gradFill>
            <a:gsLst>
              <a:gs pos="0">
                <a:srgbClr val="FFFFFF"/>
              </a:gs>
              <a:gs pos="66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chemeClr val="accent3">
                <a:shade val="95000"/>
                <a:satMod val="105000"/>
                <a:alpha val="62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3600"/>
          </a:p>
        </p:txBody>
      </p:sp>
      <p:pic>
        <p:nvPicPr>
          <p:cNvPr id="22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:a16="http://schemas.microsoft.com/office/drawing/2014/main" xmlns="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x-non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السادس: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8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الجمع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cxnSp>
        <p:nvCxnSpPr>
          <p:cNvPr id="169" name="MH_Other_1"/>
          <p:cNvCxnSpPr>
            <a:stCxn id="178" idx="28"/>
            <a:endCxn id="171" idx="0"/>
          </p:cNvCxnSpPr>
          <p:nvPr>
            <p:custDataLst>
              <p:tags r:id="rId1"/>
            </p:custDataLst>
          </p:nvPr>
        </p:nvCxnSpPr>
        <p:spPr>
          <a:xfrm>
            <a:off x="3299761" y="7306164"/>
            <a:ext cx="5768040" cy="1475580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MH_Other_2"/>
          <p:cNvCxnSpPr>
            <a:stCxn id="171" idx="0"/>
            <a:endCxn id="172" idx="32"/>
          </p:cNvCxnSpPr>
          <p:nvPr>
            <p:custDataLst>
              <p:tags r:id="rId2"/>
            </p:custDataLst>
          </p:nvPr>
        </p:nvCxnSpPr>
        <p:spPr>
          <a:xfrm flipH="1" flipV="1">
            <a:off x="6400850" y="6420006"/>
            <a:ext cx="2666951" cy="2361738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MH_Title_1"/>
          <p:cNvSpPr txBox="1"/>
          <p:nvPr>
            <p:custDataLst>
              <p:tags r:id="rId3"/>
            </p:custDataLst>
          </p:nvPr>
        </p:nvSpPr>
        <p:spPr>
          <a:xfrm>
            <a:off x="5181601" y="8781744"/>
            <a:ext cx="7772400" cy="750159"/>
          </a:xfrm>
          <a:prstGeom prst="rect">
            <a:avLst/>
          </a:prstGeom>
          <a:solidFill>
            <a:srgbClr val="6666FF"/>
          </a:solidFill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txBody>
          <a:bodyPr lIns="137135" tIns="68579" rIns="137135" bIns="68579" anchor="ctr">
            <a:noAutofit/>
          </a:bodyPr>
          <a:lstStyle/>
          <a:p>
            <a:pPr algn="ctr">
              <a:defRPr/>
            </a:pPr>
            <a:r>
              <a:rPr lang="ar-SA" altLang="zh-CN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أهداف الفصل السادس</a:t>
            </a:r>
            <a:endParaRPr lang="zh-CN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+mn-lt"/>
            </a:endParaRPr>
          </a:p>
        </p:txBody>
      </p:sp>
      <p:sp>
        <p:nvSpPr>
          <p:cNvPr id="172" name="MH_Other_3"/>
          <p:cNvSpPr/>
          <p:nvPr>
            <p:custDataLst>
              <p:tags r:id="rId4"/>
            </p:custDataLst>
          </p:nvPr>
        </p:nvSpPr>
        <p:spPr>
          <a:xfrm>
            <a:off x="3581400" y="4305300"/>
            <a:ext cx="4216346" cy="2135853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3" name="MH_SubTitle_2"/>
          <p:cNvSpPr/>
          <p:nvPr>
            <p:custDataLst>
              <p:tags r:id="rId5"/>
            </p:custDataLst>
          </p:nvPr>
        </p:nvSpPr>
        <p:spPr>
          <a:xfrm>
            <a:off x="3895126" y="4459387"/>
            <a:ext cx="3611426" cy="1821189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CC0099"/>
                </a:solidFill>
                <a:cs typeface="PT Bold Heading" pitchFamily="2" charset="-78"/>
                <a:sym typeface="+mn-lt"/>
              </a:rPr>
              <a:t>الجمع بضم مجموعتين والجمع الى صفر</a:t>
            </a:r>
            <a:endParaRPr lang="zh-CN" altLang="en-US" sz="3200" dirty="0">
              <a:solidFill>
                <a:srgbClr val="CC0099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4" name="MH_Other_4"/>
          <p:cNvSpPr/>
          <p:nvPr>
            <p:custDataLst>
              <p:tags r:id="rId6"/>
            </p:custDataLst>
          </p:nvPr>
        </p:nvSpPr>
        <p:spPr>
          <a:xfrm>
            <a:off x="7506552" y="4684613"/>
            <a:ext cx="4261103" cy="2135853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5" name="MH_SubTitle_3"/>
          <p:cNvSpPr/>
          <p:nvPr>
            <p:custDataLst>
              <p:tags r:id="rId7"/>
            </p:custDataLst>
          </p:nvPr>
        </p:nvSpPr>
        <p:spPr>
          <a:xfrm>
            <a:off x="7772400" y="4729808"/>
            <a:ext cx="3688949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9900FF"/>
                </a:solidFill>
                <a:cs typeface="PT Bold Heading" pitchFamily="2" charset="-78"/>
                <a:sym typeface="+mn-lt"/>
              </a:rPr>
              <a:t>أستعمل قطع العد لأكون مجموعاً</a:t>
            </a:r>
          </a:p>
          <a:p>
            <a:pPr algn="ctr">
              <a:defRPr/>
            </a:pPr>
            <a:r>
              <a:rPr lang="ar-SA" altLang="zh-CN" sz="3200" dirty="0" smtClean="0">
                <a:solidFill>
                  <a:srgbClr val="9900FF"/>
                </a:solidFill>
                <a:cs typeface="PT Bold Heading" pitchFamily="2" charset="-78"/>
                <a:sym typeface="+mn-lt"/>
              </a:rPr>
              <a:t>من 4 الى 12</a:t>
            </a:r>
            <a:endParaRPr lang="en-US" altLang="zh-CN" sz="3200" dirty="0">
              <a:solidFill>
                <a:srgbClr val="9900FF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6" name="MH_Other_5"/>
          <p:cNvSpPr/>
          <p:nvPr>
            <p:custDataLst>
              <p:tags r:id="rId8"/>
            </p:custDataLst>
          </p:nvPr>
        </p:nvSpPr>
        <p:spPr>
          <a:xfrm>
            <a:off x="11309240" y="4152900"/>
            <a:ext cx="3854560" cy="2157041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7" name="MH_SubTitle_5"/>
          <p:cNvSpPr/>
          <p:nvPr>
            <p:custDataLst>
              <p:tags r:id="rId9"/>
            </p:custDataLst>
          </p:nvPr>
        </p:nvSpPr>
        <p:spPr>
          <a:xfrm>
            <a:off x="11767655" y="4152900"/>
            <a:ext cx="3015145" cy="2127676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FF9900"/>
                </a:solidFill>
                <a:cs typeface="PT Bold Heading" pitchFamily="2" charset="-78"/>
                <a:sym typeface="+mn-lt"/>
              </a:rPr>
              <a:t>الجمع الرأسي والافقي</a:t>
            </a:r>
            <a:endParaRPr lang="en-US" altLang="zh-CN" sz="3200" dirty="0">
              <a:solidFill>
                <a:srgbClr val="FF9900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8" name="MH_Other_6"/>
          <p:cNvSpPr/>
          <p:nvPr>
            <p:custDataLst>
              <p:tags r:id="rId10"/>
            </p:custDataLst>
          </p:nvPr>
        </p:nvSpPr>
        <p:spPr>
          <a:xfrm>
            <a:off x="76200" y="5066409"/>
            <a:ext cx="4180197" cy="2591691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9" name="MH_SubTitle_1"/>
          <p:cNvSpPr/>
          <p:nvPr>
            <p:custDataLst>
              <p:tags r:id="rId11"/>
            </p:custDataLst>
          </p:nvPr>
        </p:nvSpPr>
        <p:spPr>
          <a:xfrm>
            <a:off x="381000" y="5295900"/>
            <a:ext cx="3572474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009999"/>
                </a:solidFill>
                <a:cs typeface="PT Bold Heading" pitchFamily="2" charset="-78"/>
                <a:sym typeface="+mn-lt"/>
              </a:rPr>
              <a:t>أستعمل قطع العد لتوضيح قصص وتمثيل الجمع</a:t>
            </a:r>
            <a:endParaRPr lang="zh-CN" altLang="en-US" sz="3200" dirty="0">
              <a:solidFill>
                <a:srgbClr val="009999"/>
              </a:solidFill>
              <a:cs typeface="PT Bold Heading" pitchFamily="2" charset="-78"/>
              <a:sym typeface="+mn-lt"/>
            </a:endParaRPr>
          </a:p>
        </p:txBody>
      </p:sp>
      <p:cxnSp>
        <p:nvCxnSpPr>
          <p:cNvPr id="180" name="MH_Other_7"/>
          <p:cNvCxnSpPr>
            <a:stCxn id="171" idx="0"/>
            <a:endCxn id="185" idx="40"/>
          </p:cNvCxnSpPr>
          <p:nvPr>
            <p:custDataLst>
              <p:tags r:id="rId12"/>
            </p:custDataLst>
          </p:nvPr>
        </p:nvCxnSpPr>
        <p:spPr>
          <a:xfrm flipV="1">
            <a:off x="9067801" y="7744656"/>
            <a:ext cx="5927085" cy="1037088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MH_Other_8"/>
          <p:cNvCxnSpPr>
            <a:stCxn id="174" idx="34"/>
            <a:endCxn id="171" idx="0"/>
          </p:cNvCxnSpPr>
          <p:nvPr>
            <p:custDataLst>
              <p:tags r:id="rId13"/>
            </p:custDataLst>
          </p:nvPr>
        </p:nvCxnSpPr>
        <p:spPr>
          <a:xfrm flipH="1">
            <a:off x="9067801" y="6736139"/>
            <a:ext cx="627544" cy="2045605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MH_Other_9"/>
          <p:cNvSpPr/>
          <p:nvPr>
            <p:custDataLst>
              <p:tags r:id="rId14"/>
            </p:custDataLst>
          </p:nvPr>
        </p:nvSpPr>
        <p:spPr>
          <a:xfrm>
            <a:off x="13917051" y="5566271"/>
            <a:ext cx="4294749" cy="2472829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6" name="MH_SubTitle_4"/>
          <p:cNvSpPr/>
          <p:nvPr>
            <p:custDataLst>
              <p:tags r:id="rId15"/>
            </p:custDataLst>
          </p:nvPr>
        </p:nvSpPr>
        <p:spPr>
          <a:xfrm>
            <a:off x="14401800" y="5720408"/>
            <a:ext cx="3374365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6666FF"/>
                </a:solidFill>
                <a:cs typeface="PT Bold Heading" pitchFamily="2" charset="-78"/>
                <a:sym typeface="+mn-lt"/>
              </a:rPr>
              <a:t>أُحل مسائل الجمع بالتمثيل </a:t>
            </a:r>
            <a:endParaRPr lang="en-US" altLang="zh-CN" sz="3200" dirty="0">
              <a:solidFill>
                <a:srgbClr val="6666FF"/>
              </a:solidFill>
              <a:cs typeface="PT Bold Heading" pitchFamily="2" charset="-78"/>
              <a:sym typeface="+mn-lt"/>
            </a:endParaRPr>
          </a:p>
        </p:txBody>
      </p:sp>
      <p:cxnSp>
        <p:nvCxnSpPr>
          <p:cNvPr id="187" name="MH_Other_10"/>
          <p:cNvCxnSpPr>
            <a:stCxn id="176" idx="38"/>
            <a:endCxn id="171" idx="0"/>
          </p:cNvCxnSpPr>
          <p:nvPr>
            <p:custDataLst>
              <p:tags r:id="rId16"/>
            </p:custDataLst>
          </p:nvPr>
        </p:nvCxnSpPr>
        <p:spPr>
          <a:xfrm flipH="1">
            <a:off x="9067801" y="6309279"/>
            <a:ext cx="3627843" cy="2472465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文本框 26"/>
          <p:cNvSpPr txBox="1"/>
          <p:nvPr/>
        </p:nvSpPr>
        <p:spPr>
          <a:xfrm>
            <a:off x="6781800" y="1104900"/>
            <a:ext cx="2873864" cy="1369606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سنتعلم ف</a:t>
            </a:r>
          </a:p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ي هذا الفصل </a:t>
            </a:r>
            <a:endParaRPr lang="en-US" altLang="zh-CN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+mn-lt"/>
            </a:endParaRPr>
          </a:p>
        </p:txBody>
      </p:sp>
      <p:sp>
        <p:nvSpPr>
          <p:cNvPr id="189" name="等腰三角形 27"/>
          <p:cNvSpPr/>
          <p:nvPr/>
        </p:nvSpPr>
        <p:spPr>
          <a:xfrm rot="5400000">
            <a:off x="6021168" y="1560734"/>
            <a:ext cx="538933" cy="389269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0" name="等腰三角形 28"/>
          <p:cNvSpPr/>
          <p:nvPr/>
        </p:nvSpPr>
        <p:spPr>
          <a:xfrm rot="16200000">
            <a:off x="9746700" y="1560733"/>
            <a:ext cx="538932" cy="389267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56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50"/>
                            </p:stCondLst>
                            <p:childTnLst>
                              <p:par>
                                <p:cTn id="7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250"/>
                            </p:stCondLst>
                            <p:childTnLst>
                              <p:par>
                                <p:cTn id="10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58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77" grpId="0" animBg="1"/>
      <p:bldP spid="171" grpId="0" animBg="1"/>
      <p:bldP spid="172" grpId="0" animBg="1"/>
      <p:bldP spid="173" grpId="0" animBg="1"/>
      <p:bldP spid="174" grpId="0" animBg="1"/>
      <p:bldP spid="175" grpId="0"/>
      <p:bldP spid="176" grpId="0" animBg="1"/>
      <p:bldP spid="177" grpId="0" animBg="1"/>
      <p:bldP spid="178" grpId="0" animBg="1"/>
      <p:bldP spid="179" grpId="0" animBg="1"/>
      <p:bldP spid="185" grpId="0" animBg="1"/>
      <p:bldP spid="186" grpId="0" animBg="1"/>
      <p:bldP spid="188" grpId="0"/>
      <p:bldP spid="189" grpId="0" animBg="1"/>
      <p:bldP spid="1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112" y="3130921"/>
            <a:ext cx="8918112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5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23-5-1443هـ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:a16="http://schemas.microsoft.com/office/drawing/2014/main" xmlns="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xmlns="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xmlns="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:a16="http://schemas.microsoft.com/office/drawing/2014/main" xmlns="" id="{03D00B63-FE2E-44CD-BC7B-D4593911C090}"/>
              </a:ext>
            </a:extLst>
          </p:cNvPr>
          <p:cNvSpPr/>
          <p:nvPr/>
        </p:nvSpPr>
        <p:spPr bwMode="auto">
          <a:xfrm rot="21092224">
            <a:off x="5943600" y="1697108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أجمع </a:t>
            </a:r>
          </a:p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بضم مجموعتين</a:t>
            </a: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="" xmlns:a16="http://schemas.microsoft.com/office/drawing/2014/main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8534400" y="5651197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="" xmlns:a16="http://schemas.microsoft.com/office/drawing/2014/main" id="{16D584A9-FBAE-4556-B695-EE5B6C05626C}"/>
              </a:ext>
            </a:extLst>
          </p:cNvPr>
          <p:cNvSpPr txBox="1"/>
          <p:nvPr/>
        </p:nvSpPr>
        <p:spPr>
          <a:xfrm>
            <a:off x="9601200" y="7312104"/>
            <a:ext cx="48281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6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الجمع</a:t>
            </a:r>
          </a:p>
        </p:txBody>
      </p:sp>
      <p:grpSp>
        <p:nvGrpSpPr>
          <p:cNvPr id="22" name="组合 26">
            <a:extLst>
              <a:ext uri="{FF2B5EF4-FFF2-40B4-BE49-F238E27FC236}">
                <a16:creationId xmlns:a16="http://schemas.microsoft.com/office/drawing/2014/main" xmlns="" id="{0C1D7129-0A27-40BE-A4B0-75BC12476D05}"/>
              </a:ext>
            </a:extLst>
          </p:cNvPr>
          <p:cNvGrpSpPr/>
          <p:nvPr/>
        </p:nvGrpSpPr>
        <p:grpSpPr>
          <a:xfrm>
            <a:off x="12213131" y="5829300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:a16="http://schemas.microsoft.com/office/drawing/2014/main" xmlns="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xmlns="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3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2" t="23958" r="36330" b="8800"/>
          <a:stretch/>
        </p:blipFill>
        <p:spPr bwMode="auto">
          <a:xfrm>
            <a:off x="9512853" y="2712068"/>
            <a:ext cx="5933631" cy="723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8" t="24329" r="37121" b="11521"/>
          <a:stretch/>
        </p:blipFill>
        <p:spPr bwMode="auto">
          <a:xfrm>
            <a:off x="1447800" y="2769610"/>
            <a:ext cx="5867400" cy="708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116الى 117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23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23-5-1443هـ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5480012" y="9265055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7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752355" y="714417"/>
              <a:ext cx="1659748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112 الى115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23-5-1443هـ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9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Office Theme">
  <a:themeElements>
    <a:clrScheme name="مخصص 36">
      <a:dk1>
        <a:srgbClr val="CCDDEA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EBB7D8"/>
      </a:accent2>
      <a:accent3>
        <a:srgbClr val="ACC8DD"/>
      </a:accent3>
      <a:accent4>
        <a:srgbClr val="C783F1"/>
      </a:accent4>
      <a:accent5>
        <a:srgbClr val="CCDDEA"/>
      </a:accent5>
      <a:accent6>
        <a:srgbClr val="CCDDEA"/>
      </a:accent6>
      <a:hlink>
        <a:srgbClr val="9DD076"/>
      </a:hlink>
      <a:folHlink>
        <a:srgbClr val="F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348</Words>
  <Application>Microsoft Office PowerPoint</Application>
  <PresentationFormat>Custom</PresentationFormat>
  <Paragraphs>172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45" baseType="lpstr">
      <vt:lpstr>Arial</vt:lpstr>
      <vt:lpstr>Arial Rounded MT Bold</vt:lpstr>
      <vt:lpstr>PT Simple Bold Ruled</vt:lpstr>
      <vt:lpstr>Montserrat Black</vt:lpstr>
      <vt:lpstr>Tw Cen MT</vt:lpstr>
      <vt:lpstr>华康海报体W12(P)</vt:lpstr>
      <vt:lpstr>Dubai</vt:lpstr>
      <vt:lpstr>Calibri</vt:lpstr>
      <vt:lpstr>Concert One</vt:lpstr>
      <vt:lpstr>Century Gothic</vt:lpstr>
      <vt:lpstr>新蒂小丸子小学版</vt:lpstr>
      <vt:lpstr>DecoType Naskh</vt:lpstr>
      <vt:lpstr>PT Bold Heading</vt:lpstr>
      <vt:lpstr>Khalid Art bold</vt:lpstr>
      <vt:lpstr>Calibri Light</vt:lpstr>
      <vt:lpstr>맑은 고딕</vt:lpstr>
      <vt:lpstr>Helvetica Light</vt:lpstr>
      <vt:lpstr>Segoe UI Semibold</vt:lpstr>
      <vt:lpstr>Sakkal Majalla</vt:lpstr>
      <vt:lpstr>Montserrat Medium</vt:lpstr>
      <vt:lpstr>Architects Daughter</vt:lpstr>
      <vt:lpstr>Catamaran</vt:lpstr>
      <vt:lpstr>Arabic Typesetting</vt:lpstr>
      <vt:lpstr>Copperplate</vt:lpstr>
      <vt:lpstr>宋体</vt:lpstr>
      <vt:lpstr>微软雅黑</vt:lpstr>
      <vt:lpstr>GE Dinar One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219</cp:revision>
  <dcterms:created xsi:type="dcterms:W3CDTF">2006-08-16T00:00:00Z</dcterms:created>
  <dcterms:modified xsi:type="dcterms:W3CDTF">2023-04-05T22:10:26Z</dcterms:modified>
  <dc:identifier>DAEmlF8lUv0</dc:identifier>
</cp:coreProperties>
</file>