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tmp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wdp" ContentType="image/vnd.ms-photo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notesSlides/notesSlide5.xml" ContentType="application/vnd.openxmlformats-officedocument.presentationml.notesSlide+xml"/>
  <Override PartName="/ppt/media/audio4.wav" ContentType="audio/x-wav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9"/>
  </p:notesMasterIdLst>
  <p:sldIdLst>
    <p:sldId id="439" r:id="rId2"/>
    <p:sldId id="457" r:id="rId3"/>
    <p:sldId id="423" r:id="rId4"/>
    <p:sldId id="424" r:id="rId5"/>
    <p:sldId id="425" r:id="rId6"/>
    <p:sldId id="442" r:id="rId7"/>
    <p:sldId id="428" r:id="rId8"/>
    <p:sldId id="444" r:id="rId9"/>
    <p:sldId id="348" r:id="rId10"/>
    <p:sldId id="432" r:id="rId11"/>
    <p:sldId id="454" r:id="rId12"/>
    <p:sldId id="455" r:id="rId13"/>
    <p:sldId id="456" r:id="rId14"/>
    <p:sldId id="435" r:id="rId15"/>
    <p:sldId id="436" r:id="rId16"/>
    <p:sldId id="362" r:id="rId17"/>
    <p:sldId id="438" r:id="rId18"/>
  </p:sldIdLst>
  <p:sldSz cx="18288000" cy="10287000"/>
  <p:notesSz cx="6858000" cy="9144000"/>
  <p:embeddedFontLst>
    <p:embeddedFont>
      <p:font typeface="맑은 고딕" pitchFamily="34" charset="-127"/>
      <p:regular r:id="rId20"/>
      <p:bold r:id="rId21"/>
    </p:embeddedFont>
    <p:embeddedFont>
      <p:font typeface="Segoe UI Semibold" pitchFamily="34" charset="0"/>
      <p:bold r:id="rId22"/>
      <p:boldItalic r:id="rId23"/>
    </p:embeddedFont>
    <p:embeddedFont>
      <p:font typeface="Arabic Typesetting" pitchFamily="66" charset="-78"/>
      <p:regular r:id="rId24"/>
    </p:embeddedFont>
    <p:embeddedFont>
      <p:font typeface="宋体" pitchFamily="2" charset="-122"/>
      <p:regular r:id="rId25"/>
    </p:embeddedFont>
    <p:embeddedFont>
      <p:font typeface="微软雅黑" pitchFamily="34" charset="-122"/>
      <p:regular r:id="rId26"/>
      <p:bold r:id="rId27"/>
    </p:embeddedFont>
    <p:embeddedFont>
      <p:font typeface="Arial Rounded MT Bold" pitchFamily="34" charset="0"/>
      <p:regular r:id="rId28"/>
    </p:embeddedFont>
    <p:embeddedFont>
      <p:font typeface="Tw Cen MT" pitchFamily="34" charset="0"/>
      <p:regular r:id="rId29"/>
      <p:bold r:id="rId30"/>
      <p:italic r:id="rId31"/>
      <p:boldItalic r:id="rId32"/>
    </p:embeddedFont>
    <p:embeddedFont>
      <p:font typeface="PT Simple Bold Ruled" charset="-78"/>
      <p:regular r:id="rId33"/>
    </p:embeddedFont>
    <p:embeddedFont>
      <p:font typeface="Calibri" pitchFamily="34" charset="0"/>
      <p:regular r:id="rId34"/>
      <p:bold r:id="rId35"/>
      <p:italic r:id="rId36"/>
      <p:boldItalic r:id="rId37"/>
    </p:embeddedFont>
    <p:embeddedFont>
      <p:font typeface="Calibri Light" pitchFamily="34" charset="0"/>
      <p:regular r:id="rId38"/>
      <p:italic r:id="rId39"/>
    </p:embeddedFont>
    <p:embeddedFont>
      <p:font typeface="Century Gothic" pitchFamily="34" charset="0"/>
      <p:regular r:id="rId40"/>
      <p:bold r:id="rId41"/>
      <p:italic r:id="rId42"/>
      <p:boldItalic r:id="rId43"/>
    </p:embeddedFont>
    <p:embeddedFont>
      <p:font typeface="DecoType Naskh" charset="-78"/>
      <p:regular r:id="rId44"/>
    </p:embeddedFont>
    <p:embeddedFont>
      <p:font typeface="PT Bold Heading" charset="-78"/>
      <p:regular r:id="rId45"/>
    </p:embeddedFont>
  </p:embeddedFontLst>
  <p:custDataLst>
    <p:tags r:id="rId46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00"/>
    <a:srgbClr val="CC0099"/>
    <a:srgbClr val="CC3399"/>
    <a:srgbClr val="C6605E"/>
    <a:srgbClr val="9933FF"/>
    <a:srgbClr val="CC99FF"/>
    <a:srgbClr val="CC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8" autoAdjust="0"/>
    <p:restoredTop sz="93772" autoAdjust="0"/>
  </p:normalViewPr>
  <p:slideViewPr>
    <p:cSldViewPr>
      <p:cViewPr>
        <p:scale>
          <a:sx n="40" d="100"/>
          <a:sy n="40" d="100"/>
        </p:scale>
        <p:origin x="-1116" y="-29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7.fntdata"/><Relationship Id="rId39" Type="http://schemas.openxmlformats.org/officeDocument/2006/relationships/font" Target="fonts/font20.fntdata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34" Type="http://schemas.openxmlformats.org/officeDocument/2006/relationships/font" Target="fonts/font15.fntdata"/><Relationship Id="rId42" Type="http://schemas.openxmlformats.org/officeDocument/2006/relationships/font" Target="fonts/font23.fntdata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33" Type="http://schemas.openxmlformats.org/officeDocument/2006/relationships/font" Target="fonts/font14.fntdata"/><Relationship Id="rId38" Type="http://schemas.openxmlformats.org/officeDocument/2006/relationships/font" Target="fonts/font19.fntdata"/><Relationship Id="rId46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41" Type="http://schemas.openxmlformats.org/officeDocument/2006/relationships/font" Target="fonts/font2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32" Type="http://schemas.openxmlformats.org/officeDocument/2006/relationships/font" Target="fonts/font13.fntdata"/><Relationship Id="rId37" Type="http://schemas.openxmlformats.org/officeDocument/2006/relationships/font" Target="fonts/font18.fntdata"/><Relationship Id="rId40" Type="http://schemas.openxmlformats.org/officeDocument/2006/relationships/font" Target="fonts/font21.fntdata"/><Relationship Id="rId45" Type="http://schemas.openxmlformats.org/officeDocument/2006/relationships/font" Target="fonts/font26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36" Type="http://schemas.openxmlformats.org/officeDocument/2006/relationships/font" Target="fonts/font17.fntdata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31" Type="http://schemas.openxmlformats.org/officeDocument/2006/relationships/font" Target="fonts/font12.fntdata"/><Relationship Id="rId44" Type="http://schemas.openxmlformats.org/officeDocument/2006/relationships/font" Target="fonts/font2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font" Target="fonts/font11.fntdata"/><Relationship Id="rId35" Type="http://schemas.openxmlformats.org/officeDocument/2006/relationships/font" Target="fonts/font16.fntdata"/><Relationship Id="rId43" Type="http://schemas.openxmlformats.org/officeDocument/2006/relationships/font" Target="fonts/font24.fntdata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AC0224B8-5F49-4703-B268-2C870C510624}" type="datetimeFigureOut">
              <a:rPr lang="ar-SA" smtClean="0"/>
              <a:t>17/09/1444</a:t>
            </a:fld>
            <a:endParaRPr lang="ar-SA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SA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455EC48A-1E71-4E0E-AA8E-1F2D4B2401B9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8359839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EE017A-2E77-4D71-B22E-7FEC5E087DEF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74787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4100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9pPr>
          </a:lstStyle>
          <a:p>
            <a:fld id="{0F2F4033-14F4-4CE7-8B44-EF543D483742}" type="slidenum">
              <a:rPr lang="zh-CN" altLang="en-US" smtClean="0">
                <a:latin typeface="Calibri" panose="020F0502020204030204" pitchFamily="34" charset="0"/>
              </a:rPr>
              <a:pPr/>
              <a:t>6</a:t>
            </a:fld>
            <a:endParaRPr lang="zh-CN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6448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8505e5f957_2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" name="Google Shape;227;g8505e5f957_2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5" name="Google Shape;1285;gccf3902700_0_8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6" name="Google Shape;1286;gccf3902700_0_8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" name="Google Shape;109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5" name="Google Shape;1285;gccf3902700_0_8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6" name="Google Shape;1286;gccf3902700_0_8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5" name="Google Shape;1155;gccffd0e25e_0_16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6" name="Google Shape;1156;gccffd0e25e_0_16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0" name="Google Shape;640;g8505e5f957_2_211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1" name="Google Shape;641;g8505e5f957_2_211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Google Shape;158;p23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495299" y="-374899"/>
            <a:ext cx="19472909" cy="110402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4471743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">
  <p:cSld name="Section 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0"/>
          <p:cNvSpPr txBox="1">
            <a:spLocks noGrp="1"/>
          </p:cNvSpPr>
          <p:nvPr>
            <p:ph type="title"/>
          </p:nvPr>
        </p:nvSpPr>
        <p:spPr>
          <a:xfrm rot="-751593">
            <a:off x="3971168" y="6950810"/>
            <a:ext cx="4943477" cy="1029486"/>
          </a:xfrm>
          <a:prstGeom prst="rect">
            <a:avLst/>
          </a:prstGeom>
        </p:spPr>
        <p:txBody>
          <a:bodyPr spcFirstLastPara="1" wrap="square" lIns="182846" tIns="182846" rIns="182846" bIns="182846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9pPr>
          </a:lstStyle>
          <a:p>
            <a:endParaRPr/>
          </a:p>
        </p:txBody>
      </p:sp>
      <p:sp>
        <p:nvSpPr>
          <p:cNvPr id="90" name="Google Shape;90;p20"/>
          <p:cNvSpPr txBox="1">
            <a:spLocks noGrp="1"/>
          </p:cNvSpPr>
          <p:nvPr>
            <p:ph type="subTitle" idx="1"/>
          </p:nvPr>
        </p:nvSpPr>
        <p:spPr>
          <a:xfrm rot="-739912">
            <a:off x="3304575" y="7799902"/>
            <a:ext cx="6683406" cy="1585142"/>
          </a:xfrm>
          <a:prstGeom prst="rect">
            <a:avLst/>
          </a:prstGeom>
        </p:spPr>
        <p:txBody>
          <a:bodyPr spcFirstLastPara="1" wrap="square" lIns="182846" tIns="182846" rIns="182846" bIns="182846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tamaran"/>
              <a:buNone/>
              <a:defRPr sz="3200">
                <a:latin typeface="Catamaran"/>
                <a:ea typeface="Catamaran"/>
                <a:cs typeface="Catamaran"/>
                <a:sym typeface="Catamara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556909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4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4" name="Google Shape;4464;p38"/>
          <p:cNvSpPr/>
          <p:nvPr/>
        </p:nvSpPr>
        <p:spPr>
          <a:xfrm flipH="1">
            <a:off x="353984" y="9056285"/>
            <a:ext cx="4510752" cy="1251587"/>
          </a:xfrm>
          <a:custGeom>
            <a:avLst/>
            <a:gdLst/>
            <a:ahLst/>
            <a:cxnLst/>
            <a:rect l="l" t="t" r="r" b="b"/>
            <a:pathLst>
              <a:path w="21098" h="5854" extrusionOk="0">
                <a:moveTo>
                  <a:pt x="7799" y="0"/>
                </a:moveTo>
                <a:cubicBezTo>
                  <a:pt x="6580" y="0"/>
                  <a:pt x="5374" y="135"/>
                  <a:pt x="4193" y="512"/>
                </a:cubicBezTo>
                <a:cubicBezTo>
                  <a:pt x="2713" y="974"/>
                  <a:pt x="1327" y="1693"/>
                  <a:pt x="86" y="2625"/>
                </a:cubicBezTo>
                <a:cubicBezTo>
                  <a:pt x="1" y="2685"/>
                  <a:pt x="1" y="2813"/>
                  <a:pt x="86" y="2873"/>
                </a:cubicBezTo>
                <a:cubicBezTo>
                  <a:pt x="2191" y="4336"/>
                  <a:pt x="4612" y="5294"/>
                  <a:pt x="7153" y="5662"/>
                </a:cubicBezTo>
                <a:cubicBezTo>
                  <a:pt x="7995" y="5790"/>
                  <a:pt x="8844" y="5854"/>
                  <a:pt x="9691" y="5854"/>
                </a:cubicBezTo>
                <a:cubicBezTo>
                  <a:pt x="11398" y="5854"/>
                  <a:pt x="13100" y="5595"/>
                  <a:pt x="14741" y="5080"/>
                </a:cubicBezTo>
                <a:cubicBezTo>
                  <a:pt x="16246" y="4601"/>
                  <a:pt x="17641" y="3866"/>
                  <a:pt x="19018" y="3087"/>
                </a:cubicBezTo>
                <a:cubicBezTo>
                  <a:pt x="19223" y="3087"/>
                  <a:pt x="19429" y="3070"/>
                  <a:pt x="19626" y="3027"/>
                </a:cubicBezTo>
                <a:lnTo>
                  <a:pt x="20926" y="2830"/>
                </a:lnTo>
                <a:cubicBezTo>
                  <a:pt x="21097" y="2798"/>
                  <a:pt x="21043" y="2555"/>
                  <a:pt x="20874" y="2555"/>
                </a:cubicBezTo>
                <a:cubicBezTo>
                  <a:pt x="20866" y="2555"/>
                  <a:pt x="20858" y="2556"/>
                  <a:pt x="20849" y="2557"/>
                </a:cubicBezTo>
                <a:lnTo>
                  <a:pt x="19737" y="2728"/>
                </a:lnTo>
                <a:cubicBezTo>
                  <a:pt x="19549" y="2753"/>
                  <a:pt x="19360" y="2805"/>
                  <a:pt x="19172" y="2813"/>
                </a:cubicBezTo>
                <a:cubicBezTo>
                  <a:pt x="19146" y="2776"/>
                  <a:pt x="19106" y="2755"/>
                  <a:pt x="19065" y="2755"/>
                </a:cubicBezTo>
                <a:cubicBezTo>
                  <a:pt x="19040" y="2755"/>
                  <a:pt x="19015" y="2763"/>
                  <a:pt x="18992" y="2779"/>
                </a:cubicBezTo>
                <a:lnTo>
                  <a:pt x="18941" y="2805"/>
                </a:lnTo>
                <a:cubicBezTo>
                  <a:pt x="18796" y="2762"/>
                  <a:pt x="18650" y="2702"/>
                  <a:pt x="18522" y="2617"/>
                </a:cubicBezTo>
                <a:cubicBezTo>
                  <a:pt x="17915" y="2292"/>
                  <a:pt x="17290" y="2001"/>
                  <a:pt x="16648" y="1735"/>
                </a:cubicBezTo>
                <a:cubicBezTo>
                  <a:pt x="15348" y="1205"/>
                  <a:pt x="13996" y="786"/>
                  <a:pt x="12611" y="504"/>
                </a:cubicBezTo>
                <a:cubicBezTo>
                  <a:pt x="11267" y="230"/>
                  <a:pt x="9907" y="59"/>
                  <a:pt x="8538" y="16"/>
                </a:cubicBezTo>
                <a:cubicBezTo>
                  <a:pt x="8291" y="6"/>
                  <a:pt x="8045" y="0"/>
                  <a:pt x="779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65" name="Google Shape;4465;p38"/>
          <p:cNvSpPr/>
          <p:nvPr/>
        </p:nvSpPr>
        <p:spPr>
          <a:xfrm flipH="1">
            <a:off x="798473" y="9666686"/>
            <a:ext cx="3535824" cy="130205"/>
          </a:xfrm>
          <a:custGeom>
            <a:avLst/>
            <a:gdLst/>
            <a:ahLst/>
            <a:cxnLst/>
            <a:rect l="l" t="t" r="r" b="b"/>
            <a:pathLst>
              <a:path w="16538" h="609" extrusionOk="0">
                <a:moveTo>
                  <a:pt x="16460" y="1"/>
                </a:moveTo>
                <a:cubicBezTo>
                  <a:pt x="16457" y="1"/>
                  <a:pt x="16454" y="1"/>
                  <a:pt x="16452" y="1"/>
                </a:cubicBezTo>
                <a:cubicBezTo>
                  <a:pt x="13244" y="314"/>
                  <a:pt x="10025" y="472"/>
                  <a:pt x="6806" y="472"/>
                </a:cubicBezTo>
                <a:cubicBezTo>
                  <a:pt x="4565" y="472"/>
                  <a:pt x="2323" y="395"/>
                  <a:pt x="86" y="241"/>
                </a:cubicBezTo>
                <a:cubicBezTo>
                  <a:pt x="84" y="240"/>
                  <a:pt x="81" y="240"/>
                  <a:pt x="79" y="240"/>
                </a:cubicBezTo>
                <a:cubicBezTo>
                  <a:pt x="1" y="240"/>
                  <a:pt x="3" y="369"/>
                  <a:pt x="86" y="378"/>
                </a:cubicBezTo>
                <a:cubicBezTo>
                  <a:pt x="2315" y="531"/>
                  <a:pt x="4548" y="608"/>
                  <a:pt x="6781" y="608"/>
                </a:cubicBezTo>
                <a:cubicBezTo>
                  <a:pt x="10008" y="608"/>
                  <a:pt x="13236" y="448"/>
                  <a:pt x="16452" y="129"/>
                </a:cubicBezTo>
                <a:cubicBezTo>
                  <a:pt x="16534" y="121"/>
                  <a:pt x="16537" y="1"/>
                  <a:pt x="1646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66" name="Google Shape;4466;p38"/>
          <p:cNvSpPr/>
          <p:nvPr/>
        </p:nvSpPr>
        <p:spPr>
          <a:xfrm flipH="1">
            <a:off x="1748383" y="9433219"/>
            <a:ext cx="837029" cy="334598"/>
          </a:xfrm>
          <a:custGeom>
            <a:avLst/>
            <a:gdLst/>
            <a:ahLst/>
            <a:cxnLst/>
            <a:rect l="l" t="t" r="r" b="b"/>
            <a:pathLst>
              <a:path w="3915" h="1565" extrusionOk="0">
                <a:moveTo>
                  <a:pt x="107" y="0"/>
                </a:moveTo>
                <a:cubicBezTo>
                  <a:pt x="44" y="0"/>
                  <a:pt x="1" y="89"/>
                  <a:pt x="67" y="126"/>
                </a:cubicBezTo>
                <a:cubicBezTo>
                  <a:pt x="1265" y="717"/>
                  <a:pt x="2523" y="1196"/>
                  <a:pt x="3806" y="1564"/>
                </a:cubicBezTo>
                <a:cubicBezTo>
                  <a:pt x="3809" y="1564"/>
                  <a:pt x="3812" y="1564"/>
                  <a:pt x="3815" y="1564"/>
                </a:cubicBezTo>
                <a:cubicBezTo>
                  <a:pt x="3893" y="1564"/>
                  <a:pt x="3914" y="1460"/>
                  <a:pt x="3840" y="1435"/>
                </a:cubicBezTo>
                <a:cubicBezTo>
                  <a:pt x="2566" y="1076"/>
                  <a:pt x="1325" y="597"/>
                  <a:pt x="136" y="7"/>
                </a:cubicBezTo>
                <a:cubicBezTo>
                  <a:pt x="126" y="2"/>
                  <a:pt x="116" y="0"/>
                  <a:pt x="10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67" name="Google Shape;4467;p38"/>
          <p:cNvSpPr/>
          <p:nvPr/>
        </p:nvSpPr>
        <p:spPr>
          <a:xfrm flipH="1">
            <a:off x="3287959" y="9507619"/>
            <a:ext cx="511625" cy="277940"/>
          </a:xfrm>
          <a:custGeom>
            <a:avLst/>
            <a:gdLst/>
            <a:ahLst/>
            <a:cxnLst/>
            <a:rect l="l" t="t" r="r" b="b"/>
            <a:pathLst>
              <a:path w="2393" h="1300" extrusionOk="0">
                <a:moveTo>
                  <a:pt x="101" y="0"/>
                </a:moveTo>
                <a:cubicBezTo>
                  <a:pt x="40" y="0"/>
                  <a:pt x="0" y="91"/>
                  <a:pt x="66" y="121"/>
                </a:cubicBezTo>
                <a:lnTo>
                  <a:pt x="2265" y="1293"/>
                </a:lnTo>
                <a:cubicBezTo>
                  <a:pt x="2275" y="1297"/>
                  <a:pt x="2284" y="1299"/>
                  <a:pt x="2294" y="1299"/>
                </a:cubicBezTo>
                <a:cubicBezTo>
                  <a:pt x="2355" y="1299"/>
                  <a:pt x="2393" y="1210"/>
                  <a:pt x="2333" y="1173"/>
                </a:cubicBezTo>
                <a:lnTo>
                  <a:pt x="134" y="9"/>
                </a:lnTo>
                <a:cubicBezTo>
                  <a:pt x="123" y="3"/>
                  <a:pt x="112" y="0"/>
                  <a:pt x="10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68" name="Google Shape;4468;p38"/>
          <p:cNvSpPr/>
          <p:nvPr/>
        </p:nvSpPr>
        <p:spPr>
          <a:xfrm flipH="1">
            <a:off x="2682903" y="9466142"/>
            <a:ext cx="530010" cy="320058"/>
          </a:xfrm>
          <a:custGeom>
            <a:avLst/>
            <a:gdLst/>
            <a:ahLst/>
            <a:cxnLst/>
            <a:rect l="l" t="t" r="r" b="b"/>
            <a:pathLst>
              <a:path w="2479" h="1497" extrusionOk="0">
                <a:moveTo>
                  <a:pt x="99" y="0"/>
                </a:moveTo>
                <a:cubicBezTo>
                  <a:pt x="38" y="0"/>
                  <a:pt x="0" y="89"/>
                  <a:pt x="60" y="126"/>
                </a:cubicBezTo>
                <a:cubicBezTo>
                  <a:pt x="838" y="554"/>
                  <a:pt x="1599" y="1008"/>
                  <a:pt x="2352" y="1487"/>
                </a:cubicBezTo>
                <a:cubicBezTo>
                  <a:pt x="2363" y="1493"/>
                  <a:pt x="2374" y="1496"/>
                  <a:pt x="2384" y="1496"/>
                </a:cubicBezTo>
                <a:cubicBezTo>
                  <a:pt x="2439" y="1496"/>
                  <a:pt x="2479" y="1410"/>
                  <a:pt x="2421" y="1367"/>
                </a:cubicBezTo>
                <a:cubicBezTo>
                  <a:pt x="1668" y="888"/>
                  <a:pt x="907" y="434"/>
                  <a:pt x="128" y="7"/>
                </a:cubicBezTo>
                <a:cubicBezTo>
                  <a:pt x="118" y="2"/>
                  <a:pt x="108" y="0"/>
                  <a:pt x="9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69" name="Google Shape;4469;p38"/>
          <p:cNvSpPr/>
          <p:nvPr/>
        </p:nvSpPr>
        <p:spPr>
          <a:xfrm flipH="1">
            <a:off x="1173470" y="9563207"/>
            <a:ext cx="417125" cy="185579"/>
          </a:xfrm>
          <a:custGeom>
            <a:avLst/>
            <a:gdLst/>
            <a:ahLst/>
            <a:cxnLst/>
            <a:rect l="l" t="t" r="r" b="b"/>
            <a:pathLst>
              <a:path w="1951" h="868" extrusionOk="0">
                <a:moveTo>
                  <a:pt x="78" y="0"/>
                </a:moveTo>
                <a:cubicBezTo>
                  <a:pt x="19" y="0"/>
                  <a:pt x="0" y="104"/>
                  <a:pt x="68" y="134"/>
                </a:cubicBezTo>
                <a:lnTo>
                  <a:pt x="1839" y="862"/>
                </a:lnTo>
                <a:cubicBezTo>
                  <a:pt x="1849" y="866"/>
                  <a:pt x="1858" y="867"/>
                  <a:pt x="1867" y="867"/>
                </a:cubicBezTo>
                <a:cubicBezTo>
                  <a:pt x="1931" y="867"/>
                  <a:pt x="1950" y="763"/>
                  <a:pt x="1882" y="733"/>
                </a:cubicBezTo>
                <a:lnTo>
                  <a:pt x="103" y="6"/>
                </a:lnTo>
                <a:cubicBezTo>
                  <a:pt x="94" y="2"/>
                  <a:pt x="85" y="0"/>
                  <a:pt x="7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70" name="Google Shape;4470;p38"/>
          <p:cNvSpPr/>
          <p:nvPr/>
        </p:nvSpPr>
        <p:spPr>
          <a:xfrm flipH="1">
            <a:off x="2266418" y="9772518"/>
            <a:ext cx="336308" cy="374364"/>
          </a:xfrm>
          <a:custGeom>
            <a:avLst/>
            <a:gdLst/>
            <a:ahLst/>
            <a:cxnLst/>
            <a:rect l="l" t="t" r="r" b="b"/>
            <a:pathLst>
              <a:path w="1573" h="1751" extrusionOk="0">
                <a:moveTo>
                  <a:pt x="1475" y="0"/>
                </a:moveTo>
                <a:cubicBezTo>
                  <a:pt x="1460" y="0"/>
                  <a:pt x="1445" y="6"/>
                  <a:pt x="1432" y="19"/>
                </a:cubicBezTo>
                <a:lnTo>
                  <a:pt x="1423" y="19"/>
                </a:lnTo>
                <a:cubicBezTo>
                  <a:pt x="927" y="533"/>
                  <a:pt x="456" y="1080"/>
                  <a:pt x="37" y="1653"/>
                </a:cubicBezTo>
                <a:cubicBezTo>
                  <a:pt x="1" y="1702"/>
                  <a:pt x="50" y="1750"/>
                  <a:pt x="97" y="1750"/>
                </a:cubicBezTo>
                <a:cubicBezTo>
                  <a:pt x="117" y="1750"/>
                  <a:pt x="136" y="1742"/>
                  <a:pt x="148" y="1722"/>
                </a:cubicBezTo>
                <a:cubicBezTo>
                  <a:pt x="568" y="1157"/>
                  <a:pt x="1030" y="618"/>
                  <a:pt x="1526" y="114"/>
                </a:cubicBezTo>
                <a:cubicBezTo>
                  <a:pt x="1572" y="67"/>
                  <a:pt x="1526" y="0"/>
                  <a:pt x="147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71" name="Google Shape;4471;p38"/>
          <p:cNvSpPr/>
          <p:nvPr/>
        </p:nvSpPr>
        <p:spPr>
          <a:xfrm flipH="1">
            <a:off x="3042301" y="9764180"/>
            <a:ext cx="307016" cy="332246"/>
          </a:xfrm>
          <a:custGeom>
            <a:avLst/>
            <a:gdLst/>
            <a:ahLst/>
            <a:cxnLst/>
            <a:rect l="l" t="t" r="r" b="b"/>
            <a:pathLst>
              <a:path w="1436" h="1554" extrusionOk="0">
                <a:moveTo>
                  <a:pt x="1344" y="0"/>
                </a:moveTo>
                <a:cubicBezTo>
                  <a:pt x="1328" y="0"/>
                  <a:pt x="1311" y="7"/>
                  <a:pt x="1296" y="24"/>
                </a:cubicBezTo>
                <a:lnTo>
                  <a:pt x="39" y="1436"/>
                </a:lnTo>
                <a:cubicBezTo>
                  <a:pt x="0" y="1487"/>
                  <a:pt x="44" y="1554"/>
                  <a:pt x="90" y="1554"/>
                </a:cubicBezTo>
                <a:cubicBezTo>
                  <a:pt x="105" y="1554"/>
                  <a:pt x="120" y="1547"/>
                  <a:pt x="133" y="1530"/>
                </a:cubicBezTo>
                <a:lnTo>
                  <a:pt x="1391" y="118"/>
                </a:lnTo>
                <a:cubicBezTo>
                  <a:pt x="1436" y="67"/>
                  <a:pt x="1393" y="0"/>
                  <a:pt x="134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72" name="Google Shape;4472;p38"/>
          <p:cNvSpPr/>
          <p:nvPr/>
        </p:nvSpPr>
        <p:spPr>
          <a:xfrm flipH="1">
            <a:off x="3153716" y="9617783"/>
            <a:ext cx="234842" cy="198540"/>
          </a:xfrm>
          <a:custGeom>
            <a:avLst/>
            <a:gdLst/>
            <a:ahLst/>
            <a:cxnLst/>
            <a:rect l="l" t="t" r="r" b="b"/>
            <a:pathLst>
              <a:path w="1255" h="1061" extrusionOk="0">
                <a:moveTo>
                  <a:pt x="1146" y="0"/>
                </a:moveTo>
                <a:cubicBezTo>
                  <a:pt x="1132" y="0"/>
                  <a:pt x="1118" y="5"/>
                  <a:pt x="1106" y="15"/>
                </a:cubicBezTo>
                <a:lnTo>
                  <a:pt x="53" y="947"/>
                </a:lnTo>
                <a:cubicBezTo>
                  <a:pt x="0" y="994"/>
                  <a:pt x="45" y="1061"/>
                  <a:pt x="99" y="1061"/>
                </a:cubicBezTo>
                <a:cubicBezTo>
                  <a:pt x="115" y="1061"/>
                  <a:pt x="132" y="1055"/>
                  <a:pt x="147" y="1042"/>
                </a:cubicBezTo>
                <a:lnTo>
                  <a:pt x="1200" y="109"/>
                </a:lnTo>
                <a:cubicBezTo>
                  <a:pt x="1254" y="68"/>
                  <a:pt x="1200" y="0"/>
                  <a:pt x="114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73" name="Google Shape;4473;p38"/>
          <p:cNvSpPr/>
          <p:nvPr/>
        </p:nvSpPr>
        <p:spPr>
          <a:xfrm flipH="1">
            <a:off x="1482842" y="9741517"/>
            <a:ext cx="357474" cy="344861"/>
          </a:xfrm>
          <a:custGeom>
            <a:avLst/>
            <a:gdLst/>
            <a:ahLst/>
            <a:cxnLst/>
            <a:rect l="l" t="t" r="r" b="b"/>
            <a:pathLst>
              <a:path w="1672" h="1613" extrusionOk="0">
                <a:moveTo>
                  <a:pt x="1503" y="1"/>
                </a:moveTo>
                <a:cubicBezTo>
                  <a:pt x="1307" y="1"/>
                  <a:pt x="1141" y="288"/>
                  <a:pt x="1031" y="413"/>
                </a:cubicBezTo>
                <a:lnTo>
                  <a:pt x="47" y="1499"/>
                </a:lnTo>
                <a:cubicBezTo>
                  <a:pt x="1" y="1545"/>
                  <a:pt x="47" y="1612"/>
                  <a:pt x="98" y="1612"/>
                </a:cubicBezTo>
                <a:cubicBezTo>
                  <a:pt x="113" y="1612"/>
                  <a:pt x="128" y="1607"/>
                  <a:pt x="141" y="1593"/>
                </a:cubicBezTo>
                <a:lnTo>
                  <a:pt x="809" y="849"/>
                </a:lnTo>
                <a:cubicBezTo>
                  <a:pt x="890" y="759"/>
                  <a:pt x="1359" y="142"/>
                  <a:pt x="1522" y="142"/>
                </a:cubicBezTo>
                <a:cubicBezTo>
                  <a:pt x="1530" y="142"/>
                  <a:pt x="1538" y="144"/>
                  <a:pt x="1544" y="147"/>
                </a:cubicBezTo>
                <a:cubicBezTo>
                  <a:pt x="1553" y="152"/>
                  <a:pt x="1562" y="154"/>
                  <a:pt x="1571" y="154"/>
                </a:cubicBezTo>
                <a:cubicBezTo>
                  <a:pt x="1628" y="154"/>
                  <a:pt x="1671" y="65"/>
                  <a:pt x="1604" y="28"/>
                </a:cubicBezTo>
                <a:cubicBezTo>
                  <a:pt x="1570" y="9"/>
                  <a:pt x="1536" y="1"/>
                  <a:pt x="150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74" name="Google Shape;4474;p38"/>
          <p:cNvSpPr/>
          <p:nvPr/>
        </p:nvSpPr>
        <p:spPr>
          <a:xfrm flipH="1">
            <a:off x="-203829" y="5721205"/>
            <a:ext cx="1302470" cy="4492580"/>
          </a:xfrm>
          <a:custGeom>
            <a:avLst/>
            <a:gdLst/>
            <a:ahLst/>
            <a:cxnLst/>
            <a:rect l="l" t="t" r="r" b="b"/>
            <a:pathLst>
              <a:path w="6092" h="21013" extrusionOk="0">
                <a:moveTo>
                  <a:pt x="3298" y="0"/>
                </a:moveTo>
                <a:cubicBezTo>
                  <a:pt x="3251" y="0"/>
                  <a:pt x="3204" y="24"/>
                  <a:pt x="3174" y="71"/>
                </a:cubicBezTo>
                <a:cubicBezTo>
                  <a:pt x="1711" y="2175"/>
                  <a:pt x="753" y="4596"/>
                  <a:pt x="385" y="7137"/>
                </a:cubicBezTo>
                <a:cubicBezTo>
                  <a:pt x="0" y="9669"/>
                  <a:pt x="197" y="12270"/>
                  <a:pt x="967" y="14717"/>
                </a:cubicBezTo>
                <a:cubicBezTo>
                  <a:pt x="1446" y="16231"/>
                  <a:pt x="2182" y="17617"/>
                  <a:pt x="2960" y="18994"/>
                </a:cubicBezTo>
                <a:cubicBezTo>
                  <a:pt x="2952" y="19199"/>
                  <a:pt x="2977" y="19405"/>
                  <a:pt x="3020" y="19610"/>
                </a:cubicBezTo>
                <a:cubicBezTo>
                  <a:pt x="3080" y="20038"/>
                  <a:pt x="3148" y="20474"/>
                  <a:pt x="3217" y="20910"/>
                </a:cubicBezTo>
                <a:cubicBezTo>
                  <a:pt x="3230" y="20982"/>
                  <a:pt x="3280" y="21013"/>
                  <a:pt x="3334" y="21013"/>
                </a:cubicBezTo>
                <a:cubicBezTo>
                  <a:pt x="3416" y="21013"/>
                  <a:pt x="3506" y="20942"/>
                  <a:pt x="3491" y="20833"/>
                </a:cubicBezTo>
                <a:cubicBezTo>
                  <a:pt x="3431" y="20457"/>
                  <a:pt x="3379" y="20089"/>
                  <a:pt x="3319" y="19721"/>
                </a:cubicBezTo>
                <a:cubicBezTo>
                  <a:pt x="3285" y="19533"/>
                  <a:pt x="3242" y="19345"/>
                  <a:pt x="3234" y="19148"/>
                </a:cubicBezTo>
                <a:cubicBezTo>
                  <a:pt x="3285" y="19114"/>
                  <a:pt x="3311" y="19028"/>
                  <a:pt x="3268" y="18968"/>
                </a:cubicBezTo>
                <a:cubicBezTo>
                  <a:pt x="3260" y="18951"/>
                  <a:pt x="3251" y="18943"/>
                  <a:pt x="3242" y="18926"/>
                </a:cubicBezTo>
                <a:cubicBezTo>
                  <a:pt x="3285" y="18772"/>
                  <a:pt x="3345" y="18626"/>
                  <a:pt x="3431" y="18498"/>
                </a:cubicBezTo>
                <a:cubicBezTo>
                  <a:pt x="3747" y="17891"/>
                  <a:pt x="4047" y="17266"/>
                  <a:pt x="4303" y="16624"/>
                </a:cubicBezTo>
                <a:cubicBezTo>
                  <a:pt x="4842" y="15324"/>
                  <a:pt x="5253" y="13972"/>
                  <a:pt x="5544" y="12587"/>
                </a:cubicBezTo>
                <a:cubicBezTo>
                  <a:pt x="5817" y="11243"/>
                  <a:pt x="5980" y="9883"/>
                  <a:pt x="6031" y="8514"/>
                </a:cubicBezTo>
                <a:cubicBezTo>
                  <a:pt x="6091" y="7043"/>
                  <a:pt x="5980" y="5597"/>
                  <a:pt x="5535" y="4177"/>
                </a:cubicBezTo>
                <a:cubicBezTo>
                  <a:pt x="5073" y="2697"/>
                  <a:pt x="4355" y="1303"/>
                  <a:pt x="3422" y="71"/>
                </a:cubicBezTo>
                <a:cubicBezTo>
                  <a:pt x="3392" y="24"/>
                  <a:pt x="3345" y="0"/>
                  <a:pt x="329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75" name="Google Shape;4475;p38"/>
          <p:cNvSpPr/>
          <p:nvPr/>
        </p:nvSpPr>
        <p:spPr>
          <a:xfrm flipH="1">
            <a:off x="415334" y="6252928"/>
            <a:ext cx="162060" cy="3526631"/>
          </a:xfrm>
          <a:custGeom>
            <a:avLst/>
            <a:gdLst/>
            <a:ahLst/>
            <a:cxnLst/>
            <a:rect l="l" t="t" r="r" b="b"/>
            <a:pathLst>
              <a:path w="758" h="16495" extrusionOk="0">
                <a:moveTo>
                  <a:pt x="452" y="1"/>
                </a:moveTo>
                <a:cubicBezTo>
                  <a:pt x="417" y="1"/>
                  <a:pt x="381" y="22"/>
                  <a:pt x="377" y="65"/>
                </a:cubicBezTo>
                <a:cubicBezTo>
                  <a:pt x="0" y="5514"/>
                  <a:pt x="86" y="10989"/>
                  <a:pt x="625" y="16430"/>
                </a:cubicBezTo>
                <a:cubicBezTo>
                  <a:pt x="629" y="16473"/>
                  <a:pt x="663" y="16494"/>
                  <a:pt x="695" y="16494"/>
                </a:cubicBezTo>
                <a:cubicBezTo>
                  <a:pt x="727" y="16494"/>
                  <a:pt x="757" y="16473"/>
                  <a:pt x="753" y="16430"/>
                </a:cubicBezTo>
                <a:cubicBezTo>
                  <a:pt x="214" y="10989"/>
                  <a:pt x="137" y="5514"/>
                  <a:pt x="514" y="65"/>
                </a:cubicBezTo>
                <a:cubicBezTo>
                  <a:pt x="518" y="22"/>
                  <a:pt x="486" y="1"/>
                  <a:pt x="452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76" name="Google Shape;4476;p38"/>
          <p:cNvSpPr/>
          <p:nvPr/>
        </p:nvSpPr>
        <p:spPr>
          <a:xfrm flipH="1">
            <a:off x="178873" y="8002462"/>
            <a:ext cx="341438" cy="826550"/>
          </a:xfrm>
          <a:custGeom>
            <a:avLst/>
            <a:gdLst/>
            <a:ahLst/>
            <a:cxnLst/>
            <a:rect l="l" t="t" r="r" b="b"/>
            <a:pathLst>
              <a:path w="1597" h="3866" extrusionOk="0">
                <a:moveTo>
                  <a:pt x="1506" y="1"/>
                </a:moveTo>
                <a:cubicBezTo>
                  <a:pt x="1486" y="1"/>
                  <a:pt x="1466" y="11"/>
                  <a:pt x="1453" y="34"/>
                </a:cubicBezTo>
                <a:cubicBezTo>
                  <a:pt x="863" y="1241"/>
                  <a:pt x="383" y="2490"/>
                  <a:pt x="16" y="3781"/>
                </a:cubicBezTo>
                <a:cubicBezTo>
                  <a:pt x="0" y="3832"/>
                  <a:pt x="40" y="3865"/>
                  <a:pt x="80" y="3865"/>
                </a:cubicBezTo>
                <a:cubicBezTo>
                  <a:pt x="106" y="3865"/>
                  <a:pt x="134" y="3850"/>
                  <a:pt x="144" y="3816"/>
                </a:cubicBezTo>
                <a:cubicBezTo>
                  <a:pt x="503" y="2541"/>
                  <a:pt x="982" y="1292"/>
                  <a:pt x="1573" y="103"/>
                </a:cubicBezTo>
                <a:cubicBezTo>
                  <a:pt x="1596" y="50"/>
                  <a:pt x="1551" y="1"/>
                  <a:pt x="15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77" name="Google Shape;4477;p38"/>
          <p:cNvSpPr/>
          <p:nvPr/>
        </p:nvSpPr>
        <p:spPr>
          <a:xfrm flipH="1">
            <a:off x="252634" y="6788072"/>
            <a:ext cx="286064" cy="499223"/>
          </a:xfrm>
          <a:custGeom>
            <a:avLst/>
            <a:gdLst/>
            <a:ahLst/>
            <a:cxnLst/>
            <a:rect l="l" t="t" r="r" b="b"/>
            <a:pathLst>
              <a:path w="1338" h="2335" extrusionOk="0">
                <a:moveTo>
                  <a:pt x="1246" y="0"/>
                </a:moveTo>
                <a:cubicBezTo>
                  <a:pt x="1226" y="0"/>
                  <a:pt x="1207" y="10"/>
                  <a:pt x="1197" y="34"/>
                </a:cubicBezTo>
                <a:lnTo>
                  <a:pt x="25" y="2233"/>
                </a:lnTo>
                <a:cubicBezTo>
                  <a:pt x="1" y="2286"/>
                  <a:pt x="47" y="2335"/>
                  <a:pt x="91" y="2335"/>
                </a:cubicBezTo>
                <a:cubicBezTo>
                  <a:pt x="111" y="2335"/>
                  <a:pt x="131" y="2325"/>
                  <a:pt x="144" y="2301"/>
                </a:cubicBezTo>
                <a:lnTo>
                  <a:pt x="1308" y="102"/>
                </a:lnTo>
                <a:cubicBezTo>
                  <a:pt x="1337" y="49"/>
                  <a:pt x="1289" y="0"/>
                  <a:pt x="124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78" name="Google Shape;4478;p38"/>
          <p:cNvSpPr/>
          <p:nvPr/>
        </p:nvSpPr>
        <p:spPr>
          <a:xfrm flipH="1">
            <a:off x="212440" y="7375169"/>
            <a:ext cx="327542" cy="516755"/>
          </a:xfrm>
          <a:custGeom>
            <a:avLst/>
            <a:gdLst/>
            <a:ahLst/>
            <a:cxnLst/>
            <a:rect l="l" t="t" r="r" b="b"/>
            <a:pathLst>
              <a:path w="1532" h="2417" extrusionOk="0">
                <a:moveTo>
                  <a:pt x="1444" y="0"/>
                </a:moveTo>
                <a:cubicBezTo>
                  <a:pt x="1424" y="0"/>
                  <a:pt x="1404" y="10"/>
                  <a:pt x="1391" y="34"/>
                </a:cubicBezTo>
                <a:cubicBezTo>
                  <a:pt x="963" y="813"/>
                  <a:pt x="510" y="1574"/>
                  <a:pt x="31" y="2318"/>
                </a:cubicBezTo>
                <a:cubicBezTo>
                  <a:pt x="1" y="2372"/>
                  <a:pt x="45" y="2417"/>
                  <a:pt x="89" y="2417"/>
                </a:cubicBezTo>
                <a:cubicBezTo>
                  <a:pt x="109" y="2417"/>
                  <a:pt x="129" y="2408"/>
                  <a:pt x="142" y="2387"/>
                </a:cubicBezTo>
                <a:cubicBezTo>
                  <a:pt x="621" y="1642"/>
                  <a:pt x="1074" y="881"/>
                  <a:pt x="1502" y="103"/>
                </a:cubicBezTo>
                <a:cubicBezTo>
                  <a:pt x="1532" y="49"/>
                  <a:pt x="1488" y="0"/>
                  <a:pt x="144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79" name="Google Shape;4479;p38"/>
          <p:cNvSpPr/>
          <p:nvPr/>
        </p:nvSpPr>
        <p:spPr>
          <a:xfrm flipH="1">
            <a:off x="309503" y="8997275"/>
            <a:ext cx="191993" cy="404724"/>
          </a:xfrm>
          <a:custGeom>
            <a:avLst/>
            <a:gdLst/>
            <a:ahLst/>
            <a:cxnLst/>
            <a:rect l="l" t="t" r="r" b="b"/>
            <a:pathLst>
              <a:path w="898" h="1893" extrusionOk="0">
                <a:moveTo>
                  <a:pt x="817" y="0"/>
                </a:moveTo>
                <a:cubicBezTo>
                  <a:pt x="790" y="0"/>
                  <a:pt x="762" y="14"/>
                  <a:pt x="749" y="44"/>
                </a:cubicBezTo>
                <a:lnTo>
                  <a:pt x="22" y="1815"/>
                </a:lnTo>
                <a:cubicBezTo>
                  <a:pt x="1" y="1861"/>
                  <a:pt x="40" y="1892"/>
                  <a:pt x="81" y="1892"/>
                </a:cubicBezTo>
                <a:cubicBezTo>
                  <a:pt x="108" y="1892"/>
                  <a:pt x="137" y="1879"/>
                  <a:pt x="150" y="1849"/>
                </a:cubicBezTo>
                <a:cubicBezTo>
                  <a:pt x="398" y="1259"/>
                  <a:pt x="638" y="668"/>
                  <a:pt x="877" y="78"/>
                </a:cubicBezTo>
                <a:cubicBezTo>
                  <a:pt x="898" y="31"/>
                  <a:pt x="859" y="0"/>
                  <a:pt x="81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80" name="Google Shape;4480;p38"/>
          <p:cNvSpPr/>
          <p:nvPr/>
        </p:nvSpPr>
        <p:spPr>
          <a:xfrm flipH="1">
            <a:off x="516035" y="7984930"/>
            <a:ext cx="386123" cy="323480"/>
          </a:xfrm>
          <a:custGeom>
            <a:avLst/>
            <a:gdLst/>
            <a:ahLst/>
            <a:cxnLst/>
            <a:rect l="l" t="t" r="r" b="b"/>
            <a:pathLst>
              <a:path w="1806" h="1513" extrusionOk="0">
                <a:moveTo>
                  <a:pt x="89" y="1"/>
                </a:moveTo>
                <a:cubicBezTo>
                  <a:pt x="36" y="1"/>
                  <a:pt x="0" y="83"/>
                  <a:pt x="56" y="125"/>
                </a:cubicBezTo>
                <a:cubicBezTo>
                  <a:pt x="621" y="544"/>
                  <a:pt x="1160" y="998"/>
                  <a:pt x="1665" y="1494"/>
                </a:cubicBezTo>
                <a:cubicBezTo>
                  <a:pt x="1678" y="1507"/>
                  <a:pt x="1693" y="1513"/>
                  <a:pt x="1708" y="1513"/>
                </a:cubicBezTo>
                <a:cubicBezTo>
                  <a:pt x="1759" y="1513"/>
                  <a:pt x="1805" y="1446"/>
                  <a:pt x="1759" y="1400"/>
                </a:cubicBezTo>
                <a:cubicBezTo>
                  <a:pt x="1246" y="895"/>
                  <a:pt x="698" y="433"/>
                  <a:pt x="125" y="14"/>
                </a:cubicBezTo>
                <a:cubicBezTo>
                  <a:pt x="113" y="5"/>
                  <a:pt x="100" y="1"/>
                  <a:pt x="8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81" name="Google Shape;4481;p38"/>
          <p:cNvSpPr/>
          <p:nvPr/>
        </p:nvSpPr>
        <p:spPr>
          <a:xfrm flipH="1">
            <a:off x="508766" y="7237481"/>
            <a:ext cx="343790" cy="297396"/>
          </a:xfrm>
          <a:custGeom>
            <a:avLst/>
            <a:gdLst/>
            <a:ahLst/>
            <a:cxnLst/>
            <a:rect l="l" t="t" r="r" b="b"/>
            <a:pathLst>
              <a:path w="1608" h="1391" extrusionOk="0">
                <a:moveTo>
                  <a:pt x="97" y="0"/>
                </a:moveTo>
                <a:cubicBezTo>
                  <a:pt x="46" y="0"/>
                  <a:pt x="0" y="67"/>
                  <a:pt x="47" y="114"/>
                </a:cubicBezTo>
                <a:lnTo>
                  <a:pt x="1467" y="1371"/>
                </a:lnTo>
                <a:cubicBezTo>
                  <a:pt x="1480" y="1385"/>
                  <a:pt x="1496" y="1390"/>
                  <a:pt x="1511" y="1390"/>
                </a:cubicBezTo>
                <a:cubicBezTo>
                  <a:pt x="1561" y="1390"/>
                  <a:pt x="1607" y="1323"/>
                  <a:pt x="1561" y="1277"/>
                </a:cubicBezTo>
                <a:lnTo>
                  <a:pt x="141" y="19"/>
                </a:lnTo>
                <a:cubicBezTo>
                  <a:pt x="127" y="6"/>
                  <a:pt x="112" y="0"/>
                  <a:pt x="9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82" name="Google Shape;4482;p38"/>
          <p:cNvSpPr/>
          <p:nvPr/>
        </p:nvSpPr>
        <p:spPr>
          <a:xfrm flipH="1">
            <a:off x="486745" y="6515048"/>
            <a:ext cx="238175" cy="255278"/>
          </a:xfrm>
          <a:custGeom>
            <a:avLst/>
            <a:gdLst/>
            <a:ahLst/>
            <a:cxnLst/>
            <a:rect l="l" t="t" r="r" b="b"/>
            <a:pathLst>
              <a:path w="1114" h="1194" extrusionOk="0">
                <a:moveTo>
                  <a:pt x="99" y="0"/>
                </a:moveTo>
                <a:cubicBezTo>
                  <a:pt x="48" y="0"/>
                  <a:pt x="0" y="69"/>
                  <a:pt x="40" y="122"/>
                </a:cubicBezTo>
                <a:lnTo>
                  <a:pt x="973" y="1174"/>
                </a:lnTo>
                <a:cubicBezTo>
                  <a:pt x="986" y="1188"/>
                  <a:pt x="1001" y="1193"/>
                  <a:pt x="1016" y="1193"/>
                </a:cubicBezTo>
                <a:cubicBezTo>
                  <a:pt x="1067" y="1193"/>
                  <a:pt x="1113" y="1126"/>
                  <a:pt x="1067" y="1080"/>
                </a:cubicBezTo>
                <a:cubicBezTo>
                  <a:pt x="759" y="729"/>
                  <a:pt x="451" y="370"/>
                  <a:pt x="143" y="19"/>
                </a:cubicBezTo>
                <a:cubicBezTo>
                  <a:pt x="129" y="6"/>
                  <a:pt x="114" y="0"/>
                  <a:pt x="9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83" name="Google Shape;4483;p38"/>
          <p:cNvSpPr/>
          <p:nvPr/>
        </p:nvSpPr>
        <p:spPr>
          <a:xfrm flipH="1">
            <a:off x="469212" y="8748197"/>
            <a:ext cx="372012" cy="344432"/>
          </a:xfrm>
          <a:custGeom>
            <a:avLst/>
            <a:gdLst/>
            <a:ahLst/>
            <a:cxnLst/>
            <a:rect l="l" t="t" r="r" b="b"/>
            <a:pathLst>
              <a:path w="1740" h="1611" extrusionOk="0">
                <a:moveTo>
                  <a:pt x="100" y="1"/>
                </a:moveTo>
                <a:cubicBezTo>
                  <a:pt x="45" y="1"/>
                  <a:pt x="1" y="67"/>
                  <a:pt x="54" y="114"/>
                </a:cubicBezTo>
                <a:lnTo>
                  <a:pt x="789" y="781"/>
                </a:lnTo>
                <a:cubicBezTo>
                  <a:pt x="884" y="867"/>
                  <a:pt x="1568" y="1380"/>
                  <a:pt x="1491" y="1508"/>
                </a:cubicBezTo>
                <a:cubicBezTo>
                  <a:pt x="1467" y="1561"/>
                  <a:pt x="1513" y="1610"/>
                  <a:pt x="1558" y="1610"/>
                </a:cubicBezTo>
                <a:cubicBezTo>
                  <a:pt x="1578" y="1610"/>
                  <a:pt x="1597" y="1601"/>
                  <a:pt x="1611" y="1577"/>
                </a:cubicBezTo>
                <a:cubicBezTo>
                  <a:pt x="1739" y="1337"/>
                  <a:pt x="1380" y="1132"/>
                  <a:pt x="1234" y="995"/>
                </a:cubicBezTo>
                <a:lnTo>
                  <a:pt x="148" y="20"/>
                </a:lnTo>
                <a:cubicBezTo>
                  <a:pt x="132" y="6"/>
                  <a:pt x="116" y="1"/>
                  <a:pt x="10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84" name="Google Shape;4484;p38"/>
          <p:cNvSpPr/>
          <p:nvPr/>
        </p:nvSpPr>
        <p:spPr>
          <a:xfrm flipH="1">
            <a:off x="-287850" y="7936183"/>
            <a:ext cx="2548068" cy="2575862"/>
          </a:xfrm>
          <a:custGeom>
            <a:avLst/>
            <a:gdLst/>
            <a:ahLst/>
            <a:cxnLst/>
            <a:rect l="l" t="t" r="r" b="b"/>
            <a:pathLst>
              <a:path w="11918" h="12048" extrusionOk="0">
                <a:moveTo>
                  <a:pt x="9832" y="1"/>
                </a:moveTo>
                <a:cubicBezTo>
                  <a:pt x="9294" y="1"/>
                  <a:pt x="8854" y="344"/>
                  <a:pt x="8590" y="798"/>
                </a:cubicBezTo>
                <a:cubicBezTo>
                  <a:pt x="8376" y="1183"/>
                  <a:pt x="8239" y="1602"/>
                  <a:pt x="8196" y="2047"/>
                </a:cubicBezTo>
                <a:cubicBezTo>
                  <a:pt x="8136" y="1953"/>
                  <a:pt x="8068" y="1867"/>
                  <a:pt x="8000" y="1782"/>
                </a:cubicBezTo>
                <a:cubicBezTo>
                  <a:pt x="7670" y="1403"/>
                  <a:pt x="7192" y="1158"/>
                  <a:pt x="6709" y="1158"/>
                </a:cubicBezTo>
                <a:cubicBezTo>
                  <a:pt x="6440" y="1158"/>
                  <a:pt x="6169" y="1234"/>
                  <a:pt x="5921" y="1405"/>
                </a:cubicBezTo>
                <a:cubicBezTo>
                  <a:pt x="5202" y="1901"/>
                  <a:pt x="5416" y="2868"/>
                  <a:pt x="5630" y="3587"/>
                </a:cubicBezTo>
                <a:cubicBezTo>
                  <a:pt x="5647" y="3655"/>
                  <a:pt x="5673" y="3732"/>
                  <a:pt x="5698" y="3801"/>
                </a:cubicBezTo>
                <a:cubicBezTo>
                  <a:pt x="5330" y="3578"/>
                  <a:pt x="4954" y="3381"/>
                  <a:pt x="4561" y="3219"/>
                </a:cubicBezTo>
                <a:cubicBezTo>
                  <a:pt x="4231" y="3071"/>
                  <a:pt x="3751" y="2931"/>
                  <a:pt x="3314" y="2931"/>
                </a:cubicBezTo>
                <a:cubicBezTo>
                  <a:pt x="2787" y="2931"/>
                  <a:pt x="2321" y="3135"/>
                  <a:pt x="2251" y="3775"/>
                </a:cubicBezTo>
                <a:cubicBezTo>
                  <a:pt x="2199" y="4220"/>
                  <a:pt x="2371" y="4716"/>
                  <a:pt x="2533" y="5118"/>
                </a:cubicBezTo>
                <a:cubicBezTo>
                  <a:pt x="2696" y="5529"/>
                  <a:pt x="2909" y="5905"/>
                  <a:pt x="3175" y="6256"/>
                </a:cubicBezTo>
                <a:cubicBezTo>
                  <a:pt x="3217" y="6316"/>
                  <a:pt x="3260" y="6367"/>
                  <a:pt x="3303" y="6418"/>
                </a:cubicBezTo>
                <a:cubicBezTo>
                  <a:pt x="3200" y="6401"/>
                  <a:pt x="3089" y="6376"/>
                  <a:pt x="2986" y="6359"/>
                </a:cubicBezTo>
                <a:cubicBezTo>
                  <a:pt x="2661" y="6300"/>
                  <a:pt x="2218" y="6223"/>
                  <a:pt x="1784" y="6223"/>
                </a:cubicBezTo>
                <a:cubicBezTo>
                  <a:pt x="1202" y="6223"/>
                  <a:pt x="638" y="6362"/>
                  <a:pt x="403" y="6872"/>
                </a:cubicBezTo>
                <a:cubicBezTo>
                  <a:pt x="1" y="7736"/>
                  <a:pt x="959" y="8762"/>
                  <a:pt x="1601" y="9224"/>
                </a:cubicBezTo>
                <a:cubicBezTo>
                  <a:pt x="1797" y="9370"/>
                  <a:pt x="2011" y="9498"/>
                  <a:pt x="2242" y="9609"/>
                </a:cubicBezTo>
                <a:cubicBezTo>
                  <a:pt x="1934" y="9644"/>
                  <a:pt x="1626" y="9712"/>
                  <a:pt x="1335" y="9823"/>
                </a:cubicBezTo>
                <a:cubicBezTo>
                  <a:pt x="925" y="9986"/>
                  <a:pt x="386" y="10371"/>
                  <a:pt x="540" y="10893"/>
                </a:cubicBezTo>
                <a:cubicBezTo>
                  <a:pt x="668" y="11337"/>
                  <a:pt x="1267" y="11586"/>
                  <a:pt x="1660" y="11705"/>
                </a:cubicBezTo>
                <a:cubicBezTo>
                  <a:pt x="2610" y="12005"/>
                  <a:pt x="3679" y="11996"/>
                  <a:pt x="4672" y="12030"/>
                </a:cubicBezTo>
                <a:cubicBezTo>
                  <a:pt x="5030" y="12042"/>
                  <a:pt x="5388" y="12048"/>
                  <a:pt x="5746" y="12048"/>
                </a:cubicBezTo>
                <a:cubicBezTo>
                  <a:pt x="6432" y="12048"/>
                  <a:pt x="7117" y="12027"/>
                  <a:pt x="7803" y="11988"/>
                </a:cubicBezTo>
                <a:cubicBezTo>
                  <a:pt x="8847" y="11919"/>
                  <a:pt x="9882" y="11799"/>
                  <a:pt x="10917" y="11637"/>
                </a:cubicBezTo>
                <a:cubicBezTo>
                  <a:pt x="10959" y="11651"/>
                  <a:pt x="11001" y="11657"/>
                  <a:pt x="11044" y="11657"/>
                </a:cubicBezTo>
                <a:cubicBezTo>
                  <a:pt x="11132" y="11657"/>
                  <a:pt x="11218" y="11629"/>
                  <a:pt x="11293" y="11577"/>
                </a:cubicBezTo>
                <a:lnTo>
                  <a:pt x="11302" y="11577"/>
                </a:lnTo>
                <a:cubicBezTo>
                  <a:pt x="11576" y="11526"/>
                  <a:pt x="11730" y="11235"/>
                  <a:pt x="11635" y="10978"/>
                </a:cubicBezTo>
                <a:cubicBezTo>
                  <a:pt x="11670" y="10696"/>
                  <a:pt x="11635" y="10388"/>
                  <a:pt x="11661" y="10106"/>
                </a:cubicBezTo>
                <a:cubicBezTo>
                  <a:pt x="11721" y="9498"/>
                  <a:pt x="11755" y="8874"/>
                  <a:pt x="11781" y="8258"/>
                </a:cubicBezTo>
                <a:cubicBezTo>
                  <a:pt x="11832" y="7017"/>
                  <a:pt x="11918" y="5751"/>
                  <a:pt x="11807" y="4511"/>
                </a:cubicBezTo>
                <a:cubicBezTo>
                  <a:pt x="11747" y="3912"/>
                  <a:pt x="11661" y="3330"/>
                  <a:pt x="11541" y="2748"/>
                </a:cubicBezTo>
                <a:cubicBezTo>
                  <a:pt x="11422" y="2175"/>
                  <a:pt x="11293" y="1576"/>
                  <a:pt x="11071" y="1029"/>
                </a:cubicBezTo>
                <a:cubicBezTo>
                  <a:pt x="10866" y="498"/>
                  <a:pt x="10481" y="28"/>
                  <a:pt x="9890" y="2"/>
                </a:cubicBezTo>
                <a:cubicBezTo>
                  <a:pt x="9871" y="1"/>
                  <a:pt x="9851" y="1"/>
                  <a:pt x="983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85" name="Google Shape;4485;p38"/>
          <p:cNvSpPr/>
          <p:nvPr/>
        </p:nvSpPr>
        <p:spPr>
          <a:xfrm flipH="1">
            <a:off x="1164280" y="8138651"/>
            <a:ext cx="269174" cy="228767"/>
          </a:xfrm>
          <a:custGeom>
            <a:avLst/>
            <a:gdLst/>
            <a:ahLst/>
            <a:cxnLst/>
            <a:rect l="l" t="t" r="r" b="b"/>
            <a:pathLst>
              <a:path w="1259" h="1070" extrusionOk="0">
                <a:moveTo>
                  <a:pt x="526" y="1"/>
                </a:moveTo>
                <a:cubicBezTo>
                  <a:pt x="408" y="1"/>
                  <a:pt x="290" y="35"/>
                  <a:pt x="189" y="99"/>
                </a:cubicBezTo>
                <a:cubicBezTo>
                  <a:pt x="103" y="159"/>
                  <a:pt x="43" y="261"/>
                  <a:pt x="43" y="364"/>
                </a:cubicBezTo>
                <a:cubicBezTo>
                  <a:pt x="1" y="458"/>
                  <a:pt x="18" y="578"/>
                  <a:pt x="86" y="646"/>
                </a:cubicBezTo>
                <a:cubicBezTo>
                  <a:pt x="138" y="904"/>
                  <a:pt x="364" y="1070"/>
                  <a:pt x="605" y="1070"/>
                </a:cubicBezTo>
                <a:cubicBezTo>
                  <a:pt x="683" y="1070"/>
                  <a:pt x="763" y="1052"/>
                  <a:pt x="839" y="1014"/>
                </a:cubicBezTo>
                <a:cubicBezTo>
                  <a:pt x="967" y="937"/>
                  <a:pt x="1053" y="818"/>
                  <a:pt x="1079" y="672"/>
                </a:cubicBezTo>
                <a:cubicBezTo>
                  <a:pt x="1121" y="604"/>
                  <a:pt x="1138" y="527"/>
                  <a:pt x="1113" y="450"/>
                </a:cubicBezTo>
                <a:cubicBezTo>
                  <a:pt x="1258" y="338"/>
                  <a:pt x="1241" y="48"/>
                  <a:pt x="1010" y="39"/>
                </a:cubicBezTo>
                <a:cubicBezTo>
                  <a:pt x="963" y="35"/>
                  <a:pt x="918" y="33"/>
                  <a:pt x="873" y="33"/>
                </a:cubicBezTo>
                <a:cubicBezTo>
                  <a:pt x="828" y="33"/>
                  <a:pt x="783" y="35"/>
                  <a:pt x="736" y="39"/>
                </a:cubicBezTo>
                <a:cubicBezTo>
                  <a:pt x="669" y="13"/>
                  <a:pt x="597" y="1"/>
                  <a:pt x="52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86" name="Google Shape;4486;p38"/>
          <p:cNvSpPr/>
          <p:nvPr/>
        </p:nvSpPr>
        <p:spPr>
          <a:xfrm flipH="1">
            <a:off x="1669061" y="8434124"/>
            <a:ext cx="290555" cy="220001"/>
          </a:xfrm>
          <a:custGeom>
            <a:avLst/>
            <a:gdLst/>
            <a:ahLst/>
            <a:cxnLst/>
            <a:rect l="l" t="t" r="r" b="b"/>
            <a:pathLst>
              <a:path w="1359" h="1029" extrusionOk="0">
                <a:moveTo>
                  <a:pt x="838" y="0"/>
                </a:moveTo>
                <a:cubicBezTo>
                  <a:pt x="782" y="0"/>
                  <a:pt x="727" y="4"/>
                  <a:pt x="674" y="9"/>
                </a:cubicBezTo>
                <a:cubicBezTo>
                  <a:pt x="477" y="17"/>
                  <a:pt x="297" y="103"/>
                  <a:pt x="177" y="257"/>
                </a:cubicBezTo>
                <a:cubicBezTo>
                  <a:pt x="100" y="377"/>
                  <a:pt x="75" y="513"/>
                  <a:pt x="109" y="650"/>
                </a:cubicBezTo>
                <a:cubicBezTo>
                  <a:pt x="100" y="667"/>
                  <a:pt x="92" y="693"/>
                  <a:pt x="75" y="710"/>
                </a:cubicBezTo>
                <a:cubicBezTo>
                  <a:pt x="1" y="889"/>
                  <a:pt x="152" y="1028"/>
                  <a:pt x="311" y="1028"/>
                </a:cubicBezTo>
                <a:cubicBezTo>
                  <a:pt x="335" y="1028"/>
                  <a:pt x="359" y="1025"/>
                  <a:pt x="383" y="1018"/>
                </a:cubicBezTo>
                <a:cubicBezTo>
                  <a:pt x="562" y="958"/>
                  <a:pt x="768" y="1001"/>
                  <a:pt x="956" y="933"/>
                </a:cubicBezTo>
                <a:cubicBezTo>
                  <a:pt x="1110" y="873"/>
                  <a:pt x="1230" y="753"/>
                  <a:pt x="1290" y="599"/>
                </a:cubicBezTo>
                <a:cubicBezTo>
                  <a:pt x="1358" y="454"/>
                  <a:pt x="1332" y="282"/>
                  <a:pt x="1238" y="154"/>
                </a:cubicBezTo>
                <a:cubicBezTo>
                  <a:pt x="1138" y="29"/>
                  <a:pt x="988" y="0"/>
                  <a:pt x="83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87" name="Google Shape;4487;p38"/>
          <p:cNvSpPr/>
          <p:nvPr/>
        </p:nvSpPr>
        <p:spPr>
          <a:xfrm flipH="1">
            <a:off x="675957" y="8375116"/>
            <a:ext cx="342294" cy="252926"/>
          </a:xfrm>
          <a:custGeom>
            <a:avLst/>
            <a:gdLst/>
            <a:ahLst/>
            <a:cxnLst/>
            <a:rect l="l" t="t" r="r" b="b"/>
            <a:pathLst>
              <a:path w="1601" h="1183" extrusionOk="0">
                <a:moveTo>
                  <a:pt x="1062" y="1"/>
                </a:moveTo>
                <a:cubicBezTo>
                  <a:pt x="950" y="1"/>
                  <a:pt x="841" y="46"/>
                  <a:pt x="762" y="131"/>
                </a:cubicBezTo>
                <a:lnTo>
                  <a:pt x="685" y="131"/>
                </a:lnTo>
                <a:cubicBezTo>
                  <a:pt x="644" y="86"/>
                  <a:pt x="589" y="64"/>
                  <a:pt x="534" y="64"/>
                </a:cubicBezTo>
                <a:cubicBezTo>
                  <a:pt x="484" y="64"/>
                  <a:pt x="434" y="81"/>
                  <a:pt x="394" y="114"/>
                </a:cubicBezTo>
                <a:cubicBezTo>
                  <a:pt x="112" y="319"/>
                  <a:pt x="1" y="687"/>
                  <a:pt x="120" y="1012"/>
                </a:cubicBezTo>
                <a:cubicBezTo>
                  <a:pt x="146" y="1097"/>
                  <a:pt x="223" y="1149"/>
                  <a:pt x="309" y="1157"/>
                </a:cubicBezTo>
                <a:cubicBezTo>
                  <a:pt x="400" y="1171"/>
                  <a:pt x="493" y="1183"/>
                  <a:pt x="584" y="1183"/>
                </a:cubicBezTo>
                <a:cubicBezTo>
                  <a:pt x="716" y="1183"/>
                  <a:pt x="846" y="1159"/>
                  <a:pt x="967" y="1089"/>
                </a:cubicBezTo>
                <a:cubicBezTo>
                  <a:pt x="1010" y="1063"/>
                  <a:pt x="1044" y="1020"/>
                  <a:pt x="1087" y="978"/>
                </a:cubicBezTo>
                <a:cubicBezTo>
                  <a:pt x="1096" y="978"/>
                  <a:pt x="1105" y="978"/>
                  <a:pt x="1114" y="978"/>
                </a:cubicBezTo>
                <a:cubicBezTo>
                  <a:pt x="1269" y="978"/>
                  <a:pt x="1427" y="911"/>
                  <a:pt x="1532" y="789"/>
                </a:cubicBezTo>
                <a:cubicBezTo>
                  <a:pt x="1600" y="712"/>
                  <a:pt x="1600" y="593"/>
                  <a:pt x="1532" y="507"/>
                </a:cubicBezTo>
                <a:cubicBezTo>
                  <a:pt x="1523" y="490"/>
                  <a:pt x="1515" y="481"/>
                  <a:pt x="1498" y="464"/>
                </a:cubicBezTo>
                <a:cubicBezTo>
                  <a:pt x="1498" y="293"/>
                  <a:pt x="1412" y="139"/>
                  <a:pt x="1267" y="54"/>
                </a:cubicBezTo>
                <a:cubicBezTo>
                  <a:pt x="1201" y="18"/>
                  <a:pt x="1131" y="1"/>
                  <a:pt x="106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88" name="Google Shape;4488;p38"/>
          <p:cNvSpPr/>
          <p:nvPr/>
        </p:nvSpPr>
        <p:spPr>
          <a:xfrm flipH="1">
            <a:off x="1138835" y="8619917"/>
            <a:ext cx="279864" cy="192848"/>
          </a:xfrm>
          <a:custGeom>
            <a:avLst/>
            <a:gdLst/>
            <a:ahLst/>
            <a:cxnLst/>
            <a:rect l="l" t="t" r="r" b="b"/>
            <a:pathLst>
              <a:path w="1309" h="902" extrusionOk="0">
                <a:moveTo>
                  <a:pt x="873" y="534"/>
                </a:moveTo>
                <a:cubicBezTo>
                  <a:pt x="864" y="547"/>
                  <a:pt x="856" y="553"/>
                  <a:pt x="847" y="553"/>
                </a:cubicBezTo>
                <a:cubicBezTo>
                  <a:pt x="838" y="553"/>
                  <a:pt x="830" y="547"/>
                  <a:pt x="821" y="534"/>
                </a:cubicBezTo>
                <a:close/>
                <a:moveTo>
                  <a:pt x="878" y="1"/>
                </a:moveTo>
                <a:cubicBezTo>
                  <a:pt x="848" y="1"/>
                  <a:pt x="817" y="7"/>
                  <a:pt x="787" y="21"/>
                </a:cubicBezTo>
                <a:cubicBezTo>
                  <a:pt x="650" y="72"/>
                  <a:pt x="488" y="115"/>
                  <a:pt x="342" y="175"/>
                </a:cubicBezTo>
                <a:cubicBezTo>
                  <a:pt x="180" y="235"/>
                  <a:pt x="0" y="346"/>
                  <a:pt x="34" y="543"/>
                </a:cubicBezTo>
                <a:cubicBezTo>
                  <a:pt x="34" y="543"/>
                  <a:pt x="34" y="551"/>
                  <a:pt x="34" y="551"/>
                </a:cubicBezTo>
                <a:cubicBezTo>
                  <a:pt x="26" y="654"/>
                  <a:pt x="77" y="757"/>
                  <a:pt x="163" y="825"/>
                </a:cubicBezTo>
                <a:cubicBezTo>
                  <a:pt x="257" y="875"/>
                  <a:pt x="361" y="901"/>
                  <a:pt x="464" y="901"/>
                </a:cubicBezTo>
                <a:cubicBezTo>
                  <a:pt x="539" y="901"/>
                  <a:pt x="613" y="888"/>
                  <a:pt x="684" y="859"/>
                </a:cubicBezTo>
                <a:cubicBezTo>
                  <a:pt x="856" y="799"/>
                  <a:pt x="1104" y="739"/>
                  <a:pt x="1206" y="577"/>
                </a:cubicBezTo>
                <a:cubicBezTo>
                  <a:pt x="1309" y="423"/>
                  <a:pt x="1249" y="209"/>
                  <a:pt x="1078" y="124"/>
                </a:cubicBezTo>
                <a:cubicBezTo>
                  <a:pt x="1040" y="48"/>
                  <a:pt x="962" y="1"/>
                  <a:pt x="87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89" name="Google Shape;4489;p38"/>
          <p:cNvSpPr/>
          <p:nvPr/>
        </p:nvSpPr>
        <p:spPr>
          <a:xfrm flipH="1">
            <a:off x="1672910" y="8070878"/>
            <a:ext cx="267251" cy="224918"/>
          </a:xfrm>
          <a:custGeom>
            <a:avLst/>
            <a:gdLst/>
            <a:ahLst/>
            <a:cxnLst/>
            <a:rect l="l" t="t" r="r" b="b"/>
            <a:pathLst>
              <a:path w="1250" h="1052" extrusionOk="0">
                <a:moveTo>
                  <a:pt x="701" y="0"/>
                </a:moveTo>
                <a:cubicBezTo>
                  <a:pt x="649" y="0"/>
                  <a:pt x="597" y="6"/>
                  <a:pt x="548" y="22"/>
                </a:cubicBezTo>
                <a:cubicBezTo>
                  <a:pt x="292" y="31"/>
                  <a:pt x="52" y="134"/>
                  <a:pt x="27" y="442"/>
                </a:cubicBezTo>
                <a:cubicBezTo>
                  <a:pt x="0" y="792"/>
                  <a:pt x="327" y="1051"/>
                  <a:pt x="651" y="1051"/>
                </a:cubicBezTo>
                <a:cubicBezTo>
                  <a:pt x="745" y="1051"/>
                  <a:pt x="840" y="1029"/>
                  <a:pt x="925" y="981"/>
                </a:cubicBezTo>
                <a:cubicBezTo>
                  <a:pt x="1156" y="827"/>
                  <a:pt x="1250" y="536"/>
                  <a:pt x="1139" y="279"/>
                </a:cubicBezTo>
                <a:cubicBezTo>
                  <a:pt x="1139" y="202"/>
                  <a:pt x="1087" y="134"/>
                  <a:pt x="1010" y="108"/>
                </a:cubicBezTo>
                <a:cubicBezTo>
                  <a:pt x="951" y="57"/>
                  <a:pt x="874" y="22"/>
                  <a:pt x="788" y="5"/>
                </a:cubicBezTo>
                <a:cubicBezTo>
                  <a:pt x="760" y="2"/>
                  <a:pt x="730" y="0"/>
                  <a:pt x="70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90" name="Google Shape;4490;p38"/>
          <p:cNvSpPr/>
          <p:nvPr/>
        </p:nvSpPr>
        <p:spPr>
          <a:xfrm flipH="1">
            <a:off x="2241620" y="8508527"/>
            <a:ext cx="217862" cy="197339"/>
          </a:xfrm>
          <a:custGeom>
            <a:avLst/>
            <a:gdLst/>
            <a:ahLst/>
            <a:cxnLst/>
            <a:rect l="l" t="t" r="r" b="b"/>
            <a:pathLst>
              <a:path w="1019" h="923" extrusionOk="0">
                <a:moveTo>
                  <a:pt x="479" y="1"/>
                </a:moveTo>
                <a:cubicBezTo>
                  <a:pt x="406" y="1"/>
                  <a:pt x="330" y="19"/>
                  <a:pt x="266" y="54"/>
                </a:cubicBezTo>
                <a:cubicBezTo>
                  <a:pt x="163" y="106"/>
                  <a:pt x="77" y="183"/>
                  <a:pt x="26" y="285"/>
                </a:cubicBezTo>
                <a:cubicBezTo>
                  <a:pt x="9" y="328"/>
                  <a:pt x="0" y="371"/>
                  <a:pt x="17" y="414"/>
                </a:cubicBezTo>
                <a:cubicBezTo>
                  <a:pt x="9" y="456"/>
                  <a:pt x="9" y="491"/>
                  <a:pt x="17" y="533"/>
                </a:cubicBezTo>
                <a:cubicBezTo>
                  <a:pt x="37" y="763"/>
                  <a:pt x="233" y="922"/>
                  <a:pt x="447" y="922"/>
                </a:cubicBezTo>
                <a:cubicBezTo>
                  <a:pt x="512" y="922"/>
                  <a:pt x="578" y="907"/>
                  <a:pt x="642" y="876"/>
                </a:cubicBezTo>
                <a:cubicBezTo>
                  <a:pt x="950" y="756"/>
                  <a:pt x="1018" y="362"/>
                  <a:pt x="779" y="140"/>
                </a:cubicBezTo>
                <a:cubicBezTo>
                  <a:pt x="745" y="106"/>
                  <a:pt x="702" y="80"/>
                  <a:pt x="659" y="63"/>
                </a:cubicBezTo>
                <a:cubicBezTo>
                  <a:pt x="625" y="29"/>
                  <a:pt x="574" y="11"/>
                  <a:pt x="522" y="3"/>
                </a:cubicBezTo>
                <a:cubicBezTo>
                  <a:pt x="508" y="1"/>
                  <a:pt x="493" y="1"/>
                  <a:pt x="47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91" name="Google Shape;4491;p38"/>
          <p:cNvSpPr/>
          <p:nvPr/>
        </p:nvSpPr>
        <p:spPr>
          <a:xfrm flipH="1">
            <a:off x="1772114" y="8896789"/>
            <a:ext cx="228338" cy="191993"/>
          </a:xfrm>
          <a:custGeom>
            <a:avLst/>
            <a:gdLst/>
            <a:ahLst/>
            <a:cxnLst/>
            <a:rect l="l" t="t" r="r" b="b"/>
            <a:pathLst>
              <a:path w="1068" h="898" extrusionOk="0">
                <a:moveTo>
                  <a:pt x="756" y="0"/>
                </a:moveTo>
                <a:cubicBezTo>
                  <a:pt x="753" y="0"/>
                  <a:pt x="749" y="0"/>
                  <a:pt x="745" y="1"/>
                </a:cubicBezTo>
                <a:cubicBezTo>
                  <a:pt x="676" y="9"/>
                  <a:pt x="608" y="26"/>
                  <a:pt x="548" y="52"/>
                </a:cubicBezTo>
                <a:cubicBezTo>
                  <a:pt x="537" y="50"/>
                  <a:pt x="526" y="50"/>
                  <a:pt x="515" y="50"/>
                </a:cubicBezTo>
                <a:cubicBezTo>
                  <a:pt x="466" y="50"/>
                  <a:pt x="417" y="64"/>
                  <a:pt x="368" y="78"/>
                </a:cubicBezTo>
                <a:cubicBezTo>
                  <a:pt x="43" y="197"/>
                  <a:pt x="1" y="634"/>
                  <a:pt x="291" y="813"/>
                </a:cubicBezTo>
                <a:cubicBezTo>
                  <a:pt x="370" y="870"/>
                  <a:pt x="460" y="898"/>
                  <a:pt x="549" y="898"/>
                </a:cubicBezTo>
                <a:cubicBezTo>
                  <a:pt x="635" y="898"/>
                  <a:pt x="721" y="872"/>
                  <a:pt x="796" y="822"/>
                </a:cubicBezTo>
                <a:cubicBezTo>
                  <a:pt x="856" y="779"/>
                  <a:pt x="890" y="719"/>
                  <a:pt x="907" y="642"/>
                </a:cubicBezTo>
                <a:cubicBezTo>
                  <a:pt x="925" y="616"/>
                  <a:pt x="933" y="591"/>
                  <a:pt x="950" y="565"/>
                </a:cubicBezTo>
                <a:cubicBezTo>
                  <a:pt x="967" y="505"/>
                  <a:pt x="976" y="437"/>
                  <a:pt x="967" y="377"/>
                </a:cubicBezTo>
                <a:cubicBezTo>
                  <a:pt x="1068" y="209"/>
                  <a:pt x="947" y="0"/>
                  <a:pt x="756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92" name="Google Shape;4492;p38"/>
          <p:cNvSpPr/>
          <p:nvPr/>
        </p:nvSpPr>
        <p:spPr>
          <a:xfrm flipH="1">
            <a:off x="2270909" y="8955799"/>
            <a:ext cx="214229" cy="188573"/>
          </a:xfrm>
          <a:custGeom>
            <a:avLst/>
            <a:gdLst/>
            <a:ahLst/>
            <a:cxnLst/>
            <a:rect l="l" t="t" r="r" b="b"/>
            <a:pathLst>
              <a:path w="1002" h="882" extrusionOk="0">
                <a:moveTo>
                  <a:pt x="724" y="0"/>
                </a:moveTo>
                <a:cubicBezTo>
                  <a:pt x="697" y="0"/>
                  <a:pt x="669" y="5"/>
                  <a:pt x="642" y="15"/>
                </a:cubicBezTo>
                <a:lnTo>
                  <a:pt x="172" y="169"/>
                </a:lnTo>
                <a:cubicBezTo>
                  <a:pt x="52" y="212"/>
                  <a:pt x="1" y="349"/>
                  <a:pt x="43" y="469"/>
                </a:cubicBezTo>
                <a:cubicBezTo>
                  <a:pt x="83" y="557"/>
                  <a:pt x="168" y="615"/>
                  <a:pt x="256" y="615"/>
                </a:cubicBezTo>
                <a:cubicBezTo>
                  <a:pt x="262" y="615"/>
                  <a:pt x="268" y="615"/>
                  <a:pt x="274" y="614"/>
                </a:cubicBezTo>
                <a:cubicBezTo>
                  <a:pt x="274" y="614"/>
                  <a:pt x="274" y="614"/>
                  <a:pt x="274" y="623"/>
                </a:cubicBezTo>
                <a:cubicBezTo>
                  <a:pt x="260" y="769"/>
                  <a:pt x="371" y="881"/>
                  <a:pt x="505" y="881"/>
                </a:cubicBezTo>
                <a:cubicBezTo>
                  <a:pt x="535" y="881"/>
                  <a:pt x="567" y="875"/>
                  <a:pt x="599" y="862"/>
                </a:cubicBezTo>
                <a:cubicBezTo>
                  <a:pt x="856" y="751"/>
                  <a:pt x="1001" y="477"/>
                  <a:pt x="959" y="204"/>
                </a:cubicBezTo>
                <a:cubicBezTo>
                  <a:pt x="938" y="80"/>
                  <a:pt x="835" y="0"/>
                  <a:pt x="724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93" name="Google Shape;4493;p38"/>
          <p:cNvSpPr/>
          <p:nvPr/>
        </p:nvSpPr>
        <p:spPr>
          <a:xfrm flipH="1">
            <a:off x="2152037" y="8192102"/>
            <a:ext cx="162917" cy="155219"/>
          </a:xfrm>
          <a:custGeom>
            <a:avLst/>
            <a:gdLst/>
            <a:ahLst/>
            <a:cxnLst/>
            <a:rect l="l" t="t" r="r" b="b"/>
            <a:pathLst>
              <a:path w="762" h="726" extrusionOk="0">
                <a:moveTo>
                  <a:pt x="520" y="1"/>
                </a:moveTo>
                <a:cubicBezTo>
                  <a:pt x="510" y="1"/>
                  <a:pt x="499" y="1"/>
                  <a:pt x="488" y="3"/>
                </a:cubicBezTo>
                <a:cubicBezTo>
                  <a:pt x="359" y="11"/>
                  <a:pt x="248" y="80"/>
                  <a:pt x="180" y="183"/>
                </a:cubicBezTo>
                <a:cubicBezTo>
                  <a:pt x="171" y="191"/>
                  <a:pt x="163" y="200"/>
                  <a:pt x="163" y="208"/>
                </a:cubicBezTo>
                <a:lnTo>
                  <a:pt x="77" y="302"/>
                </a:lnTo>
                <a:cubicBezTo>
                  <a:pt x="0" y="405"/>
                  <a:pt x="17" y="550"/>
                  <a:pt x="120" y="636"/>
                </a:cubicBezTo>
                <a:cubicBezTo>
                  <a:pt x="137" y="645"/>
                  <a:pt x="154" y="653"/>
                  <a:pt x="171" y="662"/>
                </a:cubicBezTo>
                <a:cubicBezTo>
                  <a:pt x="205" y="687"/>
                  <a:pt x="257" y="713"/>
                  <a:pt x="308" y="722"/>
                </a:cubicBezTo>
                <a:cubicBezTo>
                  <a:pt x="325" y="724"/>
                  <a:pt x="342" y="725"/>
                  <a:pt x="358" y="725"/>
                </a:cubicBezTo>
                <a:cubicBezTo>
                  <a:pt x="501" y="725"/>
                  <a:pt x="630" y="629"/>
                  <a:pt x="676" y="491"/>
                </a:cubicBezTo>
                <a:cubicBezTo>
                  <a:pt x="685" y="456"/>
                  <a:pt x="693" y="422"/>
                  <a:pt x="693" y="388"/>
                </a:cubicBezTo>
                <a:cubicBezTo>
                  <a:pt x="736" y="337"/>
                  <a:pt x="762" y="268"/>
                  <a:pt x="753" y="200"/>
                </a:cubicBezTo>
                <a:cubicBezTo>
                  <a:pt x="730" y="82"/>
                  <a:pt x="634" y="1"/>
                  <a:pt x="520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94" name="Google Shape;4494;p38"/>
          <p:cNvSpPr/>
          <p:nvPr/>
        </p:nvSpPr>
        <p:spPr>
          <a:xfrm flipH="1">
            <a:off x="1117456" y="9764180"/>
            <a:ext cx="282644" cy="268746"/>
          </a:xfrm>
          <a:custGeom>
            <a:avLst/>
            <a:gdLst/>
            <a:ahLst/>
            <a:cxnLst/>
            <a:rect l="l" t="t" r="r" b="b"/>
            <a:pathLst>
              <a:path w="1322" h="1257" extrusionOk="0">
                <a:moveTo>
                  <a:pt x="875" y="0"/>
                </a:moveTo>
                <a:cubicBezTo>
                  <a:pt x="855" y="0"/>
                  <a:pt x="835" y="9"/>
                  <a:pt x="820" y="24"/>
                </a:cubicBezTo>
                <a:cubicBezTo>
                  <a:pt x="726" y="127"/>
                  <a:pt x="640" y="230"/>
                  <a:pt x="572" y="349"/>
                </a:cubicBezTo>
                <a:lnTo>
                  <a:pt x="478" y="272"/>
                </a:lnTo>
                <a:cubicBezTo>
                  <a:pt x="452" y="238"/>
                  <a:pt x="418" y="204"/>
                  <a:pt x="392" y="161"/>
                </a:cubicBezTo>
                <a:cubicBezTo>
                  <a:pt x="380" y="149"/>
                  <a:pt x="358" y="141"/>
                  <a:pt x="337" y="141"/>
                </a:cubicBezTo>
                <a:cubicBezTo>
                  <a:pt x="329" y="141"/>
                  <a:pt x="322" y="142"/>
                  <a:pt x="315" y="144"/>
                </a:cubicBezTo>
                <a:cubicBezTo>
                  <a:pt x="264" y="110"/>
                  <a:pt x="204" y="67"/>
                  <a:pt x="153" y="33"/>
                </a:cubicBezTo>
                <a:cubicBezTo>
                  <a:pt x="141" y="26"/>
                  <a:pt x="129" y="23"/>
                  <a:pt x="117" y="23"/>
                </a:cubicBezTo>
                <a:cubicBezTo>
                  <a:pt x="53" y="23"/>
                  <a:pt x="1" y="110"/>
                  <a:pt x="58" y="161"/>
                </a:cubicBezTo>
                <a:lnTo>
                  <a:pt x="187" y="289"/>
                </a:lnTo>
                <a:cubicBezTo>
                  <a:pt x="281" y="375"/>
                  <a:pt x="366" y="469"/>
                  <a:pt x="461" y="555"/>
                </a:cubicBezTo>
                <a:cubicBezTo>
                  <a:pt x="426" y="632"/>
                  <a:pt x="401" y="717"/>
                  <a:pt x="384" y="794"/>
                </a:cubicBezTo>
                <a:cubicBezTo>
                  <a:pt x="375" y="811"/>
                  <a:pt x="375" y="820"/>
                  <a:pt x="384" y="837"/>
                </a:cubicBezTo>
                <a:cubicBezTo>
                  <a:pt x="366" y="871"/>
                  <a:pt x="349" y="905"/>
                  <a:pt x="341" y="948"/>
                </a:cubicBezTo>
                <a:cubicBezTo>
                  <a:pt x="332" y="965"/>
                  <a:pt x="332" y="982"/>
                  <a:pt x="341" y="1008"/>
                </a:cubicBezTo>
                <a:cubicBezTo>
                  <a:pt x="324" y="1051"/>
                  <a:pt x="298" y="1094"/>
                  <a:pt x="281" y="1136"/>
                </a:cubicBezTo>
                <a:cubicBezTo>
                  <a:pt x="246" y="1200"/>
                  <a:pt x="298" y="1256"/>
                  <a:pt x="351" y="1256"/>
                </a:cubicBezTo>
                <a:cubicBezTo>
                  <a:pt x="376" y="1256"/>
                  <a:pt x="401" y="1244"/>
                  <a:pt x="418" y="1213"/>
                </a:cubicBezTo>
                <a:cubicBezTo>
                  <a:pt x="478" y="1111"/>
                  <a:pt x="529" y="999"/>
                  <a:pt x="589" y="888"/>
                </a:cubicBezTo>
                <a:cubicBezTo>
                  <a:pt x="623" y="880"/>
                  <a:pt x="649" y="863"/>
                  <a:pt x="657" y="837"/>
                </a:cubicBezTo>
                <a:cubicBezTo>
                  <a:pt x="657" y="820"/>
                  <a:pt x="666" y="811"/>
                  <a:pt x="674" y="794"/>
                </a:cubicBezTo>
                <a:cubicBezTo>
                  <a:pt x="820" y="948"/>
                  <a:pt x="991" y="1094"/>
                  <a:pt x="1171" y="1222"/>
                </a:cubicBezTo>
                <a:cubicBezTo>
                  <a:pt x="1184" y="1231"/>
                  <a:pt x="1197" y="1234"/>
                  <a:pt x="1210" y="1234"/>
                </a:cubicBezTo>
                <a:cubicBezTo>
                  <a:pt x="1272" y="1234"/>
                  <a:pt x="1322" y="1143"/>
                  <a:pt x="1265" y="1094"/>
                </a:cubicBezTo>
                <a:lnTo>
                  <a:pt x="1171" y="999"/>
                </a:lnTo>
                <a:cubicBezTo>
                  <a:pt x="1179" y="974"/>
                  <a:pt x="1171" y="940"/>
                  <a:pt x="1154" y="922"/>
                </a:cubicBezTo>
                <a:lnTo>
                  <a:pt x="1145" y="914"/>
                </a:lnTo>
                <a:cubicBezTo>
                  <a:pt x="1145" y="897"/>
                  <a:pt x="1136" y="880"/>
                  <a:pt x="1119" y="863"/>
                </a:cubicBezTo>
                <a:cubicBezTo>
                  <a:pt x="1034" y="768"/>
                  <a:pt x="940" y="666"/>
                  <a:pt x="837" y="580"/>
                </a:cubicBezTo>
                <a:cubicBezTo>
                  <a:pt x="905" y="461"/>
                  <a:pt x="957" y="332"/>
                  <a:pt x="991" y="204"/>
                </a:cubicBezTo>
                <a:cubicBezTo>
                  <a:pt x="991" y="178"/>
                  <a:pt x="982" y="153"/>
                  <a:pt x="974" y="135"/>
                </a:cubicBezTo>
                <a:cubicBezTo>
                  <a:pt x="991" y="84"/>
                  <a:pt x="965" y="33"/>
                  <a:pt x="914" y="16"/>
                </a:cubicBezTo>
                <a:cubicBezTo>
                  <a:pt x="903" y="5"/>
                  <a:pt x="889" y="0"/>
                  <a:pt x="875" y="0"/>
                </a:cubicBezTo>
                <a:close/>
              </a:path>
            </a:pathLst>
          </a:custGeom>
          <a:solidFill>
            <a:srgbClr val="4C4B4B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95" name="Google Shape;4495;p38"/>
          <p:cNvSpPr/>
          <p:nvPr/>
        </p:nvSpPr>
        <p:spPr>
          <a:xfrm flipH="1">
            <a:off x="697339" y="9818699"/>
            <a:ext cx="292478" cy="252284"/>
          </a:xfrm>
          <a:custGeom>
            <a:avLst/>
            <a:gdLst/>
            <a:ahLst/>
            <a:cxnLst/>
            <a:rect l="l" t="t" r="r" b="b"/>
            <a:pathLst>
              <a:path w="1368" h="1180" extrusionOk="0">
                <a:moveTo>
                  <a:pt x="947" y="0"/>
                </a:moveTo>
                <a:cubicBezTo>
                  <a:pt x="930" y="0"/>
                  <a:pt x="911" y="5"/>
                  <a:pt x="894" y="17"/>
                </a:cubicBezTo>
                <a:lnTo>
                  <a:pt x="886" y="26"/>
                </a:lnTo>
                <a:cubicBezTo>
                  <a:pt x="870" y="14"/>
                  <a:pt x="852" y="8"/>
                  <a:pt x="834" y="8"/>
                </a:cubicBezTo>
                <a:cubicBezTo>
                  <a:pt x="801" y="8"/>
                  <a:pt x="768" y="27"/>
                  <a:pt x="757" y="60"/>
                </a:cubicBezTo>
                <a:lnTo>
                  <a:pt x="757" y="77"/>
                </a:lnTo>
                <a:cubicBezTo>
                  <a:pt x="723" y="77"/>
                  <a:pt x="689" y="86"/>
                  <a:pt x="672" y="120"/>
                </a:cubicBezTo>
                <a:cubicBezTo>
                  <a:pt x="629" y="188"/>
                  <a:pt x="595" y="257"/>
                  <a:pt x="561" y="334"/>
                </a:cubicBezTo>
                <a:lnTo>
                  <a:pt x="253" y="120"/>
                </a:lnTo>
                <a:cubicBezTo>
                  <a:pt x="242" y="109"/>
                  <a:pt x="228" y="104"/>
                  <a:pt x="214" y="104"/>
                </a:cubicBezTo>
                <a:cubicBezTo>
                  <a:pt x="194" y="104"/>
                  <a:pt x="173" y="114"/>
                  <a:pt x="158" y="129"/>
                </a:cubicBezTo>
                <a:lnTo>
                  <a:pt x="150" y="120"/>
                </a:lnTo>
                <a:cubicBezTo>
                  <a:pt x="135" y="110"/>
                  <a:pt x="121" y="105"/>
                  <a:pt x="107" y="105"/>
                </a:cubicBezTo>
                <a:cubicBezTo>
                  <a:pt x="42" y="105"/>
                  <a:pt x="1" y="207"/>
                  <a:pt x="64" y="257"/>
                </a:cubicBezTo>
                <a:cubicBezTo>
                  <a:pt x="99" y="283"/>
                  <a:pt x="141" y="308"/>
                  <a:pt x="176" y="334"/>
                </a:cubicBezTo>
                <a:cubicBezTo>
                  <a:pt x="210" y="359"/>
                  <a:pt x="227" y="368"/>
                  <a:pt x="253" y="385"/>
                </a:cubicBezTo>
                <a:cubicBezTo>
                  <a:pt x="253" y="394"/>
                  <a:pt x="261" y="402"/>
                  <a:pt x="270" y="411"/>
                </a:cubicBezTo>
                <a:cubicBezTo>
                  <a:pt x="330" y="445"/>
                  <a:pt x="381" y="479"/>
                  <a:pt x="432" y="513"/>
                </a:cubicBezTo>
                <a:lnTo>
                  <a:pt x="466" y="531"/>
                </a:lnTo>
                <a:cubicBezTo>
                  <a:pt x="398" y="710"/>
                  <a:pt x="338" y="890"/>
                  <a:pt x="304" y="1078"/>
                </a:cubicBezTo>
                <a:cubicBezTo>
                  <a:pt x="288" y="1140"/>
                  <a:pt x="338" y="1180"/>
                  <a:pt x="383" y="1180"/>
                </a:cubicBezTo>
                <a:cubicBezTo>
                  <a:pt x="414" y="1180"/>
                  <a:pt x="442" y="1162"/>
                  <a:pt x="449" y="1121"/>
                </a:cubicBezTo>
                <a:lnTo>
                  <a:pt x="466" y="1052"/>
                </a:lnTo>
                <a:cubicBezTo>
                  <a:pt x="486" y="1072"/>
                  <a:pt x="510" y="1083"/>
                  <a:pt x="534" y="1083"/>
                </a:cubicBezTo>
                <a:cubicBezTo>
                  <a:pt x="553" y="1083"/>
                  <a:pt x="571" y="1076"/>
                  <a:pt x="586" y="1061"/>
                </a:cubicBezTo>
                <a:lnTo>
                  <a:pt x="612" y="1035"/>
                </a:lnTo>
                <a:cubicBezTo>
                  <a:pt x="697" y="958"/>
                  <a:pt x="766" y="856"/>
                  <a:pt x="809" y="744"/>
                </a:cubicBezTo>
                <a:lnTo>
                  <a:pt x="1219" y="1001"/>
                </a:lnTo>
                <a:cubicBezTo>
                  <a:pt x="1236" y="1012"/>
                  <a:pt x="1252" y="1017"/>
                  <a:pt x="1267" y="1017"/>
                </a:cubicBezTo>
                <a:cubicBezTo>
                  <a:pt x="1333" y="1017"/>
                  <a:pt x="1368" y="920"/>
                  <a:pt x="1305" y="864"/>
                </a:cubicBezTo>
                <a:lnTo>
                  <a:pt x="1031" y="676"/>
                </a:lnTo>
                <a:cubicBezTo>
                  <a:pt x="1048" y="633"/>
                  <a:pt x="1022" y="582"/>
                  <a:pt x="980" y="565"/>
                </a:cubicBezTo>
                <a:lnTo>
                  <a:pt x="868" y="522"/>
                </a:lnTo>
                <a:cubicBezTo>
                  <a:pt x="868" y="479"/>
                  <a:pt x="868" y="436"/>
                  <a:pt x="868" y="394"/>
                </a:cubicBezTo>
                <a:cubicBezTo>
                  <a:pt x="877" y="342"/>
                  <a:pt x="886" y="300"/>
                  <a:pt x="894" y="248"/>
                </a:cubicBezTo>
                <a:cubicBezTo>
                  <a:pt x="928" y="206"/>
                  <a:pt x="971" y="163"/>
                  <a:pt x="1014" y="129"/>
                </a:cubicBezTo>
                <a:cubicBezTo>
                  <a:pt x="1075" y="81"/>
                  <a:pt x="1017" y="0"/>
                  <a:pt x="947" y="0"/>
                </a:cubicBezTo>
                <a:close/>
              </a:path>
            </a:pathLst>
          </a:custGeom>
          <a:solidFill>
            <a:srgbClr val="4C4B4B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96" name="Google Shape;4496;p38"/>
          <p:cNvSpPr/>
          <p:nvPr/>
        </p:nvSpPr>
        <p:spPr>
          <a:xfrm flipH="1">
            <a:off x="888689" y="10113959"/>
            <a:ext cx="294617" cy="253352"/>
          </a:xfrm>
          <a:custGeom>
            <a:avLst/>
            <a:gdLst/>
            <a:ahLst/>
            <a:cxnLst/>
            <a:rect l="l" t="t" r="r" b="b"/>
            <a:pathLst>
              <a:path w="1378" h="1185" extrusionOk="0">
                <a:moveTo>
                  <a:pt x="954" y="1"/>
                </a:moveTo>
                <a:cubicBezTo>
                  <a:pt x="937" y="1"/>
                  <a:pt x="918" y="7"/>
                  <a:pt x="901" y="22"/>
                </a:cubicBezTo>
                <a:lnTo>
                  <a:pt x="892" y="31"/>
                </a:lnTo>
                <a:cubicBezTo>
                  <a:pt x="877" y="19"/>
                  <a:pt x="859" y="13"/>
                  <a:pt x="841" y="13"/>
                </a:cubicBezTo>
                <a:cubicBezTo>
                  <a:pt x="808" y="13"/>
                  <a:pt x="775" y="32"/>
                  <a:pt x="764" y="65"/>
                </a:cubicBezTo>
                <a:lnTo>
                  <a:pt x="755" y="82"/>
                </a:lnTo>
                <a:cubicBezTo>
                  <a:pt x="721" y="82"/>
                  <a:pt x="696" y="91"/>
                  <a:pt x="678" y="116"/>
                </a:cubicBezTo>
                <a:cubicBezTo>
                  <a:pt x="636" y="193"/>
                  <a:pt x="593" y="262"/>
                  <a:pt x="559" y="330"/>
                </a:cubicBezTo>
                <a:lnTo>
                  <a:pt x="259" y="116"/>
                </a:lnTo>
                <a:cubicBezTo>
                  <a:pt x="247" y="110"/>
                  <a:pt x="234" y="107"/>
                  <a:pt x="221" y="107"/>
                </a:cubicBezTo>
                <a:cubicBezTo>
                  <a:pt x="198" y="107"/>
                  <a:pt x="176" y="117"/>
                  <a:pt x="165" y="133"/>
                </a:cubicBezTo>
                <a:lnTo>
                  <a:pt x="148" y="125"/>
                </a:lnTo>
                <a:cubicBezTo>
                  <a:pt x="133" y="114"/>
                  <a:pt x="119" y="110"/>
                  <a:pt x="105" y="110"/>
                </a:cubicBezTo>
                <a:cubicBezTo>
                  <a:pt x="41" y="110"/>
                  <a:pt x="0" y="212"/>
                  <a:pt x="71" y="262"/>
                </a:cubicBezTo>
                <a:lnTo>
                  <a:pt x="174" y="339"/>
                </a:lnTo>
                <a:lnTo>
                  <a:pt x="251" y="390"/>
                </a:lnTo>
                <a:cubicBezTo>
                  <a:pt x="259" y="399"/>
                  <a:pt x="268" y="407"/>
                  <a:pt x="276" y="416"/>
                </a:cubicBezTo>
                <a:cubicBezTo>
                  <a:pt x="328" y="450"/>
                  <a:pt x="379" y="484"/>
                  <a:pt x="439" y="518"/>
                </a:cubicBezTo>
                <a:cubicBezTo>
                  <a:pt x="447" y="527"/>
                  <a:pt x="456" y="535"/>
                  <a:pt x="465" y="544"/>
                </a:cubicBezTo>
                <a:cubicBezTo>
                  <a:pt x="396" y="715"/>
                  <a:pt x="336" y="903"/>
                  <a:pt x="302" y="1083"/>
                </a:cubicBezTo>
                <a:cubicBezTo>
                  <a:pt x="292" y="1145"/>
                  <a:pt x="343" y="1185"/>
                  <a:pt x="390" y="1185"/>
                </a:cubicBezTo>
                <a:cubicBezTo>
                  <a:pt x="420" y="1185"/>
                  <a:pt x="449" y="1167"/>
                  <a:pt x="456" y="1126"/>
                </a:cubicBezTo>
                <a:cubicBezTo>
                  <a:pt x="456" y="1109"/>
                  <a:pt x="465" y="1083"/>
                  <a:pt x="473" y="1057"/>
                </a:cubicBezTo>
                <a:cubicBezTo>
                  <a:pt x="488" y="1082"/>
                  <a:pt x="515" y="1096"/>
                  <a:pt x="541" y="1096"/>
                </a:cubicBezTo>
                <a:cubicBezTo>
                  <a:pt x="560" y="1096"/>
                  <a:pt x="579" y="1089"/>
                  <a:pt x="593" y="1074"/>
                </a:cubicBezTo>
                <a:lnTo>
                  <a:pt x="619" y="1049"/>
                </a:lnTo>
                <a:cubicBezTo>
                  <a:pt x="704" y="963"/>
                  <a:pt x="764" y="869"/>
                  <a:pt x="815" y="758"/>
                </a:cubicBezTo>
                <a:lnTo>
                  <a:pt x="1226" y="1015"/>
                </a:lnTo>
                <a:cubicBezTo>
                  <a:pt x="1237" y="1020"/>
                  <a:pt x="1248" y="1023"/>
                  <a:pt x="1259" y="1023"/>
                </a:cubicBezTo>
                <a:cubicBezTo>
                  <a:pt x="1329" y="1023"/>
                  <a:pt x="1377" y="914"/>
                  <a:pt x="1303" y="869"/>
                </a:cubicBezTo>
                <a:lnTo>
                  <a:pt x="1038" y="672"/>
                </a:lnTo>
                <a:cubicBezTo>
                  <a:pt x="1055" y="630"/>
                  <a:pt x="1029" y="578"/>
                  <a:pt x="986" y="561"/>
                </a:cubicBezTo>
                <a:lnTo>
                  <a:pt x="867" y="518"/>
                </a:lnTo>
                <a:cubicBezTo>
                  <a:pt x="867" y="476"/>
                  <a:pt x="867" y="433"/>
                  <a:pt x="867" y="390"/>
                </a:cubicBezTo>
                <a:cubicBezTo>
                  <a:pt x="875" y="339"/>
                  <a:pt x="884" y="296"/>
                  <a:pt x="892" y="245"/>
                </a:cubicBezTo>
                <a:cubicBezTo>
                  <a:pt x="927" y="202"/>
                  <a:pt x="969" y="168"/>
                  <a:pt x="1012" y="133"/>
                </a:cubicBezTo>
                <a:cubicBezTo>
                  <a:pt x="1072" y="80"/>
                  <a:pt x="1018" y="1"/>
                  <a:pt x="954" y="1"/>
                </a:cubicBezTo>
                <a:close/>
              </a:path>
            </a:pathLst>
          </a:custGeom>
          <a:solidFill>
            <a:srgbClr val="4C4B4B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97" name="Google Shape;4497;p38"/>
          <p:cNvSpPr/>
          <p:nvPr/>
        </p:nvSpPr>
        <p:spPr>
          <a:xfrm flipH="1">
            <a:off x="768318" y="10345077"/>
            <a:ext cx="239028" cy="251214"/>
          </a:xfrm>
          <a:custGeom>
            <a:avLst/>
            <a:gdLst/>
            <a:ahLst/>
            <a:cxnLst/>
            <a:rect l="l" t="t" r="r" b="b"/>
            <a:pathLst>
              <a:path w="1118" h="1175" extrusionOk="0">
                <a:moveTo>
                  <a:pt x="675" y="0"/>
                </a:moveTo>
                <a:cubicBezTo>
                  <a:pt x="661" y="0"/>
                  <a:pt x="648" y="4"/>
                  <a:pt x="634" y="11"/>
                </a:cubicBezTo>
                <a:cubicBezTo>
                  <a:pt x="506" y="45"/>
                  <a:pt x="489" y="199"/>
                  <a:pt x="463" y="319"/>
                </a:cubicBezTo>
                <a:cubicBezTo>
                  <a:pt x="454" y="361"/>
                  <a:pt x="446" y="404"/>
                  <a:pt x="437" y="447"/>
                </a:cubicBezTo>
                <a:lnTo>
                  <a:pt x="352" y="413"/>
                </a:lnTo>
                <a:lnTo>
                  <a:pt x="206" y="344"/>
                </a:lnTo>
                <a:cubicBezTo>
                  <a:pt x="230" y="288"/>
                  <a:pt x="186" y="224"/>
                  <a:pt x="124" y="224"/>
                </a:cubicBezTo>
                <a:cubicBezTo>
                  <a:pt x="120" y="224"/>
                  <a:pt x="116" y="224"/>
                  <a:pt x="112" y="224"/>
                </a:cubicBezTo>
                <a:cubicBezTo>
                  <a:pt x="9" y="250"/>
                  <a:pt x="1" y="327"/>
                  <a:pt x="35" y="396"/>
                </a:cubicBezTo>
                <a:cubicBezTo>
                  <a:pt x="35" y="421"/>
                  <a:pt x="52" y="447"/>
                  <a:pt x="78" y="455"/>
                </a:cubicBezTo>
                <a:cubicBezTo>
                  <a:pt x="86" y="473"/>
                  <a:pt x="95" y="481"/>
                  <a:pt x="104" y="490"/>
                </a:cubicBezTo>
                <a:cubicBezTo>
                  <a:pt x="189" y="550"/>
                  <a:pt x="275" y="601"/>
                  <a:pt x="360" y="644"/>
                </a:cubicBezTo>
                <a:lnTo>
                  <a:pt x="403" y="669"/>
                </a:lnTo>
                <a:cubicBezTo>
                  <a:pt x="394" y="721"/>
                  <a:pt x="386" y="763"/>
                  <a:pt x="377" y="806"/>
                </a:cubicBezTo>
                <a:cubicBezTo>
                  <a:pt x="377" y="832"/>
                  <a:pt x="386" y="849"/>
                  <a:pt x="394" y="875"/>
                </a:cubicBezTo>
                <a:lnTo>
                  <a:pt x="394" y="1003"/>
                </a:lnTo>
                <a:cubicBezTo>
                  <a:pt x="386" y="1020"/>
                  <a:pt x="386" y="1037"/>
                  <a:pt x="377" y="1054"/>
                </a:cubicBezTo>
                <a:cubicBezTo>
                  <a:pt x="348" y="1118"/>
                  <a:pt x="398" y="1174"/>
                  <a:pt x="449" y="1174"/>
                </a:cubicBezTo>
                <a:cubicBezTo>
                  <a:pt x="473" y="1174"/>
                  <a:pt x="498" y="1161"/>
                  <a:pt x="514" y="1131"/>
                </a:cubicBezTo>
                <a:cubicBezTo>
                  <a:pt x="557" y="1046"/>
                  <a:pt x="600" y="960"/>
                  <a:pt x="643" y="866"/>
                </a:cubicBezTo>
                <a:lnTo>
                  <a:pt x="668" y="798"/>
                </a:lnTo>
                <a:cubicBezTo>
                  <a:pt x="702" y="815"/>
                  <a:pt x="745" y="823"/>
                  <a:pt x="788" y="832"/>
                </a:cubicBezTo>
                <a:cubicBezTo>
                  <a:pt x="799" y="835"/>
                  <a:pt x="809" y="837"/>
                  <a:pt x="819" y="837"/>
                </a:cubicBezTo>
                <a:cubicBezTo>
                  <a:pt x="833" y="837"/>
                  <a:pt x="846" y="833"/>
                  <a:pt x="856" y="823"/>
                </a:cubicBezTo>
                <a:lnTo>
                  <a:pt x="959" y="866"/>
                </a:lnTo>
                <a:cubicBezTo>
                  <a:pt x="972" y="872"/>
                  <a:pt x="985" y="875"/>
                  <a:pt x="997" y="875"/>
                </a:cubicBezTo>
                <a:cubicBezTo>
                  <a:pt x="1071" y="875"/>
                  <a:pt x="1117" y="773"/>
                  <a:pt x="1036" y="729"/>
                </a:cubicBezTo>
                <a:cubicBezTo>
                  <a:pt x="942" y="669"/>
                  <a:pt x="839" y="618"/>
                  <a:pt x="728" y="567"/>
                </a:cubicBezTo>
                <a:cubicBezTo>
                  <a:pt x="728" y="558"/>
                  <a:pt x="728" y="558"/>
                  <a:pt x="728" y="558"/>
                </a:cubicBezTo>
                <a:cubicBezTo>
                  <a:pt x="762" y="413"/>
                  <a:pt x="779" y="267"/>
                  <a:pt x="779" y="122"/>
                </a:cubicBezTo>
                <a:cubicBezTo>
                  <a:pt x="779" y="96"/>
                  <a:pt x="762" y="79"/>
                  <a:pt x="754" y="62"/>
                </a:cubicBezTo>
                <a:cubicBezTo>
                  <a:pt x="741" y="24"/>
                  <a:pt x="710" y="0"/>
                  <a:pt x="675" y="0"/>
                </a:cubicBezTo>
                <a:close/>
              </a:path>
            </a:pathLst>
          </a:custGeom>
          <a:solidFill>
            <a:srgbClr val="4C4B4B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98" name="Google Shape;4498;p38"/>
          <p:cNvSpPr/>
          <p:nvPr/>
        </p:nvSpPr>
        <p:spPr>
          <a:xfrm flipH="1">
            <a:off x="488240" y="10696353"/>
            <a:ext cx="235608" cy="251003"/>
          </a:xfrm>
          <a:custGeom>
            <a:avLst/>
            <a:gdLst/>
            <a:ahLst/>
            <a:cxnLst/>
            <a:rect l="l" t="t" r="r" b="b"/>
            <a:pathLst>
              <a:path w="1102" h="1174" extrusionOk="0">
                <a:moveTo>
                  <a:pt x="675" y="0"/>
                </a:moveTo>
                <a:cubicBezTo>
                  <a:pt x="661" y="0"/>
                  <a:pt x="648" y="3"/>
                  <a:pt x="634" y="10"/>
                </a:cubicBezTo>
                <a:cubicBezTo>
                  <a:pt x="506" y="44"/>
                  <a:pt x="489" y="198"/>
                  <a:pt x="463" y="327"/>
                </a:cubicBezTo>
                <a:cubicBezTo>
                  <a:pt x="454" y="361"/>
                  <a:pt x="446" y="404"/>
                  <a:pt x="437" y="446"/>
                </a:cubicBezTo>
                <a:lnTo>
                  <a:pt x="352" y="412"/>
                </a:lnTo>
                <a:lnTo>
                  <a:pt x="206" y="344"/>
                </a:lnTo>
                <a:cubicBezTo>
                  <a:pt x="230" y="287"/>
                  <a:pt x="186" y="223"/>
                  <a:pt x="131" y="223"/>
                </a:cubicBezTo>
                <a:cubicBezTo>
                  <a:pt x="128" y="223"/>
                  <a:pt x="124" y="223"/>
                  <a:pt x="121" y="224"/>
                </a:cubicBezTo>
                <a:cubicBezTo>
                  <a:pt x="9" y="250"/>
                  <a:pt x="1" y="327"/>
                  <a:pt x="35" y="404"/>
                </a:cubicBezTo>
                <a:cubicBezTo>
                  <a:pt x="35" y="429"/>
                  <a:pt x="52" y="446"/>
                  <a:pt x="78" y="463"/>
                </a:cubicBezTo>
                <a:cubicBezTo>
                  <a:pt x="86" y="472"/>
                  <a:pt x="95" y="481"/>
                  <a:pt x="112" y="489"/>
                </a:cubicBezTo>
                <a:cubicBezTo>
                  <a:pt x="189" y="549"/>
                  <a:pt x="275" y="600"/>
                  <a:pt x="360" y="643"/>
                </a:cubicBezTo>
                <a:cubicBezTo>
                  <a:pt x="377" y="652"/>
                  <a:pt x="394" y="669"/>
                  <a:pt x="412" y="677"/>
                </a:cubicBezTo>
                <a:cubicBezTo>
                  <a:pt x="394" y="720"/>
                  <a:pt x="386" y="763"/>
                  <a:pt x="377" y="806"/>
                </a:cubicBezTo>
                <a:cubicBezTo>
                  <a:pt x="377" y="831"/>
                  <a:pt x="386" y="857"/>
                  <a:pt x="394" y="874"/>
                </a:cubicBezTo>
                <a:lnTo>
                  <a:pt x="394" y="1002"/>
                </a:lnTo>
                <a:lnTo>
                  <a:pt x="377" y="1054"/>
                </a:lnTo>
                <a:cubicBezTo>
                  <a:pt x="348" y="1118"/>
                  <a:pt x="398" y="1174"/>
                  <a:pt x="449" y="1174"/>
                </a:cubicBezTo>
                <a:cubicBezTo>
                  <a:pt x="473" y="1174"/>
                  <a:pt x="498" y="1161"/>
                  <a:pt x="514" y="1131"/>
                </a:cubicBezTo>
                <a:cubicBezTo>
                  <a:pt x="566" y="1045"/>
                  <a:pt x="600" y="960"/>
                  <a:pt x="643" y="866"/>
                </a:cubicBezTo>
                <a:cubicBezTo>
                  <a:pt x="651" y="848"/>
                  <a:pt x="660" y="823"/>
                  <a:pt x="668" y="797"/>
                </a:cubicBezTo>
                <a:cubicBezTo>
                  <a:pt x="711" y="814"/>
                  <a:pt x="745" y="823"/>
                  <a:pt x="797" y="840"/>
                </a:cubicBezTo>
                <a:cubicBezTo>
                  <a:pt x="814" y="840"/>
                  <a:pt x="839" y="840"/>
                  <a:pt x="856" y="823"/>
                </a:cubicBezTo>
                <a:lnTo>
                  <a:pt x="959" y="866"/>
                </a:lnTo>
                <a:cubicBezTo>
                  <a:pt x="972" y="872"/>
                  <a:pt x="984" y="875"/>
                  <a:pt x="995" y="875"/>
                </a:cubicBezTo>
                <a:cubicBezTo>
                  <a:pt x="1062" y="875"/>
                  <a:pt x="1102" y="780"/>
                  <a:pt x="1036" y="729"/>
                </a:cubicBezTo>
                <a:cubicBezTo>
                  <a:pt x="942" y="669"/>
                  <a:pt x="839" y="617"/>
                  <a:pt x="728" y="566"/>
                </a:cubicBezTo>
                <a:lnTo>
                  <a:pt x="728" y="558"/>
                </a:lnTo>
                <a:cubicBezTo>
                  <a:pt x="762" y="412"/>
                  <a:pt x="779" y="267"/>
                  <a:pt x="779" y="121"/>
                </a:cubicBezTo>
                <a:cubicBezTo>
                  <a:pt x="779" y="104"/>
                  <a:pt x="771" y="79"/>
                  <a:pt x="754" y="61"/>
                </a:cubicBezTo>
                <a:cubicBezTo>
                  <a:pt x="741" y="24"/>
                  <a:pt x="710" y="0"/>
                  <a:pt x="675" y="0"/>
                </a:cubicBezTo>
                <a:close/>
              </a:path>
            </a:pathLst>
          </a:custGeom>
          <a:solidFill>
            <a:srgbClr val="4C4B4B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99" name="Google Shape;4499;p38"/>
          <p:cNvSpPr/>
          <p:nvPr/>
        </p:nvSpPr>
        <p:spPr>
          <a:xfrm flipH="1">
            <a:off x="457025" y="10102414"/>
            <a:ext cx="266394" cy="217007"/>
          </a:xfrm>
          <a:custGeom>
            <a:avLst/>
            <a:gdLst/>
            <a:ahLst/>
            <a:cxnLst/>
            <a:rect l="l" t="t" r="r" b="b"/>
            <a:pathLst>
              <a:path w="1246" h="1015" extrusionOk="0">
                <a:moveTo>
                  <a:pt x="663" y="1"/>
                </a:moveTo>
                <a:cubicBezTo>
                  <a:pt x="646" y="1"/>
                  <a:pt x="630" y="6"/>
                  <a:pt x="615" y="16"/>
                </a:cubicBezTo>
                <a:cubicBezTo>
                  <a:pt x="589" y="16"/>
                  <a:pt x="564" y="25"/>
                  <a:pt x="546" y="42"/>
                </a:cubicBezTo>
                <a:cubicBezTo>
                  <a:pt x="461" y="145"/>
                  <a:pt x="392" y="256"/>
                  <a:pt x="341" y="384"/>
                </a:cubicBezTo>
                <a:lnTo>
                  <a:pt x="333" y="384"/>
                </a:lnTo>
                <a:cubicBezTo>
                  <a:pt x="281" y="341"/>
                  <a:pt x="221" y="299"/>
                  <a:pt x="179" y="256"/>
                </a:cubicBezTo>
                <a:cubicBezTo>
                  <a:pt x="161" y="241"/>
                  <a:pt x="142" y="234"/>
                  <a:pt x="124" y="234"/>
                </a:cubicBezTo>
                <a:cubicBezTo>
                  <a:pt x="58" y="234"/>
                  <a:pt x="1" y="312"/>
                  <a:pt x="67" y="358"/>
                </a:cubicBezTo>
                <a:cubicBezTo>
                  <a:pt x="84" y="376"/>
                  <a:pt x="110" y="393"/>
                  <a:pt x="127" y="410"/>
                </a:cubicBezTo>
                <a:cubicBezTo>
                  <a:pt x="127" y="435"/>
                  <a:pt x="144" y="461"/>
                  <a:pt x="161" y="470"/>
                </a:cubicBezTo>
                <a:cubicBezTo>
                  <a:pt x="213" y="504"/>
                  <a:pt x="256" y="530"/>
                  <a:pt x="307" y="555"/>
                </a:cubicBezTo>
                <a:cubicBezTo>
                  <a:pt x="290" y="632"/>
                  <a:pt x="281" y="718"/>
                  <a:pt x="281" y="795"/>
                </a:cubicBezTo>
                <a:cubicBezTo>
                  <a:pt x="281" y="812"/>
                  <a:pt x="273" y="829"/>
                  <a:pt x="264" y="846"/>
                </a:cubicBezTo>
                <a:cubicBezTo>
                  <a:pt x="247" y="880"/>
                  <a:pt x="256" y="923"/>
                  <a:pt x="298" y="949"/>
                </a:cubicBezTo>
                <a:lnTo>
                  <a:pt x="298" y="957"/>
                </a:lnTo>
                <a:cubicBezTo>
                  <a:pt x="312" y="995"/>
                  <a:pt x="345" y="1014"/>
                  <a:pt x="376" y="1014"/>
                </a:cubicBezTo>
                <a:cubicBezTo>
                  <a:pt x="403" y="1014"/>
                  <a:pt x="428" y="1001"/>
                  <a:pt x="444" y="974"/>
                </a:cubicBezTo>
                <a:cubicBezTo>
                  <a:pt x="461" y="940"/>
                  <a:pt x="478" y="906"/>
                  <a:pt x="495" y="872"/>
                </a:cubicBezTo>
                <a:cubicBezTo>
                  <a:pt x="538" y="829"/>
                  <a:pt x="581" y="786"/>
                  <a:pt x="606" y="743"/>
                </a:cubicBezTo>
                <a:cubicBezTo>
                  <a:pt x="726" y="803"/>
                  <a:pt x="837" y="855"/>
                  <a:pt x="957" y="906"/>
                </a:cubicBezTo>
                <a:cubicBezTo>
                  <a:pt x="965" y="909"/>
                  <a:pt x="972" y="911"/>
                  <a:pt x="980" y="911"/>
                </a:cubicBezTo>
                <a:cubicBezTo>
                  <a:pt x="1014" y="911"/>
                  <a:pt x="1043" y="881"/>
                  <a:pt x="1043" y="846"/>
                </a:cubicBezTo>
                <a:lnTo>
                  <a:pt x="1145" y="863"/>
                </a:lnTo>
                <a:cubicBezTo>
                  <a:pt x="1148" y="863"/>
                  <a:pt x="1150" y="864"/>
                  <a:pt x="1152" y="864"/>
                </a:cubicBezTo>
                <a:cubicBezTo>
                  <a:pt x="1232" y="864"/>
                  <a:pt x="1245" y="726"/>
                  <a:pt x="1162" y="701"/>
                </a:cubicBezTo>
                <a:cubicBezTo>
                  <a:pt x="1008" y="666"/>
                  <a:pt x="846" y="624"/>
                  <a:pt x="700" y="564"/>
                </a:cubicBezTo>
                <a:cubicBezTo>
                  <a:pt x="726" y="478"/>
                  <a:pt x="735" y="393"/>
                  <a:pt x="726" y="307"/>
                </a:cubicBezTo>
                <a:lnTo>
                  <a:pt x="752" y="264"/>
                </a:lnTo>
                <a:cubicBezTo>
                  <a:pt x="777" y="230"/>
                  <a:pt x="769" y="187"/>
                  <a:pt x="735" y="170"/>
                </a:cubicBezTo>
                <a:lnTo>
                  <a:pt x="752" y="102"/>
                </a:lnTo>
                <a:cubicBezTo>
                  <a:pt x="758" y="44"/>
                  <a:pt x="712" y="1"/>
                  <a:pt x="663" y="1"/>
                </a:cubicBezTo>
                <a:close/>
              </a:path>
            </a:pathLst>
          </a:custGeom>
          <a:solidFill>
            <a:srgbClr val="4C4B4B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00" name="Google Shape;4500;p38"/>
          <p:cNvSpPr/>
          <p:nvPr/>
        </p:nvSpPr>
        <p:spPr>
          <a:xfrm flipH="1">
            <a:off x="368085" y="9704315"/>
            <a:ext cx="251216" cy="202896"/>
          </a:xfrm>
          <a:custGeom>
            <a:avLst/>
            <a:gdLst/>
            <a:ahLst/>
            <a:cxnLst/>
            <a:rect l="l" t="t" r="r" b="b"/>
            <a:pathLst>
              <a:path w="1175" h="949" extrusionOk="0">
                <a:moveTo>
                  <a:pt x="785" y="0"/>
                </a:moveTo>
                <a:cubicBezTo>
                  <a:pt x="766" y="0"/>
                  <a:pt x="746" y="7"/>
                  <a:pt x="727" y="22"/>
                </a:cubicBezTo>
                <a:cubicBezTo>
                  <a:pt x="607" y="116"/>
                  <a:pt x="504" y="244"/>
                  <a:pt x="427" y="381"/>
                </a:cubicBezTo>
                <a:lnTo>
                  <a:pt x="196" y="227"/>
                </a:lnTo>
                <a:cubicBezTo>
                  <a:pt x="186" y="216"/>
                  <a:pt x="172" y="212"/>
                  <a:pt x="158" y="212"/>
                </a:cubicBezTo>
                <a:cubicBezTo>
                  <a:pt x="139" y="212"/>
                  <a:pt x="121" y="221"/>
                  <a:pt x="111" y="236"/>
                </a:cubicBezTo>
                <a:cubicBezTo>
                  <a:pt x="101" y="230"/>
                  <a:pt x="91" y="228"/>
                  <a:pt x="82" y="228"/>
                </a:cubicBezTo>
                <a:cubicBezTo>
                  <a:pt x="24" y="228"/>
                  <a:pt x="0" y="336"/>
                  <a:pt x="59" y="373"/>
                </a:cubicBezTo>
                <a:cubicBezTo>
                  <a:pt x="154" y="441"/>
                  <a:pt x="256" y="501"/>
                  <a:pt x="359" y="552"/>
                </a:cubicBezTo>
                <a:cubicBezTo>
                  <a:pt x="316" y="655"/>
                  <a:pt x="290" y="758"/>
                  <a:pt x="273" y="869"/>
                </a:cubicBezTo>
                <a:cubicBezTo>
                  <a:pt x="273" y="912"/>
                  <a:pt x="299" y="946"/>
                  <a:pt x="342" y="946"/>
                </a:cubicBezTo>
                <a:cubicBezTo>
                  <a:pt x="350" y="948"/>
                  <a:pt x="358" y="949"/>
                  <a:pt x="367" y="949"/>
                </a:cubicBezTo>
                <a:cubicBezTo>
                  <a:pt x="395" y="949"/>
                  <a:pt x="423" y="938"/>
                  <a:pt x="436" y="912"/>
                </a:cubicBezTo>
                <a:cubicBezTo>
                  <a:pt x="487" y="835"/>
                  <a:pt x="530" y="758"/>
                  <a:pt x="573" y="681"/>
                </a:cubicBezTo>
                <a:cubicBezTo>
                  <a:pt x="573" y="681"/>
                  <a:pt x="573" y="672"/>
                  <a:pt x="573" y="672"/>
                </a:cubicBezTo>
                <a:lnTo>
                  <a:pt x="778" y="818"/>
                </a:lnTo>
                <a:cubicBezTo>
                  <a:pt x="792" y="824"/>
                  <a:pt x="806" y="828"/>
                  <a:pt x="820" y="828"/>
                </a:cubicBezTo>
                <a:cubicBezTo>
                  <a:pt x="858" y="828"/>
                  <a:pt x="892" y="804"/>
                  <a:pt x="898" y="766"/>
                </a:cubicBezTo>
                <a:cubicBezTo>
                  <a:pt x="941" y="775"/>
                  <a:pt x="992" y="783"/>
                  <a:pt x="1035" y="792"/>
                </a:cubicBezTo>
                <a:cubicBezTo>
                  <a:pt x="1040" y="793"/>
                  <a:pt x="1046" y="794"/>
                  <a:pt x="1051" y="794"/>
                </a:cubicBezTo>
                <a:cubicBezTo>
                  <a:pt x="1115" y="794"/>
                  <a:pt x="1175" y="711"/>
                  <a:pt x="1112" y="664"/>
                </a:cubicBezTo>
                <a:lnTo>
                  <a:pt x="1069" y="621"/>
                </a:lnTo>
                <a:cubicBezTo>
                  <a:pt x="1056" y="608"/>
                  <a:pt x="1039" y="601"/>
                  <a:pt x="1021" y="601"/>
                </a:cubicBezTo>
                <a:cubicBezTo>
                  <a:pt x="1003" y="601"/>
                  <a:pt x="983" y="608"/>
                  <a:pt x="966" y="621"/>
                </a:cubicBezTo>
                <a:cubicBezTo>
                  <a:pt x="864" y="587"/>
                  <a:pt x="752" y="561"/>
                  <a:pt x="650" y="518"/>
                </a:cubicBezTo>
                <a:cubicBezTo>
                  <a:pt x="701" y="407"/>
                  <a:pt x="744" y="296"/>
                  <a:pt x="778" y="184"/>
                </a:cubicBezTo>
                <a:cubicBezTo>
                  <a:pt x="804" y="167"/>
                  <a:pt x="821" y="150"/>
                  <a:pt x="846" y="133"/>
                </a:cubicBezTo>
                <a:cubicBezTo>
                  <a:pt x="906" y="80"/>
                  <a:pt x="852" y="0"/>
                  <a:pt x="785" y="0"/>
                </a:cubicBezTo>
                <a:close/>
              </a:path>
            </a:pathLst>
          </a:custGeom>
          <a:solidFill>
            <a:srgbClr val="4C4B4B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01" name="Google Shape;4501;p38"/>
          <p:cNvSpPr/>
          <p:nvPr/>
        </p:nvSpPr>
        <p:spPr>
          <a:xfrm flipH="1">
            <a:off x="1136912" y="10339520"/>
            <a:ext cx="243947" cy="233471"/>
          </a:xfrm>
          <a:custGeom>
            <a:avLst/>
            <a:gdLst/>
            <a:ahLst/>
            <a:cxnLst/>
            <a:rect l="l" t="t" r="r" b="b"/>
            <a:pathLst>
              <a:path w="1141" h="1092" extrusionOk="0">
                <a:moveTo>
                  <a:pt x="781" y="1"/>
                </a:moveTo>
                <a:cubicBezTo>
                  <a:pt x="751" y="1"/>
                  <a:pt x="723" y="17"/>
                  <a:pt x="713" y="54"/>
                </a:cubicBezTo>
                <a:cubicBezTo>
                  <a:pt x="701" y="47"/>
                  <a:pt x="689" y="43"/>
                  <a:pt x="677" y="43"/>
                </a:cubicBezTo>
                <a:cubicBezTo>
                  <a:pt x="645" y="43"/>
                  <a:pt x="616" y="65"/>
                  <a:pt x="610" y="96"/>
                </a:cubicBezTo>
                <a:cubicBezTo>
                  <a:pt x="584" y="216"/>
                  <a:pt x="559" y="336"/>
                  <a:pt x="525" y="447"/>
                </a:cubicBezTo>
                <a:cubicBezTo>
                  <a:pt x="430" y="396"/>
                  <a:pt x="345" y="336"/>
                  <a:pt x="259" y="276"/>
                </a:cubicBezTo>
                <a:lnTo>
                  <a:pt x="208" y="242"/>
                </a:lnTo>
                <a:lnTo>
                  <a:pt x="191" y="233"/>
                </a:lnTo>
                <a:lnTo>
                  <a:pt x="148" y="199"/>
                </a:lnTo>
                <a:cubicBezTo>
                  <a:pt x="133" y="189"/>
                  <a:pt x="119" y="184"/>
                  <a:pt x="105" y="184"/>
                </a:cubicBezTo>
                <a:cubicBezTo>
                  <a:pt x="41" y="184"/>
                  <a:pt x="0" y="286"/>
                  <a:pt x="71" y="336"/>
                </a:cubicBezTo>
                <a:cubicBezTo>
                  <a:pt x="88" y="345"/>
                  <a:pt x="97" y="362"/>
                  <a:pt x="114" y="370"/>
                </a:cubicBezTo>
                <a:lnTo>
                  <a:pt x="122" y="379"/>
                </a:lnTo>
                <a:cubicBezTo>
                  <a:pt x="105" y="387"/>
                  <a:pt x="97" y="387"/>
                  <a:pt x="88" y="396"/>
                </a:cubicBezTo>
                <a:cubicBezTo>
                  <a:pt x="28" y="439"/>
                  <a:pt x="37" y="524"/>
                  <a:pt x="105" y="541"/>
                </a:cubicBezTo>
                <a:lnTo>
                  <a:pt x="439" y="687"/>
                </a:lnTo>
                <a:cubicBezTo>
                  <a:pt x="405" y="781"/>
                  <a:pt x="362" y="875"/>
                  <a:pt x="319" y="969"/>
                </a:cubicBezTo>
                <a:cubicBezTo>
                  <a:pt x="288" y="1026"/>
                  <a:pt x="335" y="1092"/>
                  <a:pt x="386" y="1092"/>
                </a:cubicBezTo>
                <a:cubicBezTo>
                  <a:pt x="405" y="1092"/>
                  <a:pt x="423" y="1083"/>
                  <a:pt x="439" y="1063"/>
                </a:cubicBezTo>
                <a:lnTo>
                  <a:pt x="456" y="1046"/>
                </a:lnTo>
                <a:lnTo>
                  <a:pt x="490" y="995"/>
                </a:lnTo>
                <a:cubicBezTo>
                  <a:pt x="506" y="1011"/>
                  <a:pt x="528" y="1018"/>
                  <a:pt x="548" y="1018"/>
                </a:cubicBezTo>
                <a:cubicBezTo>
                  <a:pt x="583" y="1018"/>
                  <a:pt x="617" y="998"/>
                  <a:pt x="627" y="960"/>
                </a:cubicBezTo>
                <a:cubicBezTo>
                  <a:pt x="644" y="901"/>
                  <a:pt x="661" y="849"/>
                  <a:pt x="679" y="789"/>
                </a:cubicBezTo>
                <a:lnTo>
                  <a:pt x="704" y="798"/>
                </a:lnTo>
                <a:lnTo>
                  <a:pt x="910" y="952"/>
                </a:lnTo>
                <a:cubicBezTo>
                  <a:pt x="922" y="962"/>
                  <a:pt x="938" y="966"/>
                  <a:pt x="953" y="966"/>
                </a:cubicBezTo>
                <a:cubicBezTo>
                  <a:pt x="977" y="966"/>
                  <a:pt x="1001" y="953"/>
                  <a:pt x="1012" y="926"/>
                </a:cubicBezTo>
                <a:cubicBezTo>
                  <a:pt x="1022" y="930"/>
                  <a:pt x="1030" y="932"/>
                  <a:pt x="1039" y="932"/>
                </a:cubicBezTo>
                <a:cubicBezTo>
                  <a:pt x="1107" y="932"/>
                  <a:pt x="1141" y="819"/>
                  <a:pt x="1072" y="781"/>
                </a:cubicBezTo>
                <a:cubicBezTo>
                  <a:pt x="961" y="721"/>
                  <a:pt x="841" y="652"/>
                  <a:pt x="730" y="584"/>
                </a:cubicBezTo>
                <a:cubicBezTo>
                  <a:pt x="798" y="422"/>
                  <a:pt x="841" y="259"/>
                  <a:pt x="867" y="96"/>
                </a:cubicBezTo>
                <a:cubicBezTo>
                  <a:pt x="877" y="39"/>
                  <a:pt x="827" y="1"/>
                  <a:pt x="781" y="1"/>
                </a:cubicBezTo>
                <a:close/>
              </a:path>
            </a:pathLst>
          </a:custGeom>
          <a:solidFill>
            <a:srgbClr val="4C4B4B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02" name="Google Shape;4502;p38"/>
          <p:cNvSpPr/>
          <p:nvPr/>
        </p:nvSpPr>
        <p:spPr>
          <a:xfrm flipH="1">
            <a:off x="291971" y="10453475"/>
            <a:ext cx="225347" cy="219572"/>
          </a:xfrm>
          <a:custGeom>
            <a:avLst/>
            <a:gdLst/>
            <a:ahLst/>
            <a:cxnLst/>
            <a:rect l="l" t="t" r="r" b="b"/>
            <a:pathLst>
              <a:path w="1054" h="1027" extrusionOk="0">
                <a:moveTo>
                  <a:pt x="610" y="1"/>
                </a:moveTo>
                <a:cubicBezTo>
                  <a:pt x="586" y="1"/>
                  <a:pt x="564" y="13"/>
                  <a:pt x="549" y="43"/>
                </a:cubicBezTo>
                <a:cubicBezTo>
                  <a:pt x="472" y="179"/>
                  <a:pt x="421" y="325"/>
                  <a:pt x="378" y="470"/>
                </a:cubicBezTo>
                <a:cubicBezTo>
                  <a:pt x="301" y="419"/>
                  <a:pt x="233" y="359"/>
                  <a:pt x="173" y="299"/>
                </a:cubicBezTo>
                <a:cubicBezTo>
                  <a:pt x="156" y="285"/>
                  <a:pt x="139" y="279"/>
                  <a:pt x="121" y="279"/>
                </a:cubicBezTo>
                <a:cubicBezTo>
                  <a:pt x="57" y="279"/>
                  <a:pt x="1" y="363"/>
                  <a:pt x="61" y="410"/>
                </a:cubicBezTo>
                <a:lnTo>
                  <a:pt x="104" y="445"/>
                </a:lnTo>
                <a:cubicBezTo>
                  <a:pt x="87" y="487"/>
                  <a:pt x="96" y="530"/>
                  <a:pt x="130" y="556"/>
                </a:cubicBezTo>
                <a:lnTo>
                  <a:pt x="335" y="650"/>
                </a:lnTo>
                <a:cubicBezTo>
                  <a:pt x="335" y="676"/>
                  <a:pt x="327" y="693"/>
                  <a:pt x="327" y="710"/>
                </a:cubicBezTo>
                <a:lnTo>
                  <a:pt x="310" y="761"/>
                </a:lnTo>
                <a:cubicBezTo>
                  <a:pt x="284" y="812"/>
                  <a:pt x="258" y="864"/>
                  <a:pt x="233" y="907"/>
                </a:cubicBezTo>
                <a:cubicBezTo>
                  <a:pt x="203" y="965"/>
                  <a:pt x="249" y="1023"/>
                  <a:pt x="305" y="1023"/>
                </a:cubicBezTo>
                <a:cubicBezTo>
                  <a:pt x="315" y="1023"/>
                  <a:pt x="325" y="1022"/>
                  <a:pt x="335" y="1018"/>
                </a:cubicBezTo>
                <a:cubicBezTo>
                  <a:pt x="347" y="1023"/>
                  <a:pt x="360" y="1026"/>
                  <a:pt x="374" y="1026"/>
                </a:cubicBezTo>
                <a:cubicBezTo>
                  <a:pt x="401" y="1026"/>
                  <a:pt x="429" y="1015"/>
                  <a:pt x="446" y="992"/>
                </a:cubicBezTo>
                <a:cubicBezTo>
                  <a:pt x="481" y="915"/>
                  <a:pt x="506" y="838"/>
                  <a:pt x="541" y="753"/>
                </a:cubicBezTo>
                <a:lnTo>
                  <a:pt x="549" y="753"/>
                </a:lnTo>
                <a:cubicBezTo>
                  <a:pt x="635" y="804"/>
                  <a:pt x="720" y="855"/>
                  <a:pt x="806" y="898"/>
                </a:cubicBezTo>
                <a:cubicBezTo>
                  <a:pt x="817" y="902"/>
                  <a:pt x="828" y="905"/>
                  <a:pt x="840" y="905"/>
                </a:cubicBezTo>
                <a:cubicBezTo>
                  <a:pt x="873" y="905"/>
                  <a:pt x="904" y="887"/>
                  <a:pt x="917" y="855"/>
                </a:cubicBezTo>
                <a:lnTo>
                  <a:pt x="951" y="864"/>
                </a:lnTo>
                <a:cubicBezTo>
                  <a:pt x="1020" y="855"/>
                  <a:pt x="1054" y="770"/>
                  <a:pt x="1003" y="727"/>
                </a:cubicBezTo>
                <a:lnTo>
                  <a:pt x="609" y="573"/>
                </a:lnTo>
                <a:cubicBezTo>
                  <a:pt x="643" y="470"/>
                  <a:pt x="677" y="359"/>
                  <a:pt x="703" y="256"/>
                </a:cubicBezTo>
                <a:cubicBezTo>
                  <a:pt x="712" y="231"/>
                  <a:pt x="695" y="196"/>
                  <a:pt x="677" y="179"/>
                </a:cubicBezTo>
                <a:cubicBezTo>
                  <a:pt x="677" y="154"/>
                  <a:pt x="686" y="128"/>
                  <a:pt x="695" y="102"/>
                </a:cubicBezTo>
                <a:cubicBezTo>
                  <a:pt x="700" y="46"/>
                  <a:pt x="654" y="1"/>
                  <a:pt x="610" y="1"/>
                </a:cubicBezTo>
                <a:close/>
              </a:path>
            </a:pathLst>
          </a:custGeom>
          <a:solidFill>
            <a:srgbClr val="4C4B4B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03" name="Google Shape;4503;p38"/>
          <p:cNvSpPr/>
          <p:nvPr/>
        </p:nvSpPr>
        <p:spPr>
          <a:xfrm flipH="1">
            <a:off x="123069" y="9979691"/>
            <a:ext cx="255918" cy="256133"/>
          </a:xfrm>
          <a:custGeom>
            <a:avLst/>
            <a:gdLst/>
            <a:ahLst/>
            <a:cxnLst/>
            <a:rect l="l" t="t" r="r" b="b"/>
            <a:pathLst>
              <a:path w="1197" h="1198" extrusionOk="0">
                <a:moveTo>
                  <a:pt x="857" y="1"/>
                </a:moveTo>
                <a:cubicBezTo>
                  <a:pt x="838" y="1"/>
                  <a:pt x="818" y="8"/>
                  <a:pt x="800" y="26"/>
                </a:cubicBezTo>
                <a:cubicBezTo>
                  <a:pt x="791" y="22"/>
                  <a:pt x="782" y="20"/>
                  <a:pt x="773" y="20"/>
                </a:cubicBezTo>
                <a:cubicBezTo>
                  <a:pt x="740" y="20"/>
                  <a:pt x="711" y="43"/>
                  <a:pt x="698" y="77"/>
                </a:cubicBezTo>
                <a:cubicBezTo>
                  <a:pt x="646" y="205"/>
                  <a:pt x="595" y="334"/>
                  <a:pt x="552" y="471"/>
                </a:cubicBezTo>
                <a:cubicBezTo>
                  <a:pt x="415" y="419"/>
                  <a:pt x="287" y="351"/>
                  <a:pt x="159" y="282"/>
                </a:cubicBezTo>
                <a:cubicBezTo>
                  <a:pt x="144" y="274"/>
                  <a:pt x="130" y="271"/>
                  <a:pt x="117" y="271"/>
                </a:cubicBezTo>
                <a:cubicBezTo>
                  <a:pt x="45" y="271"/>
                  <a:pt x="1" y="376"/>
                  <a:pt x="73" y="419"/>
                </a:cubicBezTo>
                <a:cubicBezTo>
                  <a:pt x="210" y="488"/>
                  <a:pt x="347" y="556"/>
                  <a:pt x="492" y="616"/>
                </a:cubicBezTo>
                <a:cubicBezTo>
                  <a:pt x="415" y="770"/>
                  <a:pt x="347" y="924"/>
                  <a:pt x="279" y="1078"/>
                </a:cubicBezTo>
                <a:cubicBezTo>
                  <a:pt x="238" y="1142"/>
                  <a:pt x="288" y="1198"/>
                  <a:pt x="343" y="1198"/>
                </a:cubicBezTo>
                <a:cubicBezTo>
                  <a:pt x="369" y="1198"/>
                  <a:pt x="396" y="1185"/>
                  <a:pt x="415" y="1155"/>
                </a:cubicBezTo>
                <a:cubicBezTo>
                  <a:pt x="441" y="1112"/>
                  <a:pt x="475" y="1061"/>
                  <a:pt x="510" y="1009"/>
                </a:cubicBezTo>
                <a:cubicBezTo>
                  <a:pt x="535" y="1009"/>
                  <a:pt x="561" y="992"/>
                  <a:pt x="569" y="958"/>
                </a:cubicBezTo>
                <a:cubicBezTo>
                  <a:pt x="604" y="873"/>
                  <a:pt x="638" y="787"/>
                  <a:pt x="672" y="702"/>
                </a:cubicBezTo>
                <a:lnTo>
                  <a:pt x="672" y="684"/>
                </a:lnTo>
                <a:cubicBezTo>
                  <a:pt x="715" y="702"/>
                  <a:pt x="749" y="710"/>
                  <a:pt x="783" y="719"/>
                </a:cubicBezTo>
                <a:cubicBezTo>
                  <a:pt x="817" y="727"/>
                  <a:pt x="997" y="744"/>
                  <a:pt x="1031" y="787"/>
                </a:cubicBezTo>
                <a:cubicBezTo>
                  <a:pt x="1048" y="805"/>
                  <a:pt x="1066" y="813"/>
                  <a:pt x="1085" y="813"/>
                </a:cubicBezTo>
                <a:cubicBezTo>
                  <a:pt x="1143" y="813"/>
                  <a:pt x="1197" y="735"/>
                  <a:pt x="1151" y="676"/>
                </a:cubicBezTo>
                <a:cubicBezTo>
                  <a:pt x="1074" y="582"/>
                  <a:pt x="852" y="573"/>
                  <a:pt x="740" y="539"/>
                </a:cubicBezTo>
                <a:cubicBezTo>
                  <a:pt x="758" y="479"/>
                  <a:pt x="775" y="419"/>
                  <a:pt x="792" y="359"/>
                </a:cubicBezTo>
                <a:cubicBezTo>
                  <a:pt x="835" y="282"/>
                  <a:pt x="877" y="197"/>
                  <a:pt x="929" y="120"/>
                </a:cubicBezTo>
                <a:cubicBezTo>
                  <a:pt x="960" y="63"/>
                  <a:pt x="912" y="1"/>
                  <a:pt x="857" y="1"/>
                </a:cubicBezTo>
                <a:close/>
              </a:path>
            </a:pathLst>
          </a:custGeom>
          <a:solidFill>
            <a:srgbClr val="4C4B4B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04" name="Google Shape;4504;p38"/>
          <p:cNvSpPr/>
          <p:nvPr/>
        </p:nvSpPr>
        <p:spPr>
          <a:xfrm flipH="1">
            <a:off x="1340021" y="10054735"/>
            <a:ext cx="238175" cy="240953"/>
          </a:xfrm>
          <a:custGeom>
            <a:avLst/>
            <a:gdLst/>
            <a:ahLst/>
            <a:cxnLst/>
            <a:rect l="l" t="t" r="r" b="b"/>
            <a:pathLst>
              <a:path w="1114" h="1127" extrusionOk="0">
                <a:moveTo>
                  <a:pt x="571" y="1"/>
                </a:moveTo>
                <a:cubicBezTo>
                  <a:pt x="539" y="1"/>
                  <a:pt x="508" y="19"/>
                  <a:pt x="498" y="60"/>
                </a:cubicBezTo>
                <a:cubicBezTo>
                  <a:pt x="472" y="188"/>
                  <a:pt x="455" y="325"/>
                  <a:pt x="455" y="453"/>
                </a:cubicBezTo>
                <a:cubicBezTo>
                  <a:pt x="387" y="410"/>
                  <a:pt x="327" y="368"/>
                  <a:pt x="267" y="316"/>
                </a:cubicBezTo>
                <a:cubicBezTo>
                  <a:pt x="253" y="303"/>
                  <a:pt x="234" y="296"/>
                  <a:pt x="214" y="296"/>
                </a:cubicBezTo>
                <a:cubicBezTo>
                  <a:pt x="185" y="296"/>
                  <a:pt x="154" y="311"/>
                  <a:pt x="139" y="342"/>
                </a:cubicBezTo>
                <a:lnTo>
                  <a:pt x="130" y="342"/>
                </a:lnTo>
                <a:cubicBezTo>
                  <a:pt x="121" y="339"/>
                  <a:pt x="113" y="338"/>
                  <a:pt x="104" y="338"/>
                </a:cubicBezTo>
                <a:cubicBezTo>
                  <a:pt x="41" y="338"/>
                  <a:pt x="0" y="417"/>
                  <a:pt x="53" y="470"/>
                </a:cubicBezTo>
                <a:cubicBezTo>
                  <a:pt x="164" y="581"/>
                  <a:pt x="293" y="667"/>
                  <a:pt x="430" y="727"/>
                </a:cubicBezTo>
                <a:cubicBezTo>
                  <a:pt x="421" y="830"/>
                  <a:pt x="421" y="941"/>
                  <a:pt x="430" y="1043"/>
                </a:cubicBezTo>
                <a:cubicBezTo>
                  <a:pt x="438" y="1099"/>
                  <a:pt x="481" y="1127"/>
                  <a:pt x="520" y="1127"/>
                </a:cubicBezTo>
                <a:cubicBezTo>
                  <a:pt x="560" y="1127"/>
                  <a:pt x="596" y="1099"/>
                  <a:pt x="592" y="1043"/>
                </a:cubicBezTo>
                <a:lnTo>
                  <a:pt x="592" y="1043"/>
                </a:lnTo>
                <a:cubicBezTo>
                  <a:pt x="596" y="1044"/>
                  <a:pt x="599" y="1045"/>
                  <a:pt x="603" y="1045"/>
                </a:cubicBezTo>
                <a:cubicBezTo>
                  <a:pt x="641" y="1045"/>
                  <a:pt x="669" y="1006"/>
                  <a:pt x="669" y="966"/>
                </a:cubicBezTo>
                <a:cubicBezTo>
                  <a:pt x="669" y="915"/>
                  <a:pt x="661" y="864"/>
                  <a:pt x="661" y="804"/>
                </a:cubicBezTo>
                <a:lnTo>
                  <a:pt x="661" y="804"/>
                </a:lnTo>
                <a:cubicBezTo>
                  <a:pt x="731" y="820"/>
                  <a:pt x="805" y="826"/>
                  <a:pt x="880" y="826"/>
                </a:cubicBezTo>
                <a:cubicBezTo>
                  <a:pt x="924" y="826"/>
                  <a:pt x="967" y="824"/>
                  <a:pt x="1011" y="821"/>
                </a:cubicBezTo>
                <a:cubicBezTo>
                  <a:pt x="1111" y="821"/>
                  <a:pt x="1114" y="667"/>
                  <a:pt x="1019" y="667"/>
                </a:cubicBezTo>
                <a:cubicBezTo>
                  <a:pt x="1016" y="667"/>
                  <a:pt x="1014" y="667"/>
                  <a:pt x="1011" y="667"/>
                </a:cubicBezTo>
                <a:cubicBezTo>
                  <a:pt x="1003" y="650"/>
                  <a:pt x="986" y="650"/>
                  <a:pt x="977" y="641"/>
                </a:cubicBezTo>
                <a:lnTo>
                  <a:pt x="652" y="530"/>
                </a:lnTo>
                <a:lnTo>
                  <a:pt x="652" y="376"/>
                </a:lnTo>
                <a:cubicBezTo>
                  <a:pt x="661" y="342"/>
                  <a:pt x="643" y="325"/>
                  <a:pt x="626" y="308"/>
                </a:cubicBezTo>
                <a:cubicBezTo>
                  <a:pt x="626" y="239"/>
                  <a:pt x="635" y="171"/>
                  <a:pt x="652" y="102"/>
                </a:cubicBezTo>
                <a:cubicBezTo>
                  <a:pt x="667" y="41"/>
                  <a:pt x="618" y="1"/>
                  <a:pt x="571" y="1"/>
                </a:cubicBezTo>
                <a:close/>
              </a:path>
            </a:pathLst>
          </a:custGeom>
          <a:solidFill>
            <a:srgbClr val="4C4B4B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05" name="Google Shape;4505;p38"/>
          <p:cNvSpPr/>
          <p:nvPr/>
        </p:nvSpPr>
        <p:spPr>
          <a:xfrm rot="5661894" flipH="1">
            <a:off x="-1244050" y="-423062"/>
            <a:ext cx="5040080" cy="4620192"/>
          </a:xfrm>
          <a:custGeom>
            <a:avLst/>
            <a:gdLst/>
            <a:ahLst/>
            <a:cxnLst/>
            <a:rect l="l" t="t" r="r" b="b"/>
            <a:pathLst>
              <a:path w="15571" h="14274" extrusionOk="0">
                <a:moveTo>
                  <a:pt x="11620" y="0"/>
                </a:moveTo>
                <a:cubicBezTo>
                  <a:pt x="10936" y="0"/>
                  <a:pt x="10259" y="195"/>
                  <a:pt x="9711" y="606"/>
                </a:cubicBezTo>
                <a:cubicBezTo>
                  <a:pt x="8513" y="1504"/>
                  <a:pt x="8017" y="3198"/>
                  <a:pt x="6648" y="3771"/>
                </a:cubicBezTo>
                <a:cubicBezTo>
                  <a:pt x="5844" y="4114"/>
                  <a:pt x="4920" y="3977"/>
                  <a:pt x="4047" y="4088"/>
                </a:cubicBezTo>
                <a:cubicBezTo>
                  <a:pt x="1789" y="4379"/>
                  <a:pt x="1" y="6586"/>
                  <a:pt x="9" y="8870"/>
                </a:cubicBezTo>
                <a:cubicBezTo>
                  <a:pt x="9" y="11146"/>
                  <a:pt x="1669" y="13276"/>
                  <a:pt x="3825" y="14020"/>
                </a:cubicBezTo>
                <a:cubicBezTo>
                  <a:pt x="4274" y="14174"/>
                  <a:pt x="4758" y="14273"/>
                  <a:pt x="5234" y="14273"/>
                </a:cubicBezTo>
                <a:cubicBezTo>
                  <a:pt x="5655" y="14273"/>
                  <a:pt x="6070" y="14196"/>
                  <a:pt x="6451" y="14012"/>
                </a:cubicBezTo>
                <a:cubicBezTo>
                  <a:pt x="7542" y="13486"/>
                  <a:pt x="8373" y="12111"/>
                  <a:pt x="9500" y="12111"/>
                </a:cubicBezTo>
                <a:cubicBezTo>
                  <a:pt x="9602" y="12111"/>
                  <a:pt x="9706" y="12122"/>
                  <a:pt x="9813" y="12147"/>
                </a:cubicBezTo>
                <a:cubicBezTo>
                  <a:pt x="10597" y="12324"/>
                  <a:pt x="11183" y="13182"/>
                  <a:pt x="11952" y="13182"/>
                </a:cubicBezTo>
                <a:cubicBezTo>
                  <a:pt x="11997" y="13182"/>
                  <a:pt x="12043" y="13179"/>
                  <a:pt x="12089" y="13173"/>
                </a:cubicBezTo>
                <a:cubicBezTo>
                  <a:pt x="12371" y="13113"/>
                  <a:pt x="12628" y="12994"/>
                  <a:pt x="12850" y="12814"/>
                </a:cubicBezTo>
                <a:cubicBezTo>
                  <a:pt x="13663" y="12232"/>
                  <a:pt x="14399" y="11454"/>
                  <a:pt x="14664" y="10487"/>
                </a:cubicBezTo>
                <a:cubicBezTo>
                  <a:pt x="14869" y="9760"/>
                  <a:pt x="14749" y="8921"/>
                  <a:pt x="14313" y="8323"/>
                </a:cubicBezTo>
                <a:cubicBezTo>
                  <a:pt x="14544" y="7133"/>
                  <a:pt x="15160" y="6021"/>
                  <a:pt x="15348" y="4815"/>
                </a:cubicBezTo>
                <a:cubicBezTo>
                  <a:pt x="15571" y="3335"/>
                  <a:pt x="15049" y="1718"/>
                  <a:pt x="13885" y="777"/>
                </a:cubicBezTo>
                <a:cubicBezTo>
                  <a:pt x="13250" y="272"/>
                  <a:pt x="12429" y="0"/>
                  <a:pt x="1162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06" name="Google Shape;4506;p38"/>
          <p:cNvSpPr/>
          <p:nvPr/>
        </p:nvSpPr>
        <p:spPr>
          <a:xfrm rot="5661894" flipH="1">
            <a:off x="-814427" y="-36588"/>
            <a:ext cx="5233644" cy="4671656"/>
          </a:xfrm>
          <a:custGeom>
            <a:avLst/>
            <a:gdLst/>
            <a:ahLst/>
            <a:cxnLst/>
            <a:rect l="l" t="t" r="r" b="b"/>
            <a:pathLst>
              <a:path w="16169" h="14433" extrusionOk="0">
                <a:moveTo>
                  <a:pt x="12304" y="153"/>
                </a:moveTo>
                <a:cubicBezTo>
                  <a:pt x="13280" y="153"/>
                  <a:pt x="14266" y="570"/>
                  <a:pt x="14928" y="1292"/>
                </a:cubicBezTo>
                <a:cubicBezTo>
                  <a:pt x="15501" y="1951"/>
                  <a:pt x="15869" y="2763"/>
                  <a:pt x="15972" y="3627"/>
                </a:cubicBezTo>
                <a:cubicBezTo>
                  <a:pt x="16075" y="4491"/>
                  <a:pt x="15904" y="5330"/>
                  <a:pt x="15630" y="6151"/>
                </a:cubicBezTo>
                <a:cubicBezTo>
                  <a:pt x="15493" y="6553"/>
                  <a:pt x="15339" y="6947"/>
                  <a:pt x="15211" y="7349"/>
                </a:cubicBezTo>
                <a:cubicBezTo>
                  <a:pt x="15142" y="7546"/>
                  <a:pt x="15082" y="7742"/>
                  <a:pt x="15031" y="7931"/>
                </a:cubicBezTo>
                <a:cubicBezTo>
                  <a:pt x="14997" y="8067"/>
                  <a:pt x="14903" y="8281"/>
                  <a:pt x="14928" y="8418"/>
                </a:cubicBezTo>
                <a:cubicBezTo>
                  <a:pt x="14962" y="8495"/>
                  <a:pt x="15014" y="8572"/>
                  <a:pt x="15065" y="8632"/>
                </a:cubicBezTo>
                <a:cubicBezTo>
                  <a:pt x="15125" y="8735"/>
                  <a:pt x="15176" y="8846"/>
                  <a:pt x="15211" y="8957"/>
                </a:cubicBezTo>
                <a:cubicBezTo>
                  <a:pt x="15296" y="9171"/>
                  <a:pt x="15347" y="9393"/>
                  <a:pt x="15365" y="9624"/>
                </a:cubicBezTo>
                <a:cubicBezTo>
                  <a:pt x="15399" y="10069"/>
                  <a:pt x="15322" y="10514"/>
                  <a:pt x="15151" y="10925"/>
                </a:cubicBezTo>
                <a:cubicBezTo>
                  <a:pt x="14817" y="11703"/>
                  <a:pt x="14184" y="12336"/>
                  <a:pt x="13500" y="12824"/>
                </a:cubicBezTo>
                <a:cubicBezTo>
                  <a:pt x="13215" y="13018"/>
                  <a:pt x="12926" y="13160"/>
                  <a:pt x="12615" y="13160"/>
                </a:cubicBezTo>
                <a:cubicBezTo>
                  <a:pt x="12486" y="13160"/>
                  <a:pt x="12354" y="13136"/>
                  <a:pt x="12216" y="13081"/>
                </a:cubicBezTo>
                <a:cubicBezTo>
                  <a:pt x="11934" y="12952"/>
                  <a:pt x="11677" y="12790"/>
                  <a:pt x="11429" y="12601"/>
                </a:cubicBezTo>
                <a:cubicBezTo>
                  <a:pt x="11039" y="12330"/>
                  <a:pt x="10632" y="12115"/>
                  <a:pt x="10179" y="12115"/>
                </a:cubicBezTo>
                <a:cubicBezTo>
                  <a:pt x="10047" y="12115"/>
                  <a:pt x="9911" y="12133"/>
                  <a:pt x="9770" y="12174"/>
                </a:cubicBezTo>
                <a:cubicBezTo>
                  <a:pt x="9085" y="12362"/>
                  <a:pt x="8563" y="12918"/>
                  <a:pt x="8042" y="13363"/>
                </a:cubicBezTo>
                <a:cubicBezTo>
                  <a:pt x="7764" y="13608"/>
                  <a:pt x="7462" y="13822"/>
                  <a:pt x="7145" y="13997"/>
                </a:cubicBezTo>
                <a:lnTo>
                  <a:pt x="7145" y="13997"/>
                </a:lnTo>
                <a:cubicBezTo>
                  <a:pt x="7144" y="13997"/>
                  <a:pt x="7143" y="13997"/>
                  <a:pt x="7142" y="13997"/>
                </a:cubicBezTo>
                <a:cubicBezTo>
                  <a:pt x="7132" y="13997"/>
                  <a:pt x="7121" y="14000"/>
                  <a:pt x="7109" y="14004"/>
                </a:cubicBezTo>
                <a:cubicBezTo>
                  <a:pt x="6711" y="14186"/>
                  <a:pt x="6292" y="14267"/>
                  <a:pt x="5869" y="14267"/>
                </a:cubicBezTo>
                <a:cubicBezTo>
                  <a:pt x="4602" y="14267"/>
                  <a:pt x="3302" y="13547"/>
                  <a:pt x="2430" y="12687"/>
                </a:cubicBezTo>
                <a:cubicBezTo>
                  <a:pt x="1343" y="11618"/>
                  <a:pt x="650" y="10078"/>
                  <a:pt x="796" y="8529"/>
                </a:cubicBezTo>
                <a:cubicBezTo>
                  <a:pt x="958" y="7007"/>
                  <a:pt x="1805" y="5646"/>
                  <a:pt x="3105" y="4834"/>
                </a:cubicBezTo>
                <a:cubicBezTo>
                  <a:pt x="3807" y="4406"/>
                  <a:pt x="4560" y="4226"/>
                  <a:pt x="5372" y="4192"/>
                </a:cubicBezTo>
                <a:cubicBezTo>
                  <a:pt x="6185" y="4158"/>
                  <a:pt x="7006" y="4183"/>
                  <a:pt x="7725" y="3739"/>
                </a:cubicBezTo>
                <a:cubicBezTo>
                  <a:pt x="8974" y="2969"/>
                  <a:pt x="9410" y="1377"/>
                  <a:pt x="10659" y="608"/>
                </a:cubicBezTo>
                <a:cubicBezTo>
                  <a:pt x="11160" y="297"/>
                  <a:pt x="11730" y="153"/>
                  <a:pt x="12304" y="153"/>
                </a:cubicBezTo>
                <a:close/>
                <a:moveTo>
                  <a:pt x="12302" y="0"/>
                </a:moveTo>
                <a:cubicBezTo>
                  <a:pt x="12098" y="0"/>
                  <a:pt x="11892" y="17"/>
                  <a:pt x="11686" y="51"/>
                </a:cubicBezTo>
                <a:cubicBezTo>
                  <a:pt x="10959" y="188"/>
                  <a:pt x="10292" y="565"/>
                  <a:pt x="9804" y="1121"/>
                </a:cubicBezTo>
                <a:cubicBezTo>
                  <a:pt x="9273" y="1703"/>
                  <a:pt x="8871" y="2404"/>
                  <a:pt x="8341" y="2994"/>
                </a:cubicBezTo>
                <a:cubicBezTo>
                  <a:pt x="8059" y="3328"/>
                  <a:pt x="7708" y="3593"/>
                  <a:pt x="7314" y="3773"/>
                </a:cubicBezTo>
                <a:cubicBezTo>
                  <a:pt x="6835" y="3978"/>
                  <a:pt x="6305" y="4004"/>
                  <a:pt x="5792" y="4021"/>
                </a:cubicBezTo>
                <a:cubicBezTo>
                  <a:pt x="4970" y="4047"/>
                  <a:pt x="4209" y="4106"/>
                  <a:pt x="3456" y="4457"/>
                </a:cubicBezTo>
                <a:cubicBezTo>
                  <a:pt x="2105" y="5099"/>
                  <a:pt x="1095" y="6399"/>
                  <a:pt x="744" y="7836"/>
                </a:cubicBezTo>
                <a:cubicBezTo>
                  <a:pt x="0" y="10925"/>
                  <a:pt x="2669" y="14355"/>
                  <a:pt x="5843" y="14432"/>
                </a:cubicBezTo>
                <a:cubicBezTo>
                  <a:pt x="5864" y="14433"/>
                  <a:pt x="5884" y="14433"/>
                  <a:pt x="5905" y="14433"/>
                </a:cubicBezTo>
                <a:cubicBezTo>
                  <a:pt x="6337" y="14433"/>
                  <a:pt x="6768" y="14347"/>
                  <a:pt x="7160" y="14167"/>
                </a:cubicBezTo>
                <a:cubicBezTo>
                  <a:pt x="7163" y="14166"/>
                  <a:pt x="7166" y="14164"/>
                  <a:pt x="7169" y="14163"/>
                </a:cubicBezTo>
                <a:lnTo>
                  <a:pt x="7169" y="14163"/>
                </a:lnTo>
                <a:cubicBezTo>
                  <a:pt x="7172" y="14161"/>
                  <a:pt x="7175" y="14160"/>
                  <a:pt x="7178" y="14158"/>
                </a:cubicBezTo>
                <a:cubicBezTo>
                  <a:pt x="7930" y="13782"/>
                  <a:pt x="8478" y="13115"/>
                  <a:pt x="9171" y="12644"/>
                </a:cubicBezTo>
                <a:cubicBezTo>
                  <a:pt x="9477" y="12437"/>
                  <a:pt x="9818" y="12278"/>
                  <a:pt x="10194" y="12278"/>
                </a:cubicBezTo>
                <a:cubicBezTo>
                  <a:pt x="10237" y="12278"/>
                  <a:pt x="10281" y="12280"/>
                  <a:pt x="10326" y="12285"/>
                </a:cubicBezTo>
                <a:cubicBezTo>
                  <a:pt x="10719" y="12328"/>
                  <a:pt x="11053" y="12550"/>
                  <a:pt x="11369" y="12764"/>
                </a:cubicBezTo>
                <a:cubicBezTo>
                  <a:pt x="11765" y="13043"/>
                  <a:pt x="12186" y="13332"/>
                  <a:pt x="12650" y="13332"/>
                </a:cubicBezTo>
                <a:cubicBezTo>
                  <a:pt x="12797" y="13332"/>
                  <a:pt x="12949" y="13303"/>
                  <a:pt x="13106" y="13235"/>
                </a:cubicBezTo>
                <a:cubicBezTo>
                  <a:pt x="13825" y="12935"/>
                  <a:pt x="14509" y="12251"/>
                  <a:pt x="14945" y="11618"/>
                </a:cubicBezTo>
                <a:cubicBezTo>
                  <a:pt x="15407" y="10942"/>
                  <a:pt x="15638" y="10129"/>
                  <a:pt x="15476" y="9316"/>
                </a:cubicBezTo>
                <a:cubicBezTo>
                  <a:pt x="15442" y="9128"/>
                  <a:pt x="15382" y="8949"/>
                  <a:pt x="15305" y="8769"/>
                </a:cubicBezTo>
                <a:cubicBezTo>
                  <a:pt x="15211" y="8555"/>
                  <a:pt x="15074" y="8418"/>
                  <a:pt x="15134" y="8170"/>
                </a:cubicBezTo>
                <a:cubicBezTo>
                  <a:pt x="15253" y="7717"/>
                  <a:pt x="15390" y="7263"/>
                  <a:pt x="15561" y="6818"/>
                </a:cubicBezTo>
                <a:cubicBezTo>
                  <a:pt x="15861" y="5963"/>
                  <a:pt x="16169" y="5107"/>
                  <a:pt x="16160" y="4192"/>
                </a:cubicBezTo>
                <a:cubicBezTo>
                  <a:pt x="16160" y="3371"/>
                  <a:pt x="15946" y="2575"/>
                  <a:pt x="15536" y="1865"/>
                </a:cubicBezTo>
                <a:cubicBezTo>
                  <a:pt x="14861" y="702"/>
                  <a:pt x="13622" y="0"/>
                  <a:pt x="12302" y="0"/>
                </a:cubicBezTo>
                <a:close/>
              </a:path>
            </a:pathLst>
          </a:custGeom>
          <a:solidFill>
            <a:srgbClr val="6F93BC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07" name="Google Shape;4507;p38"/>
          <p:cNvSpPr/>
          <p:nvPr/>
        </p:nvSpPr>
        <p:spPr>
          <a:xfrm flipH="1">
            <a:off x="14576713" y="2396132"/>
            <a:ext cx="234869" cy="199865"/>
          </a:xfrm>
          <a:custGeom>
            <a:avLst/>
            <a:gdLst/>
            <a:ahLst/>
            <a:cxnLst/>
            <a:rect l="l" t="t" r="r" b="b"/>
            <a:pathLst>
              <a:path w="1248" h="1062" extrusionOk="0">
                <a:moveTo>
                  <a:pt x="1151" y="0"/>
                </a:moveTo>
                <a:cubicBezTo>
                  <a:pt x="1136" y="0"/>
                  <a:pt x="1121" y="6"/>
                  <a:pt x="1107" y="20"/>
                </a:cubicBezTo>
                <a:lnTo>
                  <a:pt x="55" y="952"/>
                </a:lnTo>
                <a:cubicBezTo>
                  <a:pt x="1" y="993"/>
                  <a:pt x="49" y="1061"/>
                  <a:pt x="106" y="1061"/>
                </a:cubicBezTo>
                <a:cubicBezTo>
                  <a:pt x="120" y="1061"/>
                  <a:pt x="135" y="1057"/>
                  <a:pt x="149" y="1046"/>
                </a:cubicBezTo>
                <a:lnTo>
                  <a:pt x="1201" y="114"/>
                </a:lnTo>
                <a:cubicBezTo>
                  <a:pt x="1248" y="67"/>
                  <a:pt x="1202" y="0"/>
                  <a:pt x="115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08" name="Google Shape;4508;p38"/>
          <p:cNvSpPr txBox="1">
            <a:spLocks noGrp="1"/>
          </p:cNvSpPr>
          <p:nvPr>
            <p:ph type="subTitle" idx="1"/>
          </p:nvPr>
        </p:nvSpPr>
        <p:spPr>
          <a:xfrm flipH="1">
            <a:off x="11048963" y="4724300"/>
            <a:ext cx="5722800" cy="2248200"/>
          </a:xfrm>
          <a:prstGeom prst="rect">
            <a:avLst/>
          </a:prstGeom>
        </p:spPr>
        <p:txBody>
          <a:bodyPr spcFirstLastPara="1" wrap="square" lIns="182846" tIns="182846" rIns="182846" bIns="182846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2900">
                <a:latin typeface="Nunito"/>
                <a:ea typeface="Nunito"/>
                <a:cs typeface="Nunito"/>
                <a:sym typeface="Nunito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>
                <a:latin typeface="Nunito"/>
                <a:ea typeface="Nunito"/>
                <a:cs typeface="Nunito"/>
                <a:sym typeface="Nunito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>
                <a:latin typeface="Nunito"/>
                <a:ea typeface="Nunito"/>
                <a:cs typeface="Nunito"/>
                <a:sym typeface="Nunito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>
                <a:latin typeface="Nunito"/>
                <a:ea typeface="Nunito"/>
                <a:cs typeface="Nunito"/>
                <a:sym typeface="Nunito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>
                <a:latin typeface="Nunito"/>
                <a:ea typeface="Nunito"/>
                <a:cs typeface="Nunito"/>
                <a:sym typeface="Nunito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>
                <a:latin typeface="Nunito"/>
                <a:ea typeface="Nunito"/>
                <a:cs typeface="Nunito"/>
                <a:sym typeface="Nunito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>
                <a:latin typeface="Nunito"/>
                <a:ea typeface="Nunito"/>
                <a:cs typeface="Nunito"/>
                <a:sym typeface="Nunito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>
                <a:latin typeface="Nunito"/>
                <a:ea typeface="Nunito"/>
                <a:cs typeface="Nunito"/>
                <a:sym typeface="Nunito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4509" name="Google Shape;4509;p38"/>
          <p:cNvSpPr txBox="1">
            <a:spLocks noGrp="1"/>
          </p:cNvSpPr>
          <p:nvPr>
            <p:ph type="title"/>
          </p:nvPr>
        </p:nvSpPr>
        <p:spPr>
          <a:xfrm flipH="1">
            <a:off x="11783963" y="2000250"/>
            <a:ext cx="5056200" cy="1145400"/>
          </a:xfrm>
          <a:prstGeom prst="rect">
            <a:avLst/>
          </a:prstGeom>
        </p:spPr>
        <p:txBody>
          <a:bodyPr spcFirstLastPara="1" wrap="square" lIns="182846" tIns="182846" rIns="182846" bIns="182846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000"/>
              <a:buNone/>
              <a:defRPr b="1">
                <a:highlight>
                  <a:schemeClr val="accent3"/>
                </a:highlight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ExtraLight"/>
                <a:ea typeface="Nunito ExtraLight"/>
                <a:cs typeface="Nunito ExtraLight"/>
                <a:sym typeface="Nunito ExtraLight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ExtraLight"/>
                <a:ea typeface="Nunito ExtraLight"/>
                <a:cs typeface="Nunito ExtraLight"/>
                <a:sym typeface="Nunito ExtraLight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ExtraLight"/>
                <a:ea typeface="Nunito ExtraLight"/>
                <a:cs typeface="Nunito ExtraLight"/>
                <a:sym typeface="Nunito ExtraLight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ExtraLight"/>
                <a:ea typeface="Nunito ExtraLight"/>
                <a:cs typeface="Nunito ExtraLight"/>
                <a:sym typeface="Nunito ExtraLight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ExtraLight"/>
                <a:ea typeface="Nunito ExtraLight"/>
                <a:cs typeface="Nunito ExtraLight"/>
                <a:sym typeface="Nunito ExtraLight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ExtraLight"/>
                <a:ea typeface="Nunito ExtraLight"/>
                <a:cs typeface="Nunito ExtraLight"/>
                <a:sym typeface="Nunito ExtraLight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ExtraLight"/>
                <a:ea typeface="Nunito ExtraLight"/>
                <a:cs typeface="Nunito ExtraLight"/>
                <a:sym typeface="Nunito ExtraLight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ExtraLight"/>
                <a:ea typeface="Nunito ExtraLight"/>
                <a:cs typeface="Nunito ExtraLight"/>
                <a:sym typeface="Nunito ExtraLigh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1506098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NG s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485294" y="498723"/>
            <a:ext cx="17359796" cy="1086371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81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PNG &amp; Shapes Layout</a:t>
            </a:r>
          </a:p>
        </p:txBody>
      </p:sp>
    </p:spTree>
    <p:extLst>
      <p:ext uri="{BB962C8B-B14F-4D97-AF65-F5344CB8AC3E}">
        <p14:creationId xmlns:p14="http://schemas.microsoft.com/office/powerpoint/2010/main" val="338952707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1_Title and text 1"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16"/>
          <p:cNvSpPr txBox="1">
            <a:spLocks noGrp="1"/>
          </p:cNvSpPr>
          <p:nvPr>
            <p:ph type="body" idx="1"/>
          </p:nvPr>
        </p:nvSpPr>
        <p:spPr>
          <a:xfrm>
            <a:off x="9936071" y="4762850"/>
            <a:ext cx="5094000" cy="1597800"/>
          </a:xfrm>
          <a:prstGeom prst="rect">
            <a:avLst/>
          </a:prstGeom>
        </p:spPr>
        <p:txBody>
          <a:bodyPr spcFirstLastPara="1" wrap="square" lIns="182846" tIns="182846" rIns="182846" bIns="182846" anchor="t" anchorCtr="0">
            <a:noAutofit/>
          </a:bodyPr>
          <a:lstStyle>
            <a:lvl1pPr marL="914378" lvl="0" indent="-60958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 sz="2900">
                <a:solidFill>
                  <a:schemeClr val="dk1"/>
                </a:solidFill>
              </a:defRPr>
            </a:lvl1pPr>
            <a:lvl2pPr marL="1828755" lvl="1" indent="-609585" rtl="0"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2400">
                <a:solidFill>
                  <a:schemeClr val="dk1"/>
                </a:solidFill>
              </a:defRPr>
            </a:lvl2pPr>
            <a:lvl3pPr marL="2743131" lvl="2" indent="-609585" rtl="0"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 sz="2400">
                <a:solidFill>
                  <a:schemeClr val="dk1"/>
                </a:solidFill>
              </a:defRPr>
            </a:lvl3pPr>
            <a:lvl4pPr marL="3657509" lvl="3" indent="-609585" rtl="0"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 sz="2400">
                <a:solidFill>
                  <a:schemeClr val="dk1"/>
                </a:solidFill>
              </a:defRPr>
            </a:lvl4pPr>
            <a:lvl5pPr marL="4571886" lvl="4" indent="-609585" rtl="0"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2400">
                <a:solidFill>
                  <a:schemeClr val="dk1"/>
                </a:solidFill>
              </a:defRPr>
            </a:lvl5pPr>
            <a:lvl6pPr marL="5486264" lvl="5" indent="-609585" rtl="0"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 sz="2400">
                <a:solidFill>
                  <a:schemeClr val="dk1"/>
                </a:solidFill>
              </a:defRPr>
            </a:lvl6pPr>
            <a:lvl7pPr marL="6400640" lvl="6" indent="-609585" rtl="0"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 sz="2400">
                <a:solidFill>
                  <a:schemeClr val="dk1"/>
                </a:solidFill>
              </a:defRPr>
            </a:lvl7pPr>
            <a:lvl8pPr marL="7315017" lvl="7" indent="-609585" rtl="0"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2400">
                <a:solidFill>
                  <a:schemeClr val="dk1"/>
                </a:solidFill>
              </a:defRPr>
            </a:lvl8pPr>
            <a:lvl9pPr marL="8229395" lvl="8" indent="-609585" rtl="0">
              <a:spcBef>
                <a:spcPts val="3200"/>
              </a:spcBef>
              <a:spcAft>
                <a:spcPts val="3200"/>
              </a:spcAft>
              <a:buClr>
                <a:schemeClr val="dk1"/>
              </a:buClr>
              <a:buSzPts val="1200"/>
              <a:buChar char="■"/>
              <a:defRPr sz="2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00" name="Google Shape;200;p16"/>
          <p:cNvSpPr txBox="1">
            <a:spLocks noGrp="1"/>
          </p:cNvSpPr>
          <p:nvPr>
            <p:ph type="title"/>
          </p:nvPr>
        </p:nvSpPr>
        <p:spPr>
          <a:xfrm>
            <a:off x="3948600" y="1366250"/>
            <a:ext cx="10390800" cy="1057200"/>
          </a:xfrm>
          <a:prstGeom prst="rect">
            <a:avLst/>
          </a:prstGeom>
        </p:spPr>
        <p:txBody>
          <a:bodyPr spcFirstLastPara="1" wrap="square" lIns="182846" tIns="182846" rIns="182846" bIns="182846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 sz="54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 sz="54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 sz="54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 sz="54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 sz="54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 sz="54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 sz="54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 sz="54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 sz="5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201" name="Google Shape;201;p16"/>
          <p:cNvGrpSpPr/>
          <p:nvPr/>
        </p:nvGrpSpPr>
        <p:grpSpPr>
          <a:xfrm>
            <a:off x="-992325" y="652700"/>
            <a:ext cx="2103371" cy="1770752"/>
            <a:chOff x="284887" y="816125"/>
            <a:chExt cx="1051685" cy="885376"/>
          </a:xfrm>
        </p:grpSpPr>
        <p:sp>
          <p:nvSpPr>
            <p:cNvPr id="202" name="Google Shape;202;p16"/>
            <p:cNvSpPr/>
            <p:nvPr/>
          </p:nvSpPr>
          <p:spPr>
            <a:xfrm>
              <a:off x="575067" y="952593"/>
              <a:ext cx="471302" cy="504335"/>
            </a:xfrm>
            <a:custGeom>
              <a:avLst/>
              <a:gdLst/>
              <a:ahLst/>
              <a:cxnLst/>
              <a:rect l="l" t="t" r="r" b="b"/>
              <a:pathLst>
                <a:path w="3154" h="3375" extrusionOk="0">
                  <a:moveTo>
                    <a:pt x="1700" y="0"/>
                  </a:moveTo>
                  <a:cubicBezTo>
                    <a:pt x="1428" y="0"/>
                    <a:pt x="1165" y="138"/>
                    <a:pt x="1083" y="413"/>
                  </a:cubicBezTo>
                  <a:cubicBezTo>
                    <a:pt x="928" y="521"/>
                    <a:pt x="805" y="675"/>
                    <a:pt x="774" y="923"/>
                  </a:cubicBezTo>
                  <a:cubicBezTo>
                    <a:pt x="774" y="984"/>
                    <a:pt x="758" y="1046"/>
                    <a:pt x="758" y="1108"/>
                  </a:cubicBezTo>
                  <a:cubicBezTo>
                    <a:pt x="372" y="1154"/>
                    <a:pt x="1" y="1464"/>
                    <a:pt x="202" y="1912"/>
                  </a:cubicBezTo>
                  <a:cubicBezTo>
                    <a:pt x="279" y="2113"/>
                    <a:pt x="356" y="2314"/>
                    <a:pt x="341" y="2530"/>
                  </a:cubicBezTo>
                  <a:cubicBezTo>
                    <a:pt x="295" y="2855"/>
                    <a:pt x="387" y="3195"/>
                    <a:pt x="727" y="3318"/>
                  </a:cubicBezTo>
                  <a:cubicBezTo>
                    <a:pt x="811" y="3355"/>
                    <a:pt x="907" y="3374"/>
                    <a:pt x="1005" y="3374"/>
                  </a:cubicBezTo>
                  <a:cubicBezTo>
                    <a:pt x="1233" y="3374"/>
                    <a:pt x="1469" y="3272"/>
                    <a:pt x="1577" y="3056"/>
                  </a:cubicBezTo>
                  <a:cubicBezTo>
                    <a:pt x="1608" y="2978"/>
                    <a:pt x="1655" y="2901"/>
                    <a:pt x="1670" y="2824"/>
                  </a:cubicBezTo>
                  <a:lnTo>
                    <a:pt x="2072" y="2994"/>
                  </a:lnTo>
                  <a:cubicBezTo>
                    <a:pt x="2192" y="3047"/>
                    <a:pt x="2320" y="3077"/>
                    <a:pt x="2445" y="3077"/>
                  </a:cubicBezTo>
                  <a:cubicBezTo>
                    <a:pt x="2610" y="3077"/>
                    <a:pt x="2768" y="3024"/>
                    <a:pt x="2891" y="2901"/>
                  </a:cubicBezTo>
                  <a:cubicBezTo>
                    <a:pt x="3077" y="2731"/>
                    <a:pt x="3154" y="2345"/>
                    <a:pt x="2984" y="2113"/>
                  </a:cubicBezTo>
                  <a:cubicBezTo>
                    <a:pt x="2659" y="1665"/>
                    <a:pt x="2458" y="1201"/>
                    <a:pt x="2427" y="644"/>
                  </a:cubicBezTo>
                  <a:cubicBezTo>
                    <a:pt x="2393" y="215"/>
                    <a:pt x="2039" y="0"/>
                    <a:pt x="17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16"/>
            <p:cNvSpPr/>
            <p:nvPr/>
          </p:nvSpPr>
          <p:spPr>
            <a:xfrm>
              <a:off x="284887" y="816125"/>
              <a:ext cx="1051685" cy="885376"/>
            </a:xfrm>
            <a:custGeom>
              <a:avLst/>
              <a:gdLst/>
              <a:ahLst/>
              <a:cxnLst/>
              <a:rect l="l" t="t" r="r" b="b"/>
              <a:pathLst>
                <a:path w="9908" h="8341" extrusionOk="0">
                  <a:moveTo>
                    <a:pt x="5161" y="0"/>
                  </a:moveTo>
                  <a:cubicBezTo>
                    <a:pt x="5111" y="0"/>
                    <a:pt x="5058" y="15"/>
                    <a:pt x="5004" y="47"/>
                  </a:cubicBezTo>
                  <a:cubicBezTo>
                    <a:pt x="4104" y="814"/>
                    <a:pt x="3436" y="1849"/>
                    <a:pt x="3270" y="3016"/>
                  </a:cubicBezTo>
                  <a:cubicBezTo>
                    <a:pt x="2725" y="2919"/>
                    <a:pt x="2170" y="2867"/>
                    <a:pt x="1603" y="2867"/>
                  </a:cubicBezTo>
                  <a:cubicBezTo>
                    <a:pt x="1197" y="2867"/>
                    <a:pt x="785" y="2894"/>
                    <a:pt x="368" y="2949"/>
                  </a:cubicBezTo>
                  <a:cubicBezTo>
                    <a:pt x="201" y="2949"/>
                    <a:pt x="1" y="3250"/>
                    <a:pt x="201" y="3350"/>
                  </a:cubicBezTo>
                  <a:cubicBezTo>
                    <a:pt x="901" y="3950"/>
                    <a:pt x="1769" y="4517"/>
                    <a:pt x="2669" y="4817"/>
                  </a:cubicBezTo>
                  <a:cubicBezTo>
                    <a:pt x="1835" y="5651"/>
                    <a:pt x="1402" y="6952"/>
                    <a:pt x="1335" y="8086"/>
                  </a:cubicBezTo>
                  <a:cubicBezTo>
                    <a:pt x="1335" y="8231"/>
                    <a:pt x="1456" y="8340"/>
                    <a:pt x="1574" y="8340"/>
                  </a:cubicBezTo>
                  <a:cubicBezTo>
                    <a:pt x="1619" y="8340"/>
                    <a:pt x="1665" y="8324"/>
                    <a:pt x="1702" y="8287"/>
                  </a:cubicBezTo>
                  <a:cubicBezTo>
                    <a:pt x="2836" y="7619"/>
                    <a:pt x="4003" y="6785"/>
                    <a:pt x="4837" y="5685"/>
                  </a:cubicBezTo>
                  <a:cubicBezTo>
                    <a:pt x="5738" y="6452"/>
                    <a:pt x="6705" y="7119"/>
                    <a:pt x="7739" y="7686"/>
                  </a:cubicBezTo>
                  <a:cubicBezTo>
                    <a:pt x="7785" y="7716"/>
                    <a:pt x="7831" y="7729"/>
                    <a:pt x="7876" y="7729"/>
                  </a:cubicBezTo>
                  <a:cubicBezTo>
                    <a:pt x="8030" y="7729"/>
                    <a:pt x="8158" y="7574"/>
                    <a:pt x="8106" y="7419"/>
                  </a:cubicBezTo>
                  <a:cubicBezTo>
                    <a:pt x="7940" y="6485"/>
                    <a:pt x="7606" y="5618"/>
                    <a:pt x="7172" y="4784"/>
                  </a:cubicBezTo>
                  <a:lnTo>
                    <a:pt x="7106" y="4751"/>
                  </a:lnTo>
                  <a:lnTo>
                    <a:pt x="7172" y="4751"/>
                  </a:lnTo>
                  <a:cubicBezTo>
                    <a:pt x="8173" y="4117"/>
                    <a:pt x="8940" y="3416"/>
                    <a:pt x="9741" y="2749"/>
                  </a:cubicBezTo>
                  <a:cubicBezTo>
                    <a:pt x="9908" y="2616"/>
                    <a:pt x="9774" y="2282"/>
                    <a:pt x="9541" y="2282"/>
                  </a:cubicBezTo>
                  <a:cubicBezTo>
                    <a:pt x="8607" y="2349"/>
                    <a:pt x="7739" y="2416"/>
                    <a:pt x="6805" y="2482"/>
                  </a:cubicBezTo>
                  <a:cubicBezTo>
                    <a:pt x="6472" y="2516"/>
                    <a:pt x="6472" y="3016"/>
                    <a:pt x="6805" y="3016"/>
                  </a:cubicBezTo>
                  <a:cubicBezTo>
                    <a:pt x="7439" y="2983"/>
                    <a:pt x="8106" y="2949"/>
                    <a:pt x="8740" y="2916"/>
                  </a:cubicBezTo>
                  <a:lnTo>
                    <a:pt x="8740" y="2916"/>
                  </a:lnTo>
                  <a:cubicBezTo>
                    <a:pt x="8140" y="3383"/>
                    <a:pt x="7573" y="3950"/>
                    <a:pt x="7039" y="4484"/>
                  </a:cubicBezTo>
                  <a:cubicBezTo>
                    <a:pt x="7006" y="4517"/>
                    <a:pt x="7006" y="4617"/>
                    <a:pt x="7006" y="4684"/>
                  </a:cubicBezTo>
                  <a:cubicBezTo>
                    <a:pt x="6805" y="4684"/>
                    <a:pt x="6639" y="4917"/>
                    <a:pt x="6739" y="5118"/>
                  </a:cubicBezTo>
                  <a:cubicBezTo>
                    <a:pt x="7072" y="5685"/>
                    <a:pt x="7339" y="6318"/>
                    <a:pt x="7506" y="6986"/>
                  </a:cubicBezTo>
                  <a:cubicBezTo>
                    <a:pt x="6672" y="6485"/>
                    <a:pt x="5871" y="5985"/>
                    <a:pt x="5071" y="5451"/>
                  </a:cubicBezTo>
                  <a:cubicBezTo>
                    <a:pt x="5038" y="5434"/>
                    <a:pt x="4996" y="5426"/>
                    <a:pt x="4958" y="5426"/>
                  </a:cubicBezTo>
                  <a:cubicBezTo>
                    <a:pt x="4921" y="5426"/>
                    <a:pt x="4887" y="5434"/>
                    <a:pt x="4871" y="5451"/>
                  </a:cubicBezTo>
                  <a:cubicBezTo>
                    <a:pt x="4813" y="5393"/>
                    <a:pt x="4754" y="5357"/>
                    <a:pt x="4690" y="5357"/>
                  </a:cubicBezTo>
                  <a:cubicBezTo>
                    <a:pt x="4643" y="5357"/>
                    <a:pt x="4593" y="5376"/>
                    <a:pt x="4537" y="5418"/>
                  </a:cubicBezTo>
                  <a:cubicBezTo>
                    <a:pt x="3703" y="6152"/>
                    <a:pt x="2903" y="6919"/>
                    <a:pt x="1935" y="7553"/>
                  </a:cubicBezTo>
                  <a:cubicBezTo>
                    <a:pt x="2169" y="6619"/>
                    <a:pt x="2602" y="5818"/>
                    <a:pt x="3103" y="4951"/>
                  </a:cubicBezTo>
                  <a:cubicBezTo>
                    <a:pt x="3270" y="4951"/>
                    <a:pt x="3403" y="4717"/>
                    <a:pt x="3270" y="4617"/>
                  </a:cubicBezTo>
                  <a:cubicBezTo>
                    <a:pt x="3320" y="4542"/>
                    <a:pt x="3257" y="4448"/>
                    <a:pt x="3180" y="4448"/>
                  </a:cubicBezTo>
                  <a:cubicBezTo>
                    <a:pt x="3155" y="4448"/>
                    <a:pt x="3128" y="4459"/>
                    <a:pt x="3103" y="4484"/>
                  </a:cubicBezTo>
                  <a:cubicBezTo>
                    <a:pt x="2402" y="4117"/>
                    <a:pt x="1735" y="3817"/>
                    <a:pt x="1068" y="3383"/>
                  </a:cubicBezTo>
                  <a:cubicBezTo>
                    <a:pt x="1349" y="3371"/>
                    <a:pt x="1630" y="3363"/>
                    <a:pt x="1910" y="3363"/>
                  </a:cubicBezTo>
                  <a:cubicBezTo>
                    <a:pt x="2397" y="3363"/>
                    <a:pt x="2883" y="3386"/>
                    <a:pt x="3370" y="3450"/>
                  </a:cubicBezTo>
                  <a:cubicBezTo>
                    <a:pt x="3503" y="3450"/>
                    <a:pt x="3536" y="3350"/>
                    <a:pt x="3536" y="3216"/>
                  </a:cubicBezTo>
                  <a:cubicBezTo>
                    <a:pt x="3570" y="3216"/>
                    <a:pt x="3570" y="3183"/>
                    <a:pt x="3603" y="3149"/>
                  </a:cubicBezTo>
                  <a:cubicBezTo>
                    <a:pt x="3937" y="2215"/>
                    <a:pt x="4404" y="1382"/>
                    <a:pt x="5071" y="681"/>
                  </a:cubicBezTo>
                  <a:cubicBezTo>
                    <a:pt x="5371" y="1482"/>
                    <a:pt x="5705" y="2282"/>
                    <a:pt x="6038" y="3049"/>
                  </a:cubicBezTo>
                  <a:cubicBezTo>
                    <a:pt x="6085" y="3143"/>
                    <a:pt x="6164" y="3183"/>
                    <a:pt x="6245" y="3183"/>
                  </a:cubicBezTo>
                  <a:cubicBezTo>
                    <a:pt x="6395" y="3183"/>
                    <a:pt x="6549" y="3044"/>
                    <a:pt x="6505" y="2849"/>
                  </a:cubicBezTo>
                  <a:cubicBezTo>
                    <a:pt x="6172" y="1949"/>
                    <a:pt x="5771" y="1048"/>
                    <a:pt x="5404" y="181"/>
                  </a:cubicBezTo>
                  <a:cubicBezTo>
                    <a:pt x="5359" y="67"/>
                    <a:pt x="5268" y="0"/>
                    <a:pt x="5161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4" name="Google Shape;204;p16"/>
          <p:cNvSpPr/>
          <p:nvPr/>
        </p:nvSpPr>
        <p:spPr>
          <a:xfrm rot="-1582263">
            <a:off x="16574102" y="7971532"/>
            <a:ext cx="1469507" cy="2678228"/>
          </a:xfrm>
          <a:custGeom>
            <a:avLst/>
            <a:gdLst/>
            <a:ahLst/>
            <a:cxnLst/>
            <a:rect l="l" t="t" r="r" b="b"/>
            <a:pathLst>
              <a:path w="5549" h="10113" extrusionOk="0">
                <a:moveTo>
                  <a:pt x="3207" y="0"/>
                </a:moveTo>
                <a:cubicBezTo>
                  <a:pt x="2393" y="0"/>
                  <a:pt x="1505" y="185"/>
                  <a:pt x="1051" y="581"/>
                </a:cubicBezTo>
                <a:cubicBezTo>
                  <a:pt x="263" y="1292"/>
                  <a:pt x="773" y="3054"/>
                  <a:pt x="850" y="3966"/>
                </a:cubicBezTo>
                <a:cubicBezTo>
                  <a:pt x="896" y="4770"/>
                  <a:pt x="958" y="5604"/>
                  <a:pt x="1020" y="6423"/>
                </a:cubicBezTo>
                <a:cubicBezTo>
                  <a:pt x="1051" y="6856"/>
                  <a:pt x="974" y="7505"/>
                  <a:pt x="1345" y="7830"/>
                </a:cubicBezTo>
                <a:cubicBezTo>
                  <a:pt x="1547" y="8002"/>
                  <a:pt x="1856" y="8081"/>
                  <a:pt x="2181" y="8081"/>
                </a:cubicBezTo>
                <a:cubicBezTo>
                  <a:pt x="2702" y="8081"/>
                  <a:pt x="3265" y="7879"/>
                  <a:pt x="3493" y="7536"/>
                </a:cubicBezTo>
                <a:cubicBezTo>
                  <a:pt x="3818" y="7042"/>
                  <a:pt x="3679" y="6269"/>
                  <a:pt x="3679" y="5697"/>
                </a:cubicBezTo>
                <a:cubicBezTo>
                  <a:pt x="3709" y="4692"/>
                  <a:pt x="3725" y="3688"/>
                  <a:pt x="3740" y="2714"/>
                </a:cubicBezTo>
                <a:cubicBezTo>
                  <a:pt x="3740" y="2528"/>
                  <a:pt x="3597" y="2436"/>
                  <a:pt x="3454" y="2436"/>
                </a:cubicBezTo>
                <a:cubicBezTo>
                  <a:pt x="3311" y="2436"/>
                  <a:pt x="3168" y="2528"/>
                  <a:pt x="3168" y="2714"/>
                </a:cubicBezTo>
                <a:cubicBezTo>
                  <a:pt x="3138" y="3827"/>
                  <a:pt x="3122" y="4970"/>
                  <a:pt x="3107" y="6083"/>
                </a:cubicBezTo>
                <a:cubicBezTo>
                  <a:pt x="3092" y="6613"/>
                  <a:pt x="3051" y="7475"/>
                  <a:pt x="2418" y="7475"/>
                </a:cubicBezTo>
                <a:cubicBezTo>
                  <a:pt x="2368" y="7475"/>
                  <a:pt x="2314" y="7470"/>
                  <a:pt x="2257" y="7459"/>
                </a:cubicBezTo>
                <a:cubicBezTo>
                  <a:pt x="1484" y="7320"/>
                  <a:pt x="1592" y="6238"/>
                  <a:pt x="1546" y="5666"/>
                </a:cubicBezTo>
                <a:cubicBezTo>
                  <a:pt x="1453" y="4522"/>
                  <a:pt x="1391" y="3409"/>
                  <a:pt x="1298" y="2266"/>
                </a:cubicBezTo>
                <a:cubicBezTo>
                  <a:pt x="1267" y="1740"/>
                  <a:pt x="1206" y="1678"/>
                  <a:pt x="1499" y="1246"/>
                </a:cubicBezTo>
                <a:cubicBezTo>
                  <a:pt x="1793" y="797"/>
                  <a:pt x="1839" y="828"/>
                  <a:pt x="2334" y="736"/>
                </a:cubicBezTo>
                <a:cubicBezTo>
                  <a:pt x="2643" y="674"/>
                  <a:pt x="2952" y="643"/>
                  <a:pt x="3261" y="627"/>
                </a:cubicBezTo>
                <a:cubicBezTo>
                  <a:pt x="3379" y="621"/>
                  <a:pt x="3486" y="615"/>
                  <a:pt x="3584" y="615"/>
                </a:cubicBezTo>
                <a:cubicBezTo>
                  <a:pt x="3935" y="615"/>
                  <a:pt x="4172" y="692"/>
                  <a:pt x="4389" y="1091"/>
                </a:cubicBezTo>
                <a:cubicBezTo>
                  <a:pt x="4915" y="1972"/>
                  <a:pt x="4529" y="3610"/>
                  <a:pt x="4513" y="4661"/>
                </a:cubicBezTo>
                <a:cubicBezTo>
                  <a:pt x="4467" y="5774"/>
                  <a:pt x="4436" y="6902"/>
                  <a:pt x="4389" y="8046"/>
                </a:cubicBezTo>
                <a:cubicBezTo>
                  <a:pt x="4389" y="8232"/>
                  <a:pt x="4389" y="8463"/>
                  <a:pt x="4343" y="8664"/>
                </a:cubicBezTo>
                <a:cubicBezTo>
                  <a:pt x="4158" y="9236"/>
                  <a:pt x="3648" y="9314"/>
                  <a:pt x="3138" y="9391"/>
                </a:cubicBezTo>
                <a:cubicBezTo>
                  <a:pt x="2763" y="9451"/>
                  <a:pt x="2219" y="9559"/>
                  <a:pt x="1778" y="9559"/>
                </a:cubicBezTo>
                <a:cubicBezTo>
                  <a:pt x="1655" y="9559"/>
                  <a:pt x="1539" y="9550"/>
                  <a:pt x="1437" y="9530"/>
                </a:cubicBezTo>
                <a:cubicBezTo>
                  <a:pt x="618" y="9360"/>
                  <a:pt x="711" y="8664"/>
                  <a:pt x="696" y="7969"/>
                </a:cubicBezTo>
                <a:cubicBezTo>
                  <a:pt x="665" y="7366"/>
                  <a:pt x="649" y="6763"/>
                  <a:pt x="634" y="6191"/>
                </a:cubicBezTo>
                <a:cubicBezTo>
                  <a:pt x="602" y="5994"/>
                  <a:pt x="438" y="5898"/>
                  <a:pt x="284" y="5898"/>
                </a:cubicBezTo>
                <a:cubicBezTo>
                  <a:pt x="137" y="5898"/>
                  <a:pt x="0" y="5987"/>
                  <a:pt x="0" y="6161"/>
                </a:cubicBezTo>
                <a:cubicBezTo>
                  <a:pt x="16" y="6933"/>
                  <a:pt x="31" y="7706"/>
                  <a:pt x="77" y="8479"/>
                </a:cubicBezTo>
                <a:cubicBezTo>
                  <a:pt x="93" y="8927"/>
                  <a:pt x="31" y="9468"/>
                  <a:pt x="340" y="9839"/>
                </a:cubicBezTo>
                <a:cubicBezTo>
                  <a:pt x="537" y="10064"/>
                  <a:pt x="797" y="10113"/>
                  <a:pt x="1067" y="10113"/>
                </a:cubicBezTo>
                <a:cubicBezTo>
                  <a:pt x="1242" y="10113"/>
                  <a:pt x="1422" y="10092"/>
                  <a:pt x="1592" y="10086"/>
                </a:cubicBezTo>
                <a:cubicBezTo>
                  <a:pt x="2318" y="10055"/>
                  <a:pt x="3107" y="10055"/>
                  <a:pt x="3818" y="9916"/>
                </a:cubicBezTo>
                <a:cubicBezTo>
                  <a:pt x="4776" y="9715"/>
                  <a:pt x="4915" y="8912"/>
                  <a:pt x="4961" y="8046"/>
                </a:cubicBezTo>
                <a:cubicBezTo>
                  <a:pt x="5039" y="6361"/>
                  <a:pt x="5070" y="4661"/>
                  <a:pt x="5147" y="2977"/>
                </a:cubicBezTo>
                <a:cubicBezTo>
                  <a:pt x="5193" y="2049"/>
                  <a:pt x="5549" y="643"/>
                  <a:pt x="4482" y="195"/>
                </a:cubicBezTo>
                <a:cubicBezTo>
                  <a:pt x="4157" y="67"/>
                  <a:pt x="3696" y="0"/>
                  <a:pt x="320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5" name="Google Shape;205;p16"/>
          <p:cNvGrpSpPr/>
          <p:nvPr/>
        </p:nvGrpSpPr>
        <p:grpSpPr>
          <a:xfrm>
            <a:off x="16111850" y="15"/>
            <a:ext cx="1789812" cy="2049299"/>
            <a:chOff x="5731825" y="4473182"/>
            <a:chExt cx="894906" cy="1024649"/>
          </a:xfrm>
        </p:grpSpPr>
        <p:sp>
          <p:nvSpPr>
            <p:cNvPr id="206" name="Google Shape;206;p16"/>
            <p:cNvSpPr/>
            <p:nvPr/>
          </p:nvSpPr>
          <p:spPr>
            <a:xfrm>
              <a:off x="5832430" y="4560965"/>
              <a:ext cx="773932" cy="847479"/>
            </a:xfrm>
            <a:custGeom>
              <a:avLst/>
              <a:gdLst/>
              <a:ahLst/>
              <a:cxnLst/>
              <a:rect l="l" t="t" r="r" b="b"/>
              <a:pathLst>
                <a:path w="8208" h="8988" extrusionOk="0">
                  <a:moveTo>
                    <a:pt x="5717" y="0"/>
                  </a:moveTo>
                  <a:cubicBezTo>
                    <a:pt x="5427" y="0"/>
                    <a:pt x="5149" y="154"/>
                    <a:pt x="5101" y="497"/>
                  </a:cubicBezTo>
                  <a:cubicBezTo>
                    <a:pt x="5008" y="1130"/>
                    <a:pt x="4931" y="1779"/>
                    <a:pt x="4853" y="2429"/>
                  </a:cubicBezTo>
                  <a:cubicBezTo>
                    <a:pt x="4765" y="2396"/>
                    <a:pt x="4672" y="2379"/>
                    <a:pt x="4581" y="2379"/>
                  </a:cubicBezTo>
                  <a:cubicBezTo>
                    <a:pt x="4326" y="2379"/>
                    <a:pt x="4091" y="2519"/>
                    <a:pt x="4034" y="2861"/>
                  </a:cubicBezTo>
                  <a:cubicBezTo>
                    <a:pt x="3880" y="3773"/>
                    <a:pt x="3710" y="4670"/>
                    <a:pt x="3493" y="5551"/>
                  </a:cubicBezTo>
                  <a:cubicBezTo>
                    <a:pt x="3416" y="4747"/>
                    <a:pt x="3401" y="3912"/>
                    <a:pt x="3169" y="3155"/>
                  </a:cubicBezTo>
                  <a:cubicBezTo>
                    <a:pt x="3069" y="2835"/>
                    <a:pt x="2796" y="2680"/>
                    <a:pt x="2519" y="2680"/>
                  </a:cubicBezTo>
                  <a:cubicBezTo>
                    <a:pt x="2408" y="2680"/>
                    <a:pt x="2296" y="2705"/>
                    <a:pt x="2195" y="2753"/>
                  </a:cubicBezTo>
                  <a:lnTo>
                    <a:pt x="2195" y="1733"/>
                  </a:lnTo>
                  <a:cubicBezTo>
                    <a:pt x="2195" y="1312"/>
                    <a:pt x="1821" y="1062"/>
                    <a:pt x="1471" y="1062"/>
                  </a:cubicBezTo>
                  <a:cubicBezTo>
                    <a:pt x="1255" y="1062"/>
                    <a:pt x="1049" y="1156"/>
                    <a:pt x="943" y="1362"/>
                  </a:cubicBezTo>
                  <a:cubicBezTo>
                    <a:pt x="870" y="1339"/>
                    <a:pt x="792" y="1327"/>
                    <a:pt x="713" y="1327"/>
                  </a:cubicBezTo>
                  <a:cubicBezTo>
                    <a:pt x="376" y="1327"/>
                    <a:pt x="31" y="1542"/>
                    <a:pt x="31" y="1980"/>
                  </a:cubicBezTo>
                  <a:cubicBezTo>
                    <a:pt x="16" y="2908"/>
                    <a:pt x="0" y="3820"/>
                    <a:pt x="0" y="4747"/>
                  </a:cubicBezTo>
                  <a:cubicBezTo>
                    <a:pt x="0" y="5141"/>
                    <a:pt x="369" y="5424"/>
                    <a:pt x="736" y="5424"/>
                  </a:cubicBezTo>
                  <a:cubicBezTo>
                    <a:pt x="800" y="5424"/>
                    <a:pt x="865" y="5415"/>
                    <a:pt x="928" y="5396"/>
                  </a:cubicBezTo>
                  <a:cubicBezTo>
                    <a:pt x="1020" y="5844"/>
                    <a:pt x="1252" y="6215"/>
                    <a:pt x="1654" y="6493"/>
                  </a:cubicBezTo>
                  <a:cubicBezTo>
                    <a:pt x="1773" y="6573"/>
                    <a:pt x="1893" y="6608"/>
                    <a:pt x="2008" y="6608"/>
                  </a:cubicBezTo>
                  <a:cubicBezTo>
                    <a:pt x="2116" y="6608"/>
                    <a:pt x="2221" y="6577"/>
                    <a:pt x="2319" y="6524"/>
                  </a:cubicBezTo>
                  <a:cubicBezTo>
                    <a:pt x="2411" y="7112"/>
                    <a:pt x="2597" y="7715"/>
                    <a:pt x="2968" y="8255"/>
                  </a:cubicBezTo>
                  <a:cubicBezTo>
                    <a:pt x="3126" y="8462"/>
                    <a:pt x="3352" y="8574"/>
                    <a:pt x="3569" y="8574"/>
                  </a:cubicBezTo>
                  <a:cubicBezTo>
                    <a:pt x="3627" y="8574"/>
                    <a:pt x="3685" y="8566"/>
                    <a:pt x="3741" y="8549"/>
                  </a:cubicBezTo>
                  <a:lnTo>
                    <a:pt x="3803" y="8657"/>
                  </a:lnTo>
                  <a:cubicBezTo>
                    <a:pt x="3943" y="8884"/>
                    <a:pt x="4155" y="8987"/>
                    <a:pt x="4368" y="8987"/>
                  </a:cubicBezTo>
                  <a:cubicBezTo>
                    <a:pt x="4646" y="8987"/>
                    <a:pt x="4925" y="8810"/>
                    <a:pt x="5039" y="8503"/>
                  </a:cubicBezTo>
                  <a:cubicBezTo>
                    <a:pt x="5178" y="8116"/>
                    <a:pt x="5302" y="7761"/>
                    <a:pt x="5410" y="7374"/>
                  </a:cubicBezTo>
                  <a:cubicBezTo>
                    <a:pt x="5420" y="7375"/>
                    <a:pt x="5429" y="7375"/>
                    <a:pt x="5439" y="7375"/>
                  </a:cubicBezTo>
                  <a:cubicBezTo>
                    <a:pt x="5738" y="7375"/>
                    <a:pt x="6032" y="7149"/>
                    <a:pt x="6136" y="6864"/>
                  </a:cubicBezTo>
                  <a:cubicBezTo>
                    <a:pt x="6291" y="6416"/>
                    <a:pt x="6445" y="5999"/>
                    <a:pt x="6600" y="5551"/>
                  </a:cubicBezTo>
                  <a:cubicBezTo>
                    <a:pt x="6690" y="5587"/>
                    <a:pt x="6787" y="5604"/>
                    <a:pt x="6884" y="5604"/>
                  </a:cubicBezTo>
                  <a:cubicBezTo>
                    <a:pt x="7119" y="5604"/>
                    <a:pt x="7354" y="5500"/>
                    <a:pt x="7496" y="5303"/>
                  </a:cubicBezTo>
                  <a:cubicBezTo>
                    <a:pt x="7836" y="4732"/>
                    <a:pt x="8053" y="4160"/>
                    <a:pt x="8146" y="3495"/>
                  </a:cubicBezTo>
                  <a:cubicBezTo>
                    <a:pt x="8207" y="3124"/>
                    <a:pt x="8037" y="2861"/>
                    <a:pt x="7806" y="2738"/>
                  </a:cubicBezTo>
                  <a:cubicBezTo>
                    <a:pt x="7821" y="2599"/>
                    <a:pt x="7821" y="2475"/>
                    <a:pt x="7836" y="2351"/>
                  </a:cubicBezTo>
                  <a:cubicBezTo>
                    <a:pt x="7883" y="1779"/>
                    <a:pt x="7790" y="1424"/>
                    <a:pt x="7326" y="1069"/>
                  </a:cubicBezTo>
                  <a:cubicBezTo>
                    <a:pt x="7229" y="1000"/>
                    <a:pt x="7115" y="969"/>
                    <a:pt x="7000" y="969"/>
                  </a:cubicBezTo>
                  <a:cubicBezTo>
                    <a:pt x="6751" y="969"/>
                    <a:pt x="6495" y="1114"/>
                    <a:pt x="6368" y="1347"/>
                  </a:cubicBezTo>
                  <a:cubicBezTo>
                    <a:pt x="6399" y="1115"/>
                    <a:pt x="6415" y="898"/>
                    <a:pt x="6430" y="667"/>
                  </a:cubicBezTo>
                  <a:cubicBezTo>
                    <a:pt x="6464" y="245"/>
                    <a:pt x="6081" y="0"/>
                    <a:pt x="5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16"/>
            <p:cNvSpPr/>
            <p:nvPr/>
          </p:nvSpPr>
          <p:spPr>
            <a:xfrm>
              <a:off x="5731825" y="4473182"/>
              <a:ext cx="894906" cy="1024649"/>
            </a:xfrm>
            <a:custGeom>
              <a:avLst/>
              <a:gdLst/>
              <a:ahLst/>
              <a:cxnLst/>
              <a:rect l="l" t="t" r="r" b="b"/>
              <a:pathLst>
                <a:path w="9491" h="10867" extrusionOk="0">
                  <a:moveTo>
                    <a:pt x="6926" y="528"/>
                  </a:moveTo>
                  <a:cubicBezTo>
                    <a:pt x="8293" y="528"/>
                    <a:pt x="8615" y="2778"/>
                    <a:pt x="8455" y="3870"/>
                  </a:cubicBezTo>
                  <a:cubicBezTo>
                    <a:pt x="8138" y="6123"/>
                    <a:pt x="7154" y="8243"/>
                    <a:pt x="6012" y="10186"/>
                  </a:cubicBezTo>
                  <a:lnTo>
                    <a:pt x="6012" y="10186"/>
                  </a:lnTo>
                  <a:cubicBezTo>
                    <a:pt x="4203" y="8572"/>
                    <a:pt x="2346" y="6754"/>
                    <a:pt x="1237" y="4612"/>
                  </a:cubicBezTo>
                  <a:cubicBezTo>
                    <a:pt x="944" y="4055"/>
                    <a:pt x="758" y="3452"/>
                    <a:pt x="743" y="2819"/>
                  </a:cubicBezTo>
                  <a:cubicBezTo>
                    <a:pt x="707" y="2061"/>
                    <a:pt x="1214" y="1368"/>
                    <a:pt x="1885" y="1368"/>
                  </a:cubicBezTo>
                  <a:cubicBezTo>
                    <a:pt x="2076" y="1368"/>
                    <a:pt x="2280" y="1425"/>
                    <a:pt x="2489" y="1551"/>
                  </a:cubicBezTo>
                  <a:cubicBezTo>
                    <a:pt x="3509" y="2170"/>
                    <a:pt x="3942" y="3282"/>
                    <a:pt x="4390" y="4318"/>
                  </a:cubicBezTo>
                  <a:cubicBezTo>
                    <a:pt x="4430" y="4421"/>
                    <a:pt x="4515" y="4465"/>
                    <a:pt x="4606" y="4465"/>
                  </a:cubicBezTo>
                  <a:cubicBezTo>
                    <a:pt x="4760" y="4465"/>
                    <a:pt x="4931" y="4338"/>
                    <a:pt x="4931" y="4163"/>
                  </a:cubicBezTo>
                  <a:cubicBezTo>
                    <a:pt x="4931" y="2989"/>
                    <a:pt x="4931" y="1319"/>
                    <a:pt x="6183" y="717"/>
                  </a:cubicBezTo>
                  <a:cubicBezTo>
                    <a:pt x="6460" y="586"/>
                    <a:pt x="6706" y="528"/>
                    <a:pt x="6926" y="528"/>
                  </a:cubicBezTo>
                  <a:close/>
                  <a:moveTo>
                    <a:pt x="6788" y="1"/>
                  </a:moveTo>
                  <a:cubicBezTo>
                    <a:pt x="6450" y="1"/>
                    <a:pt x="6107" y="90"/>
                    <a:pt x="5781" y="284"/>
                  </a:cubicBezTo>
                  <a:cubicBezTo>
                    <a:pt x="4819" y="859"/>
                    <a:pt x="4498" y="1878"/>
                    <a:pt x="4393" y="2920"/>
                  </a:cubicBezTo>
                  <a:lnTo>
                    <a:pt x="4393" y="2920"/>
                  </a:lnTo>
                  <a:cubicBezTo>
                    <a:pt x="3958" y="2051"/>
                    <a:pt x="3407" y="1247"/>
                    <a:pt x="2474" y="840"/>
                  </a:cubicBezTo>
                  <a:cubicBezTo>
                    <a:pt x="2271" y="752"/>
                    <a:pt x="2067" y="711"/>
                    <a:pt x="1870" y="711"/>
                  </a:cubicBezTo>
                  <a:cubicBezTo>
                    <a:pt x="999" y="711"/>
                    <a:pt x="244" y="1497"/>
                    <a:pt x="155" y="2417"/>
                  </a:cubicBezTo>
                  <a:cubicBezTo>
                    <a:pt x="1" y="3947"/>
                    <a:pt x="990" y="5338"/>
                    <a:pt x="1840" y="6482"/>
                  </a:cubicBezTo>
                  <a:cubicBezTo>
                    <a:pt x="3015" y="8089"/>
                    <a:pt x="4390" y="9480"/>
                    <a:pt x="5874" y="10763"/>
                  </a:cubicBezTo>
                  <a:cubicBezTo>
                    <a:pt x="5936" y="10836"/>
                    <a:pt x="6009" y="10866"/>
                    <a:pt x="6079" y="10866"/>
                  </a:cubicBezTo>
                  <a:cubicBezTo>
                    <a:pt x="6188" y="10866"/>
                    <a:pt x="6290" y="10795"/>
                    <a:pt x="6335" y="10701"/>
                  </a:cubicBezTo>
                  <a:lnTo>
                    <a:pt x="6335" y="10701"/>
                  </a:lnTo>
                  <a:cubicBezTo>
                    <a:pt x="6371" y="10677"/>
                    <a:pt x="6404" y="10641"/>
                    <a:pt x="6431" y="10593"/>
                  </a:cubicBezTo>
                  <a:cubicBezTo>
                    <a:pt x="7358" y="9032"/>
                    <a:pt x="8177" y="7378"/>
                    <a:pt x="8672" y="5616"/>
                  </a:cubicBezTo>
                  <a:cubicBezTo>
                    <a:pt x="9058" y="4225"/>
                    <a:pt x="9491" y="2432"/>
                    <a:pt x="8656" y="1103"/>
                  </a:cubicBezTo>
                  <a:cubicBezTo>
                    <a:pt x="8232" y="425"/>
                    <a:pt x="7525" y="1"/>
                    <a:pt x="67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05906301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Numbers">
  <p:cSld name="Three Numbers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23"/>
          <p:cNvSpPr/>
          <p:nvPr/>
        </p:nvSpPr>
        <p:spPr>
          <a:xfrm>
            <a:off x="-100350" y="600300"/>
            <a:ext cx="9445200" cy="14382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23"/>
          <p:cNvSpPr txBox="1">
            <a:spLocks noGrp="1"/>
          </p:cNvSpPr>
          <p:nvPr>
            <p:ph type="title"/>
          </p:nvPr>
        </p:nvSpPr>
        <p:spPr>
          <a:xfrm>
            <a:off x="2126400" y="670746"/>
            <a:ext cx="14035200" cy="1145400"/>
          </a:xfrm>
          <a:prstGeom prst="rect">
            <a:avLst/>
          </a:prstGeom>
        </p:spPr>
        <p:txBody>
          <a:bodyPr spcFirstLastPara="1" wrap="square" lIns="182846" tIns="182846" rIns="182846" bIns="182846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pic>
        <p:nvPicPr>
          <p:cNvPr id="105" name="Google Shape;105;p2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5400000">
            <a:off x="2686400" y="-1444350"/>
            <a:ext cx="8002451" cy="15281748"/>
          </a:xfrm>
          <a:prstGeom prst="rect">
            <a:avLst/>
          </a:prstGeom>
          <a:noFill/>
          <a:ln>
            <a:noFill/>
          </a:ln>
        </p:spPr>
      </p:pic>
      <p:sp>
        <p:nvSpPr>
          <p:cNvPr id="106" name="Google Shape;106;p23"/>
          <p:cNvSpPr txBox="1">
            <a:spLocks noGrp="1"/>
          </p:cNvSpPr>
          <p:nvPr>
            <p:ph type="subTitle" idx="1"/>
          </p:nvPr>
        </p:nvSpPr>
        <p:spPr>
          <a:xfrm>
            <a:off x="2460996" y="4971950"/>
            <a:ext cx="3760800" cy="1036200"/>
          </a:xfrm>
          <a:prstGeom prst="rect">
            <a:avLst/>
          </a:prstGeom>
        </p:spPr>
        <p:txBody>
          <a:bodyPr spcFirstLastPara="1" wrap="square" lIns="182846" tIns="182846" rIns="182846" bIns="182846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9pPr>
          </a:lstStyle>
          <a:p>
            <a:endParaRPr/>
          </a:p>
        </p:txBody>
      </p:sp>
      <p:sp>
        <p:nvSpPr>
          <p:cNvPr id="107" name="Google Shape;107;p23"/>
          <p:cNvSpPr txBox="1">
            <a:spLocks noGrp="1"/>
          </p:cNvSpPr>
          <p:nvPr>
            <p:ph type="title" idx="2" hasCustomPrompt="1"/>
          </p:nvPr>
        </p:nvSpPr>
        <p:spPr>
          <a:xfrm>
            <a:off x="2460977" y="3442151"/>
            <a:ext cx="3760800" cy="1482000"/>
          </a:xfrm>
          <a:prstGeom prst="rect">
            <a:avLst/>
          </a:prstGeom>
        </p:spPr>
        <p:txBody>
          <a:bodyPr spcFirstLastPara="1" wrap="square" lIns="182846" tIns="182846" rIns="182846" bIns="182846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1pPr>
            <a:lvl2pPr lvl="1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2pPr>
            <a:lvl3pPr lvl="2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3pPr>
            <a:lvl4pPr lvl="3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4pPr>
            <a:lvl5pPr lvl="4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5pPr>
            <a:lvl6pPr lvl="5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6pPr>
            <a:lvl7pPr lvl="6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7pPr>
            <a:lvl8pPr lvl="7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8pPr>
            <a:lvl9pPr lvl="8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9pPr>
          </a:lstStyle>
          <a:p>
            <a:r>
              <a:t>xx%</a:t>
            </a:r>
          </a:p>
        </p:txBody>
      </p:sp>
      <p:sp>
        <p:nvSpPr>
          <p:cNvPr id="108" name="Google Shape;108;p23"/>
          <p:cNvSpPr txBox="1">
            <a:spLocks noGrp="1"/>
          </p:cNvSpPr>
          <p:nvPr>
            <p:ph type="subTitle" idx="3"/>
          </p:nvPr>
        </p:nvSpPr>
        <p:spPr>
          <a:xfrm>
            <a:off x="7674246" y="4971950"/>
            <a:ext cx="3760800" cy="1036200"/>
          </a:xfrm>
          <a:prstGeom prst="rect">
            <a:avLst/>
          </a:prstGeom>
        </p:spPr>
        <p:txBody>
          <a:bodyPr spcFirstLastPara="1" wrap="square" lIns="182846" tIns="182846" rIns="182846" bIns="182846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9pPr>
          </a:lstStyle>
          <a:p>
            <a:endParaRPr/>
          </a:p>
        </p:txBody>
      </p:sp>
      <p:sp>
        <p:nvSpPr>
          <p:cNvPr id="109" name="Google Shape;109;p23"/>
          <p:cNvSpPr txBox="1">
            <a:spLocks noGrp="1"/>
          </p:cNvSpPr>
          <p:nvPr>
            <p:ph type="title" idx="4" hasCustomPrompt="1"/>
          </p:nvPr>
        </p:nvSpPr>
        <p:spPr>
          <a:xfrm>
            <a:off x="7674227" y="3442151"/>
            <a:ext cx="3760800" cy="1482000"/>
          </a:xfrm>
          <a:prstGeom prst="rect">
            <a:avLst/>
          </a:prstGeom>
        </p:spPr>
        <p:txBody>
          <a:bodyPr spcFirstLastPara="1" wrap="square" lIns="182846" tIns="182846" rIns="182846" bIns="182846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1pPr>
            <a:lvl2pPr lvl="1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2pPr>
            <a:lvl3pPr lvl="2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3pPr>
            <a:lvl4pPr lvl="3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4pPr>
            <a:lvl5pPr lvl="4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5pPr>
            <a:lvl6pPr lvl="5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6pPr>
            <a:lvl7pPr lvl="6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7pPr>
            <a:lvl8pPr lvl="7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8pPr>
            <a:lvl9pPr lvl="8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9pPr>
          </a:lstStyle>
          <a:p>
            <a:r>
              <a:t>xx%</a:t>
            </a:r>
          </a:p>
        </p:txBody>
      </p:sp>
      <p:sp>
        <p:nvSpPr>
          <p:cNvPr id="110" name="Google Shape;110;p23"/>
          <p:cNvSpPr txBox="1">
            <a:spLocks noGrp="1"/>
          </p:cNvSpPr>
          <p:nvPr>
            <p:ph type="subTitle" idx="5"/>
          </p:nvPr>
        </p:nvSpPr>
        <p:spPr>
          <a:xfrm>
            <a:off x="5067623" y="7914701"/>
            <a:ext cx="3760800" cy="1036200"/>
          </a:xfrm>
          <a:prstGeom prst="rect">
            <a:avLst/>
          </a:prstGeom>
        </p:spPr>
        <p:txBody>
          <a:bodyPr spcFirstLastPara="1" wrap="square" lIns="182846" tIns="182846" rIns="182846" bIns="182846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9pPr>
          </a:lstStyle>
          <a:p>
            <a:endParaRPr/>
          </a:p>
        </p:txBody>
      </p:sp>
      <p:sp>
        <p:nvSpPr>
          <p:cNvPr id="111" name="Google Shape;111;p23"/>
          <p:cNvSpPr txBox="1">
            <a:spLocks noGrp="1"/>
          </p:cNvSpPr>
          <p:nvPr>
            <p:ph type="title" idx="6" hasCustomPrompt="1"/>
          </p:nvPr>
        </p:nvSpPr>
        <p:spPr>
          <a:xfrm>
            <a:off x="5067576" y="6384900"/>
            <a:ext cx="3760800" cy="1482000"/>
          </a:xfrm>
          <a:prstGeom prst="rect">
            <a:avLst/>
          </a:prstGeom>
        </p:spPr>
        <p:txBody>
          <a:bodyPr spcFirstLastPara="1" wrap="square" lIns="182846" tIns="182846" rIns="182846" bIns="182846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1pPr>
            <a:lvl2pPr lvl="1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2pPr>
            <a:lvl3pPr lvl="2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3pPr>
            <a:lvl4pPr lvl="3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4pPr>
            <a:lvl5pPr lvl="4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5pPr>
            <a:lvl6pPr lvl="5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6pPr>
            <a:lvl7pPr lvl="6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7pPr>
            <a:lvl8pPr lvl="7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8pPr>
            <a:lvl9pPr lvl="8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24094280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2388083" y="2680630"/>
            <a:ext cx="6585134" cy="5496539"/>
          </a:xfrm>
          <a:custGeom>
            <a:avLst/>
            <a:gdLst>
              <a:gd name="connsiteX0" fmla="*/ 2092035 w 4390089"/>
              <a:gd name="connsiteY0" fmla="*/ 2508250 h 3664359"/>
              <a:gd name="connsiteX1" fmla="*/ 2618439 w 4390089"/>
              <a:gd name="connsiteY1" fmla="*/ 2866220 h 3664359"/>
              <a:gd name="connsiteX2" fmla="*/ 2546595 w 4390089"/>
              <a:gd name="connsiteY2" fmla="*/ 3400979 h 3664359"/>
              <a:gd name="connsiteX3" fmla="*/ 2075681 w 4390089"/>
              <a:gd name="connsiteY3" fmla="*/ 3664359 h 3664359"/>
              <a:gd name="connsiteX4" fmla="*/ 1549277 w 4390089"/>
              <a:gd name="connsiteY4" fmla="*/ 3306388 h 3664359"/>
              <a:gd name="connsiteX5" fmla="*/ 1621121 w 4390089"/>
              <a:gd name="connsiteY5" fmla="*/ 2771630 h 3664359"/>
              <a:gd name="connsiteX6" fmla="*/ 1033174 w 4390089"/>
              <a:gd name="connsiteY6" fmla="*/ 2398713 h 3664359"/>
              <a:gd name="connsiteX7" fmla="*/ 1559577 w 4390089"/>
              <a:gd name="connsiteY7" fmla="*/ 2756684 h 3664359"/>
              <a:gd name="connsiteX8" fmla="*/ 1487733 w 4390089"/>
              <a:gd name="connsiteY8" fmla="*/ 3291443 h 3664359"/>
              <a:gd name="connsiteX9" fmla="*/ 1016819 w 4390089"/>
              <a:gd name="connsiteY9" fmla="*/ 3554821 h 3664359"/>
              <a:gd name="connsiteX10" fmla="*/ 490417 w 4390089"/>
              <a:gd name="connsiteY10" fmla="*/ 3196852 h 3664359"/>
              <a:gd name="connsiteX11" fmla="*/ 562261 w 4390089"/>
              <a:gd name="connsiteY11" fmla="*/ 2662093 h 3664359"/>
              <a:gd name="connsiteX12" fmla="*/ 3723985 w 4390089"/>
              <a:gd name="connsiteY12" fmla="*/ 1798638 h 3664359"/>
              <a:gd name="connsiteX13" fmla="*/ 4250389 w 4390089"/>
              <a:gd name="connsiteY13" fmla="*/ 2156608 h 3664359"/>
              <a:gd name="connsiteX14" fmla="*/ 4178544 w 4390089"/>
              <a:gd name="connsiteY14" fmla="*/ 2691367 h 3664359"/>
              <a:gd name="connsiteX15" fmla="*/ 3707631 w 4390089"/>
              <a:gd name="connsiteY15" fmla="*/ 2954747 h 3664359"/>
              <a:gd name="connsiteX16" fmla="*/ 3181227 w 4390089"/>
              <a:gd name="connsiteY16" fmla="*/ 2596776 h 3664359"/>
              <a:gd name="connsiteX17" fmla="*/ 3253072 w 4390089"/>
              <a:gd name="connsiteY17" fmla="*/ 2062018 h 3664359"/>
              <a:gd name="connsiteX18" fmla="*/ 2666710 w 4390089"/>
              <a:gd name="connsiteY18" fmla="*/ 1663700 h 3664359"/>
              <a:gd name="connsiteX19" fmla="*/ 3193114 w 4390089"/>
              <a:gd name="connsiteY19" fmla="*/ 2021670 h 3664359"/>
              <a:gd name="connsiteX20" fmla="*/ 3121269 w 4390089"/>
              <a:gd name="connsiteY20" fmla="*/ 2556429 h 3664359"/>
              <a:gd name="connsiteX21" fmla="*/ 2650356 w 4390089"/>
              <a:gd name="connsiteY21" fmla="*/ 2819809 h 3664359"/>
              <a:gd name="connsiteX22" fmla="*/ 2123952 w 4390089"/>
              <a:gd name="connsiteY22" fmla="*/ 2461839 h 3664359"/>
              <a:gd name="connsiteX23" fmla="*/ 2195796 w 4390089"/>
              <a:gd name="connsiteY23" fmla="*/ 1927080 h 3664359"/>
              <a:gd name="connsiteX24" fmla="*/ 1601499 w 4390089"/>
              <a:gd name="connsiteY24" fmla="*/ 1541463 h 3664359"/>
              <a:gd name="connsiteX25" fmla="*/ 2127902 w 4390089"/>
              <a:gd name="connsiteY25" fmla="*/ 1899433 h 3664359"/>
              <a:gd name="connsiteX26" fmla="*/ 2056058 w 4390089"/>
              <a:gd name="connsiteY26" fmla="*/ 2434192 h 3664359"/>
              <a:gd name="connsiteX27" fmla="*/ 1585144 w 4390089"/>
              <a:gd name="connsiteY27" fmla="*/ 2697571 h 3664359"/>
              <a:gd name="connsiteX28" fmla="*/ 1058741 w 4390089"/>
              <a:gd name="connsiteY28" fmla="*/ 2339601 h 3664359"/>
              <a:gd name="connsiteX29" fmla="*/ 1130585 w 4390089"/>
              <a:gd name="connsiteY29" fmla="*/ 1804843 h 3664359"/>
              <a:gd name="connsiteX30" fmla="*/ 542757 w 4390089"/>
              <a:gd name="connsiteY30" fmla="*/ 1455282 h 3664359"/>
              <a:gd name="connsiteX31" fmla="*/ 1070506 w 4390089"/>
              <a:gd name="connsiteY31" fmla="*/ 1814165 h 3664359"/>
              <a:gd name="connsiteX32" fmla="*/ 998646 w 4390089"/>
              <a:gd name="connsiteY32" fmla="*/ 2348914 h 3664359"/>
              <a:gd name="connsiteX33" fmla="*/ 527747 w 4390089"/>
              <a:gd name="connsiteY33" fmla="*/ 2612304 h 3664359"/>
              <a:gd name="connsiteX34" fmla="*/ 0 w 4390089"/>
              <a:gd name="connsiteY34" fmla="*/ 2253419 h 3664359"/>
              <a:gd name="connsiteX35" fmla="*/ 71860 w 4390089"/>
              <a:gd name="connsiteY35" fmla="*/ 1718671 h 3664359"/>
              <a:gd name="connsiteX36" fmla="*/ 3260435 w 4390089"/>
              <a:gd name="connsiteY36" fmla="*/ 839788 h 3664359"/>
              <a:gd name="connsiteX37" fmla="*/ 3786839 w 4390089"/>
              <a:gd name="connsiteY37" fmla="*/ 1197759 h 3664359"/>
              <a:gd name="connsiteX38" fmla="*/ 3714995 w 4390089"/>
              <a:gd name="connsiteY38" fmla="*/ 1732517 h 3664359"/>
              <a:gd name="connsiteX39" fmla="*/ 3244081 w 4390089"/>
              <a:gd name="connsiteY39" fmla="*/ 1995897 h 3664359"/>
              <a:gd name="connsiteX40" fmla="*/ 2717677 w 4390089"/>
              <a:gd name="connsiteY40" fmla="*/ 1637926 h 3664359"/>
              <a:gd name="connsiteX41" fmla="*/ 2789522 w 4390089"/>
              <a:gd name="connsiteY41" fmla="*/ 1103168 h 3664359"/>
              <a:gd name="connsiteX42" fmla="*/ 2212684 w 4390089"/>
              <a:gd name="connsiteY42" fmla="*/ 714375 h 3664359"/>
              <a:gd name="connsiteX43" fmla="*/ 2739089 w 4390089"/>
              <a:gd name="connsiteY43" fmla="*/ 1072345 h 3664359"/>
              <a:gd name="connsiteX44" fmla="*/ 2667244 w 4390089"/>
              <a:gd name="connsiteY44" fmla="*/ 1607104 h 3664359"/>
              <a:gd name="connsiteX45" fmla="*/ 2196332 w 4390089"/>
              <a:gd name="connsiteY45" fmla="*/ 1870484 h 3664359"/>
              <a:gd name="connsiteX46" fmla="*/ 1669927 w 4390089"/>
              <a:gd name="connsiteY46" fmla="*/ 1512513 h 3664359"/>
              <a:gd name="connsiteX47" fmla="*/ 1741771 w 4390089"/>
              <a:gd name="connsiteY47" fmla="*/ 977754 h 3664359"/>
              <a:gd name="connsiteX48" fmla="*/ 3863685 w 4390089"/>
              <a:gd name="connsiteY48" fmla="*/ 0 h 3664359"/>
              <a:gd name="connsiteX49" fmla="*/ 4390089 w 4390089"/>
              <a:gd name="connsiteY49" fmla="*/ 357970 h 3664359"/>
              <a:gd name="connsiteX50" fmla="*/ 4318245 w 4390089"/>
              <a:gd name="connsiteY50" fmla="*/ 892729 h 3664359"/>
              <a:gd name="connsiteX51" fmla="*/ 3847331 w 4390089"/>
              <a:gd name="connsiteY51" fmla="*/ 1156109 h 3664359"/>
              <a:gd name="connsiteX52" fmla="*/ 3320927 w 4390089"/>
              <a:gd name="connsiteY52" fmla="*/ 798138 h 3664359"/>
              <a:gd name="connsiteX53" fmla="*/ 3392771 w 4390089"/>
              <a:gd name="connsiteY53" fmla="*/ 263380 h 3664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4390089" h="3664359">
                <a:moveTo>
                  <a:pt x="2092035" y="2508250"/>
                </a:moveTo>
                <a:lnTo>
                  <a:pt x="2618439" y="2866220"/>
                </a:lnTo>
                <a:lnTo>
                  <a:pt x="2546595" y="3400979"/>
                </a:lnTo>
                <a:lnTo>
                  <a:pt x="2075681" y="3664359"/>
                </a:lnTo>
                <a:lnTo>
                  <a:pt x="1549277" y="3306388"/>
                </a:lnTo>
                <a:lnTo>
                  <a:pt x="1621121" y="2771630"/>
                </a:lnTo>
                <a:close/>
                <a:moveTo>
                  <a:pt x="1033174" y="2398713"/>
                </a:moveTo>
                <a:lnTo>
                  <a:pt x="1559577" y="2756684"/>
                </a:lnTo>
                <a:lnTo>
                  <a:pt x="1487733" y="3291443"/>
                </a:lnTo>
                <a:lnTo>
                  <a:pt x="1016819" y="3554821"/>
                </a:lnTo>
                <a:lnTo>
                  <a:pt x="490417" y="3196852"/>
                </a:lnTo>
                <a:lnTo>
                  <a:pt x="562261" y="2662093"/>
                </a:lnTo>
                <a:close/>
                <a:moveTo>
                  <a:pt x="3723985" y="1798638"/>
                </a:moveTo>
                <a:lnTo>
                  <a:pt x="4250389" y="2156608"/>
                </a:lnTo>
                <a:lnTo>
                  <a:pt x="4178544" y="2691367"/>
                </a:lnTo>
                <a:lnTo>
                  <a:pt x="3707631" y="2954747"/>
                </a:lnTo>
                <a:lnTo>
                  <a:pt x="3181227" y="2596776"/>
                </a:lnTo>
                <a:lnTo>
                  <a:pt x="3253072" y="2062018"/>
                </a:lnTo>
                <a:close/>
                <a:moveTo>
                  <a:pt x="2666710" y="1663700"/>
                </a:moveTo>
                <a:lnTo>
                  <a:pt x="3193114" y="2021670"/>
                </a:lnTo>
                <a:lnTo>
                  <a:pt x="3121269" y="2556429"/>
                </a:lnTo>
                <a:lnTo>
                  <a:pt x="2650356" y="2819809"/>
                </a:lnTo>
                <a:lnTo>
                  <a:pt x="2123952" y="2461839"/>
                </a:lnTo>
                <a:lnTo>
                  <a:pt x="2195796" y="1927080"/>
                </a:lnTo>
                <a:close/>
                <a:moveTo>
                  <a:pt x="1601499" y="1541463"/>
                </a:moveTo>
                <a:lnTo>
                  <a:pt x="2127902" y="1899433"/>
                </a:lnTo>
                <a:lnTo>
                  <a:pt x="2056058" y="2434192"/>
                </a:lnTo>
                <a:lnTo>
                  <a:pt x="1585144" y="2697571"/>
                </a:lnTo>
                <a:lnTo>
                  <a:pt x="1058741" y="2339601"/>
                </a:lnTo>
                <a:lnTo>
                  <a:pt x="1130585" y="1804843"/>
                </a:lnTo>
                <a:close/>
                <a:moveTo>
                  <a:pt x="542757" y="1455282"/>
                </a:moveTo>
                <a:lnTo>
                  <a:pt x="1070506" y="1814165"/>
                </a:lnTo>
                <a:lnTo>
                  <a:pt x="998646" y="2348914"/>
                </a:lnTo>
                <a:lnTo>
                  <a:pt x="527747" y="2612304"/>
                </a:lnTo>
                <a:lnTo>
                  <a:pt x="0" y="2253419"/>
                </a:lnTo>
                <a:lnTo>
                  <a:pt x="71860" y="1718671"/>
                </a:lnTo>
                <a:close/>
                <a:moveTo>
                  <a:pt x="3260435" y="839788"/>
                </a:moveTo>
                <a:lnTo>
                  <a:pt x="3786839" y="1197759"/>
                </a:lnTo>
                <a:lnTo>
                  <a:pt x="3714995" y="1732517"/>
                </a:lnTo>
                <a:lnTo>
                  <a:pt x="3244081" y="1995897"/>
                </a:lnTo>
                <a:lnTo>
                  <a:pt x="2717677" y="1637926"/>
                </a:lnTo>
                <a:lnTo>
                  <a:pt x="2789522" y="1103168"/>
                </a:lnTo>
                <a:close/>
                <a:moveTo>
                  <a:pt x="2212684" y="714375"/>
                </a:moveTo>
                <a:lnTo>
                  <a:pt x="2739089" y="1072345"/>
                </a:lnTo>
                <a:lnTo>
                  <a:pt x="2667244" y="1607104"/>
                </a:lnTo>
                <a:lnTo>
                  <a:pt x="2196332" y="1870484"/>
                </a:lnTo>
                <a:lnTo>
                  <a:pt x="1669927" y="1512513"/>
                </a:lnTo>
                <a:lnTo>
                  <a:pt x="1741771" y="977754"/>
                </a:lnTo>
                <a:close/>
                <a:moveTo>
                  <a:pt x="3863685" y="0"/>
                </a:moveTo>
                <a:lnTo>
                  <a:pt x="4390089" y="357970"/>
                </a:lnTo>
                <a:lnTo>
                  <a:pt x="4318245" y="892729"/>
                </a:lnTo>
                <a:lnTo>
                  <a:pt x="3847331" y="1156109"/>
                </a:lnTo>
                <a:lnTo>
                  <a:pt x="3320927" y="798138"/>
                </a:lnTo>
                <a:lnTo>
                  <a:pt x="3392771" y="26338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259637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495299" y="-374899"/>
            <a:ext cx="19472909" cy="11040260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300350" y="930014"/>
            <a:ext cx="4073700" cy="1692084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2525100" y="930014"/>
            <a:ext cx="4073700" cy="1692084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769775" y="269801"/>
            <a:ext cx="16748453" cy="974744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3844800" y="7077260"/>
            <a:ext cx="4280400" cy="976800"/>
          </a:xfrm>
          <a:prstGeom prst="rect">
            <a:avLst/>
          </a:prstGeom>
        </p:spPr>
        <p:txBody>
          <a:bodyPr spcFirstLastPara="1" wrap="square" lIns="137138" tIns="137138" rIns="137138" bIns="137138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32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4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4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4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4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4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4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4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4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3844800" y="2538974"/>
            <a:ext cx="6879000" cy="4378200"/>
          </a:xfrm>
          <a:prstGeom prst="rect">
            <a:avLst/>
          </a:prstGeom>
        </p:spPr>
        <p:txBody>
          <a:bodyPr spcFirstLastPara="1" wrap="square" lIns="137138" tIns="137138" rIns="137138" bIns="137138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48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48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48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48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48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48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48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48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48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253393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2">
            <a:alphaModFix amt="25000"/>
            <a:lum/>
          </a:blip>
          <a:srcRect/>
          <a:stretch>
            <a:fillRect t="-12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60" r:id="rId8"/>
    <p:sldLayoutId id="2147483656" r:id="rId9"/>
    <p:sldLayoutId id="2147483657" r:id="rId10"/>
    <p:sldLayoutId id="2147483658" r:id="rId11"/>
    <p:sldLayoutId id="2147483659" r:id="rId12"/>
    <p:sldLayoutId id="2147483664" r:id="rId13"/>
    <p:sldLayoutId id="2147483665" r:id="rId14"/>
    <p:sldLayoutId id="2147483683" r:id="rId15"/>
    <p:sldLayoutId id="2147483701" r:id="rId16"/>
    <p:sldLayoutId id="2147483702" r:id="rId17"/>
    <p:sldLayoutId id="2147483703" r:id="rId18"/>
    <p:sldLayoutId id="2147483704" r:id="rId19"/>
    <p:sldLayoutId id="2147483706" r:id="rId20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tags" Target="../tags/tag9.xml"/><Relationship Id="rId13" Type="http://schemas.openxmlformats.org/officeDocument/2006/relationships/image" Target="../media/image8.png"/><Relationship Id="rId3" Type="http://schemas.openxmlformats.org/officeDocument/2006/relationships/tags" Target="../tags/tag4.xml"/><Relationship Id="rId7" Type="http://schemas.openxmlformats.org/officeDocument/2006/relationships/tags" Target="../tags/tag8.xml"/><Relationship Id="rId12" Type="http://schemas.openxmlformats.org/officeDocument/2006/relationships/image" Target="../media/image7.jpe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tags" Target="../tags/tag7.xml"/><Relationship Id="rId11" Type="http://schemas.openxmlformats.org/officeDocument/2006/relationships/image" Target="../media/image6.png"/><Relationship Id="rId5" Type="http://schemas.openxmlformats.org/officeDocument/2006/relationships/tags" Target="../tags/tag6.xml"/><Relationship Id="rId15" Type="http://schemas.openxmlformats.org/officeDocument/2006/relationships/image" Target="../media/image10.png"/><Relationship Id="rId10" Type="http://schemas.openxmlformats.org/officeDocument/2006/relationships/notesSlide" Target="../notesSlides/notesSlide1.xml"/><Relationship Id="rId4" Type="http://schemas.openxmlformats.org/officeDocument/2006/relationships/tags" Target="../tags/tag5.xml"/><Relationship Id="rId9" Type="http://schemas.openxmlformats.org/officeDocument/2006/relationships/slideLayout" Target="../slideLayouts/slideLayout19.xml"/><Relationship Id="rId1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gif"/><Relationship Id="rId13" Type="http://schemas.openxmlformats.org/officeDocument/2006/relationships/image" Target="../media/image73.gif"/><Relationship Id="rId3" Type="http://schemas.openxmlformats.org/officeDocument/2006/relationships/audio" Target="../media/audio2.wav"/><Relationship Id="rId7" Type="http://schemas.openxmlformats.org/officeDocument/2006/relationships/image" Target="../media/image4.png"/><Relationship Id="rId12" Type="http://schemas.openxmlformats.org/officeDocument/2006/relationships/image" Target="../media/image72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8.png"/><Relationship Id="rId11" Type="http://schemas.microsoft.com/office/2007/relationships/hdphoto" Target="../media/hdphoto7.wdp"/><Relationship Id="rId5" Type="http://schemas.openxmlformats.org/officeDocument/2006/relationships/image" Target="../media/image67.png"/><Relationship Id="rId15" Type="http://schemas.openxmlformats.org/officeDocument/2006/relationships/image" Target="../media/image75.gif"/><Relationship Id="rId10" Type="http://schemas.openxmlformats.org/officeDocument/2006/relationships/image" Target="../media/image71.png"/><Relationship Id="rId4" Type="http://schemas.openxmlformats.org/officeDocument/2006/relationships/image" Target="../media/image66.png"/><Relationship Id="rId9" Type="http://schemas.openxmlformats.org/officeDocument/2006/relationships/image" Target="../media/image70.gif"/><Relationship Id="rId14" Type="http://schemas.openxmlformats.org/officeDocument/2006/relationships/image" Target="../media/image74.gi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13" Type="http://schemas.microsoft.com/office/2007/relationships/hdphoto" Target="../media/hdphoto9.wdp"/><Relationship Id="rId18" Type="http://schemas.openxmlformats.org/officeDocument/2006/relationships/image" Target="../media/image84.gif"/><Relationship Id="rId3" Type="http://schemas.openxmlformats.org/officeDocument/2006/relationships/audio" Target="../media/audio4.wav"/><Relationship Id="rId7" Type="http://schemas.openxmlformats.org/officeDocument/2006/relationships/image" Target="../media/image77.tmp"/><Relationship Id="rId12" Type="http://schemas.openxmlformats.org/officeDocument/2006/relationships/image" Target="../media/image80.png"/><Relationship Id="rId17" Type="http://schemas.openxmlformats.org/officeDocument/2006/relationships/image" Target="../media/image83.gif"/><Relationship Id="rId2" Type="http://schemas.openxmlformats.org/officeDocument/2006/relationships/audio" Target="../media/audio3.wav"/><Relationship Id="rId16" Type="http://schemas.openxmlformats.org/officeDocument/2006/relationships/image" Target="../media/image82.gif"/><Relationship Id="rId20" Type="http://schemas.openxmlformats.org/officeDocument/2006/relationships/image" Target="../media/image86.gif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6.gif"/><Relationship Id="rId11" Type="http://schemas.microsoft.com/office/2007/relationships/hdphoto" Target="../media/hdphoto8.wdp"/><Relationship Id="rId5" Type="http://schemas.openxmlformats.org/officeDocument/2006/relationships/audio" Target="../media/audio6.wav"/><Relationship Id="rId15" Type="http://schemas.microsoft.com/office/2007/relationships/hdphoto" Target="../media/hdphoto10.wdp"/><Relationship Id="rId10" Type="http://schemas.openxmlformats.org/officeDocument/2006/relationships/image" Target="../media/image79.png"/><Relationship Id="rId19" Type="http://schemas.openxmlformats.org/officeDocument/2006/relationships/image" Target="../media/image85.jpeg"/><Relationship Id="rId4" Type="http://schemas.openxmlformats.org/officeDocument/2006/relationships/audio" Target="../media/audio5.wav"/><Relationship Id="rId9" Type="http://schemas.openxmlformats.org/officeDocument/2006/relationships/image" Target="../media/image2.svg"/><Relationship Id="rId14" Type="http://schemas.openxmlformats.org/officeDocument/2006/relationships/image" Target="../media/image81.png"/></Relationships>
</file>

<file path=ppt/slides/_rels/slide12.xml.rels><?xml version="1.0" encoding="UTF-8" standalone="yes"?>
<Relationships xmlns="http://schemas.openxmlformats.org/package/2006/relationships"><Relationship Id="rId13" Type="http://schemas.microsoft.com/office/2007/relationships/hdphoto" Target="../media/hdphoto11.wdp"/><Relationship Id="rId3" Type="http://schemas.openxmlformats.org/officeDocument/2006/relationships/audio" Target="../media/audio1.wav"/><Relationship Id="rId7" Type="http://schemas.openxmlformats.org/officeDocument/2006/relationships/image" Target="../media/image78.png"/><Relationship Id="rId12" Type="http://schemas.openxmlformats.org/officeDocument/2006/relationships/image" Target="../media/image90.png"/><Relationship Id="rId17" Type="http://schemas.openxmlformats.org/officeDocument/2006/relationships/image" Target="../media/image92.gif"/><Relationship Id="rId2" Type="http://schemas.openxmlformats.org/officeDocument/2006/relationships/audio" Target="../media/audio7.wav"/><Relationship Id="rId16" Type="http://schemas.openxmlformats.org/officeDocument/2006/relationships/image" Target="../media/image82.gif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7.gif"/><Relationship Id="rId11" Type="http://schemas.openxmlformats.org/officeDocument/2006/relationships/image" Target="../media/image89.png"/><Relationship Id="rId5" Type="http://schemas.openxmlformats.org/officeDocument/2006/relationships/audio" Target="../media/audio8.wav"/><Relationship Id="rId15" Type="http://schemas.microsoft.com/office/2007/relationships/hdphoto" Target="../media/hdphoto12.wdp"/><Relationship Id="rId10" Type="http://schemas.openxmlformats.org/officeDocument/2006/relationships/image" Target="../media/image88.tmp"/><Relationship Id="rId4" Type="http://schemas.openxmlformats.org/officeDocument/2006/relationships/audio" Target="../media/audio4.wav"/><Relationship Id="rId9" Type="http://schemas.openxmlformats.org/officeDocument/2006/relationships/image" Target="../media/image2.svg"/><Relationship Id="rId14" Type="http://schemas.openxmlformats.org/officeDocument/2006/relationships/image" Target="../media/image91.png"/></Relationships>
</file>

<file path=ppt/slides/_rels/slide1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91.png"/><Relationship Id="rId3" Type="http://schemas.openxmlformats.org/officeDocument/2006/relationships/audio" Target="../media/audio1.wav"/><Relationship Id="rId12" Type="http://schemas.microsoft.com/office/2007/relationships/hdphoto" Target="../media/hdphoto8.wdp"/><Relationship Id="rId17" Type="http://schemas.openxmlformats.org/officeDocument/2006/relationships/image" Target="../media/image94.gif"/><Relationship Id="rId2" Type="http://schemas.openxmlformats.org/officeDocument/2006/relationships/audio" Target="../media/audio9.wav"/><Relationship Id="rId16" Type="http://schemas.openxmlformats.org/officeDocument/2006/relationships/image" Target="../media/image93.gif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8.png"/><Relationship Id="rId11" Type="http://schemas.openxmlformats.org/officeDocument/2006/relationships/image" Target="../media/image79.png"/><Relationship Id="rId5" Type="http://schemas.openxmlformats.org/officeDocument/2006/relationships/audio" Target="../media/audio6.wav"/><Relationship Id="rId15" Type="http://schemas.openxmlformats.org/officeDocument/2006/relationships/image" Target="../media/image82.gif"/><Relationship Id="rId10" Type="http://schemas.openxmlformats.org/officeDocument/2006/relationships/image" Target="../media/image88.tmp"/><Relationship Id="rId4" Type="http://schemas.openxmlformats.org/officeDocument/2006/relationships/audio" Target="../media/audio4.wav"/><Relationship Id="rId9" Type="http://schemas.openxmlformats.org/officeDocument/2006/relationships/image" Target="../media/image2.svg"/><Relationship Id="rId14" Type="http://schemas.microsoft.com/office/2007/relationships/hdphoto" Target="../media/hdphoto12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13" Type="http://schemas.openxmlformats.org/officeDocument/2006/relationships/image" Target="../media/image100.png"/><Relationship Id="rId18" Type="http://schemas.openxmlformats.org/officeDocument/2006/relationships/image" Target="../media/image103.png"/><Relationship Id="rId3" Type="http://schemas.openxmlformats.org/officeDocument/2006/relationships/slideLayout" Target="../slideLayouts/slideLayout14.xml"/><Relationship Id="rId21" Type="http://schemas.openxmlformats.org/officeDocument/2006/relationships/hyperlink" Target="https://www.youtube.com/playlist?list=PLyoodbH_5mVIlRVJAJof8blvnTy0aF9Rr" TargetMode="External"/><Relationship Id="rId12" Type="http://schemas.openxmlformats.org/officeDocument/2006/relationships/image" Target="../media/image99.png"/><Relationship Id="rId17" Type="http://schemas.microsoft.com/office/2007/relationships/hdphoto" Target="../media/hdphoto13.wdp"/><Relationship Id="rId2" Type="http://schemas.openxmlformats.org/officeDocument/2006/relationships/video" Target="../media/media3.mp4"/><Relationship Id="rId16" Type="http://schemas.openxmlformats.org/officeDocument/2006/relationships/image" Target="../media/image102.png"/><Relationship Id="rId20" Type="http://schemas.openxmlformats.org/officeDocument/2006/relationships/image" Target="../media/image105.png"/><Relationship Id="rId1" Type="http://schemas.microsoft.com/office/2007/relationships/media" Target="../media/media3.mp4"/><Relationship Id="rId11" Type="http://schemas.openxmlformats.org/officeDocument/2006/relationships/image" Target="../media/image98.png"/><Relationship Id="rId5" Type="http://schemas.openxmlformats.org/officeDocument/2006/relationships/image" Target="../media/image95.png"/><Relationship Id="rId15" Type="http://schemas.openxmlformats.org/officeDocument/2006/relationships/image" Target="../media/image13.png"/><Relationship Id="rId10" Type="http://schemas.openxmlformats.org/officeDocument/2006/relationships/image" Target="../media/image97.jpeg"/><Relationship Id="rId19" Type="http://schemas.openxmlformats.org/officeDocument/2006/relationships/image" Target="../media/image104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96.jpeg"/><Relationship Id="rId14" Type="http://schemas.openxmlformats.org/officeDocument/2006/relationships/image" Target="../media/image101.png"/><Relationship Id="rId22" Type="http://schemas.openxmlformats.org/officeDocument/2006/relationships/image" Target="../media/image10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9.gif"/><Relationship Id="rId5" Type="http://schemas.openxmlformats.org/officeDocument/2006/relationships/image" Target="../media/image108.png"/><Relationship Id="rId4" Type="http://schemas.openxmlformats.org/officeDocument/2006/relationships/image" Target="../media/image61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gif"/><Relationship Id="rId3" Type="http://schemas.openxmlformats.org/officeDocument/2006/relationships/image" Target="../media/image110.png"/><Relationship Id="rId7" Type="http://schemas.openxmlformats.org/officeDocument/2006/relationships/image" Target="../media/image114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3.gif"/><Relationship Id="rId5" Type="http://schemas.openxmlformats.org/officeDocument/2006/relationships/image" Target="../media/image112.gif"/><Relationship Id="rId4" Type="http://schemas.openxmlformats.org/officeDocument/2006/relationships/image" Target="../media/image111.jpg"/><Relationship Id="rId9" Type="http://schemas.openxmlformats.org/officeDocument/2006/relationships/image" Target="../media/image116.gif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14.wdp"/><Relationship Id="rId3" Type="http://schemas.openxmlformats.org/officeDocument/2006/relationships/image" Target="../media/image117.png"/><Relationship Id="rId7" Type="http://schemas.openxmlformats.org/officeDocument/2006/relationships/image" Target="../media/image120.png"/><Relationship Id="rId12" Type="http://schemas.openxmlformats.org/officeDocument/2006/relationships/image" Target="../media/image123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19.png"/><Relationship Id="rId11" Type="http://schemas.openxmlformats.org/officeDocument/2006/relationships/image" Target="../media/image122.gif"/><Relationship Id="rId5" Type="http://schemas.openxmlformats.org/officeDocument/2006/relationships/image" Target="../media/image118.gif"/><Relationship Id="rId10" Type="http://schemas.openxmlformats.org/officeDocument/2006/relationships/image" Target="../media/image11.gif"/><Relationship Id="rId4" Type="http://schemas.openxmlformats.org/officeDocument/2006/relationships/image" Target="../media/image15.png"/><Relationship Id="rId9" Type="http://schemas.openxmlformats.org/officeDocument/2006/relationships/image" Target="../media/image12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3" Type="http://schemas.openxmlformats.org/officeDocument/2006/relationships/image" Target="../media/image11.gif"/><Relationship Id="rId7" Type="http://schemas.openxmlformats.org/officeDocument/2006/relationships/image" Target="../media/image15.png"/><Relationship Id="rId12" Type="http://schemas.openxmlformats.org/officeDocument/2006/relationships/image" Target="../media/image20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4.jpe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5" Type="http://schemas.openxmlformats.org/officeDocument/2006/relationships/image" Target="../media/image2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Relationship Id="rId14" Type="http://schemas.openxmlformats.org/officeDocument/2006/relationships/image" Target="../media/image22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27.png"/><Relationship Id="rId12" Type="http://schemas.openxmlformats.org/officeDocument/2006/relationships/image" Target="../media/image3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6.png"/><Relationship Id="rId11" Type="http://schemas.openxmlformats.org/officeDocument/2006/relationships/image" Target="../media/image31.gif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38.png"/><Relationship Id="rId18" Type="http://schemas.openxmlformats.org/officeDocument/2006/relationships/image" Target="../media/image41.gif"/><Relationship Id="rId26" Type="http://schemas.openxmlformats.org/officeDocument/2006/relationships/image" Target="../media/image49.png"/><Relationship Id="rId3" Type="http://schemas.openxmlformats.org/officeDocument/2006/relationships/slideLayout" Target="../slideLayouts/slideLayout14.xml"/><Relationship Id="rId21" Type="http://schemas.openxmlformats.org/officeDocument/2006/relationships/image" Target="../media/image44.jpeg"/><Relationship Id="rId7" Type="http://schemas.openxmlformats.org/officeDocument/2006/relationships/image" Target="../media/image35.png"/><Relationship Id="rId12" Type="http://schemas.microsoft.com/office/2007/relationships/hdphoto" Target="../media/hdphoto4.wdp"/><Relationship Id="rId17" Type="http://schemas.openxmlformats.org/officeDocument/2006/relationships/image" Target="../media/image40.png"/><Relationship Id="rId25" Type="http://schemas.openxmlformats.org/officeDocument/2006/relationships/image" Target="../media/image48.png"/><Relationship Id="rId2" Type="http://schemas.openxmlformats.org/officeDocument/2006/relationships/audio" Target="../media/media2.mp3"/><Relationship Id="rId16" Type="http://schemas.openxmlformats.org/officeDocument/2006/relationships/image" Target="../media/image4.svg"/><Relationship Id="rId20" Type="http://schemas.openxmlformats.org/officeDocument/2006/relationships/image" Target="../media/image43.jpeg"/><Relationship Id="rId29" Type="http://schemas.openxmlformats.org/officeDocument/2006/relationships/image" Target="../media/image52.png"/><Relationship Id="rId1" Type="http://schemas.microsoft.com/office/2007/relationships/media" Target="../media/media2.mp3"/><Relationship Id="rId6" Type="http://schemas.openxmlformats.org/officeDocument/2006/relationships/image" Target="../media/image34.png"/><Relationship Id="rId11" Type="http://schemas.openxmlformats.org/officeDocument/2006/relationships/image" Target="../media/image37.png"/><Relationship Id="rId24" Type="http://schemas.openxmlformats.org/officeDocument/2006/relationships/image" Target="../media/image47.png"/><Relationship Id="rId32" Type="http://schemas.openxmlformats.org/officeDocument/2006/relationships/image" Target="../media/image32.png"/><Relationship Id="rId5" Type="http://schemas.microsoft.com/office/2007/relationships/hdphoto" Target="../media/hdphoto1.wdp"/><Relationship Id="rId15" Type="http://schemas.openxmlformats.org/officeDocument/2006/relationships/image" Target="../media/image39.png"/><Relationship Id="rId23" Type="http://schemas.openxmlformats.org/officeDocument/2006/relationships/image" Target="../media/image46.jpeg"/><Relationship Id="rId28" Type="http://schemas.openxmlformats.org/officeDocument/2006/relationships/image" Target="../media/image51.png"/><Relationship Id="rId10" Type="http://schemas.microsoft.com/office/2007/relationships/hdphoto" Target="../media/hdphoto3.wdp"/><Relationship Id="rId19" Type="http://schemas.openxmlformats.org/officeDocument/2006/relationships/image" Target="../media/image42.gif"/><Relationship Id="rId31" Type="http://schemas.openxmlformats.org/officeDocument/2006/relationships/image" Target="../media/image54.gif"/><Relationship Id="rId4" Type="http://schemas.openxmlformats.org/officeDocument/2006/relationships/image" Target="../media/image33.jpeg"/><Relationship Id="rId9" Type="http://schemas.openxmlformats.org/officeDocument/2006/relationships/image" Target="../media/image36.png"/><Relationship Id="rId14" Type="http://schemas.microsoft.com/office/2007/relationships/hdphoto" Target="../media/hdphoto5.wdp"/><Relationship Id="rId22" Type="http://schemas.openxmlformats.org/officeDocument/2006/relationships/image" Target="../media/image45.png"/><Relationship Id="rId27" Type="http://schemas.openxmlformats.org/officeDocument/2006/relationships/image" Target="../media/image50.jpeg"/><Relationship Id="rId30" Type="http://schemas.openxmlformats.org/officeDocument/2006/relationships/image" Target="../media/image53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tags" Target="../tags/tag17.xml"/><Relationship Id="rId13" Type="http://schemas.openxmlformats.org/officeDocument/2006/relationships/tags" Target="../tags/tag22.xml"/><Relationship Id="rId3" Type="http://schemas.openxmlformats.org/officeDocument/2006/relationships/tags" Target="../tags/tag12.xml"/><Relationship Id="rId7" Type="http://schemas.openxmlformats.org/officeDocument/2006/relationships/tags" Target="../tags/tag16.xml"/><Relationship Id="rId12" Type="http://schemas.openxmlformats.org/officeDocument/2006/relationships/tags" Target="../tags/tag21.xml"/><Relationship Id="rId17" Type="http://schemas.openxmlformats.org/officeDocument/2006/relationships/image" Target="../media/image56.png"/><Relationship Id="rId2" Type="http://schemas.openxmlformats.org/officeDocument/2006/relationships/tags" Target="../tags/tag11.xml"/><Relationship Id="rId16" Type="http://schemas.openxmlformats.org/officeDocument/2006/relationships/image" Target="../media/image55.gif"/><Relationship Id="rId1" Type="http://schemas.openxmlformats.org/officeDocument/2006/relationships/tags" Target="../tags/tag10.xml"/><Relationship Id="rId6" Type="http://schemas.openxmlformats.org/officeDocument/2006/relationships/tags" Target="../tags/tag15.xml"/><Relationship Id="rId11" Type="http://schemas.openxmlformats.org/officeDocument/2006/relationships/tags" Target="../tags/tag20.xml"/><Relationship Id="rId5" Type="http://schemas.openxmlformats.org/officeDocument/2006/relationships/tags" Target="../tags/tag14.xml"/><Relationship Id="rId15" Type="http://schemas.openxmlformats.org/officeDocument/2006/relationships/notesSlide" Target="../notesSlides/notesSlide3.xml"/><Relationship Id="rId10" Type="http://schemas.openxmlformats.org/officeDocument/2006/relationships/tags" Target="../tags/tag19.xml"/><Relationship Id="rId4" Type="http://schemas.openxmlformats.org/officeDocument/2006/relationships/tags" Target="../tags/tag13.xml"/><Relationship Id="rId9" Type="http://schemas.openxmlformats.org/officeDocument/2006/relationships/tags" Target="../tags/tag18.xml"/><Relationship Id="rId14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2.gif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tags" Target="../tags/tag30.xml"/><Relationship Id="rId13" Type="http://schemas.openxmlformats.org/officeDocument/2006/relationships/slideLayout" Target="../slideLayouts/slideLayout20.xml"/><Relationship Id="rId3" Type="http://schemas.openxmlformats.org/officeDocument/2006/relationships/tags" Target="../tags/tag25.xml"/><Relationship Id="rId7" Type="http://schemas.openxmlformats.org/officeDocument/2006/relationships/tags" Target="../tags/tag29.xml"/><Relationship Id="rId12" Type="http://schemas.openxmlformats.org/officeDocument/2006/relationships/tags" Target="../tags/tag34.xml"/><Relationship Id="rId17" Type="http://schemas.openxmlformats.org/officeDocument/2006/relationships/image" Target="../media/image62.png"/><Relationship Id="rId2" Type="http://schemas.openxmlformats.org/officeDocument/2006/relationships/tags" Target="../tags/tag24.xml"/><Relationship Id="rId16" Type="http://schemas.openxmlformats.org/officeDocument/2006/relationships/image" Target="../media/image56.png"/><Relationship Id="rId1" Type="http://schemas.openxmlformats.org/officeDocument/2006/relationships/tags" Target="../tags/tag23.xml"/><Relationship Id="rId6" Type="http://schemas.openxmlformats.org/officeDocument/2006/relationships/tags" Target="../tags/tag28.xml"/><Relationship Id="rId11" Type="http://schemas.openxmlformats.org/officeDocument/2006/relationships/tags" Target="../tags/tag33.xml"/><Relationship Id="rId5" Type="http://schemas.openxmlformats.org/officeDocument/2006/relationships/tags" Target="../tags/tag27.xml"/><Relationship Id="rId15" Type="http://schemas.openxmlformats.org/officeDocument/2006/relationships/image" Target="../media/image61.jpeg"/><Relationship Id="rId10" Type="http://schemas.openxmlformats.org/officeDocument/2006/relationships/tags" Target="../tags/tag32.xml"/><Relationship Id="rId4" Type="http://schemas.openxmlformats.org/officeDocument/2006/relationships/tags" Target="../tags/tag26.xml"/><Relationship Id="rId9" Type="http://schemas.openxmlformats.org/officeDocument/2006/relationships/tags" Target="../tags/tag31.xml"/><Relationship Id="rId14" Type="http://schemas.openxmlformats.org/officeDocument/2006/relationships/notesSlide" Target="../notesSlides/notesSlide5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7" Type="http://schemas.openxmlformats.org/officeDocument/2006/relationships/image" Target="../media/image65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64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Title 1">
            <a:extLst>
              <a:ext uri="{FF2B5EF4-FFF2-40B4-BE49-F238E27FC236}">
                <a16:creationId xmlns="" xmlns:a16="http://schemas.microsoft.com/office/drawing/2014/main" xmlns:lc="http://schemas.openxmlformats.org/drawingml/2006/lockedCanvas" id="{9B39AC97-260C-4A20-9514-DDCB906C251B}"/>
              </a:ext>
            </a:extLst>
          </p:cNvPr>
          <p:cNvSpPr>
            <a:spLocks noGrp="1"/>
          </p:cNvSpPr>
          <p:nvPr/>
        </p:nvSpPr>
        <p:spPr>
          <a:xfrm>
            <a:off x="888477" y="1409700"/>
            <a:ext cx="16408923" cy="7563072"/>
          </a:xfrm>
          <a:custGeom>
            <a:avLst/>
            <a:gdLst>
              <a:gd name="connsiteX0" fmla="*/ 0 w 9144000"/>
              <a:gd name="connsiteY0" fmla="*/ 0 h 3065407"/>
              <a:gd name="connsiteX1" fmla="*/ 9144000 w 9144000"/>
              <a:gd name="connsiteY1" fmla="*/ 0 h 3065407"/>
              <a:gd name="connsiteX2" fmla="*/ 9144000 w 9144000"/>
              <a:gd name="connsiteY2" fmla="*/ 3065407 h 3065407"/>
              <a:gd name="connsiteX3" fmla="*/ 0 w 9144000"/>
              <a:gd name="connsiteY3" fmla="*/ 3065407 h 3065407"/>
              <a:gd name="connsiteX4" fmla="*/ 0 w 9144000"/>
              <a:gd name="connsiteY4" fmla="*/ 0 h 3065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4000" h="3065407" fill="none" extrusionOk="0">
                <a:moveTo>
                  <a:pt x="0" y="0"/>
                </a:moveTo>
                <a:cubicBezTo>
                  <a:pt x="943263" y="-33775"/>
                  <a:pt x="5746983" y="138873"/>
                  <a:pt x="9144000" y="0"/>
                </a:cubicBezTo>
                <a:cubicBezTo>
                  <a:pt x="9070229" y="1034311"/>
                  <a:pt x="8988117" y="2420060"/>
                  <a:pt x="9144000" y="3065407"/>
                </a:cubicBezTo>
                <a:cubicBezTo>
                  <a:pt x="7472363" y="2928077"/>
                  <a:pt x="3043333" y="2927551"/>
                  <a:pt x="0" y="3065407"/>
                </a:cubicBezTo>
                <a:cubicBezTo>
                  <a:pt x="152408" y="1886640"/>
                  <a:pt x="73868" y="1300037"/>
                  <a:pt x="0" y="0"/>
                </a:cubicBezTo>
                <a:close/>
              </a:path>
              <a:path w="9144000" h="3065407" stroke="0" extrusionOk="0">
                <a:moveTo>
                  <a:pt x="0" y="0"/>
                </a:moveTo>
                <a:cubicBezTo>
                  <a:pt x="4014005" y="-101487"/>
                  <a:pt x="6027421" y="-162162"/>
                  <a:pt x="9144000" y="0"/>
                </a:cubicBezTo>
                <a:cubicBezTo>
                  <a:pt x="9204713" y="918179"/>
                  <a:pt x="9082928" y="1859226"/>
                  <a:pt x="9144000" y="3065407"/>
                </a:cubicBezTo>
                <a:cubicBezTo>
                  <a:pt x="6807616" y="3115472"/>
                  <a:pt x="3071345" y="2906958"/>
                  <a:pt x="0" y="3065407"/>
                </a:cubicBezTo>
                <a:cubicBezTo>
                  <a:pt x="-24452" y="1547242"/>
                  <a:pt x="-67663" y="1061859"/>
                  <a:pt x="0" y="0"/>
                </a:cubicBezTo>
                <a:close/>
              </a:path>
            </a:pathLst>
          </a:custGeom>
          <a:solidFill>
            <a:srgbClr val="9999FF">
              <a:alpha val="2000"/>
            </a:srgbClr>
          </a:solidFill>
          <a:ln w="76200">
            <a:solidFill>
              <a:srgbClr val="9999FF"/>
            </a:solidFill>
            <a:extLst>
              <a:ext uri="{C807C97D-BFC1-408E-A445-0C87EB9F89A2}">
                <ask:lineSketchStyleProps xmlns="" xmlns:ask="http://schemas.microsoft.com/office/drawing/2018/sketchyshapes" xmlns:lc="http://schemas.openxmlformats.org/drawingml/2006/lockedCanvas" sd="981765707">
                  <a:custGeom>
                    <a:avLst/>
                    <a:gdLst>
                      <a:gd name="connsiteX0" fmla="*/ 0 w 9144000"/>
                      <a:gd name="connsiteY0" fmla="*/ 0 h 3065407"/>
                      <a:gd name="connsiteX1" fmla="*/ 9144000 w 9144000"/>
                      <a:gd name="connsiteY1" fmla="*/ 0 h 3065407"/>
                      <a:gd name="connsiteX2" fmla="*/ 9144000 w 9144000"/>
                      <a:gd name="connsiteY2" fmla="*/ 3065407 h 3065407"/>
                      <a:gd name="connsiteX3" fmla="*/ 0 w 9144000"/>
                      <a:gd name="connsiteY3" fmla="*/ 3065407 h 3065407"/>
                      <a:gd name="connsiteX4" fmla="*/ 0 w 9144000"/>
                      <a:gd name="connsiteY4" fmla="*/ 0 h 3065407"/>
                      <a:gd name="connsiteX0" fmla="*/ 0 w 9144000"/>
                      <a:gd name="connsiteY0" fmla="*/ 0 h 3065407"/>
                      <a:gd name="connsiteX1" fmla="*/ 9144000 w 9144000"/>
                      <a:gd name="connsiteY1" fmla="*/ 0 h 3065407"/>
                      <a:gd name="connsiteX2" fmla="*/ 9144000 w 9144000"/>
                      <a:gd name="connsiteY2" fmla="*/ 3065407 h 3065407"/>
                      <a:gd name="connsiteX3" fmla="*/ 0 w 9144000"/>
                      <a:gd name="connsiteY3" fmla="*/ 3065407 h 3065407"/>
                      <a:gd name="connsiteX4" fmla="*/ 0 w 9144000"/>
                      <a:gd name="connsiteY4" fmla="*/ 0 h 30654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144000" h="3065407" fill="none" extrusionOk="0">
                        <a:moveTo>
                          <a:pt x="0" y="0"/>
                        </a:moveTo>
                        <a:cubicBezTo>
                          <a:pt x="1316211" y="-388245"/>
                          <a:pt x="6322177" y="176829"/>
                          <a:pt x="9144000" y="0"/>
                        </a:cubicBezTo>
                        <a:cubicBezTo>
                          <a:pt x="9115294" y="1111342"/>
                          <a:pt x="8927767" y="2418763"/>
                          <a:pt x="9144000" y="3065407"/>
                        </a:cubicBezTo>
                        <a:cubicBezTo>
                          <a:pt x="7696189" y="2960535"/>
                          <a:pt x="2702873" y="2772175"/>
                          <a:pt x="0" y="3065407"/>
                        </a:cubicBezTo>
                        <a:cubicBezTo>
                          <a:pt x="83039" y="1907340"/>
                          <a:pt x="87483" y="1281581"/>
                          <a:pt x="0" y="0"/>
                        </a:cubicBezTo>
                        <a:close/>
                      </a:path>
                      <a:path w="9144000" h="3065407" stroke="0" extrusionOk="0">
                        <a:moveTo>
                          <a:pt x="0" y="0"/>
                        </a:moveTo>
                        <a:cubicBezTo>
                          <a:pt x="3996613" y="-21958"/>
                          <a:pt x="6099846" y="-27125"/>
                          <a:pt x="9144000" y="0"/>
                        </a:cubicBezTo>
                        <a:cubicBezTo>
                          <a:pt x="9087584" y="949239"/>
                          <a:pt x="9059740" y="1784191"/>
                          <a:pt x="9144000" y="3065407"/>
                        </a:cubicBezTo>
                        <a:cubicBezTo>
                          <a:pt x="6840429" y="3398187"/>
                          <a:pt x="3347285" y="2838921"/>
                          <a:pt x="0" y="3065407"/>
                        </a:cubicBezTo>
                        <a:cubicBezTo>
                          <a:pt x="-57743" y="1623029"/>
                          <a:pt x="-61029" y="1094088"/>
                          <a:pt x="0" y="0"/>
                        </a:cubicBezTo>
                        <a:close/>
                      </a:path>
                      <a:path w="9144000" h="3065407" fill="none" stroke="0" extrusionOk="0">
                        <a:moveTo>
                          <a:pt x="0" y="0"/>
                        </a:moveTo>
                        <a:cubicBezTo>
                          <a:pt x="612911" y="545810"/>
                          <a:pt x="5267943" y="-58943"/>
                          <a:pt x="9144000" y="0"/>
                        </a:cubicBezTo>
                        <a:cubicBezTo>
                          <a:pt x="9193749" y="1016076"/>
                          <a:pt x="8932174" y="2521951"/>
                          <a:pt x="9144000" y="3065407"/>
                        </a:cubicBezTo>
                        <a:cubicBezTo>
                          <a:pt x="7193579" y="3021255"/>
                          <a:pt x="3003747" y="2974362"/>
                          <a:pt x="0" y="3065407"/>
                        </a:cubicBezTo>
                        <a:cubicBezTo>
                          <a:pt x="214823" y="1846248"/>
                          <a:pt x="-19183" y="1321382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endParaRPr lang="en-US" sz="5400" dirty="0">
              <a:solidFill>
                <a:schemeClr val="accent5">
                  <a:lumMod val="50000"/>
                </a:schemeClr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sp>
        <p:nvSpPr>
          <p:cNvPr id="30724" name="MH_Other_1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 rot="2053012">
            <a:off x="630539" y="1577426"/>
            <a:ext cx="6165719" cy="5766521"/>
          </a:xfrm>
          <a:prstGeom prst="ellipse">
            <a:avLst/>
          </a:prstGeom>
          <a:noFill/>
          <a:ln w="12700" cmpd="sng">
            <a:solidFill>
              <a:srgbClr val="E8E8E8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137160" tIns="68580" rIns="137160" bIns="68580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/>
            <a:endParaRPr lang="zh-CN" altLang="en-US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0725" name="MH_Other_2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 rot="2053012">
            <a:off x="1547997" y="3824103"/>
            <a:ext cx="4038600" cy="4038600"/>
          </a:xfrm>
          <a:prstGeom prst="ellipse">
            <a:avLst/>
          </a:prstGeom>
          <a:noFill/>
          <a:ln w="12700" cmpd="sng">
            <a:solidFill>
              <a:srgbClr val="E8E8E8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137160" tIns="68580" rIns="137160" bIns="68580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/>
            <a:endParaRPr lang="zh-CN" altLang="en-US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0726" name="MH_Other_3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 rot="2053012">
            <a:off x="2089543" y="1977632"/>
            <a:ext cx="5267325" cy="5267325"/>
          </a:xfrm>
          <a:prstGeom prst="ellipse">
            <a:avLst/>
          </a:prstGeom>
          <a:noFill/>
          <a:ln w="12700" cmpd="sng">
            <a:solidFill>
              <a:srgbClr val="D9D9D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137160" tIns="68580" rIns="137160" bIns="68580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/>
            <a:endParaRPr lang="zh-CN" altLang="en-US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0727" name="MH_Other_4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 rot="2053012">
            <a:off x="7860289" y="6799440"/>
            <a:ext cx="286200" cy="28575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txBody>
          <a:bodyPr lIns="137160" tIns="68580" rIns="137160" bIns="68580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/>
            <a:endParaRPr lang="zh-CN" altLang="en-US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0728" name="MH_Other_5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 rot="2053012">
            <a:off x="6883944" y="8399640"/>
            <a:ext cx="286200" cy="28575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lIns="137160" tIns="68580" rIns="137160" bIns="68580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/>
            <a:endParaRPr lang="zh-CN" altLang="en-US">
              <a:solidFill>
                <a:srgbClr val="487B78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grpSp>
        <p:nvGrpSpPr>
          <p:cNvPr id="19" name="组合 18"/>
          <p:cNvGrpSpPr/>
          <p:nvPr/>
        </p:nvGrpSpPr>
        <p:grpSpPr>
          <a:xfrm>
            <a:off x="1312069" y="8049899"/>
            <a:ext cx="921545" cy="588815"/>
            <a:chOff x="3672114" y="-827314"/>
            <a:chExt cx="396844" cy="142875"/>
          </a:xfrm>
        </p:grpSpPr>
        <p:cxnSp>
          <p:nvCxnSpPr>
            <p:cNvPr id="20" name="直接连接符 19"/>
            <p:cNvCxnSpPr/>
            <p:nvPr/>
          </p:nvCxnSpPr>
          <p:spPr>
            <a:xfrm>
              <a:off x="3672114" y="-827314"/>
              <a:ext cx="396844" cy="0"/>
            </a:xfrm>
            <a:prstGeom prst="line">
              <a:avLst/>
            </a:prstGeom>
            <a:ln w="101600" cap="rnd">
              <a:solidFill>
                <a:schemeClr val="accent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直接连接符 20"/>
            <p:cNvCxnSpPr/>
            <p:nvPr/>
          </p:nvCxnSpPr>
          <p:spPr>
            <a:xfrm>
              <a:off x="3672114" y="-755876"/>
              <a:ext cx="396844" cy="0"/>
            </a:xfrm>
            <a:prstGeom prst="line">
              <a:avLst/>
            </a:prstGeom>
            <a:ln w="101600" cap="rnd">
              <a:solidFill>
                <a:schemeClr val="accent2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接连接符 21"/>
            <p:cNvCxnSpPr/>
            <p:nvPr/>
          </p:nvCxnSpPr>
          <p:spPr>
            <a:xfrm>
              <a:off x="3672114" y="-684439"/>
              <a:ext cx="396844" cy="0"/>
            </a:xfrm>
            <a:prstGeom prst="line">
              <a:avLst/>
            </a:prstGeom>
            <a:ln w="101600" cap="rnd">
              <a:solidFill>
                <a:schemeClr val="accent4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" name="图片占位符 3"/>
          <p:cNvPicPr>
            <a:picLocks noGrp="1" noChangeAspect="1"/>
          </p:cNvPicPr>
          <p:nvPr>
            <p:ph type="pic" sz="quarter" idx="10"/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273662"/>
            <a:ext cx="6539918" cy="6439038"/>
          </a:xfrm>
        </p:spPr>
      </p:pic>
      <p:sp>
        <p:nvSpPr>
          <p:cNvPr id="41" name="PA_淘宝网chenying0907出品 5"/>
          <p:cNvSpPr txBox="1"/>
          <p:nvPr>
            <p:custDataLst>
              <p:tags r:id="rId7"/>
            </p:custDataLst>
          </p:nvPr>
        </p:nvSpPr>
        <p:spPr>
          <a:xfrm>
            <a:off x="5867400" y="3856435"/>
            <a:ext cx="11574684" cy="1154162"/>
          </a:xfrm>
          <a:prstGeom prst="rect">
            <a:avLst/>
          </a:prstGeom>
          <a:noFill/>
        </p:spPr>
        <p:txBody>
          <a:bodyPr wrap="square" lIns="137160" tIns="68580" rIns="137160" bIns="68580" rtlCol="0">
            <a:spAutoFit/>
          </a:bodyPr>
          <a:lstStyle/>
          <a:p>
            <a:pPr algn="ctr"/>
            <a:r>
              <a:rPr lang="en-US" altLang="zh-CN" sz="6600" dirty="0">
                <a:solidFill>
                  <a:srgbClr val="FF9900"/>
                </a:solidFill>
                <a:latin typeface="新蒂小丸子小学版" panose="03000600000000000000" pitchFamily="66" charset="-122"/>
                <a:ea typeface="新蒂小丸子小学版" panose="03000600000000000000" pitchFamily="66" charset="-122"/>
              </a:rPr>
              <a:t>Loading…</a:t>
            </a:r>
            <a:endParaRPr lang="zh-CN" altLang="en-US" sz="6600" dirty="0">
              <a:solidFill>
                <a:srgbClr val="FF9900"/>
              </a:solidFill>
              <a:latin typeface="新蒂小丸子小学版" panose="03000600000000000000" pitchFamily="66" charset="-122"/>
              <a:ea typeface="新蒂小丸子小学版" panose="03000600000000000000" pitchFamily="66" charset="-122"/>
            </a:endParaRPr>
          </a:p>
        </p:txBody>
      </p:sp>
      <p:sp>
        <p:nvSpPr>
          <p:cNvPr id="42" name="PA_淘宝网chenying0907出品 6"/>
          <p:cNvSpPr txBox="1"/>
          <p:nvPr>
            <p:custDataLst>
              <p:tags r:id="rId8"/>
            </p:custDataLst>
          </p:nvPr>
        </p:nvSpPr>
        <p:spPr>
          <a:xfrm>
            <a:off x="6629400" y="6060342"/>
            <a:ext cx="8766132" cy="1154162"/>
          </a:xfrm>
          <a:prstGeom prst="rect">
            <a:avLst/>
          </a:prstGeom>
          <a:noFill/>
        </p:spPr>
        <p:txBody>
          <a:bodyPr wrap="square" lIns="137160" tIns="68580" rIns="137160" bIns="68580" rtlCol="0">
            <a:spAutoFit/>
          </a:bodyPr>
          <a:lstStyle/>
          <a:p>
            <a:pPr algn="ctr"/>
            <a:r>
              <a:rPr lang="ar-KW" altLang="zh-CN" sz="6600" dirty="0" smtClean="0">
                <a:solidFill>
                  <a:srgbClr val="FF3399"/>
                </a:solidFill>
                <a:latin typeface="Arabic Typesetting" pitchFamily="66" charset="-78"/>
                <a:cs typeface="Arabic Typesetting" pitchFamily="66" charset="-78"/>
                <a:sym typeface="+mn-lt"/>
              </a:rPr>
              <a:t>تبدأ </a:t>
            </a:r>
            <a:r>
              <a:rPr lang="ar-KW" altLang="zh-CN" sz="6600" dirty="0">
                <a:solidFill>
                  <a:srgbClr val="FF3399"/>
                </a:solidFill>
                <a:latin typeface="Arabic Typesetting" pitchFamily="66" charset="-78"/>
                <a:cs typeface="Arabic Typesetting" pitchFamily="66" charset="-78"/>
                <a:sym typeface="+mn-lt"/>
              </a:rPr>
              <a:t>حصتنا بعد </a:t>
            </a:r>
            <a:r>
              <a:rPr lang="ar-SA" altLang="zh-CN" sz="6600" dirty="0">
                <a:solidFill>
                  <a:srgbClr val="FF3399"/>
                </a:solidFill>
                <a:latin typeface="Arabic Typesetting" pitchFamily="66" charset="-78"/>
                <a:cs typeface="Arabic Typesetting" pitchFamily="66" charset="-78"/>
                <a:sym typeface="+mn-lt"/>
              </a:rPr>
              <a:t>لحظات</a:t>
            </a:r>
            <a:r>
              <a:rPr lang="ar-KW" altLang="zh-CN" sz="6600" dirty="0">
                <a:solidFill>
                  <a:srgbClr val="FF3399"/>
                </a:solidFill>
                <a:latin typeface="Arabic Typesetting" pitchFamily="66" charset="-78"/>
                <a:cs typeface="Arabic Typesetting" pitchFamily="66" charset="-78"/>
                <a:sym typeface="+mn-lt"/>
              </a:rPr>
              <a:t>..</a:t>
            </a:r>
            <a:endParaRPr lang="zh-CN" altLang="en-US" sz="6600" dirty="0">
              <a:solidFill>
                <a:srgbClr val="FF3399"/>
              </a:solidFill>
              <a:latin typeface="Arabic Typesetting" pitchFamily="66" charset="-78"/>
              <a:cs typeface="Arabic Typesetting" pitchFamily="66" charset="-78"/>
              <a:sym typeface="+mn-lt"/>
            </a:endParaRPr>
          </a:p>
        </p:txBody>
      </p:sp>
      <p:sp>
        <p:nvSpPr>
          <p:cNvPr id="43" name="矩形 4"/>
          <p:cNvSpPr/>
          <p:nvPr/>
        </p:nvSpPr>
        <p:spPr>
          <a:xfrm>
            <a:off x="7014723" y="5203473"/>
            <a:ext cx="10080000" cy="720080"/>
          </a:xfrm>
          <a:prstGeom prst="rect">
            <a:avLst/>
          </a:prstGeom>
          <a:noFill/>
          <a:ln>
            <a:solidFill>
              <a:schemeClr val="accent3">
                <a:lumMod val="25000"/>
              </a:schemeClr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137157" tIns="68579" rIns="137157" bIns="68579" rtlCol="0" anchor="ctr"/>
          <a:lstStyle/>
          <a:p>
            <a:pPr algn="ctr"/>
            <a:endParaRPr lang="zh-CN" altLang="en-US" sz="3600"/>
          </a:p>
        </p:txBody>
      </p:sp>
      <p:sp>
        <p:nvSpPr>
          <p:cNvPr id="45" name="Freeform 152">
            <a:extLst>
              <a:ext uri="{FF2B5EF4-FFF2-40B4-BE49-F238E27FC236}">
                <a16:creationId xmlns:a16="http://schemas.microsoft.com/office/drawing/2014/main" xmlns="" id="{AAAC60AB-4498-4ABA-B10A-ED81DB409EA8}"/>
              </a:ext>
            </a:extLst>
          </p:cNvPr>
          <p:cNvSpPr>
            <a:spLocks noEditPoints="1"/>
          </p:cNvSpPr>
          <p:nvPr/>
        </p:nvSpPr>
        <p:spPr bwMode="auto">
          <a:xfrm>
            <a:off x="8847419" y="4123546"/>
            <a:ext cx="831584" cy="841617"/>
          </a:xfrm>
          <a:custGeom>
            <a:avLst/>
            <a:gdLst>
              <a:gd name="T0" fmla="*/ 16 w 56"/>
              <a:gd name="T1" fmla="*/ 2 h 64"/>
              <a:gd name="T2" fmla="*/ 25 w 56"/>
              <a:gd name="T3" fmla="*/ 63 h 64"/>
              <a:gd name="T4" fmla="*/ 55 w 56"/>
              <a:gd name="T5" fmla="*/ 10 h 64"/>
              <a:gd name="T6" fmla="*/ 27 w 56"/>
              <a:gd name="T7" fmla="*/ 59 h 64"/>
              <a:gd name="T8" fmla="*/ 30 w 56"/>
              <a:gd name="T9" fmla="*/ 51 h 64"/>
              <a:gd name="T10" fmla="*/ 35 w 56"/>
              <a:gd name="T11" fmla="*/ 47 h 64"/>
              <a:gd name="T12" fmla="*/ 37 w 56"/>
              <a:gd name="T13" fmla="*/ 45 h 64"/>
              <a:gd name="T14" fmla="*/ 24 w 56"/>
              <a:gd name="T15" fmla="*/ 55 h 64"/>
              <a:gd name="T16" fmla="*/ 24 w 56"/>
              <a:gd name="T17" fmla="*/ 55 h 64"/>
              <a:gd name="T18" fmla="*/ 21 w 56"/>
              <a:gd name="T19" fmla="*/ 51 h 64"/>
              <a:gd name="T20" fmla="*/ 34 w 56"/>
              <a:gd name="T21" fmla="*/ 41 h 64"/>
              <a:gd name="T22" fmla="*/ 36 w 56"/>
              <a:gd name="T23" fmla="*/ 35 h 64"/>
              <a:gd name="T24" fmla="*/ 15 w 56"/>
              <a:gd name="T25" fmla="*/ 41 h 64"/>
              <a:gd name="T26" fmla="*/ 17 w 56"/>
              <a:gd name="T27" fmla="*/ 45 h 64"/>
              <a:gd name="T28" fmla="*/ 51 w 56"/>
              <a:gd name="T29" fmla="*/ 14 h 64"/>
              <a:gd name="T30" fmla="*/ 34 w 56"/>
              <a:gd name="T31" fmla="*/ 30 h 64"/>
              <a:gd name="T32" fmla="*/ 37 w 56"/>
              <a:gd name="T33" fmla="*/ 25 h 64"/>
              <a:gd name="T34" fmla="*/ 52 w 56"/>
              <a:gd name="T35" fmla="*/ 13 h 64"/>
              <a:gd name="T36" fmla="*/ 21 w 56"/>
              <a:gd name="T37" fmla="*/ 32 h 64"/>
              <a:gd name="T38" fmla="*/ 49 w 56"/>
              <a:gd name="T39" fmla="*/ 8 h 64"/>
              <a:gd name="T40" fmla="*/ 26 w 56"/>
              <a:gd name="T41" fmla="*/ 40 h 64"/>
              <a:gd name="T42" fmla="*/ 48 w 56"/>
              <a:gd name="T43" fmla="*/ 26 h 64"/>
              <a:gd name="T44" fmla="*/ 35 w 56"/>
              <a:gd name="T45" fmla="*/ 43 h 64"/>
              <a:gd name="T46" fmla="*/ 43 w 56"/>
              <a:gd name="T47" fmla="*/ 35 h 64"/>
              <a:gd name="T48" fmla="*/ 21 w 56"/>
              <a:gd name="T49" fmla="*/ 50 h 64"/>
              <a:gd name="T50" fmla="*/ 46 w 56"/>
              <a:gd name="T51" fmla="*/ 30 h 64"/>
              <a:gd name="T52" fmla="*/ 19 w 56"/>
              <a:gd name="T53" fmla="*/ 48 h 64"/>
              <a:gd name="T54" fmla="*/ 50 w 56"/>
              <a:gd name="T55" fmla="*/ 7 h 64"/>
              <a:gd name="T56" fmla="*/ 17 w 56"/>
              <a:gd name="T57" fmla="*/ 31 h 64"/>
              <a:gd name="T58" fmla="*/ 48 w 56"/>
              <a:gd name="T59" fmla="*/ 5 h 64"/>
              <a:gd name="T60" fmla="*/ 12 w 56"/>
              <a:gd name="T61" fmla="*/ 35 h 64"/>
              <a:gd name="T62" fmla="*/ 25 w 56"/>
              <a:gd name="T63" fmla="*/ 20 h 64"/>
              <a:gd name="T64" fmla="*/ 21 w 56"/>
              <a:gd name="T65" fmla="*/ 18 h 64"/>
              <a:gd name="T66" fmla="*/ 8 w 56"/>
              <a:gd name="T67" fmla="*/ 27 h 64"/>
              <a:gd name="T68" fmla="*/ 15 w 56"/>
              <a:gd name="T69" fmla="*/ 19 h 64"/>
              <a:gd name="T70" fmla="*/ 13 w 56"/>
              <a:gd name="T71" fmla="*/ 15 h 64"/>
              <a:gd name="T72" fmla="*/ 6 w 56"/>
              <a:gd name="T73" fmla="*/ 19 h 64"/>
              <a:gd name="T74" fmla="*/ 5 w 56"/>
              <a:gd name="T75" fmla="*/ 15 h 64"/>
              <a:gd name="T76" fmla="*/ 16 w 56"/>
              <a:gd name="T77" fmla="*/ 8 h 64"/>
              <a:gd name="T78" fmla="*/ 22 w 56"/>
              <a:gd name="T79" fmla="*/ 12 h 64"/>
              <a:gd name="T80" fmla="*/ 21 w 56"/>
              <a:gd name="T81" fmla="*/ 10 h 64"/>
              <a:gd name="T82" fmla="*/ 10 w 56"/>
              <a:gd name="T83" fmla="*/ 24 h 64"/>
              <a:gd name="T84" fmla="*/ 25 w 56"/>
              <a:gd name="T85" fmla="*/ 19 h 64"/>
              <a:gd name="T86" fmla="*/ 26 w 56"/>
              <a:gd name="T87" fmla="*/ 20 h 64"/>
              <a:gd name="T88" fmla="*/ 22 w 56"/>
              <a:gd name="T89" fmla="*/ 26 h 64"/>
              <a:gd name="T90" fmla="*/ 25 w 56"/>
              <a:gd name="T91" fmla="*/ 20 h 64"/>
              <a:gd name="T92" fmla="*/ 35 w 56"/>
              <a:gd name="T93" fmla="*/ 14 h 64"/>
              <a:gd name="T94" fmla="*/ 28 w 56"/>
              <a:gd name="T95" fmla="*/ 22 h 64"/>
              <a:gd name="T96" fmla="*/ 36 w 56"/>
              <a:gd name="T97" fmla="*/ 15 h 64"/>
              <a:gd name="T98" fmla="*/ 46 w 56"/>
              <a:gd name="T99" fmla="*/ 7 h 64"/>
              <a:gd name="T100" fmla="*/ 30 w 56"/>
              <a:gd name="T101" fmla="*/ 20 h 64"/>
              <a:gd name="T102" fmla="*/ 35 w 56"/>
              <a:gd name="T103" fmla="*/ 13 h 64"/>
              <a:gd name="T104" fmla="*/ 41 w 56"/>
              <a:gd name="T105" fmla="*/ 6 h 64"/>
              <a:gd name="T106" fmla="*/ 6 w 56"/>
              <a:gd name="T107" fmla="*/ 19 h 64"/>
              <a:gd name="T108" fmla="*/ 5 w 56"/>
              <a:gd name="T109" fmla="*/ 16 h 64"/>
              <a:gd name="T110" fmla="*/ 18 w 56"/>
              <a:gd name="T111" fmla="*/ 6 h 64"/>
              <a:gd name="T112" fmla="*/ 13 w 56"/>
              <a:gd name="T113" fmla="*/ 36 h 64"/>
              <a:gd name="T114" fmla="*/ 34 w 56"/>
              <a:gd name="T115" fmla="*/ 26 h 64"/>
              <a:gd name="T116" fmla="*/ 15 w 56"/>
              <a:gd name="T117" fmla="*/ 41 h 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56" h="64">
                <a:moveTo>
                  <a:pt x="55" y="10"/>
                </a:moveTo>
                <a:cubicBezTo>
                  <a:pt x="54" y="4"/>
                  <a:pt x="48" y="1"/>
                  <a:pt x="43" y="2"/>
                </a:cubicBezTo>
                <a:cubicBezTo>
                  <a:pt x="35" y="4"/>
                  <a:pt x="31" y="11"/>
                  <a:pt x="28" y="17"/>
                </a:cubicBezTo>
                <a:cubicBezTo>
                  <a:pt x="25" y="12"/>
                  <a:pt x="22" y="5"/>
                  <a:pt x="16" y="2"/>
                </a:cubicBezTo>
                <a:cubicBezTo>
                  <a:pt x="11" y="0"/>
                  <a:pt x="5" y="2"/>
                  <a:pt x="3" y="8"/>
                </a:cubicBezTo>
                <a:cubicBezTo>
                  <a:pt x="0" y="15"/>
                  <a:pt x="4" y="24"/>
                  <a:pt x="6" y="30"/>
                </a:cubicBezTo>
                <a:cubicBezTo>
                  <a:pt x="12" y="42"/>
                  <a:pt x="18" y="52"/>
                  <a:pt x="25" y="62"/>
                </a:cubicBezTo>
                <a:cubicBezTo>
                  <a:pt x="25" y="63"/>
                  <a:pt x="25" y="63"/>
                  <a:pt x="25" y="63"/>
                </a:cubicBezTo>
                <a:cubicBezTo>
                  <a:pt x="26" y="64"/>
                  <a:pt x="27" y="63"/>
                  <a:pt x="28" y="63"/>
                </a:cubicBezTo>
                <a:cubicBezTo>
                  <a:pt x="28" y="63"/>
                  <a:pt x="28" y="63"/>
                  <a:pt x="28" y="63"/>
                </a:cubicBezTo>
                <a:cubicBezTo>
                  <a:pt x="35" y="52"/>
                  <a:pt x="43" y="42"/>
                  <a:pt x="49" y="31"/>
                </a:cubicBezTo>
                <a:cubicBezTo>
                  <a:pt x="52" y="24"/>
                  <a:pt x="56" y="17"/>
                  <a:pt x="55" y="10"/>
                </a:cubicBezTo>
                <a:close/>
                <a:moveTo>
                  <a:pt x="27" y="59"/>
                </a:moveTo>
                <a:cubicBezTo>
                  <a:pt x="26" y="59"/>
                  <a:pt x="26" y="59"/>
                  <a:pt x="26" y="59"/>
                </a:cubicBezTo>
                <a:cubicBezTo>
                  <a:pt x="28" y="58"/>
                  <a:pt x="29" y="56"/>
                  <a:pt x="30" y="55"/>
                </a:cubicBezTo>
                <a:cubicBezTo>
                  <a:pt x="29" y="56"/>
                  <a:pt x="28" y="58"/>
                  <a:pt x="27" y="59"/>
                </a:cubicBezTo>
                <a:close/>
                <a:moveTo>
                  <a:pt x="24" y="56"/>
                </a:moveTo>
                <a:cubicBezTo>
                  <a:pt x="25" y="55"/>
                  <a:pt x="26" y="54"/>
                  <a:pt x="27" y="54"/>
                </a:cubicBezTo>
                <a:cubicBezTo>
                  <a:pt x="28" y="53"/>
                  <a:pt x="29" y="52"/>
                  <a:pt x="30" y="50"/>
                </a:cubicBezTo>
                <a:cubicBezTo>
                  <a:pt x="30" y="51"/>
                  <a:pt x="30" y="51"/>
                  <a:pt x="30" y="51"/>
                </a:cubicBezTo>
                <a:cubicBezTo>
                  <a:pt x="29" y="52"/>
                  <a:pt x="27" y="54"/>
                  <a:pt x="25" y="55"/>
                </a:cubicBezTo>
                <a:cubicBezTo>
                  <a:pt x="25" y="56"/>
                  <a:pt x="24" y="56"/>
                  <a:pt x="24" y="56"/>
                </a:cubicBezTo>
                <a:cubicBezTo>
                  <a:pt x="24" y="56"/>
                  <a:pt x="24" y="56"/>
                  <a:pt x="24" y="56"/>
                </a:cubicBezTo>
                <a:close/>
                <a:moveTo>
                  <a:pt x="35" y="47"/>
                </a:moveTo>
                <a:cubicBezTo>
                  <a:pt x="32" y="50"/>
                  <a:pt x="29" y="55"/>
                  <a:pt x="26" y="58"/>
                </a:cubicBezTo>
                <a:cubicBezTo>
                  <a:pt x="25" y="58"/>
                  <a:pt x="25" y="57"/>
                  <a:pt x="25" y="56"/>
                </a:cubicBezTo>
                <a:cubicBezTo>
                  <a:pt x="29" y="54"/>
                  <a:pt x="31" y="50"/>
                  <a:pt x="35" y="47"/>
                </a:cubicBezTo>
                <a:close/>
                <a:moveTo>
                  <a:pt x="37" y="45"/>
                </a:moveTo>
                <a:cubicBezTo>
                  <a:pt x="36" y="45"/>
                  <a:pt x="36" y="46"/>
                  <a:pt x="35" y="46"/>
                </a:cubicBezTo>
                <a:cubicBezTo>
                  <a:pt x="36" y="45"/>
                  <a:pt x="37" y="45"/>
                  <a:pt x="37" y="44"/>
                </a:cubicBezTo>
                <a:cubicBezTo>
                  <a:pt x="37" y="44"/>
                  <a:pt x="37" y="45"/>
                  <a:pt x="37" y="45"/>
                </a:cubicBezTo>
                <a:close/>
                <a:moveTo>
                  <a:pt x="24" y="55"/>
                </a:moveTo>
                <a:cubicBezTo>
                  <a:pt x="24" y="55"/>
                  <a:pt x="23" y="54"/>
                  <a:pt x="23" y="53"/>
                </a:cubicBezTo>
                <a:cubicBezTo>
                  <a:pt x="28" y="49"/>
                  <a:pt x="34" y="46"/>
                  <a:pt x="39" y="41"/>
                </a:cubicBezTo>
                <a:cubicBezTo>
                  <a:pt x="39" y="41"/>
                  <a:pt x="39" y="41"/>
                  <a:pt x="39" y="41"/>
                </a:cubicBezTo>
                <a:cubicBezTo>
                  <a:pt x="34" y="46"/>
                  <a:pt x="29" y="51"/>
                  <a:pt x="24" y="55"/>
                </a:cubicBezTo>
                <a:close/>
                <a:moveTo>
                  <a:pt x="21" y="51"/>
                </a:moveTo>
                <a:cubicBezTo>
                  <a:pt x="24" y="50"/>
                  <a:pt x="26" y="48"/>
                  <a:pt x="29" y="47"/>
                </a:cubicBezTo>
                <a:cubicBezTo>
                  <a:pt x="27" y="49"/>
                  <a:pt x="24" y="51"/>
                  <a:pt x="22" y="53"/>
                </a:cubicBezTo>
                <a:cubicBezTo>
                  <a:pt x="22" y="52"/>
                  <a:pt x="22" y="52"/>
                  <a:pt x="21" y="51"/>
                </a:cubicBezTo>
                <a:close/>
                <a:moveTo>
                  <a:pt x="19" y="48"/>
                </a:moveTo>
                <a:cubicBezTo>
                  <a:pt x="28" y="46"/>
                  <a:pt x="35" y="39"/>
                  <a:pt x="42" y="33"/>
                </a:cubicBezTo>
                <a:cubicBezTo>
                  <a:pt x="42" y="34"/>
                  <a:pt x="42" y="34"/>
                  <a:pt x="42" y="34"/>
                </a:cubicBezTo>
                <a:cubicBezTo>
                  <a:pt x="40" y="36"/>
                  <a:pt x="37" y="38"/>
                  <a:pt x="34" y="41"/>
                </a:cubicBezTo>
                <a:cubicBezTo>
                  <a:pt x="30" y="44"/>
                  <a:pt x="25" y="47"/>
                  <a:pt x="21" y="50"/>
                </a:cubicBezTo>
                <a:cubicBezTo>
                  <a:pt x="20" y="50"/>
                  <a:pt x="20" y="49"/>
                  <a:pt x="19" y="48"/>
                </a:cubicBezTo>
                <a:close/>
                <a:moveTo>
                  <a:pt x="18" y="46"/>
                </a:moveTo>
                <a:cubicBezTo>
                  <a:pt x="24" y="43"/>
                  <a:pt x="30" y="39"/>
                  <a:pt x="36" y="35"/>
                </a:cubicBezTo>
                <a:cubicBezTo>
                  <a:pt x="38" y="34"/>
                  <a:pt x="40" y="33"/>
                  <a:pt x="42" y="31"/>
                </a:cubicBezTo>
                <a:cubicBezTo>
                  <a:pt x="35" y="37"/>
                  <a:pt x="26" y="41"/>
                  <a:pt x="19" y="47"/>
                </a:cubicBezTo>
                <a:cubicBezTo>
                  <a:pt x="18" y="47"/>
                  <a:pt x="18" y="46"/>
                  <a:pt x="18" y="46"/>
                </a:cubicBezTo>
                <a:close/>
                <a:moveTo>
                  <a:pt x="15" y="41"/>
                </a:moveTo>
                <a:cubicBezTo>
                  <a:pt x="16" y="41"/>
                  <a:pt x="16" y="41"/>
                  <a:pt x="16" y="41"/>
                </a:cubicBezTo>
                <a:cubicBezTo>
                  <a:pt x="22" y="38"/>
                  <a:pt x="28" y="34"/>
                  <a:pt x="35" y="31"/>
                </a:cubicBezTo>
                <a:cubicBezTo>
                  <a:pt x="34" y="31"/>
                  <a:pt x="34" y="31"/>
                  <a:pt x="33" y="32"/>
                </a:cubicBezTo>
                <a:cubicBezTo>
                  <a:pt x="28" y="36"/>
                  <a:pt x="23" y="40"/>
                  <a:pt x="17" y="45"/>
                </a:cubicBezTo>
                <a:cubicBezTo>
                  <a:pt x="17" y="44"/>
                  <a:pt x="16" y="42"/>
                  <a:pt x="15" y="41"/>
                </a:cubicBezTo>
                <a:close/>
                <a:moveTo>
                  <a:pt x="39" y="23"/>
                </a:moveTo>
                <a:cubicBezTo>
                  <a:pt x="43" y="20"/>
                  <a:pt x="46" y="17"/>
                  <a:pt x="50" y="15"/>
                </a:cubicBezTo>
                <a:cubicBezTo>
                  <a:pt x="50" y="15"/>
                  <a:pt x="51" y="14"/>
                  <a:pt x="51" y="14"/>
                </a:cubicBezTo>
                <a:cubicBezTo>
                  <a:pt x="51" y="14"/>
                  <a:pt x="52" y="14"/>
                  <a:pt x="52" y="13"/>
                </a:cubicBezTo>
                <a:cubicBezTo>
                  <a:pt x="52" y="15"/>
                  <a:pt x="52" y="16"/>
                  <a:pt x="51" y="17"/>
                </a:cubicBezTo>
                <a:cubicBezTo>
                  <a:pt x="51" y="17"/>
                  <a:pt x="51" y="17"/>
                  <a:pt x="51" y="18"/>
                </a:cubicBezTo>
                <a:cubicBezTo>
                  <a:pt x="45" y="21"/>
                  <a:pt x="40" y="26"/>
                  <a:pt x="34" y="30"/>
                </a:cubicBezTo>
                <a:cubicBezTo>
                  <a:pt x="31" y="32"/>
                  <a:pt x="27" y="35"/>
                  <a:pt x="23" y="37"/>
                </a:cubicBezTo>
                <a:cubicBezTo>
                  <a:pt x="22" y="38"/>
                  <a:pt x="20" y="38"/>
                  <a:pt x="19" y="39"/>
                </a:cubicBezTo>
                <a:cubicBezTo>
                  <a:pt x="15" y="41"/>
                  <a:pt x="19" y="39"/>
                  <a:pt x="20" y="38"/>
                </a:cubicBezTo>
                <a:cubicBezTo>
                  <a:pt x="25" y="33"/>
                  <a:pt x="32" y="30"/>
                  <a:pt x="37" y="25"/>
                </a:cubicBezTo>
                <a:cubicBezTo>
                  <a:pt x="38" y="24"/>
                  <a:pt x="38" y="24"/>
                  <a:pt x="39" y="23"/>
                </a:cubicBezTo>
                <a:close/>
                <a:moveTo>
                  <a:pt x="51" y="7"/>
                </a:moveTo>
                <a:cubicBezTo>
                  <a:pt x="51" y="9"/>
                  <a:pt x="52" y="11"/>
                  <a:pt x="52" y="13"/>
                </a:cubicBezTo>
                <a:cubicBezTo>
                  <a:pt x="52" y="13"/>
                  <a:pt x="52" y="13"/>
                  <a:pt x="52" y="13"/>
                </a:cubicBezTo>
                <a:cubicBezTo>
                  <a:pt x="48" y="15"/>
                  <a:pt x="44" y="18"/>
                  <a:pt x="41" y="21"/>
                </a:cubicBezTo>
                <a:cubicBezTo>
                  <a:pt x="36" y="24"/>
                  <a:pt x="32" y="27"/>
                  <a:pt x="27" y="30"/>
                </a:cubicBezTo>
                <a:cubicBezTo>
                  <a:pt x="24" y="31"/>
                  <a:pt x="21" y="33"/>
                  <a:pt x="18" y="35"/>
                </a:cubicBezTo>
                <a:cubicBezTo>
                  <a:pt x="19" y="34"/>
                  <a:pt x="20" y="33"/>
                  <a:pt x="21" y="32"/>
                </a:cubicBezTo>
                <a:cubicBezTo>
                  <a:pt x="31" y="24"/>
                  <a:pt x="43" y="18"/>
                  <a:pt x="51" y="7"/>
                </a:cubicBezTo>
                <a:close/>
                <a:moveTo>
                  <a:pt x="31" y="24"/>
                </a:moveTo>
                <a:cubicBezTo>
                  <a:pt x="35" y="21"/>
                  <a:pt x="38" y="18"/>
                  <a:pt x="41" y="15"/>
                </a:cubicBezTo>
                <a:cubicBezTo>
                  <a:pt x="44" y="13"/>
                  <a:pt x="48" y="10"/>
                  <a:pt x="49" y="8"/>
                </a:cubicBezTo>
                <a:cubicBezTo>
                  <a:pt x="45" y="14"/>
                  <a:pt x="38" y="19"/>
                  <a:pt x="31" y="24"/>
                </a:cubicBezTo>
                <a:close/>
                <a:moveTo>
                  <a:pt x="48" y="26"/>
                </a:moveTo>
                <a:cubicBezTo>
                  <a:pt x="44" y="30"/>
                  <a:pt x="39" y="32"/>
                  <a:pt x="35" y="35"/>
                </a:cubicBezTo>
                <a:cubicBezTo>
                  <a:pt x="32" y="37"/>
                  <a:pt x="29" y="39"/>
                  <a:pt x="26" y="40"/>
                </a:cubicBezTo>
                <a:cubicBezTo>
                  <a:pt x="24" y="42"/>
                  <a:pt x="20" y="43"/>
                  <a:pt x="19" y="44"/>
                </a:cubicBezTo>
                <a:cubicBezTo>
                  <a:pt x="24" y="40"/>
                  <a:pt x="29" y="35"/>
                  <a:pt x="35" y="31"/>
                </a:cubicBezTo>
                <a:cubicBezTo>
                  <a:pt x="41" y="27"/>
                  <a:pt x="46" y="23"/>
                  <a:pt x="51" y="19"/>
                </a:cubicBezTo>
                <a:cubicBezTo>
                  <a:pt x="50" y="21"/>
                  <a:pt x="49" y="24"/>
                  <a:pt x="48" y="26"/>
                </a:cubicBezTo>
                <a:close/>
                <a:moveTo>
                  <a:pt x="41" y="39"/>
                </a:moveTo>
                <a:cubicBezTo>
                  <a:pt x="37" y="42"/>
                  <a:pt x="34" y="45"/>
                  <a:pt x="30" y="47"/>
                </a:cubicBezTo>
                <a:cubicBezTo>
                  <a:pt x="29" y="48"/>
                  <a:pt x="29" y="48"/>
                  <a:pt x="28" y="49"/>
                </a:cubicBezTo>
                <a:cubicBezTo>
                  <a:pt x="30" y="47"/>
                  <a:pt x="32" y="45"/>
                  <a:pt x="35" y="43"/>
                </a:cubicBezTo>
                <a:cubicBezTo>
                  <a:pt x="37" y="41"/>
                  <a:pt x="40" y="39"/>
                  <a:pt x="42" y="37"/>
                </a:cubicBezTo>
                <a:cubicBezTo>
                  <a:pt x="41" y="38"/>
                  <a:pt x="41" y="38"/>
                  <a:pt x="41" y="39"/>
                </a:cubicBezTo>
                <a:close/>
                <a:moveTo>
                  <a:pt x="43" y="35"/>
                </a:moveTo>
                <a:cubicBezTo>
                  <a:pt x="43" y="35"/>
                  <a:pt x="43" y="35"/>
                  <a:pt x="43" y="35"/>
                </a:cubicBezTo>
                <a:cubicBezTo>
                  <a:pt x="43" y="35"/>
                  <a:pt x="43" y="35"/>
                  <a:pt x="42" y="36"/>
                </a:cubicBezTo>
                <a:cubicBezTo>
                  <a:pt x="40" y="38"/>
                  <a:pt x="37" y="40"/>
                  <a:pt x="35" y="42"/>
                </a:cubicBezTo>
                <a:cubicBezTo>
                  <a:pt x="32" y="44"/>
                  <a:pt x="29" y="46"/>
                  <a:pt x="27" y="48"/>
                </a:cubicBezTo>
                <a:cubicBezTo>
                  <a:pt x="25" y="49"/>
                  <a:pt x="23" y="49"/>
                  <a:pt x="21" y="50"/>
                </a:cubicBezTo>
                <a:cubicBezTo>
                  <a:pt x="23" y="50"/>
                  <a:pt x="25" y="48"/>
                  <a:pt x="26" y="47"/>
                </a:cubicBezTo>
                <a:cubicBezTo>
                  <a:pt x="33" y="42"/>
                  <a:pt x="40" y="38"/>
                  <a:pt x="45" y="32"/>
                </a:cubicBezTo>
                <a:cubicBezTo>
                  <a:pt x="44" y="33"/>
                  <a:pt x="44" y="34"/>
                  <a:pt x="43" y="35"/>
                </a:cubicBezTo>
                <a:close/>
                <a:moveTo>
                  <a:pt x="46" y="30"/>
                </a:moveTo>
                <a:cubicBezTo>
                  <a:pt x="46" y="30"/>
                  <a:pt x="46" y="30"/>
                  <a:pt x="45" y="30"/>
                </a:cubicBezTo>
                <a:cubicBezTo>
                  <a:pt x="41" y="34"/>
                  <a:pt x="36" y="38"/>
                  <a:pt x="31" y="41"/>
                </a:cubicBezTo>
                <a:cubicBezTo>
                  <a:pt x="29" y="43"/>
                  <a:pt x="26" y="45"/>
                  <a:pt x="24" y="46"/>
                </a:cubicBezTo>
                <a:cubicBezTo>
                  <a:pt x="24" y="46"/>
                  <a:pt x="19" y="48"/>
                  <a:pt x="19" y="48"/>
                </a:cubicBezTo>
                <a:cubicBezTo>
                  <a:pt x="21" y="46"/>
                  <a:pt x="22" y="45"/>
                  <a:pt x="23" y="44"/>
                </a:cubicBezTo>
                <a:cubicBezTo>
                  <a:pt x="31" y="38"/>
                  <a:pt x="40" y="35"/>
                  <a:pt x="47" y="28"/>
                </a:cubicBezTo>
                <a:cubicBezTo>
                  <a:pt x="47" y="29"/>
                  <a:pt x="46" y="30"/>
                  <a:pt x="46" y="30"/>
                </a:cubicBezTo>
                <a:close/>
                <a:moveTo>
                  <a:pt x="50" y="7"/>
                </a:moveTo>
                <a:cubicBezTo>
                  <a:pt x="43" y="12"/>
                  <a:pt x="37" y="18"/>
                  <a:pt x="30" y="24"/>
                </a:cubicBezTo>
                <a:cubicBezTo>
                  <a:pt x="27" y="27"/>
                  <a:pt x="23" y="30"/>
                  <a:pt x="19" y="32"/>
                </a:cubicBezTo>
                <a:cubicBezTo>
                  <a:pt x="17" y="33"/>
                  <a:pt x="15" y="34"/>
                  <a:pt x="13" y="35"/>
                </a:cubicBezTo>
                <a:cubicBezTo>
                  <a:pt x="14" y="35"/>
                  <a:pt x="16" y="32"/>
                  <a:pt x="17" y="31"/>
                </a:cubicBezTo>
                <a:cubicBezTo>
                  <a:pt x="17" y="31"/>
                  <a:pt x="17" y="31"/>
                  <a:pt x="17" y="31"/>
                </a:cubicBezTo>
                <a:cubicBezTo>
                  <a:pt x="19" y="30"/>
                  <a:pt x="21" y="28"/>
                  <a:pt x="22" y="27"/>
                </a:cubicBezTo>
                <a:cubicBezTo>
                  <a:pt x="27" y="23"/>
                  <a:pt x="32" y="20"/>
                  <a:pt x="36" y="17"/>
                </a:cubicBezTo>
                <a:cubicBezTo>
                  <a:pt x="41" y="14"/>
                  <a:pt x="46" y="10"/>
                  <a:pt x="48" y="5"/>
                </a:cubicBezTo>
                <a:cubicBezTo>
                  <a:pt x="49" y="5"/>
                  <a:pt x="49" y="6"/>
                  <a:pt x="50" y="7"/>
                </a:cubicBezTo>
                <a:close/>
                <a:moveTo>
                  <a:pt x="12" y="34"/>
                </a:moveTo>
                <a:cubicBezTo>
                  <a:pt x="12" y="34"/>
                  <a:pt x="13" y="34"/>
                  <a:pt x="14" y="33"/>
                </a:cubicBezTo>
                <a:cubicBezTo>
                  <a:pt x="13" y="34"/>
                  <a:pt x="13" y="34"/>
                  <a:pt x="12" y="35"/>
                </a:cubicBezTo>
                <a:cubicBezTo>
                  <a:pt x="12" y="35"/>
                  <a:pt x="12" y="35"/>
                  <a:pt x="12" y="34"/>
                </a:cubicBezTo>
                <a:close/>
                <a:moveTo>
                  <a:pt x="10" y="30"/>
                </a:moveTo>
                <a:cubicBezTo>
                  <a:pt x="12" y="29"/>
                  <a:pt x="15" y="27"/>
                  <a:pt x="17" y="25"/>
                </a:cubicBezTo>
                <a:cubicBezTo>
                  <a:pt x="19" y="23"/>
                  <a:pt x="23" y="22"/>
                  <a:pt x="25" y="20"/>
                </a:cubicBezTo>
                <a:cubicBezTo>
                  <a:pt x="21" y="24"/>
                  <a:pt x="15" y="28"/>
                  <a:pt x="11" y="33"/>
                </a:cubicBezTo>
                <a:cubicBezTo>
                  <a:pt x="11" y="32"/>
                  <a:pt x="10" y="31"/>
                  <a:pt x="10" y="30"/>
                </a:cubicBezTo>
                <a:close/>
                <a:moveTo>
                  <a:pt x="8" y="27"/>
                </a:moveTo>
                <a:cubicBezTo>
                  <a:pt x="13" y="25"/>
                  <a:pt x="16" y="21"/>
                  <a:pt x="21" y="18"/>
                </a:cubicBezTo>
                <a:cubicBezTo>
                  <a:pt x="21" y="17"/>
                  <a:pt x="24" y="15"/>
                  <a:pt x="21" y="18"/>
                </a:cubicBezTo>
                <a:cubicBezTo>
                  <a:pt x="20" y="19"/>
                  <a:pt x="19" y="20"/>
                  <a:pt x="18" y="21"/>
                </a:cubicBezTo>
                <a:cubicBezTo>
                  <a:pt x="15" y="24"/>
                  <a:pt x="12" y="27"/>
                  <a:pt x="9" y="29"/>
                </a:cubicBezTo>
                <a:cubicBezTo>
                  <a:pt x="9" y="29"/>
                  <a:pt x="8" y="28"/>
                  <a:pt x="8" y="27"/>
                </a:cubicBezTo>
                <a:close/>
                <a:moveTo>
                  <a:pt x="7" y="23"/>
                </a:moveTo>
                <a:cubicBezTo>
                  <a:pt x="11" y="20"/>
                  <a:pt x="16" y="17"/>
                  <a:pt x="20" y="14"/>
                </a:cubicBezTo>
                <a:cubicBezTo>
                  <a:pt x="24" y="12"/>
                  <a:pt x="19" y="16"/>
                  <a:pt x="19" y="16"/>
                </a:cubicBezTo>
                <a:cubicBezTo>
                  <a:pt x="18" y="17"/>
                  <a:pt x="16" y="18"/>
                  <a:pt x="15" y="19"/>
                </a:cubicBezTo>
                <a:cubicBezTo>
                  <a:pt x="12" y="21"/>
                  <a:pt x="10" y="24"/>
                  <a:pt x="8" y="26"/>
                </a:cubicBezTo>
                <a:cubicBezTo>
                  <a:pt x="7" y="25"/>
                  <a:pt x="7" y="24"/>
                  <a:pt x="7" y="23"/>
                </a:cubicBezTo>
                <a:close/>
                <a:moveTo>
                  <a:pt x="6" y="19"/>
                </a:moveTo>
                <a:cubicBezTo>
                  <a:pt x="8" y="18"/>
                  <a:pt x="10" y="17"/>
                  <a:pt x="13" y="15"/>
                </a:cubicBezTo>
                <a:cubicBezTo>
                  <a:pt x="14" y="14"/>
                  <a:pt x="15" y="13"/>
                  <a:pt x="17" y="12"/>
                </a:cubicBezTo>
                <a:cubicBezTo>
                  <a:pt x="18" y="11"/>
                  <a:pt x="21" y="8"/>
                  <a:pt x="18" y="12"/>
                </a:cubicBezTo>
                <a:cubicBezTo>
                  <a:pt x="15" y="16"/>
                  <a:pt x="10" y="18"/>
                  <a:pt x="6" y="22"/>
                </a:cubicBezTo>
                <a:cubicBezTo>
                  <a:pt x="6" y="21"/>
                  <a:pt x="6" y="20"/>
                  <a:pt x="6" y="19"/>
                </a:cubicBezTo>
                <a:close/>
                <a:moveTo>
                  <a:pt x="5" y="12"/>
                </a:moveTo>
                <a:cubicBezTo>
                  <a:pt x="6" y="11"/>
                  <a:pt x="8" y="10"/>
                  <a:pt x="9" y="9"/>
                </a:cubicBezTo>
                <a:cubicBezTo>
                  <a:pt x="12" y="7"/>
                  <a:pt x="16" y="4"/>
                  <a:pt x="12" y="9"/>
                </a:cubicBezTo>
                <a:cubicBezTo>
                  <a:pt x="10" y="11"/>
                  <a:pt x="7" y="13"/>
                  <a:pt x="5" y="15"/>
                </a:cubicBezTo>
                <a:cubicBezTo>
                  <a:pt x="5" y="14"/>
                  <a:pt x="5" y="13"/>
                  <a:pt x="5" y="12"/>
                </a:cubicBezTo>
                <a:close/>
                <a:moveTo>
                  <a:pt x="5" y="18"/>
                </a:moveTo>
                <a:cubicBezTo>
                  <a:pt x="5" y="17"/>
                  <a:pt x="5" y="17"/>
                  <a:pt x="5" y="16"/>
                </a:cubicBezTo>
                <a:cubicBezTo>
                  <a:pt x="9" y="14"/>
                  <a:pt x="12" y="11"/>
                  <a:pt x="16" y="8"/>
                </a:cubicBezTo>
                <a:cubicBezTo>
                  <a:pt x="19" y="6"/>
                  <a:pt x="13" y="12"/>
                  <a:pt x="13" y="12"/>
                </a:cubicBezTo>
                <a:cubicBezTo>
                  <a:pt x="10" y="15"/>
                  <a:pt x="8" y="17"/>
                  <a:pt x="5" y="18"/>
                </a:cubicBezTo>
                <a:cubicBezTo>
                  <a:pt x="5" y="18"/>
                  <a:pt x="5" y="18"/>
                  <a:pt x="5" y="18"/>
                </a:cubicBezTo>
                <a:close/>
                <a:moveTo>
                  <a:pt x="22" y="12"/>
                </a:moveTo>
                <a:cubicBezTo>
                  <a:pt x="20" y="14"/>
                  <a:pt x="17" y="15"/>
                  <a:pt x="15" y="17"/>
                </a:cubicBezTo>
                <a:cubicBezTo>
                  <a:pt x="12" y="18"/>
                  <a:pt x="9" y="20"/>
                  <a:pt x="7" y="23"/>
                </a:cubicBezTo>
                <a:cubicBezTo>
                  <a:pt x="7" y="23"/>
                  <a:pt x="7" y="23"/>
                  <a:pt x="7" y="23"/>
                </a:cubicBezTo>
                <a:cubicBezTo>
                  <a:pt x="11" y="18"/>
                  <a:pt x="17" y="15"/>
                  <a:pt x="21" y="10"/>
                </a:cubicBezTo>
                <a:cubicBezTo>
                  <a:pt x="21" y="11"/>
                  <a:pt x="22" y="11"/>
                  <a:pt x="22" y="12"/>
                </a:cubicBezTo>
                <a:close/>
                <a:moveTo>
                  <a:pt x="24" y="16"/>
                </a:moveTo>
                <a:cubicBezTo>
                  <a:pt x="19" y="17"/>
                  <a:pt x="15" y="22"/>
                  <a:pt x="11" y="25"/>
                </a:cubicBezTo>
                <a:cubicBezTo>
                  <a:pt x="10" y="25"/>
                  <a:pt x="7" y="27"/>
                  <a:pt x="10" y="24"/>
                </a:cubicBezTo>
                <a:cubicBezTo>
                  <a:pt x="11" y="23"/>
                  <a:pt x="13" y="22"/>
                  <a:pt x="14" y="21"/>
                </a:cubicBezTo>
                <a:cubicBezTo>
                  <a:pt x="17" y="18"/>
                  <a:pt x="20" y="16"/>
                  <a:pt x="23" y="13"/>
                </a:cubicBezTo>
                <a:cubicBezTo>
                  <a:pt x="23" y="14"/>
                  <a:pt x="23" y="15"/>
                  <a:pt x="24" y="16"/>
                </a:cubicBezTo>
                <a:close/>
                <a:moveTo>
                  <a:pt x="25" y="19"/>
                </a:moveTo>
                <a:cubicBezTo>
                  <a:pt x="20" y="22"/>
                  <a:pt x="16" y="26"/>
                  <a:pt x="11" y="29"/>
                </a:cubicBezTo>
                <a:cubicBezTo>
                  <a:pt x="15" y="26"/>
                  <a:pt x="20" y="20"/>
                  <a:pt x="24" y="16"/>
                </a:cubicBezTo>
                <a:cubicBezTo>
                  <a:pt x="24" y="17"/>
                  <a:pt x="25" y="18"/>
                  <a:pt x="25" y="19"/>
                </a:cubicBezTo>
                <a:close/>
                <a:moveTo>
                  <a:pt x="26" y="20"/>
                </a:moveTo>
                <a:cubicBezTo>
                  <a:pt x="26" y="21"/>
                  <a:pt x="26" y="21"/>
                  <a:pt x="27" y="21"/>
                </a:cubicBezTo>
                <a:cubicBezTo>
                  <a:pt x="27" y="21"/>
                  <a:pt x="27" y="21"/>
                  <a:pt x="27" y="21"/>
                </a:cubicBezTo>
                <a:cubicBezTo>
                  <a:pt x="26" y="22"/>
                  <a:pt x="25" y="23"/>
                  <a:pt x="24" y="24"/>
                </a:cubicBezTo>
                <a:cubicBezTo>
                  <a:pt x="23" y="24"/>
                  <a:pt x="23" y="25"/>
                  <a:pt x="22" y="26"/>
                </a:cubicBezTo>
                <a:cubicBezTo>
                  <a:pt x="20" y="28"/>
                  <a:pt x="18" y="29"/>
                  <a:pt x="16" y="31"/>
                </a:cubicBezTo>
                <a:cubicBezTo>
                  <a:pt x="15" y="31"/>
                  <a:pt x="15" y="32"/>
                  <a:pt x="14" y="32"/>
                </a:cubicBezTo>
                <a:cubicBezTo>
                  <a:pt x="13" y="33"/>
                  <a:pt x="11" y="35"/>
                  <a:pt x="13" y="32"/>
                </a:cubicBezTo>
                <a:cubicBezTo>
                  <a:pt x="17" y="28"/>
                  <a:pt x="22" y="24"/>
                  <a:pt x="25" y="20"/>
                </a:cubicBezTo>
                <a:cubicBezTo>
                  <a:pt x="26" y="20"/>
                  <a:pt x="26" y="20"/>
                  <a:pt x="26" y="20"/>
                </a:cubicBezTo>
                <a:close/>
                <a:moveTo>
                  <a:pt x="31" y="16"/>
                </a:moveTo>
                <a:cubicBezTo>
                  <a:pt x="34" y="14"/>
                  <a:pt x="37" y="12"/>
                  <a:pt x="40" y="10"/>
                </a:cubicBezTo>
                <a:cubicBezTo>
                  <a:pt x="39" y="12"/>
                  <a:pt x="37" y="13"/>
                  <a:pt x="35" y="14"/>
                </a:cubicBezTo>
                <a:cubicBezTo>
                  <a:pt x="34" y="15"/>
                  <a:pt x="32" y="17"/>
                  <a:pt x="31" y="18"/>
                </a:cubicBezTo>
                <a:cubicBezTo>
                  <a:pt x="31" y="17"/>
                  <a:pt x="31" y="17"/>
                  <a:pt x="31" y="16"/>
                </a:cubicBezTo>
                <a:close/>
                <a:moveTo>
                  <a:pt x="28" y="22"/>
                </a:moveTo>
                <a:cubicBezTo>
                  <a:pt x="28" y="22"/>
                  <a:pt x="28" y="22"/>
                  <a:pt x="28" y="22"/>
                </a:cubicBezTo>
                <a:cubicBezTo>
                  <a:pt x="27" y="22"/>
                  <a:pt x="27" y="22"/>
                  <a:pt x="27" y="22"/>
                </a:cubicBezTo>
                <a:cubicBezTo>
                  <a:pt x="27" y="22"/>
                  <a:pt x="27" y="22"/>
                  <a:pt x="28" y="22"/>
                </a:cubicBezTo>
                <a:close/>
                <a:moveTo>
                  <a:pt x="30" y="20"/>
                </a:moveTo>
                <a:cubicBezTo>
                  <a:pt x="32" y="18"/>
                  <a:pt x="34" y="16"/>
                  <a:pt x="36" y="15"/>
                </a:cubicBezTo>
                <a:cubicBezTo>
                  <a:pt x="38" y="14"/>
                  <a:pt x="40" y="12"/>
                  <a:pt x="42" y="10"/>
                </a:cubicBezTo>
                <a:cubicBezTo>
                  <a:pt x="42" y="9"/>
                  <a:pt x="44" y="8"/>
                  <a:pt x="45" y="6"/>
                </a:cubicBezTo>
                <a:cubicBezTo>
                  <a:pt x="46" y="6"/>
                  <a:pt x="46" y="6"/>
                  <a:pt x="47" y="5"/>
                </a:cubicBezTo>
                <a:cubicBezTo>
                  <a:pt x="47" y="6"/>
                  <a:pt x="47" y="6"/>
                  <a:pt x="46" y="7"/>
                </a:cubicBezTo>
                <a:cubicBezTo>
                  <a:pt x="45" y="8"/>
                  <a:pt x="44" y="10"/>
                  <a:pt x="43" y="11"/>
                </a:cubicBezTo>
                <a:cubicBezTo>
                  <a:pt x="41" y="13"/>
                  <a:pt x="38" y="15"/>
                  <a:pt x="36" y="16"/>
                </a:cubicBezTo>
                <a:cubicBezTo>
                  <a:pt x="34" y="18"/>
                  <a:pt x="31" y="19"/>
                  <a:pt x="29" y="21"/>
                </a:cubicBezTo>
                <a:cubicBezTo>
                  <a:pt x="29" y="20"/>
                  <a:pt x="30" y="20"/>
                  <a:pt x="30" y="20"/>
                </a:cubicBezTo>
                <a:close/>
                <a:moveTo>
                  <a:pt x="43" y="6"/>
                </a:moveTo>
                <a:cubicBezTo>
                  <a:pt x="44" y="5"/>
                  <a:pt x="45" y="4"/>
                  <a:pt x="46" y="5"/>
                </a:cubicBezTo>
                <a:cubicBezTo>
                  <a:pt x="45" y="6"/>
                  <a:pt x="44" y="6"/>
                  <a:pt x="43" y="7"/>
                </a:cubicBezTo>
                <a:cubicBezTo>
                  <a:pt x="40" y="9"/>
                  <a:pt x="38" y="11"/>
                  <a:pt x="35" y="13"/>
                </a:cubicBezTo>
                <a:cubicBezTo>
                  <a:pt x="34" y="14"/>
                  <a:pt x="33" y="14"/>
                  <a:pt x="32" y="15"/>
                </a:cubicBezTo>
                <a:cubicBezTo>
                  <a:pt x="33" y="15"/>
                  <a:pt x="33" y="14"/>
                  <a:pt x="34" y="13"/>
                </a:cubicBezTo>
                <a:cubicBezTo>
                  <a:pt x="36" y="10"/>
                  <a:pt x="40" y="8"/>
                  <a:pt x="43" y="6"/>
                </a:cubicBezTo>
                <a:close/>
                <a:moveTo>
                  <a:pt x="41" y="6"/>
                </a:moveTo>
                <a:cubicBezTo>
                  <a:pt x="38" y="7"/>
                  <a:pt x="36" y="10"/>
                  <a:pt x="34" y="12"/>
                </a:cubicBezTo>
                <a:cubicBezTo>
                  <a:pt x="36" y="9"/>
                  <a:pt x="38" y="7"/>
                  <a:pt x="41" y="6"/>
                </a:cubicBezTo>
                <a:close/>
                <a:moveTo>
                  <a:pt x="20" y="9"/>
                </a:moveTo>
                <a:cubicBezTo>
                  <a:pt x="15" y="12"/>
                  <a:pt x="10" y="16"/>
                  <a:pt x="6" y="19"/>
                </a:cubicBezTo>
                <a:cubicBezTo>
                  <a:pt x="10" y="16"/>
                  <a:pt x="15" y="12"/>
                  <a:pt x="18" y="7"/>
                </a:cubicBezTo>
                <a:cubicBezTo>
                  <a:pt x="19" y="7"/>
                  <a:pt x="20" y="8"/>
                  <a:pt x="20" y="9"/>
                </a:cubicBezTo>
                <a:close/>
                <a:moveTo>
                  <a:pt x="18" y="6"/>
                </a:moveTo>
                <a:cubicBezTo>
                  <a:pt x="13" y="9"/>
                  <a:pt x="10" y="13"/>
                  <a:pt x="5" y="16"/>
                </a:cubicBezTo>
                <a:cubicBezTo>
                  <a:pt x="7" y="15"/>
                  <a:pt x="9" y="12"/>
                  <a:pt x="10" y="11"/>
                </a:cubicBezTo>
                <a:cubicBezTo>
                  <a:pt x="13" y="9"/>
                  <a:pt x="14" y="7"/>
                  <a:pt x="15" y="5"/>
                </a:cubicBezTo>
                <a:cubicBezTo>
                  <a:pt x="15" y="5"/>
                  <a:pt x="15" y="5"/>
                  <a:pt x="15" y="5"/>
                </a:cubicBezTo>
                <a:cubicBezTo>
                  <a:pt x="16" y="5"/>
                  <a:pt x="17" y="6"/>
                  <a:pt x="18" y="6"/>
                </a:cubicBezTo>
                <a:close/>
                <a:moveTo>
                  <a:pt x="14" y="5"/>
                </a:moveTo>
                <a:cubicBezTo>
                  <a:pt x="11" y="6"/>
                  <a:pt x="8" y="9"/>
                  <a:pt x="5" y="11"/>
                </a:cubicBezTo>
                <a:cubicBezTo>
                  <a:pt x="6" y="7"/>
                  <a:pt x="8" y="3"/>
                  <a:pt x="14" y="5"/>
                </a:cubicBezTo>
                <a:close/>
                <a:moveTo>
                  <a:pt x="13" y="36"/>
                </a:moveTo>
                <a:cubicBezTo>
                  <a:pt x="15" y="35"/>
                  <a:pt x="18" y="33"/>
                  <a:pt x="20" y="32"/>
                </a:cubicBezTo>
                <a:cubicBezTo>
                  <a:pt x="18" y="34"/>
                  <a:pt x="16" y="35"/>
                  <a:pt x="14" y="37"/>
                </a:cubicBezTo>
                <a:cubicBezTo>
                  <a:pt x="14" y="38"/>
                  <a:pt x="15" y="38"/>
                  <a:pt x="15" y="38"/>
                </a:cubicBezTo>
                <a:cubicBezTo>
                  <a:pt x="21" y="33"/>
                  <a:pt x="28" y="30"/>
                  <a:pt x="34" y="26"/>
                </a:cubicBezTo>
                <a:cubicBezTo>
                  <a:pt x="35" y="26"/>
                  <a:pt x="35" y="26"/>
                  <a:pt x="35" y="26"/>
                </a:cubicBezTo>
                <a:cubicBezTo>
                  <a:pt x="35" y="26"/>
                  <a:pt x="35" y="26"/>
                  <a:pt x="34" y="26"/>
                </a:cubicBezTo>
                <a:cubicBezTo>
                  <a:pt x="29" y="32"/>
                  <a:pt x="21" y="35"/>
                  <a:pt x="15" y="41"/>
                </a:cubicBezTo>
                <a:cubicBezTo>
                  <a:pt x="15" y="41"/>
                  <a:pt x="15" y="41"/>
                  <a:pt x="15" y="41"/>
                </a:cubicBezTo>
                <a:cubicBezTo>
                  <a:pt x="15" y="40"/>
                  <a:pt x="15" y="40"/>
                  <a:pt x="14" y="39"/>
                </a:cubicBezTo>
                <a:cubicBezTo>
                  <a:pt x="14" y="38"/>
                  <a:pt x="13" y="37"/>
                  <a:pt x="13" y="36"/>
                </a:cubicBezTo>
                <a:close/>
              </a:path>
            </a:pathLst>
          </a:custGeom>
          <a:solidFill>
            <a:srgbClr val="7030A0"/>
          </a:solidFill>
          <a:ln>
            <a:noFill/>
          </a:ln>
        </p:spPr>
        <p:txBody>
          <a:bodyPr vert="horz" wrap="square" lIns="137157" tIns="68579" rIns="137157" bIns="68579" numCol="1" anchor="t" anchorCtr="0" compatLnSpc="1"/>
          <a:lstStyle/>
          <a:p>
            <a:endParaRPr lang="zh-CN" altLang="en-US" sz="2300"/>
          </a:p>
        </p:txBody>
      </p:sp>
      <p:sp>
        <p:nvSpPr>
          <p:cNvPr id="46" name="Freeform 204">
            <a:extLst>
              <a:ext uri="{FF2B5EF4-FFF2-40B4-BE49-F238E27FC236}">
                <a16:creationId xmlns:a16="http://schemas.microsoft.com/office/drawing/2014/main" xmlns="" id="{585CF2AD-4A4A-471D-A85C-7BF3D2DAAFEA}"/>
              </a:ext>
            </a:extLst>
          </p:cNvPr>
          <p:cNvSpPr>
            <a:spLocks noEditPoints="1"/>
          </p:cNvSpPr>
          <p:nvPr/>
        </p:nvSpPr>
        <p:spPr bwMode="auto">
          <a:xfrm>
            <a:off x="5915216" y="7372825"/>
            <a:ext cx="1532483" cy="894875"/>
          </a:xfrm>
          <a:custGeom>
            <a:avLst/>
            <a:gdLst>
              <a:gd name="T0" fmla="*/ 26 w 221"/>
              <a:gd name="T1" fmla="*/ 147 h 187"/>
              <a:gd name="T2" fmla="*/ 8 w 221"/>
              <a:gd name="T3" fmla="*/ 131 h 187"/>
              <a:gd name="T4" fmla="*/ 204 w 221"/>
              <a:gd name="T5" fmla="*/ 55 h 187"/>
              <a:gd name="T6" fmla="*/ 110 w 221"/>
              <a:gd name="T7" fmla="*/ 10 h 187"/>
              <a:gd name="T8" fmla="*/ 117 w 221"/>
              <a:gd name="T9" fmla="*/ 14 h 187"/>
              <a:gd name="T10" fmla="*/ 112 w 221"/>
              <a:gd name="T11" fmla="*/ 19 h 187"/>
              <a:gd name="T12" fmla="*/ 78 w 221"/>
              <a:gd name="T13" fmla="*/ 41 h 187"/>
              <a:gd name="T14" fmla="*/ 89 w 221"/>
              <a:gd name="T15" fmla="*/ 34 h 187"/>
              <a:gd name="T16" fmla="*/ 146 w 221"/>
              <a:gd name="T17" fmla="*/ 14 h 187"/>
              <a:gd name="T18" fmla="*/ 107 w 221"/>
              <a:gd name="T19" fmla="*/ 10 h 187"/>
              <a:gd name="T20" fmla="*/ 128 w 221"/>
              <a:gd name="T21" fmla="*/ 9 h 187"/>
              <a:gd name="T22" fmla="*/ 140 w 221"/>
              <a:gd name="T23" fmla="*/ 13 h 187"/>
              <a:gd name="T24" fmla="*/ 92 w 221"/>
              <a:gd name="T25" fmla="*/ 32 h 187"/>
              <a:gd name="T26" fmla="*/ 121 w 221"/>
              <a:gd name="T27" fmla="*/ 34 h 187"/>
              <a:gd name="T28" fmla="*/ 67 w 221"/>
              <a:gd name="T29" fmla="*/ 57 h 187"/>
              <a:gd name="T30" fmla="*/ 117 w 221"/>
              <a:gd name="T31" fmla="*/ 54 h 187"/>
              <a:gd name="T32" fmla="*/ 56 w 221"/>
              <a:gd name="T33" fmla="*/ 66 h 187"/>
              <a:gd name="T34" fmla="*/ 66 w 221"/>
              <a:gd name="T35" fmla="*/ 54 h 187"/>
              <a:gd name="T36" fmla="*/ 148 w 221"/>
              <a:gd name="T37" fmla="*/ 28 h 187"/>
              <a:gd name="T38" fmla="*/ 157 w 221"/>
              <a:gd name="T39" fmla="*/ 30 h 187"/>
              <a:gd name="T40" fmla="*/ 171 w 221"/>
              <a:gd name="T41" fmla="*/ 33 h 187"/>
              <a:gd name="T42" fmla="*/ 145 w 221"/>
              <a:gd name="T43" fmla="*/ 43 h 187"/>
              <a:gd name="T44" fmla="*/ 43 w 221"/>
              <a:gd name="T45" fmla="*/ 79 h 187"/>
              <a:gd name="T46" fmla="*/ 125 w 221"/>
              <a:gd name="T47" fmla="*/ 62 h 187"/>
              <a:gd name="T48" fmla="*/ 199 w 221"/>
              <a:gd name="T49" fmla="*/ 39 h 187"/>
              <a:gd name="T50" fmla="*/ 194 w 221"/>
              <a:gd name="T51" fmla="*/ 49 h 187"/>
              <a:gd name="T52" fmla="*/ 214 w 221"/>
              <a:gd name="T53" fmla="*/ 45 h 187"/>
              <a:gd name="T54" fmla="*/ 200 w 221"/>
              <a:gd name="T55" fmla="*/ 64 h 187"/>
              <a:gd name="T56" fmla="*/ 64 w 221"/>
              <a:gd name="T57" fmla="*/ 108 h 187"/>
              <a:gd name="T58" fmla="*/ 25 w 221"/>
              <a:gd name="T59" fmla="*/ 120 h 187"/>
              <a:gd name="T60" fmla="*/ 33 w 221"/>
              <a:gd name="T61" fmla="*/ 123 h 187"/>
              <a:gd name="T62" fmla="*/ 147 w 221"/>
              <a:gd name="T63" fmla="*/ 102 h 187"/>
              <a:gd name="T64" fmla="*/ 47 w 221"/>
              <a:gd name="T65" fmla="*/ 131 h 187"/>
              <a:gd name="T66" fmla="*/ 109 w 221"/>
              <a:gd name="T67" fmla="*/ 158 h 187"/>
              <a:gd name="T68" fmla="*/ 106 w 221"/>
              <a:gd name="T69" fmla="*/ 149 h 187"/>
              <a:gd name="T70" fmla="*/ 124 w 221"/>
              <a:gd name="T71" fmla="*/ 143 h 187"/>
              <a:gd name="T72" fmla="*/ 83 w 221"/>
              <a:gd name="T73" fmla="*/ 140 h 187"/>
              <a:gd name="T74" fmla="*/ 104 w 221"/>
              <a:gd name="T75" fmla="*/ 130 h 187"/>
              <a:gd name="T76" fmla="*/ 129 w 221"/>
              <a:gd name="T77" fmla="*/ 117 h 187"/>
              <a:gd name="T78" fmla="*/ 117 w 221"/>
              <a:gd name="T79" fmla="*/ 121 h 187"/>
              <a:gd name="T80" fmla="*/ 74 w 221"/>
              <a:gd name="T81" fmla="*/ 139 h 187"/>
              <a:gd name="T82" fmla="*/ 99 w 221"/>
              <a:gd name="T83" fmla="*/ 143 h 187"/>
              <a:gd name="T84" fmla="*/ 91 w 221"/>
              <a:gd name="T85" fmla="*/ 153 h 187"/>
              <a:gd name="T86" fmla="*/ 113 w 221"/>
              <a:gd name="T87" fmla="*/ 153 h 187"/>
              <a:gd name="T88" fmla="*/ 88 w 221"/>
              <a:gd name="T89" fmla="*/ 119 h 187"/>
              <a:gd name="T90" fmla="*/ 69 w 221"/>
              <a:gd name="T91" fmla="*/ 120 h 187"/>
              <a:gd name="T92" fmla="*/ 36 w 221"/>
              <a:gd name="T93" fmla="*/ 123 h 187"/>
              <a:gd name="T94" fmla="*/ 153 w 221"/>
              <a:gd name="T95" fmla="*/ 92 h 187"/>
              <a:gd name="T96" fmla="*/ 35 w 221"/>
              <a:gd name="T97" fmla="*/ 117 h 187"/>
              <a:gd name="T98" fmla="*/ 93 w 221"/>
              <a:gd name="T99" fmla="*/ 95 h 187"/>
              <a:gd name="T100" fmla="*/ 199 w 221"/>
              <a:gd name="T101" fmla="*/ 61 h 187"/>
              <a:gd name="T102" fmla="*/ 191 w 221"/>
              <a:gd name="T103" fmla="*/ 70 h 187"/>
              <a:gd name="T104" fmla="*/ 190 w 221"/>
              <a:gd name="T105" fmla="*/ 65 h 187"/>
              <a:gd name="T106" fmla="*/ 106 w 221"/>
              <a:gd name="T107" fmla="*/ 167 h 187"/>
              <a:gd name="T108" fmla="*/ 26 w 221"/>
              <a:gd name="T109" fmla="*/ 97 h 187"/>
              <a:gd name="T110" fmla="*/ 26 w 221"/>
              <a:gd name="T111" fmla="*/ 97 h 187"/>
              <a:gd name="T112" fmla="*/ 105 w 221"/>
              <a:gd name="T113" fmla="*/ 174 h 187"/>
              <a:gd name="T114" fmla="*/ 11 w 221"/>
              <a:gd name="T115" fmla="*/ 136 h 187"/>
              <a:gd name="T116" fmla="*/ 114 w 221"/>
              <a:gd name="T117" fmla="*/ 175 h 1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221" h="187">
                <a:moveTo>
                  <a:pt x="221" y="62"/>
                </a:moveTo>
                <a:cubicBezTo>
                  <a:pt x="221" y="62"/>
                  <a:pt x="220" y="62"/>
                  <a:pt x="220" y="62"/>
                </a:cubicBezTo>
                <a:cubicBezTo>
                  <a:pt x="218" y="62"/>
                  <a:pt x="217" y="58"/>
                  <a:pt x="216" y="57"/>
                </a:cubicBezTo>
                <a:cubicBezTo>
                  <a:pt x="215" y="53"/>
                  <a:pt x="216" y="49"/>
                  <a:pt x="217" y="45"/>
                </a:cubicBezTo>
                <a:cubicBezTo>
                  <a:pt x="217" y="45"/>
                  <a:pt x="218" y="45"/>
                  <a:pt x="217" y="44"/>
                </a:cubicBezTo>
                <a:cubicBezTo>
                  <a:pt x="217" y="44"/>
                  <a:pt x="217" y="44"/>
                  <a:pt x="217" y="43"/>
                </a:cubicBezTo>
                <a:cubicBezTo>
                  <a:pt x="202" y="37"/>
                  <a:pt x="187" y="30"/>
                  <a:pt x="172" y="23"/>
                </a:cubicBezTo>
                <a:cubicBezTo>
                  <a:pt x="153" y="15"/>
                  <a:pt x="134" y="6"/>
                  <a:pt x="115" y="0"/>
                </a:cubicBezTo>
                <a:cubicBezTo>
                  <a:pt x="115" y="0"/>
                  <a:pt x="114" y="0"/>
                  <a:pt x="114" y="0"/>
                </a:cubicBezTo>
                <a:cubicBezTo>
                  <a:pt x="94" y="18"/>
                  <a:pt x="76" y="39"/>
                  <a:pt x="58" y="59"/>
                </a:cubicBezTo>
                <a:cubicBezTo>
                  <a:pt x="42" y="76"/>
                  <a:pt x="24" y="94"/>
                  <a:pt x="9" y="113"/>
                </a:cubicBezTo>
                <a:cubicBezTo>
                  <a:pt x="2" y="118"/>
                  <a:pt x="0" y="134"/>
                  <a:pt x="9" y="138"/>
                </a:cubicBezTo>
                <a:cubicBezTo>
                  <a:pt x="14" y="142"/>
                  <a:pt x="20" y="144"/>
                  <a:pt x="26" y="147"/>
                </a:cubicBezTo>
                <a:cubicBezTo>
                  <a:pt x="36" y="152"/>
                  <a:pt x="46" y="158"/>
                  <a:pt x="57" y="163"/>
                </a:cubicBezTo>
                <a:cubicBezTo>
                  <a:pt x="73" y="171"/>
                  <a:pt x="89" y="180"/>
                  <a:pt x="106" y="186"/>
                </a:cubicBezTo>
                <a:cubicBezTo>
                  <a:pt x="106" y="187"/>
                  <a:pt x="107" y="186"/>
                  <a:pt x="107" y="186"/>
                </a:cubicBezTo>
                <a:cubicBezTo>
                  <a:pt x="107" y="186"/>
                  <a:pt x="107" y="186"/>
                  <a:pt x="108" y="186"/>
                </a:cubicBezTo>
                <a:cubicBezTo>
                  <a:pt x="122" y="169"/>
                  <a:pt x="138" y="153"/>
                  <a:pt x="154" y="137"/>
                </a:cubicBezTo>
                <a:cubicBezTo>
                  <a:pt x="174" y="116"/>
                  <a:pt x="194" y="95"/>
                  <a:pt x="214" y="73"/>
                </a:cubicBezTo>
                <a:cubicBezTo>
                  <a:pt x="216" y="70"/>
                  <a:pt x="220" y="67"/>
                  <a:pt x="221" y="63"/>
                </a:cubicBezTo>
                <a:cubicBezTo>
                  <a:pt x="221" y="63"/>
                  <a:pt x="221" y="63"/>
                  <a:pt x="221" y="62"/>
                </a:cubicBezTo>
                <a:close/>
                <a:moveTo>
                  <a:pt x="88" y="170"/>
                </a:moveTo>
                <a:cubicBezTo>
                  <a:pt x="77" y="165"/>
                  <a:pt x="67" y="160"/>
                  <a:pt x="56" y="155"/>
                </a:cubicBezTo>
                <a:cubicBezTo>
                  <a:pt x="46" y="149"/>
                  <a:pt x="35" y="144"/>
                  <a:pt x="25" y="139"/>
                </a:cubicBezTo>
                <a:cubicBezTo>
                  <a:pt x="20" y="137"/>
                  <a:pt x="13" y="134"/>
                  <a:pt x="9" y="131"/>
                </a:cubicBezTo>
                <a:cubicBezTo>
                  <a:pt x="9" y="131"/>
                  <a:pt x="9" y="131"/>
                  <a:pt x="8" y="131"/>
                </a:cubicBezTo>
                <a:cubicBezTo>
                  <a:pt x="8" y="129"/>
                  <a:pt x="8" y="128"/>
                  <a:pt x="8" y="126"/>
                </a:cubicBezTo>
                <a:cubicBezTo>
                  <a:pt x="22" y="135"/>
                  <a:pt x="37" y="142"/>
                  <a:pt x="52" y="149"/>
                </a:cubicBezTo>
                <a:cubicBezTo>
                  <a:pt x="69" y="157"/>
                  <a:pt x="86" y="164"/>
                  <a:pt x="102" y="173"/>
                </a:cubicBezTo>
                <a:cubicBezTo>
                  <a:pt x="102" y="174"/>
                  <a:pt x="102" y="175"/>
                  <a:pt x="102" y="176"/>
                </a:cubicBezTo>
                <a:cubicBezTo>
                  <a:pt x="97" y="174"/>
                  <a:pt x="92" y="172"/>
                  <a:pt x="88" y="170"/>
                </a:cubicBezTo>
                <a:close/>
                <a:moveTo>
                  <a:pt x="30" y="93"/>
                </a:moveTo>
                <a:cubicBezTo>
                  <a:pt x="30" y="93"/>
                  <a:pt x="30" y="93"/>
                  <a:pt x="30" y="93"/>
                </a:cubicBezTo>
                <a:cubicBezTo>
                  <a:pt x="45" y="88"/>
                  <a:pt x="60" y="85"/>
                  <a:pt x="75" y="81"/>
                </a:cubicBezTo>
                <a:cubicBezTo>
                  <a:pt x="90" y="78"/>
                  <a:pt x="104" y="74"/>
                  <a:pt x="119" y="70"/>
                </a:cubicBezTo>
                <a:cubicBezTo>
                  <a:pt x="134" y="67"/>
                  <a:pt x="149" y="64"/>
                  <a:pt x="164" y="60"/>
                </a:cubicBezTo>
                <a:cubicBezTo>
                  <a:pt x="172" y="58"/>
                  <a:pt x="180" y="56"/>
                  <a:pt x="188" y="55"/>
                </a:cubicBezTo>
                <a:cubicBezTo>
                  <a:pt x="194" y="53"/>
                  <a:pt x="201" y="52"/>
                  <a:pt x="208" y="50"/>
                </a:cubicBezTo>
                <a:cubicBezTo>
                  <a:pt x="207" y="52"/>
                  <a:pt x="205" y="54"/>
                  <a:pt x="204" y="55"/>
                </a:cubicBezTo>
                <a:cubicBezTo>
                  <a:pt x="203" y="55"/>
                  <a:pt x="203" y="56"/>
                  <a:pt x="202" y="56"/>
                </a:cubicBezTo>
                <a:cubicBezTo>
                  <a:pt x="202" y="56"/>
                  <a:pt x="202" y="56"/>
                  <a:pt x="202" y="56"/>
                </a:cubicBezTo>
                <a:cubicBezTo>
                  <a:pt x="173" y="62"/>
                  <a:pt x="144" y="67"/>
                  <a:pt x="115" y="73"/>
                </a:cubicBezTo>
                <a:cubicBezTo>
                  <a:pt x="85" y="79"/>
                  <a:pt x="56" y="88"/>
                  <a:pt x="27" y="96"/>
                </a:cubicBezTo>
                <a:cubicBezTo>
                  <a:pt x="28" y="95"/>
                  <a:pt x="29" y="94"/>
                  <a:pt x="30" y="93"/>
                </a:cubicBezTo>
                <a:close/>
                <a:moveTo>
                  <a:pt x="115" y="2"/>
                </a:moveTo>
                <a:cubicBezTo>
                  <a:pt x="117" y="3"/>
                  <a:pt x="118" y="3"/>
                  <a:pt x="119" y="4"/>
                </a:cubicBezTo>
                <a:cubicBezTo>
                  <a:pt x="117" y="4"/>
                  <a:pt x="114" y="5"/>
                  <a:pt x="112" y="5"/>
                </a:cubicBezTo>
                <a:cubicBezTo>
                  <a:pt x="113" y="4"/>
                  <a:pt x="114" y="3"/>
                  <a:pt x="115" y="2"/>
                </a:cubicBezTo>
                <a:close/>
                <a:moveTo>
                  <a:pt x="125" y="6"/>
                </a:moveTo>
                <a:cubicBezTo>
                  <a:pt x="121" y="6"/>
                  <a:pt x="118" y="7"/>
                  <a:pt x="115" y="8"/>
                </a:cubicBezTo>
                <a:cubicBezTo>
                  <a:pt x="114" y="8"/>
                  <a:pt x="112" y="9"/>
                  <a:pt x="110" y="9"/>
                </a:cubicBezTo>
                <a:cubicBezTo>
                  <a:pt x="110" y="10"/>
                  <a:pt x="110" y="10"/>
                  <a:pt x="110" y="10"/>
                </a:cubicBezTo>
                <a:cubicBezTo>
                  <a:pt x="111" y="9"/>
                  <a:pt x="112" y="9"/>
                  <a:pt x="113" y="8"/>
                </a:cubicBezTo>
                <a:cubicBezTo>
                  <a:pt x="116" y="7"/>
                  <a:pt x="119" y="6"/>
                  <a:pt x="121" y="5"/>
                </a:cubicBezTo>
                <a:cubicBezTo>
                  <a:pt x="122" y="5"/>
                  <a:pt x="124" y="5"/>
                  <a:pt x="125" y="6"/>
                </a:cubicBezTo>
                <a:close/>
                <a:moveTo>
                  <a:pt x="129" y="8"/>
                </a:moveTo>
                <a:cubicBezTo>
                  <a:pt x="126" y="8"/>
                  <a:pt x="122" y="10"/>
                  <a:pt x="118" y="11"/>
                </a:cubicBezTo>
                <a:cubicBezTo>
                  <a:pt x="113" y="12"/>
                  <a:pt x="108" y="13"/>
                  <a:pt x="103" y="15"/>
                </a:cubicBezTo>
                <a:cubicBezTo>
                  <a:pt x="103" y="14"/>
                  <a:pt x="103" y="14"/>
                  <a:pt x="103" y="14"/>
                </a:cubicBezTo>
                <a:cubicBezTo>
                  <a:pt x="105" y="13"/>
                  <a:pt x="106" y="13"/>
                  <a:pt x="107" y="13"/>
                </a:cubicBezTo>
                <a:cubicBezTo>
                  <a:pt x="109" y="12"/>
                  <a:pt x="112" y="11"/>
                  <a:pt x="114" y="11"/>
                </a:cubicBezTo>
                <a:cubicBezTo>
                  <a:pt x="118" y="10"/>
                  <a:pt x="122" y="9"/>
                  <a:pt x="126" y="6"/>
                </a:cubicBezTo>
                <a:cubicBezTo>
                  <a:pt x="127" y="7"/>
                  <a:pt x="128" y="7"/>
                  <a:pt x="129" y="8"/>
                </a:cubicBezTo>
                <a:close/>
                <a:moveTo>
                  <a:pt x="136" y="10"/>
                </a:moveTo>
                <a:cubicBezTo>
                  <a:pt x="130" y="11"/>
                  <a:pt x="123" y="12"/>
                  <a:pt x="117" y="14"/>
                </a:cubicBezTo>
                <a:cubicBezTo>
                  <a:pt x="111" y="15"/>
                  <a:pt x="104" y="17"/>
                  <a:pt x="98" y="19"/>
                </a:cubicBezTo>
                <a:cubicBezTo>
                  <a:pt x="104" y="17"/>
                  <a:pt x="110" y="15"/>
                  <a:pt x="116" y="13"/>
                </a:cubicBezTo>
                <a:cubicBezTo>
                  <a:pt x="121" y="12"/>
                  <a:pt x="126" y="11"/>
                  <a:pt x="131" y="8"/>
                </a:cubicBezTo>
                <a:cubicBezTo>
                  <a:pt x="131" y="8"/>
                  <a:pt x="131" y="8"/>
                  <a:pt x="131" y="8"/>
                </a:cubicBezTo>
                <a:cubicBezTo>
                  <a:pt x="132" y="9"/>
                  <a:pt x="134" y="10"/>
                  <a:pt x="136" y="10"/>
                </a:cubicBezTo>
                <a:close/>
                <a:moveTo>
                  <a:pt x="140" y="12"/>
                </a:moveTo>
                <a:cubicBezTo>
                  <a:pt x="138" y="12"/>
                  <a:pt x="135" y="13"/>
                  <a:pt x="133" y="14"/>
                </a:cubicBezTo>
                <a:cubicBezTo>
                  <a:pt x="129" y="14"/>
                  <a:pt x="125" y="15"/>
                  <a:pt x="122" y="16"/>
                </a:cubicBezTo>
                <a:cubicBezTo>
                  <a:pt x="113" y="18"/>
                  <a:pt x="105" y="21"/>
                  <a:pt x="97" y="24"/>
                </a:cubicBezTo>
                <a:cubicBezTo>
                  <a:pt x="96" y="24"/>
                  <a:pt x="94" y="24"/>
                  <a:pt x="93" y="24"/>
                </a:cubicBezTo>
                <a:cubicBezTo>
                  <a:pt x="93" y="24"/>
                  <a:pt x="93" y="24"/>
                  <a:pt x="93" y="24"/>
                </a:cubicBezTo>
                <a:cubicBezTo>
                  <a:pt x="94" y="24"/>
                  <a:pt x="96" y="24"/>
                  <a:pt x="98" y="23"/>
                </a:cubicBezTo>
                <a:cubicBezTo>
                  <a:pt x="102" y="22"/>
                  <a:pt x="107" y="20"/>
                  <a:pt x="112" y="19"/>
                </a:cubicBezTo>
                <a:cubicBezTo>
                  <a:pt x="120" y="16"/>
                  <a:pt x="129" y="14"/>
                  <a:pt x="137" y="11"/>
                </a:cubicBezTo>
                <a:cubicBezTo>
                  <a:pt x="137" y="11"/>
                  <a:pt x="137" y="11"/>
                  <a:pt x="137" y="11"/>
                </a:cubicBezTo>
                <a:cubicBezTo>
                  <a:pt x="138" y="11"/>
                  <a:pt x="139" y="12"/>
                  <a:pt x="140" y="12"/>
                </a:cubicBezTo>
                <a:close/>
                <a:moveTo>
                  <a:pt x="151" y="17"/>
                </a:moveTo>
                <a:cubicBezTo>
                  <a:pt x="143" y="19"/>
                  <a:pt x="134" y="20"/>
                  <a:pt x="126" y="22"/>
                </a:cubicBezTo>
                <a:cubicBezTo>
                  <a:pt x="133" y="20"/>
                  <a:pt x="140" y="18"/>
                  <a:pt x="147" y="15"/>
                </a:cubicBezTo>
                <a:cubicBezTo>
                  <a:pt x="148" y="16"/>
                  <a:pt x="150" y="16"/>
                  <a:pt x="151" y="17"/>
                </a:cubicBezTo>
                <a:close/>
                <a:moveTo>
                  <a:pt x="158" y="20"/>
                </a:moveTo>
                <a:cubicBezTo>
                  <a:pt x="152" y="22"/>
                  <a:pt x="146" y="23"/>
                  <a:pt x="140" y="25"/>
                </a:cubicBezTo>
                <a:cubicBezTo>
                  <a:pt x="132" y="26"/>
                  <a:pt x="125" y="29"/>
                  <a:pt x="118" y="30"/>
                </a:cubicBezTo>
                <a:cubicBezTo>
                  <a:pt x="111" y="32"/>
                  <a:pt x="104" y="34"/>
                  <a:pt x="97" y="36"/>
                </a:cubicBezTo>
                <a:cubicBezTo>
                  <a:pt x="93" y="37"/>
                  <a:pt x="90" y="38"/>
                  <a:pt x="87" y="39"/>
                </a:cubicBezTo>
                <a:cubicBezTo>
                  <a:pt x="84" y="39"/>
                  <a:pt x="81" y="40"/>
                  <a:pt x="78" y="41"/>
                </a:cubicBezTo>
                <a:cubicBezTo>
                  <a:pt x="78" y="40"/>
                  <a:pt x="78" y="40"/>
                  <a:pt x="79" y="40"/>
                </a:cubicBezTo>
                <a:cubicBezTo>
                  <a:pt x="83" y="37"/>
                  <a:pt x="89" y="36"/>
                  <a:pt x="94" y="34"/>
                </a:cubicBezTo>
                <a:cubicBezTo>
                  <a:pt x="101" y="32"/>
                  <a:pt x="108" y="31"/>
                  <a:pt x="115" y="29"/>
                </a:cubicBezTo>
                <a:cubicBezTo>
                  <a:pt x="122" y="27"/>
                  <a:pt x="128" y="25"/>
                  <a:pt x="135" y="23"/>
                </a:cubicBezTo>
                <a:cubicBezTo>
                  <a:pt x="141" y="21"/>
                  <a:pt x="147" y="20"/>
                  <a:pt x="153" y="17"/>
                </a:cubicBezTo>
                <a:cubicBezTo>
                  <a:pt x="154" y="18"/>
                  <a:pt x="156" y="19"/>
                  <a:pt x="158" y="20"/>
                </a:cubicBezTo>
                <a:close/>
                <a:moveTo>
                  <a:pt x="83" y="35"/>
                </a:moveTo>
                <a:cubicBezTo>
                  <a:pt x="87" y="33"/>
                  <a:pt x="93" y="32"/>
                  <a:pt x="97" y="31"/>
                </a:cubicBezTo>
                <a:cubicBezTo>
                  <a:pt x="103" y="29"/>
                  <a:pt x="109" y="27"/>
                  <a:pt x="114" y="26"/>
                </a:cubicBezTo>
                <a:cubicBezTo>
                  <a:pt x="115" y="25"/>
                  <a:pt x="117" y="25"/>
                  <a:pt x="118" y="25"/>
                </a:cubicBezTo>
                <a:cubicBezTo>
                  <a:pt x="117" y="25"/>
                  <a:pt x="116" y="25"/>
                  <a:pt x="115" y="25"/>
                </a:cubicBezTo>
                <a:cubicBezTo>
                  <a:pt x="109" y="27"/>
                  <a:pt x="103" y="29"/>
                  <a:pt x="97" y="31"/>
                </a:cubicBezTo>
                <a:cubicBezTo>
                  <a:pt x="95" y="32"/>
                  <a:pt x="92" y="33"/>
                  <a:pt x="89" y="34"/>
                </a:cubicBezTo>
                <a:cubicBezTo>
                  <a:pt x="88" y="35"/>
                  <a:pt x="86" y="35"/>
                  <a:pt x="84" y="35"/>
                </a:cubicBezTo>
                <a:cubicBezTo>
                  <a:pt x="84" y="35"/>
                  <a:pt x="83" y="36"/>
                  <a:pt x="82" y="36"/>
                </a:cubicBezTo>
                <a:cubicBezTo>
                  <a:pt x="82" y="36"/>
                  <a:pt x="83" y="35"/>
                  <a:pt x="83" y="35"/>
                </a:cubicBezTo>
                <a:close/>
                <a:moveTo>
                  <a:pt x="117" y="26"/>
                </a:moveTo>
                <a:cubicBezTo>
                  <a:pt x="123" y="24"/>
                  <a:pt x="130" y="22"/>
                  <a:pt x="137" y="21"/>
                </a:cubicBezTo>
                <a:cubicBezTo>
                  <a:pt x="140" y="20"/>
                  <a:pt x="144" y="19"/>
                  <a:pt x="147" y="19"/>
                </a:cubicBezTo>
                <a:cubicBezTo>
                  <a:pt x="149" y="18"/>
                  <a:pt x="150" y="18"/>
                  <a:pt x="151" y="17"/>
                </a:cubicBezTo>
                <a:cubicBezTo>
                  <a:pt x="150" y="18"/>
                  <a:pt x="148" y="19"/>
                  <a:pt x="146" y="20"/>
                </a:cubicBezTo>
                <a:cubicBezTo>
                  <a:pt x="133" y="24"/>
                  <a:pt x="120" y="26"/>
                  <a:pt x="107" y="30"/>
                </a:cubicBezTo>
                <a:cubicBezTo>
                  <a:pt x="103" y="31"/>
                  <a:pt x="99" y="32"/>
                  <a:pt x="95" y="33"/>
                </a:cubicBezTo>
                <a:cubicBezTo>
                  <a:pt x="103" y="31"/>
                  <a:pt x="110" y="28"/>
                  <a:pt x="117" y="26"/>
                </a:cubicBezTo>
                <a:close/>
                <a:moveTo>
                  <a:pt x="141" y="13"/>
                </a:moveTo>
                <a:cubicBezTo>
                  <a:pt x="143" y="13"/>
                  <a:pt x="144" y="14"/>
                  <a:pt x="146" y="14"/>
                </a:cubicBezTo>
                <a:cubicBezTo>
                  <a:pt x="136" y="17"/>
                  <a:pt x="127" y="19"/>
                  <a:pt x="118" y="21"/>
                </a:cubicBezTo>
                <a:cubicBezTo>
                  <a:pt x="109" y="23"/>
                  <a:pt x="100" y="26"/>
                  <a:pt x="91" y="29"/>
                </a:cubicBezTo>
                <a:cubicBezTo>
                  <a:pt x="90" y="29"/>
                  <a:pt x="89" y="29"/>
                  <a:pt x="88" y="30"/>
                </a:cubicBezTo>
                <a:cubicBezTo>
                  <a:pt x="90" y="29"/>
                  <a:pt x="91" y="28"/>
                  <a:pt x="93" y="28"/>
                </a:cubicBezTo>
                <a:cubicBezTo>
                  <a:pt x="95" y="27"/>
                  <a:pt x="97" y="26"/>
                  <a:pt x="100" y="25"/>
                </a:cubicBezTo>
                <a:cubicBezTo>
                  <a:pt x="105" y="24"/>
                  <a:pt x="110" y="22"/>
                  <a:pt x="115" y="21"/>
                </a:cubicBezTo>
                <a:cubicBezTo>
                  <a:pt x="124" y="18"/>
                  <a:pt x="133" y="17"/>
                  <a:pt x="141" y="13"/>
                </a:cubicBezTo>
                <a:cubicBezTo>
                  <a:pt x="141" y="13"/>
                  <a:pt x="141" y="13"/>
                  <a:pt x="141" y="13"/>
                </a:cubicBezTo>
                <a:close/>
                <a:moveTo>
                  <a:pt x="111" y="7"/>
                </a:moveTo>
                <a:cubicBezTo>
                  <a:pt x="112" y="6"/>
                  <a:pt x="114" y="6"/>
                  <a:pt x="115" y="5"/>
                </a:cubicBezTo>
                <a:cubicBezTo>
                  <a:pt x="117" y="5"/>
                  <a:pt x="118" y="5"/>
                  <a:pt x="120" y="5"/>
                </a:cubicBezTo>
                <a:cubicBezTo>
                  <a:pt x="122" y="4"/>
                  <a:pt x="116" y="6"/>
                  <a:pt x="116" y="6"/>
                </a:cubicBezTo>
                <a:cubicBezTo>
                  <a:pt x="113" y="7"/>
                  <a:pt x="110" y="9"/>
                  <a:pt x="107" y="10"/>
                </a:cubicBezTo>
                <a:cubicBezTo>
                  <a:pt x="108" y="9"/>
                  <a:pt x="109" y="8"/>
                  <a:pt x="111" y="7"/>
                </a:cubicBezTo>
                <a:close/>
                <a:moveTo>
                  <a:pt x="105" y="12"/>
                </a:moveTo>
                <a:cubicBezTo>
                  <a:pt x="109" y="11"/>
                  <a:pt x="113" y="9"/>
                  <a:pt x="117" y="8"/>
                </a:cubicBezTo>
                <a:cubicBezTo>
                  <a:pt x="119" y="8"/>
                  <a:pt x="122" y="7"/>
                  <a:pt x="124" y="7"/>
                </a:cubicBezTo>
                <a:cubicBezTo>
                  <a:pt x="124" y="7"/>
                  <a:pt x="123" y="7"/>
                  <a:pt x="123" y="7"/>
                </a:cubicBezTo>
                <a:cubicBezTo>
                  <a:pt x="122" y="8"/>
                  <a:pt x="121" y="8"/>
                  <a:pt x="119" y="9"/>
                </a:cubicBezTo>
                <a:cubicBezTo>
                  <a:pt x="115" y="10"/>
                  <a:pt x="109" y="11"/>
                  <a:pt x="104" y="13"/>
                </a:cubicBezTo>
                <a:cubicBezTo>
                  <a:pt x="105" y="12"/>
                  <a:pt x="105" y="12"/>
                  <a:pt x="105" y="12"/>
                </a:cubicBezTo>
                <a:close/>
                <a:moveTo>
                  <a:pt x="102" y="15"/>
                </a:moveTo>
                <a:cubicBezTo>
                  <a:pt x="106" y="15"/>
                  <a:pt x="110" y="13"/>
                  <a:pt x="114" y="13"/>
                </a:cubicBezTo>
                <a:cubicBezTo>
                  <a:pt x="116" y="12"/>
                  <a:pt x="119" y="11"/>
                  <a:pt x="122" y="11"/>
                </a:cubicBezTo>
                <a:cubicBezTo>
                  <a:pt x="123" y="10"/>
                  <a:pt x="125" y="10"/>
                  <a:pt x="126" y="9"/>
                </a:cubicBezTo>
                <a:cubicBezTo>
                  <a:pt x="127" y="9"/>
                  <a:pt x="131" y="7"/>
                  <a:pt x="128" y="9"/>
                </a:cubicBezTo>
                <a:cubicBezTo>
                  <a:pt x="123" y="12"/>
                  <a:pt x="117" y="12"/>
                  <a:pt x="112" y="14"/>
                </a:cubicBezTo>
                <a:cubicBezTo>
                  <a:pt x="107" y="15"/>
                  <a:pt x="103" y="16"/>
                  <a:pt x="99" y="18"/>
                </a:cubicBezTo>
                <a:cubicBezTo>
                  <a:pt x="100" y="17"/>
                  <a:pt x="101" y="16"/>
                  <a:pt x="102" y="15"/>
                </a:cubicBezTo>
                <a:close/>
                <a:moveTo>
                  <a:pt x="97" y="20"/>
                </a:moveTo>
                <a:cubicBezTo>
                  <a:pt x="104" y="18"/>
                  <a:pt x="111" y="16"/>
                  <a:pt x="118" y="15"/>
                </a:cubicBezTo>
                <a:cubicBezTo>
                  <a:pt x="121" y="14"/>
                  <a:pt x="125" y="13"/>
                  <a:pt x="128" y="12"/>
                </a:cubicBezTo>
                <a:cubicBezTo>
                  <a:pt x="130" y="12"/>
                  <a:pt x="131" y="12"/>
                  <a:pt x="133" y="12"/>
                </a:cubicBezTo>
                <a:cubicBezTo>
                  <a:pt x="120" y="16"/>
                  <a:pt x="107" y="19"/>
                  <a:pt x="94" y="24"/>
                </a:cubicBezTo>
                <a:cubicBezTo>
                  <a:pt x="95" y="22"/>
                  <a:pt x="96" y="21"/>
                  <a:pt x="97" y="20"/>
                </a:cubicBezTo>
                <a:close/>
                <a:moveTo>
                  <a:pt x="92" y="25"/>
                </a:moveTo>
                <a:cubicBezTo>
                  <a:pt x="100" y="24"/>
                  <a:pt x="108" y="21"/>
                  <a:pt x="115" y="19"/>
                </a:cubicBezTo>
                <a:cubicBezTo>
                  <a:pt x="120" y="17"/>
                  <a:pt x="124" y="16"/>
                  <a:pt x="128" y="15"/>
                </a:cubicBezTo>
                <a:cubicBezTo>
                  <a:pt x="132" y="15"/>
                  <a:pt x="137" y="14"/>
                  <a:pt x="140" y="13"/>
                </a:cubicBezTo>
                <a:cubicBezTo>
                  <a:pt x="136" y="15"/>
                  <a:pt x="130" y="16"/>
                  <a:pt x="126" y="17"/>
                </a:cubicBezTo>
                <a:cubicBezTo>
                  <a:pt x="121" y="18"/>
                  <a:pt x="116" y="20"/>
                  <a:pt x="111" y="21"/>
                </a:cubicBezTo>
                <a:cubicBezTo>
                  <a:pt x="104" y="23"/>
                  <a:pt x="96" y="25"/>
                  <a:pt x="89" y="28"/>
                </a:cubicBezTo>
                <a:cubicBezTo>
                  <a:pt x="90" y="27"/>
                  <a:pt x="91" y="26"/>
                  <a:pt x="92" y="25"/>
                </a:cubicBezTo>
                <a:close/>
                <a:moveTo>
                  <a:pt x="87" y="30"/>
                </a:moveTo>
                <a:cubicBezTo>
                  <a:pt x="92" y="30"/>
                  <a:pt x="96" y="28"/>
                  <a:pt x="100" y="27"/>
                </a:cubicBezTo>
                <a:cubicBezTo>
                  <a:pt x="106" y="25"/>
                  <a:pt x="111" y="23"/>
                  <a:pt x="117" y="22"/>
                </a:cubicBezTo>
                <a:cubicBezTo>
                  <a:pt x="122" y="20"/>
                  <a:pt x="128" y="19"/>
                  <a:pt x="134" y="18"/>
                </a:cubicBezTo>
                <a:cubicBezTo>
                  <a:pt x="138" y="17"/>
                  <a:pt x="141" y="16"/>
                  <a:pt x="144" y="16"/>
                </a:cubicBezTo>
                <a:cubicBezTo>
                  <a:pt x="144" y="16"/>
                  <a:pt x="144" y="16"/>
                  <a:pt x="144" y="16"/>
                </a:cubicBezTo>
                <a:cubicBezTo>
                  <a:pt x="143" y="16"/>
                  <a:pt x="141" y="17"/>
                  <a:pt x="140" y="17"/>
                </a:cubicBezTo>
                <a:cubicBezTo>
                  <a:pt x="129" y="22"/>
                  <a:pt x="118" y="23"/>
                  <a:pt x="108" y="27"/>
                </a:cubicBezTo>
                <a:cubicBezTo>
                  <a:pt x="103" y="28"/>
                  <a:pt x="97" y="30"/>
                  <a:pt x="92" y="32"/>
                </a:cubicBezTo>
                <a:cubicBezTo>
                  <a:pt x="89" y="32"/>
                  <a:pt x="87" y="33"/>
                  <a:pt x="84" y="34"/>
                </a:cubicBezTo>
                <a:cubicBezTo>
                  <a:pt x="85" y="33"/>
                  <a:pt x="86" y="32"/>
                  <a:pt x="87" y="30"/>
                </a:cubicBezTo>
                <a:close/>
                <a:moveTo>
                  <a:pt x="82" y="37"/>
                </a:moveTo>
                <a:cubicBezTo>
                  <a:pt x="84" y="36"/>
                  <a:pt x="86" y="36"/>
                  <a:pt x="88" y="35"/>
                </a:cubicBezTo>
                <a:cubicBezTo>
                  <a:pt x="85" y="36"/>
                  <a:pt x="82" y="37"/>
                  <a:pt x="80" y="39"/>
                </a:cubicBezTo>
                <a:cubicBezTo>
                  <a:pt x="80" y="38"/>
                  <a:pt x="81" y="37"/>
                  <a:pt x="82" y="37"/>
                </a:cubicBezTo>
                <a:close/>
                <a:moveTo>
                  <a:pt x="77" y="42"/>
                </a:moveTo>
                <a:cubicBezTo>
                  <a:pt x="91" y="39"/>
                  <a:pt x="104" y="35"/>
                  <a:pt x="118" y="31"/>
                </a:cubicBezTo>
                <a:cubicBezTo>
                  <a:pt x="125" y="29"/>
                  <a:pt x="131" y="27"/>
                  <a:pt x="138" y="26"/>
                </a:cubicBezTo>
                <a:cubicBezTo>
                  <a:pt x="145" y="24"/>
                  <a:pt x="152" y="23"/>
                  <a:pt x="159" y="20"/>
                </a:cubicBezTo>
                <a:cubicBezTo>
                  <a:pt x="161" y="21"/>
                  <a:pt x="163" y="22"/>
                  <a:pt x="165" y="23"/>
                </a:cubicBezTo>
                <a:cubicBezTo>
                  <a:pt x="158" y="23"/>
                  <a:pt x="152" y="26"/>
                  <a:pt x="146" y="27"/>
                </a:cubicBezTo>
                <a:cubicBezTo>
                  <a:pt x="137" y="30"/>
                  <a:pt x="129" y="32"/>
                  <a:pt x="121" y="34"/>
                </a:cubicBezTo>
                <a:cubicBezTo>
                  <a:pt x="113" y="36"/>
                  <a:pt x="104" y="39"/>
                  <a:pt x="96" y="41"/>
                </a:cubicBezTo>
                <a:cubicBezTo>
                  <a:pt x="88" y="42"/>
                  <a:pt x="81" y="44"/>
                  <a:pt x="73" y="46"/>
                </a:cubicBezTo>
                <a:cubicBezTo>
                  <a:pt x="74" y="44"/>
                  <a:pt x="76" y="43"/>
                  <a:pt x="77" y="42"/>
                </a:cubicBezTo>
                <a:close/>
                <a:moveTo>
                  <a:pt x="180" y="30"/>
                </a:moveTo>
                <a:cubicBezTo>
                  <a:pt x="180" y="30"/>
                  <a:pt x="180" y="30"/>
                  <a:pt x="180" y="30"/>
                </a:cubicBezTo>
                <a:cubicBezTo>
                  <a:pt x="171" y="32"/>
                  <a:pt x="161" y="34"/>
                  <a:pt x="151" y="37"/>
                </a:cubicBezTo>
                <a:cubicBezTo>
                  <a:pt x="141" y="39"/>
                  <a:pt x="131" y="41"/>
                  <a:pt x="121" y="44"/>
                </a:cubicBezTo>
                <a:cubicBezTo>
                  <a:pt x="101" y="48"/>
                  <a:pt x="81" y="54"/>
                  <a:pt x="62" y="60"/>
                </a:cubicBezTo>
                <a:cubicBezTo>
                  <a:pt x="61" y="60"/>
                  <a:pt x="60" y="61"/>
                  <a:pt x="59" y="61"/>
                </a:cubicBezTo>
                <a:cubicBezTo>
                  <a:pt x="59" y="61"/>
                  <a:pt x="59" y="61"/>
                  <a:pt x="59" y="61"/>
                </a:cubicBezTo>
                <a:cubicBezTo>
                  <a:pt x="59" y="61"/>
                  <a:pt x="59" y="61"/>
                  <a:pt x="60" y="61"/>
                </a:cubicBezTo>
                <a:cubicBezTo>
                  <a:pt x="60" y="61"/>
                  <a:pt x="60" y="61"/>
                  <a:pt x="60" y="61"/>
                </a:cubicBezTo>
                <a:cubicBezTo>
                  <a:pt x="62" y="59"/>
                  <a:pt x="64" y="58"/>
                  <a:pt x="67" y="57"/>
                </a:cubicBezTo>
                <a:cubicBezTo>
                  <a:pt x="71" y="55"/>
                  <a:pt x="76" y="54"/>
                  <a:pt x="81" y="53"/>
                </a:cubicBezTo>
                <a:cubicBezTo>
                  <a:pt x="91" y="49"/>
                  <a:pt x="102" y="46"/>
                  <a:pt x="112" y="43"/>
                </a:cubicBezTo>
                <a:cubicBezTo>
                  <a:pt x="122" y="40"/>
                  <a:pt x="132" y="37"/>
                  <a:pt x="142" y="35"/>
                </a:cubicBezTo>
                <a:cubicBezTo>
                  <a:pt x="152" y="32"/>
                  <a:pt x="162" y="30"/>
                  <a:pt x="172" y="26"/>
                </a:cubicBezTo>
                <a:cubicBezTo>
                  <a:pt x="175" y="27"/>
                  <a:pt x="177" y="29"/>
                  <a:pt x="180" y="30"/>
                </a:cubicBezTo>
                <a:close/>
                <a:moveTo>
                  <a:pt x="46" y="75"/>
                </a:moveTo>
                <a:cubicBezTo>
                  <a:pt x="46" y="75"/>
                  <a:pt x="46" y="75"/>
                  <a:pt x="46" y="75"/>
                </a:cubicBezTo>
                <a:cubicBezTo>
                  <a:pt x="46" y="75"/>
                  <a:pt x="46" y="75"/>
                  <a:pt x="46" y="75"/>
                </a:cubicBezTo>
                <a:cubicBezTo>
                  <a:pt x="46" y="75"/>
                  <a:pt x="46" y="75"/>
                  <a:pt x="46" y="75"/>
                </a:cubicBezTo>
                <a:close/>
                <a:moveTo>
                  <a:pt x="186" y="33"/>
                </a:moveTo>
                <a:cubicBezTo>
                  <a:pt x="187" y="33"/>
                  <a:pt x="187" y="33"/>
                  <a:pt x="187" y="33"/>
                </a:cubicBezTo>
                <a:cubicBezTo>
                  <a:pt x="187" y="33"/>
                  <a:pt x="188" y="33"/>
                  <a:pt x="189" y="34"/>
                </a:cubicBezTo>
                <a:cubicBezTo>
                  <a:pt x="165" y="40"/>
                  <a:pt x="141" y="47"/>
                  <a:pt x="117" y="54"/>
                </a:cubicBezTo>
                <a:cubicBezTo>
                  <a:pt x="105" y="58"/>
                  <a:pt x="93" y="62"/>
                  <a:pt x="80" y="66"/>
                </a:cubicBezTo>
                <a:cubicBezTo>
                  <a:pt x="71" y="69"/>
                  <a:pt x="61" y="71"/>
                  <a:pt x="52" y="73"/>
                </a:cubicBezTo>
                <a:cubicBezTo>
                  <a:pt x="55" y="73"/>
                  <a:pt x="57" y="72"/>
                  <a:pt x="60" y="71"/>
                </a:cubicBezTo>
                <a:cubicBezTo>
                  <a:pt x="66" y="68"/>
                  <a:pt x="72" y="66"/>
                  <a:pt x="79" y="63"/>
                </a:cubicBezTo>
                <a:cubicBezTo>
                  <a:pt x="91" y="59"/>
                  <a:pt x="103" y="56"/>
                  <a:pt x="116" y="52"/>
                </a:cubicBezTo>
                <a:cubicBezTo>
                  <a:pt x="128" y="48"/>
                  <a:pt x="140" y="45"/>
                  <a:pt x="153" y="42"/>
                </a:cubicBezTo>
                <a:cubicBezTo>
                  <a:pt x="164" y="39"/>
                  <a:pt x="176" y="37"/>
                  <a:pt x="186" y="33"/>
                </a:cubicBezTo>
                <a:close/>
                <a:moveTo>
                  <a:pt x="121" y="48"/>
                </a:moveTo>
                <a:cubicBezTo>
                  <a:pt x="109" y="51"/>
                  <a:pt x="98" y="55"/>
                  <a:pt x="86" y="58"/>
                </a:cubicBezTo>
                <a:cubicBezTo>
                  <a:pt x="75" y="61"/>
                  <a:pt x="65" y="65"/>
                  <a:pt x="53" y="67"/>
                </a:cubicBezTo>
                <a:cubicBezTo>
                  <a:pt x="53" y="67"/>
                  <a:pt x="53" y="67"/>
                  <a:pt x="53" y="67"/>
                </a:cubicBezTo>
                <a:cubicBezTo>
                  <a:pt x="54" y="67"/>
                  <a:pt x="54" y="67"/>
                  <a:pt x="54" y="67"/>
                </a:cubicBezTo>
                <a:cubicBezTo>
                  <a:pt x="55" y="66"/>
                  <a:pt x="55" y="66"/>
                  <a:pt x="56" y="66"/>
                </a:cubicBezTo>
                <a:cubicBezTo>
                  <a:pt x="58" y="65"/>
                  <a:pt x="60" y="65"/>
                  <a:pt x="63" y="64"/>
                </a:cubicBezTo>
                <a:cubicBezTo>
                  <a:pt x="69" y="63"/>
                  <a:pt x="74" y="61"/>
                  <a:pt x="80" y="59"/>
                </a:cubicBezTo>
                <a:cubicBezTo>
                  <a:pt x="91" y="56"/>
                  <a:pt x="102" y="52"/>
                  <a:pt x="114" y="48"/>
                </a:cubicBezTo>
                <a:cubicBezTo>
                  <a:pt x="125" y="45"/>
                  <a:pt x="136" y="42"/>
                  <a:pt x="148" y="39"/>
                </a:cubicBezTo>
                <a:cubicBezTo>
                  <a:pt x="158" y="37"/>
                  <a:pt x="170" y="34"/>
                  <a:pt x="180" y="30"/>
                </a:cubicBezTo>
                <a:cubicBezTo>
                  <a:pt x="181" y="30"/>
                  <a:pt x="181" y="30"/>
                  <a:pt x="180" y="30"/>
                </a:cubicBezTo>
                <a:cubicBezTo>
                  <a:pt x="182" y="31"/>
                  <a:pt x="184" y="31"/>
                  <a:pt x="186" y="32"/>
                </a:cubicBezTo>
                <a:cubicBezTo>
                  <a:pt x="164" y="37"/>
                  <a:pt x="142" y="42"/>
                  <a:pt x="121" y="48"/>
                </a:cubicBezTo>
                <a:close/>
                <a:moveTo>
                  <a:pt x="116" y="40"/>
                </a:moveTo>
                <a:cubicBezTo>
                  <a:pt x="107" y="42"/>
                  <a:pt x="98" y="45"/>
                  <a:pt x="90" y="48"/>
                </a:cubicBezTo>
                <a:cubicBezTo>
                  <a:pt x="85" y="49"/>
                  <a:pt x="80" y="51"/>
                  <a:pt x="76" y="52"/>
                </a:cubicBezTo>
                <a:cubicBezTo>
                  <a:pt x="74" y="52"/>
                  <a:pt x="71" y="53"/>
                  <a:pt x="69" y="53"/>
                </a:cubicBezTo>
                <a:cubicBezTo>
                  <a:pt x="68" y="54"/>
                  <a:pt x="67" y="54"/>
                  <a:pt x="66" y="54"/>
                </a:cubicBezTo>
                <a:cubicBezTo>
                  <a:pt x="66" y="53"/>
                  <a:pt x="67" y="53"/>
                  <a:pt x="67" y="53"/>
                </a:cubicBezTo>
                <a:cubicBezTo>
                  <a:pt x="70" y="51"/>
                  <a:pt x="73" y="51"/>
                  <a:pt x="76" y="50"/>
                </a:cubicBezTo>
                <a:cubicBezTo>
                  <a:pt x="81" y="49"/>
                  <a:pt x="85" y="48"/>
                  <a:pt x="90" y="46"/>
                </a:cubicBezTo>
                <a:cubicBezTo>
                  <a:pt x="99" y="44"/>
                  <a:pt x="108" y="42"/>
                  <a:pt x="118" y="39"/>
                </a:cubicBezTo>
                <a:cubicBezTo>
                  <a:pt x="126" y="36"/>
                  <a:pt x="135" y="33"/>
                  <a:pt x="144" y="31"/>
                </a:cubicBezTo>
                <a:cubicBezTo>
                  <a:pt x="151" y="29"/>
                  <a:pt x="159" y="27"/>
                  <a:pt x="166" y="24"/>
                </a:cubicBezTo>
                <a:cubicBezTo>
                  <a:pt x="166" y="24"/>
                  <a:pt x="166" y="23"/>
                  <a:pt x="166" y="23"/>
                </a:cubicBezTo>
                <a:cubicBezTo>
                  <a:pt x="167" y="24"/>
                  <a:pt x="169" y="25"/>
                  <a:pt x="171" y="26"/>
                </a:cubicBezTo>
                <a:cubicBezTo>
                  <a:pt x="153" y="30"/>
                  <a:pt x="134" y="34"/>
                  <a:pt x="116" y="40"/>
                </a:cubicBezTo>
                <a:close/>
                <a:moveTo>
                  <a:pt x="72" y="47"/>
                </a:moveTo>
                <a:cubicBezTo>
                  <a:pt x="80" y="45"/>
                  <a:pt x="88" y="43"/>
                  <a:pt x="96" y="41"/>
                </a:cubicBezTo>
                <a:cubicBezTo>
                  <a:pt x="105" y="39"/>
                  <a:pt x="114" y="37"/>
                  <a:pt x="123" y="34"/>
                </a:cubicBezTo>
                <a:cubicBezTo>
                  <a:pt x="131" y="32"/>
                  <a:pt x="139" y="30"/>
                  <a:pt x="148" y="28"/>
                </a:cubicBezTo>
                <a:cubicBezTo>
                  <a:pt x="151" y="27"/>
                  <a:pt x="155" y="25"/>
                  <a:pt x="158" y="24"/>
                </a:cubicBezTo>
                <a:cubicBezTo>
                  <a:pt x="160" y="24"/>
                  <a:pt x="163" y="24"/>
                  <a:pt x="164" y="24"/>
                </a:cubicBezTo>
                <a:cubicBezTo>
                  <a:pt x="162" y="25"/>
                  <a:pt x="159" y="26"/>
                  <a:pt x="157" y="26"/>
                </a:cubicBezTo>
                <a:cubicBezTo>
                  <a:pt x="150" y="29"/>
                  <a:pt x="143" y="30"/>
                  <a:pt x="135" y="32"/>
                </a:cubicBezTo>
                <a:cubicBezTo>
                  <a:pt x="127" y="35"/>
                  <a:pt x="118" y="38"/>
                  <a:pt x="109" y="41"/>
                </a:cubicBezTo>
                <a:cubicBezTo>
                  <a:pt x="100" y="43"/>
                  <a:pt x="91" y="45"/>
                  <a:pt x="83" y="48"/>
                </a:cubicBezTo>
                <a:cubicBezTo>
                  <a:pt x="78" y="49"/>
                  <a:pt x="73" y="50"/>
                  <a:pt x="68" y="51"/>
                </a:cubicBezTo>
                <a:cubicBezTo>
                  <a:pt x="69" y="50"/>
                  <a:pt x="71" y="48"/>
                  <a:pt x="72" y="47"/>
                </a:cubicBezTo>
                <a:close/>
                <a:moveTo>
                  <a:pt x="65" y="54"/>
                </a:moveTo>
                <a:cubicBezTo>
                  <a:pt x="72" y="55"/>
                  <a:pt x="79" y="52"/>
                  <a:pt x="85" y="50"/>
                </a:cubicBezTo>
                <a:cubicBezTo>
                  <a:pt x="95" y="48"/>
                  <a:pt x="104" y="44"/>
                  <a:pt x="114" y="41"/>
                </a:cubicBezTo>
                <a:cubicBezTo>
                  <a:pt x="124" y="38"/>
                  <a:pt x="133" y="36"/>
                  <a:pt x="143" y="33"/>
                </a:cubicBezTo>
                <a:cubicBezTo>
                  <a:pt x="148" y="32"/>
                  <a:pt x="153" y="31"/>
                  <a:pt x="157" y="30"/>
                </a:cubicBezTo>
                <a:cubicBezTo>
                  <a:pt x="160" y="29"/>
                  <a:pt x="162" y="29"/>
                  <a:pt x="165" y="28"/>
                </a:cubicBezTo>
                <a:cubicBezTo>
                  <a:pt x="165" y="28"/>
                  <a:pt x="165" y="28"/>
                  <a:pt x="166" y="28"/>
                </a:cubicBezTo>
                <a:cubicBezTo>
                  <a:pt x="157" y="31"/>
                  <a:pt x="149" y="33"/>
                  <a:pt x="140" y="34"/>
                </a:cubicBezTo>
                <a:cubicBezTo>
                  <a:pt x="130" y="37"/>
                  <a:pt x="120" y="40"/>
                  <a:pt x="110" y="43"/>
                </a:cubicBezTo>
                <a:cubicBezTo>
                  <a:pt x="100" y="46"/>
                  <a:pt x="91" y="49"/>
                  <a:pt x="81" y="52"/>
                </a:cubicBezTo>
                <a:cubicBezTo>
                  <a:pt x="74" y="54"/>
                  <a:pt x="67" y="56"/>
                  <a:pt x="61" y="59"/>
                </a:cubicBezTo>
                <a:cubicBezTo>
                  <a:pt x="62" y="58"/>
                  <a:pt x="64" y="56"/>
                  <a:pt x="65" y="54"/>
                </a:cubicBezTo>
                <a:close/>
                <a:moveTo>
                  <a:pt x="59" y="62"/>
                </a:moveTo>
                <a:cubicBezTo>
                  <a:pt x="68" y="59"/>
                  <a:pt x="78" y="56"/>
                  <a:pt x="87" y="53"/>
                </a:cubicBezTo>
                <a:cubicBezTo>
                  <a:pt x="98" y="50"/>
                  <a:pt x="108" y="48"/>
                  <a:pt x="119" y="45"/>
                </a:cubicBezTo>
                <a:cubicBezTo>
                  <a:pt x="130" y="42"/>
                  <a:pt x="141" y="40"/>
                  <a:pt x="151" y="37"/>
                </a:cubicBezTo>
                <a:cubicBezTo>
                  <a:pt x="157" y="36"/>
                  <a:pt x="162" y="34"/>
                  <a:pt x="167" y="33"/>
                </a:cubicBezTo>
                <a:cubicBezTo>
                  <a:pt x="169" y="33"/>
                  <a:pt x="170" y="33"/>
                  <a:pt x="171" y="33"/>
                </a:cubicBezTo>
                <a:cubicBezTo>
                  <a:pt x="151" y="39"/>
                  <a:pt x="130" y="42"/>
                  <a:pt x="110" y="49"/>
                </a:cubicBezTo>
                <a:cubicBezTo>
                  <a:pt x="99" y="52"/>
                  <a:pt x="89" y="56"/>
                  <a:pt x="78" y="59"/>
                </a:cubicBezTo>
                <a:cubicBezTo>
                  <a:pt x="73" y="61"/>
                  <a:pt x="68" y="62"/>
                  <a:pt x="63" y="63"/>
                </a:cubicBezTo>
                <a:cubicBezTo>
                  <a:pt x="60" y="64"/>
                  <a:pt x="57" y="65"/>
                  <a:pt x="55" y="66"/>
                </a:cubicBezTo>
                <a:cubicBezTo>
                  <a:pt x="56" y="64"/>
                  <a:pt x="57" y="63"/>
                  <a:pt x="59" y="62"/>
                </a:cubicBezTo>
                <a:close/>
                <a:moveTo>
                  <a:pt x="53" y="68"/>
                </a:moveTo>
                <a:cubicBezTo>
                  <a:pt x="63" y="66"/>
                  <a:pt x="74" y="62"/>
                  <a:pt x="85" y="59"/>
                </a:cubicBezTo>
                <a:cubicBezTo>
                  <a:pt x="97" y="56"/>
                  <a:pt x="109" y="52"/>
                  <a:pt x="121" y="49"/>
                </a:cubicBezTo>
                <a:cubicBezTo>
                  <a:pt x="133" y="45"/>
                  <a:pt x="145" y="42"/>
                  <a:pt x="157" y="39"/>
                </a:cubicBezTo>
                <a:cubicBezTo>
                  <a:pt x="163" y="38"/>
                  <a:pt x="169" y="37"/>
                  <a:pt x="175" y="35"/>
                </a:cubicBezTo>
                <a:cubicBezTo>
                  <a:pt x="177" y="35"/>
                  <a:pt x="179" y="34"/>
                  <a:pt x="182" y="34"/>
                </a:cubicBezTo>
                <a:cubicBezTo>
                  <a:pt x="181" y="34"/>
                  <a:pt x="180" y="34"/>
                  <a:pt x="179" y="35"/>
                </a:cubicBezTo>
                <a:cubicBezTo>
                  <a:pt x="168" y="38"/>
                  <a:pt x="156" y="40"/>
                  <a:pt x="145" y="43"/>
                </a:cubicBezTo>
                <a:cubicBezTo>
                  <a:pt x="134" y="46"/>
                  <a:pt x="122" y="49"/>
                  <a:pt x="110" y="53"/>
                </a:cubicBezTo>
                <a:cubicBezTo>
                  <a:pt x="98" y="56"/>
                  <a:pt x="87" y="60"/>
                  <a:pt x="75" y="64"/>
                </a:cubicBezTo>
                <a:cubicBezTo>
                  <a:pt x="69" y="66"/>
                  <a:pt x="64" y="69"/>
                  <a:pt x="58" y="71"/>
                </a:cubicBezTo>
                <a:cubicBezTo>
                  <a:pt x="54" y="72"/>
                  <a:pt x="50" y="73"/>
                  <a:pt x="47" y="74"/>
                </a:cubicBezTo>
                <a:cubicBezTo>
                  <a:pt x="49" y="72"/>
                  <a:pt x="51" y="70"/>
                  <a:pt x="53" y="68"/>
                </a:cubicBezTo>
                <a:close/>
                <a:moveTo>
                  <a:pt x="45" y="76"/>
                </a:moveTo>
                <a:cubicBezTo>
                  <a:pt x="56" y="73"/>
                  <a:pt x="68" y="70"/>
                  <a:pt x="79" y="67"/>
                </a:cubicBezTo>
                <a:cubicBezTo>
                  <a:pt x="91" y="63"/>
                  <a:pt x="103" y="59"/>
                  <a:pt x="116" y="55"/>
                </a:cubicBezTo>
                <a:cubicBezTo>
                  <a:pt x="141" y="48"/>
                  <a:pt x="165" y="41"/>
                  <a:pt x="190" y="34"/>
                </a:cubicBezTo>
                <a:cubicBezTo>
                  <a:pt x="192" y="35"/>
                  <a:pt x="193" y="36"/>
                  <a:pt x="195" y="36"/>
                </a:cubicBezTo>
                <a:cubicBezTo>
                  <a:pt x="169" y="42"/>
                  <a:pt x="143" y="49"/>
                  <a:pt x="117" y="57"/>
                </a:cubicBezTo>
                <a:cubicBezTo>
                  <a:pt x="104" y="61"/>
                  <a:pt x="91" y="65"/>
                  <a:pt x="78" y="68"/>
                </a:cubicBezTo>
                <a:cubicBezTo>
                  <a:pt x="67" y="72"/>
                  <a:pt x="54" y="74"/>
                  <a:pt x="43" y="79"/>
                </a:cubicBezTo>
                <a:cubicBezTo>
                  <a:pt x="44" y="78"/>
                  <a:pt x="44" y="77"/>
                  <a:pt x="45" y="76"/>
                </a:cubicBezTo>
                <a:close/>
                <a:moveTo>
                  <a:pt x="42" y="80"/>
                </a:moveTo>
                <a:cubicBezTo>
                  <a:pt x="53" y="75"/>
                  <a:pt x="65" y="73"/>
                  <a:pt x="77" y="70"/>
                </a:cubicBezTo>
                <a:cubicBezTo>
                  <a:pt x="90" y="66"/>
                  <a:pt x="103" y="62"/>
                  <a:pt x="117" y="58"/>
                </a:cubicBezTo>
                <a:cubicBezTo>
                  <a:pt x="143" y="50"/>
                  <a:pt x="169" y="43"/>
                  <a:pt x="196" y="37"/>
                </a:cubicBezTo>
                <a:cubicBezTo>
                  <a:pt x="196" y="37"/>
                  <a:pt x="196" y="37"/>
                  <a:pt x="196" y="37"/>
                </a:cubicBezTo>
                <a:cubicBezTo>
                  <a:pt x="197" y="37"/>
                  <a:pt x="198" y="38"/>
                  <a:pt x="200" y="38"/>
                </a:cubicBezTo>
                <a:cubicBezTo>
                  <a:pt x="187" y="41"/>
                  <a:pt x="175" y="43"/>
                  <a:pt x="163" y="46"/>
                </a:cubicBezTo>
                <a:cubicBezTo>
                  <a:pt x="149" y="50"/>
                  <a:pt x="135" y="54"/>
                  <a:pt x="121" y="57"/>
                </a:cubicBezTo>
                <a:cubicBezTo>
                  <a:pt x="94" y="64"/>
                  <a:pt x="67" y="73"/>
                  <a:pt x="40" y="81"/>
                </a:cubicBezTo>
                <a:cubicBezTo>
                  <a:pt x="41" y="81"/>
                  <a:pt x="41" y="80"/>
                  <a:pt x="42" y="80"/>
                </a:cubicBezTo>
                <a:close/>
                <a:moveTo>
                  <a:pt x="208" y="42"/>
                </a:moveTo>
                <a:cubicBezTo>
                  <a:pt x="180" y="47"/>
                  <a:pt x="153" y="56"/>
                  <a:pt x="125" y="62"/>
                </a:cubicBezTo>
                <a:cubicBezTo>
                  <a:pt x="98" y="69"/>
                  <a:pt x="72" y="76"/>
                  <a:pt x="45" y="83"/>
                </a:cubicBezTo>
                <a:cubicBezTo>
                  <a:pt x="47" y="83"/>
                  <a:pt x="49" y="82"/>
                  <a:pt x="50" y="82"/>
                </a:cubicBezTo>
                <a:cubicBezTo>
                  <a:pt x="57" y="80"/>
                  <a:pt x="65" y="78"/>
                  <a:pt x="72" y="75"/>
                </a:cubicBezTo>
                <a:cubicBezTo>
                  <a:pt x="87" y="71"/>
                  <a:pt x="101" y="67"/>
                  <a:pt x="116" y="62"/>
                </a:cubicBezTo>
                <a:cubicBezTo>
                  <a:pt x="130" y="58"/>
                  <a:pt x="145" y="54"/>
                  <a:pt x="159" y="50"/>
                </a:cubicBezTo>
                <a:cubicBezTo>
                  <a:pt x="173" y="47"/>
                  <a:pt x="188" y="44"/>
                  <a:pt x="201" y="39"/>
                </a:cubicBezTo>
                <a:cubicBezTo>
                  <a:pt x="203" y="40"/>
                  <a:pt x="206" y="41"/>
                  <a:pt x="208" y="42"/>
                </a:cubicBezTo>
                <a:close/>
                <a:moveTo>
                  <a:pt x="39" y="82"/>
                </a:moveTo>
                <a:cubicBezTo>
                  <a:pt x="67" y="74"/>
                  <a:pt x="95" y="65"/>
                  <a:pt x="123" y="58"/>
                </a:cubicBezTo>
                <a:cubicBezTo>
                  <a:pt x="137" y="54"/>
                  <a:pt x="151" y="50"/>
                  <a:pt x="165" y="47"/>
                </a:cubicBezTo>
                <a:cubicBezTo>
                  <a:pt x="171" y="45"/>
                  <a:pt x="177" y="43"/>
                  <a:pt x="184" y="42"/>
                </a:cubicBezTo>
                <a:cubicBezTo>
                  <a:pt x="187" y="42"/>
                  <a:pt x="191" y="41"/>
                  <a:pt x="194" y="40"/>
                </a:cubicBezTo>
                <a:cubicBezTo>
                  <a:pt x="196" y="40"/>
                  <a:pt x="198" y="40"/>
                  <a:pt x="199" y="39"/>
                </a:cubicBezTo>
                <a:cubicBezTo>
                  <a:pt x="199" y="39"/>
                  <a:pt x="196" y="40"/>
                  <a:pt x="196" y="40"/>
                </a:cubicBezTo>
                <a:cubicBezTo>
                  <a:pt x="190" y="42"/>
                  <a:pt x="183" y="43"/>
                  <a:pt x="177" y="45"/>
                </a:cubicBezTo>
                <a:cubicBezTo>
                  <a:pt x="170" y="47"/>
                  <a:pt x="162" y="49"/>
                  <a:pt x="155" y="51"/>
                </a:cubicBezTo>
                <a:cubicBezTo>
                  <a:pt x="141" y="54"/>
                  <a:pt x="128" y="58"/>
                  <a:pt x="114" y="62"/>
                </a:cubicBezTo>
                <a:cubicBezTo>
                  <a:pt x="100" y="66"/>
                  <a:pt x="86" y="71"/>
                  <a:pt x="72" y="75"/>
                </a:cubicBezTo>
                <a:cubicBezTo>
                  <a:pt x="65" y="77"/>
                  <a:pt x="58" y="79"/>
                  <a:pt x="52" y="81"/>
                </a:cubicBezTo>
                <a:cubicBezTo>
                  <a:pt x="47" y="82"/>
                  <a:pt x="42" y="83"/>
                  <a:pt x="37" y="85"/>
                </a:cubicBezTo>
                <a:cubicBezTo>
                  <a:pt x="38" y="84"/>
                  <a:pt x="39" y="83"/>
                  <a:pt x="39" y="82"/>
                </a:cubicBezTo>
                <a:close/>
                <a:moveTo>
                  <a:pt x="35" y="87"/>
                </a:moveTo>
                <a:cubicBezTo>
                  <a:pt x="64" y="79"/>
                  <a:pt x="93" y="71"/>
                  <a:pt x="122" y="64"/>
                </a:cubicBezTo>
                <a:cubicBezTo>
                  <a:pt x="151" y="57"/>
                  <a:pt x="180" y="48"/>
                  <a:pt x="209" y="43"/>
                </a:cubicBezTo>
                <a:cubicBezTo>
                  <a:pt x="211" y="43"/>
                  <a:pt x="212" y="44"/>
                  <a:pt x="213" y="44"/>
                </a:cubicBezTo>
                <a:cubicBezTo>
                  <a:pt x="207" y="46"/>
                  <a:pt x="200" y="48"/>
                  <a:pt x="194" y="49"/>
                </a:cubicBezTo>
                <a:cubicBezTo>
                  <a:pt x="186" y="51"/>
                  <a:pt x="178" y="53"/>
                  <a:pt x="171" y="54"/>
                </a:cubicBezTo>
                <a:cubicBezTo>
                  <a:pt x="155" y="57"/>
                  <a:pt x="139" y="61"/>
                  <a:pt x="123" y="64"/>
                </a:cubicBezTo>
                <a:cubicBezTo>
                  <a:pt x="108" y="68"/>
                  <a:pt x="92" y="72"/>
                  <a:pt x="77" y="77"/>
                </a:cubicBezTo>
                <a:cubicBezTo>
                  <a:pt x="69" y="79"/>
                  <a:pt x="62" y="81"/>
                  <a:pt x="54" y="83"/>
                </a:cubicBezTo>
                <a:cubicBezTo>
                  <a:pt x="47" y="85"/>
                  <a:pt x="40" y="86"/>
                  <a:pt x="33" y="89"/>
                </a:cubicBezTo>
                <a:cubicBezTo>
                  <a:pt x="34" y="88"/>
                  <a:pt x="35" y="87"/>
                  <a:pt x="35" y="87"/>
                </a:cubicBezTo>
                <a:close/>
                <a:moveTo>
                  <a:pt x="32" y="90"/>
                </a:moveTo>
                <a:cubicBezTo>
                  <a:pt x="39" y="87"/>
                  <a:pt x="46" y="86"/>
                  <a:pt x="53" y="84"/>
                </a:cubicBezTo>
                <a:cubicBezTo>
                  <a:pt x="60" y="82"/>
                  <a:pt x="68" y="80"/>
                  <a:pt x="75" y="78"/>
                </a:cubicBezTo>
                <a:cubicBezTo>
                  <a:pt x="91" y="74"/>
                  <a:pt x="106" y="69"/>
                  <a:pt x="122" y="66"/>
                </a:cubicBezTo>
                <a:cubicBezTo>
                  <a:pt x="137" y="62"/>
                  <a:pt x="153" y="59"/>
                  <a:pt x="169" y="55"/>
                </a:cubicBezTo>
                <a:cubicBezTo>
                  <a:pt x="177" y="54"/>
                  <a:pt x="185" y="52"/>
                  <a:pt x="192" y="51"/>
                </a:cubicBezTo>
                <a:cubicBezTo>
                  <a:pt x="200" y="49"/>
                  <a:pt x="206" y="46"/>
                  <a:pt x="214" y="45"/>
                </a:cubicBezTo>
                <a:cubicBezTo>
                  <a:pt x="214" y="45"/>
                  <a:pt x="214" y="45"/>
                  <a:pt x="214" y="45"/>
                </a:cubicBezTo>
                <a:cubicBezTo>
                  <a:pt x="214" y="45"/>
                  <a:pt x="214" y="45"/>
                  <a:pt x="214" y="45"/>
                </a:cubicBezTo>
                <a:cubicBezTo>
                  <a:pt x="212" y="46"/>
                  <a:pt x="211" y="48"/>
                  <a:pt x="209" y="49"/>
                </a:cubicBezTo>
                <a:cubicBezTo>
                  <a:pt x="195" y="53"/>
                  <a:pt x="180" y="55"/>
                  <a:pt x="166" y="59"/>
                </a:cubicBezTo>
                <a:cubicBezTo>
                  <a:pt x="151" y="63"/>
                  <a:pt x="136" y="66"/>
                  <a:pt x="121" y="69"/>
                </a:cubicBezTo>
                <a:cubicBezTo>
                  <a:pt x="106" y="73"/>
                  <a:pt x="91" y="76"/>
                  <a:pt x="76" y="80"/>
                </a:cubicBezTo>
                <a:cubicBezTo>
                  <a:pt x="61" y="84"/>
                  <a:pt x="46" y="87"/>
                  <a:pt x="31" y="92"/>
                </a:cubicBezTo>
                <a:cubicBezTo>
                  <a:pt x="31" y="91"/>
                  <a:pt x="32" y="90"/>
                  <a:pt x="32" y="90"/>
                </a:cubicBezTo>
                <a:close/>
                <a:moveTo>
                  <a:pt x="213" y="49"/>
                </a:moveTo>
                <a:cubicBezTo>
                  <a:pt x="213" y="49"/>
                  <a:pt x="214" y="49"/>
                  <a:pt x="214" y="49"/>
                </a:cubicBezTo>
                <a:cubicBezTo>
                  <a:pt x="214" y="49"/>
                  <a:pt x="214" y="50"/>
                  <a:pt x="213" y="50"/>
                </a:cubicBezTo>
                <a:cubicBezTo>
                  <a:pt x="213" y="50"/>
                  <a:pt x="213" y="50"/>
                  <a:pt x="213" y="51"/>
                </a:cubicBezTo>
                <a:cubicBezTo>
                  <a:pt x="208" y="55"/>
                  <a:pt x="204" y="60"/>
                  <a:pt x="200" y="64"/>
                </a:cubicBezTo>
                <a:cubicBezTo>
                  <a:pt x="190" y="75"/>
                  <a:pt x="180" y="85"/>
                  <a:pt x="171" y="95"/>
                </a:cubicBezTo>
                <a:cubicBezTo>
                  <a:pt x="169" y="97"/>
                  <a:pt x="168" y="98"/>
                  <a:pt x="167" y="99"/>
                </a:cubicBezTo>
                <a:cubicBezTo>
                  <a:pt x="182" y="82"/>
                  <a:pt x="197" y="65"/>
                  <a:pt x="213" y="49"/>
                </a:cubicBezTo>
                <a:close/>
                <a:moveTo>
                  <a:pt x="147" y="83"/>
                </a:moveTo>
                <a:cubicBezTo>
                  <a:pt x="148" y="82"/>
                  <a:pt x="150" y="82"/>
                  <a:pt x="151" y="82"/>
                </a:cubicBezTo>
                <a:cubicBezTo>
                  <a:pt x="158" y="80"/>
                  <a:pt x="165" y="79"/>
                  <a:pt x="172" y="76"/>
                </a:cubicBezTo>
                <a:cubicBezTo>
                  <a:pt x="178" y="75"/>
                  <a:pt x="184" y="74"/>
                  <a:pt x="189" y="72"/>
                </a:cubicBezTo>
                <a:cubicBezTo>
                  <a:pt x="188" y="73"/>
                  <a:pt x="187" y="74"/>
                  <a:pt x="185" y="76"/>
                </a:cubicBezTo>
                <a:cubicBezTo>
                  <a:pt x="179" y="77"/>
                  <a:pt x="173" y="79"/>
                  <a:pt x="167" y="81"/>
                </a:cubicBezTo>
                <a:cubicBezTo>
                  <a:pt x="160" y="83"/>
                  <a:pt x="153" y="84"/>
                  <a:pt x="146" y="86"/>
                </a:cubicBezTo>
                <a:cubicBezTo>
                  <a:pt x="140" y="88"/>
                  <a:pt x="133" y="90"/>
                  <a:pt x="127" y="92"/>
                </a:cubicBezTo>
                <a:cubicBezTo>
                  <a:pt x="119" y="94"/>
                  <a:pt x="112" y="95"/>
                  <a:pt x="105" y="97"/>
                </a:cubicBezTo>
                <a:cubicBezTo>
                  <a:pt x="91" y="100"/>
                  <a:pt x="77" y="104"/>
                  <a:pt x="64" y="108"/>
                </a:cubicBezTo>
                <a:cubicBezTo>
                  <a:pt x="57" y="109"/>
                  <a:pt x="50" y="111"/>
                  <a:pt x="43" y="113"/>
                </a:cubicBezTo>
                <a:cubicBezTo>
                  <a:pt x="36" y="114"/>
                  <a:pt x="29" y="115"/>
                  <a:pt x="22" y="116"/>
                </a:cubicBezTo>
                <a:cubicBezTo>
                  <a:pt x="22" y="116"/>
                  <a:pt x="22" y="117"/>
                  <a:pt x="22" y="117"/>
                </a:cubicBezTo>
                <a:cubicBezTo>
                  <a:pt x="35" y="114"/>
                  <a:pt x="48" y="113"/>
                  <a:pt x="60" y="109"/>
                </a:cubicBezTo>
                <a:cubicBezTo>
                  <a:pt x="74" y="105"/>
                  <a:pt x="88" y="102"/>
                  <a:pt x="101" y="99"/>
                </a:cubicBezTo>
                <a:cubicBezTo>
                  <a:pt x="115" y="95"/>
                  <a:pt x="128" y="92"/>
                  <a:pt x="142" y="88"/>
                </a:cubicBezTo>
                <a:cubicBezTo>
                  <a:pt x="148" y="86"/>
                  <a:pt x="154" y="85"/>
                  <a:pt x="160" y="84"/>
                </a:cubicBezTo>
                <a:cubicBezTo>
                  <a:pt x="166" y="82"/>
                  <a:pt x="171" y="81"/>
                  <a:pt x="177" y="79"/>
                </a:cubicBezTo>
                <a:cubicBezTo>
                  <a:pt x="175" y="80"/>
                  <a:pt x="173" y="80"/>
                  <a:pt x="171" y="81"/>
                </a:cubicBezTo>
                <a:cubicBezTo>
                  <a:pt x="164" y="84"/>
                  <a:pt x="157" y="86"/>
                  <a:pt x="149" y="88"/>
                </a:cubicBezTo>
                <a:cubicBezTo>
                  <a:pt x="135" y="92"/>
                  <a:pt x="121" y="95"/>
                  <a:pt x="107" y="98"/>
                </a:cubicBezTo>
                <a:cubicBezTo>
                  <a:pt x="93" y="101"/>
                  <a:pt x="79" y="105"/>
                  <a:pt x="65" y="108"/>
                </a:cubicBezTo>
                <a:cubicBezTo>
                  <a:pt x="52" y="112"/>
                  <a:pt x="38" y="115"/>
                  <a:pt x="25" y="120"/>
                </a:cubicBezTo>
                <a:cubicBezTo>
                  <a:pt x="23" y="119"/>
                  <a:pt x="21" y="118"/>
                  <a:pt x="19" y="117"/>
                </a:cubicBezTo>
                <a:cubicBezTo>
                  <a:pt x="26" y="114"/>
                  <a:pt x="33" y="113"/>
                  <a:pt x="40" y="111"/>
                </a:cubicBezTo>
                <a:cubicBezTo>
                  <a:pt x="48" y="109"/>
                  <a:pt x="55" y="107"/>
                  <a:pt x="63" y="105"/>
                </a:cubicBezTo>
                <a:cubicBezTo>
                  <a:pt x="78" y="101"/>
                  <a:pt x="92" y="96"/>
                  <a:pt x="107" y="93"/>
                </a:cubicBezTo>
                <a:cubicBezTo>
                  <a:pt x="110" y="92"/>
                  <a:pt x="113" y="91"/>
                  <a:pt x="116" y="91"/>
                </a:cubicBezTo>
                <a:cubicBezTo>
                  <a:pt x="127" y="88"/>
                  <a:pt x="137" y="85"/>
                  <a:pt x="147" y="83"/>
                </a:cubicBezTo>
                <a:close/>
                <a:moveTo>
                  <a:pt x="33" y="123"/>
                </a:moveTo>
                <a:cubicBezTo>
                  <a:pt x="32" y="123"/>
                  <a:pt x="32" y="123"/>
                  <a:pt x="32" y="123"/>
                </a:cubicBezTo>
                <a:cubicBezTo>
                  <a:pt x="30" y="123"/>
                  <a:pt x="28" y="122"/>
                  <a:pt x="26" y="121"/>
                </a:cubicBezTo>
                <a:cubicBezTo>
                  <a:pt x="48" y="118"/>
                  <a:pt x="68" y="112"/>
                  <a:pt x="89" y="107"/>
                </a:cubicBezTo>
                <a:cubicBezTo>
                  <a:pt x="82" y="109"/>
                  <a:pt x="75" y="111"/>
                  <a:pt x="68" y="113"/>
                </a:cubicBezTo>
                <a:cubicBezTo>
                  <a:pt x="57" y="116"/>
                  <a:pt x="45" y="119"/>
                  <a:pt x="34" y="123"/>
                </a:cubicBezTo>
                <a:cubicBezTo>
                  <a:pt x="33" y="123"/>
                  <a:pt x="33" y="123"/>
                  <a:pt x="33" y="123"/>
                </a:cubicBezTo>
                <a:close/>
                <a:moveTo>
                  <a:pt x="39" y="127"/>
                </a:moveTo>
                <a:cubicBezTo>
                  <a:pt x="37" y="126"/>
                  <a:pt x="35" y="125"/>
                  <a:pt x="33" y="124"/>
                </a:cubicBezTo>
                <a:cubicBezTo>
                  <a:pt x="43" y="123"/>
                  <a:pt x="53" y="120"/>
                  <a:pt x="62" y="118"/>
                </a:cubicBezTo>
                <a:cubicBezTo>
                  <a:pt x="74" y="115"/>
                  <a:pt x="85" y="112"/>
                  <a:pt x="96" y="108"/>
                </a:cubicBezTo>
                <a:cubicBezTo>
                  <a:pt x="114" y="104"/>
                  <a:pt x="132" y="101"/>
                  <a:pt x="149" y="97"/>
                </a:cubicBezTo>
                <a:cubicBezTo>
                  <a:pt x="147" y="98"/>
                  <a:pt x="145" y="98"/>
                  <a:pt x="142" y="99"/>
                </a:cubicBezTo>
                <a:cubicBezTo>
                  <a:pt x="131" y="102"/>
                  <a:pt x="120" y="103"/>
                  <a:pt x="108" y="106"/>
                </a:cubicBezTo>
                <a:cubicBezTo>
                  <a:pt x="85" y="112"/>
                  <a:pt x="62" y="121"/>
                  <a:pt x="39" y="127"/>
                </a:cubicBezTo>
                <a:close/>
                <a:moveTo>
                  <a:pt x="50" y="125"/>
                </a:moveTo>
                <a:cubicBezTo>
                  <a:pt x="55" y="123"/>
                  <a:pt x="61" y="123"/>
                  <a:pt x="66" y="122"/>
                </a:cubicBezTo>
                <a:cubicBezTo>
                  <a:pt x="77" y="119"/>
                  <a:pt x="88" y="115"/>
                  <a:pt x="99" y="112"/>
                </a:cubicBezTo>
                <a:cubicBezTo>
                  <a:pt x="118" y="106"/>
                  <a:pt x="136" y="104"/>
                  <a:pt x="154" y="99"/>
                </a:cubicBezTo>
                <a:cubicBezTo>
                  <a:pt x="152" y="100"/>
                  <a:pt x="150" y="101"/>
                  <a:pt x="147" y="102"/>
                </a:cubicBezTo>
                <a:cubicBezTo>
                  <a:pt x="140" y="104"/>
                  <a:pt x="132" y="106"/>
                  <a:pt x="125" y="108"/>
                </a:cubicBezTo>
                <a:cubicBezTo>
                  <a:pt x="110" y="112"/>
                  <a:pt x="96" y="116"/>
                  <a:pt x="81" y="120"/>
                </a:cubicBezTo>
                <a:cubicBezTo>
                  <a:pt x="77" y="122"/>
                  <a:pt x="73" y="123"/>
                  <a:pt x="68" y="124"/>
                </a:cubicBezTo>
                <a:cubicBezTo>
                  <a:pt x="68" y="124"/>
                  <a:pt x="68" y="124"/>
                  <a:pt x="68" y="124"/>
                </a:cubicBezTo>
                <a:cubicBezTo>
                  <a:pt x="61" y="125"/>
                  <a:pt x="53" y="126"/>
                  <a:pt x="46" y="130"/>
                </a:cubicBezTo>
                <a:cubicBezTo>
                  <a:pt x="44" y="129"/>
                  <a:pt x="42" y="128"/>
                  <a:pt x="40" y="127"/>
                </a:cubicBezTo>
                <a:cubicBezTo>
                  <a:pt x="44" y="127"/>
                  <a:pt x="47" y="126"/>
                  <a:pt x="50" y="125"/>
                </a:cubicBezTo>
                <a:close/>
                <a:moveTo>
                  <a:pt x="47" y="131"/>
                </a:moveTo>
                <a:cubicBezTo>
                  <a:pt x="49" y="130"/>
                  <a:pt x="51" y="129"/>
                  <a:pt x="53" y="128"/>
                </a:cubicBezTo>
                <a:cubicBezTo>
                  <a:pt x="56" y="127"/>
                  <a:pt x="59" y="126"/>
                  <a:pt x="63" y="126"/>
                </a:cubicBezTo>
                <a:cubicBezTo>
                  <a:pt x="62" y="126"/>
                  <a:pt x="61" y="126"/>
                  <a:pt x="60" y="126"/>
                </a:cubicBezTo>
                <a:cubicBezTo>
                  <a:pt x="57" y="127"/>
                  <a:pt x="54" y="129"/>
                  <a:pt x="50" y="130"/>
                </a:cubicBezTo>
                <a:cubicBezTo>
                  <a:pt x="49" y="130"/>
                  <a:pt x="48" y="130"/>
                  <a:pt x="47" y="131"/>
                </a:cubicBezTo>
                <a:cubicBezTo>
                  <a:pt x="47" y="131"/>
                  <a:pt x="47" y="131"/>
                  <a:pt x="47" y="131"/>
                </a:cubicBezTo>
                <a:close/>
                <a:moveTo>
                  <a:pt x="66" y="126"/>
                </a:moveTo>
                <a:cubicBezTo>
                  <a:pt x="67" y="125"/>
                  <a:pt x="68" y="125"/>
                  <a:pt x="69" y="125"/>
                </a:cubicBezTo>
                <a:cubicBezTo>
                  <a:pt x="69" y="125"/>
                  <a:pt x="69" y="125"/>
                  <a:pt x="70" y="125"/>
                </a:cubicBezTo>
                <a:cubicBezTo>
                  <a:pt x="77" y="124"/>
                  <a:pt x="85" y="122"/>
                  <a:pt x="92" y="120"/>
                </a:cubicBezTo>
                <a:cubicBezTo>
                  <a:pt x="107" y="117"/>
                  <a:pt x="122" y="114"/>
                  <a:pt x="137" y="110"/>
                </a:cubicBezTo>
                <a:cubicBezTo>
                  <a:pt x="137" y="110"/>
                  <a:pt x="138" y="110"/>
                  <a:pt x="138" y="110"/>
                </a:cubicBezTo>
                <a:cubicBezTo>
                  <a:pt x="111" y="119"/>
                  <a:pt x="83" y="124"/>
                  <a:pt x="56" y="134"/>
                </a:cubicBezTo>
                <a:cubicBezTo>
                  <a:pt x="56" y="134"/>
                  <a:pt x="55" y="134"/>
                  <a:pt x="55" y="134"/>
                </a:cubicBezTo>
                <a:cubicBezTo>
                  <a:pt x="52" y="133"/>
                  <a:pt x="50" y="132"/>
                  <a:pt x="48" y="131"/>
                </a:cubicBezTo>
                <a:cubicBezTo>
                  <a:pt x="54" y="130"/>
                  <a:pt x="60" y="127"/>
                  <a:pt x="66" y="126"/>
                </a:cubicBezTo>
                <a:close/>
                <a:moveTo>
                  <a:pt x="109" y="158"/>
                </a:moveTo>
                <a:cubicBezTo>
                  <a:pt x="109" y="158"/>
                  <a:pt x="109" y="158"/>
                  <a:pt x="109" y="158"/>
                </a:cubicBezTo>
                <a:cubicBezTo>
                  <a:pt x="109" y="158"/>
                  <a:pt x="109" y="158"/>
                  <a:pt x="109" y="158"/>
                </a:cubicBezTo>
                <a:cubicBezTo>
                  <a:pt x="107" y="158"/>
                  <a:pt x="108" y="158"/>
                  <a:pt x="106" y="158"/>
                </a:cubicBezTo>
                <a:cubicBezTo>
                  <a:pt x="102" y="158"/>
                  <a:pt x="107" y="156"/>
                  <a:pt x="109" y="155"/>
                </a:cubicBezTo>
                <a:cubicBezTo>
                  <a:pt x="110" y="155"/>
                  <a:pt x="112" y="154"/>
                  <a:pt x="113" y="154"/>
                </a:cubicBezTo>
                <a:cubicBezTo>
                  <a:pt x="112" y="155"/>
                  <a:pt x="111" y="157"/>
                  <a:pt x="109" y="158"/>
                </a:cubicBezTo>
                <a:close/>
                <a:moveTo>
                  <a:pt x="115" y="152"/>
                </a:moveTo>
                <a:cubicBezTo>
                  <a:pt x="112" y="152"/>
                  <a:pt x="109" y="153"/>
                  <a:pt x="106" y="154"/>
                </a:cubicBezTo>
                <a:cubicBezTo>
                  <a:pt x="104" y="155"/>
                  <a:pt x="103" y="155"/>
                  <a:pt x="102" y="155"/>
                </a:cubicBezTo>
                <a:cubicBezTo>
                  <a:pt x="96" y="157"/>
                  <a:pt x="101" y="154"/>
                  <a:pt x="103" y="154"/>
                </a:cubicBezTo>
                <a:cubicBezTo>
                  <a:pt x="108" y="152"/>
                  <a:pt x="114" y="150"/>
                  <a:pt x="119" y="148"/>
                </a:cubicBezTo>
                <a:cubicBezTo>
                  <a:pt x="118" y="149"/>
                  <a:pt x="116" y="151"/>
                  <a:pt x="115" y="152"/>
                </a:cubicBezTo>
                <a:close/>
                <a:moveTo>
                  <a:pt x="121" y="146"/>
                </a:moveTo>
                <a:cubicBezTo>
                  <a:pt x="116" y="147"/>
                  <a:pt x="111" y="148"/>
                  <a:pt x="106" y="149"/>
                </a:cubicBezTo>
                <a:cubicBezTo>
                  <a:pt x="104" y="150"/>
                  <a:pt x="101" y="151"/>
                  <a:pt x="99" y="152"/>
                </a:cubicBezTo>
                <a:cubicBezTo>
                  <a:pt x="98" y="152"/>
                  <a:pt x="97" y="152"/>
                  <a:pt x="96" y="153"/>
                </a:cubicBezTo>
                <a:cubicBezTo>
                  <a:pt x="94" y="153"/>
                  <a:pt x="93" y="153"/>
                  <a:pt x="93" y="153"/>
                </a:cubicBezTo>
                <a:cubicBezTo>
                  <a:pt x="93" y="153"/>
                  <a:pt x="93" y="153"/>
                  <a:pt x="93" y="153"/>
                </a:cubicBezTo>
                <a:cubicBezTo>
                  <a:pt x="93" y="153"/>
                  <a:pt x="94" y="153"/>
                  <a:pt x="95" y="153"/>
                </a:cubicBezTo>
                <a:cubicBezTo>
                  <a:pt x="104" y="149"/>
                  <a:pt x="114" y="147"/>
                  <a:pt x="123" y="144"/>
                </a:cubicBezTo>
                <a:cubicBezTo>
                  <a:pt x="122" y="145"/>
                  <a:pt x="122" y="145"/>
                  <a:pt x="121" y="146"/>
                </a:cubicBezTo>
                <a:close/>
                <a:moveTo>
                  <a:pt x="106" y="146"/>
                </a:moveTo>
                <a:cubicBezTo>
                  <a:pt x="103" y="147"/>
                  <a:pt x="99" y="147"/>
                  <a:pt x="96" y="148"/>
                </a:cubicBezTo>
                <a:cubicBezTo>
                  <a:pt x="95" y="148"/>
                  <a:pt x="93" y="149"/>
                  <a:pt x="92" y="149"/>
                </a:cubicBezTo>
                <a:cubicBezTo>
                  <a:pt x="91" y="149"/>
                  <a:pt x="83" y="151"/>
                  <a:pt x="88" y="149"/>
                </a:cubicBezTo>
                <a:cubicBezTo>
                  <a:pt x="102" y="145"/>
                  <a:pt x="117" y="141"/>
                  <a:pt x="131" y="136"/>
                </a:cubicBezTo>
                <a:cubicBezTo>
                  <a:pt x="129" y="138"/>
                  <a:pt x="126" y="140"/>
                  <a:pt x="124" y="143"/>
                </a:cubicBezTo>
                <a:cubicBezTo>
                  <a:pt x="118" y="144"/>
                  <a:pt x="112" y="145"/>
                  <a:pt x="106" y="146"/>
                </a:cubicBezTo>
                <a:close/>
                <a:moveTo>
                  <a:pt x="132" y="134"/>
                </a:moveTo>
                <a:cubicBezTo>
                  <a:pt x="122" y="137"/>
                  <a:pt x="112" y="139"/>
                  <a:pt x="102" y="141"/>
                </a:cubicBezTo>
                <a:cubicBezTo>
                  <a:pt x="97" y="142"/>
                  <a:pt x="92" y="143"/>
                  <a:pt x="87" y="144"/>
                </a:cubicBezTo>
                <a:cubicBezTo>
                  <a:pt x="85" y="144"/>
                  <a:pt x="82" y="145"/>
                  <a:pt x="79" y="145"/>
                </a:cubicBezTo>
                <a:cubicBezTo>
                  <a:pt x="75" y="145"/>
                  <a:pt x="82" y="144"/>
                  <a:pt x="83" y="144"/>
                </a:cubicBezTo>
                <a:cubicBezTo>
                  <a:pt x="93" y="142"/>
                  <a:pt x="102" y="138"/>
                  <a:pt x="112" y="136"/>
                </a:cubicBezTo>
                <a:cubicBezTo>
                  <a:pt x="121" y="134"/>
                  <a:pt x="130" y="133"/>
                  <a:pt x="137" y="129"/>
                </a:cubicBezTo>
                <a:cubicBezTo>
                  <a:pt x="135" y="130"/>
                  <a:pt x="134" y="132"/>
                  <a:pt x="132" y="134"/>
                </a:cubicBezTo>
                <a:close/>
                <a:moveTo>
                  <a:pt x="138" y="127"/>
                </a:moveTo>
                <a:cubicBezTo>
                  <a:pt x="138" y="127"/>
                  <a:pt x="138" y="127"/>
                  <a:pt x="138" y="127"/>
                </a:cubicBezTo>
                <a:cubicBezTo>
                  <a:pt x="126" y="131"/>
                  <a:pt x="114" y="133"/>
                  <a:pt x="102" y="136"/>
                </a:cubicBezTo>
                <a:cubicBezTo>
                  <a:pt x="96" y="137"/>
                  <a:pt x="89" y="138"/>
                  <a:pt x="83" y="140"/>
                </a:cubicBezTo>
                <a:cubicBezTo>
                  <a:pt x="79" y="140"/>
                  <a:pt x="75" y="141"/>
                  <a:pt x="72" y="141"/>
                </a:cubicBezTo>
                <a:cubicBezTo>
                  <a:pt x="71" y="141"/>
                  <a:pt x="67" y="142"/>
                  <a:pt x="71" y="141"/>
                </a:cubicBezTo>
                <a:cubicBezTo>
                  <a:pt x="72" y="140"/>
                  <a:pt x="73" y="140"/>
                  <a:pt x="75" y="140"/>
                </a:cubicBezTo>
                <a:cubicBezTo>
                  <a:pt x="87" y="137"/>
                  <a:pt x="100" y="134"/>
                  <a:pt x="112" y="130"/>
                </a:cubicBezTo>
                <a:cubicBezTo>
                  <a:pt x="123" y="127"/>
                  <a:pt x="134" y="126"/>
                  <a:pt x="144" y="121"/>
                </a:cubicBezTo>
                <a:cubicBezTo>
                  <a:pt x="142" y="123"/>
                  <a:pt x="140" y="125"/>
                  <a:pt x="138" y="127"/>
                </a:cubicBezTo>
                <a:close/>
                <a:moveTo>
                  <a:pt x="145" y="120"/>
                </a:moveTo>
                <a:cubicBezTo>
                  <a:pt x="145" y="120"/>
                  <a:pt x="145" y="120"/>
                  <a:pt x="145" y="120"/>
                </a:cubicBezTo>
                <a:cubicBezTo>
                  <a:pt x="144" y="119"/>
                  <a:pt x="143" y="120"/>
                  <a:pt x="142" y="121"/>
                </a:cubicBezTo>
                <a:cubicBezTo>
                  <a:pt x="137" y="123"/>
                  <a:pt x="133" y="124"/>
                  <a:pt x="128" y="125"/>
                </a:cubicBezTo>
                <a:cubicBezTo>
                  <a:pt x="128" y="125"/>
                  <a:pt x="127" y="125"/>
                  <a:pt x="127" y="125"/>
                </a:cubicBezTo>
                <a:cubicBezTo>
                  <a:pt x="126" y="126"/>
                  <a:pt x="126" y="126"/>
                  <a:pt x="125" y="126"/>
                </a:cubicBezTo>
                <a:cubicBezTo>
                  <a:pt x="118" y="128"/>
                  <a:pt x="111" y="129"/>
                  <a:pt x="104" y="130"/>
                </a:cubicBezTo>
                <a:cubicBezTo>
                  <a:pt x="96" y="132"/>
                  <a:pt x="88" y="133"/>
                  <a:pt x="81" y="135"/>
                </a:cubicBezTo>
                <a:cubicBezTo>
                  <a:pt x="77" y="135"/>
                  <a:pt x="73" y="136"/>
                  <a:pt x="70" y="136"/>
                </a:cubicBezTo>
                <a:cubicBezTo>
                  <a:pt x="69" y="137"/>
                  <a:pt x="69" y="137"/>
                  <a:pt x="68" y="137"/>
                </a:cubicBezTo>
                <a:cubicBezTo>
                  <a:pt x="82" y="132"/>
                  <a:pt x="96" y="128"/>
                  <a:pt x="110" y="124"/>
                </a:cubicBezTo>
                <a:cubicBezTo>
                  <a:pt x="116" y="122"/>
                  <a:pt x="122" y="120"/>
                  <a:pt x="129" y="118"/>
                </a:cubicBezTo>
                <a:cubicBezTo>
                  <a:pt x="133" y="117"/>
                  <a:pt x="137" y="116"/>
                  <a:pt x="142" y="114"/>
                </a:cubicBezTo>
                <a:cubicBezTo>
                  <a:pt x="145" y="113"/>
                  <a:pt x="149" y="112"/>
                  <a:pt x="152" y="111"/>
                </a:cubicBezTo>
                <a:cubicBezTo>
                  <a:pt x="152" y="111"/>
                  <a:pt x="153" y="111"/>
                  <a:pt x="153" y="111"/>
                </a:cubicBezTo>
                <a:cubicBezTo>
                  <a:pt x="150" y="114"/>
                  <a:pt x="148" y="117"/>
                  <a:pt x="145" y="120"/>
                </a:cubicBezTo>
                <a:close/>
                <a:moveTo>
                  <a:pt x="154" y="110"/>
                </a:moveTo>
                <a:cubicBezTo>
                  <a:pt x="149" y="111"/>
                  <a:pt x="145" y="113"/>
                  <a:pt x="140" y="114"/>
                </a:cubicBezTo>
                <a:cubicBezTo>
                  <a:pt x="138" y="115"/>
                  <a:pt x="136" y="115"/>
                  <a:pt x="134" y="116"/>
                </a:cubicBezTo>
                <a:cubicBezTo>
                  <a:pt x="133" y="116"/>
                  <a:pt x="131" y="117"/>
                  <a:pt x="129" y="117"/>
                </a:cubicBezTo>
                <a:cubicBezTo>
                  <a:pt x="120" y="119"/>
                  <a:pt x="112" y="121"/>
                  <a:pt x="104" y="123"/>
                </a:cubicBezTo>
                <a:cubicBezTo>
                  <a:pt x="95" y="125"/>
                  <a:pt x="86" y="128"/>
                  <a:pt x="77" y="130"/>
                </a:cubicBezTo>
                <a:cubicBezTo>
                  <a:pt x="73" y="130"/>
                  <a:pt x="69" y="132"/>
                  <a:pt x="65" y="133"/>
                </a:cubicBezTo>
                <a:cubicBezTo>
                  <a:pt x="63" y="133"/>
                  <a:pt x="60" y="134"/>
                  <a:pt x="58" y="134"/>
                </a:cubicBezTo>
                <a:cubicBezTo>
                  <a:pt x="53" y="135"/>
                  <a:pt x="60" y="133"/>
                  <a:pt x="61" y="133"/>
                </a:cubicBezTo>
                <a:cubicBezTo>
                  <a:pt x="78" y="128"/>
                  <a:pt x="96" y="123"/>
                  <a:pt x="113" y="118"/>
                </a:cubicBezTo>
                <a:cubicBezTo>
                  <a:pt x="122" y="116"/>
                  <a:pt x="131" y="113"/>
                  <a:pt x="140" y="110"/>
                </a:cubicBezTo>
                <a:cubicBezTo>
                  <a:pt x="146" y="108"/>
                  <a:pt x="153" y="107"/>
                  <a:pt x="159" y="104"/>
                </a:cubicBezTo>
                <a:cubicBezTo>
                  <a:pt x="159" y="104"/>
                  <a:pt x="159" y="104"/>
                  <a:pt x="159" y="104"/>
                </a:cubicBezTo>
                <a:cubicBezTo>
                  <a:pt x="158" y="106"/>
                  <a:pt x="156" y="108"/>
                  <a:pt x="154" y="110"/>
                </a:cubicBezTo>
                <a:close/>
                <a:moveTo>
                  <a:pt x="76" y="131"/>
                </a:moveTo>
                <a:cubicBezTo>
                  <a:pt x="84" y="129"/>
                  <a:pt x="92" y="127"/>
                  <a:pt x="100" y="125"/>
                </a:cubicBezTo>
                <a:cubicBezTo>
                  <a:pt x="106" y="124"/>
                  <a:pt x="111" y="122"/>
                  <a:pt x="117" y="121"/>
                </a:cubicBezTo>
                <a:cubicBezTo>
                  <a:pt x="114" y="122"/>
                  <a:pt x="112" y="122"/>
                  <a:pt x="110" y="123"/>
                </a:cubicBezTo>
                <a:cubicBezTo>
                  <a:pt x="102" y="126"/>
                  <a:pt x="93" y="128"/>
                  <a:pt x="85" y="130"/>
                </a:cubicBezTo>
                <a:cubicBezTo>
                  <a:pt x="78" y="133"/>
                  <a:pt x="71" y="135"/>
                  <a:pt x="63" y="137"/>
                </a:cubicBezTo>
                <a:cubicBezTo>
                  <a:pt x="63" y="137"/>
                  <a:pt x="63" y="137"/>
                  <a:pt x="63" y="138"/>
                </a:cubicBezTo>
                <a:cubicBezTo>
                  <a:pt x="62" y="138"/>
                  <a:pt x="62" y="138"/>
                  <a:pt x="62" y="138"/>
                </a:cubicBezTo>
                <a:cubicBezTo>
                  <a:pt x="61" y="138"/>
                  <a:pt x="61" y="137"/>
                  <a:pt x="61" y="137"/>
                </a:cubicBezTo>
                <a:cubicBezTo>
                  <a:pt x="59" y="136"/>
                  <a:pt x="57" y="136"/>
                  <a:pt x="56" y="135"/>
                </a:cubicBezTo>
                <a:cubicBezTo>
                  <a:pt x="63" y="134"/>
                  <a:pt x="69" y="132"/>
                  <a:pt x="76" y="131"/>
                </a:cubicBezTo>
                <a:close/>
                <a:moveTo>
                  <a:pt x="104" y="131"/>
                </a:moveTo>
                <a:cubicBezTo>
                  <a:pt x="106" y="131"/>
                  <a:pt x="108" y="130"/>
                  <a:pt x="110" y="130"/>
                </a:cubicBezTo>
                <a:cubicBezTo>
                  <a:pt x="108" y="130"/>
                  <a:pt x="106" y="131"/>
                  <a:pt x="105" y="131"/>
                </a:cubicBezTo>
                <a:cubicBezTo>
                  <a:pt x="97" y="133"/>
                  <a:pt x="90" y="135"/>
                  <a:pt x="83" y="137"/>
                </a:cubicBezTo>
                <a:cubicBezTo>
                  <a:pt x="80" y="137"/>
                  <a:pt x="77" y="138"/>
                  <a:pt x="74" y="139"/>
                </a:cubicBezTo>
                <a:cubicBezTo>
                  <a:pt x="72" y="139"/>
                  <a:pt x="70" y="140"/>
                  <a:pt x="68" y="141"/>
                </a:cubicBezTo>
                <a:cubicBezTo>
                  <a:pt x="67" y="140"/>
                  <a:pt x="65" y="139"/>
                  <a:pt x="63" y="139"/>
                </a:cubicBezTo>
                <a:cubicBezTo>
                  <a:pt x="77" y="136"/>
                  <a:pt x="91" y="134"/>
                  <a:pt x="104" y="131"/>
                </a:cubicBezTo>
                <a:close/>
                <a:moveTo>
                  <a:pt x="102" y="136"/>
                </a:moveTo>
                <a:cubicBezTo>
                  <a:pt x="113" y="134"/>
                  <a:pt x="124" y="132"/>
                  <a:pt x="135" y="129"/>
                </a:cubicBezTo>
                <a:cubicBezTo>
                  <a:pt x="133" y="130"/>
                  <a:pt x="132" y="130"/>
                  <a:pt x="130" y="131"/>
                </a:cubicBezTo>
                <a:cubicBezTo>
                  <a:pt x="128" y="131"/>
                  <a:pt x="125" y="132"/>
                  <a:pt x="123" y="132"/>
                </a:cubicBezTo>
                <a:cubicBezTo>
                  <a:pt x="118" y="134"/>
                  <a:pt x="112" y="135"/>
                  <a:pt x="107" y="136"/>
                </a:cubicBezTo>
                <a:cubicBezTo>
                  <a:pt x="101" y="137"/>
                  <a:pt x="96" y="139"/>
                  <a:pt x="91" y="141"/>
                </a:cubicBezTo>
                <a:cubicBezTo>
                  <a:pt x="86" y="143"/>
                  <a:pt x="81" y="143"/>
                  <a:pt x="76" y="145"/>
                </a:cubicBezTo>
                <a:cubicBezTo>
                  <a:pt x="74" y="144"/>
                  <a:pt x="72" y="143"/>
                  <a:pt x="70" y="142"/>
                </a:cubicBezTo>
                <a:cubicBezTo>
                  <a:pt x="81" y="141"/>
                  <a:pt x="92" y="139"/>
                  <a:pt x="102" y="136"/>
                </a:cubicBezTo>
                <a:close/>
                <a:moveTo>
                  <a:pt x="99" y="143"/>
                </a:moveTo>
                <a:cubicBezTo>
                  <a:pt x="108" y="141"/>
                  <a:pt x="118" y="138"/>
                  <a:pt x="127" y="136"/>
                </a:cubicBezTo>
                <a:cubicBezTo>
                  <a:pt x="127" y="136"/>
                  <a:pt x="128" y="136"/>
                  <a:pt x="128" y="136"/>
                </a:cubicBezTo>
                <a:cubicBezTo>
                  <a:pt x="127" y="136"/>
                  <a:pt x="126" y="137"/>
                  <a:pt x="125" y="137"/>
                </a:cubicBezTo>
                <a:cubicBezTo>
                  <a:pt x="121" y="139"/>
                  <a:pt x="116" y="140"/>
                  <a:pt x="112" y="142"/>
                </a:cubicBezTo>
                <a:cubicBezTo>
                  <a:pt x="107" y="143"/>
                  <a:pt x="102" y="145"/>
                  <a:pt x="98" y="146"/>
                </a:cubicBezTo>
                <a:cubicBezTo>
                  <a:pt x="94" y="147"/>
                  <a:pt x="89" y="148"/>
                  <a:pt x="85" y="150"/>
                </a:cubicBezTo>
                <a:cubicBezTo>
                  <a:pt x="83" y="148"/>
                  <a:pt x="80" y="147"/>
                  <a:pt x="78" y="146"/>
                </a:cubicBezTo>
                <a:cubicBezTo>
                  <a:pt x="85" y="146"/>
                  <a:pt x="92" y="144"/>
                  <a:pt x="99" y="143"/>
                </a:cubicBezTo>
                <a:close/>
                <a:moveTo>
                  <a:pt x="101" y="148"/>
                </a:moveTo>
                <a:cubicBezTo>
                  <a:pt x="107" y="147"/>
                  <a:pt x="112" y="146"/>
                  <a:pt x="117" y="145"/>
                </a:cubicBezTo>
                <a:cubicBezTo>
                  <a:pt x="115" y="145"/>
                  <a:pt x="114" y="146"/>
                  <a:pt x="112" y="146"/>
                </a:cubicBezTo>
                <a:cubicBezTo>
                  <a:pt x="105" y="148"/>
                  <a:pt x="99" y="151"/>
                  <a:pt x="92" y="153"/>
                </a:cubicBezTo>
                <a:cubicBezTo>
                  <a:pt x="92" y="153"/>
                  <a:pt x="92" y="153"/>
                  <a:pt x="91" y="153"/>
                </a:cubicBezTo>
                <a:cubicBezTo>
                  <a:pt x="90" y="152"/>
                  <a:pt x="89" y="151"/>
                  <a:pt x="87" y="151"/>
                </a:cubicBezTo>
                <a:cubicBezTo>
                  <a:pt x="92" y="150"/>
                  <a:pt x="97" y="148"/>
                  <a:pt x="101" y="148"/>
                </a:cubicBezTo>
                <a:close/>
                <a:moveTo>
                  <a:pt x="104" y="151"/>
                </a:moveTo>
                <a:cubicBezTo>
                  <a:pt x="108" y="149"/>
                  <a:pt x="113" y="148"/>
                  <a:pt x="118" y="147"/>
                </a:cubicBezTo>
                <a:cubicBezTo>
                  <a:pt x="123" y="146"/>
                  <a:pt x="115" y="149"/>
                  <a:pt x="115" y="149"/>
                </a:cubicBezTo>
                <a:cubicBezTo>
                  <a:pt x="113" y="150"/>
                  <a:pt x="110" y="151"/>
                  <a:pt x="108" y="151"/>
                </a:cubicBezTo>
                <a:cubicBezTo>
                  <a:pt x="104" y="152"/>
                  <a:pt x="100" y="153"/>
                  <a:pt x="97" y="155"/>
                </a:cubicBezTo>
                <a:cubicBezTo>
                  <a:pt x="97" y="155"/>
                  <a:pt x="97" y="156"/>
                  <a:pt x="97" y="156"/>
                </a:cubicBezTo>
                <a:cubicBezTo>
                  <a:pt x="96" y="155"/>
                  <a:pt x="95" y="154"/>
                  <a:pt x="93" y="154"/>
                </a:cubicBezTo>
                <a:cubicBezTo>
                  <a:pt x="97" y="153"/>
                  <a:pt x="100" y="152"/>
                  <a:pt x="104" y="151"/>
                </a:cubicBezTo>
                <a:close/>
                <a:moveTo>
                  <a:pt x="105" y="155"/>
                </a:moveTo>
                <a:cubicBezTo>
                  <a:pt x="106" y="155"/>
                  <a:pt x="108" y="154"/>
                  <a:pt x="109" y="154"/>
                </a:cubicBezTo>
                <a:cubicBezTo>
                  <a:pt x="109" y="154"/>
                  <a:pt x="115" y="152"/>
                  <a:pt x="113" y="153"/>
                </a:cubicBezTo>
                <a:cubicBezTo>
                  <a:pt x="109" y="155"/>
                  <a:pt x="105" y="155"/>
                  <a:pt x="103" y="158"/>
                </a:cubicBezTo>
                <a:cubicBezTo>
                  <a:pt x="103" y="158"/>
                  <a:pt x="103" y="158"/>
                  <a:pt x="103" y="159"/>
                </a:cubicBezTo>
                <a:cubicBezTo>
                  <a:pt x="101" y="158"/>
                  <a:pt x="100" y="157"/>
                  <a:pt x="98" y="156"/>
                </a:cubicBezTo>
                <a:cubicBezTo>
                  <a:pt x="101" y="156"/>
                  <a:pt x="103" y="156"/>
                  <a:pt x="105" y="155"/>
                </a:cubicBezTo>
                <a:close/>
                <a:moveTo>
                  <a:pt x="103" y="159"/>
                </a:moveTo>
                <a:cubicBezTo>
                  <a:pt x="103" y="159"/>
                  <a:pt x="107" y="159"/>
                  <a:pt x="108" y="159"/>
                </a:cubicBezTo>
                <a:cubicBezTo>
                  <a:pt x="107" y="160"/>
                  <a:pt x="107" y="160"/>
                  <a:pt x="106" y="161"/>
                </a:cubicBezTo>
                <a:cubicBezTo>
                  <a:pt x="105" y="160"/>
                  <a:pt x="104" y="159"/>
                  <a:pt x="103" y="159"/>
                </a:cubicBezTo>
                <a:cubicBezTo>
                  <a:pt x="103" y="159"/>
                  <a:pt x="103" y="159"/>
                  <a:pt x="103" y="159"/>
                </a:cubicBezTo>
                <a:close/>
                <a:moveTo>
                  <a:pt x="161" y="102"/>
                </a:moveTo>
                <a:cubicBezTo>
                  <a:pt x="141" y="110"/>
                  <a:pt x="120" y="113"/>
                  <a:pt x="99" y="118"/>
                </a:cubicBezTo>
                <a:cubicBezTo>
                  <a:pt x="91" y="120"/>
                  <a:pt x="83" y="122"/>
                  <a:pt x="75" y="123"/>
                </a:cubicBezTo>
                <a:cubicBezTo>
                  <a:pt x="79" y="122"/>
                  <a:pt x="84" y="120"/>
                  <a:pt x="88" y="119"/>
                </a:cubicBezTo>
                <a:cubicBezTo>
                  <a:pt x="103" y="114"/>
                  <a:pt x="117" y="110"/>
                  <a:pt x="132" y="107"/>
                </a:cubicBezTo>
                <a:cubicBezTo>
                  <a:pt x="139" y="105"/>
                  <a:pt x="146" y="103"/>
                  <a:pt x="153" y="101"/>
                </a:cubicBezTo>
                <a:cubicBezTo>
                  <a:pt x="156" y="100"/>
                  <a:pt x="159" y="99"/>
                  <a:pt x="162" y="97"/>
                </a:cubicBezTo>
                <a:cubicBezTo>
                  <a:pt x="163" y="97"/>
                  <a:pt x="164" y="97"/>
                  <a:pt x="164" y="97"/>
                </a:cubicBezTo>
                <a:cubicBezTo>
                  <a:pt x="165" y="97"/>
                  <a:pt x="166" y="97"/>
                  <a:pt x="166" y="96"/>
                </a:cubicBezTo>
                <a:cubicBezTo>
                  <a:pt x="166" y="96"/>
                  <a:pt x="166" y="96"/>
                  <a:pt x="166" y="96"/>
                </a:cubicBezTo>
                <a:cubicBezTo>
                  <a:pt x="165" y="98"/>
                  <a:pt x="163" y="100"/>
                  <a:pt x="161" y="102"/>
                </a:cubicBezTo>
                <a:close/>
                <a:moveTo>
                  <a:pt x="167" y="95"/>
                </a:moveTo>
                <a:cubicBezTo>
                  <a:pt x="167" y="95"/>
                  <a:pt x="167" y="95"/>
                  <a:pt x="167" y="95"/>
                </a:cubicBezTo>
                <a:cubicBezTo>
                  <a:pt x="165" y="96"/>
                  <a:pt x="163" y="96"/>
                  <a:pt x="161" y="97"/>
                </a:cubicBezTo>
                <a:cubicBezTo>
                  <a:pt x="160" y="97"/>
                  <a:pt x="159" y="97"/>
                  <a:pt x="158" y="98"/>
                </a:cubicBezTo>
                <a:cubicBezTo>
                  <a:pt x="144" y="101"/>
                  <a:pt x="128" y="103"/>
                  <a:pt x="113" y="107"/>
                </a:cubicBezTo>
                <a:cubicBezTo>
                  <a:pt x="99" y="111"/>
                  <a:pt x="84" y="116"/>
                  <a:pt x="69" y="120"/>
                </a:cubicBezTo>
                <a:cubicBezTo>
                  <a:pt x="64" y="121"/>
                  <a:pt x="59" y="122"/>
                  <a:pt x="55" y="123"/>
                </a:cubicBezTo>
                <a:cubicBezTo>
                  <a:pt x="69" y="118"/>
                  <a:pt x="83" y="114"/>
                  <a:pt x="98" y="110"/>
                </a:cubicBezTo>
                <a:cubicBezTo>
                  <a:pt x="112" y="106"/>
                  <a:pt x="128" y="103"/>
                  <a:pt x="142" y="100"/>
                </a:cubicBezTo>
                <a:cubicBezTo>
                  <a:pt x="151" y="98"/>
                  <a:pt x="159" y="95"/>
                  <a:pt x="168" y="93"/>
                </a:cubicBezTo>
                <a:cubicBezTo>
                  <a:pt x="169" y="93"/>
                  <a:pt x="169" y="93"/>
                  <a:pt x="169" y="93"/>
                </a:cubicBezTo>
                <a:cubicBezTo>
                  <a:pt x="169" y="93"/>
                  <a:pt x="170" y="93"/>
                  <a:pt x="170" y="92"/>
                </a:cubicBezTo>
                <a:cubicBezTo>
                  <a:pt x="169" y="93"/>
                  <a:pt x="168" y="94"/>
                  <a:pt x="167" y="95"/>
                </a:cubicBezTo>
                <a:close/>
                <a:moveTo>
                  <a:pt x="171" y="91"/>
                </a:moveTo>
                <a:cubicBezTo>
                  <a:pt x="171" y="91"/>
                  <a:pt x="171" y="91"/>
                  <a:pt x="171" y="91"/>
                </a:cubicBezTo>
                <a:cubicBezTo>
                  <a:pt x="156" y="95"/>
                  <a:pt x="141" y="98"/>
                  <a:pt x="126" y="101"/>
                </a:cubicBezTo>
                <a:cubicBezTo>
                  <a:pt x="111" y="104"/>
                  <a:pt x="97" y="108"/>
                  <a:pt x="82" y="112"/>
                </a:cubicBezTo>
                <a:cubicBezTo>
                  <a:pt x="67" y="116"/>
                  <a:pt x="53" y="120"/>
                  <a:pt x="38" y="123"/>
                </a:cubicBezTo>
                <a:cubicBezTo>
                  <a:pt x="37" y="123"/>
                  <a:pt x="37" y="123"/>
                  <a:pt x="36" y="123"/>
                </a:cubicBezTo>
                <a:cubicBezTo>
                  <a:pt x="36" y="123"/>
                  <a:pt x="36" y="123"/>
                  <a:pt x="36" y="123"/>
                </a:cubicBezTo>
                <a:cubicBezTo>
                  <a:pt x="36" y="123"/>
                  <a:pt x="37" y="123"/>
                  <a:pt x="38" y="122"/>
                </a:cubicBezTo>
                <a:cubicBezTo>
                  <a:pt x="41" y="121"/>
                  <a:pt x="45" y="120"/>
                  <a:pt x="48" y="119"/>
                </a:cubicBezTo>
                <a:cubicBezTo>
                  <a:pt x="56" y="116"/>
                  <a:pt x="64" y="115"/>
                  <a:pt x="72" y="113"/>
                </a:cubicBezTo>
                <a:cubicBezTo>
                  <a:pt x="86" y="109"/>
                  <a:pt x="101" y="104"/>
                  <a:pt x="116" y="101"/>
                </a:cubicBezTo>
                <a:cubicBezTo>
                  <a:pt x="131" y="98"/>
                  <a:pt x="146" y="95"/>
                  <a:pt x="161" y="90"/>
                </a:cubicBezTo>
                <a:cubicBezTo>
                  <a:pt x="164" y="89"/>
                  <a:pt x="168" y="88"/>
                  <a:pt x="171" y="87"/>
                </a:cubicBezTo>
                <a:cubicBezTo>
                  <a:pt x="171" y="87"/>
                  <a:pt x="172" y="87"/>
                  <a:pt x="172" y="86"/>
                </a:cubicBezTo>
                <a:cubicBezTo>
                  <a:pt x="173" y="86"/>
                  <a:pt x="175" y="85"/>
                  <a:pt x="177" y="85"/>
                </a:cubicBezTo>
                <a:cubicBezTo>
                  <a:pt x="175" y="87"/>
                  <a:pt x="173" y="89"/>
                  <a:pt x="171" y="91"/>
                </a:cubicBezTo>
                <a:close/>
                <a:moveTo>
                  <a:pt x="108" y="102"/>
                </a:moveTo>
                <a:cubicBezTo>
                  <a:pt x="118" y="99"/>
                  <a:pt x="129" y="97"/>
                  <a:pt x="139" y="95"/>
                </a:cubicBezTo>
                <a:cubicBezTo>
                  <a:pt x="144" y="94"/>
                  <a:pt x="149" y="93"/>
                  <a:pt x="153" y="92"/>
                </a:cubicBezTo>
                <a:cubicBezTo>
                  <a:pt x="150" y="93"/>
                  <a:pt x="146" y="94"/>
                  <a:pt x="143" y="95"/>
                </a:cubicBezTo>
                <a:cubicBezTo>
                  <a:pt x="131" y="97"/>
                  <a:pt x="119" y="100"/>
                  <a:pt x="108" y="102"/>
                </a:cubicBezTo>
                <a:close/>
                <a:moveTo>
                  <a:pt x="178" y="84"/>
                </a:moveTo>
                <a:cubicBezTo>
                  <a:pt x="178" y="84"/>
                  <a:pt x="178" y="84"/>
                  <a:pt x="178" y="84"/>
                </a:cubicBezTo>
                <a:cubicBezTo>
                  <a:pt x="176" y="84"/>
                  <a:pt x="174" y="85"/>
                  <a:pt x="173" y="85"/>
                </a:cubicBezTo>
                <a:cubicBezTo>
                  <a:pt x="173" y="85"/>
                  <a:pt x="172" y="85"/>
                  <a:pt x="172" y="85"/>
                </a:cubicBezTo>
                <a:cubicBezTo>
                  <a:pt x="165" y="88"/>
                  <a:pt x="157" y="90"/>
                  <a:pt x="150" y="92"/>
                </a:cubicBezTo>
                <a:cubicBezTo>
                  <a:pt x="134" y="95"/>
                  <a:pt x="119" y="99"/>
                  <a:pt x="104" y="102"/>
                </a:cubicBezTo>
                <a:cubicBezTo>
                  <a:pt x="95" y="105"/>
                  <a:pt x="85" y="107"/>
                  <a:pt x="76" y="110"/>
                </a:cubicBezTo>
                <a:cubicBezTo>
                  <a:pt x="66" y="113"/>
                  <a:pt x="56" y="114"/>
                  <a:pt x="46" y="116"/>
                </a:cubicBezTo>
                <a:cubicBezTo>
                  <a:pt x="41" y="117"/>
                  <a:pt x="36" y="118"/>
                  <a:pt x="32" y="119"/>
                </a:cubicBezTo>
                <a:cubicBezTo>
                  <a:pt x="30" y="120"/>
                  <a:pt x="23" y="121"/>
                  <a:pt x="28" y="120"/>
                </a:cubicBezTo>
                <a:cubicBezTo>
                  <a:pt x="30" y="119"/>
                  <a:pt x="33" y="118"/>
                  <a:pt x="35" y="117"/>
                </a:cubicBezTo>
                <a:cubicBezTo>
                  <a:pt x="45" y="114"/>
                  <a:pt x="55" y="111"/>
                  <a:pt x="65" y="109"/>
                </a:cubicBezTo>
                <a:cubicBezTo>
                  <a:pt x="85" y="104"/>
                  <a:pt x="105" y="99"/>
                  <a:pt x="126" y="94"/>
                </a:cubicBezTo>
                <a:cubicBezTo>
                  <a:pt x="136" y="92"/>
                  <a:pt x="146" y="89"/>
                  <a:pt x="157" y="87"/>
                </a:cubicBezTo>
                <a:cubicBezTo>
                  <a:pt x="166" y="84"/>
                  <a:pt x="175" y="80"/>
                  <a:pt x="184" y="77"/>
                </a:cubicBezTo>
                <a:cubicBezTo>
                  <a:pt x="182" y="79"/>
                  <a:pt x="180" y="82"/>
                  <a:pt x="178" y="84"/>
                </a:cubicBezTo>
                <a:close/>
                <a:moveTo>
                  <a:pt x="61" y="105"/>
                </a:moveTo>
                <a:cubicBezTo>
                  <a:pt x="54" y="107"/>
                  <a:pt x="47" y="108"/>
                  <a:pt x="40" y="111"/>
                </a:cubicBezTo>
                <a:cubicBezTo>
                  <a:pt x="33" y="112"/>
                  <a:pt x="26" y="113"/>
                  <a:pt x="20" y="116"/>
                </a:cubicBezTo>
                <a:cubicBezTo>
                  <a:pt x="19" y="116"/>
                  <a:pt x="19" y="116"/>
                  <a:pt x="18" y="117"/>
                </a:cubicBezTo>
                <a:cubicBezTo>
                  <a:pt x="16" y="116"/>
                  <a:pt x="15" y="114"/>
                  <a:pt x="13" y="113"/>
                </a:cubicBezTo>
                <a:cubicBezTo>
                  <a:pt x="18" y="113"/>
                  <a:pt x="23" y="111"/>
                  <a:pt x="29" y="109"/>
                </a:cubicBezTo>
                <a:cubicBezTo>
                  <a:pt x="36" y="107"/>
                  <a:pt x="44" y="105"/>
                  <a:pt x="51" y="103"/>
                </a:cubicBezTo>
                <a:cubicBezTo>
                  <a:pt x="65" y="100"/>
                  <a:pt x="79" y="98"/>
                  <a:pt x="93" y="95"/>
                </a:cubicBezTo>
                <a:cubicBezTo>
                  <a:pt x="82" y="98"/>
                  <a:pt x="72" y="102"/>
                  <a:pt x="61" y="105"/>
                </a:cubicBezTo>
                <a:close/>
                <a:moveTo>
                  <a:pt x="58" y="139"/>
                </a:moveTo>
                <a:cubicBezTo>
                  <a:pt x="68" y="144"/>
                  <a:pt x="79" y="149"/>
                  <a:pt x="89" y="154"/>
                </a:cubicBezTo>
                <a:cubicBezTo>
                  <a:pt x="94" y="157"/>
                  <a:pt x="100" y="159"/>
                  <a:pt x="105" y="163"/>
                </a:cubicBezTo>
                <a:cubicBezTo>
                  <a:pt x="105" y="163"/>
                  <a:pt x="104" y="164"/>
                  <a:pt x="104" y="165"/>
                </a:cubicBezTo>
                <a:cubicBezTo>
                  <a:pt x="98" y="162"/>
                  <a:pt x="93" y="159"/>
                  <a:pt x="87" y="156"/>
                </a:cubicBezTo>
                <a:cubicBezTo>
                  <a:pt x="77" y="151"/>
                  <a:pt x="67" y="147"/>
                  <a:pt x="58" y="142"/>
                </a:cubicBezTo>
                <a:cubicBezTo>
                  <a:pt x="51" y="139"/>
                  <a:pt x="45" y="136"/>
                  <a:pt x="38" y="132"/>
                </a:cubicBezTo>
                <a:cubicBezTo>
                  <a:pt x="29" y="127"/>
                  <a:pt x="20" y="121"/>
                  <a:pt x="10" y="118"/>
                </a:cubicBezTo>
                <a:cubicBezTo>
                  <a:pt x="10" y="118"/>
                  <a:pt x="10" y="118"/>
                  <a:pt x="10" y="118"/>
                </a:cubicBezTo>
                <a:cubicBezTo>
                  <a:pt x="11" y="117"/>
                  <a:pt x="11" y="116"/>
                  <a:pt x="11" y="116"/>
                </a:cubicBezTo>
                <a:cubicBezTo>
                  <a:pt x="27" y="124"/>
                  <a:pt x="43" y="131"/>
                  <a:pt x="58" y="139"/>
                </a:cubicBezTo>
                <a:close/>
                <a:moveTo>
                  <a:pt x="199" y="61"/>
                </a:moveTo>
                <a:cubicBezTo>
                  <a:pt x="198" y="61"/>
                  <a:pt x="198" y="62"/>
                  <a:pt x="198" y="62"/>
                </a:cubicBezTo>
                <a:cubicBezTo>
                  <a:pt x="183" y="64"/>
                  <a:pt x="168" y="68"/>
                  <a:pt x="153" y="71"/>
                </a:cubicBezTo>
                <a:cubicBezTo>
                  <a:pt x="138" y="73"/>
                  <a:pt x="123" y="76"/>
                  <a:pt x="107" y="80"/>
                </a:cubicBezTo>
                <a:cubicBezTo>
                  <a:pt x="92" y="83"/>
                  <a:pt x="77" y="88"/>
                  <a:pt x="62" y="92"/>
                </a:cubicBezTo>
                <a:cubicBezTo>
                  <a:pt x="54" y="94"/>
                  <a:pt x="47" y="96"/>
                  <a:pt x="40" y="98"/>
                </a:cubicBezTo>
                <a:cubicBezTo>
                  <a:pt x="37" y="99"/>
                  <a:pt x="35" y="100"/>
                  <a:pt x="32" y="100"/>
                </a:cubicBezTo>
                <a:cubicBezTo>
                  <a:pt x="42" y="97"/>
                  <a:pt x="51" y="94"/>
                  <a:pt x="61" y="91"/>
                </a:cubicBezTo>
                <a:cubicBezTo>
                  <a:pt x="76" y="86"/>
                  <a:pt x="90" y="82"/>
                  <a:pt x="105" y="79"/>
                </a:cubicBezTo>
                <a:cubicBezTo>
                  <a:pt x="120" y="75"/>
                  <a:pt x="135" y="71"/>
                  <a:pt x="150" y="69"/>
                </a:cubicBezTo>
                <a:cubicBezTo>
                  <a:pt x="164" y="66"/>
                  <a:pt x="179" y="64"/>
                  <a:pt x="192" y="61"/>
                </a:cubicBezTo>
                <a:cubicBezTo>
                  <a:pt x="196" y="60"/>
                  <a:pt x="199" y="58"/>
                  <a:pt x="202" y="57"/>
                </a:cubicBezTo>
                <a:cubicBezTo>
                  <a:pt x="201" y="58"/>
                  <a:pt x="200" y="60"/>
                  <a:pt x="199" y="61"/>
                </a:cubicBezTo>
                <a:close/>
                <a:moveTo>
                  <a:pt x="191" y="70"/>
                </a:moveTo>
                <a:cubicBezTo>
                  <a:pt x="179" y="74"/>
                  <a:pt x="166" y="77"/>
                  <a:pt x="154" y="80"/>
                </a:cubicBezTo>
                <a:cubicBezTo>
                  <a:pt x="152" y="81"/>
                  <a:pt x="150" y="81"/>
                  <a:pt x="149" y="82"/>
                </a:cubicBezTo>
                <a:cubicBezTo>
                  <a:pt x="136" y="84"/>
                  <a:pt x="124" y="88"/>
                  <a:pt x="112" y="91"/>
                </a:cubicBezTo>
                <a:cubicBezTo>
                  <a:pt x="109" y="92"/>
                  <a:pt x="105" y="92"/>
                  <a:pt x="101" y="93"/>
                </a:cubicBezTo>
                <a:cubicBezTo>
                  <a:pt x="86" y="96"/>
                  <a:pt x="70" y="99"/>
                  <a:pt x="55" y="102"/>
                </a:cubicBezTo>
                <a:cubicBezTo>
                  <a:pt x="48" y="103"/>
                  <a:pt x="40" y="105"/>
                  <a:pt x="33" y="107"/>
                </a:cubicBezTo>
                <a:cubicBezTo>
                  <a:pt x="30" y="108"/>
                  <a:pt x="27" y="109"/>
                  <a:pt x="24" y="110"/>
                </a:cubicBezTo>
                <a:cubicBezTo>
                  <a:pt x="22" y="111"/>
                  <a:pt x="20" y="111"/>
                  <a:pt x="19" y="112"/>
                </a:cubicBezTo>
                <a:cubicBezTo>
                  <a:pt x="17" y="112"/>
                  <a:pt x="14" y="112"/>
                  <a:pt x="12" y="113"/>
                </a:cubicBezTo>
                <a:cubicBezTo>
                  <a:pt x="19" y="110"/>
                  <a:pt x="25" y="107"/>
                  <a:pt x="32" y="105"/>
                </a:cubicBezTo>
                <a:cubicBezTo>
                  <a:pt x="40" y="103"/>
                  <a:pt x="48" y="101"/>
                  <a:pt x="56" y="99"/>
                </a:cubicBezTo>
                <a:cubicBezTo>
                  <a:pt x="71" y="94"/>
                  <a:pt x="86" y="91"/>
                  <a:pt x="101" y="87"/>
                </a:cubicBezTo>
                <a:cubicBezTo>
                  <a:pt x="131" y="79"/>
                  <a:pt x="161" y="74"/>
                  <a:pt x="190" y="65"/>
                </a:cubicBezTo>
                <a:cubicBezTo>
                  <a:pt x="192" y="65"/>
                  <a:pt x="195" y="64"/>
                  <a:pt x="197" y="63"/>
                </a:cubicBezTo>
                <a:cubicBezTo>
                  <a:pt x="195" y="65"/>
                  <a:pt x="193" y="68"/>
                  <a:pt x="191" y="70"/>
                </a:cubicBezTo>
                <a:close/>
                <a:moveTo>
                  <a:pt x="10" y="120"/>
                </a:moveTo>
                <a:cubicBezTo>
                  <a:pt x="10" y="120"/>
                  <a:pt x="10" y="120"/>
                  <a:pt x="10" y="120"/>
                </a:cubicBezTo>
                <a:cubicBezTo>
                  <a:pt x="20" y="124"/>
                  <a:pt x="29" y="130"/>
                  <a:pt x="38" y="135"/>
                </a:cubicBezTo>
                <a:cubicBezTo>
                  <a:pt x="44" y="138"/>
                  <a:pt x="51" y="141"/>
                  <a:pt x="57" y="144"/>
                </a:cubicBezTo>
                <a:cubicBezTo>
                  <a:pt x="67" y="149"/>
                  <a:pt x="77" y="154"/>
                  <a:pt x="87" y="159"/>
                </a:cubicBezTo>
                <a:cubicBezTo>
                  <a:pt x="92" y="162"/>
                  <a:pt x="98" y="165"/>
                  <a:pt x="103" y="167"/>
                </a:cubicBezTo>
                <a:cubicBezTo>
                  <a:pt x="103" y="168"/>
                  <a:pt x="103" y="169"/>
                  <a:pt x="103" y="170"/>
                </a:cubicBezTo>
                <a:cubicBezTo>
                  <a:pt x="86" y="162"/>
                  <a:pt x="70" y="154"/>
                  <a:pt x="53" y="147"/>
                </a:cubicBezTo>
                <a:cubicBezTo>
                  <a:pt x="38" y="140"/>
                  <a:pt x="23" y="132"/>
                  <a:pt x="9" y="124"/>
                </a:cubicBezTo>
                <a:cubicBezTo>
                  <a:pt x="9" y="123"/>
                  <a:pt x="9" y="121"/>
                  <a:pt x="10" y="120"/>
                </a:cubicBezTo>
                <a:close/>
                <a:moveTo>
                  <a:pt x="106" y="167"/>
                </a:moveTo>
                <a:cubicBezTo>
                  <a:pt x="106" y="167"/>
                  <a:pt x="106" y="167"/>
                  <a:pt x="106" y="167"/>
                </a:cubicBezTo>
                <a:cubicBezTo>
                  <a:pt x="111" y="162"/>
                  <a:pt x="116" y="157"/>
                  <a:pt x="120" y="152"/>
                </a:cubicBezTo>
                <a:cubicBezTo>
                  <a:pt x="130" y="142"/>
                  <a:pt x="140" y="131"/>
                  <a:pt x="150" y="121"/>
                </a:cubicBezTo>
                <a:cubicBezTo>
                  <a:pt x="170" y="100"/>
                  <a:pt x="189" y="79"/>
                  <a:pt x="209" y="59"/>
                </a:cubicBezTo>
                <a:cubicBezTo>
                  <a:pt x="210" y="57"/>
                  <a:pt x="212" y="55"/>
                  <a:pt x="213" y="54"/>
                </a:cubicBezTo>
                <a:cubicBezTo>
                  <a:pt x="213" y="54"/>
                  <a:pt x="214" y="55"/>
                  <a:pt x="214" y="56"/>
                </a:cubicBezTo>
                <a:cubicBezTo>
                  <a:pt x="214" y="56"/>
                  <a:pt x="214" y="56"/>
                  <a:pt x="214" y="56"/>
                </a:cubicBezTo>
                <a:cubicBezTo>
                  <a:pt x="205" y="64"/>
                  <a:pt x="197" y="73"/>
                  <a:pt x="190" y="82"/>
                </a:cubicBezTo>
                <a:cubicBezTo>
                  <a:pt x="182" y="90"/>
                  <a:pt x="174" y="98"/>
                  <a:pt x="166" y="107"/>
                </a:cubicBezTo>
                <a:cubicBezTo>
                  <a:pt x="148" y="125"/>
                  <a:pt x="130" y="144"/>
                  <a:pt x="112" y="163"/>
                </a:cubicBezTo>
                <a:cubicBezTo>
                  <a:pt x="110" y="165"/>
                  <a:pt x="107" y="168"/>
                  <a:pt x="105" y="171"/>
                </a:cubicBezTo>
                <a:cubicBezTo>
                  <a:pt x="105" y="169"/>
                  <a:pt x="106" y="168"/>
                  <a:pt x="106" y="167"/>
                </a:cubicBezTo>
                <a:close/>
                <a:moveTo>
                  <a:pt x="26" y="97"/>
                </a:moveTo>
                <a:cubicBezTo>
                  <a:pt x="56" y="88"/>
                  <a:pt x="86" y="79"/>
                  <a:pt x="117" y="73"/>
                </a:cubicBezTo>
                <a:cubicBezTo>
                  <a:pt x="133" y="70"/>
                  <a:pt x="148" y="67"/>
                  <a:pt x="164" y="64"/>
                </a:cubicBezTo>
                <a:cubicBezTo>
                  <a:pt x="171" y="63"/>
                  <a:pt x="179" y="62"/>
                  <a:pt x="186" y="60"/>
                </a:cubicBezTo>
                <a:cubicBezTo>
                  <a:pt x="190" y="60"/>
                  <a:pt x="194" y="59"/>
                  <a:pt x="197" y="58"/>
                </a:cubicBezTo>
                <a:cubicBezTo>
                  <a:pt x="198" y="57"/>
                  <a:pt x="199" y="57"/>
                  <a:pt x="200" y="57"/>
                </a:cubicBezTo>
                <a:cubicBezTo>
                  <a:pt x="200" y="57"/>
                  <a:pt x="200" y="57"/>
                  <a:pt x="200" y="57"/>
                </a:cubicBezTo>
                <a:cubicBezTo>
                  <a:pt x="199" y="58"/>
                  <a:pt x="198" y="58"/>
                  <a:pt x="197" y="58"/>
                </a:cubicBezTo>
                <a:cubicBezTo>
                  <a:pt x="184" y="63"/>
                  <a:pt x="169" y="64"/>
                  <a:pt x="156" y="67"/>
                </a:cubicBezTo>
                <a:cubicBezTo>
                  <a:pt x="140" y="70"/>
                  <a:pt x="125" y="73"/>
                  <a:pt x="110" y="76"/>
                </a:cubicBezTo>
                <a:cubicBezTo>
                  <a:pt x="81" y="84"/>
                  <a:pt x="52" y="92"/>
                  <a:pt x="23" y="103"/>
                </a:cubicBezTo>
                <a:cubicBezTo>
                  <a:pt x="22" y="103"/>
                  <a:pt x="21" y="104"/>
                  <a:pt x="20" y="104"/>
                </a:cubicBezTo>
                <a:cubicBezTo>
                  <a:pt x="20" y="104"/>
                  <a:pt x="20" y="104"/>
                  <a:pt x="20" y="104"/>
                </a:cubicBezTo>
                <a:cubicBezTo>
                  <a:pt x="22" y="101"/>
                  <a:pt x="24" y="99"/>
                  <a:pt x="26" y="97"/>
                </a:cubicBezTo>
                <a:close/>
                <a:moveTo>
                  <a:pt x="19" y="105"/>
                </a:moveTo>
                <a:cubicBezTo>
                  <a:pt x="48" y="97"/>
                  <a:pt x="78" y="88"/>
                  <a:pt x="107" y="81"/>
                </a:cubicBezTo>
                <a:cubicBezTo>
                  <a:pt x="123" y="77"/>
                  <a:pt x="138" y="74"/>
                  <a:pt x="153" y="71"/>
                </a:cubicBezTo>
                <a:cubicBezTo>
                  <a:pt x="161" y="70"/>
                  <a:pt x="168" y="68"/>
                  <a:pt x="176" y="67"/>
                </a:cubicBezTo>
                <a:cubicBezTo>
                  <a:pt x="182" y="65"/>
                  <a:pt x="191" y="64"/>
                  <a:pt x="197" y="62"/>
                </a:cubicBezTo>
                <a:cubicBezTo>
                  <a:pt x="168" y="72"/>
                  <a:pt x="138" y="77"/>
                  <a:pt x="108" y="84"/>
                </a:cubicBezTo>
                <a:cubicBezTo>
                  <a:pt x="93" y="88"/>
                  <a:pt x="78" y="92"/>
                  <a:pt x="63" y="96"/>
                </a:cubicBezTo>
                <a:cubicBezTo>
                  <a:pt x="49" y="100"/>
                  <a:pt x="34" y="103"/>
                  <a:pt x="20" y="109"/>
                </a:cubicBezTo>
                <a:cubicBezTo>
                  <a:pt x="18" y="110"/>
                  <a:pt x="15" y="111"/>
                  <a:pt x="13" y="112"/>
                </a:cubicBezTo>
                <a:cubicBezTo>
                  <a:pt x="15" y="109"/>
                  <a:pt x="17" y="107"/>
                  <a:pt x="19" y="105"/>
                </a:cubicBezTo>
                <a:close/>
                <a:moveTo>
                  <a:pt x="104" y="177"/>
                </a:moveTo>
                <a:cubicBezTo>
                  <a:pt x="104" y="176"/>
                  <a:pt x="104" y="175"/>
                  <a:pt x="104" y="175"/>
                </a:cubicBezTo>
                <a:cubicBezTo>
                  <a:pt x="104" y="175"/>
                  <a:pt x="105" y="175"/>
                  <a:pt x="105" y="174"/>
                </a:cubicBezTo>
                <a:cubicBezTo>
                  <a:pt x="138" y="139"/>
                  <a:pt x="172" y="104"/>
                  <a:pt x="205" y="69"/>
                </a:cubicBezTo>
                <a:cubicBezTo>
                  <a:pt x="208" y="65"/>
                  <a:pt x="211" y="62"/>
                  <a:pt x="214" y="59"/>
                </a:cubicBezTo>
                <a:cubicBezTo>
                  <a:pt x="214" y="59"/>
                  <a:pt x="215" y="59"/>
                  <a:pt x="215" y="59"/>
                </a:cubicBezTo>
                <a:cubicBezTo>
                  <a:pt x="211" y="62"/>
                  <a:pt x="208" y="66"/>
                  <a:pt x="206" y="69"/>
                </a:cubicBezTo>
                <a:cubicBezTo>
                  <a:pt x="200" y="75"/>
                  <a:pt x="194" y="81"/>
                  <a:pt x="188" y="88"/>
                </a:cubicBezTo>
                <a:cubicBezTo>
                  <a:pt x="180" y="97"/>
                  <a:pt x="172" y="106"/>
                  <a:pt x="164" y="114"/>
                </a:cubicBezTo>
                <a:cubicBezTo>
                  <a:pt x="144" y="135"/>
                  <a:pt x="124" y="155"/>
                  <a:pt x="104" y="176"/>
                </a:cubicBezTo>
                <a:cubicBezTo>
                  <a:pt x="104" y="176"/>
                  <a:pt x="104" y="176"/>
                  <a:pt x="104" y="177"/>
                </a:cubicBezTo>
                <a:close/>
                <a:moveTo>
                  <a:pt x="8" y="117"/>
                </a:moveTo>
                <a:cubicBezTo>
                  <a:pt x="7" y="121"/>
                  <a:pt x="6" y="125"/>
                  <a:pt x="6" y="129"/>
                </a:cubicBezTo>
                <a:cubicBezTo>
                  <a:pt x="5" y="125"/>
                  <a:pt x="6" y="120"/>
                  <a:pt x="8" y="117"/>
                </a:cubicBezTo>
                <a:close/>
                <a:moveTo>
                  <a:pt x="27" y="145"/>
                </a:moveTo>
                <a:cubicBezTo>
                  <a:pt x="22" y="142"/>
                  <a:pt x="16" y="140"/>
                  <a:pt x="11" y="136"/>
                </a:cubicBezTo>
                <a:cubicBezTo>
                  <a:pt x="11" y="136"/>
                  <a:pt x="10" y="136"/>
                  <a:pt x="10" y="136"/>
                </a:cubicBezTo>
                <a:cubicBezTo>
                  <a:pt x="10" y="135"/>
                  <a:pt x="10" y="135"/>
                  <a:pt x="10" y="135"/>
                </a:cubicBezTo>
                <a:cubicBezTo>
                  <a:pt x="14" y="137"/>
                  <a:pt x="18" y="139"/>
                  <a:pt x="22" y="141"/>
                </a:cubicBezTo>
                <a:cubicBezTo>
                  <a:pt x="32" y="146"/>
                  <a:pt x="43" y="151"/>
                  <a:pt x="53" y="156"/>
                </a:cubicBezTo>
                <a:cubicBezTo>
                  <a:pt x="64" y="161"/>
                  <a:pt x="75" y="166"/>
                  <a:pt x="85" y="171"/>
                </a:cubicBezTo>
                <a:cubicBezTo>
                  <a:pt x="90" y="174"/>
                  <a:pt x="97" y="176"/>
                  <a:pt x="102" y="179"/>
                </a:cubicBezTo>
                <a:cubicBezTo>
                  <a:pt x="102" y="179"/>
                  <a:pt x="102" y="180"/>
                  <a:pt x="102" y="180"/>
                </a:cubicBezTo>
                <a:cubicBezTo>
                  <a:pt x="102" y="181"/>
                  <a:pt x="103" y="182"/>
                  <a:pt x="103" y="183"/>
                </a:cubicBezTo>
                <a:cubicBezTo>
                  <a:pt x="88" y="177"/>
                  <a:pt x="73" y="168"/>
                  <a:pt x="58" y="161"/>
                </a:cubicBezTo>
                <a:cubicBezTo>
                  <a:pt x="48" y="156"/>
                  <a:pt x="37" y="150"/>
                  <a:pt x="27" y="145"/>
                </a:cubicBezTo>
                <a:close/>
                <a:moveTo>
                  <a:pt x="205" y="78"/>
                </a:moveTo>
                <a:cubicBezTo>
                  <a:pt x="195" y="89"/>
                  <a:pt x="185" y="100"/>
                  <a:pt x="175" y="110"/>
                </a:cubicBezTo>
                <a:cubicBezTo>
                  <a:pt x="155" y="132"/>
                  <a:pt x="135" y="153"/>
                  <a:pt x="114" y="175"/>
                </a:cubicBezTo>
                <a:cubicBezTo>
                  <a:pt x="112" y="177"/>
                  <a:pt x="109" y="180"/>
                  <a:pt x="107" y="183"/>
                </a:cubicBezTo>
                <a:cubicBezTo>
                  <a:pt x="106" y="182"/>
                  <a:pt x="105" y="181"/>
                  <a:pt x="105" y="179"/>
                </a:cubicBezTo>
                <a:cubicBezTo>
                  <a:pt x="105" y="179"/>
                  <a:pt x="105" y="179"/>
                  <a:pt x="105" y="179"/>
                </a:cubicBezTo>
                <a:cubicBezTo>
                  <a:pt x="112" y="171"/>
                  <a:pt x="120" y="163"/>
                  <a:pt x="128" y="155"/>
                </a:cubicBezTo>
                <a:cubicBezTo>
                  <a:pt x="139" y="143"/>
                  <a:pt x="150" y="132"/>
                  <a:pt x="162" y="120"/>
                </a:cubicBezTo>
                <a:cubicBezTo>
                  <a:pt x="180" y="101"/>
                  <a:pt x="196" y="80"/>
                  <a:pt x="215" y="62"/>
                </a:cubicBezTo>
                <a:cubicBezTo>
                  <a:pt x="215" y="62"/>
                  <a:pt x="216" y="62"/>
                  <a:pt x="216" y="62"/>
                </a:cubicBezTo>
                <a:cubicBezTo>
                  <a:pt x="216" y="63"/>
                  <a:pt x="217" y="63"/>
                  <a:pt x="218" y="64"/>
                </a:cubicBezTo>
                <a:cubicBezTo>
                  <a:pt x="217" y="65"/>
                  <a:pt x="216" y="67"/>
                  <a:pt x="215" y="68"/>
                </a:cubicBezTo>
                <a:cubicBezTo>
                  <a:pt x="212" y="71"/>
                  <a:pt x="208" y="75"/>
                  <a:pt x="205" y="78"/>
                </a:cubicBezTo>
                <a:close/>
              </a:path>
            </a:pathLst>
          </a:custGeom>
          <a:solidFill>
            <a:srgbClr val="CC3399"/>
          </a:solidFill>
          <a:ln>
            <a:noFill/>
          </a:ln>
        </p:spPr>
        <p:txBody>
          <a:bodyPr vert="horz" wrap="square" lIns="137157" tIns="68579" rIns="137157" bIns="68579" numCol="1" anchor="t" anchorCtr="0" compatLnSpc="1"/>
          <a:lstStyle/>
          <a:p>
            <a:endParaRPr lang="zh-CN" altLang="en-US" sz="2300"/>
          </a:p>
        </p:txBody>
      </p:sp>
      <p:sp>
        <p:nvSpPr>
          <p:cNvPr id="49" name="Rectangle 2">
            <a:extLst>
              <a:ext uri="{FF2B5EF4-FFF2-40B4-BE49-F238E27FC236}">
                <a16:creationId xmlns:a16="http://schemas.microsoft.com/office/drawing/2014/main" xmlns="" id="{F155E889-BCD1-4161-BB66-94983670E71A}"/>
              </a:ext>
            </a:extLst>
          </p:cNvPr>
          <p:cNvSpPr/>
          <p:nvPr/>
        </p:nvSpPr>
        <p:spPr>
          <a:xfrm>
            <a:off x="7167644" y="5363481"/>
            <a:ext cx="9804846" cy="512192"/>
          </a:xfrm>
          <a:prstGeom prst="rect">
            <a:avLst/>
          </a:prstGeom>
          <a:solidFill>
            <a:schemeClr val="accent4">
              <a:lumMod val="60000"/>
              <a:lumOff val="40000"/>
              <a:alpha val="8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57" tIns="68579" rIns="137157" bIns="68579" rtlCol="0" anchor="ctr"/>
          <a:lstStyle/>
          <a:p>
            <a:pPr algn="ctr"/>
            <a:endParaRPr lang="en-US" sz="2300"/>
          </a:p>
        </p:txBody>
      </p:sp>
      <p:pic>
        <p:nvPicPr>
          <p:cNvPr id="50" name="Picture 2" descr="Image result for ‫بسم الله الرحمن الرحيم‬‎">
            <a:extLst>
              <a:ext uri="{FF2B5EF4-FFF2-40B4-BE49-F238E27FC236}">
                <a16:creationId xmlns:a16="http://schemas.microsoft.com/office/drawing/2014/main" xmlns="" id="{20017278-4A95-4D4E-8829-FCDBA38955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6250" y="2095500"/>
            <a:ext cx="8253750" cy="1951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7"/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7678" t="47649" r="46474" b="26690"/>
          <a:stretch>
            <a:fillRect/>
          </a:stretch>
        </p:blipFill>
        <p:spPr bwMode="auto">
          <a:xfrm>
            <a:off x="4842680" y="3279130"/>
            <a:ext cx="2194535" cy="27969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2" name="Picture 4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56658">
            <a:off x="15147421" y="4726031"/>
            <a:ext cx="2585917" cy="3257807"/>
          </a:xfrm>
          <a:prstGeom prst="rect">
            <a:avLst/>
          </a:prstGeom>
          <a:noFill/>
          <a:ln>
            <a:noFill/>
          </a:ln>
          <a:extLst/>
        </p:spPr>
      </p:pic>
      <p:sp>
        <p:nvSpPr>
          <p:cNvPr id="53" name="Freeform 204">
            <a:extLst>
              <a:ext uri="{FF2B5EF4-FFF2-40B4-BE49-F238E27FC236}">
                <a16:creationId xmlns:a16="http://schemas.microsoft.com/office/drawing/2014/main" xmlns="" id="{585CF2AD-4A4A-471D-A85C-7BF3D2DAAFEA}"/>
              </a:ext>
            </a:extLst>
          </p:cNvPr>
          <p:cNvSpPr>
            <a:spLocks noEditPoints="1"/>
          </p:cNvSpPr>
          <p:nvPr/>
        </p:nvSpPr>
        <p:spPr bwMode="auto">
          <a:xfrm>
            <a:off x="6265827" y="6984526"/>
            <a:ext cx="1532483" cy="894875"/>
          </a:xfrm>
          <a:custGeom>
            <a:avLst/>
            <a:gdLst>
              <a:gd name="T0" fmla="*/ 26 w 221"/>
              <a:gd name="T1" fmla="*/ 147 h 187"/>
              <a:gd name="T2" fmla="*/ 8 w 221"/>
              <a:gd name="T3" fmla="*/ 131 h 187"/>
              <a:gd name="T4" fmla="*/ 204 w 221"/>
              <a:gd name="T5" fmla="*/ 55 h 187"/>
              <a:gd name="T6" fmla="*/ 110 w 221"/>
              <a:gd name="T7" fmla="*/ 10 h 187"/>
              <a:gd name="T8" fmla="*/ 117 w 221"/>
              <a:gd name="T9" fmla="*/ 14 h 187"/>
              <a:gd name="T10" fmla="*/ 112 w 221"/>
              <a:gd name="T11" fmla="*/ 19 h 187"/>
              <a:gd name="T12" fmla="*/ 78 w 221"/>
              <a:gd name="T13" fmla="*/ 41 h 187"/>
              <a:gd name="T14" fmla="*/ 89 w 221"/>
              <a:gd name="T15" fmla="*/ 34 h 187"/>
              <a:gd name="T16" fmla="*/ 146 w 221"/>
              <a:gd name="T17" fmla="*/ 14 h 187"/>
              <a:gd name="T18" fmla="*/ 107 w 221"/>
              <a:gd name="T19" fmla="*/ 10 h 187"/>
              <a:gd name="T20" fmla="*/ 128 w 221"/>
              <a:gd name="T21" fmla="*/ 9 h 187"/>
              <a:gd name="T22" fmla="*/ 140 w 221"/>
              <a:gd name="T23" fmla="*/ 13 h 187"/>
              <a:gd name="T24" fmla="*/ 92 w 221"/>
              <a:gd name="T25" fmla="*/ 32 h 187"/>
              <a:gd name="T26" fmla="*/ 121 w 221"/>
              <a:gd name="T27" fmla="*/ 34 h 187"/>
              <a:gd name="T28" fmla="*/ 67 w 221"/>
              <a:gd name="T29" fmla="*/ 57 h 187"/>
              <a:gd name="T30" fmla="*/ 117 w 221"/>
              <a:gd name="T31" fmla="*/ 54 h 187"/>
              <a:gd name="T32" fmla="*/ 56 w 221"/>
              <a:gd name="T33" fmla="*/ 66 h 187"/>
              <a:gd name="T34" fmla="*/ 66 w 221"/>
              <a:gd name="T35" fmla="*/ 54 h 187"/>
              <a:gd name="T36" fmla="*/ 148 w 221"/>
              <a:gd name="T37" fmla="*/ 28 h 187"/>
              <a:gd name="T38" fmla="*/ 157 w 221"/>
              <a:gd name="T39" fmla="*/ 30 h 187"/>
              <a:gd name="T40" fmla="*/ 171 w 221"/>
              <a:gd name="T41" fmla="*/ 33 h 187"/>
              <a:gd name="T42" fmla="*/ 145 w 221"/>
              <a:gd name="T43" fmla="*/ 43 h 187"/>
              <a:gd name="T44" fmla="*/ 43 w 221"/>
              <a:gd name="T45" fmla="*/ 79 h 187"/>
              <a:gd name="T46" fmla="*/ 125 w 221"/>
              <a:gd name="T47" fmla="*/ 62 h 187"/>
              <a:gd name="T48" fmla="*/ 199 w 221"/>
              <a:gd name="T49" fmla="*/ 39 h 187"/>
              <a:gd name="T50" fmla="*/ 194 w 221"/>
              <a:gd name="T51" fmla="*/ 49 h 187"/>
              <a:gd name="T52" fmla="*/ 214 w 221"/>
              <a:gd name="T53" fmla="*/ 45 h 187"/>
              <a:gd name="T54" fmla="*/ 200 w 221"/>
              <a:gd name="T55" fmla="*/ 64 h 187"/>
              <a:gd name="T56" fmla="*/ 64 w 221"/>
              <a:gd name="T57" fmla="*/ 108 h 187"/>
              <a:gd name="T58" fmla="*/ 25 w 221"/>
              <a:gd name="T59" fmla="*/ 120 h 187"/>
              <a:gd name="T60" fmla="*/ 33 w 221"/>
              <a:gd name="T61" fmla="*/ 123 h 187"/>
              <a:gd name="T62" fmla="*/ 147 w 221"/>
              <a:gd name="T63" fmla="*/ 102 h 187"/>
              <a:gd name="T64" fmla="*/ 47 w 221"/>
              <a:gd name="T65" fmla="*/ 131 h 187"/>
              <a:gd name="T66" fmla="*/ 109 w 221"/>
              <a:gd name="T67" fmla="*/ 158 h 187"/>
              <a:gd name="T68" fmla="*/ 106 w 221"/>
              <a:gd name="T69" fmla="*/ 149 h 187"/>
              <a:gd name="T70" fmla="*/ 124 w 221"/>
              <a:gd name="T71" fmla="*/ 143 h 187"/>
              <a:gd name="T72" fmla="*/ 83 w 221"/>
              <a:gd name="T73" fmla="*/ 140 h 187"/>
              <a:gd name="T74" fmla="*/ 104 w 221"/>
              <a:gd name="T75" fmla="*/ 130 h 187"/>
              <a:gd name="T76" fmla="*/ 129 w 221"/>
              <a:gd name="T77" fmla="*/ 117 h 187"/>
              <a:gd name="T78" fmla="*/ 117 w 221"/>
              <a:gd name="T79" fmla="*/ 121 h 187"/>
              <a:gd name="T80" fmla="*/ 74 w 221"/>
              <a:gd name="T81" fmla="*/ 139 h 187"/>
              <a:gd name="T82" fmla="*/ 99 w 221"/>
              <a:gd name="T83" fmla="*/ 143 h 187"/>
              <a:gd name="T84" fmla="*/ 91 w 221"/>
              <a:gd name="T85" fmla="*/ 153 h 187"/>
              <a:gd name="T86" fmla="*/ 113 w 221"/>
              <a:gd name="T87" fmla="*/ 153 h 187"/>
              <a:gd name="T88" fmla="*/ 88 w 221"/>
              <a:gd name="T89" fmla="*/ 119 h 187"/>
              <a:gd name="T90" fmla="*/ 69 w 221"/>
              <a:gd name="T91" fmla="*/ 120 h 187"/>
              <a:gd name="T92" fmla="*/ 36 w 221"/>
              <a:gd name="T93" fmla="*/ 123 h 187"/>
              <a:gd name="T94" fmla="*/ 153 w 221"/>
              <a:gd name="T95" fmla="*/ 92 h 187"/>
              <a:gd name="T96" fmla="*/ 35 w 221"/>
              <a:gd name="T97" fmla="*/ 117 h 187"/>
              <a:gd name="T98" fmla="*/ 93 w 221"/>
              <a:gd name="T99" fmla="*/ 95 h 187"/>
              <a:gd name="T100" fmla="*/ 199 w 221"/>
              <a:gd name="T101" fmla="*/ 61 h 187"/>
              <a:gd name="T102" fmla="*/ 191 w 221"/>
              <a:gd name="T103" fmla="*/ 70 h 187"/>
              <a:gd name="T104" fmla="*/ 190 w 221"/>
              <a:gd name="T105" fmla="*/ 65 h 187"/>
              <a:gd name="T106" fmla="*/ 106 w 221"/>
              <a:gd name="T107" fmla="*/ 167 h 187"/>
              <a:gd name="T108" fmla="*/ 26 w 221"/>
              <a:gd name="T109" fmla="*/ 97 h 187"/>
              <a:gd name="T110" fmla="*/ 26 w 221"/>
              <a:gd name="T111" fmla="*/ 97 h 187"/>
              <a:gd name="T112" fmla="*/ 105 w 221"/>
              <a:gd name="T113" fmla="*/ 174 h 187"/>
              <a:gd name="T114" fmla="*/ 11 w 221"/>
              <a:gd name="T115" fmla="*/ 136 h 187"/>
              <a:gd name="T116" fmla="*/ 114 w 221"/>
              <a:gd name="T117" fmla="*/ 175 h 1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221" h="187">
                <a:moveTo>
                  <a:pt x="221" y="62"/>
                </a:moveTo>
                <a:cubicBezTo>
                  <a:pt x="221" y="62"/>
                  <a:pt x="220" y="62"/>
                  <a:pt x="220" y="62"/>
                </a:cubicBezTo>
                <a:cubicBezTo>
                  <a:pt x="218" y="62"/>
                  <a:pt x="217" y="58"/>
                  <a:pt x="216" y="57"/>
                </a:cubicBezTo>
                <a:cubicBezTo>
                  <a:pt x="215" y="53"/>
                  <a:pt x="216" y="49"/>
                  <a:pt x="217" y="45"/>
                </a:cubicBezTo>
                <a:cubicBezTo>
                  <a:pt x="217" y="45"/>
                  <a:pt x="218" y="45"/>
                  <a:pt x="217" y="44"/>
                </a:cubicBezTo>
                <a:cubicBezTo>
                  <a:pt x="217" y="44"/>
                  <a:pt x="217" y="44"/>
                  <a:pt x="217" y="43"/>
                </a:cubicBezTo>
                <a:cubicBezTo>
                  <a:pt x="202" y="37"/>
                  <a:pt x="187" y="30"/>
                  <a:pt x="172" y="23"/>
                </a:cubicBezTo>
                <a:cubicBezTo>
                  <a:pt x="153" y="15"/>
                  <a:pt x="134" y="6"/>
                  <a:pt x="115" y="0"/>
                </a:cubicBezTo>
                <a:cubicBezTo>
                  <a:pt x="115" y="0"/>
                  <a:pt x="114" y="0"/>
                  <a:pt x="114" y="0"/>
                </a:cubicBezTo>
                <a:cubicBezTo>
                  <a:pt x="94" y="18"/>
                  <a:pt x="76" y="39"/>
                  <a:pt x="58" y="59"/>
                </a:cubicBezTo>
                <a:cubicBezTo>
                  <a:pt x="42" y="76"/>
                  <a:pt x="24" y="94"/>
                  <a:pt x="9" y="113"/>
                </a:cubicBezTo>
                <a:cubicBezTo>
                  <a:pt x="2" y="118"/>
                  <a:pt x="0" y="134"/>
                  <a:pt x="9" y="138"/>
                </a:cubicBezTo>
                <a:cubicBezTo>
                  <a:pt x="14" y="142"/>
                  <a:pt x="20" y="144"/>
                  <a:pt x="26" y="147"/>
                </a:cubicBezTo>
                <a:cubicBezTo>
                  <a:pt x="36" y="152"/>
                  <a:pt x="46" y="158"/>
                  <a:pt x="57" y="163"/>
                </a:cubicBezTo>
                <a:cubicBezTo>
                  <a:pt x="73" y="171"/>
                  <a:pt x="89" y="180"/>
                  <a:pt x="106" y="186"/>
                </a:cubicBezTo>
                <a:cubicBezTo>
                  <a:pt x="106" y="187"/>
                  <a:pt x="107" y="186"/>
                  <a:pt x="107" y="186"/>
                </a:cubicBezTo>
                <a:cubicBezTo>
                  <a:pt x="107" y="186"/>
                  <a:pt x="107" y="186"/>
                  <a:pt x="108" y="186"/>
                </a:cubicBezTo>
                <a:cubicBezTo>
                  <a:pt x="122" y="169"/>
                  <a:pt x="138" y="153"/>
                  <a:pt x="154" y="137"/>
                </a:cubicBezTo>
                <a:cubicBezTo>
                  <a:pt x="174" y="116"/>
                  <a:pt x="194" y="95"/>
                  <a:pt x="214" y="73"/>
                </a:cubicBezTo>
                <a:cubicBezTo>
                  <a:pt x="216" y="70"/>
                  <a:pt x="220" y="67"/>
                  <a:pt x="221" y="63"/>
                </a:cubicBezTo>
                <a:cubicBezTo>
                  <a:pt x="221" y="63"/>
                  <a:pt x="221" y="63"/>
                  <a:pt x="221" y="62"/>
                </a:cubicBezTo>
                <a:close/>
                <a:moveTo>
                  <a:pt x="88" y="170"/>
                </a:moveTo>
                <a:cubicBezTo>
                  <a:pt x="77" y="165"/>
                  <a:pt x="67" y="160"/>
                  <a:pt x="56" y="155"/>
                </a:cubicBezTo>
                <a:cubicBezTo>
                  <a:pt x="46" y="149"/>
                  <a:pt x="35" y="144"/>
                  <a:pt x="25" y="139"/>
                </a:cubicBezTo>
                <a:cubicBezTo>
                  <a:pt x="20" y="137"/>
                  <a:pt x="13" y="134"/>
                  <a:pt x="9" y="131"/>
                </a:cubicBezTo>
                <a:cubicBezTo>
                  <a:pt x="9" y="131"/>
                  <a:pt x="9" y="131"/>
                  <a:pt x="8" y="131"/>
                </a:cubicBezTo>
                <a:cubicBezTo>
                  <a:pt x="8" y="129"/>
                  <a:pt x="8" y="128"/>
                  <a:pt x="8" y="126"/>
                </a:cubicBezTo>
                <a:cubicBezTo>
                  <a:pt x="22" y="135"/>
                  <a:pt x="37" y="142"/>
                  <a:pt x="52" y="149"/>
                </a:cubicBezTo>
                <a:cubicBezTo>
                  <a:pt x="69" y="157"/>
                  <a:pt x="86" y="164"/>
                  <a:pt x="102" y="173"/>
                </a:cubicBezTo>
                <a:cubicBezTo>
                  <a:pt x="102" y="174"/>
                  <a:pt x="102" y="175"/>
                  <a:pt x="102" y="176"/>
                </a:cubicBezTo>
                <a:cubicBezTo>
                  <a:pt x="97" y="174"/>
                  <a:pt x="92" y="172"/>
                  <a:pt x="88" y="170"/>
                </a:cubicBezTo>
                <a:close/>
                <a:moveTo>
                  <a:pt x="30" y="93"/>
                </a:moveTo>
                <a:cubicBezTo>
                  <a:pt x="30" y="93"/>
                  <a:pt x="30" y="93"/>
                  <a:pt x="30" y="93"/>
                </a:cubicBezTo>
                <a:cubicBezTo>
                  <a:pt x="45" y="88"/>
                  <a:pt x="60" y="85"/>
                  <a:pt x="75" y="81"/>
                </a:cubicBezTo>
                <a:cubicBezTo>
                  <a:pt x="90" y="78"/>
                  <a:pt x="104" y="74"/>
                  <a:pt x="119" y="70"/>
                </a:cubicBezTo>
                <a:cubicBezTo>
                  <a:pt x="134" y="67"/>
                  <a:pt x="149" y="64"/>
                  <a:pt x="164" y="60"/>
                </a:cubicBezTo>
                <a:cubicBezTo>
                  <a:pt x="172" y="58"/>
                  <a:pt x="180" y="56"/>
                  <a:pt x="188" y="55"/>
                </a:cubicBezTo>
                <a:cubicBezTo>
                  <a:pt x="194" y="53"/>
                  <a:pt x="201" y="52"/>
                  <a:pt x="208" y="50"/>
                </a:cubicBezTo>
                <a:cubicBezTo>
                  <a:pt x="207" y="52"/>
                  <a:pt x="205" y="54"/>
                  <a:pt x="204" y="55"/>
                </a:cubicBezTo>
                <a:cubicBezTo>
                  <a:pt x="203" y="55"/>
                  <a:pt x="203" y="56"/>
                  <a:pt x="202" y="56"/>
                </a:cubicBezTo>
                <a:cubicBezTo>
                  <a:pt x="202" y="56"/>
                  <a:pt x="202" y="56"/>
                  <a:pt x="202" y="56"/>
                </a:cubicBezTo>
                <a:cubicBezTo>
                  <a:pt x="173" y="62"/>
                  <a:pt x="144" y="67"/>
                  <a:pt x="115" y="73"/>
                </a:cubicBezTo>
                <a:cubicBezTo>
                  <a:pt x="85" y="79"/>
                  <a:pt x="56" y="88"/>
                  <a:pt x="27" y="96"/>
                </a:cubicBezTo>
                <a:cubicBezTo>
                  <a:pt x="28" y="95"/>
                  <a:pt x="29" y="94"/>
                  <a:pt x="30" y="93"/>
                </a:cubicBezTo>
                <a:close/>
                <a:moveTo>
                  <a:pt x="115" y="2"/>
                </a:moveTo>
                <a:cubicBezTo>
                  <a:pt x="117" y="3"/>
                  <a:pt x="118" y="3"/>
                  <a:pt x="119" y="4"/>
                </a:cubicBezTo>
                <a:cubicBezTo>
                  <a:pt x="117" y="4"/>
                  <a:pt x="114" y="5"/>
                  <a:pt x="112" y="5"/>
                </a:cubicBezTo>
                <a:cubicBezTo>
                  <a:pt x="113" y="4"/>
                  <a:pt x="114" y="3"/>
                  <a:pt x="115" y="2"/>
                </a:cubicBezTo>
                <a:close/>
                <a:moveTo>
                  <a:pt x="125" y="6"/>
                </a:moveTo>
                <a:cubicBezTo>
                  <a:pt x="121" y="6"/>
                  <a:pt x="118" y="7"/>
                  <a:pt x="115" y="8"/>
                </a:cubicBezTo>
                <a:cubicBezTo>
                  <a:pt x="114" y="8"/>
                  <a:pt x="112" y="9"/>
                  <a:pt x="110" y="9"/>
                </a:cubicBezTo>
                <a:cubicBezTo>
                  <a:pt x="110" y="10"/>
                  <a:pt x="110" y="10"/>
                  <a:pt x="110" y="10"/>
                </a:cubicBezTo>
                <a:cubicBezTo>
                  <a:pt x="111" y="9"/>
                  <a:pt x="112" y="9"/>
                  <a:pt x="113" y="8"/>
                </a:cubicBezTo>
                <a:cubicBezTo>
                  <a:pt x="116" y="7"/>
                  <a:pt x="119" y="6"/>
                  <a:pt x="121" y="5"/>
                </a:cubicBezTo>
                <a:cubicBezTo>
                  <a:pt x="122" y="5"/>
                  <a:pt x="124" y="5"/>
                  <a:pt x="125" y="6"/>
                </a:cubicBezTo>
                <a:close/>
                <a:moveTo>
                  <a:pt x="129" y="8"/>
                </a:moveTo>
                <a:cubicBezTo>
                  <a:pt x="126" y="8"/>
                  <a:pt x="122" y="10"/>
                  <a:pt x="118" y="11"/>
                </a:cubicBezTo>
                <a:cubicBezTo>
                  <a:pt x="113" y="12"/>
                  <a:pt x="108" y="13"/>
                  <a:pt x="103" y="15"/>
                </a:cubicBezTo>
                <a:cubicBezTo>
                  <a:pt x="103" y="14"/>
                  <a:pt x="103" y="14"/>
                  <a:pt x="103" y="14"/>
                </a:cubicBezTo>
                <a:cubicBezTo>
                  <a:pt x="105" y="13"/>
                  <a:pt x="106" y="13"/>
                  <a:pt x="107" y="13"/>
                </a:cubicBezTo>
                <a:cubicBezTo>
                  <a:pt x="109" y="12"/>
                  <a:pt x="112" y="11"/>
                  <a:pt x="114" y="11"/>
                </a:cubicBezTo>
                <a:cubicBezTo>
                  <a:pt x="118" y="10"/>
                  <a:pt x="122" y="9"/>
                  <a:pt x="126" y="6"/>
                </a:cubicBezTo>
                <a:cubicBezTo>
                  <a:pt x="127" y="7"/>
                  <a:pt x="128" y="7"/>
                  <a:pt x="129" y="8"/>
                </a:cubicBezTo>
                <a:close/>
                <a:moveTo>
                  <a:pt x="136" y="10"/>
                </a:moveTo>
                <a:cubicBezTo>
                  <a:pt x="130" y="11"/>
                  <a:pt x="123" y="12"/>
                  <a:pt x="117" y="14"/>
                </a:cubicBezTo>
                <a:cubicBezTo>
                  <a:pt x="111" y="15"/>
                  <a:pt x="104" y="17"/>
                  <a:pt x="98" y="19"/>
                </a:cubicBezTo>
                <a:cubicBezTo>
                  <a:pt x="104" y="17"/>
                  <a:pt x="110" y="15"/>
                  <a:pt x="116" y="13"/>
                </a:cubicBezTo>
                <a:cubicBezTo>
                  <a:pt x="121" y="12"/>
                  <a:pt x="126" y="11"/>
                  <a:pt x="131" y="8"/>
                </a:cubicBezTo>
                <a:cubicBezTo>
                  <a:pt x="131" y="8"/>
                  <a:pt x="131" y="8"/>
                  <a:pt x="131" y="8"/>
                </a:cubicBezTo>
                <a:cubicBezTo>
                  <a:pt x="132" y="9"/>
                  <a:pt x="134" y="10"/>
                  <a:pt x="136" y="10"/>
                </a:cubicBezTo>
                <a:close/>
                <a:moveTo>
                  <a:pt x="140" y="12"/>
                </a:moveTo>
                <a:cubicBezTo>
                  <a:pt x="138" y="12"/>
                  <a:pt x="135" y="13"/>
                  <a:pt x="133" y="14"/>
                </a:cubicBezTo>
                <a:cubicBezTo>
                  <a:pt x="129" y="14"/>
                  <a:pt x="125" y="15"/>
                  <a:pt x="122" y="16"/>
                </a:cubicBezTo>
                <a:cubicBezTo>
                  <a:pt x="113" y="18"/>
                  <a:pt x="105" y="21"/>
                  <a:pt x="97" y="24"/>
                </a:cubicBezTo>
                <a:cubicBezTo>
                  <a:pt x="96" y="24"/>
                  <a:pt x="94" y="24"/>
                  <a:pt x="93" y="24"/>
                </a:cubicBezTo>
                <a:cubicBezTo>
                  <a:pt x="93" y="24"/>
                  <a:pt x="93" y="24"/>
                  <a:pt x="93" y="24"/>
                </a:cubicBezTo>
                <a:cubicBezTo>
                  <a:pt x="94" y="24"/>
                  <a:pt x="96" y="24"/>
                  <a:pt x="98" y="23"/>
                </a:cubicBezTo>
                <a:cubicBezTo>
                  <a:pt x="102" y="22"/>
                  <a:pt x="107" y="20"/>
                  <a:pt x="112" y="19"/>
                </a:cubicBezTo>
                <a:cubicBezTo>
                  <a:pt x="120" y="16"/>
                  <a:pt x="129" y="14"/>
                  <a:pt x="137" y="11"/>
                </a:cubicBezTo>
                <a:cubicBezTo>
                  <a:pt x="137" y="11"/>
                  <a:pt x="137" y="11"/>
                  <a:pt x="137" y="11"/>
                </a:cubicBezTo>
                <a:cubicBezTo>
                  <a:pt x="138" y="11"/>
                  <a:pt x="139" y="12"/>
                  <a:pt x="140" y="12"/>
                </a:cubicBezTo>
                <a:close/>
                <a:moveTo>
                  <a:pt x="151" y="17"/>
                </a:moveTo>
                <a:cubicBezTo>
                  <a:pt x="143" y="19"/>
                  <a:pt x="134" y="20"/>
                  <a:pt x="126" y="22"/>
                </a:cubicBezTo>
                <a:cubicBezTo>
                  <a:pt x="133" y="20"/>
                  <a:pt x="140" y="18"/>
                  <a:pt x="147" y="15"/>
                </a:cubicBezTo>
                <a:cubicBezTo>
                  <a:pt x="148" y="16"/>
                  <a:pt x="150" y="16"/>
                  <a:pt x="151" y="17"/>
                </a:cubicBezTo>
                <a:close/>
                <a:moveTo>
                  <a:pt x="158" y="20"/>
                </a:moveTo>
                <a:cubicBezTo>
                  <a:pt x="152" y="22"/>
                  <a:pt x="146" y="23"/>
                  <a:pt x="140" y="25"/>
                </a:cubicBezTo>
                <a:cubicBezTo>
                  <a:pt x="132" y="26"/>
                  <a:pt x="125" y="29"/>
                  <a:pt x="118" y="30"/>
                </a:cubicBezTo>
                <a:cubicBezTo>
                  <a:pt x="111" y="32"/>
                  <a:pt x="104" y="34"/>
                  <a:pt x="97" y="36"/>
                </a:cubicBezTo>
                <a:cubicBezTo>
                  <a:pt x="93" y="37"/>
                  <a:pt x="90" y="38"/>
                  <a:pt x="87" y="39"/>
                </a:cubicBezTo>
                <a:cubicBezTo>
                  <a:pt x="84" y="39"/>
                  <a:pt x="81" y="40"/>
                  <a:pt x="78" y="41"/>
                </a:cubicBezTo>
                <a:cubicBezTo>
                  <a:pt x="78" y="40"/>
                  <a:pt x="78" y="40"/>
                  <a:pt x="79" y="40"/>
                </a:cubicBezTo>
                <a:cubicBezTo>
                  <a:pt x="83" y="37"/>
                  <a:pt x="89" y="36"/>
                  <a:pt x="94" y="34"/>
                </a:cubicBezTo>
                <a:cubicBezTo>
                  <a:pt x="101" y="32"/>
                  <a:pt x="108" y="31"/>
                  <a:pt x="115" y="29"/>
                </a:cubicBezTo>
                <a:cubicBezTo>
                  <a:pt x="122" y="27"/>
                  <a:pt x="128" y="25"/>
                  <a:pt x="135" y="23"/>
                </a:cubicBezTo>
                <a:cubicBezTo>
                  <a:pt x="141" y="21"/>
                  <a:pt x="147" y="20"/>
                  <a:pt x="153" y="17"/>
                </a:cubicBezTo>
                <a:cubicBezTo>
                  <a:pt x="154" y="18"/>
                  <a:pt x="156" y="19"/>
                  <a:pt x="158" y="20"/>
                </a:cubicBezTo>
                <a:close/>
                <a:moveTo>
                  <a:pt x="83" y="35"/>
                </a:moveTo>
                <a:cubicBezTo>
                  <a:pt x="87" y="33"/>
                  <a:pt x="93" y="32"/>
                  <a:pt x="97" y="31"/>
                </a:cubicBezTo>
                <a:cubicBezTo>
                  <a:pt x="103" y="29"/>
                  <a:pt x="109" y="27"/>
                  <a:pt x="114" y="26"/>
                </a:cubicBezTo>
                <a:cubicBezTo>
                  <a:pt x="115" y="25"/>
                  <a:pt x="117" y="25"/>
                  <a:pt x="118" y="25"/>
                </a:cubicBezTo>
                <a:cubicBezTo>
                  <a:pt x="117" y="25"/>
                  <a:pt x="116" y="25"/>
                  <a:pt x="115" y="25"/>
                </a:cubicBezTo>
                <a:cubicBezTo>
                  <a:pt x="109" y="27"/>
                  <a:pt x="103" y="29"/>
                  <a:pt x="97" y="31"/>
                </a:cubicBezTo>
                <a:cubicBezTo>
                  <a:pt x="95" y="32"/>
                  <a:pt x="92" y="33"/>
                  <a:pt x="89" y="34"/>
                </a:cubicBezTo>
                <a:cubicBezTo>
                  <a:pt x="88" y="35"/>
                  <a:pt x="86" y="35"/>
                  <a:pt x="84" y="35"/>
                </a:cubicBezTo>
                <a:cubicBezTo>
                  <a:pt x="84" y="35"/>
                  <a:pt x="83" y="36"/>
                  <a:pt x="82" y="36"/>
                </a:cubicBezTo>
                <a:cubicBezTo>
                  <a:pt x="82" y="36"/>
                  <a:pt x="83" y="35"/>
                  <a:pt x="83" y="35"/>
                </a:cubicBezTo>
                <a:close/>
                <a:moveTo>
                  <a:pt x="117" y="26"/>
                </a:moveTo>
                <a:cubicBezTo>
                  <a:pt x="123" y="24"/>
                  <a:pt x="130" y="22"/>
                  <a:pt x="137" y="21"/>
                </a:cubicBezTo>
                <a:cubicBezTo>
                  <a:pt x="140" y="20"/>
                  <a:pt x="144" y="19"/>
                  <a:pt x="147" y="19"/>
                </a:cubicBezTo>
                <a:cubicBezTo>
                  <a:pt x="149" y="18"/>
                  <a:pt x="150" y="18"/>
                  <a:pt x="151" y="17"/>
                </a:cubicBezTo>
                <a:cubicBezTo>
                  <a:pt x="150" y="18"/>
                  <a:pt x="148" y="19"/>
                  <a:pt x="146" y="20"/>
                </a:cubicBezTo>
                <a:cubicBezTo>
                  <a:pt x="133" y="24"/>
                  <a:pt x="120" y="26"/>
                  <a:pt x="107" y="30"/>
                </a:cubicBezTo>
                <a:cubicBezTo>
                  <a:pt x="103" y="31"/>
                  <a:pt x="99" y="32"/>
                  <a:pt x="95" y="33"/>
                </a:cubicBezTo>
                <a:cubicBezTo>
                  <a:pt x="103" y="31"/>
                  <a:pt x="110" y="28"/>
                  <a:pt x="117" y="26"/>
                </a:cubicBezTo>
                <a:close/>
                <a:moveTo>
                  <a:pt x="141" y="13"/>
                </a:moveTo>
                <a:cubicBezTo>
                  <a:pt x="143" y="13"/>
                  <a:pt x="144" y="14"/>
                  <a:pt x="146" y="14"/>
                </a:cubicBezTo>
                <a:cubicBezTo>
                  <a:pt x="136" y="17"/>
                  <a:pt x="127" y="19"/>
                  <a:pt x="118" y="21"/>
                </a:cubicBezTo>
                <a:cubicBezTo>
                  <a:pt x="109" y="23"/>
                  <a:pt x="100" y="26"/>
                  <a:pt x="91" y="29"/>
                </a:cubicBezTo>
                <a:cubicBezTo>
                  <a:pt x="90" y="29"/>
                  <a:pt x="89" y="29"/>
                  <a:pt x="88" y="30"/>
                </a:cubicBezTo>
                <a:cubicBezTo>
                  <a:pt x="90" y="29"/>
                  <a:pt x="91" y="28"/>
                  <a:pt x="93" y="28"/>
                </a:cubicBezTo>
                <a:cubicBezTo>
                  <a:pt x="95" y="27"/>
                  <a:pt x="97" y="26"/>
                  <a:pt x="100" y="25"/>
                </a:cubicBezTo>
                <a:cubicBezTo>
                  <a:pt x="105" y="24"/>
                  <a:pt x="110" y="22"/>
                  <a:pt x="115" y="21"/>
                </a:cubicBezTo>
                <a:cubicBezTo>
                  <a:pt x="124" y="18"/>
                  <a:pt x="133" y="17"/>
                  <a:pt x="141" y="13"/>
                </a:cubicBezTo>
                <a:cubicBezTo>
                  <a:pt x="141" y="13"/>
                  <a:pt x="141" y="13"/>
                  <a:pt x="141" y="13"/>
                </a:cubicBezTo>
                <a:close/>
                <a:moveTo>
                  <a:pt x="111" y="7"/>
                </a:moveTo>
                <a:cubicBezTo>
                  <a:pt x="112" y="6"/>
                  <a:pt x="114" y="6"/>
                  <a:pt x="115" y="5"/>
                </a:cubicBezTo>
                <a:cubicBezTo>
                  <a:pt x="117" y="5"/>
                  <a:pt x="118" y="5"/>
                  <a:pt x="120" y="5"/>
                </a:cubicBezTo>
                <a:cubicBezTo>
                  <a:pt x="122" y="4"/>
                  <a:pt x="116" y="6"/>
                  <a:pt x="116" y="6"/>
                </a:cubicBezTo>
                <a:cubicBezTo>
                  <a:pt x="113" y="7"/>
                  <a:pt x="110" y="9"/>
                  <a:pt x="107" y="10"/>
                </a:cubicBezTo>
                <a:cubicBezTo>
                  <a:pt x="108" y="9"/>
                  <a:pt x="109" y="8"/>
                  <a:pt x="111" y="7"/>
                </a:cubicBezTo>
                <a:close/>
                <a:moveTo>
                  <a:pt x="105" y="12"/>
                </a:moveTo>
                <a:cubicBezTo>
                  <a:pt x="109" y="11"/>
                  <a:pt x="113" y="9"/>
                  <a:pt x="117" y="8"/>
                </a:cubicBezTo>
                <a:cubicBezTo>
                  <a:pt x="119" y="8"/>
                  <a:pt x="122" y="7"/>
                  <a:pt x="124" y="7"/>
                </a:cubicBezTo>
                <a:cubicBezTo>
                  <a:pt x="124" y="7"/>
                  <a:pt x="123" y="7"/>
                  <a:pt x="123" y="7"/>
                </a:cubicBezTo>
                <a:cubicBezTo>
                  <a:pt x="122" y="8"/>
                  <a:pt x="121" y="8"/>
                  <a:pt x="119" y="9"/>
                </a:cubicBezTo>
                <a:cubicBezTo>
                  <a:pt x="115" y="10"/>
                  <a:pt x="109" y="11"/>
                  <a:pt x="104" y="13"/>
                </a:cubicBezTo>
                <a:cubicBezTo>
                  <a:pt x="105" y="12"/>
                  <a:pt x="105" y="12"/>
                  <a:pt x="105" y="12"/>
                </a:cubicBezTo>
                <a:close/>
                <a:moveTo>
                  <a:pt x="102" y="15"/>
                </a:moveTo>
                <a:cubicBezTo>
                  <a:pt x="106" y="15"/>
                  <a:pt x="110" y="13"/>
                  <a:pt x="114" y="13"/>
                </a:cubicBezTo>
                <a:cubicBezTo>
                  <a:pt x="116" y="12"/>
                  <a:pt x="119" y="11"/>
                  <a:pt x="122" y="11"/>
                </a:cubicBezTo>
                <a:cubicBezTo>
                  <a:pt x="123" y="10"/>
                  <a:pt x="125" y="10"/>
                  <a:pt x="126" y="9"/>
                </a:cubicBezTo>
                <a:cubicBezTo>
                  <a:pt x="127" y="9"/>
                  <a:pt x="131" y="7"/>
                  <a:pt x="128" y="9"/>
                </a:cubicBezTo>
                <a:cubicBezTo>
                  <a:pt x="123" y="12"/>
                  <a:pt x="117" y="12"/>
                  <a:pt x="112" y="14"/>
                </a:cubicBezTo>
                <a:cubicBezTo>
                  <a:pt x="107" y="15"/>
                  <a:pt x="103" y="16"/>
                  <a:pt x="99" y="18"/>
                </a:cubicBezTo>
                <a:cubicBezTo>
                  <a:pt x="100" y="17"/>
                  <a:pt x="101" y="16"/>
                  <a:pt x="102" y="15"/>
                </a:cubicBezTo>
                <a:close/>
                <a:moveTo>
                  <a:pt x="97" y="20"/>
                </a:moveTo>
                <a:cubicBezTo>
                  <a:pt x="104" y="18"/>
                  <a:pt x="111" y="16"/>
                  <a:pt x="118" y="15"/>
                </a:cubicBezTo>
                <a:cubicBezTo>
                  <a:pt x="121" y="14"/>
                  <a:pt x="125" y="13"/>
                  <a:pt x="128" y="12"/>
                </a:cubicBezTo>
                <a:cubicBezTo>
                  <a:pt x="130" y="12"/>
                  <a:pt x="131" y="12"/>
                  <a:pt x="133" y="12"/>
                </a:cubicBezTo>
                <a:cubicBezTo>
                  <a:pt x="120" y="16"/>
                  <a:pt x="107" y="19"/>
                  <a:pt x="94" y="24"/>
                </a:cubicBezTo>
                <a:cubicBezTo>
                  <a:pt x="95" y="22"/>
                  <a:pt x="96" y="21"/>
                  <a:pt x="97" y="20"/>
                </a:cubicBezTo>
                <a:close/>
                <a:moveTo>
                  <a:pt x="92" y="25"/>
                </a:moveTo>
                <a:cubicBezTo>
                  <a:pt x="100" y="24"/>
                  <a:pt x="108" y="21"/>
                  <a:pt x="115" y="19"/>
                </a:cubicBezTo>
                <a:cubicBezTo>
                  <a:pt x="120" y="17"/>
                  <a:pt x="124" y="16"/>
                  <a:pt x="128" y="15"/>
                </a:cubicBezTo>
                <a:cubicBezTo>
                  <a:pt x="132" y="15"/>
                  <a:pt x="137" y="14"/>
                  <a:pt x="140" y="13"/>
                </a:cubicBezTo>
                <a:cubicBezTo>
                  <a:pt x="136" y="15"/>
                  <a:pt x="130" y="16"/>
                  <a:pt x="126" y="17"/>
                </a:cubicBezTo>
                <a:cubicBezTo>
                  <a:pt x="121" y="18"/>
                  <a:pt x="116" y="20"/>
                  <a:pt x="111" y="21"/>
                </a:cubicBezTo>
                <a:cubicBezTo>
                  <a:pt x="104" y="23"/>
                  <a:pt x="96" y="25"/>
                  <a:pt x="89" y="28"/>
                </a:cubicBezTo>
                <a:cubicBezTo>
                  <a:pt x="90" y="27"/>
                  <a:pt x="91" y="26"/>
                  <a:pt x="92" y="25"/>
                </a:cubicBezTo>
                <a:close/>
                <a:moveTo>
                  <a:pt x="87" y="30"/>
                </a:moveTo>
                <a:cubicBezTo>
                  <a:pt x="92" y="30"/>
                  <a:pt x="96" y="28"/>
                  <a:pt x="100" y="27"/>
                </a:cubicBezTo>
                <a:cubicBezTo>
                  <a:pt x="106" y="25"/>
                  <a:pt x="111" y="23"/>
                  <a:pt x="117" y="22"/>
                </a:cubicBezTo>
                <a:cubicBezTo>
                  <a:pt x="122" y="20"/>
                  <a:pt x="128" y="19"/>
                  <a:pt x="134" y="18"/>
                </a:cubicBezTo>
                <a:cubicBezTo>
                  <a:pt x="138" y="17"/>
                  <a:pt x="141" y="16"/>
                  <a:pt x="144" y="16"/>
                </a:cubicBezTo>
                <a:cubicBezTo>
                  <a:pt x="144" y="16"/>
                  <a:pt x="144" y="16"/>
                  <a:pt x="144" y="16"/>
                </a:cubicBezTo>
                <a:cubicBezTo>
                  <a:pt x="143" y="16"/>
                  <a:pt x="141" y="17"/>
                  <a:pt x="140" y="17"/>
                </a:cubicBezTo>
                <a:cubicBezTo>
                  <a:pt x="129" y="22"/>
                  <a:pt x="118" y="23"/>
                  <a:pt x="108" y="27"/>
                </a:cubicBezTo>
                <a:cubicBezTo>
                  <a:pt x="103" y="28"/>
                  <a:pt x="97" y="30"/>
                  <a:pt x="92" y="32"/>
                </a:cubicBezTo>
                <a:cubicBezTo>
                  <a:pt x="89" y="32"/>
                  <a:pt x="87" y="33"/>
                  <a:pt x="84" y="34"/>
                </a:cubicBezTo>
                <a:cubicBezTo>
                  <a:pt x="85" y="33"/>
                  <a:pt x="86" y="32"/>
                  <a:pt x="87" y="30"/>
                </a:cubicBezTo>
                <a:close/>
                <a:moveTo>
                  <a:pt x="82" y="37"/>
                </a:moveTo>
                <a:cubicBezTo>
                  <a:pt x="84" y="36"/>
                  <a:pt x="86" y="36"/>
                  <a:pt x="88" y="35"/>
                </a:cubicBezTo>
                <a:cubicBezTo>
                  <a:pt x="85" y="36"/>
                  <a:pt x="82" y="37"/>
                  <a:pt x="80" y="39"/>
                </a:cubicBezTo>
                <a:cubicBezTo>
                  <a:pt x="80" y="38"/>
                  <a:pt x="81" y="37"/>
                  <a:pt x="82" y="37"/>
                </a:cubicBezTo>
                <a:close/>
                <a:moveTo>
                  <a:pt x="77" y="42"/>
                </a:moveTo>
                <a:cubicBezTo>
                  <a:pt x="91" y="39"/>
                  <a:pt x="104" y="35"/>
                  <a:pt x="118" y="31"/>
                </a:cubicBezTo>
                <a:cubicBezTo>
                  <a:pt x="125" y="29"/>
                  <a:pt x="131" y="27"/>
                  <a:pt x="138" y="26"/>
                </a:cubicBezTo>
                <a:cubicBezTo>
                  <a:pt x="145" y="24"/>
                  <a:pt x="152" y="23"/>
                  <a:pt x="159" y="20"/>
                </a:cubicBezTo>
                <a:cubicBezTo>
                  <a:pt x="161" y="21"/>
                  <a:pt x="163" y="22"/>
                  <a:pt x="165" y="23"/>
                </a:cubicBezTo>
                <a:cubicBezTo>
                  <a:pt x="158" y="23"/>
                  <a:pt x="152" y="26"/>
                  <a:pt x="146" y="27"/>
                </a:cubicBezTo>
                <a:cubicBezTo>
                  <a:pt x="137" y="30"/>
                  <a:pt x="129" y="32"/>
                  <a:pt x="121" y="34"/>
                </a:cubicBezTo>
                <a:cubicBezTo>
                  <a:pt x="113" y="36"/>
                  <a:pt x="104" y="39"/>
                  <a:pt x="96" y="41"/>
                </a:cubicBezTo>
                <a:cubicBezTo>
                  <a:pt x="88" y="42"/>
                  <a:pt x="81" y="44"/>
                  <a:pt x="73" y="46"/>
                </a:cubicBezTo>
                <a:cubicBezTo>
                  <a:pt x="74" y="44"/>
                  <a:pt x="76" y="43"/>
                  <a:pt x="77" y="42"/>
                </a:cubicBezTo>
                <a:close/>
                <a:moveTo>
                  <a:pt x="180" y="30"/>
                </a:moveTo>
                <a:cubicBezTo>
                  <a:pt x="180" y="30"/>
                  <a:pt x="180" y="30"/>
                  <a:pt x="180" y="30"/>
                </a:cubicBezTo>
                <a:cubicBezTo>
                  <a:pt x="171" y="32"/>
                  <a:pt x="161" y="34"/>
                  <a:pt x="151" y="37"/>
                </a:cubicBezTo>
                <a:cubicBezTo>
                  <a:pt x="141" y="39"/>
                  <a:pt x="131" y="41"/>
                  <a:pt x="121" y="44"/>
                </a:cubicBezTo>
                <a:cubicBezTo>
                  <a:pt x="101" y="48"/>
                  <a:pt x="81" y="54"/>
                  <a:pt x="62" y="60"/>
                </a:cubicBezTo>
                <a:cubicBezTo>
                  <a:pt x="61" y="60"/>
                  <a:pt x="60" y="61"/>
                  <a:pt x="59" y="61"/>
                </a:cubicBezTo>
                <a:cubicBezTo>
                  <a:pt x="59" y="61"/>
                  <a:pt x="59" y="61"/>
                  <a:pt x="59" y="61"/>
                </a:cubicBezTo>
                <a:cubicBezTo>
                  <a:pt x="59" y="61"/>
                  <a:pt x="59" y="61"/>
                  <a:pt x="60" y="61"/>
                </a:cubicBezTo>
                <a:cubicBezTo>
                  <a:pt x="60" y="61"/>
                  <a:pt x="60" y="61"/>
                  <a:pt x="60" y="61"/>
                </a:cubicBezTo>
                <a:cubicBezTo>
                  <a:pt x="62" y="59"/>
                  <a:pt x="64" y="58"/>
                  <a:pt x="67" y="57"/>
                </a:cubicBezTo>
                <a:cubicBezTo>
                  <a:pt x="71" y="55"/>
                  <a:pt x="76" y="54"/>
                  <a:pt x="81" y="53"/>
                </a:cubicBezTo>
                <a:cubicBezTo>
                  <a:pt x="91" y="49"/>
                  <a:pt x="102" y="46"/>
                  <a:pt x="112" y="43"/>
                </a:cubicBezTo>
                <a:cubicBezTo>
                  <a:pt x="122" y="40"/>
                  <a:pt x="132" y="37"/>
                  <a:pt x="142" y="35"/>
                </a:cubicBezTo>
                <a:cubicBezTo>
                  <a:pt x="152" y="32"/>
                  <a:pt x="162" y="30"/>
                  <a:pt x="172" y="26"/>
                </a:cubicBezTo>
                <a:cubicBezTo>
                  <a:pt x="175" y="27"/>
                  <a:pt x="177" y="29"/>
                  <a:pt x="180" y="30"/>
                </a:cubicBezTo>
                <a:close/>
                <a:moveTo>
                  <a:pt x="46" y="75"/>
                </a:moveTo>
                <a:cubicBezTo>
                  <a:pt x="46" y="75"/>
                  <a:pt x="46" y="75"/>
                  <a:pt x="46" y="75"/>
                </a:cubicBezTo>
                <a:cubicBezTo>
                  <a:pt x="46" y="75"/>
                  <a:pt x="46" y="75"/>
                  <a:pt x="46" y="75"/>
                </a:cubicBezTo>
                <a:cubicBezTo>
                  <a:pt x="46" y="75"/>
                  <a:pt x="46" y="75"/>
                  <a:pt x="46" y="75"/>
                </a:cubicBezTo>
                <a:close/>
                <a:moveTo>
                  <a:pt x="186" y="33"/>
                </a:moveTo>
                <a:cubicBezTo>
                  <a:pt x="187" y="33"/>
                  <a:pt x="187" y="33"/>
                  <a:pt x="187" y="33"/>
                </a:cubicBezTo>
                <a:cubicBezTo>
                  <a:pt x="187" y="33"/>
                  <a:pt x="188" y="33"/>
                  <a:pt x="189" y="34"/>
                </a:cubicBezTo>
                <a:cubicBezTo>
                  <a:pt x="165" y="40"/>
                  <a:pt x="141" y="47"/>
                  <a:pt x="117" y="54"/>
                </a:cubicBezTo>
                <a:cubicBezTo>
                  <a:pt x="105" y="58"/>
                  <a:pt x="93" y="62"/>
                  <a:pt x="80" y="66"/>
                </a:cubicBezTo>
                <a:cubicBezTo>
                  <a:pt x="71" y="69"/>
                  <a:pt x="61" y="71"/>
                  <a:pt x="52" y="73"/>
                </a:cubicBezTo>
                <a:cubicBezTo>
                  <a:pt x="55" y="73"/>
                  <a:pt x="57" y="72"/>
                  <a:pt x="60" y="71"/>
                </a:cubicBezTo>
                <a:cubicBezTo>
                  <a:pt x="66" y="68"/>
                  <a:pt x="72" y="66"/>
                  <a:pt x="79" y="63"/>
                </a:cubicBezTo>
                <a:cubicBezTo>
                  <a:pt x="91" y="59"/>
                  <a:pt x="103" y="56"/>
                  <a:pt x="116" y="52"/>
                </a:cubicBezTo>
                <a:cubicBezTo>
                  <a:pt x="128" y="48"/>
                  <a:pt x="140" y="45"/>
                  <a:pt x="153" y="42"/>
                </a:cubicBezTo>
                <a:cubicBezTo>
                  <a:pt x="164" y="39"/>
                  <a:pt x="176" y="37"/>
                  <a:pt x="186" y="33"/>
                </a:cubicBezTo>
                <a:close/>
                <a:moveTo>
                  <a:pt x="121" y="48"/>
                </a:moveTo>
                <a:cubicBezTo>
                  <a:pt x="109" y="51"/>
                  <a:pt x="98" y="55"/>
                  <a:pt x="86" y="58"/>
                </a:cubicBezTo>
                <a:cubicBezTo>
                  <a:pt x="75" y="61"/>
                  <a:pt x="65" y="65"/>
                  <a:pt x="53" y="67"/>
                </a:cubicBezTo>
                <a:cubicBezTo>
                  <a:pt x="53" y="67"/>
                  <a:pt x="53" y="67"/>
                  <a:pt x="53" y="67"/>
                </a:cubicBezTo>
                <a:cubicBezTo>
                  <a:pt x="54" y="67"/>
                  <a:pt x="54" y="67"/>
                  <a:pt x="54" y="67"/>
                </a:cubicBezTo>
                <a:cubicBezTo>
                  <a:pt x="55" y="66"/>
                  <a:pt x="55" y="66"/>
                  <a:pt x="56" y="66"/>
                </a:cubicBezTo>
                <a:cubicBezTo>
                  <a:pt x="58" y="65"/>
                  <a:pt x="60" y="65"/>
                  <a:pt x="63" y="64"/>
                </a:cubicBezTo>
                <a:cubicBezTo>
                  <a:pt x="69" y="63"/>
                  <a:pt x="74" y="61"/>
                  <a:pt x="80" y="59"/>
                </a:cubicBezTo>
                <a:cubicBezTo>
                  <a:pt x="91" y="56"/>
                  <a:pt x="102" y="52"/>
                  <a:pt x="114" y="48"/>
                </a:cubicBezTo>
                <a:cubicBezTo>
                  <a:pt x="125" y="45"/>
                  <a:pt x="136" y="42"/>
                  <a:pt x="148" y="39"/>
                </a:cubicBezTo>
                <a:cubicBezTo>
                  <a:pt x="158" y="37"/>
                  <a:pt x="170" y="34"/>
                  <a:pt x="180" y="30"/>
                </a:cubicBezTo>
                <a:cubicBezTo>
                  <a:pt x="181" y="30"/>
                  <a:pt x="181" y="30"/>
                  <a:pt x="180" y="30"/>
                </a:cubicBezTo>
                <a:cubicBezTo>
                  <a:pt x="182" y="31"/>
                  <a:pt x="184" y="31"/>
                  <a:pt x="186" y="32"/>
                </a:cubicBezTo>
                <a:cubicBezTo>
                  <a:pt x="164" y="37"/>
                  <a:pt x="142" y="42"/>
                  <a:pt x="121" y="48"/>
                </a:cubicBezTo>
                <a:close/>
                <a:moveTo>
                  <a:pt x="116" y="40"/>
                </a:moveTo>
                <a:cubicBezTo>
                  <a:pt x="107" y="42"/>
                  <a:pt x="98" y="45"/>
                  <a:pt x="90" y="48"/>
                </a:cubicBezTo>
                <a:cubicBezTo>
                  <a:pt x="85" y="49"/>
                  <a:pt x="80" y="51"/>
                  <a:pt x="76" y="52"/>
                </a:cubicBezTo>
                <a:cubicBezTo>
                  <a:pt x="74" y="52"/>
                  <a:pt x="71" y="53"/>
                  <a:pt x="69" y="53"/>
                </a:cubicBezTo>
                <a:cubicBezTo>
                  <a:pt x="68" y="54"/>
                  <a:pt x="67" y="54"/>
                  <a:pt x="66" y="54"/>
                </a:cubicBezTo>
                <a:cubicBezTo>
                  <a:pt x="66" y="53"/>
                  <a:pt x="67" y="53"/>
                  <a:pt x="67" y="53"/>
                </a:cubicBezTo>
                <a:cubicBezTo>
                  <a:pt x="70" y="51"/>
                  <a:pt x="73" y="51"/>
                  <a:pt x="76" y="50"/>
                </a:cubicBezTo>
                <a:cubicBezTo>
                  <a:pt x="81" y="49"/>
                  <a:pt x="85" y="48"/>
                  <a:pt x="90" y="46"/>
                </a:cubicBezTo>
                <a:cubicBezTo>
                  <a:pt x="99" y="44"/>
                  <a:pt x="108" y="42"/>
                  <a:pt x="118" y="39"/>
                </a:cubicBezTo>
                <a:cubicBezTo>
                  <a:pt x="126" y="36"/>
                  <a:pt x="135" y="33"/>
                  <a:pt x="144" y="31"/>
                </a:cubicBezTo>
                <a:cubicBezTo>
                  <a:pt x="151" y="29"/>
                  <a:pt x="159" y="27"/>
                  <a:pt x="166" y="24"/>
                </a:cubicBezTo>
                <a:cubicBezTo>
                  <a:pt x="166" y="24"/>
                  <a:pt x="166" y="23"/>
                  <a:pt x="166" y="23"/>
                </a:cubicBezTo>
                <a:cubicBezTo>
                  <a:pt x="167" y="24"/>
                  <a:pt x="169" y="25"/>
                  <a:pt x="171" y="26"/>
                </a:cubicBezTo>
                <a:cubicBezTo>
                  <a:pt x="153" y="30"/>
                  <a:pt x="134" y="34"/>
                  <a:pt x="116" y="40"/>
                </a:cubicBezTo>
                <a:close/>
                <a:moveTo>
                  <a:pt x="72" y="47"/>
                </a:moveTo>
                <a:cubicBezTo>
                  <a:pt x="80" y="45"/>
                  <a:pt x="88" y="43"/>
                  <a:pt x="96" y="41"/>
                </a:cubicBezTo>
                <a:cubicBezTo>
                  <a:pt x="105" y="39"/>
                  <a:pt x="114" y="37"/>
                  <a:pt x="123" y="34"/>
                </a:cubicBezTo>
                <a:cubicBezTo>
                  <a:pt x="131" y="32"/>
                  <a:pt x="139" y="30"/>
                  <a:pt x="148" y="28"/>
                </a:cubicBezTo>
                <a:cubicBezTo>
                  <a:pt x="151" y="27"/>
                  <a:pt x="155" y="25"/>
                  <a:pt x="158" y="24"/>
                </a:cubicBezTo>
                <a:cubicBezTo>
                  <a:pt x="160" y="24"/>
                  <a:pt x="163" y="24"/>
                  <a:pt x="164" y="24"/>
                </a:cubicBezTo>
                <a:cubicBezTo>
                  <a:pt x="162" y="25"/>
                  <a:pt x="159" y="26"/>
                  <a:pt x="157" y="26"/>
                </a:cubicBezTo>
                <a:cubicBezTo>
                  <a:pt x="150" y="29"/>
                  <a:pt x="143" y="30"/>
                  <a:pt x="135" y="32"/>
                </a:cubicBezTo>
                <a:cubicBezTo>
                  <a:pt x="127" y="35"/>
                  <a:pt x="118" y="38"/>
                  <a:pt x="109" y="41"/>
                </a:cubicBezTo>
                <a:cubicBezTo>
                  <a:pt x="100" y="43"/>
                  <a:pt x="91" y="45"/>
                  <a:pt x="83" y="48"/>
                </a:cubicBezTo>
                <a:cubicBezTo>
                  <a:pt x="78" y="49"/>
                  <a:pt x="73" y="50"/>
                  <a:pt x="68" y="51"/>
                </a:cubicBezTo>
                <a:cubicBezTo>
                  <a:pt x="69" y="50"/>
                  <a:pt x="71" y="48"/>
                  <a:pt x="72" y="47"/>
                </a:cubicBezTo>
                <a:close/>
                <a:moveTo>
                  <a:pt x="65" y="54"/>
                </a:moveTo>
                <a:cubicBezTo>
                  <a:pt x="72" y="55"/>
                  <a:pt x="79" y="52"/>
                  <a:pt x="85" y="50"/>
                </a:cubicBezTo>
                <a:cubicBezTo>
                  <a:pt x="95" y="48"/>
                  <a:pt x="104" y="44"/>
                  <a:pt x="114" y="41"/>
                </a:cubicBezTo>
                <a:cubicBezTo>
                  <a:pt x="124" y="38"/>
                  <a:pt x="133" y="36"/>
                  <a:pt x="143" y="33"/>
                </a:cubicBezTo>
                <a:cubicBezTo>
                  <a:pt x="148" y="32"/>
                  <a:pt x="153" y="31"/>
                  <a:pt x="157" y="30"/>
                </a:cubicBezTo>
                <a:cubicBezTo>
                  <a:pt x="160" y="29"/>
                  <a:pt x="162" y="29"/>
                  <a:pt x="165" y="28"/>
                </a:cubicBezTo>
                <a:cubicBezTo>
                  <a:pt x="165" y="28"/>
                  <a:pt x="165" y="28"/>
                  <a:pt x="166" y="28"/>
                </a:cubicBezTo>
                <a:cubicBezTo>
                  <a:pt x="157" y="31"/>
                  <a:pt x="149" y="33"/>
                  <a:pt x="140" y="34"/>
                </a:cubicBezTo>
                <a:cubicBezTo>
                  <a:pt x="130" y="37"/>
                  <a:pt x="120" y="40"/>
                  <a:pt x="110" y="43"/>
                </a:cubicBezTo>
                <a:cubicBezTo>
                  <a:pt x="100" y="46"/>
                  <a:pt x="91" y="49"/>
                  <a:pt x="81" y="52"/>
                </a:cubicBezTo>
                <a:cubicBezTo>
                  <a:pt x="74" y="54"/>
                  <a:pt x="67" y="56"/>
                  <a:pt x="61" y="59"/>
                </a:cubicBezTo>
                <a:cubicBezTo>
                  <a:pt x="62" y="58"/>
                  <a:pt x="64" y="56"/>
                  <a:pt x="65" y="54"/>
                </a:cubicBezTo>
                <a:close/>
                <a:moveTo>
                  <a:pt x="59" y="62"/>
                </a:moveTo>
                <a:cubicBezTo>
                  <a:pt x="68" y="59"/>
                  <a:pt x="78" y="56"/>
                  <a:pt x="87" y="53"/>
                </a:cubicBezTo>
                <a:cubicBezTo>
                  <a:pt x="98" y="50"/>
                  <a:pt x="108" y="48"/>
                  <a:pt x="119" y="45"/>
                </a:cubicBezTo>
                <a:cubicBezTo>
                  <a:pt x="130" y="42"/>
                  <a:pt x="141" y="40"/>
                  <a:pt x="151" y="37"/>
                </a:cubicBezTo>
                <a:cubicBezTo>
                  <a:pt x="157" y="36"/>
                  <a:pt x="162" y="34"/>
                  <a:pt x="167" y="33"/>
                </a:cubicBezTo>
                <a:cubicBezTo>
                  <a:pt x="169" y="33"/>
                  <a:pt x="170" y="33"/>
                  <a:pt x="171" y="33"/>
                </a:cubicBezTo>
                <a:cubicBezTo>
                  <a:pt x="151" y="39"/>
                  <a:pt x="130" y="42"/>
                  <a:pt x="110" y="49"/>
                </a:cubicBezTo>
                <a:cubicBezTo>
                  <a:pt x="99" y="52"/>
                  <a:pt x="89" y="56"/>
                  <a:pt x="78" y="59"/>
                </a:cubicBezTo>
                <a:cubicBezTo>
                  <a:pt x="73" y="61"/>
                  <a:pt x="68" y="62"/>
                  <a:pt x="63" y="63"/>
                </a:cubicBezTo>
                <a:cubicBezTo>
                  <a:pt x="60" y="64"/>
                  <a:pt x="57" y="65"/>
                  <a:pt x="55" y="66"/>
                </a:cubicBezTo>
                <a:cubicBezTo>
                  <a:pt x="56" y="64"/>
                  <a:pt x="57" y="63"/>
                  <a:pt x="59" y="62"/>
                </a:cubicBezTo>
                <a:close/>
                <a:moveTo>
                  <a:pt x="53" y="68"/>
                </a:moveTo>
                <a:cubicBezTo>
                  <a:pt x="63" y="66"/>
                  <a:pt x="74" y="62"/>
                  <a:pt x="85" y="59"/>
                </a:cubicBezTo>
                <a:cubicBezTo>
                  <a:pt x="97" y="56"/>
                  <a:pt x="109" y="52"/>
                  <a:pt x="121" y="49"/>
                </a:cubicBezTo>
                <a:cubicBezTo>
                  <a:pt x="133" y="45"/>
                  <a:pt x="145" y="42"/>
                  <a:pt x="157" y="39"/>
                </a:cubicBezTo>
                <a:cubicBezTo>
                  <a:pt x="163" y="38"/>
                  <a:pt x="169" y="37"/>
                  <a:pt x="175" y="35"/>
                </a:cubicBezTo>
                <a:cubicBezTo>
                  <a:pt x="177" y="35"/>
                  <a:pt x="179" y="34"/>
                  <a:pt x="182" y="34"/>
                </a:cubicBezTo>
                <a:cubicBezTo>
                  <a:pt x="181" y="34"/>
                  <a:pt x="180" y="34"/>
                  <a:pt x="179" y="35"/>
                </a:cubicBezTo>
                <a:cubicBezTo>
                  <a:pt x="168" y="38"/>
                  <a:pt x="156" y="40"/>
                  <a:pt x="145" y="43"/>
                </a:cubicBezTo>
                <a:cubicBezTo>
                  <a:pt x="134" y="46"/>
                  <a:pt x="122" y="49"/>
                  <a:pt x="110" y="53"/>
                </a:cubicBezTo>
                <a:cubicBezTo>
                  <a:pt x="98" y="56"/>
                  <a:pt x="87" y="60"/>
                  <a:pt x="75" y="64"/>
                </a:cubicBezTo>
                <a:cubicBezTo>
                  <a:pt x="69" y="66"/>
                  <a:pt x="64" y="69"/>
                  <a:pt x="58" y="71"/>
                </a:cubicBezTo>
                <a:cubicBezTo>
                  <a:pt x="54" y="72"/>
                  <a:pt x="50" y="73"/>
                  <a:pt x="47" y="74"/>
                </a:cubicBezTo>
                <a:cubicBezTo>
                  <a:pt x="49" y="72"/>
                  <a:pt x="51" y="70"/>
                  <a:pt x="53" y="68"/>
                </a:cubicBezTo>
                <a:close/>
                <a:moveTo>
                  <a:pt x="45" y="76"/>
                </a:moveTo>
                <a:cubicBezTo>
                  <a:pt x="56" y="73"/>
                  <a:pt x="68" y="70"/>
                  <a:pt x="79" y="67"/>
                </a:cubicBezTo>
                <a:cubicBezTo>
                  <a:pt x="91" y="63"/>
                  <a:pt x="103" y="59"/>
                  <a:pt x="116" y="55"/>
                </a:cubicBezTo>
                <a:cubicBezTo>
                  <a:pt x="141" y="48"/>
                  <a:pt x="165" y="41"/>
                  <a:pt x="190" y="34"/>
                </a:cubicBezTo>
                <a:cubicBezTo>
                  <a:pt x="192" y="35"/>
                  <a:pt x="193" y="36"/>
                  <a:pt x="195" y="36"/>
                </a:cubicBezTo>
                <a:cubicBezTo>
                  <a:pt x="169" y="42"/>
                  <a:pt x="143" y="49"/>
                  <a:pt x="117" y="57"/>
                </a:cubicBezTo>
                <a:cubicBezTo>
                  <a:pt x="104" y="61"/>
                  <a:pt x="91" y="65"/>
                  <a:pt x="78" y="68"/>
                </a:cubicBezTo>
                <a:cubicBezTo>
                  <a:pt x="67" y="72"/>
                  <a:pt x="54" y="74"/>
                  <a:pt x="43" y="79"/>
                </a:cubicBezTo>
                <a:cubicBezTo>
                  <a:pt x="44" y="78"/>
                  <a:pt x="44" y="77"/>
                  <a:pt x="45" y="76"/>
                </a:cubicBezTo>
                <a:close/>
                <a:moveTo>
                  <a:pt x="42" y="80"/>
                </a:moveTo>
                <a:cubicBezTo>
                  <a:pt x="53" y="75"/>
                  <a:pt x="65" y="73"/>
                  <a:pt x="77" y="70"/>
                </a:cubicBezTo>
                <a:cubicBezTo>
                  <a:pt x="90" y="66"/>
                  <a:pt x="103" y="62"/>
                  <a:pt x="117" y="58"/>
                </a:cubicBezTo>
                <a:cubicBezTo>
                  <a:pt x="143" y="50"/>
                  <a:pt x="169" y="43"/>
                  <a:pt x="196" y="37"/>
                </a:cubicBezTo>
                <a:cubicBezTo>
                  <a:pt x="196" y="37"/>
                  <a:pt x="196" y="37"/>
                  <a:pt x="196" y="37"/>
                </a:cubicBezTo>
                <a:cubicBezTo>
                  <a:pt x="197" y="37"/>
                  <a:pt x="198" y="38"/>
                  <a:pt x="200" y="38"/>
                </a:cubicBezTo>
                <a:cubicBezTo>
                  <a:pt x="187" y="41"/>
                  <a:pt x="175" y="43"/>
                  <a:pt x="163" y="46"/>
                </a:cubicBezTo>
                <a:cubicBezTo>
                  <a:pt x="149" y="50"/>
                  <a:pt x="135" y="54"/>
                  <a:pt x="121" y="57"/>
                </a:cubicBezTo>
                <a:cubicBezTo>
                  <a:pt x="94" y="64"/>
                  <a:pt x="67" y="73"/>
                  <a:pt x="40" y="81"/>
                </a:cubicBezTo>
                <a:cubicBezTo>
                  <a:pt x="41" y="81"/>
                  <a:pt x="41" y="80"/>
                  <a:pt x="42" y="80"/>
                </a:cubicBezTo>
                <a:close/>
                <a:moveTo>
                  <a:pt x="208" y="42"/>
                </a:moveTo>
                <a:cubicBezTo>
                  <a:pt x="180" y="47"/>
                  <a:pt x="153" y="56"/>
                  <a:pt x="125" y="62"/>
                </a:cubicBezTo>
                <a:cubicBezTo>
                  <a:pt x="98" y="69"/>
                  <a:pt x="72" y="76"/>
                  <a:pt x="45" y="83"/>
                </a:cubicBezTo>
                <a:cubicBezTo>
                  <a:pt x="47" y="83"/>
                  <a:pt x="49" y="82"/>
                  <a:pt x="50" y="82"/>
                </a:cubicBezTo>
                <a:cubicBezTo>
                  <a:pt x="57" y="80"/>
                  <a:pt x="65" y="78"/>
                  <a:pt x="72" y="75"/>
                </a:cubicBezTo>
                <a:cubicBezTo>
                  <a:pt x="87" y="71"/>
                  <a:pt x="101" y="67"/>
                  <a:pt x="116" y="62"/>
                </a:cubicBezTo>
                <a:cubicBezTo>
                  <a:pt x="130" y="58"/>
                  <a:pt x="145" y="54"/>
                  <a:pt x="159" y="50"/>
                </a:cubicBezTo>
                <a:cubicBezTo>
                  <a:pt x="173" y="47"/>
                  <a:pt x="188" y="44"/>
                  <a:pt x="201" y="39"/>
                </a:cubicBezTo>
                <a:cubicBezTo>
                  <a:pt x="203" y="40"/>
                  <a:pt x="206" y="41"/>
                  <a:pt x="208" y="42"/>
                </a:cubicBezTo>
                <a:close/>
                <a:moveTo>
                  <a:pt x="39" y="82"/>
                </a:moveTo>
                <a:cubicBezTo>
                  <a:pt x="67" y="74"/>
                  <a:pt x="95" y="65"/>
                  <a:pt x="123" y="58"/>
                </a:cubicBezTo>
                <a:cubicBezTo>
                  <a:pt x="137" y="54"/>
                  <a:pt x="151" y="50"/>
                  <a:pt x="165" y="47"/>
                </a:cubicBezTo>
                <a:cubicBezTo>
                  <a:pt x="171" y="45"/>
                  <a:pt x="177" y="43"/>
                  <a:pt x="184" y="42"/>
                </a:cubicBezTo>
                <a:cubicBezTo>
                  <a:pt x="187" y="42"/>
                  <a:pt x="191" y="41"/>
                  <a:pt x="194" y="40"/>
                </a:cubicBezTo>
                <a:cubicBezTo>
                  <a:pt x="196" y="40"/>
                  <a:pt x="198" y="40"/>
                  <a:pt x="199" y="39"/>
                </a:cubicBezTo>
                <a:cubicBezTo>
                  <a:pt x="199" y="39"/>
                  <a:pt x="196" y="40"/>
                  <a:pt x="196" y="40"/>
                </a:cubicBezTo>
                <a:cubicBezTo>
                  <a:pt x="190" y="42"/>
                  <a:pt x="183" y="43"/>
                  <a:pt x="177" y="45"/>
                </a:cubicBezTo>
                <a:cubicBezTo>
                  <a:pt x="170" y="47"/>
                  <a:pt x="162" y="49"/>
                  <a:pt x="155" y="51"/>
                </a:cubicBezTo>
                <a:cubicBezTo>
                  <a:pt x="141" y="54"/>
                  <a:pt x="128" y="58"/>
                  <a:pt x="114" y="62"/>
                </a:cubicBezTo>
                <a:cubicBezTo>
                  <a:pt x="100" y="66"/>
                  <a:pt x="86" y="71"/>
                  <a:pt x="72" y="75"/>
                </a:cubicBezTo>
                <a:cubicBezTo>
                  <a:pt x="65" y="77"/>
                  <a:pt x="58" y="79"/>
                  <a:pt x="52" y="81"/>
                </a:cubicBezTo>
                <a:cubicBezTo>
                  <a:pt x="47" y="82"/>
                  <a:pt x="42" y="83"/>
                  <a:pt x="37" y="85"/>
                </a:cubicBezTo>
                <a:cubicBezTo>
                  <a:pt x="38" y="84"/>
                  <a:pt x="39" y="83"/>
                  <a:pt x="39" y="82"/>
                </a:cubicBezTo>
                <a:close/>
                <a:moveTo>
                  <a:pt x="35" y="87"/>
                </a:moveTo>
                <a:cubicBezTo>
                  <a:pt x="64" y="79"/>
                  <a:pt x="93" y="71"/>
                  <a:pt x="122" y="64"/>
                </a:cubicBezTo>
                <a:cubicBezTo>
                  <a:pt x="151" y="57"/>
                  <a:pt x="180" y="48"/>
                  <a:pt x="209" y="43"/>
                </a:cubicBezTo>
                <a:cubicBezTo>
                  <a:pt x="211" y="43"/>
                  <a:pt x="212" y="44"/>
                  <a:pt x="213" y="44"/>
                </a:cubicBezTo>
                <a:cubicBezTo>
                  <a:pt x="207" y="46"/>
                  <a:pt x="200" y="48"/>
                  <a:pt x="194" y="49"/>
                </a:cubicBezTo>
                <a:cubicBezTo>
                  <a:pt x="186" y="51"/>
                  <a:pt x="178" y="53"/>
                  <a:pt x="171" y="54"/>
                </a:cubicBezTo>
                <a:cubicBezTo>
                  <a:pt x="155" y="57"/>
                  <a:pt x="139" y="61"/>
                  <a:pt x="123" y="64"/>
                </a:cubicBezTo>
                <a:cubicBezTo>
                  <a:pt x="108" y="68"/>
                  <a:pt x="92" y="72"/>
                  <a:pt x="77" y="77"/>
                </a:cubicBezTo>
                <a:cubicBezTo>
                  <a:pt x="69" y="79"/>
                  <a:pt x="62" y="81"/>
                  <a:pt x="54" y="83"/>
                </a:cubicBezTo>
                <a:cubicBezTo>
                  <a:pt x="47" y="85"/>
                  <a:pt x="40" y="86"/>
                  <a:pt x="33" y="89"/>
                </a:cubicBezTo>
                <a:cubicBezTo>
                  <a:pt x="34" y="88"/>
                  <a:pt x="35" y="87"/>
                  <a:pt x="35" y="87"/>
                </a:cubicBezTo>
                <a:close/>
                <a:moveTo>
                  <a:pt x="32" y="90"/>
                </a:moveTo>
                <a:cubicBezTo>
                  <a:pt x="39" y="87"/>
                  <a:pt x="46" y="86"/>
                  <a:pt x="53" y="84"/>
                </a:cubicBezTo>
                <a:cubicBezTo>
                  <a:pt x="60" y="82"/>
                  <a:pt x="68" y="80"/>
                  <a:pt x="75" y="78"/>
                </a:cubicBezTo>
                <a:cubicBezTo>
                  <a:pt x="91" y="74"/>
                  <a:pt x="106" y="69"/>
                  <a:pt x="122" y="66"/>
                </a:cubicBezTo>
                <a:cubicBezTo>
                  <a:pt x="137" y="62"/>
                  <a:pt x="153" y="59"/>
                  <a:pt x="169" y="55"/>
                </a:cubicBezTo>
                <a:cubicBezTo>
                  <a:pt x="177" y="54"/>
                  <a:pt x="185" y="52"/>
                  <a:pt x="192" y="51"/>
                </a:cubicBezTo>
                <a:cubicBezTo>
                  <a:pt x="200" y="49"/>
                  <a:pt x="206" y="46"/>
                  <a:pt x="214" y="45"/>
                </a:cubicBezTo>
                <a:cubicBezTo>
                  <a:pt x="214" y="45"/>
                  <a:pt x="214" y="45"/>
                  <a:pt x="214" y="45"/>
                </a:cubicBezTo>
                <a:cubicBezTo>
                  <a:pt x="214" y="45"/>
                  <a:pt x="214" y="45"/>
                  <a:pt x="214" y="45"/>
                </a:cubicBezTo>
                <a:cubicBezTo>
                  <a:pt x="212" y="46"/>
                  <a:pt x="211" y="48"/>
                  <a:pt x="209" y="49"/>
                </a:cubicBezTo>
                <a:cubicBezTo>
                  <a:pt x="195" y="53"/>
                  <a:pt x="180" y="55"/>
                  <a:pt x="166" y="59"/>
                </a:cubicBezTo>
                <a:cubicBezTo>
                  <a:pt x="151" y="63"/>
                  <a:pt x="136" y="66"/>
                  <a:pt x="121" y="69"/>
                </a:cubicBezTo>
                <a:cubicBezTo>
                  <a:pt x="106" y="73"/>
                  <a:pt x="91" y="76"/>
                  <a:pt x="76" y="80"/>
                </a:cubicBezTo>
                <a:cubicBezTo>
                  <a:pt x="61" y="84"/>
                  <a:pt x="46" y="87"/>
                  <a:pt x="31" y="92"/>
                </a:cubicBezTo>
                <a:cubicBezTo>
                  <a:pt x="31" y="91"/>
                  <a:pt x="32" y="90"/>
                  <a:pt x="32" y="90"/>
                </a:cubicBezTo>
                <a:close/>
                <a:moveTo>
                  <a:pt x="213" y="49"/>
                </a:moveTo>
                <a:cubicBezTo>
                  <a:pt x="213" y="49"/>
                  <a:pt x="214" y="49"/>
                  <a:pt x="214" y="49"/>
                </a:cubicBezTo>
                <a:cubicBezTo>
                  <a:pt x="214" y="49"/>
                  <a:pt x="214" y="50"/>
                  <a:pt x="213" y="50"/>
                </a:cubicBezTo>
                <a:cubicBezTo>
                  <a:pt x="213" y="50"/>
                  <a:pt x="213" y="50"/>
                  <a:pt x="213" y="51"/>
                </a:cubicBezTo>
                <a:cubicBezTo>
                  <a:pt x="208" y="55"/>
                  <a:pt x="204" y="60"/>
                  <a:pt x="200" y="64"/>
                </a:cubicBezTo>
                <a:cubicBezTo>
                  <a:pt x="190" y="75"/>
                  <a:pt x="180" y="85"/>
                  <a:pt x="171" y="95"/>
                </a:cubicBezTo>
                <a:cubicBezTo>
                  <a:pt x="169" y="97"/>
                  <a:pt x="168" y="98"/>
                  <a:pt x="167" y="99"/>
                </a:cubicBezTo>
                <a:cubicBezTo>
                  <a:pt x="182" y="82"/>
                  <a:pt x="197" y="65"/>
                  <a:pt x="213" y="49"/>
                </a:cubicBezTo>
                <a:close/>
                <a:moveTo>
                  <a:pt x="147" y="83"/>
                </a:moveTo>
                <a:cubicBezTo>
                  <a:pt x="148" y="82"/>
                  <a:pt x="150" y="82"/>
                  <a:pt x="151" y="82"/>
                </a:cubicBezTo>
                <a:cubicBezTo>
                  <a:pt x="158" y="80"/>
                  <a:pt x="165" y="79"/>
                  <a:pt x="172" y="76"/>
                </a:cubicBezTo>
                <a:cubicBezTo>
                  <a:pt x="178" y="75"/>
                  <a:pt x="184" y="74"/>
                  <a:pt x="189" y="72"/>
                </a:cubicBezTo>
                <a:cubicBezTo>
                  <a:pt x="188" y="73"/>
                  <a:pt x="187" y="74"/>
                  <a:pt x="185" y="76"/>
                </a:cubicBezTo>
                <a:cubicBezTo>
                  <a:pt x="179" y="77"/>
                  <a:pt x="173" y="79"/>
                  <a:pt x="167" y="81"/>
                </a:cubicBezTo>
                <a:cubicBezTo>
                  <a:pt x="160" y="83"/>
                  <a:pt x="153" y="84"/>
                  <a:pt x="146" y="86"/>
                </a:cubicBezTo>
                <a:cubicBezTo>
                  <a:pt x="140" y="88"/>
                  <a:pt x="133" y="90"/>
                  <a:pt x="127" y="92"/>
                </a:cubicBezTo>
                <a:cubicBezTo>
                  <a:pt x="119" y="94"/>
                  <a:pt x="112" y="95"/>
                  <a:pt x="105" y="97"/>
                </a:cubicBezTo>
                <a:cubicBezTo>
                  <a:pt x="91" y="100"/>
                  <a:pt x="77" y="104"/>
                  <a:pt x="64" y="108"/>
                </a:cubicBezTo>
                <a:cubicBezTo>
                  <a:pt x="57" y="109"/>
                  <a:pt x="50" y="111"/>
                  <a:pt x="43" y="113"/>
                </a:cubicBezTo>
                <a:cubicBezTo>
                  <a:pt x="36" y="114"/>
                  <a:pt x="29" y="115"/>
                  <a:pt x="22" y="116"/>
                </a:cubicBezTo>
                <a:cubicBezTo>
                  <a:pt x="22" y="116"/>
                  <a:pt x="22" y="117"/>
                  <a:pt x="22" y="117"/>
                </a:cubicBezTo>
                <a:cubicBezTo>
                  <a:pt x="35" y="114"/>
                  <a:pt x="48" y="113"/>
                  <a:pt x="60" y="109"/>
                </a:cubicBezTo>
                <a:cubicBezTo>
                  <a:pt x="74" y="105"/>
                  <a:pt x="88" y="102"/>
                  <a:pt x="101" y="99"/>
                </a:cubicBezTo>
                <a:cubicBezTo>
                  <a:pt x="115" y="95"/>
                  <a:pt x="128" y="92"/>
                  <a:pt x="142" y="88"/>
                </a:cubicBezTo>
                <a:cubicBezTo>
                  <a:pt x="148" y="86"/>
                  <a:pt x="154" y="85"/>
                  <a:pt x="160" y="84"/>
                </a:cubicBezTo>
                <a:cubicBezTo>
                  <a:pt x="166" y="82"/>
                  <a:pt x="171" y="81"/>
                  <a:pt x="177" y="79"/>
                </a:cubicBezTo>
                <a:cubicBezTo>
                  <a:pt x="175" y="80"/>
                  <a:pt x="173" y="80"/>
                  <a:pt x="171" y="81"/>
                </a:cubicBezTo>
                <a:cubicBezTo>
                  <a:pt x="164" y="84"/>
                  <a:pt x="157" y="86"/>
                  <a:pt x="149" y="88"/>
                </a:cubicBezTo>
                <a:cubicBezTo>
                  <a:pt x="135" y="92"/>
                  <a:pt x="121" y="95"/>
                  <a:pt x="107" y="98"/>
                </a:cubicBezTo>
                <a:cubicBezTo>
                  <a:pt x="93" y="101"/>
                  <a:pt x="79" y="105"/>
                  <a:pt x="65" y="108"/>
                </a:cubicBezTo>
                <a:cubicBezTo>
                  <a:pt x="52" y="112"/>
                  <a:pt x="38" y="115"/>
                  <a:pt x="25" y="120"/>
                </a:cubicBezTo>
                <a:cubicBezTo>
                  <a:pt x="23" y="119"/>
                  <a:pt x="21" y="118"/>
                  <a:pt x="19" y="117"/>
                </a:cubicBezTo>
                <a:cubicBezTo>
                  <a:pt x="26" y="114"/>
                  <a:pt x="33" y="113"/>
                  <a:pt x="40" y="111"/>
                </a:cubicBezTo>
                <a:cubicBezTo>
                  <a:pt x="48" y="109"/>
                  <a:pt x="55" y="107"/>
                  <a:pt x="63" y="105"/>
                </a:cubicBezTo>
                <a:cubicBezTo>
                  <a:pt x="78" y="101"/>
                  <a:pt x="92" y="96"/>
                  <a:pt x="107" y="93"/>
                </a:cubicBezTo>
                <a:cubicBezTo>
                  <a:pt x="110" y="92"/>
                  <a:pt x="113" y="91"/>
                  <a:pt x="116" y="91"/>
                </a:cubicBezTo>
                <a:cubicBezTo>
                  <a:pt x="127" y="88"/>
                  <a:pt x="137" y="85"/>
                  <a:pt x="147" y="83"/>
                </a:cubicBezTo>
                <a:close/>
                <a:moveTo>
                  <a:pt x="33" y="123"/>
                </a:moveTo>
                <a:cubicBezTo>
                  <a:pt x="32" y="123"/>
                  <a:pt x="32" y="123"/>
                  <a:pt x="32" y="123"/>
                </a:cubicBezTo>
                <a:cubicBezTo>
                  <a:pt x="30" y="123"/>
                  <a:pt x="28" y="122"/>
                  <a:pt x="26" y="121"/>
                </a:cubicBezTo>
                <a:cubicBezTo>
                  <a:pt x="48" y="118"/>
                  <a:pt x="68" y="112"/>
                  <a:pt x="89" y="107"/>
                </a:cubicBezTo>
                <a:cubicBezTo>
                  <a:pt x="82" y="109"/>
                  <a:pt x="75" y="111"/>
                  <a:pt x="68" y="113"/>
                </a:cubicBezTo>
                <a:cubicBezTo>
                  <a:pt x="57" y="116"/>
                  <a:pt x="45" y="119"/>
                  <a:pt x="34" y="123"/>
                </a:cubicBezTo>
                <a:cubicBezTo>
                  <a:pt x="33" y="123"/>
                  <a:pt x="33" y="123"/>
                  <a:pt x="33" y="123"/>
                </a:cubicBezTo>
                <a:close/>
                <a:moveTo>
                  <a:pt x="39" y="127"/>
                </a:moveTo>
                <a:cubicBezTo>
                  <a:pt x="37" y="126"/>
                  <a:pt x="35" y="125"/>
                  <a:pt x="33" y="124"/>
                </a:cubicBezTo>
                <a:cubicBezTo>
                  <a:pt x="43" y="123"/>
                  <a:pt x="53" y="120"/>
                  <a:pt x="62" y="118"/>
                </a:cubicBezTo>
                <a:cubicBezTo>
                  <a:pt x="74" y="115"/>
                  <a:pt x="85" y="112"/>
                  <a:pt x="96" y="108"/>
                </a:cubicBezTo>
                <a:cubicBezTo>
                  <a:pt x="114" y="104"/>
                  <a:pt x="132" y="101"/>
                  <a:pt x="149" y="97"/>
                </a:cubicBezTo>
                <a:cubicBezTo>
                  <a:pt x="147" y="98"/>
                  <a:pt x="145" y="98"/>
                  <a:pt x="142" y="99"/>
                </a:cubicBezTo>
                <a:cubicBezTo>
                  <a:pt x="131" y="102"/>
                  <a:pt x="120" y="103"/>
                  <a:pt x="108" y="106"/>
                </a:cubicBezTo>
                <a:cubicBezTo>
                  <a:pt x="85" y="112"/>
                  <a:pt x="62" y="121"/>
                  <a:pt x="39" y="127"/>
                </a:cubicBezTo>
                <a:close/>
                <a:moveTo>
                  <a:pt x="50" y="125"/>
                </a:moveTo>
                <a:cubicBezTo>
                  <a:pt x="55" y="123"/>
                  <a:pt x="61" y="123"/>
                  <a:pt x="66" y="122"/>
                </a:cubicBezTo>
                <a:cubicBezTo>
                  <a:pt x="77" y="119"/>
                  <a:pt x="88" y="115"/>
                  <a:pt x="99" y="112"/>
                </a:cubicBezTo>
                <a:cubicBezTo>
                  <a:pt x="118" y="106"/>
                  <a:pt x="136" y="104"/>
                  <a:pt x="154" y="99"/>
                </a:cubicBezTo>
                <a:cubicBezTo>
                  <a:pt x="152" y="100"/>
                  <a:pt x="150" y="101"/>
                  <a:pt x="147" y="102"/>
                </a:cubicBezTo>
                <a:cubicBezTo>
                  <a:pt x="140" y="104"/>
                  <a:pt x="132" y="106"/>
                  <a:pt x="125" y="108"/>
                </a:cubicBezTo>
                <a:cubicBezTo>
                  <a:pt x="110" y="112"/>
                  <a:pt x="96" y="116"/>
                  <a:pt x="81" y="120"/>
                </a:cubicBezTo>
                <a:cubicBezTo>
                  <a:pt x="77" y="122"/>
                  <a:pt x="73" y="123"/>
                  <a:pt x="68" y="124"/>
                </a:cubicBezTo>
                <a:cubicBezTo>
                  <a:pt x="68" y="124"/>
                  <a:pt x="68" y="124"/>
                  <a:pt x="68" y="124"/>
                </a:cubicBezTo>
                <a:cubicBezTo>
                  <a:pt x="61" y="125"/>
                  <a:pt x="53" y="126"/>
                  <a:pt x="46" y="130"/>
                </a:cubicBezTo>
                <a:cubicBezTo>
                  <a:pt x="44" y="129"/>
                  <a:pt x="42" y="128"/>
                  <a:pt x="40" y="127"/>
                </a:cubicBezTo>
                <a:cubicBezTo>
                  <a:pt x="44" y="127"/>
                  <a:pt x="47" y="126"/>
                  <a:pt x="50" y="125"/>
                </a:cubicBezTo>
                <a:close/>
                <a:moveTo>
                  <a:pt x="47" y="131"/>
                </a:moveTo>
                <a:cubicBezTo>
                  <a:pt x="49" y="130"/>
                  <a:pt x="51" y="129"/>
                  <a:pt x="53" y="128"/>
                </a:cubicBezTo>
                <a:cubicBezTo>
                  <a:pt x="56" y="127"/>
                  <a:pt x="59" y="126"/>
                  <a:pt x="63" y="126"/>
                </a:cubicBezTo>
                <a:cubicBezTo>
                  <a:pt x="62" y="126"/>
                  <a:pt x="61" y="126"/>
                  <a:pt x="60" y="126"/>
                </a:cubicBezTo>
                <a:cubicBezTo>
                  <a:pt x="57" y="127"/>
                  <a:pt x="54" y="129"/>
                  <a:pt x="50" y="130"/>
                </a:cubicBezTo>
                <a:cubicBezTo>
                  <a:pt x="49" y="130"/>
                  <a:pt x="48" y="130"/>
                  <a:pt x="47" y="131"/>
                </a:cubicBezTo>
                <a:cubicBezTo>
                  <a:pt x="47" y="131"/>
                  <a:pt x="47" y="131"/>
                  <a:pt x="47" y="131"/>
                </a:cubicBezTo>
                <a:close/>
                <a:moveTo>
                  <a:pt x="66" y="126"/>
                </a:moveTo>
                <a:cubicBezTo>
                  <a:pt x="67" y="125"/>
                  <a:pt x="68" y="125"/>
                  <a:pt x="69" y="125"/>
                </a:cubicBezTo>
                <a:cubicBezTo>
                  <a:pt x="69" y="125"/>
                  <a:pt x="69" y="125"/>
                  <a:pt x="70" y="125"/>
                </a:cubicBezTo>
                <a:cubicBezTo>
                  <a:pt x="77" y="124"/>
                  <a:pt x="85" y="122"/>
                  <a:pt x="92" y="120"/>
                </a:cubicBezTo>
                <a:cubicBezTo>
                  <a:pt x="107" y="117"/>
                  <a:pt x="122" y="114"/>
                  <a:pt x="137" y="110"/>
                </a:cubicBezTo>
                <a:cubicBezTo>
                  <a:pt x="137" y="110"/>
                  <a:pt x="138" y="110"/>
                  <a:pt x="138" y="110"/>
                </a:cubicBezTo>
                <a:cubicBezTo>
                  <a:pt x="111" y="119"/>
                  <a:pt x="83" y="124"/>
                  <a:pt x="56" y="134"/>
                </a:cubicBezTo>
                <a:cubicBezTo>
                  <a:pt x="56" y="134"/>
                  <a:pt x="55" y="134"/>
                  <a:pt x="55" y="134"/>
                </a:cubicBezTo>
                <a:cubicBezTo>
                  <a:pt x="52" y="133"/>
                  <a:pt x="50" y="132"/>
                  <a:pt x="48" y="131"/>
                </a:cubicBezTo>
                <a:cubicBezTo>
                  <a:pt x="54" y="130"/>
                  <a:pt x="60" y="127"/>
                  <a:pt x="66" y="126"/>
                </a:cubicBezTo>
                <a:close/>
                <a:moveTo>
                  <a:pt x="109" y="158"/>
                </a:moveTo>
                <a:cubicBezTo>
                  <a:pt x="109" y="158"/>
                  <a:pt x="109" y="158"/>
                  <a:pt x="109" y="158"/>
                </a:cubicBezTo>
                <a:cubicBezTo>
                  <a:pt x="109" y="158"/>
                  <a:pt x="109" y="158"/>
                  <a:pt x="109" y="158"/>
                </a:cubicBezTo>
                <a:cubicBezTo>
                  <a:pt x="107" y="158"/>
                  <a:pt x="108" y="158"/>
                  <a:pt x="106" y="158"/>
                </a:cubicBezTo>
                <a:cubicBezTo>
                  <a:pt x="102" y="158"/>
                  <a:pt x="107" y="156"/>
                  <a:pt x="109" y="155"/>
                </a:cubicBezTo>
                <a:cubicBezTo>
                  <a:pt x="110" y="155"/>
                  <a:pt x="112" y="154"/>
                  <a:pt x="113" y="154"/>
                </a:cubicBezTo>
                <a:cubicBezTo>
                  <a:pt x="112" y="155"/>
                  <a:pt x="111" y="157"/>
                  <a:pt x="109" y="158"/>
                </a:cubicBezTo>
                <a:close/>
                <a:moveTo>
                  <a:pt x="115" y="152"/>
                </a:moveTo>
                <a:cubicBezTo>
                  <a:pt x="112" y="152"/>
                  <a:pt x="109" y="153"/>
                  <a:pt x="106" y="154"/>
                </a:cubicBezTo>
                <a:cubicBezTo>
                  <a:pt x="104" y="155"/>
                  <a:pt x="103" y="155"/>
                  <a:pt x="102" y="155"/>
                </a:cubicBezTo>
                <a:cubicBezTo>
                  <a:pt x="96" y="157"/>
                  <a:pt x="101" y="154"/>
                  <a:pt x="103" y="154"/>
                </a:cubicBezTo>
                <a:cubicBezTo>
                  <a:pt x="108" y="152"/>
                  <a:pt x="114" y="150"/>
                  <a:pt x="119" y="148"/>
                </a:cubicBezTo>
                <a:cubicBezTo>
                  <a:pt x="118" y="149"/>
                  <a:pt x="116" y="151"/>
                  <a:pt x="115" y="152"/>
                </a:cubicBezTo>
                <a:close/>
                <a:moveTo>
                  <a:pt x="121" y="146"/>
                </a:moveTo>
                <a:cubicBezTo>
                  <a:pt x="116" y="147"/>
                  <a:pt x="111" y="148"/>
                  <a:pt x="106" y="149"/>
                </a:cubicBezTo>
                <a:cubicBezTo>
                  <a:pt x="104" y="150"/>
                  <a:pt x="101" y="151"/>
                  <a:pt x="99" y="152"/>
                </a:cubicBezTo>
                <a:cubicBezTo>
                  <a:pt x="98" y="152"/>
                  <a:pt x="97" y="152"/>
                  <a:pt x="96" y="153"/>
                </a:cubicBezTo>
                <a:cubicBezTo>
                  <a:pt x="94" y="153"/>
                  <a:pt x="93" y="153"/>
                  <a:pt x="93" y="153"/>
                </a:cubicBezTo>
                <a:cubicBezTo>
                  <a:pt x="93" y="153"/>
                  <a:pt x="93" y="153"/>
                  <a:pt x="93" y="153"/>
                </a:cubicBezTo>
                <a:cubicBezTo>
                  <a:pt x="93" y="153"/>
                  <a:pt x="94" y="153"/>
                  <a:pt x="95" y="153"/>
                </a:cubicBezTo>
                <a:cubicBezTo>
                  <a:pt x="104" y="149"/>
                  <a:pt x="114" y="147"/>
                  <a:pt x="123" y="144"/>
                </a:cubicBezTo>
                <a:cubicBezTo>
                  <a:pt x="122" y="145"/>
                  <a:pt x="122" y="145"/>
                  <a:pt x="121" y="146"/>
                </a:cubicBezTo>
                <a:close/>
                <a:moveTo>
                  <a:pt x="106" y="146"/>
                </a:moveTo>
                <a:cubicBezTo>
                  <a:pt x="103" y="147"/>
                  <a:pt x="99" y="147"/>
                  <a:pt x="96" y="148"/>
                </a:cubicBezTo>
                <a:cubicBezTo>
                  <a:pt x="95" y="148"/>
                  <a:pt x="93" y="149"/>
                  <a:pt x="92" y="149"/>
                </a:cubicBezTo>
                <a:cubicBezTo>
                  <a:pt x="91" y="149"/>
                  <a:pt x="83" y="151"/>
                  <a:pt x="88" y="149"/>
                </a:cubicBezTo>
                <a:cubicBezTo>
                  <a:pt x="102" y="145"/>
                  <a:pt x="117" y="141"/>
                  <a:pt x="131" y="136"/>
                </a:cubicBezTo>
                <a:cubicBezTo>
                  <a:pt x="129" y="138"/>
                  <a:pt x="126" y="140"/>
                  <a:pt x="124" y="143"/>
                </a:cubicBezTo>
                <a:cubicBezTo>
                  <a:pt x="118" y="144"/>
                  <a:pt x="112" y="145"/>
                  <a:pt x="106" y="146"/>
                </a:cubicBezTo>
                <a:close/>
                <a:moveTo>
                  <a:pt x="132" y="134"/>
                </a:moveTo>
                <a:cubicBezTo>
                  <a:pt x="122" y="137"/>
                  <a:pt x="112" y="139"/>
                  <a:pt x="102" y="141"/>
                </a:cubicBezTo>
                <a:cubicBezTo>
                  <a:pt x="97" y="142"/>
                  <a:pt x="92" y="143"/>
                  <a:pt x="87" y="144"/>
                </a:cubicBezTo>
                <a:cubicBezTo>
                  <a:pt x="85" y="144"/>
                  <a:pt x="82" y="145"/>
                  <a:pt x="79" y="145"/>
                </a:cubicBezTo>
                <a:cubicBezTo>
                  <a:pt x="75" y="145"/>
                  <a:pt x="82" y="144"/>
                  <a:pt x="83" y="144"/>
                </a:cubicBezTo>
                <a:cubicBezTo>
                  <a:pt x="93" y="142"/>
                  <a:pt x="102" y="138"/>
                  <a:pt x="112" y="136"/>
                </a:cubicBezTo>
                <a:cubicBezTo>
                  <a:pt x="121" y="134"/>
                  <a:pt x="130" y="133"/>
                  <a:pt x="137" y="129"/>
                </a:cubicBezTo>
                <a:cubicBezTo>
                  <a:pt x="135" y="130"/>
                  <a:pt x="134" y="132"/>
                  <a:pt x="132" y="134"/>
                </a:cubicBezTo>
                <a:close/>
                <a:moveTo>
                  <a:pt x="138" y="127"/>
                </a:moveTo>
                <a:cubicBezTo>
                  <a:pt x="138" y="127"/>
                  <a:pt x="138" y="127"/>
                  <a:pt x="138" y="127"/>
                </a:cubicBezTo>
                <a:cubicBezTo>
                  <a:pt x="126" y="131"/>
                  <a:pt x="114" y="133"/>
                  <a:pt x="102" y="136"/>
                </a:cubicBezTo>
                <a:cubicBezTo>
                  <a:pt x="96" y="137"/>
                  <a:pt x="89" y="138"/>
                  <a:pt x="83" y="140"/>
                </a:cubicBezTo>
                <a:cubicBezTo>
                  <a:pt x="79" y="140"/>
                  <a:pt x="75" y="141"/>
                  <a:pt x="72" y="141"/>
                </a:cubicBezTo>
                <a:cubicBezTo>
                  <a:pt x="71" y="141"/>
                  <a:pt x="67" y="142"/>
                  <a:pt x="71" y="141"/>
                </a:cubicBezTo>
                <a:cubicBezTo>
                  <a:pt x="72" y="140"/>
                  <a:pt x="73" y="140"/>
                  <a:pt x="75" y="140"/>
                </a:cubicBezTo>
                <a:cubicBezTo>
                  <a:pt x="87" y="137"/>
                  <a:pt x="100" y="134"/>
                  <a:pt x="112" y="130"/>
                </a:cubicBezTo>
                <a:cubicBezTo>
                  <a:pt x="123" y="127"/>
                  <a:pt x="134" y="126"/>
                  <a:pt x="144" y="121"/>
                </a:cubicBezTo>
                <a:cubicBezTo>
                  <a:pt x="142" y="123"/>
                  <a:pt x="140" y="125"/>
                  <a:pt x="138" y="127"/>
                </a:cubicBezTo>
                <a:close/>
                <a:moveTo>
                  <a:pt x="145" y="120"/>
                </a:moveTo>
                <a:cubicBezTo>
                  <a:pt x="145" y="120"/>
                  <a:pt x="145" y="120"/>
                  <a:pt x="145" y="120"/>
                </a:cubicBezTo>
                <a:cubicBezTo>
                  <a:pt x="144" y="119"/>
                  <a:pt x="143" y="120"/>
                  <a:pt x="142" y="121"/>
                </a:cubicBezTo>
                <a:cubicBezTo>
                  <a:pt x="137" y="123"/>
                  <a:pt x="133" y="124"/>
                  <a:pt x="128" y="125"/>
                </a:cubicBezTo>
                <a:cubicBezTo>
                  <a:pt x="128" y="125"/>
                  <a:pt x="127" y="125"/>
                  <a:pt x="127" y="125"/>
                </a:cubicBezTo>
                <a:cubicBezTo>
                  <a:pt x="126" y="126"/>
                  <a:pt x="126" y="126"/>
                  <a:pt x="125" y="126"/>
                </a:cubicBezTo>
                <a:cubicBezTo>
                  <a:pt x="118" y="128"/>
                  <a:pt x="111" y="129"/>
                  <a:pt x="104" y="130"/>
                </a:cubicBezTo>
                <a:cubicBezTo>
                  <a:pt x="96" y="132"/>
                  <a:pt x="88" y="133"/>
                  <a:pt x="81" y="135"/>
                </a:cubicBezTo>
                <a:cubicBezTo>
                  <a:pt x="77" y="135"/>
                  <a:pt x="73" y="136"/>
                  <a:pt x="70" y="136"/>
                </a:cubicBezTo>
                <a:cubicBezTo>
                  <a:pt x="69" y="137"/>
                  <a:pt x="69" y="137"/>
                  <a:pt x="68" y="137"/>
                </a:cubicBezTo>
                <a:cubicBezTo>
                  <a:pt x="82" y="132"/>
                  <a:pt x="96" y="128"/>
                  <a:pt x="110" y="124"/>
                </a:cubicBezTo>
                <a:cubicBezTo>
                  <a:pt x="116" y="122"/>
                  <a:pt x="122" y="120"/>
                  <a:pt x="129" y="118"/>
                </a:cubicBezTo>
                <a:cubicBezTo>
                  <a:pt x="133" y="117"/>
                  <a:pt x="137" y="116"/>
                  <a:pt x="142" y="114"/>
                </a:cubicBezTo>
                <a:cubicBezTo>
                  <a:pt x="145" y="113"/>
                  <a:pt x="149" y="112"/>
                  <a:pt x="152" y="111"/>
                </a:cubicBezTo>
                <a:cubicBezTo>
                  <a:pt x="152" y="111"/>
                  <a:pt x="153" y="111"/>
                  <a:pt x="153" y="111"/>
                </a:cubicBezTo>
                <a:cubicBezTo>
                  <a:pt x="150" y="114"/>
                  <a:pt x="148" y="117"/>
                  <a:pt x="145" y="120"/>
                </a:cubicBezTo>
                <a:close/>
                <a:moveTo>
                  <a:pt x="154" y="110"/>
                </a:moveTo>
                <a:cubicBezTo>
                  <a:pt x="149" y="111"/>
                  <a:pt x="145" y="113"/>
                  <a:pt x="140" y="114"/>
                </a:cubicBezTo>
                <a:cubicBezTo>
                  <a:pt x="138" y="115"/>
                  <a:pt x="136" y="115"/>
                  <a:pt x="134" y="116"/>
                </a:cubicBezTo>
                <a:cubicBezTo>
                  <a:pt x="133" y="116"/>
                  <a:pt x="131" y="117"/>
                  <a:pt x="129" y="117"/>
                </a:cubicBezTo>
                <a:cubicBezTo>
                  <a:pt x="120" y="119"/>
                  <a:pt x="112" y="121"/>
                  <a:pt x="104" y="123"/>
                </a:cubicBezTo>
                <a:cubicBezTo>
                  <a:pt x="95" y="125"/>
                  <a:pt x="86" y="128"/>
                  <a:pt x="77" y="130"/>
                </a:cubicBezTo>
                <a:cubicBezTo>
                  <a:pt x="73" y="130"/>
                  <a:pt x="69" y="132"/>
                  <a:pt x="65" y="133"/>
                </a:cubicBezTo>
                <a:cubicBezTo>
                  <a:pt x="63" y="133"/>
                  <a:pt x="60" y="134"/>
                  <a:pt x="58" y="134"/>
                </a:cubicBezTo>
                <a:cubicBezTo>
                  <a:pt x="53" y="135"/>
                  <a:pt x="60" y="133"/>
                  <a:pt x="61" y="133"/>
                </a:cubicBezTo>
                <a:cubicBezTo>
                  <a:pt x="78" y="128"/>
                  <a:pt x="96" y="123"/>
                  <a:pt x="113" y="118"/>
                </a:cubicBezTo>
                <a:cubicBezTo>
                  <a:pt x="122" y="116"/>
                  <a:pt x="131" y="113"/>
                  <a:pt x="140" y="110"/>
                </a:cubicBezTo>
                <a:cubicBezTo>
                  <a:pt x="146" y="108"/>
                  <a:pt x="153" y="107"/>
                  <a:pt x="159" y="104"/>
                </a:cubicBezTo>
                <a:cubicBezTo>
                  <a:pt x="159" y="104"/>
                  <a:pt x="159" y="104"/>
                  <a:pt x="159" y="104"/>
                </a:cubicBezTo>
                <a:cubicBezTo>
                  <a:pt x="158" y="106"/>
                  <a:pt x="156" y="108"/>
                  <a:pt x="154" y="110"/>
                </a:cubicBezTo>
                <a:close/>
                <a:moveTo>
                  <a:pt x="76" y="131"/>
                </a:moveTo>
                <a:cubicBezTo>
                  <a:pt x="84" y="129"/>
                  <a:pt x="92" y="127"/>
                  <a:pt x="100" y="125"/>
                </a:cubicBezTo>
                <a:cubicBezTo>
                  <a:pt x="106" y="124"/>
                  <a:pt x="111" y="122"/>
                  <a:pt x="117" y="121"/>
                </a:cubicBezTo>
                <a:cubicBezTo>
                  <a:pt x="114" y="122"/>
                  <a:pt x="112" y="122"/>
                  <a:pt x="110" y="123"/>
                </a:cubicBezTo>
                <a:cubicBezTo>
                  <a:pt x="102" y="126"/>
                  <a:pt x="93" y="128"/>
                  <a:pt x="85" y="130"/>
                </a:cubicBezTo>
                <a:cubicBezTo>
                  <a:pt x="78" y="133"/>
                  <a:pt x="71" y="135"/>
                  <a:pt x="63" y="137"/>
                </a:cubicBezTo>
                <a:cubicBezTo>
                  <a:pt x="63" y="137"/>
                  <a:pt x="63" y="137"/>
                  <a:pt x="63" y="138"/>
                </a:cubicBezTo>
                <a:cubicBezTo>
                  <a:pt x="62" y="138"/>
                  <a:pt x="62" y="138"/>
                  <a:pt x="62" y="138"/>
                </a:cubicBezTo>
                <a:cubicBezTo>
                  <a:pt x="61" y="138"/>
                  <a:pt x="61" y="137"/>
                  <a:pt x="61" y="137"/>
                </a:cubicBezTo>
                <a:cubicBezTo>
                  <a:pt x="59" y="136"/>
                  <a:pt x="57" y="136"/>
                  <a:pt x="56" y="135"/>
                </a:cubicBezTo>
                <a:cubicBezTo>
                  <a:pt x="63" y="134"/>
                  <a:pt x="69" y="132"/>
                  <a:pt x="76" y="131"/>
                </a:cubicBezTo>
                <a:close/>
                <a:moveTo>
                  <a:pt x="104" y="131"/>
                </a:moveTo>
                <a:cubicBezTo>
                  <a:pt x="106" y="131"/>
                  <a:pt x="108" y="130"/>
                  <a:pt x="110" y="130"/>
                </a:cubicBezTo>
                <a:cubicBezTo>
                  <a:pt x="108" y="130"/>
                  <a:pt x="106" y="131"/>
                  <a:pt x="105" y="131"/>
                </a:cubicBezTo>
                <a:cubicBezTo>
                  <a:pt x="97" y="133"/>
                  <a:pt x="90" y="135"/>
                  <a:pt x="83" y="137"/>
                </a:cubicBezTo>
                <a:cubicBezTo>
                  <a:pt x="80" y="137"/>
                  <a:pt x="77" y="138"/>
                  <a:pt x="74" y="139"/>
                </a:cubicBezTo>
                <a:cubicBezTo>
                  <a:pt x="72" y="139"/>
                  <a:pt x="70" y="140"/>
                  <a:pt x="68" y="141"/>
                </a:cubicBezTo>
                <a:cubicBezTo>
                  <a:pt x="67" y="140"/>
                  <a:pt x="65" y="139"/>
                  <a:pt x="63" y="139"/>
                </a:cubicBezTo>
                <a:cubicBezTo>
                  <a:pt x="77" y="136"/>
                  <a:pt x="91" y="134"/>
                  <a:pt x="104" y="131"/>
                </a:cubicBezTo>
                <a:close/>
                <a:moveTo>
                  <a:pt x="102" y="136"/>
                </a:moveTo>
                <a:cubicBezTo>
                  <a:pt x="113" y="134"/>
                  <a:pt x="124" y="132"/>
                  <a:pt x="135" y="129"/>
                </a:cubicBezTo>
                <a:cubicBezTo>
                  <a:pt x="133" y="130"/>
                  <a:pt x="132" y="130"/>
                  <a:pt x="130" y="131"/>
                </a:cubicBezTo>
                <a:cubicBezTo>
                  <a:pt x="128" y="131"/>
                  <a:pt x="125" y="132"/>
                  <a:pt x="123" y="132"/>
                </a:cubicBezTo>
                <a:cubicBezTo>
                  <a:pt x="118" y="134"/>
                  <a:pt x="112" y="135"/>
                  <a:pt x="107" y="136"/>
                </a:cubicBezTo>
                <a:cubicBezTo>
                  <a:pt x="101" y="137"/>
                  <a:pt x="96" y="139"/>
                  <a:pt x="91" y="141"/>
                </a:cubicBezTo>
                <a:cubicBezTo>
                  <a:pt x="86" y="143"/>
                  <a:pt x="81" y="143"/>
                  <a:pt x="76" y="145"/>
                </a:cubicBezTo>
                <a:cubicBezTo>
                  <a:pt x="74" y="144"/>
                  <a:pt x="72" y="143"/>
                  <a:pt x="70" y="142"/>
                </a:cubicBezTo>
                <a:cubicBezTo>
                  <a:pt x="81" y="141"/>
                  <a:pt x="92" y="139"/>
                  <a:pt x="102" y="136"/>
                </a:cubicBezTo>
                <a:close/>
                <a:moveTo>
                  <a:pt x="99" y="143"/>
                </a:moveTo>
                <a:cubicBezTo>
                  <a:pt x="108" y="141"/>
                  <a:pt x="118" y="138"/>
                  <a:pt x="127" y="136"/>
                </a:cubicBezTo>
                <a:cubicBezTo>
                  <a:pt x="127" y="136"/>
                  <a:pt x="128" y="136"/>
                  <a:pt x="128" y="136"/>
                </a:cubicBezTo>
                <a:cubicBezTo>
                  <a:pt x="127" y="136"/>
                  <a:pt x="126" y="137"/>
                  <a:pt x="125" y="137"/>
                </a:cubicBezTo>
                <a:cubicBezTo>
                  <a:pt x="121" y="139"/>
                  <a:pt x="116" y="140"/>
                  <a:pt x="112" y="142"/>
                </a:cubicBezTo>
                <a:cubicBezTo>
                  <a:pt x="107" y="143"/>
                  <a:pt x="102" y="145"/>
                  <a:pt x="98" y="146"/>
                </a:cubicBezTo>
                <a:cubicBezTo>
                  <a:pt x="94" y="147"/>
                  <a:pt x="89" y="148"/>
                  <a:pt x="85" y="150"/>
                </a:cubicBezTo>
                <a:cubicBezTo>
                  <a:pt x="83" y="148"/>
                  <a:pt x="80" y="147"/>
                  <a:pt x="78" y="146"/>
                </a:cubicBezTo>
                <a:cubicBezTo>
                  <a:pt x="85" y="146"/>
                  <a:pt x="92" y="144"/>
                  <a:pt x="99" y="143"/>
                </a:cubicBezTo>
                <a:close/>
                <a:moveTo>
                  <a:pt x="101" y="148"/>
                </a:moveTo>
                <a:cubicBezTo>
                  <a:pt x="107" y="147"/>
                  <a:pt x="112" y="146"/>
                  <a:pt x="117" y="145"/>
                </a:cubicBezTo>
                <a:cubicBezTo>
                  <a:pt x="115" y="145"/>
                  <a:pt x="114" y="146"/>
                  <a:pt x="112" y="146"/>
                </a:cubicBezTo>
                <a:cubicBezTo>
                  <a:pt x="105" y="148"/>
                  <a:pt x="99" y="151"/>
                  <a:pt x="92" y="153"/>
                </a:cubicBezTo>
                <a:cubicBezTo>
                  <a:pt x="92" y="153"/>
                  <a:pt x="92" y="153"/>
                  <a:pt x="91" y="153"/>
                </a:cubicBezTo>
                <a:cubicBezTo>
                  <a:pt x="90" y="152"/>
                  <a:pt x="89" y="151"/>
                  <a:pt x="87" y="151"/>
                </a:cubicBezTo>
                <a:cubicBezTo>
                  <a:pt x="92" y="150"/>
                  <a:pt x="97" y="148"/>
                  <a:pt x="101" y="148"/>
                </a:cubicBezTo>
                <a:close/>
                <a:moveTo>
                  <a:pt x="104" y="151"/>
                </a:moveTo>
                <a:cubicBezTo>
                  <a:pt x="108" y="149"/>
                  <a:pt x="113" y="148"/>
                  <a:pt x="118" y="147"/>
                </a:cubicBezTo>
                <a:cubicBezTo>
                  <a:pt x="123" y="146"/>
                  <a:pt x="115" y="149"/>
                  <a:pt x="115" y="149"/>
                </a:cubicBezTo>
                <a:cubicBezTo>
                  <a:pt x="113" y="150"/>
                  <a:pt x="110" y="151"/>
                  <a:pt x="108" y="151"/>
                </a:cubicBezTo>
                <a:cubicBezTo>
                  <a:pt x="104" y="152"/>
                  <a:pt x="100" y="153"/>
                  <a:pt x="97" y="155"/>
                </a:cubicBezTo>
                <a:cubicBezTo>
                  <a:pt x="97" y="155"/>
                  <a:pt x="97" y="156"/>
                  <a:pt x="97" y="156"/>
                </a:cubicBezTo>
                <a:cubicBezTo>
                  <a:pt x="96" y="155"/>
                  <a:pt x="95" y="154"/>
                  <a:pt x="93" y="154"/>
                </a:cubicBezTo>
                <a:cubicBezTo>
                  <a:pt x="97" y="153"/>
                  <a:pt x="100" y="152"/>
                  <a:pt x="104" y="151"/>
                </a:cubicBezTo>
                <a:close/>
                <a:moveTo>
                  <a:pt x="105" y="155"/>
                </a:moveTo>
                <a:cubicBezTo>
                  <a:pt x="106" y="155"/>
                  <a:pt x="108" y="154"/>
                  <a:pt x="109" y="154"/>
                </a:cubicBezTo>
                <a:cubicBezTo>
                  <a:pt x="109" y="154"/>
                  <a:pt x="115" y="152"/>
                  <a:pt x="113" y="153"/>
                </a:cubicBezTo>
                <a:cubicBezTo>
                  <a:pt x="109" y="155"/>
                  <a:pt x="105" y="155"/>
                  <a:pt x="103" y="158"/>
                </a:cubicBezTo>
                <a:cubicBezTo>
                  <a:pt x="103" y="158"/>
                  <a:pt x="103" y="158"/>
                  <a:pt x="103" y="159"/>
                </a:cubicBezTo>
                <a:cubicBezTo>
                  <a:pt x="101" y="158"/>
                  <a:pt x="100" y="157"/>
                  <a:pt x="98" y="156"/>
                </a:cubicBezTo>
                <a:cubicBezTo>
                  <a:pt x="101" y="156"/>
                  <a:pt x="103" y="156"/>
                  <a:pt x="105" y="155"/>
                </a:cubicBezTo>
                <a:close/>
                <a:moveTo>
                  <a:pt x="103" y="159"/>
                </a:moveTo>
                <a:cubicBezTo>
                  <a:pt x="103" y="159"/>
                  <a:pt x="107" y="159"/>
                  <a:pt x="108" y="159"/>
                </a:cubicBezTo>
                <a:cubicBezTo>
                  <a:pt x="107" y="160"/>
                  <a:pt x="107" y="160"/>
                  <a:pt x="106" y="161"/>
                </a:cubicBezTo>
                <a:cubicBezTo>
                  <a:pt x="105" y="160"/>
                  <a:pt x="104" y="159"/>
                  <a:pt x="103" y="159"/>
                </a:cubicBezTo>
                <a:cubicBezTo>
                  <a:pt x="103" y="159"/>
                  <a:pt x="103" y="159"/>
                  <a:pt x="103" y="159"/>
                </a:cubicBezTo>
                <a:close/>
                <a:moveTo>
                  <a:pt x="161" y="102"/>
                </a:moveTo>
                <a:cubicBezTo>
                  <a:pt x="141" y="110"/>
                  <a:pt x="120" y="113"/>
                  <a:pt x="99" y="118"/>
                </a:cubicBezTo>
                <a:cubicBezTo>
                  <a:pt x="91" y="120"/>
                  <a:pt x="83" y="122"/>
                  <a:pt x="75" y="123"/>
                </a:cubicBezTo>
                <a:cubicBezTo>
                  <a:pt x="79" y="122"/>
                  <a:pt x="84" y="120"/>
                  <a:pt x="88" y="119"/>
                </a:cubicBezTo>
                <a:cubicBezTo>
                  <a:pt x="103" y="114"/>
                  <a:pt x="117" y="110"/>
                  <a:pt x="132" y="107"/>
                </a:cubicBezTo>
                <a:cubicBezTo>
                  <a:pt x="139" y="105"/>
                  <a:pt x="146" y="103"/>
                  <a:pt x="153" y="101"/>
                </a:cubicBezTo>
                <a:cubicBezTo>
                  <a:pt x="156" y="100"/>
                  <a:pt x="159" y="99"/>
                  <a:pt x="162" y="97"/>
                </a:cubicBezTo>
                <a:cubicBezTo>
                  <a:pt x="163" y="97"/>
                  <a:pt x="164" y="97"/>
                  <a:pt x="164" y="97"/>
                </a:cubicBezTo>
                <a:cubicBezTo>
                  <a:pt x="165" y="97"/>
                  <a:pt x="166" y="97"/>
                  <a:pt x="166" y="96"/>
                </a:cubicBezTo>
                <a:cubicBezTo>
                  <a:pt x="166" y="96"/>
                  <a:pt x="166" y="96"/>
                  <a:pt x="166" y="96"/>
                </a:cubicBezTo>
                <a:cubicBezTo>
                  <a:pt x="165" y="98"/>
                  <a:pt x="163" y="100"/>
                  <a:pt x="161" y="102"/>
                </a:cubicBezTo>
                <a:close/>
                <a:moveTo>
                  <a:pt x="167" y="95"/>
                </a:moveTo>
                <a:cubicBezTo>
                  <a:pt x="167" y="95"/>
                  <a:pt x="167" y="95"/>
                  <a:pt x="167" y="95"/>
                </a:cubicBezTo>
                <a:cubicBezTo>
                  <a:pt x="165" y="96"/>
                  <a:pt x="163" y="96"/>
                  <a:pt x="161" y="97"/>
                </a:cubicBezTo>
                <a:cubicBezTo>
                  <a:pt x="160" y="97"/>
                  <a:pt x="159" y="97"/>
                  <a:pt x="158" y="98"/>
                </a:cubicBezTo>
                <a:cubicBezTo>
                  <a:pt x="144" y="101"/>
                  <a:pt x="128" y="103"/>
                  <a:pt x="113" y="107"/>
                </a:cubicBezTo>
                <a:cubicBezTo>
                  <a:pt x="99" y="111"/>
                  <a:pt x="84" y="116"/>
                  <a:pt x="69" y="120"/>
                </a:cubicBezTo>
                <a:cubicBezTo>
                  <a:pt x="64" y="121"/>
                  <a:pt x="59" y="122"/>
                  <a:pt x="55" y="123"/>
                </a:cubicBezTo>
                <a:cubicBezTo>
                  <a:pt x="69" y="118"/>
                  <a:pt x="83" y="114"/>
                  <a:pt x="98" y="110"/>
                </a:cubicBezTo>
                <a:cubicBezTo>
                  <a:pt x="112" y="106"/>
                  <a:pt x="128" y="103"/>
                  <a:pt x="142" y="100"/>
                </a:cubicBezTo>
                <a:cubicBezTo>
                  <a:pt x="151" y="98"/>
                  <a:pt x="159" y="95"/>
                  <a:pt x="168" y="93"/>
                </a:cubicBezTo>
                <a:cubicBezTo>
                  <a:pt x="169" y="93"/>
                  <a:pt x="169" y="93"/>
                  <a:pt x="169" y="93"/>
                </a:cubicBezTo>
                <a:cubicBezTo>
                  <a:pt x="169" y="93"/>
                  <a:pt x="170" y="93"/>
                  <a:pt x="170" y="92"/>
                </a:cubicBezTo>
                <a:cubicBezTo>
                  <a:pt x="169" y="93"/>
                  <a:pt x="168" y="94"/>
                  <a:pt x="167" y="95"/>
                </a:cubicBezTo>
                <a:close/>
                <a:moveTo>
                  <a:pt x="171" y="91"/>
                </a:moveTo>
                <a:cubicBezTo>
                  <a:pt x="171" y="91"/>
                  <a:pt x="171" y="91"/>
                  <a:pt x="171" y="91"/>
                </a:cubicBezTo>
                <a:cubicBezTo>
                  <a:pt x="156" y="95"/>
                  <a:pt x="141" y="98"/>
                  <a:pt x="126" y="101"/>
                </a:cubicBezTo>
                <a:cubicBezTo>
                  <a:pt x="111" y="104"/>
                  <a:pt x="97" y="108"/>
                  <a:pt x="82" y="112"/>
                </a:cubicBezTo>
                <a:cubicBezTo>
                  <a:pt x="67" y="116"/>
                  <a:pt x="53" y="120"/>
                  <a:pt x="38" y="123"/>
                </a:cubicBezTo>
                <a:cubicBezTo>
                  <a:pt x="37" y="123"/>
                  <a:pt x="37" y="123"/>
                  <a:pt x="36" y="123"/>
                </a:cubicBezTo>
                <a:cubicBezTo>
                  <a:pt x="36" y="123"/>
                  <a:pt x="36" y="123"/>
                  <a:pt x="36" y="123"/>
                </a:cubicBezTo>
                <a:cubicBezTo>
                  <a:pt x="36" y="123"/>
                  <a:pt x="37" y="123"/>
                  <a:pt x="38" y="122"/>
                </a:cubicBezTo>
                <a:cubicBezTo>
                  <a:pt x="41" y="121"/>
                  <a:pt x="45" y="120"/>
                  <a:pt x="48" y="119"/>
                </a:cubicBezTo>
                <a:cubicBezTo>
                  <a:pt x="56" y="116"/>
                  <a:pt x="64" y="115"/>
                  <a:pt x="72" y="113"/>
                </a:cubicBezTo>
                <a:cubicBezTo>
                  <a:pt x="86" y="109"/>
                  <a:pt x="101" y="104"/>
                  <a:pt x="116" y="101"/>
                </a:cubicBezTo>
                <a:cubicBezTo>
                  <a:pt x="131" y="98"/>
                  <a:pt x="146" y="95"/>
                  <a:pt x="161" y="90"/>
                </a:cubicBezTo>
                <a:cubicBezTo>
                  <a:pt x="164" y="89"/>
                  <a:pt x="168" y="88"/>
                  <a:pt x="171" y="87"/>
                </a:cubicBezTo>
                <a:cubicBezTo>
                  <a:pt x="171" y="87"/>
                  <a:pt x="172" y="87"/>
                  <a:pt x="172" y="86"/>
                </a:cubicBezTo>
                <a:cubicBezTo>
                  <a:pt x="173" y="86"/>
                  <a:pt x="175" y="85"/>
                  <a:pt x="177" y="85"/>
                </a:cubicBezTo>
                <a:cubicBezTo>
                  <a:pt x="175" y="87"/>
                  <a:pt x="173" y="89"/>
                  <a:pt x="171" y="91"/>
                </a:cubicBezTo>
                <a:close/>
                <a:moveTo>
                  <a:pt x="108" y="102"/>
                </a:moveTo>
                <a:cubicBezTo>
                  <a:pt x="118" y="99"/>
                  <a:pt x="129" y="97"/>
                  <a:pt x="139" y="95"/>
                </a:cubicBezTo>
                <a:cubicBezTo>
                  <a:pt x="144" y="94"/>
                  <a:pt x="149" y="93"/>
                  <a:pt x="153" y="92"/>
                </a:cubicBezTo>
                <a:cubicBezTo>
                  <a:pt x="150" y="93"/>
                  <a:pt x="146" y="94"/>
                  <a:pt x="143" y="95"/>
                </a:cubicBezTo>
                <a:cubicBezTo>
                  <a:pt x="131" y="97"/>
                  <a:pt x="119" y="100"/>
                  <a:pt x="108" y="102"/>
                </a:cubicBezTo>
                <a:close/>
                <a:moveTo>
                  <a:pt x="178" y="84"/>
                </a:moveTo>
                <a:cubicBezTo>
                  <a:pt x="178" y="84"/>
                  <a:pt x="178" y="84"/>
                  <a:pt x="178" y="84"/>
                </a:cubicBezTo>
                <a:cubicBezTo>
                  <a:pt x="176" y="84"/>
                  <a:pt x="174" y="85"/>
                  <a:pt x="173" y="85"/>
                </a:cubicBezTo>
                <a:cubicBezTo>
                  <a:pt x="173" y="85"/>
                  <a:pt x="172" y="85"/>
                  <a:pt x="172" y="85"/>
                </a:cubicBezTo>
                <a:cubicBezTo>
                  <a:pt x="165" y="88"/>
                  <a:pt x="157" y="90"/>
                  <a:pt x="150" y="92"/>
                </a:cubicBezTo>
                <a:cubicBezTo>
                  <a:pt x="134" y="95"/>
                  <a:pt x="119" y="99"/>
                  <a:pt x="104" y="102"/>
                </a:cubicBezTo>
                <a:cubicBezTo>
                  <a:pt x="95" y="105"/>
                  <a:pt x="85" y="107"/>
                  <a:pt x="76" y="110"/>
                </a:cubicBezTo>
                <a:cubicBezTo>
                  <a:pt x="66" y="113"/>
                  <a:pt x="56" y="114"/>
                  <a:pt x="46" y="116"/>
                </a:cubicBezTo>
                <a:cubicBezTo>
                  <a:pt x="41" y="117"/>
                  <a:pt x="36" y="118"/>
                  <a:pt x="32" y="119"/>
                </a:cubicBezTo>
                <a:cubicBezTo>
                  <a:pt x="30" y="120"/>
                  <a:pt x="23" y="121"/>
                  <a:pt x="28" y="120"/>
                </a:cubicBezTo>
                <a:cubicBezTo>
                  <a:pt x="30" y="119"/>
                  <a:pt x="33" y="118"/>
                  <a:pt x="35" y="117"/>
                </a:cubicBezTo>
                <a:cubicBezTo>
                  <a:pt x="45" y="114"/>
                  <a:pt x="55" y="111"/>
                  <a:pt x="65" y="109"/>
                </a:cubicBezTo>
                <a:cubicBezTo>
                  <a:pt x="85" y="104"/>
                  <a:pt x="105" y="99"/>
                  <a:pt x="126" y="94"/>
                </a:cubicBezTo>
                <a:cubicBezTo>
                  <a:pt x="136" y="92"/>
                  <a:pt x="146" y="89"/>
                  <a:pt x="157" y="87"/>
                </a:cubicBezTo>
                <a:cubicBezTo>
                  <a:pt x="166" y="84"/>
                  <a:pt x="175" y="80"/>
                  <a:pt x="184" y="77"/>
                </a:cubicBezTo>
                <a:cubicBezTo>
                  <a:pt x="182" y="79"/>
                  <a:pt x="180" y="82"/>
                  <a:pt x="178" y="84"/>
                </a:cubicBezTo>
                <a:close/>
                <a:moveTo>
                  <a:pt x="61" y="105"/>
                </a:moveTo>
                <a:cubicBezTo>
                  <a:pt x="54" y="107"/>
                  <a:pt x="47" y="108"/>
                  <a:pt x="40" y="111"/>
                </a:cubicBezTo>
                <a:cubicBezTo>
                  <a:pt x="33" y="112"/>
                  <a:pt x="26" y="113"/>
                  <a:pt x="20" y="116"/>
                </a:cubicBezTo>
                <a:cubicBezTo>
                  <a:pt x="19" y="116"/>
                  <a:pt x="19" y="116"/>
                  <a:pt x="18" y="117"/>
                </a:cubicBezTo>
                <a:cubicBezTo>
                  <a:pt x="16" y="116"/>
                  <a:pt x="15" y="114"/>
                  <a:pt x="13" y="113"/>
                </a:cubicBezTo>
                <a:cubicBezTo>
                  <a:pt x="18" y="113"/>
                  <a:pt x="23" y="111"/>
                  <a:pt x="29" y="109"/>
                </a:cubicBezTo>
                <a:cubicBezTo>
                  <a:pt x="36" y="107"/>
                  <a:pt x="44" y="105"/>
                  <a:pt x="51" y="103"/>
                </a:cubicBezTo>
                <a:cubicBezTo>
                  <a:pt x="65" y="100"/>
                  <a:pt x="79" y="98"/>
                  <a:pt x="93" y="95"/>
                </a:cubicBezTo>
                <a:cubicBezTo>
                  <a:pt x="82" y="98"/>
                  <a:pt x="72" y="102"/>
                  <a:pt x="61" y="105"/>
                </a:cubicBezTo>
                <a:close/>
                <a:moveTo>
                  <a:pt x="58" y="139"/>
                </a:moveTo>
                <a:cubicBezTo>
                  <a:pt x="68" y="144"/>
                  <a:pt x="79" y="149"/>
                  <a:pt x="89" y="154"/>
                </a:cubicBezTo>
                <a:cubicBezTo>
                  <a:pt x="94" y="157"/>
                  <a:pt x="100" y="159"/>
                  <a:pt x="105" y="163"/>
                </a:cubicBezTo>
                <a:cubicBezTo>
                  <a:pt x="105" y="163"/>
                  <a:pt x="104" y="164"/>
                  <a:pt x="104" y="165"/>
                </a:cubicBezTo>
                <a:cubicBezTo>
                  <a:pt x="98" y="162"/>
                  <a:pt x="93" y="159"/>
                  <a:pt x="87" y="156"/>
                </a:cubicBezTo>
                <a:cubicBezTo>
                  <a:pt x="77" y="151"/>
                  <a:pt x="67" y="147"/>
                  <a:pt x="58" y="142"/>
                </a:cubicBezTo>
                <a:cubicBezTo>
                  <a:pt x="51" y="139"/>
                  <a:pt x="45" y="136"/>
                  <a:pt x="38" y="132"/>
                </a:cubicBezTo>
                <a:cubicBezTo>
                  <a:pt x="29" y="127"/>
                  <a:pt x="20" y="121"/>
                  <a:pt x="10" y="118"/>
                </a:cubicBezTo>
                <a:cubicBezTo>
                  <a:pt x="10" y="118"/>
                  <a:pt x="10" y="118"/>
                  <a:pt x="10" y="118"/>
                </a:cubicBezTo>
                <a:cubicBezTo>
                  <a:pt x="11" y="117"/>
                  <a:pt x="11" y="116"/>
                  <a:pt x="11" y="116"/>
                </a:cubicBezTo>
                <a:cubicBezTo>
                  <a:pt x="27" y="124"/>
                  <a:pt x="43" y="131"/>
                  <a:pt x="58" y="139"/>
                </a:cubicBezTo>
                <a:close/>
                <a:moveTo>
                  <a:pt x="199" y="61"/>
                </a:moveTo>
                <a:cubicBezTo>
                  <a:pt x="198" y="61"/>
                  <a:pt x="198" y="62"/>
                  <a:pt x="198" y="62"/>
                </a:cubicBezTo>
                <a:cubicBezTo>
                  <a:pt x="183" y="64"/>
                  <a:pt x="168" y="68"/>
                  <a:pt x="153" y="71"/>
                </a:cubicBezTo>
                <a:cubicBezTo>
                  <a:pt x="138" y="73"/>
                  <a:pt x="123" y="76"/>
                  <a:pt x="107" y="80"/>
                </a:cubicBezTo>
                <a:cubicBezTo>
                  <a:pt x="92" y="83"/>
                  <a:pt x="77" y="88"/>
                  <a:pt x="62" y="92"/>
                </a:cubicBezTo>
                <a:cubicBezTo>
                  <a:pt x="54" y="94"/>
                  <a:pt x="47" y="96"/>
                  <a:pt x="40" y="98"/>
                </a:cubicBezTo>
                <a:cubicBezTo>
                  <a:pt x="37" y="99"/>
                  <a:pt x="35" y="100"/>
                  <a:pt x="32" y="100"/>
                </a:cubicBezTo>
                <a:cubicBezTo>
                  <a:pt x="42" y="97"/>
                  <a:pt x="51" y="94"/>
                  <a:pt x="61" y="91"/>
                </a:cubicBezTo>
                <a:cubicBezTo>
                  <a:pt x="76" y="86"/>
                  <a:pt x="90" y="82"/>
                  <a:pt x="105" y="79"/>
                </a:cubicBezTo>
                <a:cubicBezTo>
                  <a:pt x="120" y="75"/>
                  <a:pt x="135" y="71"/>
                  <a:pt x="150" y="69"/>
                </a:cubicBezTo>
                <a:cubicBezTo>
                  <a:pt x="164" y="66"/>
                  <a:pt x="179" y="64"/>
                  <a:pt x="192" y="61"/>
                </a:cubicBezTo>
                <a:cubicBezTo>
                  <a:pt x="196" y="60"/>
                  <a:pt x="199" y="58"/>
                  <a:pt x="202" y="57"/>
                </a:cubicBezTo>
                <a:cubicBezTo>
                  <a:pt x="201" y="58"/>
                  <a:pt x="200" y="60"/>
                  <a:pt x="199" y="61"/>
                </a:cubicBezTo>
                <a:close/>
                <a:moveTo>
                  <a:pt x="191" y="70"/>
                </a:moveTo>
                <a:cubicBezTo>
                  <a:pt x="179" y="74"/>
                  <a:pt x="166" y="77"/>
                  <a:pt x="154" y="80"/>
                </a:cubicBezTo>
                <a:cubicBezTo>
                  <a:pt x="152" y="81"/>
                  <a:pt x="150" y="81"/>
                  <a:pt x="149" y="82"/>
                </a:cubicBezTo>
                <a:cubicBezTo>
                  <a:pt x="136" y="84"/>
                  <a:pt x="124" y="88"/>
                  <a:pt x="112" y="91"/>
                </a:cubicBezTo>
                <a:cubicBezTo>
                  <a:pt x="109" y="92"/>
                  <a:pt x="105" y="92"/>
                  <a:pt x="101" y="93"/>
                </a:cubicBezTo>
                <a:cubicBezTo>
                  <a:pt x="86" y="96"/>
                  <a:pt x="70" y="99"/>
                  <a:pt x="55" y="102"/>
                </a:cubicBezTo>
                <a:cubicBezTo>
                  <a:pt x="48" y="103"/>
                  <a:pt x="40" y="105"/>
                  <a:pt x="33" y="107"/>
                </a:cubicBezTo>
                <a:cubicBezTo>
                  <a:pt x="30" y="108"/>
                  <a:pt x="27" y="109"/>
                  <a:pt x="24" y="110"/>
                </a:cubicBezTo>
                <a:cubicBezTo>
                  <a:pt x="22" y="111"/>
                  <a:pt x="20" y="111"/>
                  <a:pt x="19" y="112"/>
                </a:cubicBezTo>
                <a:cubicBezTo>
                  <a:pt x="17" y="112"/>
                  <a:pt x="14" y="112"/>
                  <a:pt x="12" y="113"/>
                </a:cubicBezTo>
                <a:cubicBezTo>
                  <a:pt x="19" y="110"/>
                  <a:pt x="25" y="107"/>
                  <a:pt x="32" y="105"/>
                </a:cubicBezTo>
                <a:cubicBezTo>
                  <a:pt x="40" y="103"/>
                  <a:pt x="48" y="101"/>
                  <a:pt x="56" y="99"/>
                </a:cubicBezTo>
                <a:cubicBezTo>
                  <a:pt x="71" y="94"/>
                  <a:pt x="86" y="91"/>
                  <a:pt x="101" y="87"/>
                </a:cubicBezTo>
                <a:cubicBezTo>
                  <a:pt x="131" y="79"/>
                  <a:pt x="161" y="74"/>
                  <a:pt x="190" y="65"/>
                </a:cubicBezTo>
                <a:cubicBezTo>
                  <a:pt x="192" y="65"/>
                  <a:pt x="195" y="64"/>
                  <a:pt x="197" y="63"/>
                </a:cubicBezTo>
                <a:cubicBezTo>
                  <a:pt x="195" y="65"/>
                  <a:pt x="193" y="68"/>
                  <a:pt x="191" y="70"/>
                </a:cubicBezTo>
                <a:close/>
                <a:moveTo>
                  <a:pt x="10" y="120"/>
                </a:moveTo>
                <a:cubicBezTo>
                  <a:pt x="10" y="120"/>
                  <a:pt x="10" y="120"/>
                  <a:pt x="10" y="120"/>
                </a:cubicBezTo>
                <a:cubicBezTo>
                  <a:pt x="20" y="124"/>
                  <a:pt x="29" y="130"/>
                  <a:pt x="38" y="135"/>
                </a:cubicBezTo>
                <a:cubicBezTo>
                  <a:pt x="44" y="138"/>
                  <a:pt x="51" y="141"/>
                  <a:pt x="57" y="144"/>
                </a:cubicBezTo>
                <a:cubicBezTo>
                  <a:pt x="67" y="149"/>
                  <a:pt x="77" y="154"/>
                  <a:pt x="87" y="159"/>
                </a:cubicBezTo>
                <a:cubicBezTo>
                  <a:pt x="92" y="162"/>
                  <a:pt x="98" y="165"/>
                  <a:pt x="103" y="167"/>
                </a:cubicBezTo>
                <a:cubicBezTo>
                  <a:pt x="103" y="168"/>
                  <a:pt x="103" y="169"/>
                  <a:pt x="103" y="170"/>
                </a:cubicBezTo>
                <a:cubicBezTo>
                  <a:pt x="86" y="162"/>
                  <a:pt x="70" y="154"/>
                  <a:pt x="53" y="147"/>
                </a:cubicBezTo>
                <a:cubicBezTo>
                  <a:pt x="38" y="140"/>
                  <a:pt x="23" y="132"/>
                  <a:pt x="9" y="124"/>
                </a:cubicBezTo>
                <a:cubicBezTo>
                  <a:pt x="9" y="123"/>
                  <a:pt x="9" y="121"/>
                  <a:pt x="10" y="120"/>
                </a:cubicBezTo>
                <a:close/>
                <a:moveTo>
                  <a:pt x="106" y="167"/>
                </a:moveTo>
                <a:cubicBezTo>
                  <a:pt x="106" y="167"/>
                  <a:pt x="106" y="167"/>
                  <a:pt x="106" y="167"/>
                </a:cubicBezTo>
                <a:cubicBezTo>
                  <a:pt x="111" y="162"/>
                  <a:pt x="116" y="157"/>
                  <a:pt x="120" y="152"/>
                </a:cubicBezTo>
                <a:cubicBezTo>
                  <a:pt x="130" y="142"/>
                  <a:pt x="140" y="131"/>
                  <a:pt x="150" y="121"/>
                </a:cubicBezTo>
                <a:cubicBezTo>
                  <a:pt x="170" y="100"/>
                  <a:pt x="189" y="79"/>
                  <a:pt x="209" y="59"/>
                </a:cubicBezTo>
                <a:cubicBezTo>
                  <a:pt x="210" y="57"/>
                  <a:pt x="212" y="55"/>
                  <a:pt x="213" y="54"/>
                </a:cubicBezTo>
                <a:cubicBezTo>
                  <a:pt x="213" y="54"/>
                  <a:pt x="214" y="55"/>
                  <a:pt x="214" y="56"/>
                </a:cubicBezTo>
                <a:cubicBezTo>
                  <a:pt x="214" y="56"/>
                  <a:pt x="214" y="56"/>
                  <a:pt x="214" y="56"/>
                </a:cubicBezTo>
                <a:cubicBezTo>
                  <a:pt x="205" y="64"/>
                  <a:pt x="197" y="73"/>
                  <a:pt x="190" y="82"/>
                </a:cubicBezTo>
                <a:cubicBezTo>
                  <a:pt x="182" y="90"/>
                  <a:pt x="174" y="98"/>
                  <a:pt x="166" y="107"/>
                </a:cubicBezTo>
                <a:cubicBezTo>
                  <a:pt x="148" y="125"/>
                  <a:pt x="130" y="144"/>
                  <a:pt x="112" y="163"/>
                </a:cubicBezTo>
                <a:cubicBezTo>
                  <a:pt x="110" y="165"/>
                  <a:pt x="107" y="168"/>
                  <a:pt x="105" y="171"/>
                </a:cubicBezTo>
                <a:cubicBezTo>
                  <a:pt x="105" y="169"/>
                  <a:pt x="106" y="168"/>
                  <a:pt x="106" y="167"/>
                </a:cubicBezTo>
                <a:close/>
                <a:moveTo>
                  <a:pt x="26" y="97"/>
                </a:moveTo>
                <a:cubicBezTo>
                  <a:pt x="56" y="88"/>
                  <a:pt x="86" y="79"/>
                  <a:pt x="117" y="73"/>
                </a:cubicBezTo>
                <a:cubicBezTo>
                  <a:pt x="133" y="70"/>
                  <a:pt x="148" y="67"/>
                  <a:pt x="164" y="64"/>
                </a:cubicBezTo>
                <a:cubicBezTo>
                  <a:pt x="171" y="63"/>
                  <a:pt x="179" y="62"/>
                  <a:pt x="186" y="60"/>
                </a:cubicBezTo>
                <a:cubicBezTo>
                  <a:pt x="190" y="60"/>
                  <a:pt x="194" y="59"/>
                  <a:pt x="197" y="58"/>
                </a:cubicBezTo>
                <a:cubicBezTo>
                  <a:pt x="198" y="57"/>
                  <a:pt x="199" y="57"/>
                  <a:pt x="200" y="57"/>
                </a:cubicBezTo>
                <a:cubicBezTo>
                  <a:pt x="200" y="57"/>
                  <a:pt x="200" y="57"/>
                  <a:pt x="200" y="57"/>
                </a:cubicBezTo>
                <a:cubicBezTo>
                  <a:pt x="199" y="58"/>
                  <a:pt x="198" y="58"/>
                  <a:pt x="197" y="58"/>
                </a:cubicBezTo>
                <a:cubicBezTo>
                  <a:pt x="184" y="63"/>
                  <a:pt x="169" y="64"/>
                  <a:pt x="156" y="67"/>
                </a:cubicBezTo>
                <a:cubicBezTo>
                  <a:pt x="140" y="70"/>
                  <a:pt x="125" y="73"/>
                  <a:pt x="110" y="76"/>
                </a:cubicBezTo>
                <a:cubicBezTo>
                  <a:pt x="81" y="84"/>
                  <a:pt x="52" y="92"/>
                  <a:pt x="23" y="103"/>
                </a:cubicBezTo>
                <a:cubicBezTo>
                  <a:pt x="22" y="103"/>
                  <a:pt x="21" y="104"/>
                  <a:pt x="20" y="104"/>
                </a:cubicBezTo>
                <a:cubicBezTo>
                  <a:pt x="20" y="104"/>
                  <a:pt x="20" y="104"/>
                  <a:pt x="20" y="104"/>
                </a:cubicBezTo>
                <a:cubicBezTo>
                  <a:pt x="22" y="101"/>
                  <a:pt x="24" y="99"/>
                  <a:pt x="26" y="97"/>
                </a:cubicBezTo>
                <a:close/>
                <a:moveTo>
                  <a:pt x="19" y="105"/>
                </a:moveTo>
                <a:cubicBezTo>
                  <a:pt x="48" y="97"/>
                  <a:pt x="78" y="88"/>
                  <a:pt x="107" y="81"/>
                </a:cubicBezTo>
                <a:cubicBezTo>
                  <a:pt x="123" y="77"/>
                  <a:pt x="138" y="74"/>
                  <a:pt x="153" y="71"/>
                </a:cubicBezTo>
                <a:cubicBezTo>
                  <a:pt x="161" y="70"/>
                  <a:pt x="168" y="68"/>
                  <a:pt x="176" y="67"/>
                </a:cubicBezTo>
                <a:cubicBezTo>
                  <a:pt x="182" y="65"/>
                  <a:pt x="191" y="64"/>
                  <a:pt x="197" y="62"/>
                </a:cubicBezTo>
                <a:cubicBezTo>
                  <a:pt x="168" y="72"/>
                  <a:pt x="138" y="77"/>
                  <a:pt x="108" y="84"/>
                </a:cubicBezTo>
                <a:cubicBezTo>
                  <a:pt x="93" y="88"/>
                  <a:pt x="78" y="92"/>
                  <a:pt x="63" y="96"/>
                </a:cubicBezTo>
                <a:cubicBezTo>
                  <a:pt x="49" y="100"/>
                  <a:pt x="34" y="103"/>
                  <a:pt x="20" y="109"/>
                </a:cubicBezTo>
                <a:cubicBezTo>
                  <a:pt x="18" y="110"/>
                  <a:pt x="15" y="111"/>
                  <a:pt x="13" y="112"/>
                </a:cubicBezTo>
                <a:cubicBezTo>
                  <a:pt x="15" y="109"/>
                  <a:pt x="17" y="107"/>
                  <a:pt x="19" y="105"/>
                </a:cubicBezTo>
                <a:close/>
                <a:moveTo>
                  <a:pt x="104" y="177"/>
                </a:moveTo>
                <a:cubicBezTo>
                  <a:pt x="104" y="176"/>
                  <a:pt x="104" y="175"/>
                  <a:pt x="104" y="175"/>
                </a:cubicBezTo>
                <a:cubicBezTo>
                  <a:pt x="104" y="175"/>
                  <a:pt x="105" y="175"/>
                  <a:pt x="105" y="174"/>
                </a:cubicBezTo>
                <a:cubicBezTo>
                  <a:pt x="138" y="139"/>
                  <a:pt x="172" y="104"/>
                  <a:pt x="205" y="69"/>
                </a:cubicBezTo>
                <a:cubicBezTo>
                  <a:pt x="208" y="65"/>
                  <a:pt x="211" y="62"/>
                  <a:pt x="214" y="59"/>
                </a:cubicBezTo>
                <a:cubicBezTo>
                  <a:pt x="214" y="59"/>
                  <a:pt x="215" y="59"/>
                  <a:pt x="215" y="59"/>
                </a:cubicBezTo>
                <a:cubicBezTo>
                  <a:pt x="211" y="62"/>
                  <a:pt x="208" y="66"/>
                  <a:pt x="206" y="69"/>
                </a:cubicBezTo>
                <a:cubicBezTo>
                  <a:pt x="200" y="75"/>
                  <a:pt x="194" y="81"/>
                  <a:pt x="188" y="88"/>
                </a:cubicBezTo>
                <a:cubicBezTo>
                  <a:pt x="180" y="97"/>
                  <a:pt x="172" y="106"/>
                  <a:pt x="164" y="114"/>
                </a:cubicBezTo>
                <a:cubicBezTo>
                  <a:pt x="144" y="135"/>
                  <a:pt x="124" y="155"/>
                  <a:pt x="104" y="176"/>
                </a:cubicBezTo>
                <a:cubicBezTo>
                  <a:pt x="104" y="176"/>
                  <a:pt x="104" y="176"/>
                  <a:pt x="104" y="177"/>
                </a:cubicBezTo>
                <a:close/>
                <a:moveTo>
                  <a:pt x="8" y="117"/>
                </a:moveTo>
                <a:cubicBezTo>
                  <a:pt x="7" y="121"/>
                  <a:pt x="6" y="125"/>
                  <a:pt x="6" y="129"/>
                </a:cubicBezTo>
                <a:cubicBezTo>
                  <a:pt x="5" y="125"/>
                  <a:pt x="6" y="120"/>
                  <a:pt x="8" y="117"/>
                </a:cubicBezTo>
                <a:close/>
                <a:moveTo>
                  <a:pt x="27" y="145"/>
                </a:moveTo>
                <a:cubicBezTo>
                  <a:pt x="22" y="142"/>
                  <a:pt x="16" y="140"/>
                  <a:pt x="11" y="136"/>
                </a:cubicBezTo>
                <a:cubicBezTo>
                  <a:pt x="11" y="136"/>
                  <a:pt x="10" y="136"/>
                  <a:pt x="10" y="136"/>
                </a:cubicBezTo>
                <a:cubicBezTo>
                  <a:pt x="10" y="135"/>
                  <a:pt x="10" y="135"/>
                  <a:pt x="10" y="135"/>
                </a:cubicBezTo>
                <a:cubicBezTo>
                  <a:pt x="14" y="137"/>
                  <a:pt x="18" y="139"/>
                  <a:pt x="22" y="141"/>
                </a:cubicBezTo>
                <a:cubicBezTo>
                  <a:pt x="32" y="146"/>
                  <a:pt x="43" y="151"/>
                  <a:pt x="53" y="156"/>
                </a:cubicBezTo>
                <a:cubicBezTo>
                  <a:pt x="64" y="161"/>
                  <a:pt x="75" y="166"/>
                  <a:pt x="85" y="171"/>
                </a:cubicBezTo>
                <a:cubicBezTo>
                  <a:pt x="90" y="174"/>
                  <a:pt x="97" y="176"/>
                  <a:pt x="102" y="179"/>
                </a:cubicBezTo>
                <a:cubicBezTo>
                  <a:pt x="102" y="179"/>
                  <a:pt x="102" y="180"/>
                  <a:pt x="102" y="180"/>
                </a:cubicBezTo>
                <a:cubicBezTo>
                  <a:pt x="102" y="181"/>
                  <a:pt x="103" y="182"/>
                  <a:pt x="103" y="183"/>
                </a:cubicBezTo>
                <a:cubicBezTo>
                  <a:pt x="88" y="177"/>
                  <a:pt x="73" y="168"/>
                  <a:pt x="58" y="161"/>
                </a:cubicBezTo>
                <a:cubicBezTo>
                  <a:pt x="48" y="156"/>
                  <a:pt x="37" y="150"/>
                  <a:pt x="27" y="145"/>
                </a:cubicBezTo>
                <a:close/>
                <a:moveTo>
                  <a:pt x="205" y="78"/>
                </a:moveTo>
                <a:cubicBezTo>
                  <a:pt x="195" y="89"/>
                  <a:pt x="185" y="100"/>
                  <a:pt x="175" y="110"/>
                </a:cubicBezTo>
                <a:cubicBezTo>
                  <a:pt x="155" y="132"/>
                  <a:pt x="135" y="153"/>
                  <a:pt x="114" y="175"/>
                </a:cubicBezTo>
                <a:cubicBezTo>
                  <a:pt x="112" y="177"/>
                  <a:pt x="109" y="180"/>
                  <a:pt x="107" y="183"/>
                </a:cubicBezTo>
                <a:cubicBezTo>
                  <a:pt x="106" y="182"/>
                  <a:pt x="105" y="181"/>
                  <a:pt x="105" y="179"/>
                </a:cubicBezTo>
                <a:cubicBezTo>
                  <a:pt x="105" y="179"/>
                  <a:pt x="105" y="179"/>
                  <a:pt x="105" y="179"/>
                </a:cubicBezTo>
                <a:cubicBezTo>
                  <a:pt x="112" y="171"/>
                  <a:pt x="120" y="163"/>
                  <a:pt x="128" y="155"/>
                </a:cubicBezTo>
                <a:cubicBezTo>
                  <a:pt x="139" y="143"/>
                  <a:pt x="150" y="132"/>
                  <a:pt x="162" y="120"/>
                </a:cubicBezTo>
                <a:cubicBezTo>
                  <a:pt x="180" y="101"/>
                  <a:pt x="196" y="80"/>
                  <a:pt x="215" y="62"/>
                </a:cubicBezTo>
                <a:cubicBezTo>
                  <a:pt x="215" y="62"/>
                  <a:pt x="216" y="62"/>
                  <a:pt x="216" y="62"/>
                </a:cubicBezTo>
                <a:cubicBezTo>
                  <a:pt x="216" y="63"/>
                  <a:pt x="217" y="63"/>
                  <a:pt x="218" y="64"/>
                </a:cubicBezTo>
                <a:cubicBezTo>
                  <a:pt x="217" y="65"/>
                  <a:pt x="216" y="67"/>
                  <a:pt x="215" y="68"/>
                </a:cubicBezTo>
                <a:cubicBezTo>
                  <a:pt x="212" y="71"/>
                  <a:pt x="208" y="75"/>
                  <a:pt x="205" y="78"/>
                </a:cubicBezTo>
                <a:close/>
              </a:path>
            </a:pathLst>
          </a:custGeom>
          <a:solidFill>
            <a:srgbClr val="CC3399"/>
          </a:solidFill>
          <a:ln>
            <a:noFill/>
          </a:ln>
        </p:spPr>
        <p:txBody>
          <a:bodyPr vert="horz" wrap="square" lIns="137157" tIns="68579" rIns="137157" bIns="68579" numCol="1" anchor="t" anchorCtr="0" compatLnSpc="1"/>
          <a:lstStyle/>
          <a:p>
            <a:endParaRPr lang="zh-CN" altLang="en-US" sz="2300"/>
          </a:p>
        </p:txBody>
      </p:sp>
      <p:sp>
        <p:nvSpPr>
          <p:cNvPr id="54" name="Freeform 208">
            <a:extLst>
              <a:ext uri="{FF2B5EF4-FFF2-40B4-BE49-F238E27FC236}">
                <a16:creationId xmlns:a16="http://schemas.microsoft.com/office/drawing/2014/main" xmlns="" id="{F56AE429-1C3F-4783-982C-39FA52CF1C79}"/>
              </a:ext>
            </a:extLst>
          </p:cNvPr>
          <p:cNvSpPr>
            <a:spLocks noEditPoints="1"/>
          </p:cNvSpPr>
          <p:nvPr/>
        </p:nvSpPr>
        <p:spPr bwMode="auto">
          <a:xfrm>
            <a:off x="4114800" y="5600700"/>
            <a:ext cx="1895615" cy="2548707"/>
          </a:xfrm>
          <a:custGeom>
            <a:avLst/>
            <a:gdLst>
              <a:gd name="T0" fmla="*/ 197 w 268"/>
              <a:gd name="T1" fmla="*/ 288 h 334"/>
              <a:gd name="T2" fmla="*/ 193 w 268"/>
              <a:gd name="T3" fmla="*/ 88 h 334"/>
              <a:gd name="T4" fmla="*/ 173 w 268"/>
              <a:gd name="T5" fmla="*/ 88 h 334"/>
              <a:gd name="T6" fmla="*/ 201 w 268"/>
              <a:gd name="T7" fmla="*/ 244 h 334"/>
              <a:gd name="T8" fmla="*/ 264 w 268"/>
              <a:gd name="T9" fmla="*/ 254 h 334"/>
              <a:gd name="T10" fmla="*/ 212 w 268"/>
              <a:gd name="T11" fmla="*/ 300 h 334"/>
              <a:gd name="T12" fmla="*/ 247 w 268"/>
              <a:gd name="T13" fmla="*/ 271 h 334"/>
              <a:gd name="T14" fmla="*/ 246 w 268"/>
              <a:gd name="T15" fmla="*/ 215 h 334"/>
              <a:gd name="T16" fmla="*/ 204 w 268"/>
              <a:gd name="T17" fmla="*/ 199 h 334"/>
              <a:gd name="T18" fmla="*/ 211 w 268"/>
              <a:gd name="T19" fmla="*/ 221 h 334"/>
              <a:gd name="T20" fmla="*/ 207 w 268"/>
              <a:gd name="T21" fmla="*/ 166 h 334"/>
              <a:gd name="T22" fmla="*/ 238 w 268"/>
              <a:gd name="T23" fmla="*/ 164 h 334"/>
              <a:gd name="T24" fmla="*/ 220 w 268"/>
              <a:gd name="T25" fmla="*/ 176 h 334"/>
              <a:gd name="T26" fmla="*/ 203 w 268"/>
              <a:gd name="T27" fmla="*/ 212 h 334"/>
              <a:gd name="T28" fmla="*/ 217 w 268"/>
              <a:gd name="T29" fmla="*/ 265 h 334"/>
              <a:gd name="T30" fmla="*/ 232 w 268"/>
              <a:gd name="T31" fmla="*/ 236 h 334"/>
              <a:gd name="T32" fmla="*/ 207 w 268"/>
              <a:gd name="T33" fmla="*/ 157 h 334"/>
              <a:gd name="T34" fmla="*/ 160 w 268"/>
              <a:gd name="T35" fmla="*/ 313 h 334"/>
              <a:gd name="T36" fmla="*/ 134 w 268"/>
              <a:gd name="T37" fmla="*/ 305 h 334"/>
              <a:gd name="T38" fmla="*/ 167 w 268"/>
              <a:gd name="T39" fmla="*/ 259 h 334"/>
              <a:gd name="T40" fmla="*/ 157 w 268"/>
              <a:gd name="T41" fmla="*/ 224 h 334"/>
              <a:gd name="T42" fmla="*/ 99 w 268"/>
              <a:gd name="T43" fmla="*/ 284 h 334"/>
              <a:gd name="T44" fmla="*/ 110 w 268"/>
              <a:gd name="T45" fmla="*/ 265 h 334"/>
              <a:gd name="T46" fmla="*/ 170 w 268"/>
              <a:gd name="T47" fmla="*/ 240 h 334"/>
              <a:gd name="T48" fmla="*/ 175 w 268"/>
              <a:gd name="T49" fmla="*/ 201 h 334"/>
              <a:gd name="T50" fmla="*/ 131 w 268"/>
              <a:gd name="T51" fmla="*/ 215 h 334"/>
              <a:gd name="T52" fmla="*/ 130 w 268"/>
              <a:gd name="T53" fmla="*/ 194 h 334"/>
              <a:gd name="T54" fmla="*/ 139 w 268"/>
              <a:gd name="T55" fmla="*/ 178 h 334"/>
              <a:gd name="T56" fmla="*/ 126 w 268"/>
              <a:gd name="T57" fmla="*/ 191 h 334"/>
              <a:gd name="T58" fmla="*/ 119 w 268"/>
              <a:gd name="T59" fmla="*/ 184 h 334"/>
              <a:gd name="T60" fmla="*/ 176 w 268"/>
              <a:gd name="T61" fmla="*/ 167 h 334"/>
              <a:gd name="T62" fmla="*/ 161 w 268"/>
              <a:gd name="T63" fmla="*/ 174 h 334"/>
              <a:gd name="T64" fmla="*/ 98 w 268"/>
              <a:gd name="T65" fmla="*/ 201 h 334"/>
              <a:gd name="T66" fmla="*/ 171 w 268"/>
              <a:gd name="T67" fmla="*/ 255 h 334"/>
              <a:gd name="T68" fmla="*/ 135 w 268"/>
              <a:gd name="T69" fmla="*/ 304 h 334"/>
              <a:gd name="T70" fmla="*/ 164 w 268"/>
              <a:gd name="T71" fmla="*/ 304 h 334"/>
              <a:gd name="T72" fmla="*/ 194 w 268"/>
              <a:gd name="T73" fmla="*/ 312 h 334"/>
              <a:gd name="T74" fmla="*/ 258 w 268"/>
              <a:gd name="T75" fmla="*/ 275 h 334"/>
              <a:gd name="T76" fmla="*/ 207 w 268"/>
              <a:gd name="T77" fmla="*/ 260 h 334"/>
              <a:gd name="T78" fmla="*/ 107 w 268"/>
              <a:gd name="T79" fmla="*/ 133 h 334"/>
              <a:gd name="T80" fmla="*/ 31 w 268"/>
              <a:gd name="T81" fmla="*/ 256 h 334"/>
              <a:gd name="T82" fmla="*/ 49 w 268"/>
              <a:gd name="T83" fmla="*/ 76 h 334"/>
              <a:gd name="T84" fmla="*/ 121 w 268"/>
              <a:gd name="T85" fmla="*/ 15 h 334"/>
              <a:gd name="T86" fmla="*/ 100 w 268"/>
              <a:gd name="T87" fmla="*/ 46 h 334"/>
              <a:gd name="T88" fmla="*/ 140 w 268"/>
              <a:gd name="T89" fmla="*/ 35 h 334"/>
              <a:gd name="T90" fmla="*/ 38 w 268"/>
              <a:gd name="T91" fmla="*/ 168 h 334"/>
              <a:gd name="T92" fmla="*/ 15 w 268"/>
              <a:gd name="T93" fmla="*/ 153 h 334"/>
              <a:gd name="T94" fmla="*/ 42 w 268"/>
              <a:gd name="T95" fmla="*/ 123 h 334"/>
              <a:gd name="T96" fmla="*/ 35 w 268"/>
              <a:gd name="T97" fmla="*/ 154 h 334"/>
              <a:gd name="T98" fmla="*/ 37 w 268"/>
              <a:gd name="T99" fmla="*/ 105 h 334"/>
              <a:gd name="T100" fmla="*/ 36 w 268"/>
              <a:gd name="T101" fmla="*/ 86 h 334"/>
              <a:gd name="T102" fmla="*/ 24 w 268"/>
              <a:gd name="T103" fmla="*/ 120 h 334"/>
              <a:gd name="T104" fmla="*/ 28 w 268"/>
              <a:gd name="T105" fmla="*/ 140 h 334"/>
              <a:gd name="T106" fmla="*/ 22 w 268"/>
              <a:gd name="T107" fmla="*/ 178 h 334"/>
              <a:gd name="T108" fmla="*/ 8 w 268"/>
              <a:gd name="T109" fmla="*/ 209 h 334"/>
              <a:gd name="T110" fmla="*/ 20 w 268"/>
              <a:gd name="T111" fmla="*/ 214 h 334"/>
              <a:gd name="T112" fmla="*/ 37 w 268"/>
              <a:gd name="T113" fmla="*/ 182 h 334"/>
              <a:gd name="T114" fmla="*/ 10 w 268"/>
              <a:gd name="T115" fmla="*/ 205 h 334"/>
              <a:gd name="T116" fmla="*/ 32 w 268"/>
              <a:gd name="T117" fmla="*/ 230 h 334"/>
              <a:gd name="T118" fmla="*/ 33 w 268"/>
              <a:gd name="T119" fmla="*/ 250 h 334"/>
              <a:gd name="T120" fmla="*/ 146 w 268"/>
              <a:gd name="T121" fmla="*/ 30 h 334"/>
              <a:gd name="T122" fmla="*/ 6 w 268"/>
              <a:gd name="T123" fmla="*/ 257 h 334"/>
              <a:gd name="T124" fmla="*/ 81 w 268"/>
              <a:gd name="T125" fmla="*/ 293 h 3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68" h="334">
                <a:moveTo>
                  <a:pt x="262" y="170"/>
                </a:moveTo>
                <a:cubicBezTo>
                  <a:pt x="262" y="170"/>
                  <a:pt x="262" y="169"/>
                  <a:pt x="262" y="169"/>
                </a:cubicBezTo>
                <a:cubicBezTo>
                  <a:pt x="262" y="167"/>
                  <a:pt x="261" y="166"/>
                  <a:pt x="261" y="164"/>
                </a:cubicBezTo>
                <a:cubicBezTo>
                  <a:pt x="260" y="151"/>
                  <a:pt x="257" y="139"/>
                  <a:pt x="252" y="127"/>
                </a:cubicBezTo>
                <a:cubicBezTo>
                  <a:pt x="251" y="124"/>
                  <a:pt x="250" y="121"/>
                  <a:pt x="248" y="119"/>
                </a:cubicBezTo>
                <a:cubicBezTo>
                  <a:pt x="248" y="118"/>
                  <a:pt x="248" y="118"/>
                  <a:pt x="248" y="118"/>
                </a:cubicBezTo>
                <a:cubicBezTo>
                  <a:pt x="238" y="98"/>
                  <a:pt x="224" y="82"/>
                  <a:pt x="206" y="68"/>
                </a:cubicBezTo>
                <a:cubicBezTo>
                  <a:pt x="191" y="56"/>
                  <a:pt x="173" y="46"/>
                  <a:pt x="153" y="42"/>
                </a:cubicBezTo>
                <a:cubicBezTo>
                  <a:pt x="153" y="38"/>
                  <a:pt x="152" y="33"/>
                  <a:pt x="149" y="29"/>
                </a:cubicBezTo>
                <a:cubicBezTo>
                  <a:pt x="145" y="25"/>
                  <a:pt x="138" y="26"/>
                  <a:pt x="133" y="24"/>
                </a:cubicBezTo>
                <a:cubicBezTo>
                  <a:pt x="125" y="23"/>
                  <a:pt x="124" y="10"/>
                  <a:pt x="118" y="6"/>
                </a:cubicBezTo>
                <a:cubicBezTo>
                  <a:pt x="111" y="0"/>
                  <a:pt x="104" y="8"/>
                  <a:pt x="101" y="14"/>
                </a:cubicBezTo>
                <a:cubicBezTo>
                  <a:pt x="98" y="19"/>
                  <a:pt x="94" y="24"/>
                  <a:pt x="91" y="30"/>
                </a:cubicBezTo>
                <a:cubicBezTo>
                  <a:pt x="89" y="35"/>
                  <a:pt x="90" y="41"/>
                  <a:pt x="91" y="47"/>
                </a:cubicBezTo>
                <a:cubicBezTo>
                  <a:pt x="91" y="47"/>
                  <a:pt x="91" y="47"/>
                  <a:pt x="90" y="47"/>
                </a:cubicBezTo>
                <a:cubicBezTo>
                  <a:pt x="77" y="49"/>
                  <a:pt x="64" y="52"/>
                  <a:pt x="53" y="59"/>
                </a:cubicBezTo>
                <a:cubicBezTo>
                  <a:pt x="43" y="65"/>
                  <a:pt x="37" y="75"/>
                  <a:pt x="32" y="86"/>
                </a:cubicBezTo>
                <a:cubicBezTo>
                  <a:pt x="27" y="99"/>
                  <a:pt x="23" y="113"/>
                  <a:pt x="19" y="127"/>
                </a:cubicBezTo>
                <a:cubicBezTo>
                  <a:pt x="15" y="142"/>
                  <a:pt x="11" y="157"/>
                  <a:pt x="8" y="172"/>
                </a:cubicBezTo>
                <a:cubicBezTo>
                  <a:pt x="6" y="187"/>
                  <a:pt x="6" y="201"/>
                  <a:pt x="5" y="216"/>
                </a:cubicBezTo>
                <a:cubicBezTo>
                  <a:pt x="5" y="224"/>
                  <a:pt x="4" y="231"/>
                  <a:pt x="2" y="238"/>
                </a:cubicBezTo>
                <a:cubicBezTo>
                  <a:pt x="1" y="244"/>
                  <a:pt x="0" y="251"/>
                  <a:pt x="2" y="257"/>
                </a:cubicBezTo>
                <a:cubicBezTo>
                  <a:pt x="4" y="262"/>
                  <a:pt x="8" y="266"/>
                  <a:pt x="14" y="268"/>
                </a:cubicBezTo>
                <a:cubicBezTo>
                  <a:pt x="14" y="269"/>
                  <a:pt x="14" y="269"/>
                  <a:pt x="14" y="269"/>
                </a:cubicBezTo>
                <a:cubicBezTo>
                  <a:pt x="16" y="276"/>
                  <a:pt x="19" y="284"/>
                  <a:pt x="26" y="287"/>
                </a:cubicBezTo>
                <a:cubicBezTo>
                  <a:pt x="33" y="290"/>
                  <a:pt x="43" y="284"/>
                  <a:pt x="48" y="290"/>
                </a:cubicBezTo>
                <a:cubicBezTo>
                  <a:pt x="49" y="291"/>
                  <a:pt x="49" y="291"/>
                  <a:pt x="49" y="291"/>
                </a:cubicBezTo>
                <a:cubicBezTo>
                  <a:pt x="50" y="291"/>
                  <a:pt x="50" y="292"/>
                  <a:pt x="50" y="292"/>
                </a:cubicBezTo>
                <a:cubicBezTo>
                  <a:pt x="56" y="301"/>
                  <a:pt x="62" y="309"/>
                  <a:pt x="70" y="315"/>
                </a:cubicBezTo>
                <a:cubicBezTo>
                  <a:pt x="88" y="327"/>
                  <a:pt x="110" y="329"/>
                  <a:pt x="130" y="329"/>
                </a:cubicBezTo>
                <a:cubicBezTo>
                  <a:pt x="145" y="330"/>
                  <a:pt x="160" y="329"/>
                  <a:pt x="174" y="330"/>
                </a:cubicBezTo>
                <a:cubicBezTo>
                  <a:pt x="188" y="331"/>
                  <a:pt x="202" y="334"/>
                  <a:pt x="216" y="329"/>
                </a:cubicBezTo>
                <a:cubicBezTo>
                  <a:pt x="236" y="321"/>
                  <a:pt x="250" y="302"/>
                  <a:pt x="259" y="283"/>
                </a:cubicBezTo>
                <a:cubicBezTo>
                  <a:pt x="263" y="272"/>
                  <a:pt x="266" y="261"/>
                  <a:pt x="267" y="250"/>
                </a:cubicBezTo>
                <a:cubicBezTo>
                  <a:pt x="268" y="235"/>
                  <a:pt x="266" y="219"/>
                  <a:pt x="264" y="204"/>
                </a:cubicBezTo>
                <a:cubicBezTo>
                  <a:pt x="263" y="193"/>
                  <a:pt x="263" y="181"/>
                  <a:pt x="262" y="170"/>
                </a:cubicBezTo>
                <a:close/>
                <a:moveTo>
                  <a:pt x="262" y="264"/>
                </a:moveTo>
                <a:cubicBezTo>
                  <a:pt x="262" y="263"/>
                  <a:pt x="262" y="263"/>
                  <a:pt x="261" y="263"/>
                </a:cubicBezTo>
                <a:cubicBezTo>
                  <a:pt x="256" y="265"/>
                  <a:pt x="251" y="268"/>
                  <a:pt x="246" y="270"/>
                </a:cubicBezTo>
                <a:cubicBezTo>
                  <a:pt x="240" y="272"/>
                  <a:pt x="234" y="274"/>
                  <a:pt x="227" y="277"/>
                </a:cubicBezTo>
                <a:cubicBezTo>
                  <a:pt x="222" y="279"/>
                  <a:pt x="216" y="281"/>
                  <a:pt x="210" y="283"/>
                </a:cubicBezTo>
                <a:cubicBezTo>
                  <a:pt x="206" y="285"/>
                  <a:pt x="201" y="286"/>
                  <a:pt x="197" y="288"/>
                </a:cubicBezTo>
                <a:cubicBezTo>
                  <a:pt x="197" y="287"/>
                  <a:pt x="197" y="286"/>
                  <a:pt x="197" y="285"/>
                </a:cubicBezTo>
                <a:cubicBezTo>
                  <a:pt x="202" y="284"/>
                  <a:pt x="207" y="282"/>
                  <a:pt x="212" y="280"/>
                </a:cubicBezTo>
                <a:cubicBezTo>
                  <a:pt x="218" y="278"/>
                  <a:pt x="224" y="276"/>
                  <a:pt x="231" y="275"/>
                </a:cubicBezTo>
                <a:cubicBezTo>
                  <a:pt x="236" y="273"/>
                  <a:pt x="242" y="272"/>
                  <a:pt x="247" y="269"/>
                </a:cubicBezTo>
                <a:cubicBezTo>
                  <a:pt x="252" y="267"/>
                  <a:pt x="257" y="265"/>
                  <a:pt x="262" y="262"/>
                </a:cubicBezTo>
                <a:cubicBezTo>
                  <a:pt x="262" y="263"/>
                  <a:pt x="262" y="263"/>
                  <a:pt x="262" y="264"/>
                </a:cubicBezTo>
                <a:close/>
                <a:moveTo>
                  <a:pt x="260" y="269"/>
                </a:moveTo>
                <a:cubicBezTo>
                  <a:pt x="260" y="269"/>
                  <a:pt x="260" y="269"/>
                  <a:pt x="260" y="269"/>
                </a:cubicBezTo>
                <a:cubicBezTo>
                  <a:pt x="256" y="272"/>
                  <a:pt x="250" y="273"/>
                  <a:pt x="245" y="275"/>
                </a:cubicBezTo>
                <a:cubicBezTo>
                  <a:pt x="239" y="277"/>
                  <a:pt x="233" y="280"/>
                  <a:pt x="227" y="282"/>
                </a:cubicBezTo>
                <a:cubicBezTo>
                  <a:pt x="221" y="284"/>
                  <a:pt x="214" y="285"/>
                  <a:pt x="209" y="288"/>
                </a:cubicBezTo>
                <a:cubicBezTo>
                  <a:pt x="206" y="289"/>
                  <a:pt x="203" y="290"/>
                  <a:pt x="201" y="291"/>
                </a:cubicBezTo>
                <a:cubicBezTo>
                  <a:pt x="200" y="291"/>
                  <a:pt x="198" y="291"/>
                  <a:pt x="197" y="292"/>
                </a:cubicBezTo>
                <a:cubicBezTo>
                  <a:pt x="198" y="291"/>
                  <a:pt x="200" y="290"/>
                  <a:pt x="201" y="290"/>
                </a:cubicBezTo>
                <a:cubicBezTo>
                  <a:pt x="207" y="287"/>
                  <a:pt x="213" y="285"/>
                  <a:pt x="219" y="283"/>
                </a:cubicBezTo>
                <a:cubicBezTo>
                  <a:pt x="225" y="281"/>
                  <a:pt x="231" y="278"/>
                  <a:pt x="237" y="276"/>
                </a:cubicBezTo>
                <a:cubicBezTo>
                  <a:pt x="243" y="274"/>
                  <a:pt x="248" y="272"/>
                  <a:pt x="253" y="270"/>
                </a:cubicBezTo>
                <a:cubicBezTo>
                  <a:pt x="256" y="268"/>
                  <a:pt x="259" y="267"/>
                  <a:pt x="262" y="264"/>
                </a:cubicBezTo>
                <a:cubicBezTo>
                  <a:pt x="261" y="266"/>
                  <a:pt x="261" y="267"/>
                  <a:pt x="260" y="269"/>
                </a:cubicBezTo>
                <a:close/>
                <a:moveTo>
                  <a:pt x="204" y="92"/>
                </a:moveTo>
                <a:cubicBezTo>
                  <a:pt x="207" y="93"/>
                  <a:pt x="210" y="94"/>
                  <a:pt x="212" y="95"/>
                </a:cubicBezTo>
                <a:cubicBezTo>
                  <a:pt x="210" y="94"/>
                  <a:pt x="207" y="93"/>
                  <a:pt x="205" y="93"/>
                </a:cubicBezTo>
                <a:cubicBezTo>
                  <a:pt x="205" y="92"/>
                  <a:pt x="204" y="92"/>
                  <a:pt x="204" y="92"/>
                </a:cubicBezTo>
                <a:cubicBezTo>
                  <a:pt x="204" y="92"/>
                  <a:pt x="204" y="92"/>
                  <a:pt x="204" y="92"/>
                </a:cubicBezTo>
                <a:close/>
                <a:moveTo>
                  <a:pt x="202" y="92"/>
                </a:moveTo>
                <a:cubicBezTo>
                  <a:pt x="202" y="91"/>
                  <a:pt x="201" y="91"/>
                  <a:pt x="201" y="91"/>
                </a:cubicBezTo>
                <a:cubicBezTo>
                  <a:pt x="201" y="91"/>
                  <a:pt x="201" y="91"/>
                  <a:pt x="201" y="90"/>
                </a:cubicBezTo>
                <a:cubicBezTo>
                  <a:pt x="201" y="90"/>
                  <a:pt x="201" y="90"/>
                  <a:pt x="201" y="90"/>
                </a:cubicBezTo>
                <a:cubicBezTo>
                  <a:pt x="201" y="90"/>
                  <a:pt x="201" y="90"/>
                  <a:pt x="202" y="91"/>
                </a:cubicBezTo>
                <a:cubicBezTo>
                  <a:pt x="202" y="91"/>
                  <a:pt x="202" y="91"/>
                  <a:pt x="202" y="92"/>
                </a:cubicBezTo>
                <a:close/>
                <a:moveTo>
                  <a:pt x="198" y="90"/>
                </a:moveTo>
                <a:cubicBezTo>
                  <a:pt x="197" y="90"/>
                  <a:pt x="197" y="90"/>
                  <a:pt x="197" y="90"/>
                </a:cubicBezTo>
                <a:cubicBezTo>
                  <a:pt x="197" y="90"/>
                  <a:pt x="197" y="90"/>
                  <a:pt x="197" y="90"/>
                </a:cubicBezTo>
                <a:cubicBezTo>
                  <a:pt x="197" y="89"/>
                  <a:pt x="197" y="89"/>
                  <a:pt x="197" y="89"/>
                </a:cubicBezTo>
                <a:cubicBezTo>
                  <a:pt x="197" y="89"/>
                  <a:pt x="197" y="89"/>
                  <a:pt x="197" y="89"/>
                </a:cubicBezTo>
                <a:cubicBezTo>
                  <a:pt x="197" y="89"/>
                  <a:pt x="197" y="89"/>
                  <a:pt x="197" y="89"/>
                </a:cubicBezTo>
                <a:cubicBezTo>
                  <a:pt x="197" y="89"/>
                  <a:pt x="198" y="89"/>
                  <a:pt x="198" y="89"/>
                </a:cubicBezTo>
                <a:cubicBezTo>
                  <a:pt x="198" y="89"/>
                  <a:pt x="198" y="90"/>
                  <a:pt x="198" y="90"/>
                </a:cubicBezTo>
                <a:cubicBezTo>
                  <a:pt x="198" y="90"/>
                  <a:pt x="198" y="90"/>
                  <a:pt x="198" y="90"/>
                </a:cubicBezTo>
                <a:close/>
                <a:moveTo>
                  <a:pt x="194" y="90"/>
                </a:moveTo>
                <a:cubicBezTo>
                  <a:pt x="194" y="89"/>
                  <a:pt x="193" y="89"/>
                  <a:pt x="193" y="89"/>
                </a:cubicBezTo>
                <a:cubicBezTo>
                  <a:pt x="193" y="89"/>
                  <a:pt x="193" y="88"/>
                  <a:pt x="193" y="88"/>
                </a:cubicBezTo>
                <a:cubicBezTo>
                  <a:pt x="193" y="88"/>
                  <a:pt x="194" y="88"/>
                  <a:pt x="194" y="88"/>
                </a:cubicBezTo>
                <a:cubicBezTo>
                  <a:pt x="194" y="89"/>
                  <a:pt x="194" y="89"/>
                  <a:pt x="194" y="90"/>
                </a:cubicBezTo>
                <a:cubicBezTo>
                  <a:pt x="194" y="90"/>
                  <a:pt x="194" y="90"/>
                  <a:pt x="194" y="90"/>
                </a:cubicBezTo>
                <a:close/>
                <a:moveTo>
                  <a:pt x="190" y="89"/>
                </a:moveTo>
                <a:cubicBezTo>
                  <a:pt x="189" y="89"/>
                  <a:pt x="188" y="89"/>
                  <a:pt x="188" y="89"/>
                </a:cubicBezTo>
                <a:cubicBezTo>
                  <a:pt x="188" y="88"/>
                  <a:pt x="188" y="88"/>
                  <a:pt x="188" y="87"/>
                </a:cubicBezTo>
                <a:cubicBezTo>
                  <a:pt x="188" y="87"/>
                  <a:pt x="189" y="88"/>
                  <a:pt x="190" y="88"/>
                </a:cubicBezTo>
                <a:cubicBezTo>
                  <a:pt x="190" y="88"/>
                  <a:pt x="190" y="88"/>
                  <a:pt x="190" y="89"/>
                </a:cubicBezTo>
                <a:close/>
                <a:moveTo>
                  <a:pt x="185" y="87"/>
                </a:moveTo>
                <a:cubicBezTo>
                  <a:pt x="185" y="87"/>
                  <a:pt x="185" y="88"/>
                  <a:pt x="185" y="88"/>
                </a:cubicBezTo>
                <a:cubicBezTo>
                  <a:pt x="185" y="88"/>
                  <a:pt x="185" y="88"/>
                  <a:pt x="185" y="88"/>
                </a:cubicBezTo>
                <a:cubicBezTo>
                  <a:pt x="185" y="88"/>
                  <a:pt x="184" y="88"/>
                  <a:pt x="184" y="88"/>
                </a:cubicBezTo>
                <a:cubicBezTo>
                  <a:pt x="184" y="88"/>
                  <a:pt x="184" y="88"/>
                  <a:pt x="184" y="87"/>
                </a:cubicBezTo>
                <a:cubicBezTo>
                  <a:pt x="184" y="87"/>
                  <a:pt x="184" y="87"/>
                  <a:pt x="185" y="87"/>
                </a:cubicBezTo>
                <a:close/>
                <a:moveTo>
                  <a:pt x="181" y="87"/>
                </a:moveTo>
                <a:cubicBezTo>
                  <a:pt x="181" y="87"/>
                  <a:pt x="181" y="87"/>
                  <a:pt x="181" y="87"/>
                </a:cubicBezTo>
                <a:cubicBezTo>
                  <a:pt x="181" y="87"/>
                  <a:pt x="181" y="87"/>
                  <a:pt x="181" y="87"/>
                </a:cubicBezTo>
                <a:cubicBezTo>
                  <a:pt x="181" y="87"/>
                  <a:pt x="181" y="87"/>
                  <a:pt x="181" y="88"/>
                </a:cubicBezTo>
                <a:cubicBezTo>
                  <a:pt x="181" y="87"/>
                  <a:pt x="181" y="88"/>
                  <a:pt x="181" y="88"/>
                </a:cubicBezTo>
                <a:cubicBezTo>
                  <a:pt x="181" y="88"/>
                  <a:pt x="181" y="88"/>
                  <a:pt x="181" y="88"/>
                </a:cubicBezTo>
                <a:cubicBezTo>
                  <a:pt x="181" y="88"/>
                  <a:pt x="181" y="88"/>
                  <a:pt x="181" y="88"/>
                </a:cubicBezTo>
                <a:cubicBezTo>
                  <a:pt x="181" y="88"/>
                  <a:pt x="181" y="88"/>
                  <a:pt x="181" y="88"/>
                </a:cubicBezTo>
                <a:cubicBezTo>
                  <a:pt x="181" y="88"/>
                  <a:pt x="180" y="88"/>
                  <a:pt x="180" y="88"/>
                </a:cubicBezTo>
                <a:cubicBezTo>
                  <a:pt x="180" y="88"/>
                  <a:pt x="180" y="88"/>
                  <a:pt x="180" y="88"/>
                </a:cubicBezTo>
                <a:cubicBezTo>
                  <a:pt x="180" y="87"/>
                  <a:pt x="180" y="87"/>
                  <a:pt x="180" y="87"/>
                </a:cubicBezTo>
                <a:cubicBezTo>
                  <a:pt x="180" y="87"/>
                  <a:pt x="180" y="87"/>
                  <a:pt x="180" y="87"/>
                </a:cubicBezTo>
                <a:cubicBezTo>
                  <a:pt x="180" y="87"/>
                  <a:pt x="180" y="87"/>
                  <a:pt x="180" y="87"/>
                </a:cubicBezTo>
                <a:cubicBezTo>
                  <a:pt x="180" y="87"/>
                  <a:pt x="181" y="87"/>
                  <a:pt x="181" y="87"/>
                </a:cubicBezTo>
                <a:close/>
                <a:moveTo>
                  <a:pt x="177" y="88"/>
                </a:moveTo>
                <a:cubicBezTo>
                  <a:pt x="177" y="88"/>
                  <a:pt x="177" y="88"/>
                  <a:pt x="177" y="88"/>
                </a:cubicBezTo>
                <a:cubicBezTo>
                  <a:pt x="177" y="88"/>
                  <a:pt x="177" y="88"/>
                  <a:pt x="177" y="88"/>
                </a:cubicBezTo>
                <a:cubicBezTo>
                  <a:pt x="177" y="88"/>
                  <a:pt x="177" y="88"/>
                  <a:pt x="177" y="88"/>
                </a:cubicBezTo>
                <a:cubicBezTo>
                  <a:pt x="177" y="88"/>
                  <a:pt x="177" y="88"/>
                  <a:pt x="177" y="88"/>
                </a:cubicBezTo>
                <a:cubicBezTo>
                  <a:pt x="176" y="88"/>
                  <a:pt x="176" y="88"/>
                  <a:pt x="176" y="88"/>
                </a:cubicBezTo>
                <a:cubicBezTo>
                  <a:pt x="176" y="88"/>
                  <a:pt x="176" y="88"/>
                  <a:pt x="176" y="88"/>
                </a:cubicBezTo>
                <a:cubicBezTo>
                  <a:pt x="176" y="88"/>
                  <a:pt x="176" y="88"/>
                  <a:pt x="177" y="88"/>
                </a:cubicBezTo>
                <a:close/>
                <a:moveTo>
                  <a:pt x="173" y="88"/>
                </a:moveTo>
                <a:cubicBezTo>
                  <a:pt x="173" y="88"/>
                  <a:pt x="173" y="88"/>
                  <a:pt x="173" y="89"/>
                </a:cubicBezTo>
                <a:cubicBezTo>
                  <a:pt x="173" y="89"/>
                  <a:pt x="173" y="89"/>
                  <a:pt x="173" y="89"/>
                </a:cubicBezTo>
                <a:cubicBezTo>
                  <a:pt x="172" y="89"/>
                  <a:pt x="172" y="89"/>
                  <a:pt x="172" y="89"/>
                </a:cubicBezTo>
                <a:cubicBezTo>
                  <a:pt x="172" y="89"/>
                  <a:pt x="172" y="88"/>
                  <a:pt x="172" y="88"/>
                </a:cubicBezTo>
                <a:cubicBezTo>
                  <a:pt x="172" y="88"/>
                  <a:pt x="172" y="88"/>
                  <a:pt x="173" y="88"/>
                </a:cubicBezTo>
                <a:close/>
                <a:moveTo>
                  <a:pt x="167" y="101"/>
                </a:moveTo>
                <a:cubicBezTo>
                  <a:pt x="167" y="99"/>
                  <a:pt x="168" y="96"/>
                  <a:pt x="168" y="94"/>
                </a:cubicBezTo>
                <a:cubicBezTo>
                  <a:pt x="169" y="96"/>
                  <a:pt x="169" y="99"/>
                  <a:pt x="170" y="101"/>
                </a:cubicBezTo>
                <a:cubicBezTo>
                  <a:pt x="170" y="105"/>
                  <a:pt x="171" y="110"/>
                  <a:pt x="169" y="113"/>
                </a:cubicBezTo>
                <a:cubicBezTo>
                  <a:pt x="167" y="116"/>
                  <a:pt x="166" y="110"/>
                  <a:pt x="166" y="109"/>
                </a:cubicBezTo>
                <a:cubicBezTo>
                  <a:pt x="166" y="107"/>
                  <a:pt x="166" y="104"/>
                  <a:pt x="167" y="101"/>
                </a:cubicBezTo>
                <a:close/>
                <a:moveTo>
                  <a:pt x="172" y="93"/>
                </a:moveTo>
                <a:cubicBezTo>
                  <a:pt x="176" y="95"/>
                  <a:pt x="179" y="98"/>
                  <a:pt x="182" y="101"/>
                </a:cubicBezTo>
                <a:cubicBezTo>
                  <a:pt x="184" y="103"/>
                  <a:pt x="186" y="105"/>
                  <a:pt x="187" y="108"/>
                </a:cubicBezTo>
                <a:cubicBezTo>
                  <a:pt x="187" y="110"/>
                  <a:pt x="185" y="113"/>
                  <a:pt x="183" y="113"/>
                </a:cubicBezTo>
                <a:cubicBezTo>
                  <a:pt x="179" y="114"/>
                  <a:pt x="176" y="105"/>
                  <a:pt x="175" y="103"/>
                </a:cubicBezTo>
                <a:cubicBezTo>
                  <a:pt x="174" y="100"/>
                  <a:pt x="173" y="97"/>
                  <a:pt x="172" y="93"/>
                </a:cubicBezTo>
                <a:close/>
                <a:moveTo>
                  <a:pt x="168" y="86"/>
                </a:moveTo>
                <a:cubicBezTo>
                  <a:pt x="169" y="85"/>
                  <a:pt x="170" y="85"/>
                  <a:pt x="171" y="85"/>
                </a:cubicBezTo>
                <a:cubicBezTo>
                  <a:pt x="172" y="85"/>
                  <a:pt x="172" y="85"/>
                  <a:pt x="172" y="85"/>
                </a:cubicBezTo>
                <a:cubicBezTo>
                  <a:pt x="171" y="85"/>
                  <a:pt x="170" y="85"/>
                  <a:pt x="168" y="86"/>
                </a:cubicBezTo>
                <a:close/>
                <a:moveTo>
                  <a:pt x="165" y="90"/>
                </a:moveTo>
                <a:cubicBezTo>
                  <a:pt x="165" y="90"/>
                  <a:pt x="165" y="90"/>
                  <a:pt x="165" y="90"/>
                </a:cubicBezTo>
                <a:cubicBezTo>
                  <a:pt x="164" y="90"/>
                  <a:pt x="162" y="91"/>
                  <a:pt x="160" y="91"/>
                </a:cubicBezTo>
                <a:cubicBezTo>
                  <a:pt x="162" y="91"/>
                  <a:pt x="164" y="90"/>
                  <a:pt x="165" y="90"/>
                </a:cubicBezTo>
                <a:close/>
                <a:moveTo>
                  <a:pt x="135" y="164"/>
                </a:moveTo>
                <a:cubicBezTo>
                  <a:pt x="135" y="165"/>
                  <a:pt x="135" y="165"/>
                  <a:pt x="135" y="165"/>
                </a:cubicBezTo>
                <a:cubicBezTo>
                  <a:pt x="135" y="165"/>
                  <a:pt x="135" y="165"/>
                  <a:pt x="135" y="165"/>
                </a:cubicBezTo>
                <a:cubicBezTo>
                  <a:pt x="134" y="165"/>
                  <a:pt x="134" y="166"/>
                  <a:pt x="133" y="166"/>
                </a:cubicBezTo>
                <a:cubicBezTo>
                  <a:pt x="133" y="166"/>
                  <a:pt x="133" y="165"/>
                  <a:pt x="134" y="165"/>
                </a:cubicBezTo>
                <a:cubicBezTo>
                  <a:pt x="134" y="164"/>
                  <a:pt x="134" y="164"/>
                  <a:pt x="135" y="164"/>
                </a:cubicBezTo>
                <a:close/>
                <a:moveTo>
                  <a:pt x="263" y="215"/>
                </a:moveTo>
                <a:cubicBezTo>
                  <a:pt x="263" y="215"/>
                  <a:pt x="262" y="215"/>
                  <a:pt x="262" y="215"/>
                </a:cubicBezTo>
                <a:cubicBezTo>
                  <a:pt x="252" y="221"/>
                  <a:pt x="241" y="225"/>
                  <a:pt x="230" y="230"/>
                </a:cubicBezTo>
                <a:cubicBezTo>
                  <a:pt x="225" y="232"/>
                  <a:pt x="219" y="234"/>
                  <a:pt x="214" y="237"/>
                </a:cubicBezTo>
                <a:cubicBezTo>
                  <a:pt x="211" y="238"/>
                  <a:pt x="209" y="240"/>
                  <a:pt x="206" y="241"/>
                </a:cubicBezTo>
                <a:cubicBezTo>
                  <a:pt x="205" y="242"/>
                  <a:pt x="203" y="242"/>
                  <a:pt x="202" y="243"/>
                </a:cubicBezTo>
                <a:cubicBezTo>
                  <a:pt x="203" y="242"/>
                  <a:pt x="204" y="242"/>
                  <a:pt x="205" y="241"/>
                </a:cubicBezTo>
                <a:cubicBezTo>
                  <a:pt x="210" y="239"/>
                  <a:pt x="214" y="236"/>
                  <a:pt x="219" y="234"/>
                </a:cubicBezTo>
                <a:cubicBezTo>
                  <a:pt x="224" y="231"/>
                  <a:pt x="230" y="229"/>
                  <a:pt x="235" y="226"/>
                </a:cubicBezTo>
                <a:cubicBezTo>
                  <a:pt x="244" y="222"/>
                  <a:pt x="254" y="218"/>
                  <a:pt x="262" y="212"/>
                </a:cubicBezTo>
                <a:cubicBezTo>
                  <a:pt x="262" y="213"/>
                  <a:pt x="263" y="214"/>
                  <a:pt x="263" y="215"/>
                </a:cubicBezTo>
                <a:close/>
                <a:moveTo>
                  <a:pt x="263" y="221"/>
                </a:moveTo>
                <a:cubicBezTo>
                  <a:pt x="263" y="221"/>
                  <a:pt x="263" y="221"/>
                  <a:pt x="263" y="221"/>
                </a:cubicBezTo>
                <a:cubicBezTo>
                  <a:pt x="252" y="225"/>
                  <a:pt x="242" y="229"/>
                  <a:pt x="231" y="232"/>
                </a:cubicBezTo>
                <a:cubicBezTo>
                  <a:pt x="221" y="236"/>
                  <a:pt x="211" y="241"/>
                  <a:pt x="201" y="245"/>
                </a:cubicBezTo>
                <a:cubicBezTo>
                  <a:pt x="201" y="245"/>
                  <a:pt x="201" y="244"/>
                  <a:pt x="201" y="244"/>
                </a:cubicBezTo>
                <a:cubicBezTo>
                  <a:pt x="206" y="242"/>
                  <a:pt x="210" y="240"/>
                  <a:pt x="214" y="238"/>
                </a:cubicBezTo>
                <a:cubicBezTo>
                  <a:pt x="219" y="235"/>
                  <a:pt x="225" y="233"/>
                  <a:pt x="230" y="231"/>
                </a:cubicBezTo>
                <a:cubicBezTo>
                  <a:pt x="241" y="226"/>
                  <a:pt x="252" y="222"/>
                  <a:pt x="263" y="216"/>
                </a:cubicBezTo>
                <a:cubicBezTo>
                  <a:pt x="263" y="216"/>
                  <a:pt x="263" y="216"/>
                  <a:pt x="263" y="216"/>
                </a:cubicBezTo>
                <a:cubicBezTo>
                  <a:pt x="263" y="218"/>
                  <a:pt x="263" y="219"/>
                  <a:pt x="263" y="221"/>
                </a:cubicBezTo>
                <a:close/>
                <a:moveTo>
                  <a:pt x="264" y="231"/>
                </a:moveTo>
                <a:cubicBezTo>
                  <a:pt x="264" y="231"/>
                  <a:pt x="264" y="231"/>
                  <a:pt x="264" y="231"/>
                </a:cubicBezTo>
                <a:cubicBezTo>
                  <a:pt x="253" y="235"/>
                  <a:pt x="241" y="240"/>
                  <a:pt x="230" y="243"/>
                </a:cubicBezTo>
                <a:cubicBezTo>
                  <a:pt x="225" y="245"/>
                  <a:pt x="220" y="246"/>
                  <a:pt x="215" y="248"/>
                </a:cubicBezTo>
                <a:cubicBezTo>
                  <a:pt x="213" y="249"/>
                  <a:pt x="210" y="250"/>
                  <a:pt x="208" y="251"/>
                </a:cubicBezTo>
                <a:cubicBezTo>
                  <a:pt x="208" y="251"/>
                  <a:pt x="209" y="251"/>
                  <a:pt x="209" y="251"/>
                </a:cubicBezTo>
                <a:cubicBezTo>
                  <a:pt x="212" y="249"/>
                  <a:pt x="214" y="248"/>
                  <a:pt x="217" y="247"/>
                </a:cubicBezTo>
                <a:cubicBezTo>
                  <a:pt x="222" y="244"/>
                  <a:pt x="228" y="242"/>
                  <a:pt x="233" y="239"/>
                </a:cubicBezTo>
                <a:cubicBezTo>
                  <a:pt x="243" y="235"/>
                  <a:pt x="254" y="231"/>
                  <a:pt x="264" y="226"/>
                </a:cubicBezTo>
                <a:cubicBezTo>
                  <a:pt x="264" y="228"/>
                  <a:pt x="264" y="229"/>
                  <a:pt x="264" y="231"/>
                </a:cubicBezTo>
                <a:close/>
                <a:moveTo>
                  <a:pt x="264" y="248"/>
                </a:moveTo>
                <a:cubicBezTo>
                  <a:pt x="264" y="249"/>
                  <a:pt x="264" y="250"/>
                  <a:pt x="264" y="251"/>
                </a:cubicBezTo>
                <a:cubicBezTo>
                  <a:pt x="254" y="255"/>
                  <a:pt x="243" y="259"/>
                  <a:pt x="233" y="263"/>
                </a:cubicBezTo>
                <a:cubicBezTo>
                  <a:pt x="230" y="264"/>
                  <a:pt x="226" y="265"/>
                  <a:pt x="223" y="266"/>
                </a:cubicBezTo>
                <a:cubicBezTo>
                  <a:pt x="216" y="268"/>
                  <a:pt x="210" y="271"/>
                  <a:pt x="203" y="274"/>
                </a:cubicBezTo>
                <a:cubicBezTo>
                  <a:pt x="202" y="274"/>
                  <a:pt x="201" y="274"/>
                  <a:pt x="200" y="275"/>
                </a:cubicBezTo>
                <a:cubicBezTo>
                  <a:pt x="201" y="274"/>
                  <a:pt x="203" y="273"/>
                  <a:pt x="205" y="273"/>
                </a:cubicBezTo>
                <a:cubicBezTo>
                  <a:pt x="208" y="272"/>
                  <a:pt x="210" y="270"/>
                  <a:pt x="213" y="268"/>
                </a:cubicBezTo>
                <a:cubicBezTo>
                  <a:pt x="223" y="263"/>
                  <a:pt x="235" y="260"/>
                  <a:pt x="245" y="256"/>
                </a:cubicBezTo>
                <a:cubicBezTo>
                  <a:pt x="252" y="254"/>
                  <a:pt x="258" y="252"/>
                  <a:pt x="264" y="248"/>
                </a:cubicBezTo>
                <a:close/>
                <a:moveTo>
                  <a:pt x="260" y="250"/>
                </a:moveTo>
                <a:cubicBezTo>
                  <a:pt x="260" y="250"/>
                  <a:pt x="260" y="250"/>
                  <a:pt x="260" y="250"/>
                </a:cubicBezTo>
                <a:cubicBezTo>
                  <a:pt x="260" y="250"/>
                  <a:pt x="260" y="250"/>
                  <a:pt x="260" y="250"/>
                </a:cubicBezTo>
                <a:close/>
                <a:moveTo>
                  <a:pt x="261" y="249"/>
                </a:moveTo>
                <a:cubicBezTo>
                  <a:pt x="261" y="249"/>
                  <a:pt x="261" y="249"/>
                  <a:pt x="262" y="249"/>
                </a:cubicBezTo>
                <a:cubicBezTo>
                  <a:pt x="261" y="249"/>
                  <a:pt x="261" y="249"/>
                  <a:pt x="261" y="249"/>
                </a:cubicBezTo>
                <a:close/>
                <a:moveTo>
                  <a:pt x="264" y="254"/>
                </a:moveTo>
                <a:cubicBezTo>
                  <a:pt x="250" y="261"/>
                  <a:pt x="236" y="266"/>
                  <a:pt x="221" y="271"/>
                </a:cubicBezTo>
                <a:cubicBezTo>
                  <a:pt x="215" y="273"/>
                  <a:pt x="208" y="275"/>
                  <a:pt x="201" y="277"/>
                </a:cubicBezTo>
                <a:cubicBezTo>
                  <a:pt x="197" y="278"/>
                  <a:pt x="200" y="277"/>
                  <a:pt x="201" y="277"/>
                </a:cubicBezTo>
                <a:cubicBezTo>
                  <a:pt x="203" y="276"/>
                  <a:pt x="204" y="275"/>
                  <a:pt x="206" y="275"/>
                </a:cubicBezTo>
                <a:cubicBezTo>
                  <a:pt x="209" y="274"/>
                  <a:pt x="212" y="272"/>
                  <a:pt x="215" y="271"/>
                </a:cubicBezTo>
                <a:cubicBezTo>
                  <a:pt x="221" y="268"/>
                  <a:pt x="228" y="266"/>
                  <a:pt x="234" y="263"/>
                </a:cubicBezTo>
                <a:cubicBezTo>
                  <a:pt x="244" y="260"/>
                  <a:pt x="253" y="257"/>
                  <a:pt x="262" y="253"/>
                </a:cubicBezTo>
                <a:cubicBezTo>
                  <a:pt x="263" y="253"/>
                  <a:pt x="263" y="253"/>
                  <a:pt x="263" y="252"/>
                </a:cubicBezTo>
                <a:cubicBezTo>
                  <a:pt x="263" y="252"/>
                  <a:pt x="264" y="252"/>
                  <a:pt x="264" y="252"/>
                </a:cubicBezTo>
                <a:cubicBezTo>
                  <a:pt x="264" y="253"/>
                  <a:pt x="264" y="253"/>
                  <a:pt x="264" y="254"/>
                </a:cubicBezTo>
                <a:close/>
                <a:moveTo>
                  <a:pt x="231" y="270"/>
                </a:moveTo>
                <a:cubicBezTo>
                  <a:pt x="241" y="267"/>
                  <a:pt x="251" y="264"/>
                  <a:pt x="260" y="259"/>
                </a:cubicBezTo>
                <a:cubicBezTo>
                  <a:pt x="261" y="259"/>
                  <a:pt x="262" y="259"/>
                  <a:pt x="262" y="258"/>
                </a:cubicBezTo>
                <a:cubicBezTo>
                  <a:pt x="262" y="258"/>
                  <a:pt x="263" y="258"/>
                  <a:pt x="263" y="258"/>
                </a:cubicBezTo>
                <a:cubicBezTo>
                  <a:pt x="263" y="259"/>
                  <a:pt x="263" y="260"/>
                  <a:pt x="262" y="262"/>
                </a:cubicBezTo>
                <a:cubicBezTo>
                  <a:pt x="258" y="264"/>
                  <a:pt x="253" y="266"/>
                  <a:pt x="248" y="268"/>
                </a:cubicBezTo>
                <a:cubicBezTo>
                  <a:pt x="242" y="270"/>
                  <a:pt x="237" y="273"/>
                  <a:pt x="230" y="274"/>
                </a:cubicBezTo>
                <a:cubicBezTo>
                  <a:pt x="225" y="276"/>
                  <a:pt x="219" y="277"/>
                  <a:pt x="213" y="279"/>
                </a:cubicBezTo>
                <a:cubicBezTo>
                  <a:pt x="211" y="280"/>
                  <a:pt x="208" y="281"/>
                  <a:pt x="206" y="282"/>
                </a:cubicBezTo>
                <a:cubicBezTo>
                  <a:pt x="204" y="283"/>
                  <a:pt x="200" y="283"/>
                  <a:pt x="198" y="284"/>
                </a:cubicBezTo>
                <a:cubicBezTo>
                  <a:pt x="201" y="282"/>
                  <a:pt x="204" y="281"/>
                  <a:pt x="207" y="279"/>
                </a:cubicBezTo>
                <a:cubicBezTo>
                  <a:pt x="215" y="276"/>
                  <a:pt x="223" y="273"/>
                  <a:pt x="231" y="270"/>
                </a:cubicBezTo>
                <a:close/>
                <a:moveTo>
                  <a:pt x="197" y="284"/>
                </a:moveTo>
                <a:cubicBezTo>
                  <a:pt x="197" y="284"/>
                  <a:pt x="197" y="283"/>
                  <a:pt x="198" y="283"/>
                </a:cubicBezTo>
                <a:cubicBezTo>
                  <a:pt x="199" y="282"/>
                  <a:pt x="200" y="282"/>
                  <a:pt x="202" y="281"/>
                </a:cubicBezTo>
                <a:cubicBezTo>
                  <a:pt x="200" y="282"/>
                  <a:pt x="199" y="283"/>
                  <a:pt x="197" y="284"/>
                </a:cubicBezTo>
                <a:close/>
                <a:moveTo>
                  <a:pt x="194" y="308"/>
                </a:moveTo>
                <a:cubicBezTo>
                  <a:pt x="194" y="308"/>
                  <a:pt x="194" y="308"/>
                  <a:pt x="194" y="308"/>
                </a:cubicBezTo>
                <a:cubicBezTo>
                  <a:pt x="198" y="308"/>
                  <a:pt x="202" y="306"/>
                  <a:pt x="206" y="305"/>
                </a:cubicBezTo>
                <a:cubicBezTo>
                  <a:pt x="211" y="303"/>
                  <a:pt x="217" y="301"/>
                  <a:pt x="223" y="300"/>
                </a:cubicBezTo>
                <a:cubicBezTo>
                  <a:pt x="228" y="298"/>
                  <a:pt x="234" y="296"/>
                  <a:pt x="239" y="294"/>
                </a:cubicBezTo>
                <a:cubicBezTo>
                  <a:pt x="241" y="293"/>
                  <a:pt x="244" y="292"/>
                  <a:pt x="246" y="290"/>
                </a:cubicBezTo>
                <a:cubicBezTo>
                  <a:pt x="248" y="290"/>
                  <a:pt x="250" y="289"/>
                  <a:pt x="251" y="288"/>
                </a:cubicBezTo>
                <a:cubicBezTo>
                  <a:pt x="252" y="288"/>
                  <a:pt x="252" y="287"/>
                  <a:pt x="253" y="287"/>
                </a:cubicBezTo>
                <a:cubicBezTo>
                  <a:pt x="252" y="288"/>
                  <a:pt x="252" y="289"/>
                  <a:pt x="252" y="289"/>
                </a:cubicBezTo>
                <a:cubicBezTo>
                  <a:pt x="250" y="293"/>
                  <a:pt x="244" y="293"/>
                  <a:pt x="240" y="294"/>
                </a:cubicBezTo>
                <a:cubicBezTo>
                  <a:pt x="234" y="296"/>
                  <a:pt x="227" y="298"/>
                  <a:pt x="221" y="301"/>
                </a:cubicBezTo>
                <a:cubicBezTo>
                  <a:pt x="215" y="303"/>
                  <a:pt x="209" y="305"/>
                  <a:pt x="202" y="307"/>
                </a:cubicBezTo>
                <a:cubicBezTo>
                  <a:pt x="199" y="308"/>
                  <a:pt x="196" y="308"/>
                  <a:pt x="194" y="310"/>
                </a:cubicBezTo>
                <a:cubicBezTo>
                  <a:pt x="194" y="309"/>
                  <a:pt x="194" y="309"/>
                  <a:pt x="194" y="308"/>
                </a:cubicBezTo>
                <a:close/>
                <a:moveTo>
                  <a:pt x="208" y="302"/>
                </a:moveTo>
                <a:cubicBezTo>
                  <a:pt x="214" y="300"/>
                  <a:pt x="219" y="298"/>
                  <a:pt x="225" y="297"/>
                </a:cubicBezTo>
                <a:cubicBezTo>
                  <a:pt x="230" y="295"/>
                  <a:pt x="235" y="294"/>
                  <a:pt x="240" y="292"/>
                </a:cubicBezTo>
                <a:cubicBezTo>
                  <a:pt x="241" y="292"/>
                  <a:pt x="242" y="292"/>
                  <a:pt x="242" y="292"/>
                </a:cubicBezTo>
                <a:cubicBezTo>
                  <a:pt x="237" y="294"/>
                  <a:pt x="232" y="296"/>
                  <a:pt x="226" y="298"/>
                </a:cubicBezTo>
                <a:cubicBezTo>
                  <a:pt x="221" y="300"/>
                  <a:pt x="215" y="301"/>
                  <a:pt x="210" y="303"/>
                </a:cubicBezTo>
                <a:cubicBezTo>
                  <a:pt x="206" y="304"/>
                  <a:pt x="202" y="306"/>
                  <a:pt x="198" y="307"/>
                </a:cubicBezTo>
                <a:cubicBezTo>
                  <a:pt x="193" y="308"/>
                  <a:pt x="198" y="306"/>
                  <a:pt x="199" y="305"/>
                </a:cubicBezTo>
                <a:cubicBezTo>
                  <a:pt x="202" y="304"/>
                  <a:pt x="205" y="303"/>
                  <a:pt x="208" y="302"/>
                </a:cubicBezTo>
                <a:close/>
                <a:moveTo>
                  <a:pt x="239" y="292"/>
                </a:moveTo>
                <a:cubicBezTo>
                  <a:pt x="233" y="294"/>
                  <a:pt x="228" y="295"/>
                  <a:pt x="223" y="296"/>
                </a:cubicBezTo>
                <a:cubicBezTo>
                  <a:pt x="219" y="297"/>
                  <a:pt x="216" y="298"/>
                  <a:pt x="212" y="300"/>
                </a:cubicBezTo>
                <a:cubicBezTo>
                  <a:pt x="215" y="299"/>
                  <a:pt x="217" y="298"/>
                  <a:pt x="220" y="297"/>
                </a:cubicBezTo>
                <a:cubicBezTo>
                  <a:pt x="229" y="294"/>
                  <a:pt x="238" y="292"/>
                  <a:pt x="247" y="289"/>
                </a:cubicBezTo>
                <a:cubicBezTo>
                  <a:pt x="244" y="290"/>
                  <a:pt x="242" y="291"/>
                  <a:pt x="239" y="292"/>
                </a:cubicBezTo>
                <a:close/>
                <a:moveTo>
                  <a:pt x="194" y="307"/>
                </a:moveTo>
                <a:cubicBezTo>
                  <a:pt x="195" y="306"/>
                  <a:pt x="195" y="306"/>
                  <a:pt x="195" y="305"/>
                </a:cubicBezTo>
                <a:cubicBezTo>
                  <a:pt x="197" y="305"/>
                  <a:pt x="199" y="304"/>
                  <a:pt x="201" y="304"/>
                </a:cubicBezTo>
                <a:cubicBezTo>
                  <a:pt x="199" y="305"/>
                  <a:pt x="197" y="306"/>
                  <a:pt x="194" y="307"/>
                </a:cubicBezTo>
                <a:close/>
                <a:moveTo>
                  <a:pt x="195" y="302"/>
                </a:moveTo>
                <a:cubicBezTo>
                  <a:pt x="200" y="300"/>
                  <a:pt x="205" y="298"/>
                  <a:pt x="211" y="296"/>
                </a:cubicBezTo>
                <a:cubicBezTo>
                  <a:pt x="216" y="295"/>
                  <a:pt x="222" y="293"/>
                  <a:pt x="228" y="292"/>
                </a:cubicBezTo>
                <a:cubicBezTo>
                  <a:pt x="229" y="291"/>
                  <a:pt x="230" y="291"/>
                  <a:pt x="231" y="291"/>
                </a:cubicBezTo>
                <a:cubicBezTo>
                  <a:pt x="219" y="295"/>
                  <a:pt x="207" y="299"/>
                  <a:pt x="195" y="304"/>
                </a:cubicBezTo>
                <a:cubicBezTo>
                  <a:pt x="195" y="303"/>
                  <a:pt x="195" y="302"/>
                  <a:pt x="195" y="302"/>
                </a:cubicBezTo>
                <a:close/>
                <a:moveTo>
                  <a:pt x="196" y="297"/>
                </a:moveTo>
                <a:cubicBezTo>
                  <a:pt x="201" y="296"/>
                  <a:pt x="205" y="294"/>
                  <a:pt x="210" y="292"/>
                </a:cubicBezTo>
                <a:cubicBezTo>
                  <a:pt x="216" y="290"/>
                  <a:pt x="221" y="288"/>
                  <a:pt x="227" y="286"/>
                </a:cubicBezTo>
                <a:cubicBezTo>
                  <a:pt x="233" y="284"/>
                  <a:pt x="239" y="282"/>
                  <a:pt x="244" y="280"/>
                </a:cubicBezTo>
                <a:cubicBezTo>
                  <a:pt x="247" y="279"/>
                  <a:pt x="250" y="278"/>
                  <a:pt x="253" y="277"/>
                </a:cubicBezTo>
                <a:cubicBezTo>
                  <a:pt x="254" y="277"/>
                  <a:pt x="255" y="276"/>
                  <a:pt x="256" y="276"/>
                </a:cubicBezTo>
                <a:cubicBezTo>
                  <a:pt x="257" y="276"/>
                  <a:pt x="257" y="275"/>
                  <a:pt x="257" y="275"/>
                </a:cubicBezTo>
                <a:cubicBezTo>
                  <a:pt x="257" y="275"/>
                  <a:pt x="257" y="275"/>
                  <a:pt x="257" y="275"/>
                </a:cubicBezTo>
                <a:cubicBezTo>
                  <a:pt x="253" y="278"/>
                  <a:pt x="248" y="280"/>
                  <a:pt x="244" y="282"/>
                </a:cubicBezTo>
                <a:cubicBezTo>
                  <a:pt x="238" y="285"/>
                  <a:pt x="231" y="287"/>
                  <a:pt x="225" y="289"/>
                </a:cubicBezTo>
                <a:cubicBezTo>
                  <a:pt x="215" y="293"/>
                  <a:pt x="205" y="296"/>
                  <a:pt x="195" y="300"/>
                </a:cubicBezTo>
                <a:cubicBezTo>
                  <a:pt x="196" y="299"/>
                  <a:pt x="196" y="298"/>
                  <a:pt x="196" y="297"/>
                </a:cubicBezTo>
                <a:close/>
                <a:moveTo>
                  <a:pt x="196" y="293"/>
                </a:moveTo>
                <a:cubicBezTo>
                  <a:pt x="201" y="292"/>
                  <a:pt x="205" y="290"/>
                  <a:pt x="209" y="288"/>
                </a:cubicBezTo>
                <a:cubicBezTo>
                  <a:pt x="215" y="286"/>
                  <a:pt x="222" y="284"/>
                  <a:pt x="228" y="282"/>
                </a:cubicBezTo>
                <a:cubicBezTo>
                  <a:pt x="234" y="280"/>
                  <a:pt x="240" y="278"/>
                  <a:pt x="245" y="276"/>
                </a:cubicBezTo>
                <a:cubicBezTo>
                  <a:pt x="249" y="274"/>
                  <a:pt x="254" y="273"/>
                  <a:pt x="258" y="271"/>
                </a:cubicBezTo>
                <a:cubicBezTo>
                  <a:pt x="254" y="273"/>
                  <a:pt x="250" y="274"/>
                  <a:pt x="246" y="276"/>
                </a:cubicBezTo>
                <a:cubicBezTo>
                  <a:pt x="240" y="279"/>
                  <a:pt x="233" y="281"/>
                  <a:pt x="227" y="283"/>
                </a:cubicBezTo>
                <a:cubicBezTo>
                  <a:pt x="217" y="287"/>
                  <a:pt x="206" y="291"/>
                  <a:pt x="196" y="296"/>
                </a:cubicBezTo>
                <a:cubicBezTo>
                  <a:pt x="196" y="295"/>
                  <a:pt x="196" y="294"/>
                  <a:pt x="196" y="293"/>
                </a:cubicBezTo>
                <a:close/>
                <a:moveTo>
                  <a:pt x="197" y="289"/>
                </a:moveTo>
                <a:cubicBezTo>
                  <a:pt x="202" y="286"/>
                  <a:pt x="207" y="285"/>
                  <a:pt x="212" y="283"/>
                </a:cubicBezTo>
                <a:cubicBezTo>
                  <a:pt x="218" y="281"/>
                  <a:pt x="225" y="279"/>
                  <a:pt x="231" y="276"/>
                </a:cubicBezTo>
                <a:cubicBezTo>
                  <a:pt x="237" y="274"/>
                  <a:pt x="242" y="272"/>
                  <a:pt x="248" y="270"/>
                </a:cubicBezTo>
                <a:cubicBezTo>
                  <a:pt x="251" y="269"/>
                  <a:pt x="253" y="268"/>
                  <a:pt x="256" y="267"/>
                </a:cubicBezTo>
                <a:cubicBezTo>
                  <a:pt x="257" y="266"/>
                  <a:pt x="258" y="266"/>
                  <a:pt x="259" y="265"/>
                </a:cubicBezTo>
                <a:cubicBezTo>
                  <a:pt x="263" y="263"/>
                  <a:pt x="259" y="266"/>
                  <a:pt x="258" y="266"/>
                </a:cubicBezTo>
                <a:cubicBezTo>
                  <a:pt x="255" y="268"/>
                  <a:pt x="251" y="270"/>
                  <a:pt x="247" y="271"/>
                </a:cubicBezTo>
                <a:cubicBezTo>
                  <a:pt x="241" y="274"/>
                  <a:pt x="234" y="276"/>
                  <a:pt x="228" y="279"/>
                </a:cubicBezTo>
                <a:cubicBezTo>
                  <a:pt x="222" y="281"/>
                  <a:pt x="216" y="283"/>
                  <a:pt x="211" y="285"/>
                </a:cubicBezTo>
                <a:cubicBezTo>
                  <a:pt x="206" y="287"/>
                  <a:pt x="201" y="289"/>
                  <a:pt x="197" y="291"/>
                </a:cubicBezTo>
                <a:cubicBezTo>
                  <a:pt x="197" y="290"/>
                  <a:pt x="197" y="290"/>
                  <a:pt x="197" y="289"/>
                </a:cubicBezTo>
                <a:close/>
                <a:moveTo>
                  <a:pt x="211" y="161"/>
                </a:moveTo>
                <a:cubicBezTo>
                  <a:pt x="209" y="162"/>
                  <a:pt x="208" y="162"/>
                  <a:pt x="207" y="162"/>
                </a:cubicBezTo>
                <a:cubicBezTo>
                  <a:pt x="207" y="162"/>
                  <a:pt x="207" y="162"/>
                  <a:pt x="207" y="161"/>
                </a:cubicBezTo>
                <a:cubicBezTo>
                  <a:pt x="208" y="161"/>
                  <a:pt x="209" y="161"/>
                  <a:pt x="211" y="161"/>
                </a:cubicBezTo>
                <a:close/>
                <a:moveTo>
                  <a:pt x="201" y="246"/>
                </a:moveTo>
                <a:cubicBezTo>
                  <a:pt x="212" y="241"/>
                  <a:pt x="223" y="236"/>
                  <a:pt x="235" y="232"/>
                </a:cubicBezTo>
                <a:cubicBezTo>
                  <a:pt x="240" y="230"/>
                  <a:pt x="246" y="228"/>
                  <a:pt x="251" y="226"/>
                </a:cubicBezTo>
                <a:cubicBezTo>
                  <a:pt x="253" y="225"/>
                  <a:pt x="255" y="224"/>
                  <a:pt x="257" y="224"/>
                </a:cubicBezTo>
                <a:cubicBezTo>
                  <a:pt x="257" y="224"/>
                  <a:pt x="257" y="224"/>
                  <a:pt x="257" y="224"/>
                </a:cubicBezTo>
                <a:cubicBezTo>
                  <a:pt x="246" y="229"/>
                  <a:pt x="235" y="233"/>
                  <a:pt x="224" y="238"/>
                </a:cubicBezTo>
                <a:cubicBezTo>
                  <a:pt x="219" y="240"/>
                  <a:pt x="214" y="242"/>
                  <a:pt x="209" y="245"/>
                </a:cubicBezTo>
                <a:cubicBezTo>
                  <a:pt x="206" y="246"/>
                  <a:pt x="204" y="247"/>
                  <a:pt x="201" y="249"/>
                </a:cubicBezTo>
                <a:cubicBezTo>
                  <a:pt x="201" y="248"/>
                  <a:pt x="201" y="247"/>
                  <a:pt x="201" y="246"/>
                </a:cubicBezTo>
                <a:close/>
                <a:moveTo>
                  <a:pt x="202" y="240"/>
                </a:moveTo>
                <a:cubicBezTo>
                  <a:pt x="205" y="239"/>
                  <a:pt x="209" y="236"/>
                  <a:pt x="213" y="234"/>
                </a:cubicBezTo>
                <a:cubicBezTo>
                  <a:pt x="218" y="232"/>
                  <a:pt x="223" y="230"/>
                  <a:pt x="228" y="227"/>
                </a:cubicBezTo>
                <a:cubicBezTo>
                  <a:pt x="234" y="225"/>
                  <a:pt x="239" y="223"/>
                  <a:pt x="244" y="220"/>
                </a:cubicBezTo>
                <a:cubicBezTo>
                  <a:pt x="247" y="219"/>
                  <a:pt x="249" y="218"/>
                  <a:pt x="252" y="216"/>
                </a:cubicBezTo>
                <a:cubicBezTo>
                  <a:pt x="253" y="216"/>
                  <a:pt x="255" y="215"/>
                  <a:pt x="256" y="214"/>
                </a:cubicBezTo>
                <a:cubicBezTo>
                  <a:pt x="257" y="214"/>
                  <a:pt x="263" y="210"/>
                  <a:pt x="260" y="213"/>
                </a:cubicBezTo>
                <a:cubicBezTo>
                  <a:pt x="250" y="220"/>
                  <a:pt x="238" y="224"/>
                  <a:pt x="228" y="229"/>
                </a:cubicBezTo>
                <a:cubicBezTo>
                  <a:pt x="219" y="233"/>
                  <a:pt x="209" y="237"/>
                  <a:pt x="201" y="242"/>
                </a:cubicBezTo>
                <a:cubicBezTo>
                  <a:pt x="202" y="242"/>
                  <a:pt x="202" y="241"/>
                  <a:pt x="202" y="240"/>
                </a:cubicBezTo>
                <a:close/>
                <a:moveTo>
                  <a:pt x="208" y="236"/>
                </a:moveTo>
                <a:cubicBezTo>
                  <a:pt x="207" y="236"/>
                  <a:pt x="200" y="241"/>
                  <a:pt x="204" y="238"/>
                </a:cubicBezTo>
                <a:cubicBezTo>
                  <a:pt x="206" y="237"/>
                  <a:pt x="208" y="236"/>
                  <a:pt x="210" y="235"/>
                </a:cubicBezTo>
                <a:cubicBezTo>
                  <a:pt x="209" y="235"/>
                  <a:pt x="209" y="236"/>
                  <a:pt x="208" y="236"/>
                </a:cubicBezTo>
                <a:close/>
                <a:moveTo>
                  <a:pt x="213" y="233"/>
                </a:moveTo>
                <a:cubicBezTo>
                  <a:pt x="209" y="234"/>
                  <a:pt x="205" y="236"/>
                  <a:pt x="202" y="239"/>
                </a:cubicBezTo>
                <a:cubicBezTo>
                  <a:pt x="202" y="238"/>
                  <a:pt x="202" y="238"/>
                  <a:pt x="202" y="237"/>
                </a:cubicBezTo>
                <a:cubicBezTo>
                  <a:pt x="202" y="237"/>
                  <a:pt x="202" y="236"/>
                  <a:pt x="202" y="236"/>
                </a:cubicBezTo>
                <a:cubicBezTo>
                  <a:pt x="211" y="231"/>
                  <a:pt x="220" y="226"/>
                  <a:pt x="230" y="221"/>
                </a:cubicBezTo>
                <a:cubicBezTo>
                  <a:pt x="235" y="219"/>
                  <a:pt x="241" y="216"/>
                  <a:pt x="247" y="214"/>
                </a:cubicBezTo>
                <a:cubicBezTo>
                  <a:pt x="250" y="212"/>
                  <a:pt x="252" y="211"/>
                  <a:pt x="255" y="210"/>
                </a:cubicBezTo>
                <a:cubicBezTo>
                  <a:pt x="256" y="209"/>
                  <a:pt x="257" y="208"/>
                  <a:pt x="259" y="207"/>
                </a:cubicBezTo>
                <a:cubicBezTo>
                  <a:pt x="259" y="207"/>
                  <a:pt x="259" y="207"/>
                  <a:pt x="259" y="207"/>
                </a:cubicBezTo>
                <a:cubicBezTo>
                  <a:pt x="259" y="207"/>
                  <a:pt x="259" y="207"/>
                  <a:pt x="259" y="207"/>
                </a:cubicBezTo>
                <a:cubicBezTo>
                  <a:pt x="255" y="210"/>
                  <a:pt x="250" y="212"/>
                  <a:pt x="246" y="215"/>
                </a:cubicBezTo>
                <a:cubicBezTo>
                  <a:pt x="240" y="218"/>
                  <a:pt x="235" y="221"/>
                  <a:pt x="229" y="224"/>
                </a:cubicBezTo>
                <a:cubicBezTo>
                  <a:pt x="224" y="227"/>
                  <a:pt x="219" y="230"/>
                  <a:pt x="213" y="233"/>
                </a:cubicBezTo>
                <a:close/>
                <a:moveTo>
                  <a:pt x="248" y="212"/>
                </a:moveTo>
                <a:cubicBezTo>
                  <a:pt x="243" y="215"/>
                  <a:pt x="238" y="217"/>
                  <a:pt x="232" y="219"/>
                </a:cubicBezTo>
                <a:cubicBezTo>
                  <a:pt x="225" y="223"/>
                  <a:pt x="218" y="227"/>
                  <a:pt x="210" y="231"/>
                </a:cubicBezTo>
                <a:cubicBezTo>
                  <a:pt x="212" y="230"/>
                  <a:pt x="213" y="229"/>
                  <a:pt x="214" y="228"/>
                </a:cubicBezTo>
                <a:cubicBezTo>
                  <a:pt x="219" y="225"/>
                  <a:pt x="224" y="222"/>
                  <a:pt x="229" y="220"/>
                </a:cubicBezTo>
                <a:cubicBezTo>
                  <a:pt x="240" y="215"/>
                  <a:pt x="251" y="209"/>
                  <a:pt x="261" y="203"/>
                </a:cubicBezTo>
                <a:cubicBezTo>
                  <a:pt x="261" y="203"/>
                  <a:pt x="261" y="204"/>
                  <a:pt x="262" y="205"/>
                </a:cubicBezTo>
                <a:cubicBezTo>
                  <a:pt x="261" y="205"/>
                  <a:pt x="261" y="205"/>
                  <a:pt x="261" y="205"/>
                </a:cubicBezTo>
                <a:cubicBezTo>
                  <a:pt x="257" y="207"/>
                  <a:pt x="253" y="210"/>
                  <a:pt x="248" y="212"/>
                </a:cubicBezTo>
                <a:close/>
                <a:moveTo>
                  <a:pt x="259" y="187"/>
                </a:moveTo>
                <a:cubicBezTo>
                  <a:pt x="250" y="191"/>
                  <a:pt x="240" y="195"/>
                  <a:pt x="231" y="199"/>
                </a:cubicBezTo>
                <a:cubicBezTo>
                  <a:pt x="226" y="201"/>
                  <a:pt x="221" y="204"/>
                  <a:pt x="216" y="206"/>
                </a:cubicBezTo>
                <a:cubicBezTo>
                  <a:pt x="214" y="207"/>
                  <a:pt x="213" y="208"/>
                  <a:pt x="211" y="209"/>
                </a:cubicBezTo>
                <a:cubicBezTo>
                  <a:pt x="209" y="211"/>
                  <a:pt x="206" y="211"/>
                  <a:pt x="204" y="213"/>
                </a:cubicBezTo>
                <a:cubicBezTo>
                  <a:pt x="212" y="207"/>
                  <a:pt x="221" y="203"/>
                  <a:pt x="229" y="198"/>
                </a:cubicBezTo>
                <a:cubicBezTo>
                  <a:pt x="234" y="195"/>
                  <a:pt x="239" y="193"/>
                  <a:pt x="244" y="191"/>
                </a:cubicBezTo>
                <a:cubicBezTo>
                  <a:pt x="247" y="190"/>
                  <a:pt x="250" y="188"/>
                  <a:pt x="252" y="187"/>
                </a:cubicBezTo>
                <a:cubicBezTo>
                  <a:pt x="253" y="187"/>
                  <a:pt x="255" y="186"/>
                  <a:pt x="256" y="186"/>
                </a:cubicBezTo>
                <a:cubicBezTo>
                  <a:pt x="256" y="185"/>
                  <a:pt x="257" y="185"/>
                  <a:pt x="257" y="185"/>
                </a:cubicBezTo>
                <a:cubicBezTo>
                  <a:pt x="258" y="185"/>
                  <a:pt x="259" y="184"/>
                  <a:pt x="259" y="184"/>
                </a:cubicBezTo>
                <a:cubicBezTo>
                  <a:pt x="259" y="184"/>
                  <a:pt x="260" y="184"/>
                  <a:pt x="260" y="183"/>
                </a:cubicBezTo>
                <a:cubicBezTo>
                  <a:pt x="260" y="186"/>
                  <a:pt x="260" y="188"/>
                  <a:pt x="260" y="191"/>
                </a:cubicBezTo>
                <a:cubicBezTo>
                  <a:pt x="250" y="194"/>
                  <a:pt x="241" y="199"/>
                  <a:pt x="232" y="204"/>
                </a:cubicBezTo>
                <a:cubicBezTo>
                  <a:pt x="226" y="206"/>
                  <a:pt x="221" y="209"/>
                  <a:pt x="216" y="211"/>
                </a:cubicBezTo>
                <a:cubicBezTo>
                  <a:pt x="214" y="213"/>
                  <a:pt x="211" y="214"/>
                  <a:pt x="209" y="215"/>
                </a:cubicBezTo>
                <a:cubicBezTo>
                  <a:pt x="208" y="216"/>
                  <a:pt x="207" y="217"/>
                  <a:pt x="206" y="217"/>
                </a:cubicBezTo>
                <a:cubicBezTo>
                  <a:pt x="205" y="218"/>
                  <a:pt x="201" y="220"/>
                  <a:pt x="205" y="218"/>
                </a:cubicBezTo>
                <a:cubicBezTo>
                  <a:pt x="213" y="211"/>
                  <a:pt x="223" y="206"/>
                  <a:pt x="233" y="201"/>
                </a:cubicBezTo>
                <a:cubicBezTo>
                  <a:pt x="238" y="199"/>
                  <a:pt x="243" y="196"/>
                  <a:pt x="248" y="194"/>
                </a:cubicBezTo>
                <a:cubicBezTo>
                  <a:pt x="252" y="192"/>
                  <a:pt x="256" y="190"/>
                  <a:pt x="260" y="187"/>
                </a:cubicBezTo>
                <a:cubicBezTo>
                  <a:pt x="260" y="187"/>
                  <a:pt x="260" y="186"/>
                  <a:pt x="259" y="187"/>
                </a:cubicBezTo>
                <a:close/>
                <a:moveTo>
                  <a:pt x="204" y="206"/>
                </a:moveTo>
                <a:cubicBezTo>
                  <a:pt x="213" y="202"/>
                  <a:pt x="222" y="197"/>
                  <a:pt x="231" y="193"/>
                </a:cubicBezTo>
                <a:cubicBezTo>
                  <a:pt x="236" y="190"/>
                  <a:pt x="241" y="188"/>
                  <a:pt x="246" y="186"/>
                </a:cubicBezTo>
                <a:cubicBezTo>
                  <a:pt x="248" y="185"/>
                  <a:pt x="251" y="183"/>
                  <a:pt x="254" y="182"/>
                </a:cubicBezTo>
                <a:cubicBezTo>
                  <a:pt x="254" y="182"/>
                  <a:pt x="254" y="182"/>
                  <a:pt x="254" y="182"/>
                </a:cubicBezTo>
                <a:cubicBezTo>
                  <a:pt x="247" y="187"/>
                  <a:pt x="239" y="190"/>
                  <a:pt x="231" y="193"/>
                </a:cubicBezTo>
                <a:cubicBezTo>
                  <a:pt x="221" y="198"/>
                  <a:pt x="212" y="204"/>
                  <a:pt x="204" y="209"/>
                </a:cubicBezTo>
                <a:cubicBezTo>
                  <a:pt x="204" y="208"/>
                  <a:pt x="204" y="207"/>
                  <a:pt x="204" y="206"/>
                </a:cubicBezTo>
                <a:close/>
                <a:moveTo>
                  <a:pt x="204" y="199"/>
                </a:moveTo>
                <a:cubicBezTo>
                  <a:pt x="204" y="199"/>
                  <a:pt x="204" y="199"/>
                  <a:pt x="204" y="199"/>
                </a:cubicBezTo>
                <a:cubicBezTo>
                  <a:pt x="213" y="194"/>
                  <a:pt x="222" y="190"/>
                  <a:pt x="231" y="186"/>
                </a:cubicBezTo>
                <a:cubicBezTo>
                  <a:pt x="240" y="182"/>
                  <a:pt x="249" y="177"/>
                  <a:pt x="258" y="172"/>
                </a:cubicBezTo>
                <a:cubicBezTo>
                  <a:pt x="258" y="172"/>
                  <a:pt x="259" y="173"/>
                  <a:pt x="259" y="173"/>
                </a:cubicBezTo>
                <a:cubicBezTo>
                  <a:pt x="259" y="173"/>
                  <a:pt x="259" y="174"/>
                  <a:pt x="259" y="174"/>
                </a:cubicBezTo>
                <a:cubicBezTo>
                  <a:pt x="259" y="174"/>
                  <a:pt x="259" y="174"/>
                  <a:pt x="259" y="174"/>
                </a:cubicBezTo>
                <a:cubicBezTo>
                  <a:pt x="250" y="179"/>
                  <a:pt x="241" y="183"/>
                  <a:pt x="232" y="188"/>
                </a:cubicBezTo>
                <a:cubicBezTo>
                  <a:pt x="226" y="190"/>
                  <a:pt x="221" y="192"/>
                  <a:pt x="216" y="194"/>
                </a:cubicBezTo>
                <a:cubicBezTo>
                  <a:pt x="212" y="196"/>
                  <a:pt x="208" y="199"/>
                  <a:pt x="204" y="201"/>
                </a:cubicBezTo>
                <a:cubicBezTo>
                  <a:pt x="204" y="200"/>
                  <a:pt x="204" y="200"/>
                  <a:pt x="204" y="199"/>
                </a:cubicBezTo>
                <a:close/>
                <a:moveTo>
                  <a:pt x="259" y="175"/>
                </a:moveTo>
                <a:cubicBezTo>
                  <a:pt x="259" y="176"/>
                  <a:pt x="259" y="177"/>
                  <a:pt x="259" y="179"/>
                </a:cubicBezTo>
                <a:cubicBezTo>
                  <a:pt x="259" y="178"/>
                  <a:pt x="259" y="178"/>
                  <a:pt x="259" y="179"/>
                </a:cubicBezTo>
                <a:cubicBezTo>
                  <a:pt x="250" y="184"/>
                  <a:pt x="240" y="188"/>
                  <a:pt x="231" y="192"/>
                </a:cubicBezTo>
                <a:cubicBezTo>
                  <a:pt x="226" y="195"/>
                  <a:pt x="221" y="197"/>
                  <a:pt x="216" y="200"/>
                </a:cubicBezTo>
                <a:cubicBezTo>
                  <a:pt x="213" y="201"/>
                  <a:pt x="210" y="202"/>
                  <a:pt x="207" y="204"/>
                </a:cubicBezTo>
                <a:cubicBezTo>
                  <a:pt x="201" y="207"/>
                  <a:pt x="205" y="204"/>
                  <a:pt x="208" y="203"/>
                </a:cubicBezTo>
                <a:cubicBezTo>
                  <a:pt x="216" y="197"/>
                  <a:pt x="226" y="193"/>
                  <a:pt x="235" y="189"/>
                </a:cubicBezTo>
                <a:cubicBezTo>
                  <a:pt x="243" y="185"/>
                  <a:pt x="252" y="181"/>
                  <a:pt x="259" y="175"/>
                </a:cubicBezTo>
                <a:close/>
                <a:moveTo>
                  <a:pt x="232" y="193"/>
                </a:moveTo>
                <a:cubicBezTo>
                  <a:pt x="242" y="189"/>
                  <a:pt x="251" y="185"/>
                  <a:pt x="259" y="179"/>
                </a:cubicBezTo>
                <a:cubicBezTo>
                  <a:pt x="260" y="179"/>
                  <a:pt x="260" y="179"/>
                  <a:pt x="260" y="179"/>
                </a:cubicBezTo>
                <a:cubicBezTo>
                  <a:pt x="260" y="180"/>
                  <a:pt x="260" y="181"/>
                  <a:pt x="260" y="183"/>
                </a:cubicBezTo>
                <a:cubicBezTo>
                  <a:pt x="258" y="184"/>
                  <a:pt x="255" y="185"/>
                  <a:pt x="253" y="186"/>
                </a:cubicBezTo>
                <a:cubicBezTo>
                  <a:pt x="246" y="190"/>
                  <a:pt x="238" y="193"/>
                  <a:pt x="230" y="196"/>
                </a:cubicBezTo>
                <a:cubicBezTo>
                  <a:pt x="225" y="199"/>
                  <a:pt x="220" y="201"/>
                  <a:pt x="215" y="203"/>
                </a:cubicBezTo>
                <a:cubicBezTo>
                  <a:pt x="213" y="205"/>
                  <a:pt x="211" y="206"/>
                  <a:pt x="209" y="207"/>
                </a:cubicBezTo>
                <a:cubicBezTo>
                  <a:pt x="209" y="207"/>
                  <a:pt x="208" y="207"/>
                  <a:pt x="208" y="207"/>
                </a:cubicBezTo>
                <a:cubicBezTo>
                  <a:pt x="216" y="202"/>
                  <a:pt x="224" y="197"/>
                  <a:pt x="232" y="193"/>
                </a:cubicBezTo>
                <a:close/>
                <a:moveTo>
                  <a:pt x="229" y="206"/>
                </a:moveTo>
                <a:cubicBezTo>
                  <a:pt x="234" y="204"/>
                  <a:pt x="238" y="201"/>
                  <a:pt x="243" y="199"/>
                </a:cubicBezTo>
                <a:cubicBezTo>
                  <a:pt x="248" y="197"/>
                  <a:pt x="255" y="195"/>
                  <a:pt x="259" y="192"/>
                </a:cubicBezTo>
                <a:cubicBezTo>
                  <a:pt x="250" y="198"/>
                  <a:pt x="239" y="202"/>
                  <a:pt x="230" y="207"/>
                </a:cubicBezTo>
                <a:cubicBezTo>
                  <a:pt x="220" y="211"/>
                  <a:pt x="212" y="217"/>
                  <a:pt x="203" y="222"/>
                </a:cubicBezTo>
                <a:cubicBezTo>
                  <a:pt x="203" y="221"/>
                  <a:pt x="203" y="220"/>
                  <a:pt x="203" y="219"/>
                </a:cubicBezTo>
                <a:cubicBezTo>
                  <a:pt x="212" y="215"/>
                  <a:pt x="220" y="210"/>
                  <a:pt x="229" y="206"/>
                </a:cubicBezTo>
                <a:close/>
                <a:moveTo>
                  <a:pt x="203" y="223"/>
                </a:moveTo>
                <a:cubicBezTo>
                  <a:pt x="207" y="222"/>
                  <a:pt x="210" y="220"/>
                  <a:pt x="214" y="218"/>
                </a:cubicBezTo>
                <a:cubicBezTo>
                  <a:pt x="219" y="215"/>
                  <a:pt x="224" y="212"/>
                  <a:pt x="229" y="210"/>
                </a:cubicBezTo>
                <a:cubicBezTo>
                  <a:pt x="233" y="208"/>
                  <a:pt x="236" y="207"/>
                  <a:pt x="239" y="205"/>
                </a:cubicBezTo>
                <a:cubicBezTo>
                  <a:pt x="234" y="207"/>
                  <a:pt x="230" y="210"/>
                  <a:pt x="225" y="212"/>
                </a:cubicBezTo>
                <a:cubicBezTo>
                  <a:pt x="220" y="214"/>
                  <a:pt x="215" y="218"/>
                  <a:pt x="211" y="221"/>
                </a:cubicBezTo>
                <a:cubicBezTo>
                  <a:pt x="208" y="223"/>
                  <a:pt x="205" y="224"/>
                  <a:pt x="202" y="226"/>
                </a:cubicBezTo>
                <a:cubicBezTo>
                  <a:pt x="203" y="225"/>
                  <a:pt x="203" y="224"/>
                  <a:pt x="203" y="223"/>
                </a:cubicBezTo>
                <a:close/>
                <a:moveTo>
                  <a:pt x="202" y="228"/>
                </a:moveTo>
                <a:cubicBezTo>
                  <a:pt x="212" y="224"/>
                  <a:pt x="220" y="219"/>
                  <a:pt x="229" y="214"/>
                </a:cubicBezTo>
                <a:cubicBezTo>
                  <a:pt x="235" y="212"/>
                  <a:pt x="240" y="210"/>
                  <a:pt x="246" y="207"/>
                </a:cubicBezTo>
                <a:cubicBezTo>
                  <a:pt x="248" y="206"/>
                  <a:pt x="250" y="205"/>
                  <a:pt x="252" y="204"/>
                </a:cubicBezTo>
                <a:cubicBezTo>
                  <a:pt x="244" y="208"/>
                  <a:pt x="235" y="212"/>
                  <a:pt x="227" y="216"/>
                </a:cubicBezTo>
                <a:cubicBezTo>
                  <a:pt x="221" y="219"/>
                  <a:pt x="216" y="222"/>
                  <a:pt x="211" y="225"/>
                </a:cubicBezTo>
                <a:cubicBezTo>
                  <a:pt x="208" y="227"/>
                  <a:pt x="205" y="228"/>
                  <a:pt x="202" y="231"/>
                </a:cubicBezTo>
                <a:cubicBezTo>
                  <a:pt x="202" y="230"/>
                  <a:pt x="202" y="229"/>
                  <a:pt x="202" y="228"/>
                </a:cubicBezTo>
                <a:close/>
                <a:moveTo>
                  <a:pt x="215" y="224"/>
                </a:moveTo>
                <a:cubicBezTo>
                  <a:pt x="220" y="221"/>
                  <a:pt x="225" y="218"/>
                  <a:pt x="230" y="216"/>
                </a:cubicBezTo>
                <a:cubicBezTo>
                  <a:pt x="241" y="211"/>
                  <a:pt x="251" y="206"/>
                  <a:pt x="261" y="200"/>
                </a:cubicBezTo>
                <a:cubicBezTo>
                  <a:pt x="261" y="200"/>
                  <a:pt x="261" y="199"/>
                  <a:pt x="260" y="199"/>
                </a:cubicBezTo>
                <a:cubicBezTo>
                  <a:pt x="250" y="204"/>
                  <a:pt x="239" y="209"/>
                  <a:pt x="229" y="214"/>
                </a:cubicBezTo>
                <a:cubicBezTo>
                  <a:pt x="224" y="216"/>
                  <a:pt x="219" y="218"/>
                  <a:pt x="215" y="221"/>
                </a:cubicBezTo>
                <a:cubicBezTo>
                  <a:pt x="212" y="222"/>
                  <a:pt x="210" y="224"/>
                  <a:pt x="207" y="225"/>
                </a:cubicBezTo>
                <a:cubicBezTo>
                  <a:pt x="206" y="226"/>
                  <a:pt x="204" y="226"/>
                  <a:pt x="202" y="227"/>
                </a:cubicBezTo>
                <a:cubicBezTo>
                  <a:pt x="202" y="227"/>
                  <a:pt x="202" y="227"/>
                  <a:pt x="202" y="227"/>
                </a:cubicBezTo>
                <a:cubicBezTo>
                  <a:pt x="203" y="226"/>
                  <a:pt x="204" y="226"/>
                  <a:pt x="205" y="225"/>
                </a:cubicBezTo>
                <a:cubicBezTo>
                  <a:pt x="213" y="220"/>
                  <a:pt x="221" y="215"/>
                  <a:pt x="230" y="210"/>
                </a:cubicBezTo>
                <a:cubicBezTo>
                  <a:pt x="240" y="205"/>
                  <a:pt x="250" y="201"/>
                  <a:pt x="260" y="195"/>
                </a:cubicBezTo>
                <a:cubicBezTo>
                  <a:pt x="261" y="195"/>
                  <a:pt x="260" y="194"/>
                  <a:pt x="260" y="194"/>
                </a:cubicBezTo>
                <a:cubicBezTo>
                  <a:pt x="250" y="199"/>
                  <a:pt x="240" y="204"/>
                  <a:pt x="231" y="208"/>
                </a:cubicBezTo>
                <a:cubicBezTo>
                  <a:pt x="222" y="213"/>
                  <a:pt x="211" y="218"/>
                  <a:pt x="203" y="223"/>
                </a:cubicBezTo>
                <a:cubicBezTo>
                  <a:pt x="213" y="217"/>
                  <a:pt x="222" y="211"/>
                  <a:pt x="231" y="206"/>
                </a:cubicBezTo>
                <a:cubicBezTo>
                  <a:pt x="241" y="202"/>
                  <a:pt x="251" y="197"/>
                  <a:pt x="260" y="192"/>
                </a:cubicBezTo>
                <a:cubicBezTo>
                  <a:pt x="261" y="193"/>
                  <a:pt x="261" y="194"/>
                  <a:pt x="261" y="195"/>
                </a:cubicBezTo>
                <a:cubicBezTo>
                  <a:pt x="261" y="197"/>
                  <a:pt x="261" y="200"/>
                  <a:pt x="261" y="202"/>
                </a:cubicBezTo>
                <a:cubicBezTo>
                  <a:pt x="261" y="202"/>
                  <a:pt x="261" y="202"/>
                  <a:pt x="261" y="202"/>
                </a:cubicBezTo>
                <a:cubicBezTo>
                  <a:pt x="260" y="202"/>
                  <a:pt x="260" y="202"/>
                  <a:pt x="259" y="203"/>
                </a:cubicBezTo>
                <a:cubicBezTo>
                  <a:pt x="259" y="203"/>
                  <a:pt x="259" y="203"/>
                  <a:pt x="258" y="203"/>
                </a:cubicBezTo>
                <a:cubicBezTo>
                  <a:pt x="249" y="208"/>
                  <a:pt x="239" y="213"/>
                  <a:pt x="230" y="217"/>
                </a:cubicBezTo>
                <a:cubicBezTo>
                  <a:pt x="225" y="220"/>
                  <a:pt x="220" y="222"/>
                  <a:pt x="215" y="225"/>
                </a:cubicBezTo>
                <a:cubicBezTo>
                  <a:pt x="213" y="226"/>
                  <a:pt x="211" y="227"/>
                  <a:pt x="209" y="228"/>
                </a:cubicBezTo>
                <a:cubicBezTo>
                  <a:pt x="207" y="230"/>
                  <a:pt x="204" y="230"/>
                  <a:pt x="202" y="232"/>
                </a:cubicBezTo>
                <a:cubicBezTo>
                  <a:pt x="206" y="228"/>
                  <a:pt x="211" y="226"/>
                  <a:pt x="215" y="224"/>
                </a:cubicBezTo>
                <a:close/>
                <a:moveTo>
                  <a:pt x="207" y="163"/>
                </a:moveTo>
                <a:cubicBezTo>
                  <a:pt x="208" y="163"/>
                  <a:pt x="210" y="163"/>
                  <a:pt x="210" y="162"/>
                </a:cubicBezTo>
                <a:cubicBezTo>
                  <a:pt x="209" y="163"/>
                  <a:pt x="208" y="164"/>
                  <a:pt x="207" y="165"/>
                </a:cubicBezTo>
                <a:cubicBezTo>
                  <a:pt x="207" y="164"/>
                  <a:pt x="207" y="164"/>
                  <a:pt x="207" y="163"/>
                </a:cubicBezTo>
                <a:close/>
                <a:moveTo>
                  <a:pt x="207" y="166"/>
                </a:moveTo>
                <a:cubicBezTo>
                  <a:pt x="210" y="165"/>
                  <a:pt x="213" y="164"/>
                  <a:pt x="215" y="163"/>
                </a:cubicBezTo>
                <a:cubicBezTo>
                  <a:pt x="213" y="165"/>
                  <a:pt x="210" y="167"/>
                  <a:pt x="207" y="169"/>
                </a:cubicBezTo>
                <a:cubicBezTo>
                  <a:pt x="207" y="168"/>
                  <a:pt x="207" y="167"/>
                  <a:pt x="207" y="166"/>
                </a:cubicBezTo>
                <a:close/>
                <a:moveTo>
                  <a:pt x="207" y="171"/>
                </a:moveTo>
                <a:cubicBezTo>
                  <a:pt x="212" y="169"/>
                  <a:pt x="217" y="166"/>
                  <a:pt x="220" y="164"/>
                </a:cubicBezTo>
                <a:cubicBezTo>
                  <a:pt x="216" y="167"/>
                  <a:pt x="211" y="170"/>
                  <a:pt x="207" y="173"/>
                </a:cubicBezTo>
                <a:cubicBezTo>
                  <a:pt x="207" y="172"/>
                  <a:pt x="207" y="171"/>
                  <a:pt x="207" y="171"/>
                </a:cubicBezTo>
                <a:close/>
                <a:moveTo>
                  <a:pt x="207" y="175"/>
                </a:moveTo>
                <a:cubicBezTo>
                  <a:pt x="214" y="173"/>
                  <a:pt x="220" y="167"/>
                  <a:pt x="227" y="164"/>
                </a:cubicBezTo>
                <a:cubicBezTo>
                  <a:pt x="220" y="167"/>
                  <a:pt x="213" y="174"/>
                  <a:pt x="206" y="178"/>
                </a:cubicBezTo>
                <a:cubicBezTo>
                  <a:pt x="207" y="177"/>
                  <a:pt x="207" y="176"/>
                  <a:pt x="207" y="175"/>
                </a:cubicBezTo>
                <a:close/>
                <a:moveTo>
                  <a:pt x="228" y="163"/>
                </a:moveTo>
                <a:cubicBezTo>
                  <a:pt x="229" y="164"/>
                  <a:pt x="230" y="164"/>
                  <a:pt x="231" y="164"/>
                </a:cubicBezTo>
                <a:cubicBezTo>
                  <a:pt x="226" y="166"/>
                  <a:pt x="221" y="169"/>
                  <a:pt x="216" y="172"/>
                </a:cubicBezTo>
                <a:cubicBezTo>
                  <a:pt x="220" y="169"/>
                  <a:pt x="224" y="166"/>
                  <a:pt x="228" y="164"/>
                </a:cubicBezTo>
                <a:cubicBezTo>
                  <a:pt x="228" y="164"/>
                  <a:pt x="228" y="164"/>
                  <a:pt x="228" y="163"/>
                </a:cubicBezTo>
                <a:close/>
                <a:moveTo>
                  <a:pt x="206" y="179"/>
                </a:moveTo>
                <a:cubicBezTo>
                  <a:pt x="207" y="179"/>
                  <a:pt x="207" y="179"/>
                  <a:pt x="208" y="178"/>
                </a:cubicBezTo>
                <a:cubicBezTo>
                  <a:pt x="211" y="176"/>
                  <a:pt x="214" y="174"/>
                  <a:pt x="217" y="172"/>
                </a:cubicBezTo>
                <a:cubicBezTo>
                  <a:pt x="220" y="170"/>
                  <a:pt x="222" y="169"/>
                  <a:pt x="224" y="168"/>
                </a:cubicBezTo>
                <a:cubicBezTo>
                  <a:pt x="227" y="166"/>
                  <a:pt x="230" y="166"/>
                  <a:pt x="232" y="164"/>
                </a:cubicBezTo>
                <a:cubicBezTo>
                  <a:pt x="228" y="168"/>
                  <a:pt x="223" y="170"/>
                  <a:pt x="218" y="173"/>
                </a:cubicBezTo>
                <a:cubicBezTo>
                  <a:pt x="214" y="176"/>
                  <a:pt x="210" y="179"/>
                  <a:pt x="206" y="182"/>
                </a:cubicBezTo>
                <a:cubicBezTo>
                  <a:pt x="206" y="181"/>
                  <a:pt x="206" y="180"/>
                  <a:pt x="206" y="179"/>
                </a:cubicBezTo>
                <a:cubicBezTo>
                  <a:pt x="206" y="179"/>
                  <a:pt x="206" y="179"/>
                  <a:pt x="206" y="179"/>
                </a:cubicBezTo>
                <a:close/>
                <a:moveTo>
                  <a:pt x="210" y="180"/>
                </a:moveTo>
                <a:cubicBezTo>
                  <a:pt x="213" y="178"/>
                  <a:pt x="216" y="176"/>
                  <a:pt x="219" y="174"/>
                </a:cubicBezTo>
                <a:cubicBezTo>
                  <a:pt x="224" y="171"/>
                  <a:pt x="229" y="168"/>
                  <a:pt x="233" y="164"/>
                </a:cubicBezTo>
                <a:cubicBezTo>
                  <a:pt x="234" y="164"/>
                  <a:pt x="236" y="164"/>
                  <a:pt x="237" y="164"/>
                </a:cubicBezTo>
                <a:cubicBezTo>
                  <a:pt x="233" y="167"/>
                  <a:pt x="228" y="169"/>
                  <a:pt x="223" y="172"/>
                </a:cubicBezTo>
                <a:cubicBezTo>
                  <a:pt x="219" y="174"/>
                  <a:pt x="214" y="177"/>
                  <a:pt x="210" y="180"/>
                </a:cubicBezTo>
                <a:cubicBezTo>
                  <a:pt x="210" y="180"/>
                  <a:pt x="210" y="180"/>
                  <a:pt x="210" y="180"/>
                </a:cubicBezTo>
                <a:close/>
                <a:moveTo>
                  <a:pt x="238" y="164"/>
                </a:moveTo>
                <a:cubicBezTo>
                  <a:pt x="240" y="165"/>
                  <a:pt x="241" y="165"/>
                  <a:pt x="243" y="165"/>
                </a:cubicBezTo>
                <a:cubicBezTo>
                  <a:pt x="240" y="166"/>
                  <a:pt x="238" y="168"/>
                  <a:pt x="236" y="169"/>
                </a:cubicBezTo>
                <a:cubicBezTo>
                  <a:pt x="233" y="172"/>
                  <a:pt x="229" y="173"/>
                  <a:pt x="226" y="175"/>
                </a:cubicBezTo>
                <a:cubicBezTo>
                  <a:pt x="219" y="178"/>
                  <a:pt x="213" y="183"/>
                  <a:pt x="207" y="186"/>
                </a:cubicBezTo>
                <a:cubicBezTo>
                  <a:pt x="206" y="186"/>
                  <a:pt x="206" y="186"/>
                  <a:pt x="206" y="186"/>
                </a:cubicBezTo>
                <a:cubicBezTo>
                  <a:pt x="206" y="186"/>
                  <a:pt x="206" y="186"/>
                  <a:pt x="206" y="186"/>
                </a:cubicBezTo>
                <a:cubicBezTo>
                  <a:pt x="207" y="185"/>
                  <a:pt x="211" y="183"/>
                  <a:pt x="212" y="182"/>
                </a:cubicBezTo>
                <a:cubicBezTo>
                  <a:pt x="215" y="180"/>
                  <a:pt x="218" y="178"/>
                  <a:pt x="222" y="176"/>
                </a:cubicBezTo>
                <a:cubicBezTo>
                  <a:pt x="227" y="172"/>
                  <a:pt x="233" y="169"/>
                  <a:pt x="238" y="164"/>
                </a:cubicBezTo>
                <a:close/>
                <a:moveTo>
                  <a:pt x="205" y="187"/>
                </a:moveTo>
                <a:cubicBezTo>
                  <a:pt x="212" y="184"/>
                  <a:pt x="217" y="180"/>
                  <a:pt x="223" y="177"/>
                </a:cubicBezTo>
                <a:cubicBezTo>
                  <a:pt x="229" y="173"/>
                  <a:pt x="236" y="170"/>
                  <a:pt x="243" y="166"/>
                </a:cubicBezTo>
                <a:cubicBezTo>
                  <a:pt x="230" y="174"/>
                  <a:pt x="217" y="181"/>
                  <a:pt x="205" y="190"/>
                </a:cubicBezTo>
                <a:cubicBezTo>
                  <a:pt x="205" y="189"/>
                  <a:pt x="205" y="188"/>
                  <a:pt x="205" y="187"/>
                </a:cubicBezTo>
                <a:close/>
                <a:moveTo>
                  <a:pt x="205" y="190"/>
                </a:moveTo>
                <a:cubicBezTo>
                  <a:pt x="207" y="189"/>
                  <a:pt x="209" y="188"/>
                  <a:pt x="211" y="186"/>
                </a:cubicBezTo>
                <a:cubicBezTo>
                  <a:pt x="215" y="184"/>
                  <a:pt x="218" y="181"/>
                  <a:pt x="222" y="179"/>
                </a:cubicBezTo>
                <a:cubicBezTo>
                  <a:pt x="229" y="175"/>
                  <a:pt x="237" y="171"/>
                  <a:pt x="244" y="166"/>
                </a:cubicBezTo>
                <a:cubicBezTo>
                  <a:pt x="244" y="166"/>
                  <a:pt x="244" y="166"/>
                  <a:pt x="244" y="165"/>
                </a:cubicBezTo>
                <a:cubicBezTo>
                  <a:pt x="245" y="166"/>
                  <a:pt x="247" y="166"/>
                  <a:pt x="249" y="167"/>
                </a:cubicBezTo>
                <a:cubicBezTo>
                  <a:pt x="243" y="171"/>
                  <a:pt x="236" y="174"/>
                  <a:pt x="229" y="177"/>
                </a:cubicBezTo>
                <a:cubicBezTo>
                  <a:pt x="222" y="181"/>
                  <a:pt x="215" y="185"/>
                  <a:pt x="208" y="189"/>
                </a:cubicBezTo>
                <a:cubicBezTo>
                  <a:pt x="208" y="189"/>
                  <a:pt x="205" y="191"/>
                  <a:pt x="205" y="190"/>
                </a:cubicBezTo>
                <a:close/>
                <a:moveTo>
                  <a:pt x="207" y="174"/>
                </a:moveTo>
                <a:cubicBezTo>
                  <a:pt x="207" y="174"/>
                  <a:pt x="207" y="174"/>
                  <a:pt x="207" y="174"/>
                </a:cubicBezTo>
                <a:cubicBezTo>
                  <a:pt x="210" y="173"/>
                  <a:pt x="213" y="170"/>
                  <a:pt x="215" y="168"/>
                </a:cubicBezTo>
                <a:cubicBezTo>
                  <a:pt x="218" y="166"/>
                  <a:pt x="220" y="165"/>
                  <a:pt x="223" y="163"/>
                </a:cubicBezTo>
                <a:cubicBezTo>
                  <a:pt x="224" y="163"/>
                  <a:pt x="226" y="163"/>
                  <a:pt x="227" y="163"/>
                </a:cubicBezTo>
                <a:cubicBezTo>
                  <a:pt x="220" y="166"/>
                  <a:pt x="214" y="171"/>
                  <a:pt x="207" y="174"/>
                </a:cubicBezTo>
                <a:close/>
                <a:moveTo>
                  <a:pt x="211" y="168"/>
                </a:moveTo>
                <a:cubicBezTo>
                  <a:pt x="210" y="169"/>
                  <a:pt x="209" y="169"/>
                  <a:pt x="208" y="169"/>
                </a:cubicBezTo>
                <a:cubicBezTo>
                  <a:pt x="204" y="171"/>
                  <a:pt x="211" y="166"/>
                  <a:pt x="211" y="167"/>
                </a:cubicBezTo>
                <a:cubicBezTo>
                  <a:pt x="213" y="165"/>
                  <a:pt x="215" y="164"/>
                  <a:pt x="217" y="162"/>
                </a:cubicBezTo>
                <a:cubicBezTo>
                  <a:pt x="217" y="162"/>
                  <a:pt x="217" y="162"/>
                  <a:pt x="217" y="162"/>
                </a:cubicBezTo>
                <a:cubicBezTo>
                  <a:pt x="218" y="162"/>
                  <a:pt x="220" y="162"/>
                  <a:pt x="221" y="162"/>
                </a:cubicBezTo>
                <a:cubicBezTo>
                  <a:pt x="221" y="162"/>
                  <a:pt x="221" y="162"/>
                  <a:pt x="221" y="162"/>
                </a:cubicBezTo>
                <a:cubicBezTo>
                  <a:pt x="217" y="164"/>
                  <a:pt x="214" y="166"/>
                  <a:pt x="211" y="168"/>
                </a:cubicBezTo>
                <a:close/>
                <a:moveTo>
                  <a:pt x="216" y="162"/>
                </a:moveTo>
                <a:cubicBezTo>
                  <a:pt x="213" y="163"/>
                  <a:pt x="211" y="164"/>
                  <a:pt x="209" y="165"/>
                </a:cubicBezTo>
                <a:cubicBezTo>
                  <a:pt x="208" y="165"/>
                  <a:pt x="207" y="166"/>
                  <a:pt x="207" y="166"/>
                </a:cubicBezTo>
                <a:cubicBezTo>
                  <a:pt x="207" y="166"/>
                  <a:pt x="207" y="166"/>
                  <a:pt x="207" y="166"/>
                </a:cubicBezTo>
                <a:cubicBezTo>
                  <a:pt x="208" y="165"/>
                  <a:pt x="208" y="165"/>
                  <a:pt x="209" y="164"/>
                </a:cubicBezTo>
                <a:cubicBezTo>
                  <a:pt x="210" y="164"/>
                  <a:pt x="211" y="163"/>
                  <a:pt x="211" y="162"/>
                </a:cubicBezTo>
                <a:cubicBezTo>
                  <a:pt x="212" y="162"/>
                  <a:pt x="212" y="161"/>
                  <a:pt x="212" y="161"/>
                </a:cubicBezTo>
                <a:cubicBezTo>
                  <a:pt x="213" y="161"/>
                  <a:pt x="214" y="162"/>
                  <a:pt x="216" y="162"/>
                </a:cubicBezTo>
                <a:close/>
                <a:moveTo>
                  <a:pt x="206" y="183"/>
                </a:moveTo>
                <a:cubicBezTo>
                  <a:pt x="211" y="180"/>
                  <a:pt x="216" y="177"/>
                  <a:pt x="221" y="174"/>
                </a:cubicBezTo>
                <a:cubicBezTo>
                  <a:pt x="225" y="171"/>
                  <a:pt x="229" y="170"/>
                  <a:pt x="233" y="168"/>
                </a:cubicBezTo>
                <a:cubicBezTo>
                  <a:pt x="233" y="168"/>
                  <a:pt x="233" y="168"/>
                  <a:pt x="233" y="168"/>
                </a:cubicBezTo>
                <a:cubicBezTo>
                  <a:pt x="231" y="169"/>
                  <a:pt x="230" y="170"/>
                  <a:pt x="228" y="171"/>
                </a:cubicBezTo>
                <a:cubicBezTo>
                  <a:pt x="226" y="172"/>
                  <a:pt x="223" y="174"/>
                  <a:pt x="220" y="176"/>
                </a:cubicBezTo>
                <a:cubicBezTo>
                  <a:pt x="215" y="180"/>
                  <a:pt x="210" y="182"/>
                  <a:pt x="206" y="186"/>
                </a:cubicBezTo>
                <a:cubicBezTo>
                  <a:pt x="206" y="185"/>
                  <a:pt x="206" y="184"/>
                  <a:pt x="206" y="183"/>
                </a:cubicBezTo>
                <a:close/>
                <a:moveTo>
                  <a:pt x="205" y="191"/>
                </a:moveTo>
                <a:cubicBezTo>
                  <a:pt x="212" y="188"/>
                  <a:pt x="219" y="183"/>
                  <a:pt x="226" y="179"/>
                </a:cubicBezTo>
                <a:cubicBezTo>
                  <a:pt x="234" y="175"/>
                  <a:pt x="242" y="172"/>
                  <a:pt x="249" y="167"/>
                </a:cubicBezTo>
                <a:cubicBezTo>
                  <a:pt x="249" y="167"/>
                  <a:pt x="249" y="167"/>
                  <a:pt x="249" y="167"/>
                </a:cubicBezTo>
                <a:cubicBezTo>
                  <a:pt x="250" y="167"/>
                  <a:pt x="250" y="167"/>
                  <a:pt x="250" y="167"/>
                </a:cubicBezTo>
                <a:cubicBezTo>
                  <a:pt x="248" y="169"/>
                  <a:pt x="245" y="171"/>
                  <a:pt x="242" y="173"/>
                </a:cubicBezTo>
                <a:cubicBezTo>
                  <a:pt x="238" y="175"/>
                  <a:pt x="234" y="177"/>
                  <a:pt x="229" y="179"/>
                </a:cubicBezTo>
                <a:cubicBezTo>
                  <a:pt x="222" y="184"/>
                  <a:pt x="213" y="188"/>
                  <a:pt x="205" y="192"/>
                </a:cubicBezTo>
                <a:cubicBezTo>
                  <a:pt x="205" y="193"/>
                  <a:pt x="205" y="193"/>
                  <a:pt x="206" y="193"/>
                </a:cubicBezTo>
                <a:cubicBezTo>
                  <a:pt x="214" y="189"/>
                  <a:pt x="222" y="185"/>
                  <a:pt x="230" y="180"/>
                </a:cubicBezTo>
                <a:cubicBezTo>
                  <a:pt x="233" y="178"/>
                  <a:pt x="237" y="176"/>
                  <a:pt x="241" y="174"/>
                </a:cubicBezTo>
                <a:cubicBezTo>
                  <a:pt x="243" y="173"/>
                  <a:pt x="245" y="172"/>
                  <a:pt x="247" y="171"/>
                </a:cubicBezTo>
                <a:cubicBezTo>
                  <a:pt x="248" y="170"/>
                  <a:pt x="250" y="169"/>
                  <a:pt x="251" y="168"/>
                </a:cubicBezTo>
                <a:cubicBezTo>
                  <a:pt x="253" y="169"/>
                  <a:pt x="254" y="169"/>
                  <a:pt x="256" y="170"/>
                </a:cubicBezTo>
                <a:cubicBezTo>
                  <a:pt x="239" y="179"/>
                  <a:pt x="221" y="187"/>
                  <a:pt x="205" y="196"/>
                </a:cubicBezTo>
                <a:cubicBezTo>
                  <a:pt x="204" y="196"/>
                  <a:pt x="205" y="197"/>
                  <a:pt x="205" y="197"/>
                </a:cubicBezTo>
                <a:cubicBezTo>
                  <a:pt x="222" y="187"/>
                  <a:pt x="240" y="180"/>
                  <a:pt x="256" y="171"/>
                </a:cubicBezTo>
                <a:cubicBezTo>
                  <a:pt x="257" y="171"/>
                  <a:pt x="257" y="171"/>
                  <a:pt x="258" y="172"/>
                </a:cubicBezTo>
                <a:cubicBezTo>
                  <a:pt x="249" y="176"/>
                  <a:pt x="240" y="181"/>
                  <a:pt x="231" y="185"/>
                </a:cubicBezTo>
                <a:cubicBezTo>
                  <a:pt x="222" y="189"/>
                  <a:pt x="213" y="193"/>
                  <a:pt x="204" y="198"/>
                </a:cubicBezTo>
                <a:cubicBezTo>
                  <a:pt x="204" y="197"/>
                  <a:pt x="204" y="196"/>
                  <a:pt x="205" y="195"/>
                </a:cubicBezTo>
                <a:cubicBezTo>
                  <a:pt x="212" y="191"/>
                  <a:pt x="220" y="187"/>
                  <a:pt x="228" y="183"/>
                </a:cubicBezTo>
                <a:cubicBezTo>
                  <a:pt x="236" y="179"/>
                  <a:pt x="245" y="175"/>
                  <a:pt x="254" y="170"/>
                </a:cubicBezTo>
                <a:cubicBezTo>
                  <a:pt x="254" y="170"/>
                  <a:pt x="254" y="169"/>
                  <a:pt x="254" y="170"/>
                </a:cubicBezTo>
                <a:cubicBezTo>
                  <a:pt x="245" y="174"/>
                  <a:pt x="236" y="178"/>
                  <a:pt x="227" y="183"/>
                </a:cubicBezTo>
                <a:cubicBezTo>
                  <a:pt x="220" y="187"/>
                  <a:pt x="212" y="190"/>
                  <a:pt x="205" y="194"/>
                </a:cubicBezTo>
                <a:cubicBezTo>
                  <a:pt x="205" y="193"/>
                  <a:pt x="205" y="192"/>
                  <a:pt x="205" y="191"/>
                </a:cubicBezTo>
                <a:close/>
                <a:moveTo>
                  <a:pt x="204" y="202"/>
                </a:moveTo>
                <a:cubicBezTo>
                  <a:pt x="208" y="200"/>
                  <a:pt x="212" y="197"/>
                  <a:pt x="217" y="195"/>
                </a:cubicBezTo>
                <a:cubicBezTo>
                  <a:pt x="222" y="193"/>
                  <a:pt x="227" y="190"/>
                  <a:pt x="232" y="188"/>
                </a:cubicBezTo>
                <a:cubicBezTo>
                  <a:pt x="237" y="186"/>
                  <a:pt x="242" y="183"/>
                  <a:pt x="247" y="181"/>
                </a:cubicBezTo>
                <a:cubicBezTo>
                  <a:pt x="249" y="180"/>
                  <a:pt x="251" y="179"/>
                  <a:pt x="253" y="178"/>
                </a:cubicBezTo>
                <a:cubicBezTo>
                  <a:pt x="254" y="177"/>
                  <a:pt x="261" y="173"/>
                  <a:pt x="256" y="177"/>
                </a:cubicBezTo>
                <a:cubicBezTo>
                  <a:pt x="248" y="182"/>
                  <a:pt x="238" y="186"/>
                  <a:pt x="229" y="190"/>
                </a:cubicBezTo>
                <a:cubicBezTo>
                  <a:pt x="221" y="195"/>
                  <a:pt x="212" y="199"/>
                  <a:pt x="204" y="205"/>
                </a:cubicBezTo>
                <a:cubicBezTo>
                  <a:pt x="204" y="204"/>
                  <a:pt x="204" y="203"/>
                  <a:pt x="204" y="202"/>
                </a:cubicBezTo>
                <a:close/>
                <a:moveTo>
                  <a:pt x="203" y="210"/>
                </a:moveTo>
                <a:cubicBezTo>
                  <a:pt x="213" y="206"/>
                  <a:pt x="222" y="201"/>
                  <a:pt x="232" y="196"/>
                </a:cubicBezTo>
                <a:cubicBezTo>
                  <a:pt x="233" y="196"/>
                  <a:pt x="235" y="195"/>
                  <a:pt x="236" y="194"/>
                </a:cubicBezTo>
                <a:cubicBezTo>
                  <a:pt x="225" y="200"/>
                  <a:pt x="214" y="205"/>
                  <a:pt x="203" y="212"/>
                </a:cubicBezTo>
                <a:cubicBezTo>
                  <a:pt x="203" y="212"/>
                  <a:pt x="203" y="211"/>
                  <a:pt x="203" y="210"/>
                </a:cubicBezTo>
                <a:close/>
                <a:moveTo>
                  <a:pt x="203" y="214"/>
                </a:moveTo>
                <a:cubicBezTo>
                  <a:pt x="206" y="213"/>
                  <a:pt x="209" y="212"/>
                  <a:pt x="212" y="210"/>
                </a:cubicBezTo>
                <a:cubicBezTo>
                  <a:pt x="216" y="207"/>
                  <a:pt x="221" y="204"/>
                  <a:pt x="226" y="202"/>
                </a:cubicBezTo>
                <a:cubicBezTo>
                  <a:pt x="237" y="197"/>
                  <a:pt x="248" y="193"/>
                  <a:pt x="258" y="188"/>
                </a:cubicBezTo>
                <a:cubicBezTo>
                  <a:pt x="239" y="197"/>
                  <a:pt x="220" y="206"/>
                  <a:pt x="203" y="218"/>
                </a:cubicBezTo>
                <a:cubicBezTo>
                  <a:pt x="203" y="217"/>
                  <a:pt x="203" y="215"/>
                  <a:pt x="203" y="214"/>
                </a:cubicBezTo>
                <a:close/>
                <a:moveTo>
                  <a:pt x="202" y="232"/>
                </a:moveTo>
                <a:cubicBezTo>
                  <a:pt x="206" y="231"/>
                  <a:pt x="209" y="229"/>
                  <a:pt x="212" y="227"/>
                </a:cubicBezTo>
                <a:cubicBezTo>
                  <a:pt x="217" y="225"/>
                  <a:pt x="222" y="222"/>
                  <a:pt x="227" y="220"/>
                </a:cubicBezTo>
                <a:cubicBezTo>
                  <a:pt x="234" y="216"/>
                  <a:pt x="242" y="212"/>
                  <a:pt x="250" y="208"/>
                </a:cubicBezTo>
                <a:cubicBezTo>
                  <a:pt x="248" y="209"/>
                  <a:pt x="247" y="210"/>
                  <a:pt x="245" y="211"/>
                </a:cubicBezTo>
                <a:cubicBezTo>
                  <a:pt x="240" y="214"/>
                  <a:pt x="234" y="217"/>
                  <a:pt x="229" y="219"/>
                </a:cubicBezTo>
                <a:cubicBezTo>
                  <a:pt x="224" y="222"/>
                  <a:pt x="219" y="224"/>
                  <a:pt x="214" y="228"/>
                </a:cubicBezTo>
                <a:cubicBezTo>
                  <a:pt x="210" y="230"/>
                  <a:pt x="206" y="232"/>
                  <a:pt x="202" y="234"/>
                </a:cubicBezTo>
                <a:cubicBezTo>
                  <a:pt x="202" y="234"/>
                  <a:pt x="202" y="233"/>
                  <a:pt x="202" y="232"/>
                </a:cubicBezTo>
                <a:close/>
                <a:moveTo>
                  <a:pt x="201" y="250"/>
                </a:moveTo>
                <a:cubicBezTo>
                  <a:pt x="212" y="245"/>
                  <a:pt x="223" y="241"/>
                  <a:pt x="234" y="237"/>
                </a:cubicBezTo>
                <a:cubicBezTo>
                  <a:pt x="239" y="235"/>
                  <a:pt x="245" y="233"/>
                  <a:pt x="250" y="231"/>
                </a:cubicBezTo>
                <a:cubicBezTo>
                  <a:pt x="243" y="234"/>
                  <a:pt x="236" y="237"/>
                  <a:pt x="229" y="240"/>
                </a:cubicBezTo>
                <a:cubicBezTo>
                  <a:pt x="224" y="242"/>
                  <a:pt x="219" y="245"/>
                  <a:pt x="213" y="248"/>
                </a:cubicBezTo>
                <a:cubicBezTo>
                  <a:pt x="209" y="250"/>
                  <a:pt x="205" y="251"/>
                  <a:pt x="201" y="254"/>
                </a:cubicBezTo>
                <a:cubicBezTo>
                  <a:pt x="201" y="253"/>
                  <a:pt x="201" y="252"/>
                  <a:pt x="201" y="250"/>
                </a:cubicBezTo>
                <a:close/>
                <a:moveTo>
                  <a:pt x="206" y="252"/>
                </a:moveTo>
                <a:cubicBezTo>
                  <a:pt x="204" y="253"/>
                  <a:pt x="199" y="256"/>
                  <a:pt x="202" y="254"/>
                </a:cubicBezTo>
                <a:cubicBezTo>
                  <a:pt x="203" y="253"/>
                  <a:pt x="204" y="253"/>
                  <a:pt x="206" y="252"/>
                </a:cubicBezTo>
                <a:close/>
                <a:moveTo>
                  <a:pt x="198" y="276"/>
                </a:moveTo>
                <a:cubicBezTo>
                  <a:pt x="204" y="274"/>
                  <a:pt x="209" y="272"/>
                  <a:pt x="215" y="270"/>
                </a:cubicBezTo>
                <a:cubicBezTo>
                  <a:pt x="217" y="269"/>
                  <a:pt x="220" y="268"/>
                  <a:pt x="222" y="267"/>
                </a:cubicBezTo>
                <a:cubicBezTo>
                  <a:pt x="218" y="269"/>
                  <a:pt x="213" y="271"/>
                  <a:pt x="209" y="273"/>
                </a:cubicBezTo>
                <a:cubicBezTo>
                  <a:pt x="205" y="274"/>
                  <a:pt x="201" y="275"/>
                  <a:pt x="198" y="277"/>
                </a:cubicBezTo>
                <a:cubicBezTo>
                  <a:pt x="198" y="277"/>
                  <a:pt x="198" y="276"/>
                  <a:pt x="198" y="276"/>
                </a:cubicBezTo>
                <a:close/>
                <a:moveTo>
                  <a:pt x="198" y="282"/>
                </a:moveTo>
                <a:cubicBezTo>
                  <a:pt x="198" y="281"/>
                  <a:pt x="198" y="280"/>
                  <a:pt x="198" y="279"/>
                </a:cubicBezTo>
                <a:cubicBezTo>
                  <a:pt x="204" y="277"/>
                  <a:pt x="209" y="275"/>
                  <a:pt x="215" y="273"/>
                </a:cubicBezTo>
                <a:cubicBezTo>
                  <a:pt x="221" y="271"/>
                  <a:pt x="228" y="269"/>
                  <a:pt x="234" y="267"/>
                </a:cubicBezTo>
                <a:cubicBezTo>
                  <a:pt x="237" y="266"/>
                  <a:pt x="240" y="265"/>
                  <a:pt x="244" y="264"/>
                </a:cubicBezTo>
                <a:cubicBezTo>
                  <a:pt x="228" y="270"/>
                  <a:pt x="212" y="274"/>
                  <a:pt x="198" y="282"/>
                </a:cubicBezTo>
                <a:close/>
                <a:moveTo>
                  <a:pt x="213" y="268"/>
                </a:moveTo>
                <a:cubicBezTo>
                  <a:pt x="208" y="270"/>
                  <a:pt x="203" y="272"/>
                  <a:pt x="199" y="275"/>
                </a:cubicBezTo>
                <a:cubicBezTo>
                  <a:pt x="199" y="274"/>
                  <a:pt x="199" y="273"/>
                  <a:pt x="199" y="273"/>
                </a:cubicBezTo>
                <a:cubicBezTo>
                  <a:pt x="205" y="270"/>
                  <a:pt x="211" y="268"/>
                  <a:pt x="217" y="265"/>
                </a:cubicBezTo>
                <a:cubicBezTo>
                  <a:pt x="216" y="266"/>
                  <a:pt x="214" y="267"/>
                  <a:pt x="213" y="268"/>
                </a:cubicBezTo>
                <a:close/>
                <a:moveTo>
                  <a:pt x="199" y="272"/>
                </a:moveTo>
                <a:cubicBezTo>
                  <a:pt x="199" y="271"/>
                  <a:pt x="199" y="270"/>
                  <a:pt x="199" y="268"/>
                </a:cubicBezTo>
                <a:cubicBezTo>
                  <a:pt x="204" y="267"/>
                  <a:pt x="208" y="265"/>
                  <a:pt x="212" y="263"/>
                </a:cubicBezTo>
                <a:cubicBezTo>
                  <a:pt x="218" y="260"/>
                  <a:pt x="225" y="258"/>
                  <a:pt x="231" y="255"/>
                </a:cubicBezTo>
                <a:cubicBezTo>
                  <a:pt x="242" y="251"/>
                  <a:pt x="254" y="247"/>
                  <a:pt x="263" y="243"/>
                </a:cubicBezTo>
                <a:cubicBezTo>
                  <a:pt x="258" y="245"/>
                  <a:pt x="254" y="248"/>
                  <a:pt x="249" y="250"/>
                </a:cubicBezTo>
                <a:cubicBezTo>
                  <a:pt x="243" y="253"/>
                  <a:pt x="236" y="255"/>
                  <a:pt x="230" y="258"/>
                </a:cubicBezTo>
                <a:cubicBezTo>
                  <a:pt x="219" y="262"/>
                  <a:pt x="209" y="266"/>
                  <a:pt x="199" y="272"/>
                </a:cubicBezTo>
                <a:close/>
                <a:moveTo>
                  <a:pt x="206" y="265"/>
                </a:moveTo>
                <a:cubicBezTo>
                  <a:pt x="204" y="266"/>
                  <a:pt x="202" y="267"/>
                  <a:pt x="200" y="268"/>
                </a:cubicBezTo>
                <a:cubicBezTo>
                  <a:pt x="201" y="267"/>
                  <a:pt x="203" y="266"/>
                  <a:pt x="204" y="265"/>
                </a:cubicBezTo>
                <a:cubicBezTo>
                  <a:pt x="207" y="264"/>
                  <a:pt x="210" y="263"/>
                  <a:pt x="212" y="262"/>
                </a:cubicBezTo>
                <a:cubicBezTo>
                  <a:pt x="213" y="262"/>
                  <a:pt x="214" y="262"/>
                  <a:pt x="214" y="261"/>
                </a:cubicBezTo>
                <a:cubicBezTo>
                  <a:pt x="212" y="263"/>
                  <a:pt x="209" y="264"/>
                  <a:pt x="206" y="265"/>
                </a:cubicBezTo>
                <a:close/>
                <a:moveTo>
                  <a:pt x="210" y="262"/>
                </a:moveTo>
                <a:cubicBezTo>
                  <a:pt x="207" y="264"/>
                  <a:pt x="203" y="265"/>
                  <a:pt x="200" y="267"/>
                </a:cubicBezTo>
                <a:cubicBezTo>
                  <a:pt x="200" y="266"/>
                  <a:pt x="200" y="265"/>
                  <a:pt x="200" y="264"/>
                </a:cubicBezTo>
                <a:cubicBezTo>
                  <a:pt x="206" y="262"/>
                  <a:pt x="210" y="259"/>
                  <a:pt x="216" y="257"/>
                </a:cubicBezTo>
                <a:cubicBezTo>
                  <a:pt x="222" y="254"/>
                  <a:pt x="228" y="252"/>
                  <a:pt x="234" y="250"/>
                </a:cubicBezTo>
                <a:cubicBezTo>
                  <a:pt x="240" y="248"/>
                  <a:pt x="246" y="247"/>
                  <a:pt x="252" y="245"/>
                </a:cubicBezTo>
                <a:cubicBezTo>
                  <a:pt x="253" y="245"/>
                  <a:pt x="253" y="244"/>
                  <a:pt x="254" y="244"/>
                </a:cubicBezTo>
                <a:cubicBezTo>
                  <a:pt x="253" y="245"/>
                  <a:pt x="252" y="245"/>
                  <a:pt x="251" y="246"/>
                </a:cubicBezTo>
                <a:cubicBezTo>
                  <a:pt x="244" y="249"/>
                  <a:pt x="237" y="252"/>
                  <a:pt x="230" y="254"/>
                </a:cubicBezTo>
                <a:cubicBezTo>
                  <a:pt x="223" y="256"/>
                  <a:pt x="217" y="259"/>
                  <a:pt x="210" y="262"/>
                </a:cubicBezTo>
                <a:close/>
                <a:moveTo>
                  <a:pt x="200" y="263"/>
                </a:moveTo>
                <a:cubicBezTo>
                  <a:pt x="200" y="261"/>
                  <a:pt x="200" y="260"/>
                  <a:pt x="200" y="259"/>
                </a:cubicBezTo>
                <a:cubicBezTo>
                  <a:pt x="205" y="258"/>
                  <a:pt x="210" y="255"/>
                  <a:pt x="215" y="253"/>
                </a:cubicBezTo>
                <a:cubicBezTo>
                  <a:pt x="221" y="251"/>
                  <a:pt x="227" y="249"/>
                  <a:pt x="233" y="247"/>
                </a:cubicBezTo>
                <a:cubicBezTo>
                  <a:pt x="238" y="245"/>
                  <a:pt x="244" y="243"/>
                  <a:pt x="250" y="241"/>
                </a:cubicBezTo>
                <a:cubicBezTo>
                  <a:pt x="244" y="244"/>
                  <a:pt x="238" y="246"/>
                  <a:pt x="232" y="248"/>
                </a:cubicBezTo>
                <a:cubicBezTo>
                  <a:pt x="221" y="252"/>
                  <a:pt x="211" y="258"/>
                  <a:pt x="200" y="263"/>
                </a:cubicBezTo>
                <a:close/>
                <a:moveTo>
                  <a:pt x="201" y="255"/>
                </a:moveTo>
                <a:cubicBezTo>
                  <a:pt x="211" y="251"/>
                  <a:pt x="221" y="247"/>
                  <a:pt x="232" y="243"/>
                </a:cubicBezTo>
                <a:cubicBezTo>
                  <a:pt x="237" y="242"/>
                  <a:pt x="243" y="240"/>
                  <a:pt x="248" y="237"/>
                </a:cubicBezTo>
                <a:cubicBezTo>
                  <a:pt x="251" y="236"/>
                  <a:pt x="254" y="235"/>
                  <a:pt x="257" y="234"/>
                </a:cubicBezTo>
                <a:cubicBezTo>
                  <a:pt x="257" y="234"/>
                  <a:pt x="258" y="234"/>
                  <a:pt x="258" y="234"/>
                </a:cubicBezTo>
                <a:cubicBezTo>
                  <a:pt x="248" y="238"/>
                  <a:pt x="238" y="243"/>
                  <a:pt x="228" y="246"/>
                </a:cubicBezTo>
                <a:cubicBezTo>
                  <a:pt x="219" y="250"/>
                  <a:pt x="209" y="253"/>
                  <a:pt x="200" y="258"/>
                </a:cubicBezTo>
                <a:cubicBezTo>
                  <a:pt x="200" y="257"/>
                  <a:pt x="201" y="256"/>
                  <a:pt x="201" y="255"/>
                </a:cubicBezTo>
                <a:close/>
                <a:moveTo>
                  <a:pt x="249" y="231"/>
                </a:moveTo>
                <a:cubicBezTo>
                  <a:pt x="243" y="233"/>
                  <a:pt x="238" y="234"/>
                  <a:pt x="232" y="236"/>
                </a:cubicBezTo>
                <a:cubicBezTo>
                  <a:pt x="227" y="238"/>
                  <a:pt x="222" y="240"/>
                  <a:pt x="217" y="243"/>
                </a:cubicBezTo>
                <a:cubicBezTo>
                  <a:pt x="214" y="244"/>
                  <a:pt x="211" y="245"/>
                  <a:pt x="208" y="246"/>
                </a:cubicBezTo>
                <a:cubicBezTo>
                  <a:pt x="207" y="247"/>
                  <a:pt x="206" y="247"/>
                  <a:pt x="205" y="248"/>
                </a:cubicBezTo>
                <a:cubicBezTo>
                  <a:pt x="205" y="248"/>
                  <a:pt x="200" y="251"/>
                  <a:pt x="202" y="249"/>
                </a:cubicBezTo>
                <a:cubicBezTo>
                  <a:pt x="206" y="246"/>
                  <a:pt x="211" y="245"/>
                  <a:pt x="216" y="243"/>
                </a:cubicBezTo>
                <a:cubicBezTo>
                  <a:pt x="221" y="241"/>
                  <a:pt x="225" y="238"/>
                  <a:pt x="229" y="236"/>
                </a:cubicBezTo>
                <a:cubicBezTo>
                  <a:pt x="240" y="231"/>
                  <a:pt x="251" y="228"/>
                  <a:pt x="261" y="223"/>
                </a:cubicBezTo>
                <a:cubicBezTo>
                  <a:pt x="261" y="223"/>
                  <a:pt x="261" y="223"/>
                  <a:pt x="262" y="222"/>
                </a:cubicBezTo>
                <a:cubicBezTo>
                  <a:pt x="262" y="222"/>
                  <a:pt x="263" y="222"/>
                  <a:pt x="263" y="222"/>
                </a:cubicBezTo>
                <a:cubicBezTo>
                  <a:pt x="263" y="223"/>
                  <a:pt x="264" y="224"/>
                  <a:pt x="264" y="225"/>
                </a:cubicBezTo>
                <a:cubicBezTo>
                  <a:pt x="259" y="227"/>
                  <a:pt x="254" y="229"/>
                  <a:pt x="249" y="231"/>
                </a:cubicBezTo>
                <a:close/>
                <a:moveTo>
                  <a:pt x="262" y="211"/>
                </a:moveTo>
                <a:cubicBezTo>
                  <a:pt x="257" y="213"/>
                  <a:pt x="253" y="215"/>
                  <a:pt x="248" y="217"/>
                </a:cubicBezTo>
                <a:cubicBezTo>
                  <a:pt x="243" y="220"/>
                  <a:pt x="237" y="223"/>
                  <a:pt x="231" y="225"/>
                </a:cubicBezTo>
                <a:cubicBezTo>
                  <a:pt x="226" y="228"/>
                  <a:pt x="220" y="230"/>
                  <a:pt x="214" y="233"/>
                </a:cubicBezTo>
                <a:cubicBezTo>
                  <a:pt x="216" y="232"/>
                  <a:pt x="217" y="232"/>
                  <a:pt x="218" y="231"/>
                </a:cubicBezTo>
                <a:cubicBezTo>
                  <a:pt x="224" y="228"/>
                  <a:pt x="229" y="225"/>
                  <a:pt x="234" y="222"/>
                </a:cubicBezTo>
                <a:cubicBezTo>
                  <a:pt x="239" y="219"/>
                  <a:pt x="245" y="216"/>
                  <a:pt x="250" y="214"/>
                </a:cubicBezTo>
                <a:cubicBezTo>
                  <a:pt x="254" y="211"/>
                  <a:pt x="258" y="209"/>
                  <a:pt x="261" y="205"/>
                </a:cubicBezTo>
                <a:cubicBezTo>
                  <a:pt x="262" y="205"/>
                  <a:pt x="262" y="205"/>
                  <a:pt x="262" y="205"/>
                </a:cubicBezTo>
                <a:cubicBezTo>
                  <a:pt x="262" y="207"/>
                  <a:pt x="262" y="209"/>
                  <a:pt x="262" y="211"/>
                </a:cubicBezTo>
                <a:cubicBezTo>
                  <a:pt x="262" y="211"/>
                  <a:pt x="262" y="211"/>
                  <a:pt x="262" y="211"/>
                </a:cubicBezTo>
                <a:close/>
                <a:moveTo>
                  <a:pt x="225" y="160"/>
                </a:moveTo>
                <a:cubicBezTo>
                  <a:pt x="223" y="160"/>
                  <a:pt x="220" y="160"/>
                  <a:pt x="218" y="159"/>
                </a:cubicBezTo>
                <a:cubicBezTo>
                  <a:pt x="218" y="159"/>
                  <a:pt x="218" y="159"/>
                  <a:pt x="218" y="159"/>
                </a:cubicBezTo>
                <a:cubicBezTo>
                  <a:pt x="218" y="159"/>
                  <a:pt x="218" y="158"/>
                  <a:pt x="218" y="158"/>
                </a:cubicBezTo>
                <a:cubicBezTo>
                  <a:pt x="218" y="158"/>
                  <a:pt x="219" y="159"/>
                  <a:pt x="219" y="159"/>
                </a:cubicBezTo>
                <a:cubicBezTo>
                  <a:pt x="222" y="159"/>
                  <a:pt x="225" y="160"/>
                  <a:pt x="228" y="161"/>
                </a:cubicBezTo>
                <a:cubicBezTo>
                  <a:pt x="227" y="161"/>
                  <a:pt x="226" y="160"/>
                  <a:pt x="225" y="160"/>
                </a:cubicBezTo>
                <a:close/>
                <a:moveTo>
                  <a:pt x="215" y="159"/>
                </a:moveTo>
                <a:cubicBezTo>
                  <a:pt x="214" y="159"/>
                  <a:pt x="212" y="159"/>
                  <a:pt x="210" y="158"/>
                </a:cubicBezTo>
                <a:cubicBezTo>
                  <a:pt x="210" y="158"/>
                  <a:pt x="210" y="157"/>
                  <a:pt x="210" y="157"/>
                </a:cubicBezTo>
                <a:cubicBezTo>
                  <a:pt x="212" y="157"/>
                  <a:pt x="213" y="157"/>
                  <a:pt x="215" y="158"/>
                </a:cubicBezTo>
                <a:cubicBezTo>
                  <a:pt x="215" y="158"/>
                  <a:pt x="215" y="158"/>
                  <a:pt x="215" y="159"/>
                </a:cubicBezTo>
                <a:cubicBezTo>
                  <a:pt x="215" y="159"/>
                  <a:pt x="215" y="159"/>
                  <a:pt x="215" y="159"/>
                </a:cubicBezTo>
                <a:close/>
                <a:moveTo>
                  <a:pt x="207" y="157"/>
                </a:moveTo>
                <a:cubicBezTo>
                  <a:pt x="208" y="158"/>
                  <a:pt x="208" y="158"/>
                  <a:pt x="208" y="158"/>
                </a:cubicBezTo>
                <a:cubicBezTo>
                  <a:pt x="207" y="158"/>
                  <a:pt x="206" y="158"/>
                  <a:pt x="205" y="158"/>
                </a:cubicBezTo>
                <a:cubicBezTo>
                  <a:pt x="205" y="158"/>
                  <a:pt x="205" y="158"/>
                  <a:pt x="205" y="158"/>
                </a:cubicBezTo>
                <a:cubicBezTo>
                  <a:pt x="205" y="157"/>
                  <a:pt x="205" y="157"/>
                  <a:pt x="205" y="156"/>
                </a:cubicBezTo>
                <a:cubicBezTo>
                  <a:pt x="206" y="156"/>
                  <a:pt x="207" y="156"/>
                  <a:pt x="207" y="157"/>
                </a:cubicBezTo>
                <a:cubicBezTo>
                  <a:pt x="207" y="157"/>
                  <a:pt x="207" y="157"/>
                  <a:pt x="207" y="157"/>
                </a:cubicBezTo>
                <a:close/>
                <a:moveTo>
                  <a:pt x="202" y="158"/>
                </a:moveTo>
                <a:cubicBezTo>
                  <a:pt x="202" y="158"/>
                  <a:pt x="201" y="158"/>
                  <a:pt x="201" y="158"/>
                </a:cubicBezTo>
                <a:cubicBezTo>
                  <a:pt x="200" y="158"/>
                  <a:pt x="200" y="158"/>
                  <a:pt x="199" y="158"/>
                </a:cubicBezTo>
                <a:cubicBezTo>
                  <a:pt x="199" y="157"/>
                  <a:pt x="199" y="157"/>
                  <a:pt x="199" y="156"/>
                </a:cubicBezTo>
                <a:cubicBezTo>
                  <a:pt x="200" y="156"/>
                  <a:pt x="201" y="156"/>
                  <a:pt x="202" y="156"/>
                </a:cubicBezTo>
                <a:cubicBezTo>
                  <a:pt x="202" y="157"/>
                  <a:pt x="202" y="157"/>
                  <a:pt x="202" y="158"/>
                </a:cubicBezTo>
                <a:close/>
                <a:moveTo>
                  <a:pt x="196" y="158"/>
                </a:moveTo>
                <a:cubicBezTo>
                  <a:pt x="195" y="158"/>
                  <a:pt x="195" y="158"/>
                  <a:pt x="194" y="158"/>
                </a:cubicBezTo>
                <a:cubicBezTo>
                  <a:pt x="194" y="157"/>
                  <a:pt x="194" y="157"/>
                  <a:pt x="194" y="156"/>
                </a:cubicBezTo>
                <a:cubicBezTo>
                  <a:pt x="194" y="156"/>
                  <a:pt x="195" y="156"/>
                  <a:pt x="196" y="156"/>
                </a:cubicBezTo>
                <a:cubicBezTo>
                  <a:pt x="196" y="157"/>
                  <a:pt x="196" y="157"/>
                  <a:pt x="196" y="158"/>
                </a:cubicBezTo>
                <a:close/>
                <a:moveTo>
                  <a:pt x="191" y="156"/>
                </a:moveTo>
                <a:cubicBezTo>
                  <a:pt x="191" y="157"/>
                  <a:pt x="191" y="158"/>
                  <a:pt x="191" y="158"/>
                </a:cubicBezTo>
                <a:cubicBezTo>
                  <a:pt x="190" y="158"/>
                  <a:pt x="190" y="158"/>
                  <a:pt x="189" y="158"/>
                </a:cubicBezTo>
                <a:cubicBezTo>
                  <a:pt x="189" y="158"/>
                  <a:pt x="189" y="157"/>
                  <a:pt x="189" y="156"/>
                </a:cubicBezTo>
                <a:cubicBezTo>
                  <a:pt x="190" y="156"/>
                  <a:pt x="190" y="156"/>
                  <a:pt x="191" y="156"/>
                </a:cubicBezTo>
                <a:close/>
                <a:moveTo>
                  <a:pt x="186" y="159"/>
                </a:moveTo>
                <a:cubicBezTo>
                  <a:pt x="185" y="159"/>
                  <a:pt x="184" y="159"/>
                  <a:pt x="183" y="159"/>
                </a:cubicBezTo>
                <a:cubicBezTo>
                  <a:pt x="183" y="158"/>
                  <a:pt x="183" y="158"/>
                  <a:pt x="183" y="157"/>
                </a:cubicBezTo>
                <a:cubicBezTo>
                  <a:pt x="184" y="157"/>
                  <a:pt x="185" y="156"/>
                  <a:pt x="187" y="156"/>
                </a:cubicBezTo>
                <a:cubicBezTo>
                  <a:pt x="186" y="157"/>
                  <a:pt x="186" y="158"/>
                  <a:pt x="186" y="159"/>
                </a:cubicBezTo>
                <a:close/>
                <a:moveTo>
                  <a:pt x="180" y="159"/>
                </a:moveTo>
                <a:cubicBezTo>
                  <a:pt x="180" y="159"/>
                  <a:pt x="180" y="159"/>
                  <a:pt x="180" y="159"/>
                </a:cubicBezTo>
                <a:cubicBezTo>
                  <a:pt x="179" y="160"/>
                  <a:pt x="178" y="160"/>
                  <a:pt x="177" y="160"/>
                </a:cubicBezTo>
                <a:cubicBezTo>
                  <a:pt x="177" y="159"/>
                  <a:pt x="177" y="158"/>
                  <a:pt x="177" y="158"/>
                </a:cubicBezTo>
                <a:cubicBezTo>
                  <a:pt x="177" y="158"/>
                  <a:pt x="177" y="158"/>
                  <a:pt x="177" y="158"/>
                </a:cubicBezTo>
                <a:cubicBezTo>
                  <a:pt x="178" y="157"/>
                  <a:pt x="179" y="157"/>
                  <a:pt x="180" y="157"/>
                </a:cubicBezTo>
                <a:cubicBezTo>
                  <a:pt x="180" y="158"/>
                  <a:pt x="180" y="159"/>
                  <a:pt x="180" y="159"/>
                </a:cubicBezTo>
                <a:close/>
                <a:moveTo>
                  <a:pt x="163" y="313"/>
                </a:moveTo>
                <a:cubicBezTo>
                  <a:pt x="164" y="313"/>
                  <a:pt x="165" y="312"/>
                  <a:pt x="165" y="312"/>
                </a:cubicBezTo>
                <a:cubicBezTo>
                  <a:pt x="165" y="312"/>
                  <a:pt x="165" y="313"/>
                  <a:pt x="165" y="314"/>
                </a:cubicBezTo>
                <a:cubicBezTo>
                  <a:pt x="163" y="315"/>
                  <a:pt x="159" y="316"/>
                  <a:pt x="163" y="313"/>
                </a:cubicBezTo>
                <a:close/>
                <a:moveTo>
                  <a:pt x="155" y="312"/>
                </a:moveTo>
                <a:cubicBezTo>
                  <a:pt x="153" y="313"/>
                  <a:pt x="151" y="314"/>
                  <a:pt x="150" y="315"/>
                </a:cubicBezTo>
                <a:cubicBezTo>
                  <a:pt x="155" y="310"/>
                  <a:pt x="161" y="307"/>
                  <a:pt x="166" y="302"/>
                </a:cubicBezTo>
                <a:cubicBezTo>
                  <a:pt x="166" y="303"/>
                  <a:pt x="166" y="304"/>
                  <a:pt x="166" y="305"/>
                </a:cubicBezTo>
                <a:cubicBezTo>
                  <a:pt x="163" y="307"/>
                  <a:pt x="161" y="308"/>
                  <a:pt x="158" y="310"/>
                </a:cubicBezTo>
                <a:cubicBezTo>
                  <a:pt x="158" y="310"/>
                  <a:pt x="155" y="312"/>
                  <a:pt x="155" y="312"/>
                </a:cubicBezTo>
                <a:close/>
                <a:moveTo>
                  <a:pt x="166" y="306"/>
                </a:moveTo>
                <a:cubicBezTo>
                  <a:pt x="166" y="307"/>
                  <a:pt x="166" y="308"/>
                  <a:pt x="165" y="309"/>
                </a:cubicBezTo>
                <a:cubicBezTo>
                  <a:pt x="164" y="310"/>
                  <a:pt x="163" y="310"/>
                  <a:pt x="162" y="311"/>
                </a:cubicBezTo>
                <a:cubicBezTo>
                  <a:pt x="161" y="312"/>
                  <a:pt x="161" y="312"/>
                  <a:pt x="160" y="313"/>
                </a:cubicBezTo>
                <a:cubicBezTo>
                  <a:pt x="160" y="313"/>
                  <a:pt x="156" y="316"/>
                  <a:pt x="157" y="314"/>
                </a:cubicBezTo>
                <a:cubicBezTo>
                  <a:pt x="160" y="311"/>
                  <a:pt x="163" y="309"/>
                  <a:pt x="166" y="306"/>
                </a:cubicBezTo>
                <a:close/>
                <a:moveTo>
                  <a:pt x="166" y="301"/>
                </a:moveTo>
                <a:cubicBezTo>
                  <a:pt x="166" y="301"/>
                  <a:pt x="166" y="301"/>
                  <a:pt x="166" y="301"/>
                </a:cubicBezTo>
                <a:cubicBezTo>
                  <a:pt x="162" y="304"/>
                  <a:pt x="158" y="306"/>
                  <a:pt x="154" y="309"/>
                </a:cubicBezTo>
                <a:cubicBezTo>
                  <a:pt x="151" y="310"/>
                  <a:pt x="149" y="312"/>
                  <a:pt x="147" y="313"/>
                </a:cubicBezTo>
                <a:cubicBezTo>
                  <a:pt x="147" y="314"/>
                  <a:pt x="145" y="315"/>
                  <a:pt x="144" y="316"/>
                </a:cubicBezTo>
                <a:cubicBezTo>
                  <a:pt x="144" y="316"/>
                  <a:pt x="144" y="316"/>
                  <a:pt x="144" y="316"/>
                </a:cubicBezTo>
                <a:cubicBezTo>
                  <a:pt x="144" y="316"/>
                  <a:pt x="144" y="315"/>
                  <a:pt x="145" y="315"/>
                </a:cubicBezTo>
                <a:cubicBezTo>
                  <a:pt x="152" y="309"/>
                  <a:pt x="160" y="304"/>
                  <a:pt x="167" y="298"/>
                </a:cubicBezTo>
                <a:cubicBezTo>
                  <a:pt x="167" y="299"/>
                  <a:pt x="167" y="300"/>
                  <a:pt x="166" y="301"/>
                </a:cubicBezTo>
                <a:close/>
                <a:moveTo>
                  <a:pt x="167" y="296"/>
                </a:moveTo>
                <a:cubicBezTo>
                  <a:pt x="162" y="299"/>
                  <a:pt x="157" y="302"/>
                  <a:pt x="152" y="305"/>
                </a:cubicBezTo>
                <a:cubicBezTo>
                  <a:pt x="150" y="307"/>
                  <a:pt x="147" y="309"/>
                  <a:pt x="145" y="310"/>
                </a:cubicBezTo>
                <a:cubicBezTo>
                  <a:pt x="144" y="311"/>
                  <a:pt x="143" y="312"/>
                  <a:pt x="141" y="312"/>
                </a:cubicBezTo>
                <a:cubicBezTo>
                  <a:pt x="150" y="306"/>
                  <a:pt x="160" y="301"/>
                  <a:pt x="168" y="293"/>
                </a:cubicBezTo>
                <a:cubicBezTo>
                  <a:pt x="168" y="293"/>
                  <a:pt x="168" y="293"/>
                  <a:pt x="168" y="293"/>
                </a:cubicBezTo>
                <a:cubicBezTo>
                  <a:pt x="168" y="294"/>
                  <a:pt x="167" y="295"/>
                  <a:pt x="167" y="296"/>
                </a:cubicBezTo>
                <a:close/>
                <a:moveTo>
                  <a:pt x="168" y="293"/>
                </a:moveTo>
                <a:cubicBezTo>
                  <a:pt x="168" y="293"/>
                  <a:pt x="167" y="293"/>
                  <a:pt x="167" y="293"/>
                </a:cubicBezTo>
                <a:cubicBezTo>
                  <a:pt x="160" y="296"/>
                  <a:pt x="154" y="301"/>
                  <a:pt x="148" y="304"/>
                </a:cubicBezTo>
                <a:cubicBezTo>
                  <a:pt x="145" y="306"/>
                  <a:pt x="142" y="308"/>
                  <a:pt x="140" y="310"/>
                </a:cubicBezTo>
                <a:cubicBezTo>
                  <a:pt x="138" y="311"/>
                  <a:pt x="137" y="312"/>
                  <a:pt x="136" y="312"/>
                </a:cubicBezTo>
                <a:cubicBezTo>
                  <a:pt x="135" y="313"/>
                  <a:pt x="132" y="316"/>
                  <a:pt x="135" y="313"/>
                </a:cubicBezTo>
                <a:cubicBezTo>
                  <a:pt x="141" y="307"/>
                  <a:pt x="149" y="303"/>
                  <a:pt x="155" y="298"/>
                </a:cubicBezTo>
                <a:cubicBezTo>
                  <a:pt x="160" y="295"/>
                  <a:pt x="165" y="293"/>
                  <a:pt x="168" y="290"/>
                </a:cubicBezTo>
                <a:cubicBezTo>
                  <a:pt x="168" y="291"/>
                  <a:pt x="168" y="292"/>
                  <a:pt x="168" y="293"/>
                </a:cubicBezTo>
                <a:close/>
                <a:moveTo>
                  <a:pt x="163" y="292"/>
                </a:moveTo>
                <a:cubicBezTo>
                  <a:pt x="165" y="292"/>
                  <a:pt x="166" y="291"/>
                  <a:pt x="167" y="290"/>
                </a:cubicBezTo>
                <a:cubicBezTo>
                  <a:pt x="166" y="291"/>
                  <a:pt x="164" y="292"/>
                  <a:pt x="165" y="292"/>
                </a:cubicBezTo>
                <a:cubicBezTo>
                  <a:pt x="164" y="292"/>
                  <a:pt x="164" y="292"/>
                  <a:pt x="163" y="292"/>
                </a:cubicBezTo>
                <a:close/>
                <a:moveTo>
                  <a:pt x="168" y="288"/>
                </a:moveTo>
                <a:cubicBezTo>
                  <a:pt x="162" y="293"/>
                  <a:pt x="155" y="297"/>
                  <a:pt x="148" y="301"/>
                </a:cubicBezTo>
                <a:cubicBezTo>
                  <a:pt x="145" y="303"/>
                  <a:pt x="141" y="305"/>
                  <a:pt x="138" y="307"/>
                </a:cubicBezTo>
                <a:cubicBezTo>
                  <a:pt x="137" y="307"/>
                  <a:pt x="137" y="308"/>
                  <a:pt x="137" y="308"/>
                </a:cubicBezTo>
                <a:cubicBezTo>
                  <a:pt x="142" y="304"/>
                  <a:pt x="147" y="300"/>
                  <a:pt x="152" y="296"/>
                </a:cubicBezTo>
                <a:cubicBezTo>
                  <a:pt x="158" y="293"/>
                  <a:pt x="164" y="290"/>
                  <a:pt x="169" y="285"/>
                </a:cubicBezTo>
                <a:cubicBezTo>
                  <a:pt x="169" y="286"/>
                  <a:pt x="168" y="287"/>
                  <a:pt x="168" y="288"/>
                </a:cubicBezTo>
                <a:close/>
                <a:moveTo>
                  <a:pt x="169" y="284"/>
                </a:moveTo>
                <a:cubicBezTo>
                  <a:pt x="162" y="289"/>
                  <a:pt x="154" y="293"/>
                  <a:pt x="147" y="297"/>
                </a:cubicBezTo>
                <a:cubicBezTo>
                  <a:pt x="142" y="300"/>
                  <a:pt x="137" y="304"/>
                  <a:pt x="132" y="308"/>
                </a:cubicBezTo>
                <a:cubicBezTo>
                  <a:pt x="133" y="307"/>
                  <a:pt x="133" y="306"/>
                  <a:pt x="134" y="305"/>
                </a:cubicBezTo>
                <a:cubicBezTo>
                  <a:pt x="139" y="302"/>
                  <a:pt x="144" y="298"/>
                  <a:pt x="149" y="295"/>
                </a:cubicBezTo>
                <a:cubicBezTo>
                  <a:pt x="155" y="290"/>
                  <a:pt x="164" y="286"/>
                  <a:pt x="169" y="280"/>
                </a:cubicBezTo>
                <a:cubicBezTo>
                  <a:pt x="169" y="281"/>
                  <a:pt x="169" y="283"/>
                  <a:pt x="169" y="284"/>
                </a:cubicBezTo>
                <a:close/>
                <a:moveTo>
                  <a:pt x="169" y="277"/>
                </a:moveTo>
                <a:cubicBezTo>
                  <a:pt x="169" y="278"/>
                  <a:pt x="169" y="278"/>
                  <a:pt x="169" y="279"/>
                </a:cubicBezTo>
                <a:cubicBezTo>
                  <a:pt x="162" y="285"/>
                  <a:pt x="153" y="290"/>
                  <a:pt x="144" y="295"/>
                </a:cubicBezTo>
                <a:cubicBezTo>
                  <a:pt x="139" y="299"/>
                  <a:pt x="133" y="302"/>
                  <a:pt x="128" y="306"/>
                </a:cubicBezTo>
                <a:cubicBezTo>
                  <a:pt x="128" y="305"/>
                  <a:pt x="129" y="305"/>
                  <a:pt x="130" y="304"/>
                </a:cubicBezTo>
                <a:cubicBezTo>
                  <a:pt x="135" y="301"/>
                  <a:pt x="140" y="297"/>
                  <a:pt x="145" y="294"/>
                </a:cubicBezTo>
                <a:cubicBezTo>
                  <a:pt x="153" y="288"/>
                  <a:pt x="162" y="283"/>
                  <a:pt x="170" y="276"/>
                </a:cubicBezTo>
                <a:cubicBezTo>
                  <a:pt x="169" y="276"/>
                  <a:pt x="169" y="277"/>
                  <a:pt x="169" y="277"/>
                </a:cubicBezTo>
                <a:close/>
                <a:moveTo>
                  <a:pt x="170" y="274"/>
                </a:moveTo>
                <a:cubicBezTo>
                  <a:pt x="160" y="282"/>
                  <a:pt x="149" y="289"/>
                  <a:pt x="138" y="295"/>
                </a:cubicBezTo>
                <a:cubicBezTo>
                  <a:pt x="135" y="297"/>
                  <a:pt x="132" y="298"/>
                  <a:pt x="129" y="300"/>
                </a:cubicBezTo>
                <a:cubicBezTo>
                  <a:pt x="134" y="296"/>
                  <a:pt x="140" y="293"/>
                  <a:pt x="146" y="289"/>
                </a:cubicBezTo>
                <a:cubicBezTo>
                  <a:pt x="150" y="286"/>
                  <a:pt x="155" y="283"/>
                  <a:pt x="159" y="280"/>
                </a:cubicBezTo>
                <a:cubicBezTo>
                  <a:pt x="162" y="277"/>
                  <a:pt x="167" y="274"/>
                  <a:pt x="170" y="271"/>
                </a:cubicBezTo>
                <a:cubicBezTo>
                  <a:pt x="170" y="272"/>
                  <a:pt x="170" y="273"/>
                  <a:pt x="170" y="274"/>
                </a:cubicBezTo>
                <a:close/>
                <a:moveTo>
                  <a:pt x="170" y="269"/>
                </a:moveTo>
                <a:cubicBezTo>
                  <a:pt x="161" y="279"/>
                  <a:pt x="148" y="284"/>
                  <a:pt x="137" y="291"/>
                </a:cubicBezTo>
                <a:cubicBezTo>
                  <a:pt x="132" y="294"/>
                  <a:pt x="126" y="297"/>
                  <a:pt x="121" y="301"/>
                </a:cubicBezTo>
                <a:cubicBezTo>
                  <a:pt x="124" y="298"/>
                  <a:pt x="127" y="296"/>
                  <a:pt x="131" y="294"/>
                </a:cubicBezTo>
                <a:cubicBezTo>
                  <a:pt x="136" y="290"/>
                  <a:pt x="142" y="286"/>
                  <a:pt x="147" y="283"/>
                </a:cubicBezTo>
                <a:cubicBezTo>
                  <a:pt x="154" y="277"/>
                  <a:pt x="165" y="272"/>
                  <a:pt x="170" y="264"/>
                </a:cubicBezTo>
                <a:cubicBezTo>
                  <a:pt x="170" y="266"/>
                  <a:pt x="170" y="268"/>
                  <a:pt x="170" y="269"/>
                </a:cubicBezTo>
                <a:close/>
                <a:moveTo>
                  <a:pt x="170" y="263"/>
                </a:moveTo>
                <a:cubicBezTo>
                  <a:pt x="162" y="268"/>
                  <a:pt x="155" y="275"/>
                  <a:pt x="146" y="281"/>
                </a:cubicBezTo>
                <a:cubicBezTo>
                  <a:pt x="138" y="287"/>
                  <a:pt x="128" y="292"/>
                  <a:pt x="119" y="297"/>
                </a:cubicBezTo>
                <a:cubicBezTo>
                  <a:pt x="114" y="300"/>
                  <a:pt x="110" y="303"/>
                  <a:pt x="105" y="305"/>
                </a:cubicBezTo>
                <a:cubicBezTo>
                  <a:pt x="105" y="306"/>
                  <a:pt x="104" y="306"/>
                  <a:pt x="103" y="306"/>
                </a:cubicBezTo>
                <a:cubicBezTo>
                  <a:pt x="103" y="306"/>
                  <a:pt x="103" y="306"/>
                  <a:pt x="103" y="306"/>
                </a:cubicBezTo>
                <a:cubicBezTo>
                  <a:pt x="109" y="303"/>
                  <a:pt x="113" y="299"/>
                  <a:pt x="118" y="296"/>
                </a:cubicBezTo>
                <a:cubicBezTo>
                  <a:pt x="125" y="291"/>
                  <a:pt x="133" y="286"/>
                  <a:pt x="140" y="281"/>
                </a:cubicBezTo>
                <a:cubicBezTo>
                  <a:pt x="147" y="277"/>
                  <a:pt x="153" y="272"/>
                  <a:pt x="160" y="267"/>
                </a:cubicBezTo>
                <a:cubicBezTo>
                  <a:pt x="163" y="264"/>
                  <a:pt x="168" y="262"/>
                  <a:pt x="170" y="258"/>
                </a:cubicBezTo>
                <a:cubicBezTo>
                  <a:pt x="170" y="260"/>
                  <a:pt x="170" y="261"/>
                  <a:pt x="170" y="263"/>
                </a:cubicBezTo>
                <a:close/>
                <a:moveTo>
                  <a:pt x="105" y="304"/>
                </a:moveTo>
                <a:cubicBezTo>
                  <a:pt x="105" y="304"/>
                  <a:pt x="105" y="304"/>
                  <a:pt x="105" y="304"/>
                </a:cubicBezTo>
                <a:cubicBezTo>
                  <a:pt x="107" y="302"/>
                  <a:pt x="109" y="301"/>
                  <a:pt x="111" y="299"/>
                </a:cubicBezTo>
                <a:cubicBezTo>
                  <a:pt x="120" y="292"/>
                  <a:pt x="129" y="286"/>
                  <a:pt x="139" y="279"/>
                </a:cubicBezTo>
                <a:cubicBezTo>
                  <a:pt x="147" y="274"/>
                  <a:pt x="155" y="268"/>
                  <a:pt x="163" y="262"/>
                </a:cubicBezTo>
                <a:cubicBezTo>
                  <a:pt x="164" y="261"/>
                  <a:pt x="166" y="260"/>
                  <a:pt x="167" y="259"/>
                </a:cubicBezTo>
                <a:cubicBezTo>
                  <a:pt x="168" y="258"/>
                  <a:pt x="169" y="257"/>
                  <a:pt x="170" y="257"/>
                </a:cubicBezTo>
                <a:cubicBezTo>
                  <a:pt x="170" y="257"/>
                  <a:pt x="170" y="257"/>
                  <a:pt x="170" y="257"/>
                </a:cubicBezTo>
                <a:cubicBezTo>
                  <a:pt x="169" y="259"/>
                  <a:pt x="168" y="260"/>
                  <a:pt x="166" y="261"/>
                </a:cubicBezTo>
                <a:cubicBezTo>
                  <a:pt x="163" y="264"/>
                  <a:pt x="159" y="267"/>
                  <a:pt x="155" y="270"/>
                </a:cubicBezTo>
                <a:cubicBezTo>
                  <a:pt x="146" y="277"/>
                  <a:pt x="136" y="283"/>
                  <a:pt x="127" y="289"/>
                </a:cubicBezTo>
                <a:cubicBezTo>
                  <a:pt x="120" y="294"/>
                  <a:pt x="113" y="300"/>
                  <a:pt x="105" y="304"/>
                </a:cubicBezTo>
                <a:close/>
                <a:moveTo>
                  <a:pt x="99" y="305"/>
                </a:moveTo>
                <a:cubicBezTo>
                  <a:pt x="99" y="304"/>
                  <a:pt x="100" y="304"/>
                  <a:pt x="100" y="304"/>
                </a:cubicBezTo>
                <a:cubicBezTo>
                  <a:pt x="112" y="292"/>
                  <a:pt x="125" y="283"/>
                  <a:pt x="138" y="273"/>
                </a:cubicBezTo>
                <a:cubicBezTo>
                  <a:pt x="145" y="268"/>
                  <a:pt x="151" y="262"/>
                  <a:pt x="157" y="257"/>
                </a:cubicBezTo>
                <a:cubicBezTo>
                  <a:pt x="162" y="253"/>
                  <a:pt x="167" y="249"/>
                  <a:pt x="171" y="244"/>
                </a:cubicBezTo>
                <a:cubicBezTo>
                  <a:pt x="171" y="246"/>
                  <a:pt x="171" y="247"/>
                  <a:pt x="171" y="249"/>
                </a:cubicBezTo>
                <a:cubicBezTo>
                  <a:pt x="166" y="253"/>
                  <a:pt x="160" y="256"/>
                  <a:pt x="155" y="260"/>
                </a:cubicBezTo>
                <a:cubicBezTo>
                  <a:pt x="149" y="265"/>
                  <a:pt x="143" y="271"/>
                  <a:pt x="137" y="276"/>
                </a:cubicBezTo>
                <a:cubicBezTo>
                  <a:pt x="130" y="282"/>
                  <a:pt x="123" y="287"/>
                  <a:pt x="116" y="293"/>
                </a:cubicBezTo>
                <a:cubicBezTo>
                  <a:pt x="113" y="295"/>
                  <a:pt x="109" y="298"/>
                  <a:pt x="106" y="301"/>
                </a:cubicBezTo>
                <a:cubicBezTo>
                  <a:pt x="104" y="302"/>
                  <a:pt x="103" y="302"/>
                  <a:pt x="101" y="303"/>
                </a:cubicBezTo>
                <a:cubicBezTo>
                  <a:pt x="101" y="304"/>
                  <a:pt x="100" y="304"/>
                  <a:pt x="99" y="305"/>
                </a:cubicBezTo>
                <a:cubicBezTo>
                  <a:pt x="99" y="305"/>
                  <a:pt x="99" y="305"/>
                  <a:pt x="99" y="305"/>
                </a:cubicBezTo>
                <a:close/>
                <a:moveTo>
                  <a:pt x="99" y="268"/>
                </a:moveTo>
                <a:cubicBezTo>
                  <a:pt x="101" y="266"/>
                  <a:pt x="103" y="263"/>
                  <a:pt x="106" y="261"/>
                </a:cubicBezTo>
                <a:cubicBezTo>
                  <a:pt x="112" y="256"/>
                  <a:pt x="118" y="251"/>
                  <a:pt x="125" y="247"/>
                </a:cubicBezTo>
                <a:cubicBezTo>
                  <a:pt x="134" y="240"/>
                  <a:pt x="143" y="235"/>
                  <a:pt x="152" y="229"/>
                </a:cubicBezTo>
                <a:cubicBezTo>
                  <a:pt x="155" y="226"/>
                  <a:pt x="159" y="223"/>
                  <a:pt x="162" y="220"/>
                </a:cubicBezTo>
                <a:cubicBezTo>
                  <a:pt x="164" y="218"/>
                  <a:pt x="166" y="216"/>
                  <a:pt x="168" y="214"/>
                </a:cubicBezTo>
                <a:cubicBezTo>
                  <a:pt x="169" y="213"/>
                  <a:pt x="170" y="213"/>
                  <a:pt x="171" y="212"/>
                </a:cubicBezTo>
                <a:cubicBezTo>
                  <a:pt x="171" y="212"/>
                  <a:pt x="171" y="212"/>
                  <a:pt x="171" y="212"/>
                </a:cubicBezTo>
                <a:cubicBezTo>
                  <a:pt x="172" y="211"/>
                  <a:pt x="173" y="210"/>
                  <a:pt x="174" y="210"/>
                </a:cubicBezTo>
                <a:cubicBezTo>
                  <a:pt x="174" y="211"/>
                  <a:pt x="174" y="213"/>
                  <a:pt x="174" y="214"/>
                </a:cubicBezTo>
                <a:cubicBezTo>
                  <a:pt x="172" y="215"/>
                  <a:pt x="171" y="217"/>
                  <a:pt x="169" y="218"/>
                </a:cubicBezTo>
                <a:cubicBezTo>
                  <a:pt x="166" y="221"/>
                  <a:pt x="162" y="223"/>
                  <a:pt x="158" y="226"/>
                </a:cubicBezTo>
                <a:cubicBezTo>
                  <a:pt x="157" y="227"/>
                  <a:pt x="156" y="228"/>
                  <a:pt x="154" y="229"/>
                </a:cubicBezTo>
                <a:cubicBezTo>
                  <a:pt x="146" y="235"/>
                  <a:pt x="137" y="241"/>
                  <a:pt x="128" y="246"/>
                </a:cubicBezTo>
                <a:cubicBezTo>
                  <a:pt x="117" y="254"/>
                  <a:pt x="106" y="262"/>
                  <a:pt x="96" y="271"/>
                </a:cubicBezTo>
                <a:cubicBezTo>
                  <a:pt x="91" y="276"/>
                  <a:pt x="98" y="269"/>
                  <a:pt x="99" y="268"/>
                </a:cubicBezTo>
                <a:close/>
                <a:moveTo>
                  <a:pt x="94" y="272"/>
                </a:moveTo>
                <a:cubicBezTo>
                  <a:pt x="94" y="270"/>
                  <a:pt x="94" y="269"/>
                  <a:pt x="94" y="267"/>
                </a:cubicBezTo>
                <a:cubicBezTo>
                  <a:pt x="96" y="266"/>
                  <a:pt x="98" y="264"/>
                  <a:pt x="100" y="263"/>
                </a:cubicBezTo>
                <a:cubicBezTo>
                  <a:pt x="103" y="260"/>
                  <a:pt x="106" y="258"/>
                  <a:pt x="110" y="256"/>
                </a:cubicBezTo>
                <a:cubicBezTo>
                  <a:pt x="117" y="251"/>
                  <a:pt x="124" y="246"/>
                  <a:pt x="131" y="241"/>
                </a:cubicBezTo>
                <a:cubicBezTo>
                  <a:pt x="142" y="234"/>
                  <a:pt x="153" y="225"/>
                  <a:pt x="164" y="217"/>
                </a:cubicBezTo>
                <a:cubicBezTo>
                  <a:pt x="162" y="219"/>
                  <a:pt x="159" y="222"/>
                  <a:pt x="157" y="224"/>
                </a:cubicBezTo>
                <a:cubicBezTo>
                  <a:pt x="149" y="230"/>
                  <a:pt x="140" y="235"/>
                  <a:pt x="132" y="241"/>
                </a:cubicBezTo>
                <a:cubicBezTo>
                  <a:pt x="118" y="250"/>
                  <a:pt x="105" y="260"/>
                  <a:pt x="94" y="272"/>
                </a:cubicBezTo>
                <a:close/>
                <a:moveTo>
                  <a:pt x="173" y="215"/>
                </a:moveTo>
                <a:cubicBezTo>
                  <a:pt x="173" y="215"/>
                  <a:pt x="173" y="215"/>
                  <a:pt x="173" y="215"/>
                </a:cubicBezTo>
                <a:cubicBezTo>
                  <a:pt x="173" y="215"/>
                  <a:pt x="173" y="215"/>
                  <a:pt x="173" y="215"/>
                </a:cubicBezTo>
                <a:close/>
                <a:moveTo>
                  <a:pt x="159" y="227"/>
                </a:moveTo>
                <a:cubicBezTo>
                  <a:pt x="164" y="223"/>
                  <a:pt x="169" y="220"/>
                  <a:pt x="174" y="216"/>
                </a:cubicBezTo>
                <a:cubicBezTo>
                  <a:pt x="173" y="216"/>
                  <a:pt x="173" y="217"/>
                  <a:pt x="173" y="217"/>
                </a:cubicBezTo>
                <a:cubicBezTo>
                  <a:pt x="162" y="225"/>
                  <a:pt x="152" y="234"/>
                  <a:pt x="140" y="242"/>
                </a:cubicBezTo>
                <a:cubicBezTo>
                  <a:pt x="128" y="250"/>
                  <a:pt x="116" y="259"/>
                  <a:pt x="105" y="268"/>
                </a:cubicBezTo>
                <a:cubicBezTo>
                  <a:pt x="103" y="270"/>
                  <a:pt x="100" y="272"/>
                  <a:pt x="98" y="274"/>
                </a:cubicBezTo>
                <a:cubicBezTo>
                  <a:pt x="98" y="274"/>
                  <a:pt x="93" y="279"/>
                  <a:pt x="96" y="275"/>
                </a:cubicBezTo>
                <a:cubicBezTo>
                  <a:pt x="97" y="274"/>
                  <a:pt x="98" y="273"/>
                  <a:pt x="99" y="272"/>
                </a:cubicBezTo>
                <a:cubicBezTo>
                  <a:pt x="105" y="266"/>
                  <a:pt x="111" y="261"/>
                  <a:pt x="117" y="256"/>
                </a:cubicBezTo>
                <a:cubicBezTo>
                  <a:pt x="129" y="247"/>
                  <a:pt x="141" y="240"/>
                  <a:pt x="153" y="231"/>
                </a:cubicBezTo>
                <a:cubicBezTo>
                  <a:pt x="155" y="230"/>
                  <a:pt x="157" y="228"/>
                  <a:pt x="159" y="227"/>
                </a:cubicBezTo>
                <a:close/>
                <a:moveTo>
                  <a:pt x="96" y="300"/>
                </a:moveTo>
                <a:cubicBezTo>
                  <a:pt x="96" y="298"/>
                  <a:pt x="96" y="296"/>
                  <a:pt x="96" y="295"/>
                </a:cubicBezTo>
                <a:cubicBezTo>
                  <a:pt x="98" y="294"/>
                  <a:pt x="100" y="292"/>
                  <a:pt x="102" y="290"/>
                </a:cubicBezTo>
                <a:cubicBezTo>
                  <a:pt x="105" y="287"/>
                  <a:pt x="108" y="284"/>
                  <a:pt x="111" y="281"/>
                </a:cubicBezTo>
                <a:cubicBezTo>
                  <a:pt x="118" y="275"/>
                  <a:pt x="125" y="269"/>
                  <a:pt x="133" y="263"/>
                </a:cubicBezTo>
                <a:cubicBezTo>
                  <a:pt x="140" y="258"/>
                  <a:pt x="147" y="253"/>
                  <a:pt x="154" y="248"/>
                </a:cubicBezTo>
                <a:cubicBezTo>
                  <a:pt x="158" y="245"/>
                  <a:pt x="161" y="242"/>
                  <a:pt x="164" y="240"/>
                </a:cubicBezTo>
                <a:cubicBezTo>
                  <a:pt x="160" y="244"/>
                  <a:pt x="156" y="247"/>
                  <a:pt x="152" y="251"/>
                </a:cubicBezTo>
                <a:cubicBezTo>
                  <a:pt x="145" y="257"/>
                  <a:pt x="138" y="262"/>
                  <a:pt x="131" y="268"/>
                </a:cubicBezTo>
                <a:cubicBezTo>
                  <a:pt x="124" y="274"/>
                  <a:pt x="117" y="280"/>
                  <a:pt x="111" y="286"/>
                </a:cubicBezTo>
                <a:cubicBezTo>
                  <a:pt x="106" y="291"/>
                  <a:pt x="100" y="294"/>
                  <a:pt x="96" y="300"/>
                </a:cubicBezTo>
                <a:close/>
                <a:moveTo>
                  <a:pt x="172" y="232"/>
                </a:moveTo>
                <a:cubicBezTo>
                  <a:pt x="172" y="232"/>
                  <a:pt x="172" y="232"/>
                  <a:pt x="172" y="233"/>
                </a:cubicBezTo>
                <a:cubicBezTo>
                  <a:pt x="159" y="244"/>
                  <a:pt x="145" y="253"/>
                  <a:pt x="131" y="264"/>
                </a:cubicBezTo>
                <a:cubicBezTo>
                  <a:pt x="125" y="269"/>
                  <a:pt x="118" y="274"/>
                  <a:pt x="112" y="280"/>
                </a:cubicBezTo>
                <a:cubicBezTo>
                  <a:pt x="109" y="282"/>
                  <a:pt x="106" y="285"/>
                  <a:pt x="103" y="288"/>
                </a:cubicBezTo>
                <a:cubicBezTo>
                  <a:pt x="102" y="289"/>
                  <a:pt x="100" y="290"/>
                  <a:pt x="99" y="291"/>
                </a:cubicBezTo>
                <a:cubicBezTo>
                  <a:pt x="98" y="293"/>
                  <a:pt x="94" y="296"/>
                  <a:pt x="98" y="292"/>
                </a:cubicBezTo>
                <a:cubicBezTo>
                  <a:pt x="110" y="280"/>
                  <a:pt x="123" y="268"/>
                  <a:pt x="137" y="257"/>
                </a:cubicBezTo>
                <a:cubicBezTo>
                  <a:pt x="149" y="247"/>
                  <a:pt x="162" y="238"/>
                  <a:pt x="173" y="226"/>
                </a:cubicBezTo>
                <a:cubicBezTo>
                  <a:pt x="172" y="228"/>
                  <a:pt x="172" y="230"/>
                  <a:pt x="172" y="232"/>
                </a:cubicBezTo>
                <a:close/>
                <a:moveTo>
                  <a:pt x="173" y="224"/>
                </a:moveTo>
                <a:cubicBezTo>
                  <a:pt x="171" y="225"/>
                  <a:pt x="169" y="227"/>
                  <a:pt x="168" y="229"/>
                </a:cubicBezTo>
                <a:cubicBezTo>
                  <a:pt x="166" y="231"/>
                  <a:pt x="163" y="233"/>
                  <a:pt x="160" y="236"/>
                </a:cubicBezTo>
                <a:cubicBezTo>
                  <a:pt x="153" y="241"/>
                  <a:pt x="145" y="247"/>
                  <a:pt x="138" y="252"/>
                </a:cubicBezTo>
                <a:cubicBezTo>
                  <a:pt x="124" y="262"/>
                  <a:pt x="112" y="273"/>
                  <a:pt x="99" y="284"/>
                </a:cubicBezTo>
                <a:cubicBezTo>
                  <a:pt x="98" y="285"/>
                  <a:pt x="94" y="288"/>
                  <a:pt x="97" y="285"/>
                </a:cubicBezTo>
                <a:cubicBezTo>
                  <a:pt x="98" y="283"/>
                  <a:pt x="100" y="282"/>
                  <a:pt x="102" y="280"/>
                </a:cubicBezTo>
                <a:cubicBezTo>
                  <a:pt x="105" y="277"/>
                  <a:pt x="108" y="275"/>
                  <a:pt x="111" y="272"/>
                </a:cubicBezTo>
                <a:cubicBezTo>
                  <a:pt x="118" y="266"/>
                  <a:pt x="126" y="260"/>
                  <a:pt x="133" y="254"/>
                </a:cubicBezTo>
                <a:cubicBezTo>
                  <a:pt x="147" y="244"/>
                  <a:pt x="160" y="234"/>
                  <a:pt x="173" y="222"/>
                </a:cubicBezTo>
                <a:cubicBezTo>
                  <a:pt x="173" y="223"/>
                  <a:pt x="173" y="224"/>
                  <a:pt x="173" y="224"/>
                </a:cubicBezTo>
                <a:close/>
                <a:moveTo>
                  <a:pt x="95" y="283"/>
                </a:moveTo>
                <a:cubicBezTo>
                  <a:pt x="96" y="283"/>
                  <a:pt x="97" y="282"/>
                  <a:pt x="98" y="281"/>
                </a:cubicBezTo>
                <a:cubicBezTo>
                  <a:pt x="101" y="278"/>
                  <a:pt x="104" y="275"/>
                  <a:pt x="107" y="273"/>
                </a:cubicBezTo>
                <a:cubicBezTo>
                  <a:pt x="114" y="266"/>
                  <a:pt x="121" y="260"/>
                  <a:pt x="129" y="255"/>
                </a:cubicBezTo>
                <a:cubicBezTo>
                  <a:pt x="136" y="250"/>
                  <a:pt x="144" y="245"/>
                  <a:pt x="151" y="240"/>
                </a:cubicBezTo>
                <a:cubicBezTo>
                  <a:pt x="145" y="245"/>
                  <a:pt x="139" y="249"/>
                  <a:pt x="133" y="254"/>
                </a:cubicBezTo>
                <a:cubicBezTo>
                  <a:pt x="120" y="264"/>
                  <a:pt x="105" y="273"/>
                  <a:pt x="95" y="286"/>
                </a:cubicBezTo>
                <a:cubicBezTo>
                  <a:pt x="95" y="285"/>
                  <a:pt x="95" y="284"/>
                  <a:pt x="95" y="283"/>
                </a:cubicBezTo>
                <a:close/>
                <a:moveTo>
                  <a:pt x="172" y="222"/>
                </a:moveTo>
                <a:cubicBezTo>
                  <a:pt x="170" y="224"/>
                  <a:pt x="169" y="225"/>
                  <a:pt x="167" y="227"/>
                </a:cubicBezTo>
                <a:cubicBezTo>
                  <a:pt x="165" y="228"/>
                  <a:pt x="164" y="229"/>
                  <a:pt x="163" y="230"/>
                </a:cubicBezTo>
                <a:cubicBezTo>
                  <a:pt x="165" y="228"/>
                  <a:pt x="167" y="226"/>
                  <a:pt x="169" y="225"/>
                </a:cubicBezTo>
                <a:cubicBezTo>
                  <a:pt x="169" y="225"/>
                  <a:pt x="174" y="221"/>
                  <a:pt x="172" y="222"/>
                </a:cubicBezTo>
                <a:close/>
                <a:moveTo>
                  <a:pt x="156" y="235"/>
                </a:moveTo>
                <a:cubicBezTo>
                  <a:pt x="148" y="241"/>
                  <a:pt x="140" y="247"/>
                  <a:pt x="131" y="252"/>
                </a:cubicBezTo>
                <a:cubicBezTo>
                  <a:pt x="124" y="257"/>
                  <a:pt x="118" y="262"/>
                  <a:pt x="111" y="267"/>
                </a:cubicBezTo>
                <a:cubicBezTo>
                  <a:pt x="108" y="271"/>
                  <a:pt x="104" y="274"/>
                  <a:pt x="101" y="277"/>
                </a:cubicBezTo>
                <a:cubicBezTo>
                  <a:pt x="99" y="278"/>
                  <a:pt x="98" y="280"/>
                  <a:pt x="97" y="281"/>
                </a:cubicBezTo>
                <a:cubicBezTo>
                  <a:pt x="95" y="282"/>
                  <a:pt x="95" y="282"/>
                  <a:pt x="96" y="280"/>
                </a:cubicBezTo>
                <a:cubicBezTo>
                  <a:pt x="97" y="279"/>
                  <a:pt x="98" y="278"/>
                  <a:pt x="99" y="277"/>
                </a:cubicBezTo>
                <a:cubicBezTo>
                  <a:pt x="101" y="274"/>
                  <a:pt x="105" y="272"/>
                  <a:pt x="108" y="270"/>
                </a:cubicBezTo>
                <a:cubicBezTo>
                  <a:pt x="111" y="267"/>
                  <a:pt x="114" y="264"/>
                  <a:pt x="117" y="261"/>
                </a:cubicBezTo>
                <a:cubicBezTo>
                  <a:pt x="125" y="254"/>
                  <a:pt x="133" y="249"/>
                  <a:pt x="141" y="243"/>
                </a:cubicBezTo>
                <a:cubicBezTo>
                  <a:pt x="148" y="239"/>
                  <a:pt x="154" y="234"/>
                  <a:pt x="161" y="229"/>
                </a:cubicBezTo>
                <a:cubicBezTo>
                  <a:pt x="163" y="228"/>
                  <a:pt x="165" y="227"/>
                  <a:pt x="166" y="226"/>
                </a:cubicBezTo>
                <a:cubicBezTo>
                  <a:pt x="163" y="229"/>
                  <a:pt x="160" y="232"/>
                  <a:pt x="156" y="235"/>
                </a:cubicBezTo>
                <a:close/>
                <a:moveTo>
                  <a:pt x="173" y="219"/>
                </a:moveTo>
                <a:cubicBezTo>
                  <a:pt x="173" y="219"/>
                  <a:pt x="172" y="220"/>
                  <a:pt x="172" y="220"/>
                </a:cubicBezTo>
                <a:cubicBezTo>
                  <a:pt x="167" y="226"/>
                  <a:pt x="160" y="229"/>
                  <a:pt x="154" y="233"/>
                </a:cubicBezTo>
                <a:cubicBezTo>
                  <a:pt x="155" y="233"/>
                  <a:pt x="155" y="233"/>
                  <a:pt x="155" y="232"/>
                </a:cubicBezTo>
                <a:cubicBezTo>
                  <a:pt x="159" y="230"/>
                  <a:pt x="162" y="227"/>
                  <a:pt x="166" y="224"/>
                </a:cubicBezTo>
                <a:cubicBezTo>
                  <a:pt x="168" y="222"/>
                  <a:pt x="170" y="220"/>
                  <a:pt x="172" y="219"/>
                </a:cubicBezTo>
                <a:cubicBezTo>
                  <a:pt x="173" y="219"/>
                  <a:pt x="173" y="218"/>
                  <a:pt x="173" y="218"/>
                </a:cubicBezTo>
                <a:cubicBezTo>
                  <a:pt x="173" y="218"/>
                  <a:pt x="173" y="219"/>
                  <a:pt x="173" y="219"/>
                </a:cubicBezTo>
                <a:close/>
                <a:moveTo>
                  <a:pt x="99" y="274"/>
                </a:moveTo>
                <a:cubicBezTo>
                  <a:pt x="103" y="271"/>
                  <a:pt x="106" y="268"/>
                  <a:pt x="110" y="265"/>
                </a:cubicBezTo>
                <a:cubicBezTo>
                  <a:pt x="118" y="258"/>
                  <a:pt x="126" y="253"/>
                  <a:pt x="135" y="247"/>
                </a:cubicBezTo>
                <a:cubicBezTo>
                  <a:pt x="139" y="244"/>
                  <a:pt x="144" y="241"/>
                  <a:pt x="148" y="238"/>
                </a:cubicBezTo>
                <a:cubicBezTo>
                  <a:pt x="142" y="242"/>
                  <a:pt x="136" y="246"/>
                  <a:pt x="130" y="250"/>
                </a:cubicBezTo>
                <a:cubicBezTo>
                  <a:pt x="123" y="255"/>
                  <a:pt x="117" y="260"/>
                  <a:pt x="111" y="266"/>
                </a:cubicBezTo>
                <a:cubicBezTo>
                  <a:pt x="105" y="271"/>
                  <a:pt x="99" y="275"/>
                  <a:pt x="95" y="281"/>
                </a:cubicBezTo>
                <a:cubicBezTo>
                  <a:pt x="94" y="280"/>
                  <a:pt x="94" y="279"/>
                  <a:pt x="94" y="278"/>
                </a:cubicBezTo>
                <a:cubicBezTo>
                  <a:pt x="96" y="277"/>
                  <a:pt x="98" y="276"/>
                  <a:pt x="99" y="274"/>
                </a:cubicBezTo>
                <a:close/>
                <a:moveTo>
                  <a:pt x="100" y="284"/>
                </a:moveTo>
                <a:cubicBezTo>
                  <a:pt x="104" y="281"/>
                  <a:pt x="108" y="277"/>
                  <a:pt x="111" y="274"/>
                </a:cubicBezTo>
                <a:cubicBezTo>
                  <a:pt x="118" y="268"/>
                  <a:pt x="126" y="262"/>
                  <a:pt x="134" y="256"/>
                </a:cubicBezTo>
                <a:cubicBezTo>
                  <a:pt x="141" y="251"/>
                  <a:pt x="148" y="246"/>
                  <a:pt x="155" y="240"/>
                </a:cubicBezTo>
                <a:cubicBezTo>
                  <a:pt x="158" y="238"/>
                  <a:pt x="162" y="235"/>
                  <a:pt x="165" y="233"/>
                </a:cubicBezTo>
                <a:cubicBezTo>
                  <a:pt x="168" y="230"/>
                  <a:pt x="170" y="227"/>
                  <a:pt x="173" y="225"/>
                </a:cubicBezTo>
                <a:cubicBezTo>
                  <a:pt x="173" y="225"/>
                  <a:pt x="173" y="225"/>
                  <a:pt x="173" y="225"/>
                </a:cubicBezTo>
                <a:cubicBezTo>
                  <a:pt x="170" y="227"/>
                  <a:pt x="168" y="230"/>
                  <a:pt x="166" y="232"/>
                </a:cubicBezTo>
                <a:cubicBezTo>
                  <a:pt x="163" y="235"/>
                  <a:pt x="159" y="238"/>
                  <a:pt x="156" y="241"/>
                </a:cubicBezTo>
                <a:cubicBezTo>
                  <a:pt x="149" y="246"/>
                  <a:pt x="142" y="252"/>
                  <a:pt x="135" y="257"/>
                </a:cubicBezTo>
                <a:cubicBezTo>
                  <a:pt x="121" y="268"/>
                  <a:pt x="108" y="281"/>
                  <a:pt x="96" y="294"/>
                </a:cubicBezTo>
                <a:cubicBezTo>
                  <a:pt x="95" y="292"/>
                  <a:pt x="95" y="290"/>
                  <a:pt x="95" y="287"/>
                </a:cubicBezTo>
                <a:cubicBezTo>
                  <a:pt x="97" y="287"/>
                  <a:pt x="99" y="285"/>
                  <a:pt x="100" y="284"/>
                </a:cubicBezTo>
                <a:close/>
                <a:moveTo>
                  <a:pt x="96" y="301"/>
                </a:moveTo>
                <a:cubicBezTo>
                  <a:pt x="96" y="301"/>
                  <a:pt x="97" y="301"/>
                  <a:pt x="97" y="301"/>
                </a:cubicBezTo>
                <a:cubicBezTo>
                  <a:pt x="97" y="301"/>
                  <a:pt x="96" y="301"/>
                  <a:pt x="96" y="301"/>
                </a:cubicBezTo>
                <a:cubicBezTo>
                  <a:pt x="96" y="301"/>
                  <a:pt x="96" y="301"/>
                  <a:pt x="96" y="301"/>
                </a:cubicBezTo>
                <a:close/>
                <a:moveTo>
                  <a:pt x="100" y="298"/>
                </a:moveTo>
                <a:cubicBezTo>
                  <a:pt x="104" y="295"/>
                  <a:pt x="108" y="292"/>
                  <a:pt x="112" y="288"/>
                </a:cubicBezTo>
                <a:cubicBezTo>
                  <a:pt x="114" y="286"/>
                  <a:pt x="117" y="284"/>
                  <a:pt x="120" y="282"/>
                </a:cubicBezTo>
                <a:cubicBezTo>
                  <a:pt x="127" y="276"/>
                  <a:pt x="134" y="270"/>
                  <a:pt x="141" y="265"/>
                </a:cubicBezTo>
                <a:cubicBezTo>
                  <a:pt x="148" y="259"/>
                  <a:pt x="155" y="254"/>
                  <a:pt x="162" y="248"/>
                </a:cubicBezTo>
                <a:cubicBezTo>
                  <a:pt x="166" y="245"/>
                  <a:pt x="170" y="242"/>
                  <a:pt x="172" y="238"/>
                </a:cubicBezTo>
                <a:cubicBezTo>
                  <a:pt x="172" y="240"/>
                  <a:pt x="171" y="241"/>
                  <a:pt x="171" y="243"/>
                </a:cubicBezTo>
                <a:cubicBezTo>
                  <a:pt x="157" y="253"/>
                  <a:pt x="144" y="264"/>
                  <a:pt x="132" y="276"/>
                </a:cubicBezTo>
                <a:cubicBezTo>
                  <a:pt x="125" y="282"/>
                  <a:pt x="117" y="288"/>
                  <a:pt x="110" y="293"/>
                </a:cubicBezTo>
                <a:cubicBezTo>
                  <a:pt x="107" y="295"/>
                  <a:pt x="105" y="296"/>
                  <a:pt x="103" y="298"/>
                </a:cubicBezTo>
                <a:cubicBezTo>
                  <a:pt x="101" y="300"/>
                  <a:pt x="99" y="302"/>
                  <a:pt x="97" y="303"/>
                </a:cubicBezTo>
                <a:cubicBezTo>
                  <a:pt x="97" y="303"/>
                  <a:pt x="99" y="300"/>
                  <a:pt x="100" y="298"/>
                </a:cubicBezTo>
                <a:close/>
                <a:moveTo>
                  <a:pt x="124" y="278"/>
                </a:moveTo>
                <a:cubicBezTo>
                  <a:pt x="127" y="275"/>
                  <a:pt x="131" y="271"/>
                  <a:pt x="134" y="268"/>
                </a:cubicBezTo>
                <a:cubicBezTo>
                  <a:pt x="141" y="262"/>
                  <a:pt x="148" y="256"/>
                  <a:pt x="155" y="250"/>
                </a:cubicBezTo>
                <a:cubicBezTo>
                  <a:pt x="158" y="248"/>
                  <a:pt x="162" y="246"/>
                  <a:pt x="165" y="243"/>
                </a:cubicBezTo>
                <a:cubicBezTo>
                  <a:pt x="166" y="242"/>
                  <a:pt x="167" y="241"/>
                  <a:pt x="169" y="240"/>
                </a:cubicBezTo>
                <a:cubicBezTo>
                  <a:pt x="169" y="240"/>
                  <a:pt x="172" y="237"/>
                  <a:pt x="170" y="240"/>
                </a:cubicBezTo>
                <a:cubicBezTo>
                  <a:pt x="167" y="245"/>
                  <a:pt x="159" y="250"/>
                  <a:pt x="154" y="254"/>
                </a:cubicBezTo>
                <a:cubicBezTo>
                  <a:pt x="147" y="260"/>
                  <a:pt x="139" y="265"/>
                  <a:pt x="132" y="271"/>
                </a:cubicBezTo>
                <a:cubicBezTo>
                  <a:pt x="129" y="273"/>
                  <a:pt x="126" y="276"/>
                  <a:pt x="124" y="278"/>
                </a:cubicBezTo>
                <a:close/>
                <a:moveTo>
                  <a:pt x="169" y="245"/>
                </a:moveTo>
                <a:cubicBezTo>
                  <a:pt x="173" y="243"/>
                  <a:pt x="169" y="246"/>
                  <a:pt x="169" y="246"/>
                </a:cubicBezTo>
                <a:cubicBezTo>
                  <a:pt x="167" y="248"/>
                  <a:pt x="166" y="249"/>
                  <a:pt x="164" y="251"/>
                </a:cubicBezTo>
                <a:cubicBezTo>
                  <a:pt x="162" y="253"/>
                  <a:pt x="159" y="255"/>
                  <a:pt x="156" y="258"/>
                </a:cubicBezTo>
                <a:cubicBezTo>
                  <a:pt x="149" y="263"/>
                  <a:pt x="143" y="268"/>
                  <a:pt x="136" y="273"/>
                </a:cubicBezTo>
                <a:cubicBezTo>
                  <a:pt x="133" y="276"/>
                  <a:pt x="130" y="278"/>
                  <a:pt x="127" y="281"/>
                </a:cubicBezTo>
                <a:cubicBezTo>
                  <a:pt x="127" y="280"/>
                  <a:pt x="128" y="280"/>
                  <a:pt x="128" y="280"/>
                </a:cubicBezTo>
                <a:cubicBezTo>
                  <a:pt x="142" y="268"/>
                  <a:pt x="155" y="256"/>
                  <a:pt x="169" y="245"/>
                </a:cubicBezTo>
                <a:close/>
                <a:moveTo>
                  <a:pt x="172" y="236"/>
                </a:moveTo>
                <a:cubicBezTo>
                  <a:pt x="172" y="236"/>
                  <a:pt x="172" y="236"/>
                  <a:pt x="172" y="236"/>
                </a:cubicBezTo>
                <a:cubicBezTo>
                  <a:pt x="166" y="242"/>
                  <a:pt x="160" y="246"/>
                  <a:pt x="154" y="250"/>
                </a:cubicBezTo>
                <a:cubicBezTo>
                  <a:pt x="147" y="256"/>
                  <a:pt x="140" y="262"/>
                  <a:pt x="134" y="268"/>
                </a:cubicBezTo>
                <a:cubicBezTo>
                  <a:pt x="127" y="274"/>
                  <a:pt x="121" y="280"/>
                  <a:pt x="114" y="285"/>
                </a:cubicBezTo>
                <a:cubicBezTo>
                  <a:pt x="111" y="288"/>
                  <a:pt x="108" y="291"/>
                  <a:pt x="104" y="293"/>
                </a:cubicBezTo>
                <a:cubicBezTo>
                  <a:pt x="102" y="295"/>
                  <a:pt x="98" y="298"/>
                  <a:pt x="97" y="300"/>
                </a:cubicBezTo>
                <a:cubicBezTo>
                  <a:pt x="99" y="297"/>
                  <a:pt x="102" y="295"/>
                  <a:pt x="105" y="293"/>
                </a:cubicBezTo>
                <a:cubicBezTo>
                  <a:pt x="108" y="290"/>
                  <a:pt x="111" y="287"/>
                  <a:pt x="114" y="284"/>
                </a:cubicBezTo>
                <a:cubicBezTo>
                  <a:pt x="120" y="278"/>
                  <a:pt x="127" y="272"/>
                  <a:pt x="134" y="267"/>
                </a:cubicBezTo>
                <a:cubicBezTo>
                  <a:pt x="141" y="261"/>
                  <a:pt x="148" y="255"/>
                  <a:pt x="155" y="249"/>
                </a:cubicBezTo>
                <a:cubicBezTo>
                  <a:pt x="161" y="244"/>
                  <a:pt x="166" y="239"/>
                  <a:pt x="172" y="234"/>
                </a:cubicBezTo>
                <a:cubicBezTo>
                  <a:pt x="172" y="234"/>
                  <a:pt x="172" y="235"/>
                  <a:pt x="172" y="236"/>
                </a:cubicBezTo>
                <a:close/>
                <a:moveTo>
                  <a:pt x="173" y="221"/>
                </a:moveTo>
                <a:cubicBezTo>
                  <a:pt x="172" y="222"/>
                  <a:pt x="171" y="222"/>
                  <a:pt x="170" y="223"/>
                </a:cubicBezTo>
                <a:cubicBezTo>
                  <a:pt x="171" y="222"/>
                  <a:pt x="172" y="221"/>
                  <a:pt x="173" y="220"/>
                </a:cubicBezTo>
                <a:cubicBezTo>
                  <a:pt x="173" y="220"/>
                  <a:pt x="173" y="221"/>
                  <a:pt x="173" y="221"/>
                </a:cubicBezTo>
                <a:close/>
                <a:moveTo>
                  <a:pt x="174" y="209"/>
                </a:moveTo>
                <a:cubicBezTo>
                  <a:pt x="174" y="209"/>
                  <a:pt x="173" y="210"/>
                  <a:pt x="172" y="210"/>
                </a:cubicBezTo>
                <a:cubicBezTo>
                  <a:pt x="172" y="210"/>
                  <a:pt x="172" y="211"/>
                  <a:pt x="172" y="211"/>
                </a:cubicBezTo>
                <a:cubicBezTo>
                  <a:pt x="162" y="218"/>
                  <a:pt x="153" y="225"/>
                  <a:pt x="143" y="232"/>
                </a:cubicBezTo>
                <a:cubicBezTo>
                  <a:pt x="133" y="239"/>
                  <a:pt x="123" y="245"/>
                  <a:pt x="114" y="252"/>
                </a:cubicBezTo>
                <a:cubicBezTo>
                  <a:pt x="109" y="255"/>
                  <a:pt x="105" y="258"/>
                  <a:pt x="101" y="261"/>
                </a:cubicBezTo>
                <a:cubicBezTo>
                  <a:pt x="99" y="263"/>
                  <a:pt x="97" y="264"/>
                  <a:pt x="95" y="266"/>
                </a:cubicBezTo>
                <a:cubicBezTo>
                  <a:pt x="93" y="267"/>
                  <a:pt x="93" y="267"/>
                  <a:pt x="95" y="265"/>
                </a:cubicBezTo>
                <a:cubicBezTo>
                  <a:pt x="96" y="264"/>
                  <a:pt x="98" y="263"/>
                  <a:pt x="100" y="261"/>
                </a:cubicBezTo>
                <a:cubicBezTo>
                  <a:pt x="108" y="255"/>
                  <a:pt x="117" y="249"/>
                  <a:pt x="125" y="242"/>
                </a:cubicBezTo>
                <a:cubicBezTo>
                  <a:pt x="142" y="229"/>
                  <a:pt x="160" y="217"/>
                  <a:pt x="175" y="202"/>
                </a:cubicBezTo>
                <a:cubicBezTo>
                  <a:pt x="175" y="204"/>
                  <a:pt x="174" y="207"/>
                  <a:pt x="174" y="209"/>
                </a:cubicBezTo>
                <a:close/>
                <a:moveTo>
                  <a:pt x="175" y="199"/>
                </a:moveTo>
                <a:cubicBezTo>
                  <a:pt x="175" y="199"/>
                  <a:pt x="175" y="200"/>
                  <a:pt x="175" y="201"/>
                </a:cubicBezTo>
                <a:cubicBezTo>
                  <a:pt x="168" y="205"/>
                  <a:pt x="163" y="211"/>
                  <a:pt x="156" y="216"/>
                </a:cubicBezTo>
                <a:cubicBezTo>
                  <a:pt x="149" y="221"/>
                  <a:pt x="142" y="226"/>
                  <a:pt x="134" y="232"/>
                </a:cubicBezTo>
                <a:cubicBezTo>
                  <a:pt x="128" y="236"/>
                  <a:pt x="122" y="240"/>
                  <a:pt x="115" y="245"/>
                </a:cubicBezTo>
                <a:cubicBezTo>
                  <a:pt x="122" y="240"/>
                  <a:pt x="128" y="235"/>
                  <a:pt x="135" y="230"/>
                </a:cubicBezTo>
                <a:cubicBezTo>
                  <a:pt x="149" y="219"/>
                  <a:pt x="162" y="207"/>
                  <a:pt x="175" y="195"/>
                </a:cubicBezTo>
                <a:cubicBezTo>
                  <a:pt x="175" y="196"/>
                  <a:pt x="175" y="198"/>
                  <a:pt x="175" y="199"/>
                </a:cubicBezTo>
                <a:close/>
                <a:moveTo>
                  <a:pt x="103" y="246"/>
                </a:moveTo>
                <a:cubicBezTo>
                  <a:pt x="100" y="248"/>
                  <a:pt x="98" y="251"/>
                  <a:pt x="95" y="253"/>
                </a:cubicBezTo>
                <a:cubicBezTo>
                  <a:pt x="95" y="253"/>
                  <a:pt x="93" y="254"/>
                  <a:pt x="93" y="254"/>
                </a:cubicBezTo>
                <a:cubicBezTo>
                  <a:pt x="93" y="254"/>
                  <a:pt x="93" y="254"/>
                  <a:pt x="93" y="254"/>
                </a:cubicBezTo>
                <a:cubicBezTo>
                  <a:pt x="94" y="253"/>
                  <a:pt x="95" y="252"/>
                  <a:pt x="97" y="251"/>
                </a:cubicBezTo>
                <a:cubicBezTo>
                  <a:pt x="102" y="246"/>
                  <a:pt x="108" y="242"/>
                  <a:pt x="113" y="237"/>
                </a:cubicBezTo>
                <a:cubicBezTo>
                  <a:pt x="118" y="232"/>
                  <a:pt x="124" y="228"/>
                  <a:pt x="129" y="224"/>
                </a:cubicBezTo>
                <a:cubicBezTo>
                  <a:pt x="136" y="219"/>
                  <a:pt x="143" y="214"/>
                  <a:pt x="149" y="209"/>
                </a:cubicBezTo>
                <a:cubicBezTo>
                  <a:pt x="155" y="205"/>
                  <a:pt x="160" y="201"/>
                  <a:pt x="165" y="197"/>
                </a:cubicBezTo>
                <a:cubicBezTo>
                  <a:pt x="167" y="196"/>
                  <a:pt x="169" y="194"/>
                  <a:pt x="170" y="193"/>
                </a:cubicBezTo>
                <a:cubicBezTo>
                  <a:pt x="172" y="192"/>
                  <a:pt x="174" y="190"/>
                  <a:pt x="176" y="189"/>
                </a:cubicBezTo>
                <a:cubicBezTo>
                  <a:pt x="176" y="189"/>
                  <a:pt x="176" y="189"/>
                  <a:pt x="176" y="189"/>
                </a:cubicBezTo>
                <a:cubicBezTo>
                  <a:pt x="176" y="190"/>
                  <a:pt x="176" y="192"/>
                  <a:pt x="176" y="194"/>
                </a:cubicBezTo>
                <a:cubicBezTo>
                  <a:pt x="152" y="212"/>
                  <a:pt x="127" y="229"/>
                  <a:pt x="103" y="246"/>
                </a:cubicBezTo>
                <a:close/>
                <a:moveTo>
                  <a:pt x="176" y="187"/>
                </a:moveTo>
                <a:cubicBezTo>
                  <a:pt x="175" y="188"/>
                  <a:pt x="174" y="189"/>
                  <a:pt x="172" y="190"/>
                </a:cubicBezTo>
                <a:cubicBezTo>
                  <a:pt x="172" y="191"/>
                  <a:pt x="171" y="191"/>
                  <a:pt x="170" y="192"/>
                </a:cubicBezTo>
                <a:cubicBezTo>
                  <a:pt x="158" y="199"/>
                  <a:pt x="147" y="209"/>
                  <a:pt x="135" y="217"/>
                </a:cubicBezTo>
                <a:cubicBezTo>
                  <a:pt x="123" y="226"/>
                  <a:pt x="111" y="234"/>
                  <a:pt x="100" y="243"/>
                </a:cubicBezTo>
                <a:cubicBezTo>
                  <a:pt x="97" y="245"/>
                  <a:pt x="95" y="247"/>
                  <a:pt x="93" y="249"/>
                </a:cubicBezTo>
                <a:cubicBezTo>
                  <a:pt x="95" y="247"/>
                  <a:pt x="96" y="245"/>
                  <a:pt x="98" y="244"/>
                </a:cubicBezTo>
                <a:cubicBezTo>
                  <a:pt x="104" y="239"/>
                  <a:pt x="109" y="234"/>
                  <a:pt x="114" y="229"/>
                </a:cubicBezTo>
                <a:cubicBezTo>
                  <a:pt x="125" y="221"/>
                  <a:pt x="136" y="212"/>
                  <a:pt x="148" y="204"/>
                </a:cubicBezTo>
                <a:cubicBezTo>
                  <a:pt x="158" y="197"/>
                  <a:pt x="168" y="189"/>
                  <a:pt x="177" y="180"/>
                </a:cubicBezTo>
                <a:cubicBezTo>
                  <a:pt x="177" y="182"/>
                  <a:pt x="177" y="185"/>
                  <a:pt x="176" y="187"/>
                </a:cubicBezTo>
                <a:close/>
                <a:moveTo>
                  <a:pt x="131" y="215"/>
                </a:moveTo>
                <a:cubicBezTo>
                  <a:pt x="123" y="221"/>
                  <a:pt x="116" y="227"/>
                  <a:pt x="109" y="233"/>
                </a:cubicBezTo>
                <a:cubicBezTo>
                  <a:pt x="105" y="236"/>
                  <a:pt x="102" y="239"/>
                  <a:pt x="99" y="242"/>
                </a:cubicBezTo>
                <a:cubicBezTo>
                  <a:pt x="97" y="244"/>
                  <a:pt x="94" y="246"/>
                  <a:pt x="93" y="248"/>
                </a:cubicBezTo>
                <a:cubicBezTo>
                  <a:pt x="93" y="246"/>
                  <a:pt x="92" y="245"/>
                  <a:pt x="92" y="244"/>
                </a:cubicBezTo>
                <a:cubicBezTo>
                  <a:pt x="99" y="239"/>
                  <a:pt x="105" y="234"/>
                  <a:pt x="111" y="229"/>
                </a:cubicBezTo>
                <a:cubicBezTo>
                  <a:pt x="119" y="222"/>
                  <a:pt x="128" y="215"/>
                  <a:pt x="136" y="209"/>
                </a:cubicBezTo>
                <a:cubicBezTo>
                  <a:pt x="144" y="203"/>
                  <a:pt x="152" y="198"/>
                  <a:pt x="160" y="192"/>
                </a:cubicBezTo>
                <a:cubicBezTo>
                  <a:pt x="163" y="189"/>
                  <a:pt x="167" y="186"/>
                  <a:pt x="171" y="184"/>
                </a:cubicBezTo>
                <a:cubicBezTo>
                  <a:pt x="172" y="183"/>
                  <a:pt x="173" y="182"/>
                  <a:pt x="174" y="182"/>
                </a:cubicBezTo>
                <a:cubicBezTo>
                  <a:pt x="161" y="195"/>
                  <a:pt x="145" y="204"/>
                  <a:pt x="131" y="215"/>
                </a:cubicBezTo>
                <a:close/>
                <a:moveTo>
                  <a:pt x="93" y="250"/>
                </a:moveTo>
                <a:cubicBezTo>
                  <a:pt x="95" y="248"/>
                  <a:pt x="97" y="246"/>
                  <a:pt x="99" y="245"/>
                </a:cubicBezTo>
                <a:cubicBezTo>
                  <a:pt x="103" y="241"/>
                  <a:pt x="107" y="238"/>
                  <a:pt x="111" y="235"/>
                </a:cubicBezTo>
                <a:cubicBezTo>
                  <a:pt x="119" y="229"/>
                  <a:pt x="127" y="224"/>
                  <a:pt x="135" y="218"/>
                </a:cubicBezTo>
                <a:cubicBezTo>
                  <a:pt x="143" y="212"/>
                  <a:pt x="151" y="206"/>
                  <a:pt x="159" y="201"/>
                </a:cubicBezTo>
                <a:cubicBezTo>
                  <a:pt x="160" y="199"/>
                  <a:pt x="162" y="198"/>
                  <a:pt x="164" y="197"/>
                </a:cubicBezTo>
                <a:cubicBezTo>
                  <a:pt x="140" y="216"/>
                  <a:pt x="115" y="233"/>
                  <a:pt x="93" y="253"/>
                </a:cubicBezTo>
                <a:cubicBezTo>
                  <a:pt x="93" y="252"/>
                  <a:pt x="93" y="251"/>
                  <a:pt x="93" y="250"/>
                </a:cubicBezTo>
                <a:close/>
                <a:moveTo>
                  <a:pt x="93" y="255"/>
                </a:moveTo>
                <a:cubicBezTo>
                  <a:pt x="100" y="251"/>
                  <a:pt x="106" y="246"/>
                  <a:pt x="112" y="241"/>
                </a:cubicBezTo>
                <a:cubicBezTo>
                  <a:pt x="119" y="236"/>
                  <a:pt x="127" y="231"/>
                  <a:pt x="134" y="226"/>
                </a:cubicBezTo>
                <a:cubicBezTo>
                  <a:pt x="141" y="220"/>
                  <a:pt x="149" y="215"/>
                  <a:pt x="156" y="209"/>
                </a:cubicBezTo>
                <a:cubicBezTo>
                  <a:pt x="160" y="207"/>
                  <a:pt x="164" y="204"/>
                  <a:pt x="167" y="201"/>
                </a:cubicBezTo>
                <a:cubicBezTo>
                  <a:pt x="168" y="200"/>
                  <a:pt x="169" y="200"/>
                  <a:pt x="170" y="199"/>
                </a:cubicBezTo>
                <a:cubicBezTo>
                  <a:pt x="157" y="210"/>
                  <a:pt x="145" y="221"/>
                  <a:pt x="131" y="231"/>
                </a:cubicBezTo>
                <a:cubicBezTo>
                  <a:pt x="125" y="236"/>
                  <a:pt x="118" y="241"/>
                  <a:pt x="112" y="246"/>
                </a:cubicBezTo>
                <a:cubicBezTo>
                  <a:pt x="106" y="251"/>
                  <a:pt x="99" y="255"/>
                  <a:pt x="93" y="261"/>
                </a:cubicBezTo>
                <a:cubicBezTo>
                  <a:pt x="93" y="259"/>
                  <a:pt x="93" y="257"/>
                  <a:pt x="93" y="255"/>
                </a:cubicBezTo>
                <a:close/>
                <a:moveTo>
                  <a:pt x="93" y="262"/>
                </a:moveTo>
                <a:cubicBezTo>
                  <a:pt x="96" y="258"/>
                  <a:pt x="101" y="255"/>
                  <a:pt x="105" y="252"/>
                </a:cubicBezTo>
                <a:cubicBezTo>
                  <a:pt x="104" y="253"/>
                  <a:pt x="103" y="254"/>
                  <a:pt x="102" y="255"/>
                </a:cubicBezTo>
                <a:cubicBezTo>
                  <a:pt x="99" y="257"/>
                  <a:pt x="95" y="259"/>
                  <a:pt x="93" y="262"/>
                </a:cubicBezTo>
                <a:cubicBezTo>
                  <a:pt x="93" y="262"/>
                  <a:pt x="93" y="262"/>
                  <a:pt x="93" y="262"/>
                </a:cubicBezTo>
                <a:close/>
                <a:moveTo>
                  <a:pt x="93" y="196"/>
                </a:moveTo>
                <a:cubicBezTo>
                  <a:pt x="96" y="193"/>
                  <a:pt x="99" y="190"/>
                  <a:pt x="103" y="187"/>
                </a:cubicBezTo>
                <a:cubicBezTo>
                  <a:pt x="99" y="190"/>
                  <a:pt x="96" y="193"/>
                  <a:pt x="93" y="197"/>
                </a:cubicBezTo>
                <a:cubicBezTo>
                  <a:pt x="93" y="197"/>
                  <a:pt x="93" y="196"/>
                  <a:pt x="93" y="196"/>
                </a:cubicBezTo>
                <a:cubicBezTo>
                  <a:pt x="93" y="196"/>
                  <a:pt x="93" y="196"/>
                  <a:pt x="93" y="196"/>
                </a:cubicBezTo>
                <a:close/>
                <a:moveTo>
                  <a:pt x="153" y="167"/>
                </a:moveTo>
                <a:cubicBezTo>
                  <a:pt x="147" y="171"/>
                  <a:pt x="142" y="175"/>
                  <a:pt x="136" y="179"/>
                </a:cubicBezTo>
                <a:cubicBezTo>
                  <a:pt x="136" y="177"/>
                  <a:pt x="136" y="176"/>
                  <a:pt x="136" y="175"/>
                </a:cubicBezTo>
                <a:cubicBezTo>
                  <a:pt x="138" y="173"/>
                  <a:pt x="140" y="171"/>
                  <a:pt x="141" y="170"/>
                </a:cubicBezTo>
                <a:cubicBezTo>
                  <a:pt x="145" y="168"/>
                  <a:pt x="149" y="167"/>
                  <a:pt x="153" y="167"/>
                </a:cubicBezTo>
                <a:close/>
                <a:moveTo>
                  <a:pt x="161" y="165"/>
                </a:moveTo>
                <a:cubicBezTo>
                  <a:pt x="153" y="172"/>
                  <a:pt x="144" y="178"/>
                  <a:pt x="135" y="185"/>
                </a:cubicBezTo>
                <a:cubicBezTo>
                  <a:pt x="135" y="185"/>
                  <a:pt x="135" y="184"/>
                  <a:pt x="135" y="184"/>
                </a:cubicBezTo>
                <a:cubicBezTo>
                  <a:pt x="142" y="179"/>
                  <a:pt x="148" y="173"/>
                  <a:pt x="154" y="167"/>
                </a:cubicBezTo>
                <a:cubicBezTo>
                  <a:pt x="154" y="167"/>
                  <a:pt x="154" y="167"/>
                  <a:pt x="154" y="166"/>
                </a:cubicBezTo>
                <a:cubicBezTo>
                  <a:pt x="156" y="166"/>
                  <a:pt x="159" y="165"/>
                  <a:pt x="161" y="165"/>
                </a:cubicBezTo>
                <a:close/>
                <a:moveTo>
                  <a:pt x="168" y="164"/>
                </a:moveTo>
                <a:cubicBezTo>
                  <a:pt x="155" y="174"/>
                  <a:pt x="143" y="184"/>
                  <a:pt x="130" y="194"/>
                </a:cubicBezTo>
                <a:cubicBezTo>
                  <a:pt x="130" y="194"/>
                  <a:pt x="130" y="194"/>
                  <a:pt x="130" y="194"/>
                </a:cubicBezTo>
                <a:cubicBezTo>
                  <a:pt x="128" y="196"/>
                  <a:pt x="125" y="197"/>
                  <a:pt x="123" y="199"/>
                </a:cubicBezTo>
                <a:cubicBezTo>
                  <a:pt x="117" y="203"/>
                  <a:pt x="111" y="208"/>
                  <a:pt x="105" y="214"/>
                </a:cubicBezTo>
                <a:cubicBezTo>
                  <a:pt x="103" y="216"/>
                  <a:pt x="101" y="217"/>
                  <a:pt x="99" y="219"/>
                </a:cubicBezTo>
                <a:cubicBezTo>
                  <a:pt x="97" y="221"/>
                  <a:pt x="95" y="223"/>
                  <a:pt x="92" y="225"/>
                </a:cubicBezTo>
                <a:cubicBezTo>
                  <a:pt x="92" y="225"/>
                  <a:pt x="92" y="225"/>
                  <a:pt x="92" y="225"/>
                </a:cubicBezTo>
                <a:cubicBezTo>
                  <a:pt x="95" y="223"/>
                  <a:pt x="97" y="220"/>
                  <a:pt x="99" y="218"/>
                </a:cubicBezTo>
                <a:cubicBezTo>
                  <a:pt x="102" y="215"/>
                  <a:pt x="105" y="212"/>
                  <a:pt x="108" y="209"/>
                </a:cubicBezTo>
                <a:cubicBezTo>
                  <a:pt x="114" y="204"/>
                  <a:pt x="120" y="199"/>
                  <a:pt x="127" y="194"/>
                </a:cubicBezTo>
                <a:cubicBezTo>
                  <a:pt x="128" y="193"/>
                  <a:pt x="129" y="192"/>
                  <a:pt x="131" y="191"/>
                </a:cubicBezTo>
                <a:cubicBezTo>
                  <a:pt x="132" y="191"/>
                  <a:pt x="133" y="190"/>
                  <a:pt x="133" y="189"/>
                </a:cubicBezTo>
                <a:cubicBezTo>
                  <a:pt x="144" y="182"/>
                  <a:pt x="154" y="174"/>
                  <a:pt x="163" y="165"/>
                </a:cubicBezTo>
                <a:cubicBezTo>
                  <a:pt x="163" y="165"/>
                  <a:pt x="163" y="165"/>
                  <a:pt x="163" y="165"/>
                </a:cubicBezTo>
                <a:cubicBezTo>
                  <a:pt x="165" y="165"/>
                  <a:pt x="166" y="164"/>
                  <a:pt x="168" y="164"/>
                </a:cubicBezTo>
                <a:close/>
                <a:moveTo>
                  <a:pt x="140" y="170"/>
                </a:moveTo>
                <a:cubicBezTo>
                  <a:pt x="139" y="171"/>
                  <a:pt x="138" y="172"/>
                  <a:pt x="138" y="172"/>
                </a:cubicBezTo>
                <a:cubicBezTo>
                  <a:pt x="138" y="172"/>
                  <a:pt x="137" y="173"/>
                  <a:pt x="136" y="174"/>
                </a:cubicBezTo>
                <a:cubicBezTo>
                  <a:pt x="136" y="173"/>
                  <a:pt x="136" y="172"/>
                  <a:pt x="136" y="171"/>
                </a:cubicBezTo>
                <a:cubicBezTo>
                  <a:pt x="136" y="171"/>
                  <a:pt x="136" y="171"/>
                  <a:pt x="136" y="171"/>
                </a:cubicBezTo>
                <a:cubicBezTo>
                  <a:pt x="137" y="171"/>
                  <a:pt x="137" y="171"/>
                  <a:pt x="137" y="171"/>
                </a:cubicBezTo>
                <a:cubicBezTo>
                  <a:pt x="138" y="170"/>
                  <a:pt x="139" y="170"/>
                  <a:pt x="140" y="170"/>
                </a:cubicBezTo>
                <a:close/>
                <a:moveTo>
                  <a:pt x="133" y="173"/>
                </a:moveTo>
                <a:cubicBezTo>
                  <a:pt x="133" y="173"/>
                  <a:pt x="133" y="173"/>
                  <a:pt x="133" y="173"/>
                </a:cubicBezTo>
                <a:cubicBezTo>
                  <a:pt x="133" y="173"/>
                  <a:pt x="133" y="173"/>
                  <a:pt x="133" y="172"/>
                </a:cubicBezTo>
                <a:cubicBezTo>
                  <a:pt x="133" y="172"/>
                  <a:pt x="133" y="173"/>
                  <a:pt x="133" y="173"/>
                </a:cubicBezTo>
                <a:close/>
                <a:moveTo>
                  <a:pt x="132" y="175"/>
                </a:moveTo>
                <a:cubicBezTo>
                  <a:pt x="132" y="174"/>
                  <a:pt x="133" y="174"/>
                  <a:pt x="133" y="174"/>
                </a:cubicBezTo>
                <a:cubicBezTo>
                  <a:pt x="133" y="174"/>
                  <a:pt x="133" y="175"/>
                  <a:pt x="133" y="176"/>
                </a:cubicBezTo>
                <a:cubicBezTo>
                  <a:pt x="132" y="178"/>
                  <a:pt x="131" y="179"/>
                  <a:pt x="129" y="180"/>
                </a:cubicBezTo>
                <a:cubicBezTo>
                  <a:pt x="130" y="178"/>
                  <a:pt x="131" y="176"/>
                  <a:pt x="132" y="175"/>
                </a:cubicBezTo>
                <a:close/>
                <a:moveTo>
                  <a:pt x="132" y="178"/>
                </a:moveTo>
                <a:cubicBezTo>
                  <a:pt x="132" y="178"/>
                  <a:pt x="133" y="177"/>
                  <a:pt x="133" y="177"/>
                </a:cubicBezTo>
                <a:cubicBezTo>
                  <a:pt x="133" y="178"/>
                  <a:pt x="133" y="180"/>
                  <a:pt x="133" y="181"/>
                </a:cubicBezTo>
                <a:cubicBezTo>
                  <a:pt x="131" y="182"/>
                  <a:pt x="130" y="183"/>
                  <a:pt x="128" y="185"/>
                </a:cubicBezTo>
                <a:cubicBezTo>
                  <a:pt x="128" y="183"/>
                  <a:pt x="129" y="181"/>
                  <a:pt x="129" y="180"/>
                </a:cubicBezTo>
                <a:cubicBezTo>
                  <a:pt x="130" y="179"/>
                  <a:pt x="131" y="179"/>
                  <a:pt x="132" y="178"/>
                </a:cubicBezTo>
                <a:close/>
                <a:moveTo>
                  <a:pt x="132" y="186"/>
                </a:moveTo>
                <a:cubicBezTo>
                  <a:pt x="131" y="187"/>
                  <a:pt x="130" y="188"/>
                  <a:pt x="128" y="188"/>
                </a:cubicBezTo>
                <a:cubicBezTo>
                  <a:pt x="128" y="188"/>
                  <a:pt x="128" y="187"/>
                  <a:pt x="128" y="186"/>
                </a:cubicBezTo>
                <a:cubicBezTo>
                  <a:pt x="130" y="184"/>
                  <a:pt x="131" y="183"/>
                  <a:pt x="133" y="182"/>
                </a:cubicBezTo>
                <a:cubicBezTo>
                  <a:pt x="133" y="183"/>
                  <a:pt x="133" y="185"/>
                  <a:pt x="132" y="186"/>
                </a:cubicBezTo>
                <a:close/>
                <a:moveTo>
                  <a:pt x="136" y="180"/>
                </a:moveTo>
                <a:cubicBezTo>
                  <a:pt x="137" y="179"/>
                  <a:pt x="138" y="178"/>
                  <a:pt x="139" y="178"/>
                </a:cubicBezTo>
                <a:cubicBezTo>
                  <a:pt x="142" y="175"/>
                  <a:pt x="145" y="173"/>
                  <a:pt x="148" y="171"/>
                </a:cubicBezTo>
                <a:cubicBezTo>
                  <a:pt x="149" y="170"/>
                  <a:pt x="150" y="169"/>
                  <a:pt x="151" y="169"/>
                </a:cubicBezTo>
                <a:cubicBezTo>
                  <a:pt x="151" y="169"/>
                  <a:pt x="151" y="169"/>
                  <a:pt x="151" y="169"/>
                </a:cubicBezTo>
                <a:cubicBezTo>
                  <a:pt x="150" y="169"/>
                  <a:pt x="150" y="170"/>
                  <a:pt x="149" y="171"/>
                </a:cubicBezTo>
                <a:cubicBezTo>
                  <a:pt x="145" y="175"/>
                  <a:pt x="140" y="179"/>
                  <a:pt x="136" y="183"/>
                </a:cubicBezTo>
                <a:cubicBezTo>
                  <a:pt x="136" y="182"/>
                  <a:pt x="136" y="181"/>
                  <a:pt x="136" y="180"/>
                </a:cubicBezTo>
                <a:close/>
                <a:moveTo>
                  <a:pt x="128" y="191"/>
                </a:moveTo>
                <a:cubicBezTo>
                  <a:pt x="128" y="191"/>
                  <a:pt x="129" y="191"/>
                  <a:pt x="129" y="191"/>
                </a:cubicBezTo>
                <a:cubicBezTo>
                  <a:pt x="126" y="193"/>
                  <a:pt x="124" y="195"/>
                  <a:pt x="121" y="197"/>
                </a:cubicBezTo>
                <a:cubicBezTo>
                  <a:pt x="115" y="201"/>
                  <a:pt x="110" y="206"/>
                  <a:pt x="105" y="211"/>
                </a:cubicBezTo>
                <a:cubicBezTo>
                  <a:pt x="102" y="214"/>
                  <a:pt x="100" y="217"/>
                  <a:pt x="97" y="219"/>
                </a:cubicBezTo>
                <a:cubicBezTo>
                  <a:pt x="95" y="221"/>
                  <a:pt x="94" y="222"/>
                  <a:pt x="92" y="224"/>
                </a:cubicBezTo>
                <a:cubicBezTo>
                  <a:pt x="92" y="223"/>
                  <a:pt x="92" y="222"/>
                  <a:pt x="92" y="221"/>
                </a:cubicBezTo>
                <a:cubicBezTo>
                  <a:pt x="97" y="217"/>
                  <a:pt x="101" y="212"/>
                  <a:pt x="106" y="209"/>
                </a:cubicBezTo>
                <a:cubicBezTo>
                  <a:pt x="112" y="203"/>
                  <a:pt x="119" y="197"/>
                  <a:pt x="126" y="192"/>
                </a:cubicBezTo>
                <a:cubicBezTo>
                  <a:pt x="127" y="192"/>
                  <a:pt x="127" y="192"/>
                  <a:pt x="128" y="191"/>
                </a:cubicBezTo>
                <a:cubicBezTo>
                  <a:pt x="128" y="191"/>
                  <a:pt x="128" y="191"/>
                  <a:pt x="128" y="191"/>
                </a:cubicBezTo>
                <a:close/>
                <a:moveTo>
                  <a:pt x="135" y="186"/>
                </a:moveTo>
                <a:cubicBezTo>
                  <a:pt x="139" y="183"/>
                  <a:pt x="143" y="180"/>
                  <a:pt x="147" y="177"/>
                </a:cubicBezTo>
                <a:cubicBezTo>
                  <a:pt x="150" y="175"/>
                  <a:pt x="153" y="173"/>
                  <a:pt x="156" y="171"/>
                </a:cubicBezTo>
                <a:cubicBezTo>
                  <a:pt x="156" y="170"/>
                  <a:pt x="157" y="169"/>
                  <a:pt x="158" y="169"/>
                </a:cubicBezTo>
                <a:cubicBezTo>
                  <a:pt x="151" y="176"/>
                  <a:pt x="142" y="182"/>
                  <a:pt x="134" y="188"/>
                </a:cubicBezTo>
                <a:cubicBezTo>
                  <a:pt x="134" y="187"/>
                  <a:pt x="135" y="187"/>
                  <a:pt x="135" y="186"/>
                </a:cubicBezTo>
                <a:close/>
                <a:moveTo>
                  <a:pt x="92" y="213"/>
                </a:moveTo>
                <a:cubicBezTo>
                  <a:pt x="96" y="211"/>
                  <a:pt x="99" y="207"/>
                  <a:pt x="103" y="204"/>
                </a:cubicBezTo>
                <a:cubicBezTo>
                  <a:pt x="109" y="199"/>
                  <a:pt x="115" y="195"/>
                  <a:pt x="121" y="190"/>
                </a:cubicBezTo>
                <a:cubicBezTo>
                  <a:pt x="122" y="190"/>
                  <a:pt x="123" y="189"/>
                  <a:pt x="125" y="188"/>
                </a:cubicBezTo>
                <a:cubicBezTo>
                  <a:pt x="125" y="189"/>
                  <a:pt x="125" y="190"/>
                  <a:pt x="126" y="190"/>
                </a:cubicBezTo>
                <a:cubicBezTo>
                  <a:pt x="123" y="193"/>
                  <a:pt x="120" y="195"/>
                  <a:pt x="117" y="197"/>
                </a:cubicBezTo>
                <a:cubicBezTo>
                  <a:pt x="112" y="201"/>
                  <a:pt x="107" y="204"/>
                  <a:pt x="103" y="208"/>
                </a:cubicBezTo>
                <a:cubicBezTo>
                  <a:pt x="99" y="211"/>
                  <a:pt x="95" y="215"/>
                  <a:pt x="92" y="218"/>
                </a:cubicBezTo>
                <a:cubicBezTo>
                  <a:pt x="92" y="217"/>
                  <a:pt x="92" y="215"/>
                  <a:pt x="92" y="213"/>
                </a:cubicBezTo>
                <a:close/>
                <a:moveTo>
                  <a:pt x="125" y="193"/>
                </a:moveTo>
                <a:cubicBezTo>
                  <a:pt x="119" y="197"/>
                  <a:pt x="113" y="201"/>
                  <a:pt x="108" y="206"/>
                </a:cubicBezTo>
                <a:cubicBezTo>
                  <a:pt x="105" y="208"/>
                  <a:pt x="103" y="210"/>
                  <a:pt x="100" y="213"/>
                </a:cubicBezTo>
                <a:cubicBezTo>
                  <a:pt x="99" y="214"/>
                  <a:pt x="98" y="215"/>
                  <a:pt x="96" y="216"/>
                </a:cubicBezTo>
                <a:cubicBezTo>
                  <a:pt x="95" y="217"/>
                  <a:pt x="93" y="218"/>
                  <a:pt x="92" y="220"/>
                </a:cubicBezTo>
                <a:cubicBezTo>
                  <a:pt x="92" y="220"/>
                  <a:pt x="92" y="220"/>
                  <a:pt x="92" y="220"/>
                </a:cubicBezTo>
                <a:cubicBezTo>
                  <a:pt x="94" y="217"/>
                  <a:pt x="96" y="215"/>
                  <a:pt x="98" y="213"/>
                </a:cubicBezTo>
                <a:cubicBezTo>
                  <a:pt x="101" y="211"/>
                  <a:pt x="103" y="209"/>
                  <a:pt x="106" y="206"/>
                </a:cubicBezTo>
                <a:cubicBezTo>
                  <a:pt x="111" y="202"/>
                  <a:pt x="117" y="197"/>
                  <a:pt x="123" y="193"/>
                </a:cubicBezTo>
                <a:cubicBezTo>
                  <a:pt x="124" y="192"/>
                  <a:pt x="125" y="191"/>
                  <a:pt x="126" y="191"/>
                </a:cubicBezTo>
                <a:cubicBezTo>
                  <a:pt x="126" y="191"/>
                  <a:pt x="127" y="191"/>
                  <a:pt x="127" y="191"/>
                </a:cubicBezTo>
                <a:cubicBezTo>
                  <a:pt x="126" y="191"/>
                  <a:pt x="125" y="192"/>
                  <a:pt x="125" y="193"/>
                </a:cubicBezTo>
                <a:close/>
                <a:moveTo>
                  <a:pt x="130" y="188"/>
                </a:moveTo>
                <a:cubicBezTo>
                  <a:pt x="130" y="189"/>
                  <a:pt x="129" y="189"/>
                  <a:pt x="129" y="189"/>
                </a:cubicBezTo>
                <a:cubicBezTo>
                  <a:pt x="130" y="188"/>
                  <a:pt x="131" y="188"/>
                  <a:pt x="131" y="187"/>
                </a:cubicBezTo>
                <a:cubicBezTo>
                  <a:pt x="131" y="188"/>
                  <a:pt x="130" y="188"/>
                  <a:pt x="130" y="188"/>
                </a:cubicBezTo>
                <a:close/>
                <a:moveTo>
                  <a:pt x="124" y="187"/>
                </a:moveTo>
                <a:cubicBezTo>
                  <a:pt x="123" y="188"/>
                  <a:pt x="122" y="189"/>
                  <a:pt x="121" y="190"/>
                </a:cubicBezTo>
                <a:cubicBezTo>
                  <a:pt x="116" y="193"/>
                  <a:pt x="111" y="197"/>
                  <a:pt x="107" y="200"/>
                </a:cubicBezTo>
                <a:cubicBezTo>
                  <a:pt x="102" y="204"/>
                  <a:pt x="98" y="209"/>
                  <a:pt x="93" y="212"/>
                </a:cubicBezTo>
                <a:cubicBezTo>
                  <a:pt x="93" y="212"/>
                  <a:pt x="92" y="213"/>
                  <a:pt x="92" y="213"/>
                </a:cubicBezTo>
                <a:cubicBezTo>
                  <a:pt x="92" y="213"/>
                  <a:pt x="92" y="212"/>
                  <a:pt x="92" y="212"/>
                </a:cubicBezTo>
                <a:cubicBezTo>
                  <a:pt x="93" y="211"/>
                  <a:pt x="95" y="209"/>
                  <a:pt x="96" y="209"/>
                </a:cubicBezTo>
                <a:cubicBezTo>
                  <a:pt x="98" y="207"/>
                  <a:pt x="100" y="204"/>
                  <a:pt x="102" y="202"/>
                </a:cubicBezTo>
                <a:cubicBezTo>
                  <a:pt x="107" y="198"/>
                  <a:pt x="112" y="194"/>
                  <a:pt x="117" y="190"/>
                </a:cubicBezTo>
                <a:cubicBezTo>
                  <a:pt x="119" y="187"/>
                  <a:pt x="122" y="185"/>
                  <a:pt x="125" y="183"/>
                </a:cubicBezTo>
                <a:cubicBezTo>
                  <a:pt x="125" y="185"/>
                  <a:pt x="124" y="186"/>
                  <a:pt x="124" y="187"/>
                </a:cubicBezTo>
                <a:close/>
                <a:moveTo>
                  <a:pt x="92" y="230"/>
                </a:moveTo>
                <a:cubicBezTo>
                  <a:pt x="94" y="229"/>
                  <a:pt x="95" y="228"/>
                  <a:pt x="96" y="227"/>
                </a:cubicBezTo>
                <a:cubicBezTo>
                  <a:pt x="95" y="228"/>
                  <a:pt x="93" y="230"/>
                  <a:pt x="92" y="231"/>
                </a:cubicBezTo>
                <a:cubicBezTo>
                  <a:pt x="92" y="231"/>
                  <a:pt x="92" y="230"/>
                  <a:pt x="92" y="230"/>
                </a:cubicBezTo>
                <a:close/>
                <a:moveTo>
                  <a:pt x="92" y="226"/>
                </a:moveTo>
                <a:cubicBezTo>
                  <a:pt x="93" y="225"/>
                  <a:pt x="94" y="225"/>
                  <a:pt x="95" y="224"/>
                </a:cubicBezTo>
                <a:cubicBezTo>
                  <a:pt x="94" y="225"/>
                  <a:pt x="93" y="226"/>
                  <a:pt x="92" y="228"/>
                </a:cubicBezTo>
                <a:cubicBezTo>
                  <a:pt x="92" y="227"/>
                  <a:pt x="92" y="226"/>
                  <a:pt x="92" y="226"/>
                </a:cubicBezTo>
                <a:close/>
                <a:moveTo>
                  <a:pt x="93" y="198"/>
                </a:moveTo>
                <a:cubicBezTo>
                  <a:pt x="97" y="193"/>
                  <a:pt x="101" y="189"/>
                  <a:pt x="106" y="186"/>
                </a:cubicBezTo>
                <a:cubicBezTo>
                  <a:pt x="107" y="185"/>
                  <a:pt x="108" y="184"/>
                  <a:pt x="109" y="183"/>
                </a:cubicBezTo>
                <a:cubicBezTo>
                  <a:pt x="111" y="182"/>
                  <a:pt x="113" y="181"/>
                  <a:pt x="115" y="180"/>
                </a:cubicBezTo>
                <a:cubicBezTo>
                  <a:pt x="107" y="187"/>
                  <a:pt x="99" y="193"/>
                  <a:pt x="93" y="200"/>
                </a:cubicBezTo>
                <a:cubicBezTo>
                  <a:pt x="93" y="199"/>
                  <a:pt x="93" y="199"/>
                  <a:pt x="93" y="198"/>
                </a:cubicBezTo>
                <a:close/>
                <a:moveTo>
                  <a:pt x="93" y="201"/>
                </a:moveTo>
                <a:cubicBezTo>
                  <a:pt x="94" y="200"/>
                  <a:pt x="95" y="199"/>
                  <a:pt x="96" y="198"/>
                </a:cubicBezTo>
                <a:cubicBezTo>
                  <a:pt x="98" y="195"/>
                  <a:pt x="102" y="192"/>
                  <a:pt x="105" y="190"/>
                </a:cubicBezTo>
                <a:cubicBezTo>
                  <a:pt x="109" y="186"/>
                  <a:pt x="113" y="183"/>
                  <a:pt x="117" y="179"/>
                </a:cubicBezTo>
                <a:cubicBezTo>
                  <a:pt x="118" y="179"/>
                  <a:pt x="119" y="178"/>
                  <a:pt x="120" y="178"/>
                </a:cubicBezTo>
                <a:cubicBezTo>
                  <a:pt x="118" y="179"/>
                  <a:pt x="116" y="181"/>
                  <a:pt x="114" y="183"/>
                </a:cubicBezTo>
                <a:cubicBezTo>
                  <a:pt x="108" y="188"/>
                  <a:pt x="101" y="192"/>
                  <a:pt x="96" y="198"/>
                </a:cubicBezTo>
                <a:cubicBezTo>
                  <a:pt x="95" y="199"/>
                  <a:pt x="94" y="200"/>
                  <a:pt x="93" y="201"/>
                </a:cubicBezTo>
                <a:cubicBezTo>
                  <a:pt x="93" y="201"/>
                  <a:pt x="93" y="201"/>
                  <a:pt x="93" y="201"/>
                </a:cubicBezTo>
                <a:close/>
                <a:moveTo>
                  <a:pt x="127" y="178"/>
                </a:moveTo>
                <a:cubicBezTo>
                  <a:pt x="124" y="180"/>
                  <a:pt x="122" y="182"/>
                  <a:pt x="119" y="184"/>
                </a:cubicBezTo>
                <a:cubicBezTo>
                  <a:pt x="111" y="191"/>
                  <a:pt x="103" y="198"/>
                  <a:pt x="95" y="205"/>
                </a:cubicBezTo>
                <a:cubicBezTo>
                  <a:pt x="95" y="205"/>
                  <a:pt x="93" y="206"/>
                  <a:pt x="92" y="207"/>
                </a:cubicBezTo>
                <a:cubicBezTo>
                  <a:pt x="92" y="207"/>
                  <a:pt x="92" y="207"/>
                  <a:pt x="92" y="207"/>
                </a:cubicBezTo>
                <a:cubicBezTo>
                  <a:pt x="93" y="207"/>
                  <a:pt x="93" y="207"/>
                  <a:pt x="93" y="206"/>
                </a:cubicBezTo>
                <a:cubicBezTo>
                  <a:pt x="94" y="204"/>
                  <a:pt x="97" y="203"/>
                  <a:pt x="98" y="201"/>
                </a:cubicBezTo>
                <a:cubicBezTo>
                  <a:pt x="102" y="198"/>
                  <a:pt x="105" y="195"/>
                  <a:pt x="109" y="191"/>
                </a:cubicBezTo>
                <a:cubicBezTo>
                  <a:pt x="116" y="186"/>
                  <a:pt x="123" y="180"/>
                  <a:pt x="129" y="174"/>
                </a:cubicBezTo>
                <a:cubicBezTo>
                  <a:pt x="128" y="175"/>
                  <a:pt x="128" y="176"/>
                  <a:pt x="127" y="178"/>
                </a:cubicBezTo>
                <a:close/>
                <a:moveTo>
                  <a:pt x="115" y="188"/>
                </a:moveTo>
                <a:cubicBezTo>
                  <a:pt x="119" y="185"/>
                  <a:pt x="123" y="182"/>
                  <a:pt x="126" y="179"/>
                </a:cubicBezTo>
                <a:cubicBezTo>
                  <a:pt x="126" y="180"/>
                  <a:pt x="125" y="181"/>
                  <a:pt x="125" y="183"/>
                </a:cubicBezTo>
                <a:cubicBezTo>
                  <a:pt x="121" y="186"/>
                  <a:pt x="117" y="188"/>
                  <a:pt x="113" y="191"/>
                </a:cubicBezTo>
                <a:cubicBezTo>
                  <a:pt x="109" y="195"/>
                  <a:pt x="105" y="199"/>
                  <a:pt x="101" y="203"/>
                </a:cubicBezTo>
                <a:cubicBezTo>
                  <a:pt x="98" y="205"/>
                  <a:pt x="95" y="208"/>
                  <a:pt x="92" y="211"/>
                </a:cubicBezTo>
                <a:cubicBezTo>
                  <a:pt x="92" y="210"/>
                  <a:pt x="92" y="209"/>
                  <a:pt x="92" y="208"/>
                </a:cubicBezTo>
                <a:cubicBezTo>
                  <a:pt x="100" y="202"/>
                  <a:pt x="107" y="194"/>
                  <a:pt x="115" y="188"/>
                </a:cubicBezTo>
                <a:close/>
                <a:moveTo>
                  <a:pt x="92" y="233"/>
                </a:moveTo>
                <a:cubicBezTo>
                  <a:pt x="95" y="232"/>
                  <a:pt x="97" y="230"/>
                  <a:pt x="99" y="228"/>
                </a:cubicBezTo>
                <a:cubicBezTo>
                  <a:pt x="102" y="224"/>
                  <a:pt x="106" y="221"/>
                  <a:pt x="110" y="218"/>
                </a:cubicBezTo>
                <a:cubicBezTo>
                  <a:pt x="118" y="211"/>
                  <a:pt x="127" y="205"/>
                  <a:pt x="135" y="199"/>
                </a:cubicBezTo>
                <a:cubicBezTo>
                  <a:pt x="139" y="196"/>
                  <a:pt x="143" y="194"/>
                  <a:pt x="147" y="191"/>
                </a:cubicBezTo>
                <a:cubicBezTo>
                  <a:pt x="141" y="196"/>
                  <a:pt x="135" y="201"/>
                  <a:pt x="128" y="206"/>
                </a:cubicBezTo>
                <a:cubicBezTo>
                  <a:pt x="121" y="211"/>
                  <a:pt x="113" y="217"/>
                  <a:pt x="107" y="224"/>
                </a:cubicBezTo>
                <a:cubicBezTo>
                  <a:pt x="104" y="227"/>
                  <a:pt x="101" y="230"/>
                  <a:pt x="97" y="233"/>
                </a:cubicBezTo>
                <a:cubicBezTo>
                  <a:pt x="96" y="234"/>
                  <a:pt x="94" y="236"/>
                  <a:pt x="92" y="237"/>
                </a:cubicBezTo>
                <a:cubicBezTo>
                  <a:pt x="92" y="236"/>
                  <a:pt x="92" y="234"/>
                  <a:pt x="92" y="233"/>
                </a:cubicBezTo>
                <a:close/>
                <a:moveTo>
                  <a:pt x="92" y="238"/>
                </a:moveTo>
                <a:cubicBezTo>
                  <a:pt x="93" y="238"/>
                  <a:pt x="93" y="237"/>
                  <a:pt x="94" y="237"/>
                </a:cubicBezTo>
                <a:cubicBezTo>
                  <a:pt x="95" y="236"/>
                  <a:pt x="96" y="235"/>
                  <a:pt x="97" y="234"/>
                </a:cubicBezTo>
                <a:cubicBezTo>
                  <a:pt x="100" y="232"/>
                  <a:pt x="102" y="229"/>
                  <a:pt x="105" y="227"/>
                </a:cubicBezTo>
                <a:cubicBezTo>
                  <a:pt x="116" y="216"/>
                  <a:pt x="128" y="207"/>
                  <a:pt x="140" y="197"/>
                </a:cubicBezTo>
                <a:cubicBezTo>
                  <a:pt x="151" y="189"/>
                  <a:pt x="162" y="180"/>
                  <a:pt x="173" y="171"/>
                </a:cubicBezTo>
                <a:cubicBezTo>
                  <a:pt x="173" y="170"/>
                  <a:pt x="174" y="170"/>
                  <a:pt x="174" y="170"/>
                </a:cubicBezTo>
                <a:cubicBezTo>
                  <a:pt x="174" y="170"/>
                  <a:pt x="174" y="170"/>
                  <a:pt x="174" y="170"/>
                </a:cubicBezTo>
                <a:cubicBezTo>
                  <a:pt x="175" y="169"/>
                  <a:pt x="176" y="169"/>
                  <a:pt x="176" y="168"/>
                </a:cubicBezTo>
                <a:cubicBezTo>
                  <a:pt x="176" y="168"/>
                  <a:pt x="176" y="168"/>
                  <a:pt x="176" y="168"/>
                </a:cubicBezTo>
                <a:cubicBezTo>
                  <a:pt x="177" y="169"/>
                  <a:pt x="177" y="171"/>
                  <a:pt x="177" y="173"/>
                </a:cubicBezTo>
                <a:cubicBezTo>
                  <a:pt x="154" y="192"/>
                  <a:pt x="128" y="207"/>
                  <a:pt x="106" y="227"/>
                </a:cubicBezTo>
                <a:cubicBezTo>
                  <a:pt x="101" y="231"/>
                  <a:pt x="97" y="236"/>
                  <a:pt x="92" y="239"/>
                </a:cubicBezTo>
                <a:cubicBezTo>
                  <a:pt x="92" y="239"/>
                  <a:pt x="92" y="239"/>
                  <a:pt x="92" y="238"/>
                </a:cubicBezTo>
                <a:close/>
                <a:moveTo>
                  <a:pt x="176" y="164"/>
                </a:moveTo>
                <a:cubicBezTo>
                  <a:pt x="176" y="165"/>
                  <a:pt x="176" y="166"/>
                  <a:pt x="176" y="167"/>
                </a:cubicBezTo>
                <a:cubicBezTo>
                  <a:pt x="175" y="168"/>
                  <a:pt x="174" y="169"/>
                  <a:pt x="172" y="170"/>
                </a:cubicBezTo>
                <a:cubicBezTo>
                  <a:pt x="172" y="171"/>
                  <a:pt x="172" y="171"/>
                  <a:pt x="171" y="171"/>
                </a:cubicBezTo>
                <a:cubicBezTo>
                  <a:pt x="169" y="173"/>
                  <a:pt x="167" y="174"/>
                  <a:pt x="165" y="176"/>
                </a:cubicBezTo>
                <a:cubicBezTo>
                  <a:pt x="159" y="181"/>
                  <a:pt x="152" y="186"/>
                  <a:pt x="145" y="191"/>
                </a:cubicBezTo>
                <a:cubicBezTo>
                  <a:pt x="133" y="200"/>
                  <a:pt x="121" y="208"/>
                  <a:pt x="110" y="217"/>
                </a:cubicBezTo>
                <a:cubicBezTo>
                  <a:pt x="104" y="222"/>
                  <a:pt x="99" y="228"/>
                  <a:pt x="93" y="232"/>
                </a:cubicBezTo>
                <a:cubicBezTo>
                  <a:pt x="93" y="232"/>
                  <a:pt x="92" y="232"/>
                  <a:pt x="92" y="232"/>
                </a:cubicBezTo>
                <a:cubicBezTo>
                  <a:pt x="92" y="232"/>
                  <a:pt x="92" y="232"/>
                  <a:pt x="92" y="232"/>
                </a:cubicBezTo>
                <a:cubicBezTo>
                  <a:pt x="93" y="232"/>
                  <a:pt x="93" y="231"/>
                  <a:pt x="93" y="231"/>
                </a:cubicBezTo>
                <a:cubicBezTo>
                  <a:pt x="94" y="230"/>
                  <a:pt x="96" y="229"/>
                  <a:pt x="97" y="227"/>
                </a:cubicBezTo>
                <a:cubicBezTo>
                  <a:pt x="99" y="224"/>
                  <a:pt x="102" y="222"/>
                  <a:pt x="105" y="219"/>
                </a:cubicBezTo>
                <a:cubicBezTo>
                  <a:pt x="116" y="209"/>
                  <a:pt x="128" y="200"/>
                  <a:pt x="139" y="191"/>
                </a:cubicBezTo>
                <a:cubicBezTo>
                  <a:pt x="144" y="188"/>
                  <a:pt x="149" y="184"/>
                  <a:pt x="153" y="181"/>
                </a:cubicBezTo>
                <a:cubicBezTo>
                  <a:pt x="157" y="178"/>
                  <a:pt x="160" y="175"/>
                  <a:pt x="163" y="173"/>
                </a:cubicBezTo>
                <a:cubicBezTo>
                  <a:pt x="165" y="171"/>
                  <a:pt x="167" y="170"/>
                  <a:pt x="169" y="168"/>
                </a:cubicBezTo>
                <a:cubicBezTo>
                  <a:pt x="170" y="167"/>
                  <a:pt x="171" y="166"/>
                  <a:pt x="173" y="165"/>
                </a:cubicBezTo>
                <a:cubicBezTo>
                  <a:pt x="173" y="165"/>
                  <a:pt x="174" y="165"/>
                  <a:pt x="174" y="165"/>
                </a:cubicBezTo>
                <a:cubicBezTo>
                  <a:pt x="174" y="164"/>
                  <a:pt x="175" y="164"/>
                  <a:pt x="175" y="164"/>
                </a:cubicBezTo>
                <a:cubicBezTo>
                  <a:pt x="176" y="163"/>
                  <a:pt x="175" y="163"/>
                  <a:pt x="175" y="163"/>
                </a:cubicBezTo>
                <a:cubicBezTo>
                  <a:pt x="174" y="163"/>
                  <a:pt x="174" y="164"/>
                  <a:pt x="174" y="164"/>
                </a:cubicBezTo>
                <a:cubicBezTo>
                  <a:pt x="173" y="164"/>
                  <a:pt x="173" y="164"/>
                  <a:pt x="173" y="164"/>
                </a:cubicBezTo>
                <a:cubicBezTo>
                  <a:pt x="166" y="168"/>
                  <a:pt x="160" y="174"/>
                  <a:pt x="154" y="179"/>
                </a:cubicBezTo>
                <a:cubicBezTo>
                  <a:pt x="148" y="183"/>
                  <a:pt x="142" y="188"/>
                  <a:pt x="137" y="192"/>
                </a:cubicBezTo>
                <a:cubicBezTo>
                  <a:pt x="135" y="193"/>
                  <a:pt x="134" y="194"/>
                  <a:pt x="133" y="195"/>
                </a:cubicBezTo>
                <a:cubicBezTo>
                  <a:pt x="119" y="205"/>
                  <a:pt x="107" y="216"/>
                  <a:pt x="94" y="228"/>
                </a:cubicBezTo>
                <a:cubicBezTo>
                  <a:pt x="93" y="228"/>
                  <a:pt x="93" y="229"/>
                  <a:pt x="92" y="229"/>
                </a:cubicBezTo>
                <a:cubicBezTo>
                  <a:pt x="92" y="229"/>
                  <a:pt x="92" y="229"/>
                  <a:pt x="92" y="229"/>
                </a:cubicBezTo>
                <a:cubicBezTo>
                  <a:pt x="93" y="228"/>
                  <a:pt x="93" y="227"/>
                  <a:pt x="94" y="227"/>
                </a:cubicBezTo>
                <a:cubicBezTo>
                  <a:pt x="95" y="226"/>
                  <a:pt x="96" y="224"/>
                  <a:pt x="98" y="223"/>
                </a:cubicBezTo>
                <a:cubicBezTo>
                  <a:pt x="99" y="221"/>
                  <a:pt x="101" y="219"/>
                  <a:pt x="102" y="218"/>
                </a:cubicBezTo>
                <a:cubicBezTo>
                  <a:pt x="104" y="216"/>
                  <a:pt x="106" y="214"/>
                  <a:pt x="108" y="212"/>
                </a:cubicBezTo>
                <a:cubicBezTo>
                  <a:pt x="114" y="206"/>
                  <a:pt x="122" y="201"/>
                  <a:pt x="129" y="195"/>
                </a:cubicBezTo>
                <a:cubicBezTo>
                  <a:pt x="129" y="195"/>
                  <a:pt x="129" y="195"/>
                  <a:pt x="129" y="195"/>
                </a:cubicBezTo>
                <a:cubicBezTo>
                  <a:pt x="134" y="192"/>
                  <a:pt x="139" y="188"/>
                  <a:pt x="143" y="185"/>
                </a:cubicBezTo>
                <a:cubicBezTo>
                  <a:pt x="144" y="184"/>
                  <a:pt x="145" y="183"/>
                  <a:pt x="146" y="182"/>
                </a:cubicBezTo>
                <a:cubicBezTo>
                  <a:pt x="148" y="181"/>
                  <a:pt x="149" y="180"/>
                  <a:pt x="150" y="180"/>
                </a:cubicBezTo>
                <a:cubicBezTo>
                  <a:pt x="157" y="174"/>
                  <a:pt x="163" y="169"/>
                  <a:pt x="170" y="164"/>
                </a:cubicBezTo>
                <a:cubicBezTo>
                  <a:pt x="170" y="164"/>
                  <a:pt x="171" y="164"/>
                  <a:pt x="171" y="164"/>
                </a:cubicBezTo>
                <a:cubicBezTo>
                  <a:pt x="173" y="163"/>
                  <a:pt x="174" y="163"/>
                  <a:pt x="176" y="163"/>
                </a:cubicBezTo>
                <a:cubicBezTo>
                  <a:pt x="176" y="163"/>
                  <a:pt x="176" y="163"/>
                  <a:pt x="176" y="164"/>
                </a:cubicBezTo>
                <a:close/>
                <a:moveTo>
                  <a:pt x="154" y="179"/>
                </a:moveTo>
                <a:cubicBezTo>
                  <a:pt x="156" y="177"/>
                  <a:pt x="159" y="176"/>
                  <a:pt x="161" y="174"/>
                </a:cubicBezTo>
                <a:cubicBezTo>
                  <a:pt x="159" y="175"/>
                  <a:pt x="158" y="177"/>
                  <a:pt x="156" y="178"/>
                </a:cubicBezTo>
                <a:cubicBezTo>
                  <a:pt x="155" y="178"/>
                  <a:pt x="155" y="179"/>
                  <a:pt x="154" y="179"/>
                </a:cubicBezTo>
                <a:close/>
                <a:moveTo>
                  <a:pt x="174" y="160"/>
                </a:moveTo>
                <a:cubicBezTo>
                  <a:pt x="173" y="160"/>
                  <a:pt x="173" y="160"/>
                  <a:pt x="173" y="160"/>
                </a:cubicBezTo>
                <a:cubicBezTo>
                  <a:pt x="173" y="160"/>
                  <a:pt x="172" y="161"/>
                  <a:pt x="171" y="161"/>
                </a:cubicBezTo>
                <a:cubicBezTo>
                  <a:pt x="171" y="160"/>
                  <a:pt x="171" y="159"/>
                  <a:pt x="171" y="159"/>
                </a:cubicBezTo>
                <a:cubicBezTo>
                  <a:pt x="171" y="159"/>
                  <a:pt x="171" y="159"/>
                  <a:pt x="172" y="159"/>
                </a:cubicBezTo>
                <a:cubicBezTo>
                  <a:pt x="172" y="158"/>
                  <a:pt x="173" y="158"/>
                  <a:pt x="174" y="158"/>
                </a:cubicBezTo>
                <a:cubicBezTo>
                  <a:pt x="174" y="159"/>
                  <a:pt x="174" y="159"/>
                  <a:pt x="174" y="160"/>
                </a:cubicBezTo>
                <a:close/>
                <a:moveTo>
                  <a:pt x="168" y="160"/>
                </a:moveTo>
                <a:cubicBezTo>
                  <a:pt x="168" y="160"/>
                  <a:pt x="168" y="161"/>
                  <a:pt x="168" y="161"/>
                </a:cubicBezTo>
                <a:cubicBezTo>
                  <a:pt x="167" y="161"/>
                  <a:pt x="167" y="161"/>
                  <a:pt x="166" y="161"/>
                </a:cubicBezTo>
                <a:cubicBezTo>
                  <a:pt x="166" y="161"/>
                  <a:pt x="166" y="160"/>
                  <a:pt x="166" y="160"/>
                </a:cubicBezTo>
                <a:cubicBezTo>
                  <a:pt x="167" y="160"/>
                  <a:pt x="167" y="159"/>
                  <a:pt x="168" y="159"/>
                </a:cubicBezTo>
                <a:cubicBezTo>
                  <a:pt x="168" y="159"/>
                  <a:pt x="168" y="160"/>
                  <a:pt x="168" y="160"/>
                </a:cubicBezTo>
                <a:close/>
                <a:moveTo>
                  <a:pt x="163" y="162"/>
                </a:moveTo>
                <a:cubicBezTo>
                  <a:pt x="162" y="162"/>
                  <a:pt x="161" y="162"/>
                  <a:pt x="160" y="162"/>
                </a:cubicBezTo>
                <a:cubicBezTo>
                  <a:pt x="160" y="162"/>
                  <a:pt x="160" y="161"/>
                  <a:pt x="160" y="161"/>
                </a:cubicBezTo>
                <a:cubicBezTo>
                  <a:pt x="161" y="161"/>
                  <a:pt x="162" y="161"/>
                  <a:pt x="163" y="160"/>
                </a:cubicBezTo>
                <a:cubicBezTo>
                  <a:pt x="163" y="161"/>
                  <a:pt x="163" y="161"/>
                  <a:pt x="163" y="162"/>
                </a:cubicBezTo>
                <a:close/>
                <a:moveTo>
                  <a:pt x="157" y="163"/>
                </a:moveTo>
                <a:cubicBezTo>
                  <a:pt x="156" y="163"/>
                  <a:pt x="154" y="163"/>
                  <a:pt x="153" y="164"/>
                </a:cubicBezTo>
                <a:cubicBezTo>
                  <a:pt x="153" y="163"/>
                  <a:pt x="153" y="163"/>
                  <a:pt x="153" y="163"/>
                </a:cubicBezTo>
                <a:cubicBezTo>
                  <a:pt x="154" y="163"/>
                  <a:pt x="156" y="162"/>
                  <a:pt x="157" y="162"/>
                </a:cubicBezTo>
                <a:cubicBezTo>
                  <a:pt x="157" y="162"/>
                  <a:pt x="157" y="162"/>
                  <a:pt x="157" y="163"/>
                </a:cubicBezTo>
                <a:close/>
                <a:moveTo>
                  <a:pt x="150" y="164"/>
                </a:moveTo>
                <a:cubicBezTo>
                  <a:pt x="146" y="165"/>
                  <a:pt x="143" y="166"/>
                  <a:pt x="140" y="167"/>
                </a:cubicBezTo>
                <a:cubicBezTo>
                  <a:pt x="143" y="166"/>
                  <a:pt x="146" y="165"/>
                  <a:pt x="150" y="164"/>
                </a:cubicBezTo>
                <a:cubicBezTo>
                  <a:pt x="150" y="164"/>
                  <a:pt x="150" y="164"/>
                  <a:pt x="150" y="164"/>
                </a:cubicBezTo>
                <a:close/>
                <a:moveTo>
                  <a:pt x="93" y="192"/>
                </a:moveTo>
                <a:cubicBezTo>
                  <a:pt x="93" y="192"/>
                  <a:pt x="93" y="192"/>
                  <a:pt x="93" y="191"/>
                </a:cubicBezTo>
                <a:cubicBezTo>
                  <a:pt x="94" y="191"/>
                  <a:pt x="94" y="190"/>
                  <a:pt x="95" y="190"/>
                </a:cubicBezTo>
                <a:cubicBezTo>
                  <a:pt x="94" y="191"/>
                  <a:pt x="94" y="191"/>
                  <a:pt x="93" y="192"/>
                </a:cubicBezTo>
                <a:close/>
                <a:moveTo>
                  <a:pt x="93" y="202"/>
                </a:moveTo>
                <a:cubicBezTo>
                  <a:pt x="95" y="200"/>
                  <a:pt x="97" y="198"/>
                  <a:pt x="98" y="197"/>
                </a:cubicBezTo>
                <a:cubicBezTo>
                  <a:pt x="102" y="193"/>
                  <a:pt x="106" y="190"/>
                  <a:pt x="110" y="187"/>
                </a:cubicBezTo>
                <a:cubicBezTo>
                  <a:pt x="114" y="184"/>
                  <a:pt x="117" y="182"/>
                  <a:pt x="120" y="179"/>
                </a:cubicBezTo>
                <a:cubicBezTo>
                  <a:pt x="121" y="178"/>
                  <a:pt x="123" y="177"/>
                  <a:pt x="124" y="176"/>
                </a:cubicBezTo>
                <a:cubicBezTo>
                  <a:pt x="125" y="176"/>
                  <a:pt x="126" y="175"/>
                  <a:pt x="126" y="175"/>
                </a:cubicBezTo>
                <a:cubicBezTo>
                  <a:pt x="127" y="175"/>
                  <a:pt x="127" y="175"/>
                  <a:pt x="127" y="174"/>
                </a:cubicBezTo>
                <a:cubicBezTo>
                  <a:pt x="121" y="181"/>
                  <a:pt x="114" y="186"/>
                  <a:pt x="107" y="192"/>
                </a:cubicBezTo>
                <a:cubicBezTo>
                  <a:pt x="104" y="195"/>
                  <a:pt x="101" y="198"/>
                  <a:pt x="98" y="201"/>
                </a:cubicBezTo>
                <a:cubicBezTo>
                  <a:pt x="96" y="202"/>
                  <a:pt x="94" y="204"/>
                  <a:pt x="92" y="206"/>
                </a:cubicBezTo>
                <a:cubicBezTo>
                  <a:pt x="93" y="204"/>
                  <a:pt x="93" y="203"/>
                  <a:pt x="93" y="202"/>
                </a:cubicBezTo>
                <a:close/>
                <a:moveTo>
                  <a:pt x="96" y="237"/>
                </a:moveTo>
                <a:cubicBezTo>
                  <a:pt x="99" y="234"/>
                  <a:pt x="102" y="231"/>
                  <a:pt x="105" y="228"/>
                </a:cubicBezTo>
                <a:cubicBezTo>
                  <a:pt x="113" y="221"/>
                  <a:pt x="121" y="215"/>
                  <a:pt x="130" y="208"/>
                </a:cubicBezTo>
                <a:cubicBezTo>
                  <a:pt x="146" y="197"/>
                  <a:pt x="162" y="187"/>
                  <a:pt x="177" y="174"/>
                </a:cubicBezTo>
                <a:cubicBezTo>
                  <a:pt x="177" y="175"/>
                  <a:pt x="177" y="177"/>
                  <a:pt x="177" y="178"/>
                </a:cubicBezTo>
                <a:cubicBezTo>
                  <a:pt x="174" y="181"/>
                  <a:pt x="171" y="182"/>
                  <a:pt x="169" y="184"/>
                </a:cubicBezTo>
                <a:cubicBezTo>
                  <a:pt x="165" y="187"/>
                  <a:pt x="161" y="190"/>
                  <a:pt x="156" y="193"/>
                </a:cubicBezTo>
                <a:cubicBezTo>
                  <a:pt x="149" y="199"/>
                  <a:pt x="141" y="204"/>
                  <a:pt x="133" y="210"/>
                </a:cubicBezTo>
                <a:cubicBezTo>
                  <a:pt x="126" y="215"/>
                  <a:pt x="120" y="220"/>
                  <a:pt x="113" y="226"/>
                </a:cubicBezTo>
                <a:cubicBezTo>
                  <a:pt x="106" y="231"/>
                  <a:pt x="100" y="238"/>
                  <a:pt x="92" y="243"/>
                </a:cubicBezTo>
                <a:cubicBezTo>
                  <a:pt x="92" y="242"/>
                  <a:pt x="92" y="241"/>
                  <a:pt x="92" y="240"/>
                </a:cubicBezTo>
                <a:cubicBezTo>
                  <a:pt x="94" y="239"/>
                  <a:pt x="95" y="238"/>
                  <a:pt x="96" y="237"/>
                </a:cubicBezTo>
                <a:close/>
                <a:moveTo>
                  <a:pt x="98" y="258"/>
                </a:moveTo>
                <a:cubicBezTo>
                  <a:pt x="102" y="255"/>
                  <a:pt x="106" y="252"/>
                  <a:pt x="110" y="249"/>
                </a:cubicBezTo>
                <a:cubicBezTo>
                  <a:pt x="118" y="244"/>
                  <a:pt x="125" y="238"/>
                  <a:pt x="133" y="233"/>
                </a:cubicBezTo>
                <a:cubicBezTo>
                  <a:pt x="147" y="224"/>
                  <a:pt x="163" y="213"/>
                  <a:pt x="174" y="202"/>
                </a:cubicBezTo>
                <a:cubicBezTo>
                  <a:pt x="162" y="214"/>
                  <a:pt x="147" y="224"/>
                  <a:pt x="133" y="235"/>
                </a:cubicBezTo>
                <a:cubicBezTo>
                  <a:pt x="126" y="240"/>
                  <a:pt x="119" y="246"/>
                  <a:pt x="112" y="251"/>
                </a:cubicBezTo>
                <a:cubicBezTo>
                  <a:pt x="106" y="256"/>
                  <a:pt x="99" y="260"/>
                  <a:pt x="93" y="266"/>
                </a:cubicBezTo>
                <a:cubicBezTo>
                  <a:pt x="93" y="265"/>
                  <a:pt x="93" y="264"/>
                  <a:pt x="93" y="262"/>
                </a:cubicBezTo>
                <a:cubicBezTo>
                  <a:pt x="95" y="261"/>
                  <a:pt x="97" y="260"/>
                  <a:pt x="98" y="258"/>
                </a:cubicBezTo>
                <a:close/>
                <a:moveTo>
                  <a:pt x="111" y="260"/>
                </a:moveTo>
                <a:cubicBezTo>
                  <a:pt x="119" y="254"/>
                  <a:pt x="126" y="248"/>
                  <a:pt x="134" y="243"/>
                </a:cubicBezTo>
                <a:cubicBezTo>
                  <a:pt x="136" y="242"/>
                  <a:pt x="137" y="241"/>
                  <a:pt x="139" y="240"/>
                </a:cubicBezTo>
                <a:cubicBezTo>
                  <a:pt x="137" y="241"/>
                  <a:pt x="135" y="242"/>
                  <a:pt x="134" y="244"/>
                </a:cubicBezTo>
                <a:cubicBezTo>
                  <a:pt x="120" y="253"/>
                  <a:pt x="105" y="263"/>
                  <a:pt x="94" y="276"/>
                </a:cubicBezTo>
                <a:cubicBezTo>
                  <a:pt x="94" y="275"/>
                  <a:pt x="94" y="274"/>
                  <a:pt x="94" y="273"/>
                </a:cubicBezTo>
                <a:cubicBezTo>
                  <a:pt x="100" y="269"/>
                  <a:pt x="105" y="264"/>
                  <a:pt x="111" y="260"/>
                </a:cubicBezTo>
                <a:close/>
                <a:moveTo>
                  <a:pt x="101" y="301"/>
                </a:moveTo>
                <a:cubicBezTo>
                  <a:pt x="104" y="298"/>
                  <a:pt x="107" y="296"/>
                  <a:pt x="110" y="294"/>
                </a:cubicBezTo>
                <a:cubicBezTo>
                  <a:pt x="110" y="294"/>
                  <a:pt x="110" y="294"/>
                  <a:pt x="110" y="294"/>
                </a:cubicBezTo>
                <a:cubicBezTo>
                  <a:pt x="106" y="297"/>
                  <a:pt x="102" y="301"/>
                  <a:pt x="98" y="304"/>
                </a:cubicBezTo>
                <a:cubicBezTo>
                  <a:pt x="98" y="304"/>
                  <a:pt x="97" y="304"/>
                  <a:pt x="97" y="303"/>
                </a:cubicBezTo>
                <a:cubicBezTo>
                  <a:pt x="97" y="303"/>
                  <a:pt x="97" y="303"/>
                  <a:pt x="97" y="303"/>
                </a:cubicBezTo>
                <a:cubicBezTo>
                  <a:pt x="98" y="303"/>
                  <a:pt x="100" y="302"/>
                  <a:pt x="101" y="301"/>
                </a:cubicBezTo>
                <a:close/>
                <a:moveTo>
                  <a:pt x="115" y="294"/>
                </a:moveTo>
                <a:cubicBezTo>
                  <a:pt x="122" y="289"/>
                  <a:pt x="129" y="283"/>
                  <a:pt x="136" y="278"/>
                </a:cubicBezTo>
                <a:cubicBezTo>
                  <a:pt x="142" y="273"/>
                  <a:pt x="148" y="267"/>
                  <a:pt x="155" y="262"/>
                </a:cubicBezTo>
                <a:cubicBezTo>
                  <a:pt x="160" y="257"/>
                  <a:pt x="166" y="254"/>
                  <a:pt x="171" y="250"/>
                </a:cubicBezTo>
                <a:cubicBezTo>
                  <a:pt x="171" y="252"/>
                  <a:pt x="171" y="254"/>
                  <a:pt x="171" y="255"/>
                </a:cubicBezTo>
                <a:cubicBezTo>
                  <a:pt x="168" y="257"/>
                  <a:pt x="166" y="259"/>
                  <a:pt x="164" y="260"/>
                </a:cubicBezTo>
                <a:cubicBezTo>
                  <a:pt x="161" y="263"/>
                  <a:pt x="158" y="265"/>
                  <a:pt x="154" y="267"/>
                </a:cubicBezTo>
                <a:cubicBezTo>
                  <a:pt x="148" y="272"/>
                  <a:pt x="142" y="276"/>
                  <a:pt x="135" y="281"/>
                </a:cubicBezTo>
                <a:cubicBezTo>
                  <a:pt x="124" y="288"/>
                  <a:pt x="112" y="296"/>
                  <a:pt x="103" y="305"/>
                </a:cubicBezTo>
                <a:cubicBezTo>
                  <a:pt x="102" y="306"/>
                  <a:pt x="102" y="306"/>
                  <a:pt x="101" y="306"/>
                </a:cubicBezTo>
                <a:cubicBezTo>
                  <a:pt x="101" y="306"/>
                  <a:pt x="100" y="305"/>
                  <a:pt x="100" y="305"/>
                </a:cubicBezTo>
                <a:cubicBezTo>
                  <a:pt x="105" y="302"/>
                  <a:pt x="110" y="298"/>
                  <a:pt x="115" y="294"/>
                </a:cubicBezTo>
                <a:close/>
                <a:moveTo>
                  <a:pt x="115" y="300"/>
                </a:moveTo>
                <a:cubicBezTo>
                  <a:pt x="121" y="297"/>
                  <a:pt x="127" y="293"/>
                  <a:pt x="133" y="290"/>
                </a:cubicBezTo>
                <a:cubicBezTo>
                  <a:pt x="139" y="286"/>
                  <a:pt x="145" y="282"/>
                  <a:pt x="151" y="278"/>
                </a:cubicBezTo>
                <a:cubicBezTo>
                  <a:pt x="157" y="274"/>
                  <a:pt x="162" y="270"/>
                  <a:pt x="168" y="265"/>
                </a:cubicBezTo>
                <a:cubicBezTo>
                  <a:pt x="169" y="264"/>
                  <a:pt x="171" y="263"/>
                  <a:pt x="168" y="266"/>
                </a:cubicBezTo>
                <a:cubicBezTo>
                  <a:pt x="167" y="267"/>
                  <a:pt x="166" y="268"/>
                  <a:pt x="165" y="269"/>
                </a:cubicBezTo>
                <a:cubicBezTo>
                  <a:pt x="162" y="271"/>
                  <a:pt x="159" y="273"/>
                  <a:pt x="157" y="275"/>
                </a:cubicBezTo>
                <a:cubicBezTo>
                  <a:pt x="151" y="279"/>
                  <a:pt x="145" y="283"/>
                  <a:pt x="139" y="287"/>
                </a:cubicBezTo>
                <a:cubicBezTo>
                  <a:pt x="133" y="291"/>
                  <a:pt x="127" y="295"/>
                  <a:pt x="121" y="299"/>
                </a:cubicBezTo>
                <a:cubicBezTo>
                  <a:pt x="117" y="302"/>
                  <a:pt x="111" y="305"/>
                  <a:pt x="107" y="308"/>
                </a:cubicBezTo>
                <a:cubicBezTo>
                  <a:pt x="107" y="308"/>
                  <a:pt x="107" y="308"/>
                  <a:pt x="107" y="309"/>
                </a:cubicBezTo>
                <a:cubicBezTo>
                  <a:pt x="106" y="308"/>
                  <a:pt x="105" y="308"/>
                  <a:pt x="104" y="307"/>
                </a:cubicBezTo>
                <a:cubicBezTo>
                  <a:pt x="107" y="306"/>
                  <a:pt x="111" y="302"/>
                  <a:pt x="115" y="300"/>
                </a:cubicBezTo>
                <a:close/>
                <a:moveTo>
                  <a:pt x="141" y="290"/>
                </a:moveTo>
                <a:cubicBezTo>
                  <a:pt x="146" y="286"/>
                  <a:pt x="152" y="283"/>
                  <a:pt x="158" y="280"/>
                </a:cubicBezTo>
                <a:cubicBezTo>
                  <a:pt x="153" y="284"/>
                  <a:pt x="147" y="287"/>
                  <a:pt x="142" y="290"/>
                </a:cubicBezTo>
                <a:cubicBezTo>
                  <a:pt x="132" y="297"/>
                  <a:pt x="122" y="304"/>
                  <a:pt x="112" y="310"/>
                </a:cubicBezTo>
                <a:cubicBezTo>
                  <a:pt x="111" y="310"/>
                  <a:pt x="109" y="309"/>
                  <a:pt x="108" y="309"/>
                </a:cubicBezTo>
                <a:cubicBezTo>
                  <a:pt x="119" y="302"/>
                  <a:pt x="130" y="296"/>
                  <a:pt x="141" y="290"/>
                </a:cubicBezTo>
                <a:close/>
                <a:moveTo>
                  <a:pt x="149" y="289"/>
                </a:moveTo>
                <a:cubicBezTo>
                  <a:pt x="154" y="286"/>
                  <a:pt x="158" y="283"/>
                  <a:pt x="163" y="280"/>
                </a:cubicBezTo>
                <a:cubicBezTo>
                  <a:pt x="160" y="282"/>
                  <a:pt x="157" y="284"/>
                  <a:pt x="154" y="286"/>
                </a:cubicBezTo>
                <a:cubicBezTo>
                  <a:pt x="143" y="293"/>
                  <a:pt x="131" y="301"/>
                  <a:pt x="120" y="310"/>
                </a:cubicBezTo>
                <a:cubicBezTo>
                  <a:pt x="120" y="311"/>
                  <a:pt x="120" y="311"/>
                  <a:pt x="120" y="311"/>
                </a:cubicBezTo>
                <a:cubicBezTo>
                  <a:pt x="119" y="311"/>
                  <a:pt x="119" y="312"/>
                  <a:pt x="118" y="312"/>
                </a:cubicBezTo>
                <a:cubicBezTo>
                  <a:pt x="117" y="312"/>
                  <a:pt x="115" y="311"/>
                  <a:pt x="113" y="311"/>
                </a:cubicBezTo>
                <a:cubicBezTo>
                  <a:pt x="125" y="303"/>
                  <a:pt x="137" y="296"/>
                  <a:pt x="149" y="289"/>
                </a:cubicBezTo>
                <a:close/>
                <a:moveTo>
                  <a:pt x="122" y="311"/>
                </a:moveTo>
                <a:cubicBezTo>
                  <a:pt x="122" y="310"/>
                  <a:pt x="123" y="310"/>
                  <a:pt x="123" y="310"/>
                </a:cubicBezTo>
                <a:cubicBezTo>
                  <a:pt x="125" y="309"/>
                  <a:pt x="126" y="308"/>
                  <a:pt x="128" y="307"/>
                </a:cubicBezTo>
                <a:cubicBezTo>
                  <a:pt x="131" y="305"/>
                  <a:pt x="134" y="303"/>
                  <a:pt x="137" y="301"/>
                </a:cubicBezTo>
                <a:cubicBezTo>
                  <a:pt x="143" y="296"/>
                  <a:pt x="150" y="292"/>
                  <a:pt x="157" y="288"/>
                </a:cubicBezTo>
                <a:cubicBezTo>
                  <a:pt x="159" y="287"/>
                  <a:pt x="161" y="286"/>
                  <a:pt x="163" y="284"/>
                </a:cubicBezTo>
                <a:cubicBezTo>
                  <a:pt x="159" y="287"/>
                  <a:pt x="155" y="290"/>
                  <a:pt x="151" y="292"/>
                </a:cubicBezTo>
                <a:cubicBezTo>
                  <a:pt x="145" y="296"/>
                  <a:pt x="140" y="300"/>
                  <a:pt x="135" y="304"/>
                </a:cubicBezTo>
                <a:cubicBezTo>
                  <a:pt x="133" y="306"/>
                  <a:pt x="131" y="307"/>
                  <a:pt x="129" y="309"/>
                </a:cubicBezTo>
                <a:cubicBezTo>
                  <a:pt x="128" y="309"/>
                  <a:pt x="128" y="310"/>
                  <a:pt x="127" y="310"/>
                </a:cubicBezTo>
                <a:cubicBezTo>
                  <a:pt x="127" y="311"/>
                  <a:pt x="126" y="311"/>
                  <a:pt x="126" y="312"/>
                </a:cubicBezTo>
                <a:cubicBezTo>
                  <a:pt x="125" y="312"/>
                  <a:pt x="125" y="313"/>
                  <a:pt x="124" y="313"/>
                </a:cubicBezTo>
                <a:cubicBezTo>
                  <a:pt x="124" y="313"/>
                  <a:pt x="124" y="313"/>
                  <a:pt x="124" y="313"/>
                </a:cubicBezTo>
                <a:cubicBezTo>
                  <a:pt x="122" y="313"/>
                  <a:pt x="121" y="313"/>
                  <a:pt x="119" y="312"/>
                </a:cubicBezTo>
                <a:cubicBezTo>
                  <a:pt x="120" y="312"/>
                  <a:pt x="121" y="311"/>
                  <a:pt x="122" y="311"/>
                </a:cubicBezTo>
                <a:close/>
                <a:moveTo>
                  <a:pt x="126" y="313"/>
                </a:moveTo>
                <a:cubicBezTo>
                  <a:pt x="126" y="313"/>
                  <a:pt x="126" y="313"/>
                  <a:pt x="126" y="313"/>
                </a:cubicBezTo>
                <a:cubicBezTo>
                  <a:pt x="128" y="311"/>
                  <a:pt x="130" y="310"/>
                  <a:pt x="131" y="309"/>
                </a:cubicBezTo>
                <a:cubicBezTo>
                  <a:pt x="137" y="304"/>
                  <a:pt x="143" y="300"/>
                  <a:pt x="149" y="297"/>
                </a:cubicBezTo>
                <a:cubicBezTo>
                  <a:pt x="154" y="294"/>
                  <a:pt x="159" y="291"/>
                  <a:pt x="164" y="288"/>
                </a:cubicBezTo>
                <a:cubicBezTo>
                  <a:pt x="164" y="288"/>
                  <a:pt x="163" y="289"/>
                  <a:pt x="162" y="289"/>
                </a:cubicBezTo>
                <a:cubicBezTo>
                  <a:pt x="160" y="291"/>
                  <a:pt x="157" y="293"/>
                  <a:pt x="154" y="294"/>
                </a:cubicBezTo>
                <a:cubicBezTo>
                  <a:pt x="149" y="298"/>
                  <a:pt x="144" y="301"/>
                  <a:pt x="139" y="305"/>
                </a:cubicBezTo>
                <a:cubicBezTo>
                  <a:pt x="135" y="308"/>
                  <a:pt x="132" y="311"/>
                  <a:pt x="128" y="314"/>
                </a:cubicBezTo>
                <a:cubicBezTo>
                  <a:pt x="128" y="314"/>
                  <a:pt x="128" y="314"/>
                  <a:pt x="128" y="314"/>
                </a:cubicBezTo>
                <a:cubicBezTo>
                  <a:pt x="127" y="314"/>
                  <a:pt x="126" y="314"/>
                  <a:pt x="125" y="314"/>
                </a:cubicBezTo>
                <a:cubicBezTo>
                  <a:pt x="125" y="313"/>
                  <a:pt x="125" y="313"/>
                  <a:pt x="126" y="313"/>
                </a:cubicBezTo>
                <a:close/>
                <a:moveTo>
                  <a:pt x="130" y="313"/>
                </a:moveTo>
                <a:cubicBezTo>
                  <a:pt x="130" y="313"/>
                  <a:pt x="131" y="313"/>
                  <a:pt x="131" y="313"/>
                </a:cubicBezTo>
                <a:cubicBezTo>
                  <a:pt x="138" y="307"/>
                  <a:pt x="146" y="303"/>
                  <a:pt x="154" y="298"/>
                </a:cubicBezTo>
                <a:cubicBezTo>
                  <a:pt x="153" y="299"/>
                  <a:pt x="152" y="300"/>
                  <a:pt x="151" y="301"/>
                </a:cubicBezTo>
                <a:cubicBezTo>
                  <a:pt x="144" y="305"/>
                  <a:pt x="138" y="309"/>
                  <a:pt x="132" y="315"/>
                </a:cubicBezTo>
                <a:cubicBezTo>
                  <a:pt x="131" y="315"/>
                  <a:pt x="130" y="314"/>
                  <a:pt x="129" y="314"/>
                </a:cubicBezTo>
                <a:cubicBezTo>
                  <a:pt x="129" y="314"/>
                  <a:pt x="129" y="314"/>
                  <a:pt x="130" y="313"/>
                </a:cubicBezTo>
                <a:close/>
                <a:moveTo>
                  <a:pt x="147" y="306"/>
                </a:moveTo>
                <a:cubicBezTo>
                  <a:pt x="153" y="302"/>
                  <a:pt x="158" y="298"/>
                  <a:pt x="164" y="295"/>
                </a:cubicBezTo>
                <a:cubicBezTo>
                  <a:pt x="165" y="295"/>
                  <a:pt x="165" y="294"/>
                  <a:pt x="166" y="294"/>
                </a:cubicBezTo>
                <a:cubicBezTo>
                  <a:pt x="165" y="294"/>
                  <a:pt x="165" y="295"/>
                  <a:pt x="165" y="295"/>
                </a:cubicBezTo>
                <a:cubicBezTo>
                  <a:pt x="163" y="296"/>
                  <a:pt x="162" y="298"/>
                  <a:pt x="160" y="299"/>
                </a:cubicBezTo>
                <a:cubicBezTo>
                  <a:pt x="157" y="301"/>
                  <a:pt x="155" y="302"/>
                  <a:pt x="152" y="304"/>
                </a:cubicBezTo>
                <a:cubicBezTo>
                  <a:pt x="147" y="307"/>
                  <a:pt x="142" y="311"/>
                  <a:pt x="137" y="315"/>
                </a:cubicBezTo>
                <a:cubicBezTo>
                  <a:pt x="136" y="315"/>
                  <a:pt x="135" y="315"/>
                  <a:pt x="133" y="315"/>
                </a:cubicBezTo>
                <a:cubicBezTo>
                  <a:pt x="138" y="312"/>
                  <a:pt x="142" y="309"/>
                  <a:pt x="147" y="306"/>
                </a:cubicBezTo>
                <a:close/>
                <a:moveTo>
                  <a:pt x="153" y="306"/>
                </a:moveTo>
                <a:cubicBezTo>
                  <a:pt x="157" y="303"/>
                  <a:pt x="163" y="301"/>
                  <a:pt x="167" y="297"/>
                </a:cubicBezTo>
                <a:cubicBezTo>
                  <a:pt x="160" y="305"/>
                  <a:pt x="151" y="309"/>
                  <a:pt x="143" y="316"/>
                </a:cubicBezTo>
                <a:cubicBezTo>
                  <a:pt x="141" y="316"/>
                  <a:pt x="140" y="316"/>
                  <a:pt x="138" y="315"/>
                </a:cubicBezTo>
                <a:cubicBezTo>
                  <a:pt x="143" y="312"/>
                  <a:pt x="148" y="309"/>
                  <a:pt x="153" y="306"/>
                </a:cubicBezTo>
                <a:close/>
                <a:moveTo>
                  <a:pt x="153" y="310"/>
                </a:moveTo>
                <a:cubicBezTo>
                  <a:pt x="156" y="308"/>
                  <a:pt x="160" y="306"/>
                  <a:pt x="164" y="304"/>
                </a:cubicBezTo>
                <a:cubicBezTo>
                  <a:pt x="164" y="303"/>
                  <a:pt x="165" y="303"/>
                  <a:pt x="165" y="303"/>
                </a:cubicBezTo>
                <a:cubicBezTo>
                  <a:pt x="164" y="304"/>
                  <a:pt x="164" y="304"/>
                  <a:pt x="163" y="304"/>
                </a:cubicBezTo>
                <a:cubicBezTo>
                  <a:pt x="161" y="306"/>
                  <a:pt x="159" y="307"/>
                  <a:pt x="157" y="309"/>
                </a:cubicBezTo>
                <a:cubicBezTo>
                  <a:pt x="154" y="311"/>
                  <a:pt x="151" y="313"/>
                  <a:pt x="149" y="316"/>
                </a:cubicBezTo>
                <a:cubicBezTo>
                  <a:pt x="149" y="316"/>
                  <a:pt x="149" y="316"/>
                  <a:pt x="149" y="316"/>
                </a:cubicBezTo>
                <a:cubicBezTo>
                  <a:pt x="147" y="316"/>
                  <a:pt x="146" y="316"/>
                  <a:pt x="145" y="316"/>
                </a:cubicBezTo>
                <a:cubicBezTo>
                  <a:pt x="148" y="314"/>
                  <a:pt x="150" y="312"/>
                  <a:pt x="153" y="310"/>
                </a:cubicBezTo>
                <a:close/>
                <a:moveTo>
                  <a:pt x="155" y="313"/>
                </a:moveTo>
                <a:cubicBezTo>
                  <a:pt x="158" y="311"/>
                  <a:pt x="160" y="310"/>
                  <a:pt x="163" y="308"/>
                </a:cubicBezTo>
                <a:cubicBezTo>
                  <a:pt x="162" y="308"/>
                  <a:pt x="162" y="309"/>
                  <a:pt x="161" y="309"/>
                </a:cubicBezTo>
                <a:cubicBezTo>
                  <a:pt x="159" y="311"/>
                  <a:pt x="157" y="313"/>
                  <a:pt x="155" y="315"/>
                </a:cubicBezTo>
                <a:cubicBezTo>
                  <a:pt x="155" y="316"/>
                  <a:pt x="156" y="316"/>
                  <a:pt x="156" y="316"/>
                </a:cubicBezTo>
                <a:cubicBezTo>
                  <a:pt x="159" y="314"/>
                  <a:pt x="161" y="313"/>
                  <a:pt x="164" y="311"/>
                </a:cubicBezTo>
                <a:cubicBezTo>
                  <a:pt x="166" y="309"/>
                  <a:pt x="163" y="313"/>
                  <a:pt x="162" y="313"/>
                </a:cubicBezTo>
                <a:cubicBezTo>
                  <a:pt x="161" y="314"/>
                  <a:pt x="161" y="314"/>
                  <a:pt x="160" y="315"/>
                </a:cubicBezTo>
                <a:cubicBezTo>
                  <a:pt x="160" y="315"/>
                  <a:pt x="160" y="316"/>
                  <a:pt x="160" y="316"/>
                </a:cubicBezTo>
                <a:cubicBezTo>
                  <a:pt x="157" y="316"/>
                  <a:pt x="154" y="316"/>
                  <a:pt x="150" y="316"/>
                </a:cubicBezTo>
                <a:cubicBezTo>
                  <a:pt x="152" y="315"/>
                  <a:pt x="154" y="314"/>
                  <a:pt x="155" y="313"/>
                </a:cubicBezTo>
                <a:close/>
                <a:moveTo>
                  <a:pt x="162" y="316"/>
                </a:moveTo>
                <a:cubicBezTo>
                  <a:pt x="162" y="316"/>
                  <a:pt x="164" y="315"/>
                  <a:pt x="165" y="315"/>
                </a:cubicBezTo>
                <a:cubicBezTo>
                  <a:pt x="165" y="315"/>
                  <a:pt x="165" y="315"/>
                  <a:pt x="165" y="315"/>
                </a:cubicBezTo>
                <a:cubicBezTo>
                  <a:pt x="165" y="315"/>
                  <a:pt x="165" y="315"/>
                  <a:pt x="165" y="316"/>
                </a:cubicBezTo>
                <a:cubicBezTo>
                  <a:pt x="164" y="316"/>
                  <a:pt x="164" y="316"/>
                  <a:pt x="163" y="316"/>
                </a:cubicBezTo>
                <a:cubicBezTo>
                  <a:pt x="163" y="316"/>
                  <a:pt x="162" y="316"/>
                  <a:pt x="162" y="316"/>
                </a:cubicBezTo>
                <a:cubicBezTo>
                  <a:pt x="162" y="316"/>
                  <a:pt x="162" y="316"/>
                  <a:pt x="162" y="316"/>
                </a:cubicBezTo>
                <a:close/>
                <a:moveTo>
                  <a:pt x="168" y="315"/>
                </a:moveTo>
                <a:cubicBezTo>
                  <a:pt x="169" y="302"/>
                  <a:pt x="172" y="290"/>
                  <a:pt x="172" y="277"/>
                </a:cubicBezTo>
                <a:cubicBezTo>
                  <a:pt x="173" y="264"/>
                  <a:pt x="174" y="251"/>
                  <a:pt x="175" y="238"/>
                </a:cubicBezTo>
                <a:cubicBezTo>
                  <a:pt x="176" y="225"/>
                  <a:pt x="177" y="212"/>
                  <a:pt x="178" y="199"/>
                </a:cubicBezTo>
                <a:cubicBezTo>
                  <a:pt x="179" y="187"/>
                  <a:pt x="181" y="175"/>
                  <a:pt x="178" y="163"/>
                </a:cubicBezTo>
                <a:cubicBezTo>
                  <a:pt x="178" y="163"/>
                  <a:pt x="178" y="163"/>
                  <a:pt x="178" y="163"/>
                </a:cubicBezTo>
                <a:cubicBezTo>
                  <a:pt x="187" y="161"/>
                  <a:pt x="196" y="161"/>
                  <a:pt x="204" y="161"/>
                </a:cubicBezTo>
                <a:cubicBezTo>
                  <a:pt x="205" y="172"/>
                  <a:pt x="203" y="184"/>
                  <a:pt x="202" y="195"/>
                </a:cubicBezTo>
                <a:cubicBezTo>
                  <a:pt x="201" y="208"/>
                  <a:pt x="200" y="221"/>
                  <a:pt x="199" y="234"/>
                </a:cubicBezTo>
                <a:cubicBezTo>
                  <a:pt x="198" y="247"/>
                  <a:pt x="198" y="260"/>
                  <a:pt x="196" y="273"/>
                </a:cubicBezTo>
                <a:cubicBezTo>
                  <a:pt x="194" y="286"/>
                  <a:pt x="193" y="299"/>
                  <a:pt x="191" y="312"/>
                </a:cubicBezTo>
                <a:cubicBezTo>
                  <a:pt x="191" y="312"/>
                  <a:pt x="191" y="312"/>
                  <a:pt x="191" y="312"/>
                </a:cubicBezTo>
                <a:cubicBezTo>
                  <a:pt x="183" y="314"/>
                  <a:pt x="175" y="315"/>
                  <a:pt x="168" y="315"/>
                </a:cubicBezTo>
                <a:cubicBezTo>
                  <a:pt x="168" y="315"/>
                  <a:pt x="168" y="315"/>
                  <a:pt x="168" y="315"/>
                </a:cubicBezTo>
                <a:close/>
                <a:moveTo>
                  <a:pt x="194" y="311"/>
                </a:moveTo>
                <a:cubicBezTo>
                  <a:pt x="195" y="311"/>
                  <a:pt x="195" y="311"/>
                  <a:pt x="196" y="311"/>
                </a:cubicBezTo>
                <a:cubicBezTo>
                  <a:pt x="195" y="311"/>
                  <a:pt x="194" y="312"/>
                  <a:pt x="194" y="312"/>
                </a:cubicBezTo>
                <a:cubicBezTo>
                  <a:pt x="194" y="312"/>
                  <a:pt x="194" y="311"/>
                  <a:pt x="194" y="311"/>
                </a:cubicBezTo>
                <a:close/>
                <a:moveTo>
                  <a:pt x="250" y="293"/>
                </a:moveTo>
                <a:cubicBezTo>
                  <a:pt x="250" y="293"/>
                  <a:pt x="250" y="293"/>
                  <a:pt x="250" y="293"/>
                </a:cubicBezTo>
                <a:cubicBezTo>
                  <a:pt x="249" y="293"/>
                  <a:pt x="249" y="293"/>
                  <a:pt x="248" y="293"/>
                </a:cubicBezTo>
                <a:cubicBezTo>
                  <a:pt x="246" y="294"/>
                  <a:pt x="245" y="295"/>
                  <a:pt x="243" y="296"/>
                </a:cubicBezTo>
                <a:cubicBezTo>
                  <a:pt x="235" y="298"/>
                  <a:pt x="226" y="300"/>
                  <a:pt x="218" y="303"/>
                </a:cubicBezTo>
                <a:cubicBezTo>
                  <a:pt x="214" y="304"/>
                  <a:pt x="210" y="305"/>
                  <a:pt x="205" y="307"/>
                </a:cubicBezTo>
                <a:cubicBezTo>
                  <a:pt x="203" y="308"/>
                  <a:pt x="201" y="309"/>
                  <a:pt x="199" y="310"/>
                </a:cubicBezTo>
                <a:cubicBezTo>
                  <a:pt x="195" y="311"/>
                  <a:pt x="195" y="310"/>
                  <a:pt x="199" y="309"/>
                </a:cubicBezTo>
                <a:cubicBezTo>
                  <a:pt x="203" y="307"/>
                  <a:pt x="208" y="306"/>
                  <a:pt x="213" y="304"/>
                </a:cubicBezTo>
                <a:cubicBezTo>
                  <a:pt x="219" y="302"/>
                  <a:pt x="224" y="300"/>
                  <a:pt x="230" y="298"/>
                </a:cubicBezTo>
                <a:cubicBezTo>
                  <a:pt x="236" y="296"/>
                  <a:pt x="241" y="295"/>
                  <a:pt x="247" y="293"/>
                </a:cubicBezTo>
                <a:cubicBezTo>
                  <a:pt x="248" y="293"/>
                  <a:pt x="250" y="292"/>
                  <a:pt x="251" y="291"/>
                </a:cubicBezTo>
                <a:cubicBezTo>
                  <a:pt x="252" y="290"/>
                  <a:pt x="252" y="289"/>
                  <a:pt x="253" y="288"/>
                </a:cubicBezTo>
                <a:cubicBezTo>
                  <a:pt x="252" y="290"/>
                  <a:pt x="251" y="292"/>
                  <a:pt x="250" y="293"/>
                </a:cubicBezTo>
                <a:close/>
                <a:moveTo>
                  <a:pt x="238" y="298"/>
                </a:moveTo>
                <a:cubicBezTo>
                  <a:pt x="226" y="303"/>
                  <a:pt x="212" y="308"/>
                  <a:pt x="199" y="311"/>
                </a:cubicBezTo>
                <a:cubicBezTo>
                  <a:pt x="200" y="310"/>
                  <a:pt x="201" y="310"/>
                  <a:pt x="202" y="309"/>
                </a:cubicBezTo>
                <a:cubicBezTo>
                  <a:pt x="207" y="307"/>
                  <a:pt x="212" y="306"/>
                  <a:pt x="217" y="304"/>
                </a:cubicBezTo>
                <a:cubicBezTo>
                  <a:pt x="224" y="301"/>
                  <a:pt x="231" y="300"/>
                  <a:pt x="238" y="298"/>
                </a:cubicBezTo>
                <a:close/>
                <a:moveTo>
                  <a:pt x="254" y="286"/>
                </a:moveTo>
                <a:cubicBezTo>
                  <a:pt x="254" y="286"/>
                  <a:pt x="253" y="286"/>
                  <a:pt x="253" y="286"/>
                </a:cubicBezTo>
                <a:cubicBezTo>
                  <a:pt x="252" y="286"/>
                  <a:pt x="252" y="286"/>
                  <a:pt x="252" y="287"/>
                </a:cubicBezTo>
                <a:cubicBezTo>
                  <a:pt x="242" y="290"/>
                  <a:pt x="232" y="293"/>
                  <a:pt x="222" y="296"/>
                </a:cubicBezTo>
                <a:cubicBezTo>
                  <a:pt x="217" y="297"/>
                  <a:pt x="212" y="299"/>
                  <a:pt x="207" y="301"/>
                </a:cubicBezTo>
                <a:cubicBezTo>
                  <a:pt x="204" y="302"/>
                  <a:pt x="202" y="303"/>
                  <a:pt x="200" y="303"/>
                </a:cubicBezTo>
                <a:cubicBezTo>
                  <a:pt x="199" y="304"/>
                  <a:pt x="198" y="304"/>
                  <a:pt x="197" y="304"/>
                </a:cubicBezTo>
                <a:cubicBezTo>
                  <a:pt x="194" y="305"/>
                  <a:pt x="199" y="303"/>
                  <a:pt x="199" y="303"/>
                </a:cubicBezTo>
                <a:cubicBezTo>
                  <a:pt x="210" y="299"/>
                  <a:pt x="221" y="295"/>
                  <a:pt x="232" y="291"/>
                </a:cubicBezTo>
                <a:cubicBezTo>
                  <a:pt x="234" y="291"/>
                  <a:pt x="236" y="290"/>
                  <a:pt x="238" y="289"/>
                </a:cubicBezTo>
                <a:cubicBezTo>
                  <a:pt x="244" y="288"/>
                  <a:pt x="250" y="286"/>
                  <a:pt x="255" y="283"/>
                </a:cubicBezTo>
                <a:cubicBezTo>
                  <a:pt x="255" y="284"/>
                  <a:pt x="255" y="285"/>
                  <a:pt x="254" y="286"/>
                </a:cubicBezTo>
                <a:close/>
                <a:moveTo>
                  <a:pt x="257" y="279"/>
                </a:moveTo>
                <a:cubicBezTo>
                  <a:pt x="257" y="280"/>
                  <a:pt x="256" y="281"/>
                  <a:pt x="256" y="281"/>
                </a:cubicBezTo>
                <a:cubicBezTo>
                  <a:pt x="250" y="284"/>
                  <a:pt x="244" y="286"/>
                  <a:pt x="237" y="289"/>
                </a:cubicBezTo>
                <a:cubicBezTo>
                  <a:pt x="232" y="290"/>
                  <a:pt x="226" y="291"/>
                  <a:pt x="221" y="293"/>
                </a:cubicBezTo>
                <a:cubicBezTo>
                  <a:pt x="216" y="294"/>
                  <a:pt x="210" y="296"/>
                  <a:pt x="206" y="297"/>
                </a:cubicBezTo>
                <a:cubicBezTo>
                  <a:pt x="203" y="298"/>
                  <a:pt x="200" y="299"/>
                  <a:pt x="197" y="300"/>
                </a:cubicBezTo>
                <a:cubicBezTo>
                  <a:pt x="193" y="302"/>
                  <a:pt x="199" y="299"/>
                  <a:pt x="200" y="299"/>
                </a:cubicBezTo>
                <a:cubicBezTo>
                  <a:pt x="211" y="294"/>
                  <a:pt x="223" y="291"/>
                  <a:pt x="234" y="287"/>
                </a:cubicBezTo>
                <a:cubicBezTo>
                  <a:pt x="239" y="285"/>
                  <a:pt x="244" y="283"/>
                  <a:pt x="249" y="280"/>
                </a:cubicBezTo>
                <a:cubicBezTo>
                  <a:pt x="252" y="279"/>
                  <a:pt x="256" y="278"/>
                  <a:pt x="258" y="275"/>
                </a:cubicBezTo>
                <a:cubicBezTo>
                  <a:pt x="258" y="277"/>
                  <a:pt x="258" y="278"/>
                  <a:pt x="257" y="279"/>
                </a:cubicBezTo>
                <a:close/>
                <a:moveTo>
                  <a:pt x="259" y="274"/>
                </a:moveTo>
                <a:cubicBezTo>
                  <a:pt x="247" y="279"/>
                  <a:pt x="235" y="283"/>
                  <a:pt x="224" y="287"/>
                </a:cubicBezTo>
                <a:cubicBezTo>
                  <a:pt x="218" y="288"/>
                  <a:pt x="212" y="290"/>
                  <a:pt x="207" y="292"/>
                </a:cubicBezTo>
                <a:cubicBezTo>
                  <a:pt x="204" y="293"/>
                  <a:pt x="201" y="295"/>
                  <a:pt x="198" y="295"/>
                </a:cubicBezTo>
                <a:cubicBezTo>
                  <a:pt x="193" y="297"/>
                  <a:pt x="200" y="294"/>
                  <a:pt x="201" y="294"/>
                </a:cubicBezTo>
                <a:cubicBezTo>
                  <a:pt x="212" y="289"/>
                  <a:pt x="224" y="285"/>
                  <a:pt x="236" y="281"/>
                </a:cubicBezTo>
                <a:cubicBezTo>
                  <a:pt x="241" y="279"/>
                  <a:pt x="246" y="277"/>
                  <a:pt x="251" y="275"/>
                </a:cubicBezTo>
                <a:cubicBezTo>
                  <a:pt x="254" y="274"/>
                  <a:pt x="257" y="272"/>
                  <a:pt x="260" y="270"/>
                </a:cubicBezTo>
                <a:cubicBezTo>
                  <a:pt x="260" y="271"/>
                  <a:pt x="259" y="273"/>
                  <a:pt x="259" y="274"/>
                </a:cubicBezTo>
                <a:close/>
                <a:moveTo>
                  <a:pt x="258" y="271"/>
                </a:moveTo>
                <a:cubicBezTo>
                  <a:pt x="258" y="271"/>
                  <a:pt x="259" y="271"/>
                  <a:pt x="259" y="270"/>
                </a:cubicBezTo>
                <a:cubicBezTo>
                  <a:pt x="259" y="271"/>
                  <a:pt x="258" y="271"/>
                  <a:pt x="258" y="271"/>
                </a:cubicBezTo>
                <a:close/>
                <a:moveTo>
                  <a:pt x="263" y="257"/>
                </a:moveTo>
                <a:cubicBezTo>
                  <a:pt x="263" y="257"/>
                  <a:pt x="263" y="257"/>
                  <a:pt x="263" y="257"/>
                </a:cubicBezTo>
                <a:cubicBezTo>
                  <a:pt x="247" y="265"/>
                  <a:pt x="229" y="269"/>
                  <a:pt x="213" y="276"/>
                </a:cubicBezTo>
                <a:cubicBezTo>
                  <a:pt x="212" y="276"/>
                  <a:pt x="210" y="277"/>
                  <a:pt x="209" y="278"/>
                </a:cubicBezTo>
                <a:cubicBezTo>
                  <a:pt x="206" y="279"/>
                  <a:pt x="204" y="280"/>
                  <a:pt x="202" y="281"/>
                </a:cubicBezTo>
                <a:cubicBezTo>
                  <a:pt x="203" y="280"/>
                  <a:pt x="204" y="280"/>
                  <a:pt x="205" y="279"/>
                </a:cubicBezTo>
                <a:cubicBezTo>
                  <a:pt x="224" y="270"/>
                  <a:pt x="245" y="266"/>
                  <a:pt x="263" y="255"/>
                </a:cubicBezTo>
                <a:cubicBezTo>
                  <a:pt x="263" y="256"/>
                  <a:pt x="263" y="256"/>
                  <a:pt x="263" y="257"/>
                </a:cubicBezTo>
                <a:close/>
                <a:moveTo>
                  <a:pt x="264" y="248"/>
                </a:moveTo>
                <a:cubicBezTo>
                  <a:pt x="259" y="249"/>
                  <a:pt x="254" y="252"/>
                  <a:pt x="248" y="254"/>
                </a:cubicBezTo>
                <a:cubicBezTo>
                  <a:pt x="242" y="256"/>
                  <a:pt x="236" y="258"/>
                  <a:pt x="231" y="260"/>
                </a:cubicBezTo>
                <a:cubicBezTo>
                  <a:pt x="224" y="262"/>
                  <a:pt x="217" y="265"/>
                  <a:pt x="210" y="267"/>
                </a:cubicBezTo>
                <a:cubicBezTo>
                  <a:pt x="208" y="268"/>
                  <a:pt x="207" y="269"/>
                  <a:pt x="205" y="269"/>
                </a:cubicBezTo>
                <a:cubicBezTo>
                  <a:pt x="206" y="269"/>
                  <a:pt x="207" y="268"/>
                  <a:pt x="208" y="268"/>
                </a:cubicBezTo>
                <a:cubicBezTo>
                  <a:pt x="217" y="263"/>
                  <a:pt x="227" y="259"/>
                  <a:pt x="236" y="256"/>
                </a:cubicBezTo>
                <a:cubicBezTo>
                  <a:pt x="246" y="252"/>
                  <a:pt x="255" y="247"/>
                  <a:pt x="264" y="244"/>
                </a:cubicBezTo>
                <a:cubicBezTo>
                  <a:pt x="264" y="245"/>
                  <a:pt x="264" y="246"/>
                  <a:pt x="264" y="248"/>
                </a:cubicBezTo>
                <a:close/>
                <a:moveTo>
                  <a:pt x="264" y="243"/>
                </a:moveTo>
                <a:cubicBezTo>
                  <a:pt x="258" y="244"/>
                  <a:pt x="252" y="247"/>
                  <a:pt x="246" y="249"/>
                </a:cubicBezTo>
                <a:cubicBezTo>
                  <a:pt x="242" y="251"/>
                  <a:pt x="239" y="252"/>
                  <a:pt x="235" y="253"/>
                </a:cubicBezTo>
                <a:cubicBezTo>
                  <a:pt x="241" y="251"/>
                  <a:pt x="247" y="249"/>
                  <a:pt x="253" y="246"/>
                </a:cubicBezTo>
                <a:cubicBezTo>
                  <a:pt x="254" y="245"/>
                  <a:pt x="256" y="244"/>
                  <a:pt x="258" y="243"/>
                </a:cubicBezTo>
                <a:cubicBezTo>
                  <a:pt x="260" y="243"/>
                  <a:pt x="262" y="242"/>
                  <a:pt x="264" y="241"/>
                </a:cubicBezTo>
                <a:cubicBezTo>
                  <a:pt x="265" y="242"/>
                  <a:pt x="264" y="242"/>
                  <a:pt x="264" y="243"/>
                </a:cubicBezTo>
                <a:close/>
                <a:moveTo>
                  <a:pt x="264" y="240"/>
                </a:moveTo>
                <a:cubicBezTo>
                  <a:pt x="263" y="240"/>
                  <a:pt x="261" y="241"/>
                  <a:pt x="260" y="242"/>
                </a:cubicBezTo>
                <a:cubicBezTo>
                  <a:pt x="253" y="243"/>
                  <a:pt x="245" y="246"/>
                  <a:pt x="238" y="248"/>
                </a:cubicBezTo>
                <a:cubicBezTo>
                  <a:pt x="232" y="250"/>
                  <a:pt x="225" y="252"/>
                  <a:pt x="219" y="255"/>
                </a:cubicBezTo>
                <a:cubicBezTo>
                  <a:pt x="215" y="256"/>
                  <a:pt x="211" y="258"/>
                  <a:pt x="207" y="260"/>
                </a:cubicBezTo>
                <a:cubicBezTo>
                  <a:pt x="211" y="258"/>
                  <a:pt x="215" y="256"/>
                  <a:pt x="219" y="254"/>
                </a:cubicBezTo>
                <a:cubicBezTo>
                  <a:pt x="227" y="250"/>
                  <a:pt x="235" y="248"/>
                  <a:pt x="243" y="245"/>
                </a:cubicBezTo>
                <a:cubicBezTo>
                  <a:pt x="248" y="243"/>
                  <a:pt x="253" y="240"/>
                  <a:pt x="258" y="238"/>
                </a:cubicBezTo>
                <a:cubicBezTo>
                  <a:pt x="260" y="237"/>
                  <a:pt x="262" y="236"/>
                  <a:pt x="264" y="235"/>
                </a:cubicBezTo>
                <a:cubicBezTo>
                  <a:pt x="264" y="237"/>
                  <a:pt x="264" y="238"/>
                  <a:pt x="264" y="240"/>
                </a:cubicBezTo>
                <a:close/>
                <a:moveTo>
                  <a:pt x="259" y="236"/>
                </a:moveTo>
                <a:cubicBezTo>
                  <a:pt x="257" y="237"/>
                  <a:pt x="254" y="238"/>
                  <a:pt x="251" y="240"/>
                </a:cubicBezTo>
                <a:cubicBezTo>
                  <a:pt x="237" y="246"/>
                  <a:pt x="222" y="249"/>
                  <a:pt x="209" y="255"/>
                </a:cubicBezTo>
                <a:cubicBezTo>
                  <a:pt x="206" y="256"/>
                  <a:pt x="204" y="257"/>
                  <a:pt x="202" y="258"/>
                </a:cubicBezTo>
                <a:cubicBezTo>
                  <a:pt x="200" y="259"/>
                  <a:pt x="200" y="259"/>
                  <a:pt x="202" y="258"/>
                </a:cubicBezTo>
                <a:cubicBezTo>
                  <a:pt x="205" y="256"/>
                  <a:pt x="208" y="255"/>
                  <a:pt x="212" y="253"/>
                </a:cubicBezTo>
                <a:cubicBezTo>
                  <a:pt x="218" y="251"/>
                  <a:pt x="224" y="249"/>
                  <a:pt x="230" y="247"/>
                </a:cubicBezTo>
                <a:cubicBezTo>
                  <a:pt x="235" y="244"/>
                  <a:pt x="241" y="242"/>
                  <a:pt x="247" y="240"/>
                </a:cubicBezTo>
                <a:cubicBezTo>
                  <a:pt x="252" y="237"/>
                  <a:pt x="259" y="235"/>
                  <a:pt x="264" y="232"/>
                </a:cubicBezTo>
                <a:cubicBezTo>
                  <a:pt x="264" y="232"/>
                  <a:pt x="264" y="233"/>
                  <a:pt x="264" y="234"/>
                </a:cubicBezTo>
                <a:cubicBezTo>
                  <a:pt x="263" y="235"/>
                  <a:pt x="261" y="235"/>
                  <a:pt x="259" y="236"/>
                </a:cubicBezTo>
                <a:close/>
                <a:moveTo>
                  <a:pt x="258" y="167"/>
                </a:moveTo>
                <a:cubicBezTo>
                  <a:pt x="246" y="161"/>
                  <a:pt x="233" y="159"/>
                  <a:pt x="220" y="156"/>
                </a:cubicBezTo>
                <a:cubicBezTo>
                  <a:pt x="205" y="152"/>
                  <a:pt x="189" y="153"/>
                  <a:pt x="174" y="155"/>
                </a:cubicBezTo>
                <a:cubicBezTo>
                  <a:pt x="162" y="157"/>
                  <a:pt x="150" y="160"/>
                  <a:pt x="138" y="164"/>
                </a:cubicBezTo>
                <a:cubicBezTo>
                  <a:pt x="138" y="163"/>
                  <a:pt x="137" y="162"/>
                  <a:pt x="136" y="161"/>
                </a:cubicBezTo>
                <a:cubicBezTo>
                  <a:pt x="134" y="161"/>
                  <a:pt x="132" y="162"/>
                  <a:pt x="131" y="163"/>
                </a:cubicBezTo>
                <a:cubicBezTo>
                  <a:pt x="131" y="164"/>
                  <a:pt x="130" y="166"/>
                  <a:pt x="130" y="167"/>
                </a:cubicBezTo>
                <a:cubicBezTo>
                  <a:pt x="117" y="172"/>
                  <a:pt x="105" y="179"/>
                  <a:pt x="94" y="187"/>
                </a:cubicBezTo>
                <a:cubicBezTo>
                  <a:pt x="95" y="169"/>
                  <a:pt x="102" y="151"/>
                  <a:pt x="109" y="135"/>
                </a:cubicBezTo>
                <a:cubicBezTo>
                  <a:pt x="113" y="127"/>
                  <a:pt x="117" y="120"/>
                  <a:pt x="123" y="115"/>
                </a:cubicBezTo>
                <a:cubicBezTo>
                  <a:pt x="129" y="108"/>
                  <a:pt x="138" y="104"/>
                  <a:pt x="146" y="100"/>
                </a:cubicBezTo>
                <a:cubicBezTo>
                  <a:pt x="152" y="97"/>
                  <a:pt x="158" y="95"/>
                  <a:pt x="165" y="93"/>
                </a:cubicBezTo>
                <a:cubicBezTo>
                  <a:pt x="164" y="101"/>
                  <a:pt x="160" y="119"/>
                  <a:pt x="169" y="117"/>
                </a:cubicBezTo>
                <a:cubicBezTo>
                  <a:pt x="172" y="116"/>
                  <a:pt x="174" y="112"/>
                  <a:pt x="174" y="108"/>
                </a:cubicBezTo>
                <a:cubicBezTo>
                  <a:pt x="176" y="114"/>
                  <a:pt x="180" y="118"/>
                  <a:pt x="185" y="115"/>
                </a:cubicBezTo>
                <a:cubicBezTo>
                  <a:pt x="191" y="113"/>
                  <a:pt x="190" y="106"/>
                  <a:pt x="187" y="102"/>
                </a:cubicBezTo>
                <a:cubicBezTo>
                  <a:pt x="183" y="98"/>
                  <a:pt x="179" y="94"/>
                  <a:pt x="174" y="91"/>
                </a:cubicBezTo>
                <a:cubicBezTo>
                  <a:pt x="175" y="91"/>
                  <a:pt x="175" y="91"/>
                  <a:pt x="175" y="91"/>
                </a:cubicBezTo>
                <a:cubicBezTo>
                  <a:pt x="185" y="90"/>
                  <a:pt x="194" y="92"/>
                  <a:pt x="203" y="95"/>
                </a:cubicBezTo>
                <a:cubicBezTo>
                  <a:pt x="212" y="98"/>
                  <a:pt x="220" y="101"/>
                  <a:pt x="228" y="105"/>
                </a:cubicBezTo>
                <a:cubicBezTo>
                  <a:pt x="233" y="109"/>
                  <a:pt x="238" y="113"/>
                  <a:pt x="243" y="117"/>
                </a:cubicBezTo>
                <a:cubicBezTo>
                  <a:pt x="244" y="119"/>
                  <a:pt x="245" y="120"/>
                  <a:pt x="246" y="122"/>
                </a:cubicBezTo>
                <a:cubicBezTo>
                  <a:pt x="247" y="122"/>
                  <a:pt x="247" y="123"/>
                  <a:pt x="247" y="123"/>
                </a:cubicBezTo>
                <a:cubicBezTo>
                  <a:pt x="254" y="137"/>
                  <a:pt x="257" y="152"/>
                  <a:pt x="258" y="167"/>
                </a:cubicBezTo>
                <a:close/>
                <a:moveTo>
                  <a:pt x="98" y="158"/>
                </a:moveTo>
                <a:cubicBezTo>
                  <a:pt x="100" y="149"/>
                  <a:pt x="103" y="141"/>
                  <a:pt x="107" y="133"/>
                </a:cubicBezTo>
                <a:cubicBezTo>
                  <a:pt x="103" y="141"/>
                  <a:pt x="100" y="150"/>
                  <a:pt x="98" y="158"/>
                </a:cubicBezTo>
                <a:close/>
                <a:moveTo>
                  <a:pt x="241" y="111"/>
                </a:moveTo>
                <a:cubicBezTo>
                  <a:pt x="238" y="108"/>
                  <a:pt x="234" y="105"/>
                  <a:pt x="230" y="103"/>
                </a:cubicBezTo>
                <a:cubicBezTo>
                  <a:pt x="217" y="93"/>
                  <a:pt x="202" y="85"/>
                  <a:pt x="185" y="84"/>
                </a:cubicBezTo>
                <a:cubicBezTo>
                  <a:pt x="182" y="84"/>
                  <a:pt x="179" y="84"/>
                  <a:pt x="175" y="85"/>
                </a:cubicBezTo>
                <a:cubicBezTo>
                  <a:pt x="175" y="83"/>
                  <a:pt x="173" y="82"/>
                  <a:pt x="171" y="82"/>
                </a:cubicBezTo>
                <a:cubicBezTo>
                  <a:pt x="169" y="82"/>
                  <a:pt x="166" y="83"/>
                  <a:pt x="165" y="86"/>
                </a:cubicBezTo>
                <a:cubicBezTo>
                  <a:pt x="165" y="86"/>
                  <a:pt x="165" y="86"/>
                  <a:pt x="165" y="86"/>
                </a:cubicBezTo>
                <a:cubicBezTo>
                  <a:pt x="147" y="91"/>
                  <a:pt x="130" y="101"/>
                  <a:pt x="118" y="113"/>
                </a:cubicBezTo>
                <a:cubicBezTo>
                  <a:pt x="100" y="131"/>
                  <a:pt x="93" y="157"/>
                  <a:pt x="91" y="182"/>
                </a:cubicBezTo>
                <a:cubicBezTo>
                  <a:pt x="88" y="213"/>
                  <a:pt x="89" y="245"/>
                  <a:pt x="91" y="276"/>
                </a:cubicBezTo>
                <a:cubicBezTo>
                  <a:pt x="92" y="285"/>
                  <a:pt x="93" y="293"/>
                  <a:pt x="93" y="301"/>
                </a:cubicBezTo>
                <a:cubicBezTo>
                  <a:pt x="86" y="296"/>
                  <a:pt x="80" y="289"/>
                  <a:pt x="77" y="281"/>
                </a:cubicBezTo>
                <a:cubicBezTo>
                  <a:pt x="72" y="270"/>
                  <a:pt x="74" y="258"/>
                  <a:pt x="76" y="246"/>
                </a:cubicBezTo>
                <a:cubicBezTo>
                  <a:pt x="78" y="231"/>
                  <a:pt x="77" y="216"/>
                  <a:pt x="78" y="201"/>
                </a:cubicBezTo>
                <a:cubicBezTo>
                  <a:pt x="78" y="194"/>
                  <a:pt x="80" y="186"/>
                  <a:pt x="80" y="179"/>
                </a:cubicBezTo>
                <a:cubicBezTo>
                  <a:pt x="81" y="172"/>
                  <a:pt x="80" y="165"/>
                  <a:pt x="79" y="158"/>
                </a:cubicBezTo>
                <a:cubicBezTo>
                  <a:pt x="77" y="143"/>
                  <a:pt x="73" y="129"/>
                  <a:pt x="75" y="114"/>
                </a:cubicBezTo>
                <a:cubicBezTo>
                  <a:pt x="78" y="100"/>
                  <a:pt x="86" y="88"/>
                  <a:pt x="97" y="79"/>
                </a:cubicBezTo>
                <a:cubicBezTo>
                  <a:pt x="108" y="70"/>
                  <a:pt x="121" y="64"/>
                  <a:pt x="135" y="62"/>
                </a:cubicBezTo>
                <a:cubicBezTo>
                  <a:pt x="143" y="61"/>
                  <a:pt x="151" y="61"/>
                  <a:pt x="160" y="60"/>
                </a:cubicBezTo>
                <a:cubicBezTo>
                  <a:pt x="167" y="59"/>
                  <a:pt x="174" y="57"/>
                  <a:pt x="181" y="56"/>
                </a:cubicBezTo>
                <a:cubicBezTo>
                  <a:pt x="182" y="56"/>
                  <a:pt x="182" y="56"/>
                  <a:pt x="182" y="56"/>
                </a:cubicBezTo>
                <a:cubicBezTo>
                  <a:pt x="184" y="57"/>
                  <a:pt x="187" y="58"/>
                  <a:pt x="189" y="60"/>
                </a:cubicBezTo>
                <a:cubicBezTo>
                  <a:pt x="210" y="72"/>
                  <a:pt x="229" y="90"/>
                  <a:pt x="241" y="111"/>
                </a:cubicBezTo>
                <a:close/>
                <a:moveTo>
                  <a:pt x="42" y="229"/>
                </a:moveTo>
                <a:cubicBezTo>
                  <a:pt x="40" y="243"/>
                  <a:pt x="39" y="257"/>
                  <a:pt x="39" y="272"/>
                </a:cubicBezTo>
                <a:cubicBezTo>
                  <a:pt x="39" y="272"/>
                  <a:pt x="39" y="272"/>
                  <a:pt x="39" y="272"/>
                </a:cubicBezTo>
                <a:cubicBezTo>
                  <a:pt x="39" y="275"/>
                  <a:pt x="40" y="278"/>
                  <a:pt x="41" y="280"/>
                </a:cubicBezTo>
                <a:cubicBezTo>
                  <a:pt x="34" y="277"/>
                  <a:pt x="25" y="275"/>
                  <a:pt x="29" y="266"/>
                </a:cubicBezTo>
                <a:cubicBezTo>
                  <a:pt x="29" y="266"/>
                  <a:pt x="29" y="266"/>
                  <a:pt x="29" y="266"/>
                </a:cubicBezTo>
                <a:cubicBezTo>
                  <a:pt x="34" y="262"/>
                  <a:pt x="36" y="256"/>
                  <a:pt x="37" y="250"/>
                </a:cubicBezTo>
                <a:cubicBezTo>
                  <a:pt x="37" y="243"/>
                  <a:pt x="35" y="237"/>
                  <a:pt x="35" y="231"/>
                </a:cubicBezTo>
                <a:cubicBezTo>
                  <a:pt x="34" y="222"/>
                  <a:pt x="37" y="213"/>
                  <a:pt x="38" y="204"/>
                </a:cubicBezTo>
                <a:cubicBezTo>
                  <a:pt x="40" y="189"/>
                  <a:pt x="40" y="174"/>
                  <a:pt x="43" y="160"/>
                </a:cubicBezTo>
                <a:cubicBezTo>
                  <a:pt x="44" y="169"/>
                  <a:pt x="45" y="178"/>
                  <a:pt x="45" y="187"/>
                </a:cubicBezTo>
                <a:cubicBezTo>
                  <a:pt x="45" y="188"/>
                  <a:pt x="45" y="189"/>
                  <a:pt x="45" y="190"/>
                </a:cubicBezTo>
                <a:cubicBezTo>
                  <a:pt x="45" y="190"/>
                  <a:pt x="45" y="190"/>
                  <a:pt x="45" y="190"/>
                </a:cubicBezTo>
                <a:cubicBezTo>
                  <a:pt x="45" y="203"/>
                  <a:pt x="43" y="216"/>
                  <a:pt x="42" y="229"/>
                </a:cubicBezTo>
                <a:close/>
                <a:moveTo>
                  <a:pt x="16" y="266"/>
                </a:moveTo>
                <a:cubicBezTo>
                  <a:pt x="20" y="265"/>
                  <a:pt x="23" y="262"/>
                  <a:pt x="27" y="259"/>
                </a:cubicBezTo>
                <a:cubicBezTo>
                  <a:pt x="28" y="258"/>
                  <a:pt x="33" y="252"/>
                  <a:pt x="31" y="256"/>
                </a:cubicBezTo>
                <a:cubicBezTo>
                  <a:pt x="29" y="259"/>
                  <a:pt x="25" y="262"/>
                  <a:pt x="23" y="264"/>
                </a:cubicBezTo>
                <a:cubicBezTo>
                  <a:pt x="22" y="265"/>
                  <a:pt x="23" y="265"/>
                  <a:pt x="23" y="265"/>
                </a:cubicBezTo>
                <a:cubicBezTo>
                  <a:pt x="26" y="265"/>
                  <a:pt x="28" y="262"/>
                  <a:pt x="31" y="260"/>
                </a:cubicBezTo>
                <a:cubicBezTo>
                  <a:pt x="31" y="260"/>
                  <a:pt x="31" y="260"/>
                  <a:pt x="31" y="260"/>
                </a:cubicBezTo>
                <a:cubicBezTo>
                  <a:pt x="29" y="263"/>
                  <a:pt x="26" y="266"/>
                  <a:pt x="20" y="266"/>
                </a:cubicBezTo>
                <a:cubicBezTo>
                  <a:pt x="19" y="267"/>
                  <a:pt x="17" y="266"/>
                  <a:pt x="16" y="266"/>
                </a:cubicBezTo>
                <a:close/>
                <a:moveTo>
                  <a:pt x="9" y="186"/>
                </a:moveTo>
                <a:cubicBezTo>
                  <a:pt x="9" y="186"/>
                  <a:pt x="9" y="186"/>
                  <a:pt x="9" y="186"/>
                </a:cubicBezTo>
                <a:cubicBezTo>
                  <a:pt x="14" y="183"/>
                  <a:pt x="20" y="182"/>
                  <a:pt x="25" y="180"/>
                </a:cubicBezTo>
                <a:cubicBezTo>
                  <a:pt x="27" y="179"/>
                  <a:pt x="29" y="178"/>
                  <a:pt x="31" y="177"/>
                </a:cubicBezTo>
                <a:cubicBezTo>
                  <a:pt x="33" y="176"/>
                  <a:pt x="35" y="175"/>
                  <a:pt x="36" y="175"/>
                </a:cubicBezTo>
                <a:cubicBezTo>
                  <a:pt x="35" y="175"/>
                  <a:pt x="34" y="176"/>
                  <a:pt x="33" y="177"/>
                </a:cubicBezTo>
                <a:cubicBezTo>
                  <a:pt x="25" y="182"/>
                  <a:pt x="16" y="184"/>
                  <a:pt x="9" y="190"/>
                </a:cubicBezTo>
                <a:cubicBezTo>
                  <a:pt x="9" y="188"/>
                  <a:pt x="9" y="187"/>
                  <a:pt x="9" y="186"/>
                </a:cubicBezTo>
                <a:close/>
                <a:moveTo>
                  <a:pt x="46" y="69"/>
                </a:moveTo>
                <a:cubicBezTo>
                  <a:pt x="51" y="66"/>
                  <a:pt x="57" y="63"/>
                  <a:pt x="63" y="60"/>
                </a:cubicBezTo>
                <a:cubicBezTo>
                  <a:pt x="66" y="58"/>
                  <a:pt x="69" y="57"/>
                  <a:pt x="72" y="55"/>
                </a:cubicBezTo>
                <a:cubicBezTo>
                  <a:pt x="72" y="55"/>
                  <a:pt x="72" y="55"/>
                  <a:pt x="72" y="55"/>
                </a:cubicBezTo>
                <a:cubicBezTo>
                  <a:pt x="62" y="61"/>
                  <a:pt x="52" y="67"/>
                  <a:pt x="42" y="74"/>
                </a:cubicBezTo>
                <a:cubicBezTo>
                  <a:pt x="44" y="72"/>
                  <a:pt x="45" y="71"/>
                  <a:pt x="46" y="69"/>
                </a:cubicBezTo>
                <a:close/>
                <a:moveTo>
                  <a:pt x="84" y="51"/>
                </a:moveTo>
                <a:cubicBezTo>
                  <a:pt x="83" y="52"/>
                  <a:pt x="82" y="52"/>
                  <a:pt x="81" y="53"/>
                </a:cubicBezTo>
                <a:cubicBezTo>
                  <a:pt x="77" y="55"/>
                  <a:pt x="72" y="57"/>
                  <a:pt x="68" y="60"/>
                </a:cubicBezTo>
                <a:cubicBezTo>
                  <a:pt x="60" y="64"/>
                  <a:pt x="52" y="68"/>
                  <a:pt x="45" y="73"/>
                </a:cubicBezTo>
                <a:cubicBezTo>
                  <a:pt x="45" y="73"/>
                  <a:pt x="46" y="72"/>
                  <a:pt x="46" y="72"/>
                </a:cubicBezTo>
                <a:cubicBezTo>
                  <a:pt x="50" y="69"/>
                  <a:pt x="54" y="67"/>
                  <a:pt x="58" y="64"/>
                </a:cubicBezTo>
                <a:cubicBezTo>
                  <a:pt x="65" y="60"/>
                  <a:pt x="72" y="56"/>
                  <a:pt x="79" y="52"/>
                </a:cubicBezTo>
                <a:cubicBezTo>
                  <a:pt x="81" y="52"/>
                  <a:pt x="82" y="51"/>
                  <a:pt x="84" y="51"/>
                </a:cubicBezTo>
                <a:close/>
                <a:moveTo>
                  <a:pt x="41" y="76"/>
                </a:moveTo>
                <a:cubicBezTo>
                  <a:pt x="41" y="76"/>
                  <a:pt x="41" y="76"/>
                  <a:pt x="41" y="76"/>
                </a:cubicBezTo>
                <a:cubicBezTo>
                  <a:pt x="49" y="71"/>
                  <a:pt x="56" y="67"/>
                  <a:pt x="64" y="63"/>
                </a:cubicBezTo>
                <a:cubicBezTo>
                  <a:pt x="68" y="60"/>
                  <a:pt x="72" y="58"/>
                  <a:pt x="77" y="56"/>
                </a:cubicBezTo>
                <a:cubicBezTo>
                  <a:pt x="79" y="55"/>
                  <a:pt x="81" y="54"/>
                  <a:pt x="83" y="52"/>
                </a:cubicBezTo>
                <a:cubicBezTo>
                  <a:pt x="84" y="52"/>
                  <a:pt x="85" y="51"/>
                  <a:pt x="85" y="51"/>
                </a:cubicBezTo>
                <a:cubicBezTo>
                  <a:pt x="86" y="51"/>
                  <a:pt x="86" y="51"/>
                  <a:pt x="86" y="51"/>
                </a:cubicBezTo>
                <a:cubicBezTo>
                  <a:pt x="86" y="51"/>
                  <a:pt x="86" y="51"/>
                  <a:pt x="86" y="51"/>
                </a:cubicBezTo>
                <a:cubicBezTo>
                  <a:pt x="86" y="51"/>
                  <a:pt x="85" y="51"/>
                  <a:pt x="85" y="51"/>
                </a:cubicBezTo>
                <a:cubicBezTo>
                  <a:pt x="77" y="57"/>
                  <a:pt x="68" y="61"/>
                  <a:pt x="60" y="65"/>
                </a:cubicBezTo>
                <a:cubicBezTo>
                  <a:pt x="53" y="70"/>
                  <a:pt x="46" y="75"/>
                  <a:pt x="39" y="80"/>
                </a:cubicBezTo>
                <a:cubicBezTo>
                  <a:pt x="39" y="79"/>
                  <a:pt x="40" y="78"/>
                  <a:pt x="41" y="76"/>
                </a:cubicBezTo>
                <a:close/>
                <a:moveTo>
                  <a:pt x="38" y="82"/>
                </a:moveTo>
                <a:cubicBezTo>
                  <a:pt x="41" y="80"/>
                  <a:pt x="45" y="78"/>
                  <a:pt x="49" y="76"/>
                </a:cubicBezTo>
                <a:cubicBezTo>
                  <a:pt x="54" y="73"/>
                  <a:pt x="59" y="71"/>
                  <a:pt x="64" y="68"/>
                </a:cubicBezTo>
                <a:cubicBezTo>
                  <a:pt x="66" y="67"/>
                  <a:pt x="69" y="65"/>
                  <a:pt x="71" y="64"/>
                </a:cubicBezTo>
                <a:cubicBezTo>
                  <a:pt x="69" y="66"/>
                  <a:pt x="67" y="68"/>
                  <a:pt x="65" y="69"/>
                </a:cubicBezTo>
                <a:cubicBezTo>
                  <a:pt x="56" y="75"/>
                  <a:pt x="46" y="80"/>
                  <a:pt x="37" y="84"/>
                </a:cubicBezTo>
                <a:cubicBezTo>
                  <a:pt x="37" y="83"/>
                  <a:pt x="37" y="83"/>
                  <a:pt x="38" y="82"/>
                </a:cubicBezTo>
                <a:close/>
                <a:moveTo>
                  <a:pt x="106" y="11"/>
                </a:moveTo>
                <a:cubicBezTo>
                  <a:pt x="107" y="11"/>
                  <a:pt x="108" y="11"/>
                  <a:pt x="109" y="10"/>
                </a:cubicBezTo>
                <a:cubicBezTo>
                  <a:pt x="110" y="10"/>
                  <a:pt x="111" y="9"/>
                  <a:pt x="112" y="9"/>
                </a:cubicBezTo>
                <a:cubicBezTo>
                  <a:pt x="112" y="9"/>
                  <a:pt x="116" y="6"/>
                  <a:pt x="114" y="8"/>
                </a:cubicBezTo>
                <a:cubicBezTo>
                  <a:pt x="111" y="10"/>
                  <a:pt x="108" y="11"/>
                  <a:pt x="105" y="12"/>
                </a:cubicBezTo>
                <a:cubicBezTo>
                  <a:pt x="105" y="12"/>
                  <a:pt x="106" y="11"/>
                  <a:pt x="106" y="11"/>
                </a:cubicBezTo>
                <a:close/>
                <a:moveTo>
                  <a:pt x="117" y="9"/>
                </a:moveTo>
                <a:cubicBezTo>
                  <a:pt x="117" y="9"/>
                  <a:pt x="117" y="9"/>
                  <a:pt x="117" y="9"/>
                </a:cubicBezTo>
                <a:cubicBezTo>
                  <a:pt x="115" y="10"/>
                  <a:pt x="113" y="10"/>
                  <a:pt x="110" y="11"/>
                </a:cubicBezTo>
                <a:cubicBezTo>
                  <a:pt x="109" y="12"/>
                  <a:pt x="107" y="13"/>
                  <a:pt x="106" y="13"/>
                </a:cubicBezTo>
                <a:cubicBezTo>
                  <a:pt x="106" y="13"/>
                  <a:pt x="105" y="13"/>
                  <a:pt x="104" y="14"/>
                </a:cubicBezTo>
                <a:cubicBezTo>
                  <a:pt x="104" y="14"/>
                  <a:pt x="104" y="13"/>
                  <a:pt x="104" y="13"/>
                </a:cubicBezTo>
                <a:cubicBezTo>
                  <a:pt x="108" y="12"/>
                  <a:pt x="112" y="10"/>
                  <a:pt x="115" y="8"/>
                </a:cubicBezTo>
                <a:cubicBezTo>
                  <a:pt x="116" y="8"/>
                  <a:pt x="117" y="8"/>
                  <a:pt x="117" y="9"/>
                </a:cubicBezTo>
                <a:close/>
                <a:moveTo>
                  <a:pt x="104" y="14"/>
                </a:moveTo>
                <a:cubicBezTo>
                  <a:pt x="105" y="14"/>
                  <a:pt x="107" y="13"/>
                  <a:pt x="109" y="13"/>
                </a:cubicBezTo>
                <a:cubicBezTo>
                  <a:pt x="110" y="12"/>
                  <a:pt x="112" y="12"/>
                  <a:pt x="113" y="11"/>
                </a:cubicBezTo>
                <a:cubicBezTo>
                  <a:pt x="115" y="10"/>
                  <a:pt x="117" y="9"/>
                  <a:pt x="114" y="11"/>
                </a:cubicBezTo>
                <a:cubicBezTo>
                  <a:pt x="110" y="13"/>
                  <a:pt x="106" y="14"/>
                  <a:pt x="103" y="16"/>
                </a:cubicBezTo>
                <a:cubicBezTo>
                  <a:pt x="103" y="15"/>
                  <a:pt x="103" y="15"/>
                  <a:pt x="104" y="14"/>
                </a:cubicBezTo>
                <a:close/>
                <a:moveTo>
                  <a:pt x="101" y="19"/>
                </a:moveTo>
                <a:cubicBezTo>
                  <a:pt x="104" y="18"/>
                  <a:pt x="106" y="17"/>
                  <a:pt x="108" y="16"/>
                </a:cubicBezTo>
                <a:cubicBezTo>
                  <a:pt x="107" y="17"/>
                  <a:pt x="106" y="18"/>
                  <a:pt x="106" y="19"/>
                </a:cubicBezTo>
                <a:cubicBezTo>
                  <a:pt x="104" y="19"/>
                  <a:pt x="102" y="20"/>
                  <a:pt x="100" y="21"/>
                </a:cubicBezTo>
                <a:cubicBezTo>
                  <a:pt x="101" y="20"/>
                  <a:pt x="101" y="19"/>
                  <a:pt x="101" y="19"/>
                </a:cubicBezTo>
                <a:close/>
                <a:moveTo>
                  <a:pt x="120" y="12"/>
                </a:moveTo>
                <a:cubicBezTo>
                  <a:pt x="120" y="13"/>
                  <a:pt x="120" y="13"/>
                  <a:pt x="121" y="14"/>
                </a:cubicBezTo>
                <a:cubicBezTo>
                  <a:pt x="119" y="14"/>
                  <a:pt x="118" y="14"/>
                  <a:pt x="116" y="15"/>
                </a:cubicBezTo>
                <a:cubicBezTo>
                  <a:pt x="116" y="15"/>
                  <a:pt x="115" y="15"/>
                  <a:pt x="115" y="15"/>
                </a:cubicBezTo>
                <a:cubicBezTo>
                  <a:pt x="115" y="15"/>
                  <a:pt x="115" y="15"/>
                  <a:pt x="115" y="15"/>
                </a:cubicBezTo>
                <a:cubicBezTo>
                  <a:pt x="115" y="15"/>
                  <a:pt x="115" y="15"/>
                  <a:pt x="115" y="14"/>
                </a:cubicBezTo>
                <a:cubicBezTo>
                  <a:pt x="117" y="13"/>
                  <a:pt x="118" y="13"/>
                  <a:pt x="120" y="12"/>
                </a:cubicBezTo>
                <a:cubicBezTo>
                  <a:pt x="120" y="12"/>
                  <a:pt x="120" y="12"/>
                  <a:pt x="120" y="12"/>
                </a:cubicBezTo>
                <a:close/>
                <a:moveTo>
                  <a:pt x="123" y="19"/>
                </a:moveTo>
                <a:cubicBezTo>
                  <a:pt x="123" y="18"/>
                  <a:pt x="123" y="18"/>
                  <a:pt x="122" y="18"/>
                </a:cubicBezTo>
                <a:cubicBezTo>
                  <a:pt x="123" y="18"/>
                  <a:pt x="123" y="18"/>
                  <a:pt x="122" y="17"/>
                </a:cubicBezTo>
                <a:cubicBezTo>
                  <a:pt x="120" y="16"/>
                  <a:pt x="120" y="16"/>
                  <a:pt x="121" y="15"/>
                </a:cubicBezTo>
                <a:cubicBezTo>
                  <a:pt x="122" y="16"/>
                  <a:pt x="123" y="17"/>
                  <a:pt x="123" y="19"/>
                </a:cubicBezTo>
                <a:close/>
                <a:moveTo>
                  <a:pt x="143" y="40"/>
                </a:moveTo>
                <a:cubicBezTo>
                  <a:pt x="142" y="40"/>
                  <a:pt x="141" y="40"/>
                  <a:pt x="140" y="40"/>
                </a:cubicBezTo>
                <a:cubicBezTo>
                  <a:pt x="140" y="40"/>
                  <a:pt x="140" y="39"/>
                  <a:pt x="140" y="39"/>
                </a:cubicBezTo>
                <a:cubicBezTo>
                  <a:pt x="143" y="38"/>
                  <a:pt x="145" y="37"/>
                  <a:pt x="148" y="37"/>
                </a:cubicBezTo>
                <a:cubicBezTo>
                  <a:pt x="149" y="37"/>
                  <a:pt x="146" y="39"/>
                  <a:pt x="145" y="39"/>
                </a:cubicBezTo>
                <a:cubicBezTo>
                  <a:pt x="144" y="39"/>
                  <a:pt x="144" y="40"/>
                  <a:pt x="143" y="40"/>
                </a:cubicBezTo>
                <a:close/>
                <a:moveTo>
                  <a:pt x="106" y="44"/>
                </a:moveTo>
                <a:cubicBezTo>
                  <a:pt x="106" y="37"/>
                  <a:pt x="104" y="23"/>
                  <a:pt x="110" y="18"/>
                </a:cubicBezTo>
                <a:cubicBezTo>
                  <a:pt x="115" y="15"/>
                  <a:pt x="122" y="22"/>
                  <a:pt x="126" y="24"/>
                </a:cubicBezTo>
                <a:cubicBezTo>
                  <a:pt x="131" y="28"/>
                  <a:pt x="138" y="32"/>
                  <a:pt x="137" y="40"/>
                </a:cubicBezTo>
                <a:cubicBezTo>
                  <a:pt x="126" y="39"/>
                  <a:pt x="116" y="40"/>
                  <a:pt x="106" y="44"/>
                </a:cubicBezTo>
                <a:close/>
                <a:moveTo>
                  <a:pt x="93" y="42"/>
                </a:moveTo>
                <a:cubicBezTo>
                  <a:pt x="95" y="41"/>
                  <a:pt x="97" y="40"/>
                  <a:pt x="99" y="39"/>
                </a:cubicBezTo>
                <a:cubicBezTo>
                  <a:pt x="99" y="40"/>
                  <a:pt x="99" y="40"/>
                  <a:pt x="98" y="41"/>
                </a:cubicBezTo>
                <a:cubicBezTo>
                  <a:pt x="98" y="42"/>
                  <a:pt x="97" y="42"/>
                  <a:pt x="96" y="42"/>
                </a:cubicBezTo>
                <a:cubicBezTo>
                  <a:pt x="95" y="43"/>
                  <a:pt x="94" y="44"/>
                  <a:pt x="93" y="44"/>
                </a:cubicBezTo>
                <a:cubicBezTo>
                  <a:pt x="93" y="43"/>
                  <a:pt x="93" y="43"/>
                  <a:pt x="93" y="42"/>
                </a:cubicBezTo>
                <a:close/>
                <a:moveTo>
                  <a:pt x="93" y="41"/>
                </a:moveTo>
                <a:cubicBezTo>
                  <a:pt x="93" y="40"/>
                  <a:pt x="93" y="39"/>
                  <a:pt x="93" y="38"/>
                </a:cubicBezTo>
                <a:cubicBezTo>
                  <a:pt x="93" y="38"/>
                  <a:pt x="93" y="38"/>
                  <a:pt x="93" y="38"/>
                </a:cubicBezTo>
                <a:cubicBezTo>
                  <a:pt x="94" y="38"/>
                  <a:pt x="94" y="38"/>
                  <a:pt x="95" y="37"/>
                </a:cubicBezTo>
                <a:cubicBezTo>
                  <a:pt x="96" y="37"/>
                  <a:pt x="101" y="36"/>
                  <a:pt x="98" y="37"/>
                </a:cubicBezTo>
                <a:cubicBezTo>
                  <a:pt x="97" y="39"/>
                  <a:pt x="95" y="39"/>
                  <a:pt x="93" y="41"/>
                </a:cubicBezTo>
                <a:close/>
                <a:moveTo>
                  <a:pt x="95" y="37"/>
                </a:moveTo>
                <a:cubicBezTo>
                  <a:pt x="95" y="37"/>
                  <a:pt x="96" y="36"/>
                  <a:pt x="97" y="36"/>
                </a:cubicBezTo>
                <a:cubicBezTo>
                  <a:pt x="95" y="37"/>
                  <a:pt x="92" y="38"/>
                  <a:pt x="95" y="37"/>
                </a:cubicBezTo>
                <a:close/>
                <a:moveTo>
                  <a:pt x="93" y="38"/>
                </a:moveTo>
                <a:cubicBezTo>
                  <a:pt x="93" y="37"/>
                  <a:pt x="93" y="36"/>
                  <a:pt x="93" y="35"/>
                </a:cubicBezTo>
                <a:cubicBezTo>
                  <a:pt x="94" y="35"/>
                  <a:pt x="94" y="35"/>
                  <a:pt x="95" y="35"/>
                </a:cubicBezTo>
                <a:cubicBezTo>
                  <a:pt x="96" y="34"/>
                  <a:pt x="103" y="31"/>
                  <a:pt x="100" y="34"/>
                </a:cubicBezTo>
                <a:cubicBezTo>
                  <a:pt x="97" y="35"/>
                  <a:pt x="95" y="36"/>
                  <a:pt x="93" y="38"/>
                </a:cubicBezTo>
                <a:close/>
                <a:moveTo>
                  <a:pt x="94" y="48"/>
                </a:moveTo>
                <a:cubicBezTo>
                  <a:pt x="94" y="47"/>
                  <a:pt x="94" y="46"/>
                  <a:pt x="93" y="45"/>
                </a:cubicBezTo>
                <a:cubicBezTo>
                  <a:pt x="95" y="45"/>
                  <a:pt x="96" y="44"/>
                  <a:pt x="98" y="44"/>
                </a:cubicBezTo>
                <a:cubicBezTo>
                  <a:pt x="99" y="44"/>
                  <a:pt x="100" y="44"/>
                  <a:pt x="101" y="44"/>
                </a:cubicBezTo>
                <a:cubicBezTo>
                  <a:pt x="100" y="45"/>
                  <a:pt x="99" y="45"/>
                  <a:pt x="98" y="46"/>
                </a:cubicBezTo>
                <a:cubicBezTo>
                  <a:pt x="97" y="46"/>
                  <a:pt x="96" y="47"/>
                  <a:pt x="95" y="47"/>
                </a:cubicBezTo>
                <a:cubicBezTo>
                  <a:pt x="95" y="48"/>
                  <a:pt x="95" y="48"/>
                  <a:pt x="95" y="48"/>
                </a:cubicBezTo>
                <a:cubicBezTo>
                  <a:pt x="95" y="48"/>
                  <a:pt x="94" y="48"/>
                  <a:pt x="94" y="48"/>
                </a:cubicBezTo>
                <a:close/>
                <a:moveTo>
                  <a:pt x="100" y="46"/>
                </a:moveTo>
                <a:cubicBezTo>
                  <a:pt x="100" y="46"/>
                  <a:pt x="100" y="46"/>
                  <a:pt x="100" y="46"/>
                </a:cubicBezTo>
                <a:cubicBezTo>
                  <a:pt x="100" y="46"/>
                  <a:pt x="99" y="46"/>
                  <a:pt x="99" y="46"/>
                </a:cubicBezTo>
                <a:cubicBezTo>
                  <a:pt x="101" y="45"/>
                  <a:pt x="102" y="44"/>
                  <a:pt x="102" y="43"/>
                </a:cubicBezTo>
                <a:cubicBezTo>
                  <a:pt x="102" y="43"/>
                  <a:pt x="102" y="42"/>
                  <a:pt x="102" y="42"/>
                </a:cubicBezTo>
                <a:cubicBezTo>
                  <a:pt x="101" y="42"/>
                  <a:pt x="100" y="42"/>
                  <a:pt x="99" y="43"/>
                </a:cubicBezTo>
                <a:cubicBezTo>
                  <a:pt x="98" y="43"/>
                  <a:pt x="92" y="46"/>
                  <a:pt x="95" y="44"/>
                </a:cubicBezTo>
                <a:cubicBezTo>
                  <a:pt x="97" y="43"/>
                  <a:pt x="100" y="42"/>
                  <a:pt x="101" y="39"/>
                </a:cubicBezTo>
                <a:cubicBezTo>
                  <a:pt x="101" y="38"/>
                  <a:pt x="101" y="38"/>
                  <a:pt x="101" y="38"/>
                </a:cubicBezTo>
                <a:cubicBezTo>
                  <a:pt x="99" y="38"/>
                  <a:pt x="97" y="39"/>
                  <a:pt x="95" y="40"/>
                </a:cubicBezTo>
                <a:cubicBezTo>
                  <a:pt x="98" y="38"/>
                  <a:pt x="100" y="37"/>
                  <a:pt x="102" y="35"/>
                </a:cubicBezTo>
                <a:cubicBezTo>
                  <a:pt x="102" y="35"/>
                  <a:pt x="102" y="34"/>
                  <a:pt x="102" y="34"/>
                </a:cubicBezTo>
                <a:cubicBezTo>
                  <a:pt x="101" y="34"/>
                  <a:pt x="100" y="34"/>
                  <a:pt x="99" y="35"/>
                </a:cubicBezTo>
                <a:cubicBezTo>
                  <a:pt x="99" y="35"/>
                  <a:pt x="99" y="35"/>
                  <a:pt x="99" y="35"/>
                </a:cubicBezTo>
                <a:cubicBezTo>
                  <a:pt x="100" y="34"/>
                  <a:pt x="101" y="33"/>
                  <a:pt x="102" y="32"/>
                </a:cubicBezTo>
                <a:cubicBezTo>
                  <a:pt x="102" y="32"/>
                  <a:pt x="102" y="31"/>
                  <a:pt x="102" y="31"/>
                </a:cubicBezTo>
                <a:cubicBezTo>
                  <a:pt x="100" y="32"/>
                  <a:pt x="99" y="32"/>
                  <a:pt x="98" y="33"/>
                </a:cubicBezTo>
                <a:cubicBezTo>
                  <a:pt x="96" y="33"/>
                  <a:pt x="91" y="36"/>
                  <a:pt x="95" y="33"/>
                </a:cubicBezTo>
                <a:cubicBezTo>
                  <a:pt x="98" y="31"/>
                  <a:pt x="101" y="30"/>
                  <a:pt x="102" y="28"/>
                </a:cubicBezTo>
                <a:cubicBezTo>
                  <a:pt x="103" y="27"/>
                  <a:pt x="102" y="27"/>
                  <a:pt x="102" y="27"/>
                </a:cubicBezTo>
                <a:cubicBezTo>
                  <a:pt x="101" y="27"/>
                  <a:pt x="100" y="27"/>
                  <a:pt x="99" y="28"/>
                </a:cubicBezTo>
                <a:cubicBezTo>
                  <a:pt x="99" y="28"/>
                  <a:pt x="96" y="29"/>
                  <a:pt x="95" y="30"/>
                </a:cubicBezTo>
                <a:cubicBezTo>
                  <a:pt x="95" y="29"/>
                  <a:pt x="95" y="29"/>
                  <a:pt x="95" y="28"/>
                </a:cubicBezTo>
                <a:cubicBezTo>
                  <a:pt x="98" y="27"/>
                  <a:pt x="101" y="26"/>
                  <a:pt x="104" y="24"/>
                </a:cubicBezTo>
                <a:cubicBezTo>
                  <a:pt x="104" y="23"/>
                  <a:pt x="104" y="23"/>
                  <a:pt x="103" y="23"/>
                </a:cubicBezTo>
                <a:cubicBezTo>
                  <a:pt x="102" y="23"/>
                  <a:pt x="101" y="23"/>
                  <a:pt x="100" y="24"/>
                </a:cubicBezTo>
                <a:cubicBezTo>
                  <a:pt x="99" y="24"/>
                  <a:pt x="98" y="25"/>
                  <a:pt x="97" y="25"/>
                </a:cubicBezTo>
                <a:cubicBezTo>
                  <a:pt x="97" y="25"/>
                  <a:pt x="97" y="25"/>
                  <a:pt x="98" y="25"/>
                </a:cubicBezTo>
                <a:cubicBezTo>
                  <a:pt x="98" y="25"/>
                  <a:pt x="98" y="25"/>
                  <a:pt x="98" y="25"/>
                </a:cubicBezTo>
                <a:cubicBezTo>
                  <a:pt x="100" y="23"/>
                  <a:pt x="102" y="22"/>
                  <a:pt x="105" y="21"/>
                </a:cubicBezTo>
                <a:cubicBezTo>
                  <a:pt x="102" y="28"/>
                  <a:pt x="103" y="39"/>
                  <a:pt x="103" y="44"/>
                </a:cubicBezTo>
                <a:cubicBezTo>
                  <a:pt x="103" y="44"/>
                  <a:pt x="103" y="44"/>
                  <a:pt x="103" y="45"/>
                </a:cubicBezTo>
                <a:cubicBezTo>
                  <a:pt x="102" y="45"/>
                  <a:pt x="101" y="45"/>
                  <a:pt x="100" y="46"/>
                </a:cubicBezTo>
                <a:close/>
                <a:moveTo>
                  <a:pt x="119" y="16"/>
                </a:moveTo>
                <a:cubicBezTo>
                  <a:pt x="118" y="16"/>
                  <a:pt x="117" y="15"/>
                  <a:pt x="117" y="15"/>
                </a:cubicBezTo>
                <a:cubicBezTo>
                  <a:pt x="117" y="15"/>
                  <a:pt x="117" y="15"/>
                  <a:pt x="117" y="15"/>
                </a:cubicBezTo>
                <a:cubicBezTo>
                  <a:pt x="118" y="14"/>
                  <a:pt x="119" y="14"/>
                  <a:pt x="120" y="15"/>
                </a:cubicBezTo>
                <a:cubicBezTo>
                  <a:pt x="119" y="15"/>
                  <a:pt x="119" y="16"/>
                  <a:pt x="119" y="16"/>
                </a:cubicBezTo>
                <a:close/>
                <a:moveTo>
                  <a:pt x="140" y="35"/>
                </a:moveTo>
                <a:cubicBezTo>
                  <a:pt x="142" y="35"/>
                  <a:pt x="144" y="34"/>
                  <a:pt x="147" y="34"/>
                </a:cubicBezTo>
                <a:cubicBezTo>
                  <a:pt x="147" y="34"/>
                  <a:pt x="145" y="35"/>
                  <a:pt x="145" y="35"/>
                </a:cubicBezTo>
                <a:cubicBezTo>
                  <a:pt x="144" y="36"/>
                  <a:pt x="143" y="36"/>
                  <a:pt x="142" y="37"/>
                </a:cubicBezTo>
                <a:cubicBezTo>
                  <a:pt x="141" y="37"/>
                  <a:pt x="141" y="37"/>
                  <a:pt x="140" y="38"/>
                </a:cubicBezTo>
                <a:cubicBezTo>
                  <a:pt x="140" y="37"/>
                  <a:pt x="140" y="36"/>
                  <a:pt x="140" y="35"/>
                </a:cubicBezTo>
                <a:close/>
                <a:moveTo>
                  <a:pt x="139" y="32"/>
                </a:moveTo>
                <a:cubicBezTo>
                  <a:pt x="139" y="32"/>
                  <a:pt x="140" y="32"/>
                  <a:pt x="140" y="32"/>
                </a:cubicBezTo>
                <a:cubicBezTo>
                  <a:pt x="141" y="32"/>
                  <a:pt x="145" y="31"/>
                  <a:pt x="145" y="30"/>
                </a:cubicBezTo>
                <a:cubicBezTo>
                  <a:pt x="144" y="32"/>
                  <a:pt x="141" y="33"/>
                  <a:pt x="139" y="34"/>
                </a:cubicBezTo>
                <a:cubicBezTo>
                  <a:pt x="139" y="34"/>
                  <a:pt x="139" y="33"/>
                  <a:pt x="139" y="32"/>
                </a:cubicBezTo>
                <a:close/>
                <a:moveTo>
                  <a:pt x="138" y="32"/>
                </a:moveTo>
                <a:cubicBezTo>
                  <a:pt x="138" y="32"/>
                  <a:pt x="138" y="31"/>
                  <a:pt x="138" y="31"/>
                </a:cubicBezTo>
                <a:cubicBezTo>
                  <a:pt x="139" y="31"/>
                  <a:pt x="140" y="30"/>
                  <a:pt x="140" y="30"/>
                </a:cubicBezTo>
                <a:cubicBezTo>
                  <a:pt x="141" y="29"/>
                  <a:pt x="141" y="29"/>
                  <a:pt x="142" y="28"/>
                </a:cubicBezTo>
                <a:cubicBezTo>
                  <a:pt x="143" y="29"/>
                  <a:pt x="144" y="29"/>
                  <a:pt x="145" y="30"/>
                </a:cubicBezTo>
                <a:cubicBezTo>
                  <a:pt x="143" y="30"/>
                  <a:pt x="140" y="31"/>
                  <a:pt x="138" y="32"/>
                </a:cubicBezTo>
                <a:close/>
                <a:moveTo>
                  <a:pt x="141" y="28"/>
                </a:moveTo>
                <a:cubicBezTo>
                  <a:pt x="140" y="29"/>
                  <a:pt x="139" y="30"/>
                  <a:pt x="138" y="30"/>
                </a:cubicBezTo>
                <a:cubicBezTo>
                  <a:pt x="138" y="30"/>
                  <a:pt x="138" y="30"/>
                  <a:pt x="137" y="31"/>
                </a:cubicBezTo>
                <a:cubicBezTo>
                  <a:pt x="137" y="30"/>
                  <a:pt x="137" y="30"/>
                  <a:pt x="137" y="29"/>
                </a:cubicBezTo>
                <a:cubicBezTo>
                  <a:pt x="138" y="29"/>
                  <a:pt x="139" y="29"/>
                  <a:pt x="141" y="28"/>
                </a:cubicBezTo>
                <a:cubicBezTo>
                  <a:pt x="141" y="28"/>
                  <a:pt x="141" y="28"/>
                  <a:pt x="141" y="28"/>
                </a:cubicBezTo>
                <a:close/>
                <a:moveTo>
                  <a:pt x="117" y="12"/>
                </a:moveTo>
                <a:cubicBezTo>
                  <a:pt x="116" y="13"/>
                  <a:pt x="115" y="14"/>
                  <a:pt x="114" y="15"/>
                </a:cubicBezTo>
                <a:cubicBezTo>
                  <a:pt x="113" y="15"/>
                  <a:pt x="113" y="15"/>
                  <a:pt x="112" y="15"/>
                </a:cubicBezTo>
                <a:cubicBezTo>
                  <a:pt x="112" y="15"/>
                  <a:pt x="111" y="15"/>
                  <a:pt x="111" y="15"/>
                </a:cubicBezTo>
                <a:cubicBezTo>
                  <a:pt x="112" y="14"/>
                  <a:pt x="113" y="14"/>
                  <a:pt x="114" y="13"/>
                </a:cubicBezTo>
                <a:cubicBezTo>
                  <a:pt x="115" y="13"/>
                  <a:pt x="116" y="13"/>
                  <a:pt x="117" y="13"/>
                </a:cubicBezTo>
                <a:cubicBezTo>
                  <a:pt x="117" y="12"/>
                  <a:pt x="117" y="12"/>
                  <a:pt x="118" y="12"/>
                </a:cubicBezTo>
                <a:cubicBezTo>
                  <a:pt x="118" y="12"/>
                  <a:pt x="117" y="12"/>
                  <a:pt x="117" y="12"/>
                </a:cubicBezTo>
                <a:close/>
                <a:moveTo>
                  <a:pt x="100" y="22"/>
                </a:moveTo>
                <a:cubicBezTo>
                  <a:pt x="101" y="21"/>
                  <a:pt x="102" y="21"/>
                  <a:pt x="103" y="20"/>
                </a:cubicBezTo>
                <a:cubicBezTo>
                  <a:pt x="107" y="19"/>
                  <a:pt x="104" y="21"/>
                  <a:pt x="103" y="21"/>
                </a:cubicBezTo>
                <a:cubicBezTo>
                  <a:pt x="101" y="22"/>
                  <a:pt x="100" y="23"/>
                  <a:pt x="98" y="24"/>
                </a:cubicBezTo>
                <a:cubicBezTo>
                  <a:pt x="99" y="23"/>
                  <a:pt x="99" y="22"/>
                  <a:pt x="100" y="22"/>
                </a:cubicBezTo>
                <a:close/>
                <a:moveTo>
                  <a:pt x="97" y="26"/>
                </a:moveTo>
                <a:cubicBezTo>
                  <a:pt x="98" y="26"/>
                  <a:pt x="98" y="25"/>
                  <a:pt x="99" y="25"/>
                </a:cubicBezTo>
                <a:cubicBezTo>
                  <a:pt x="101" y="24"/>
                  <a:pt x="103" y="23"/>
                  <a:pt x="100" y="25"/>
                </a:cubicBezTo>
                <a:cubicBezTo>
                  <a:pt x="99" y="26"/>
                  <a:pt x="97" y="27"/>
                  <a:pt x="96" y="28"/>
                </a:cubicBezTo>
                <a:cubicBezTo>
                  <a:pt x="96" y="27"/>
                  <a:pt x="97" y="26"/>
                  <a:pt x="97" y="26"/>
                </a:cubicBezTo>
                <a:close/>
                <a:moveTo>
                  <a:pt x="95" y="31"/>
                </a:moveTo>
                <a:cubicBezTo>
                  <a:pt x="95" y="30"/>
                  <a:pt x="96" y="30"/>
                  <a:pt x="97" y="30"/>
                </a:cubicBezTo>
                <a:cubicBezTo>
                  <a:pt x="98" y="29"/>
                  <a:pt x="99" y="29"/>
                  <a:pt x="100" y="29"/>
                </a:cubicBezTo>
                <a:cubicBezTo>
                  <a:pt x="98" y="31"/>
                  <a:pt x="95" y="32"/>
                  <a:pt x="93" y="34"/>
                </a:cubicBezTo>
                <a:cubicBezTo>
                  <a:pt x="93" y="33"/>
                  <a:pt x="93" y="32"/>
                  <a:pt x="94" y="31"/>
                </a:cubicBezTo>
                <a:cubicBezTo>
                  <a:pt x="94" y="31"/>
                  <a:pt x="94" y="31"/>
                  <a:pt x="95" y="31"/>
                </a:cubicBezTo>
                <a:close/>
                <a:moveTo>
                  <a:pt x="38" y="168"/>
                </a:moveTo>
                <a:cubicBezTo>
                  <a:pt x="34" y="170"/>
                  <a:pt x="29" y="173"/>
                  <a:pt x="25" y="175"/>
                </a:cubicBezTo>
                <a:cubicBezTo>
                  <a:pt x="22" y="177"/>
                  <a:pt x="20" y="178"/>
                  <a:pt x="17" y="179"/>
                </a:cubicBezTo>
                <a:cubicBezTo>
                  <a:pt x="16" y="180"/>
                  <a:pt x="15" y="181"/>
                  <a:pt x="14" y="181"/>
                </a:cubicBezTo>
                <a:cubicBezTo>
                  <a:pt x="13" y="182"/>
                  <a:pt x="8" y="185"/>
                  <a:pt x="12" y="182"/>
                </a:cubicBezTo>
                <a:cubicBezTo>
                  <a:pt x="17" y="178"/>
                  <a:pt x="23" y="175"/>
                  <a:pt x="28" y="171"/>
                </a:cubicBezTo>
                <a:cubicBezTo>
                  <a:pt x="32" y="169"/>
                  <a:pt x="36" y="167"/>
                  <a:pt x="39" y="164"/>
                </a:cubicBezTo>
                <a:cubicBezTo>
                  <a:pt x="39" y="165"/>
                  <a:pt x="39" y="167"/>
                  <a:pt x="38" y="168"/>
                </a:cubicBezTo>
                <a:close/>
                <a:moveTo>
                  <a:pt x="10" y="179"/>
                </a:moveTo>
                <a:cubicBezTo>
                  <a:pt x="15" y="177"/>
                  <a:pt x="20" y="174"/>
                  <a:pt x="26" y="171"/>
                </a:cubicBezTo>
                <a:cubicBezTo>
                  <a:pt x="28" y="170"/>
                  <a:pt x="31" y="168"/>
                  <a:pt x="33" y="167"/>
                </a:cubicBezTo>
                <a:cubicBezTo>
                  <a:pt x="34" y="167"/>
                  <a:pt x="34" y="166"/>
                  <a:pt x="35" y="166"/>
                </a:cubicBezTo>
                <a:cubicBezTo>
                  <a:pt x="26" y="172"/>
                  <a:pt x="17" y="177"/>
                  <a:pt x="9" y="183"/>
                </a:cubicBezTo>
                <a:cubicBezTo>
                  <a:pt x="10" y="182"/>
                  <a:pt x="10" y="180"/>
                  <a:pt x="10" y="179"/>
                </a:cubicBezTo>
                <a:close/>
                <a:moveTo>
                  <a:pt x="39" y="163"/>
                </a:moveTo>
                <a:cubicBezTo>
                  <a:pt x="35" y="166"/>
                  <a:pt x="30" y="168"/>
                  <a:pt x="25" y="170"/>
                </a:cubicBezTo>
                <a:cubicBezTo>
                  <a:pt x="23" y="172"/>
                  <a:pt x="20" y="173"/>
                  <a:pt x="17" y="175"/>
                </a:cubicBezTo>
                <a:cubicBezTo>
                  <a:pt x="16" y="176"/>
                  <a:pt x="14" y="176"/>
                  <a:pt x="13" y="177"/>
                </a:cubicBezTo>
                <a:cubicBezTo>
                  <a:pt x="9" y="179"/>
                  <a:pt x="13" y="177"/>
                  <a:pt x="13" y="176"/>
                </a:cubicBezTo>
                <a:cubicBezTo>
                  <a:pt x="22" y="170"/>
                  <a:pt x="31" y="165"/>
                  <a:pt x="40" y="159"/>
                </a:cubicBezTo>
                <a:cubicBezTo>
                  <a:pt x="40" y="160"/>
                  <a:pt x="40" y="161"/>
                  <a:pt x="39" y="163"/>
                </a:cubicBezTo>
                <a:close/>
                <a:moveTo>
                  <a:pt x="41" y="158"/>
                </a:moveTo>
                <a:cubicBezTo>
                  <a:pt x="34" y="162"/>
                  <a:pt x="26" y="165"/>
                  <a:pt x="19" y="169"/>
                </a:cubicBezTo>
                <a:cubicBezTo>
                  <a:pt x="17" y="170"/>
                  <a:pt x="15" y="171"/>
                  <a:pt x="13" y="172"/>
                </a:cubicBezTo>
                <a:cubicBezTo>
                  <a:pt x="13" y="172"/>
                  <a:pt x="14" y="172"/>
                  <a:pt x="14" y="172"/>
                </a:cubicBezTo>
                <a:cubicBezTo>
                  <a:pt x="17" y="168"/>
                  <a:pt x="22" y="167"/>
                  <a:pt x="26" y="164"/>
                </a:cubicBezTo>
                <a:cubicBezTo>
                  <a:pt x="28" y="162"/>
                  <a:pt x="31" y="160"/>
                  <a:pt x="33" y="158"/>
                </a:cubicBezTo>
                <a:cubicBezTo>
                  <a:pt x="36" y="157"/>
                  <a:pt x="39" y="155"/>
                  <a:pt x="42" y="153"/>
                </a:cubicBezTo>
                <a:cubicBezTo>
                  <a:pt x="41" y="154"/>
                  <a:pt x="41" y="156"/>
                  <a:pt x="41" y="158"/>
                </a:cubicBezTo>
                <a:close/>
                <a:moveTo>
                  <a:pt x="11" y="171"/>
                </a:moveTo>
                <a:cubicBezTo>
                  <a:pt x="17" y="169"/>
                  <a:pt x="22" y="166"/>
                  <a:pt x="26" y="163"/>
                </a:cubicBezTo>
                <a:cubicBezTo>
                  <a:pt x="26" y="163"/>
                  <a:pt x="26" y="163"/>
                  <a:pt x="25" y="163"/>
                </a:cubicBezTo>
                <a:cubicBezTo>
                  <a:pt x="21" y="167"/>
                  <a:pt x="15" y="169"/>
                  <a:pt x="11" y="173"/>
                </a:cubicBezTo>
                <a:cubicBezTo>
                  <a:pt x="11" y="173"/>
                  <a:pt x="11" y="172"/>
                  <a:pt x="11" y="171"/>
                </a:cubicBezTo>
                <a:close/>
                <a:moveTo>
                  <a:pt x="14" y="158"/>
                </a:moveTo>
                <a:cubicBezTo>
                  <a:pt x="14" y="158"/>
                  <a:pt x="14" y="158"/>
                  <a:pt x="14" y="158"/>
                </a:cubicBezTo>
                <a:cubicBezTo>
                  <a:pt x="15" y="158"/>
                  <a:pt x="15" y="158"/>
                  <a:pt x="15" y="158"/>
                </a:cubicBezTo>
                <a:cubicBezTo>
                  <a:pt x="19" y="156"/>
                  <a:pt x="23" y="153"/>
                  <a:pt x="27" y="151"/>
                </a:cubicBezTo>
                <a:cubicBezTo>
                  <a:pt x="30" y="150"/>
                  <a:pt x="33" y="148"/>
                  <a:pt x="36" y="147"/>
                </a:cubicBezTo>
                <a:cubicBezTo>
                  <a:pt x="33" y="149"/>
                  <a:pt x="29" y="152"/>
                  <a:pt x="25" y="154"/>
                </a:cubicBezTo>
                <a:cubicBezTo>
                  <a:pt x="21" y="157"/>
                  <a:pt x="17" y="158"/>
                  <a:pt x="13" y="162"/>
                </a:cubicBezTo>
                <a:cubicBezTo>
                  <a:pt x="13" y="161"/>
                  <a:pt x="14" y="160"/>
                  <a:pt x="14" y="158"/>
                </a:cubicBezTo>
                <a:close/>
                <a:moveTo>
                  <a:pt x="15" y="153"/>
                </a:moveTo>
                <a:cubicBezTo>
                  <a:pt x="15" y="153"/>
                  <a:pt x="16" y="153"/>
                  <a:pt x="16" y="153"/>
                </a:cubicBezTo>
                <a:cubicBezTo>
                  <a:pt x="17" y="151"/>
                  <a:pt x="19" y="150"/>
                  <a:pt x="21" y="149"/>
                </a:cubicBezTo>
                <a:cubicBezTo>
                  <a:pt x="23" y="148"/>
                  <a:pt x="25" y="147"/>
                  <a:pt x="27" y="145"/>
                </a:cubicBezTo>
                <a:cubicBezTo>
                  <a:pt x="32" y="143"/>
                  <a:pt x="37" y="139"/>
                  <a:pt x="42" y="136"/>
                </a:cubicBezTo>
                <a:cubicBezTo>
                  <a:pt x="42" y="137"/>
                  <a:pt x="42" y="138"/>
                  <a:pt x="42" y="139"/>
                </a:cubicBezTo>
                <a:cubicBezTo>
                  <a:pt x="38" y="140"/>
                  <a:pt x="34" y="143"/>
                  <a:pt x="30" y="145"/>
                </a:cubicBezTo>
                <a:cubicBezTo>
                  <a:pt x="25" y="148"/>
                  <a:pt x="21" y="150"/>
                  <a:pt x="16" y="153"/>
                </a:cubicBezTo>
                <a:cubicBezTo>
                  <a:pt x="16" y="153"/>
                  <a:pt x="15" y="153"/>
                  <a:pt x="15" y="153"/>
                </a:cubicBezTo>
                <a:cubicBezTo>
                  <a:pt x="15" y="153"/>
                  <a:pt x="15" y="153"/>
                  <a:pt x="15" y="153"/>
                </a:cubicBezTo>
                <a:close/>
                <a:moveTo>
                  <a:pt x="17" y="146"/>
                </a:moveTo>
                <a:cubicBezTo>
                  <a:pt x="17" y="145"/>
                  <a:pt x="17" y="145"/>
                  <a:pt x="17" y="145"/>
                </a:cubicBezTo>
                <a:cubicBezTo>
                  <a:pt x="18" y="145"/>
                  <a:pt x="19" y="144"/>
                  <a:pt x="20" y="143"/>
                </a:cubicBezTo>
                <a:cubicBezTo>
                  <a:pt x="24" y="140"/>
                  <a:pt x="28" y="138"/>
                  <a:pt x="32" y="136"/>
                </a:cubicBezTo>
                <a:cubicBezTo>
                  <a:pt x="36" y="134"/>
                  <a:pt x="39" y="132"/>
                  <a:pt x="42" y="129"/>
                </a:cubicBezTo>
                <a:cubicBezTo>
                  <a:pt x="42" y="130"/>
                  <a:pt x="42" y="131"/>
                  <a:pt x="42" y="132"/>
                </a:cubicBezTo>
                <a:cubicBezTo>
                  <a:pt x="37" y="134"/>
                  <a:pt x="33" y="136"/>
                  <a:pt x="29" y="138"/>
                </a:cubicBezTo>
                <a:cubicBezTo>
                  <a:pt x="27" y="140"/>
                  <a:pt x="24" y="141"/>
                  <a:pt x="22" y="143"/>
                </a:cubicBezTo>
                <a:cubicBezTo>
                  <a:pt x="21" y="143"/>
                  <a:pt x="20" y="144"/>
                  <a:pt x="20" y="144"/>
                </a:cubicBezTo>
                <a:cubicBezTo>
                  <a:pt x="18" y="145"/>
                  <a:pt x="18" y="145"/>
                  <a:pt x="17" y="146"/>
                </a:cubicBezTo>
                <a:cubicBezTo>
                  <a:pt x="17" y="146"/>
                  <a:pt x="17" y="146"/>
                  <a:pt x="17" y="146"/>
                </a:cubicBezTo>
                <a:close/>
                <a:moveTo>
                  <a:pt x="42" y="116"/>
                </a:moveTo>
                <a:cubicBezTo>
                  <a:pt x="43" y="116"/>
                  <a:pt x="43" y="115"/>
                  <a:pt x="43" y="115"/>
                </a:cubicBezTo>
                <a:cubicBezTo>
                  <a:pt x="43" y="115"/>
                  <a:pt x="43" y="115"/>
                  <a:pt x="43" y="115"/>
                </a:cubicBezTo>
                <a:cubicBezTo>
                  <a:pt x="43" y="116"/>
                  <a:pt x="43" y="117"/>
                  <a:pt x="43" y="117"/>
                </a:cubicBezTo>
                <a:cubicBezTo>
                  <a:pt x="40" y="118"/>
                  <a:pt x="38" y="120"/>
                  <a:pt x="35" y="122"/>
                </a:cubicBezTo>
                <a:cubicBezTo>
                  <a:pt x="32" y="124"/>
                  <a:pt x="30" y="125"/>
                  <a:pt x="27" y="126"/>
                </a:cubicBezTo>
                <a:cubicBezTo>
                  <a:pt x="29" y="125"/>
                  <a:pt x="30" y="124"/>
                  <a:pt x="32" y="123"/>
                </a:cubicBezTo>
                <a:cubicBezTo>
                  <a:pt x="35" y="121"/>
                  <a:pt x="39" y="118"/>
                  <a:pt x="42" y="116"/>
                </a:cubicBezTo>
                <a:close/>
                <a:moveTo>
                  <a:pt x="42" y="122"/>
                </a:moveTo>
                <a:cubicBezTo>
                  <a:pt x="39" y="124"/>
                  <a:pt x="35" y="126"/>
                  <a:pt x="31" y="128"/>
                </a:cubicBezTo>
                <a:cubicBezTo>
                  <a:pt x="29" y="129"/>
                  <a:pt x="27" y="130"/>
                  <a:pt x="25" y="132"/>
                </a:cubicBezTo>
                <a:cubicBezTo>
                  <a:pt x="24" y="132"/>
                  <a:pt x="23" y="133"/>
                  <a:pt x="22" y="133"/>
                </a:cubicBezTo>
                <a:cubicBezTo>
                  <a:pt x="21" y="134"/>
                  <a:pt x="20" y="134"/>
                  <a:pt x="20" y="134"/>
                </a:cubicBezTo>
                <a:cubicBezTo>
                  <a:pt x="20" y="134"/>
                  <a:pt x="21" y="134"/>
                  <a:pt x="21" y="133"/>
                </a:cubicBezTo>
                <a:cubicBezTo>
                  <a:pt x="24" y="130"/>
                  <a:pt x="27" y="128"/>
                  <a:pt x="31" y="126"/>
                </a:cubicBezTo>
                <a:cubicBezTo>
                  <a:pt x="35" y="124"/>
                  <a:pt x="39" y="121"/>
                  <a:pt x="43" y="118"/>
                </a:cubicBezTo>
                <a:cubicBezTo>
                  <a:pt x="43" y="119"/>
                  <a:pt x="42" y="121"/>
                  <a:pt x="42" y="122"/>
                </a:cubicBezTo>
                <a:close/>
                <a:moveTo>
                  <a:pt x="42" y="126"/>
                </a:moveTo>
                <a:cubicBezTo>
                  <a:pt x="38" y="128"/>
                  <a:pt x="34" y="131"/>
                  <a:pt x="30" y="134"/>
                </a:cubicBezTo>
                <a:cubicBezTo>
                  <a:pt x="28" y="135"/>
                  <a:pt x="25" y="136"/>
                  <a:pt x="23" y="137"/>
                </a:cubicBezTo>
                <a:cubicBezTo>
                  <a:pt x="22" y="138"/>
                  <a:pt x="17" y="141"/>
                  <a:pt x="20" y="138"/>
                </a:cubicBezTo>
                <a:cubicBezTo>
                  <a:pt x="27" y="132"/>
                  <a:pt x="36" y="129"/>
                  <a:pt x="42" y="123"/>
                </a:cubicBezTo>
                <a:cubicBezTo>
                  <a:pt x="42" y="124"/>
                  <a:pt x="42" y="125"/>
                  <a:pt x="42" y="126"/>
                </a:cubicBezTo>
                <a:close/>
                <a:moveTo>
                  <a:pt x="42" y="127"/>
                </a:moveTo>
                <a:cubicBezTo>
                  <a:pt x="42" y="127"/>
                  <a:pt x="42" y="127"/>
                  <a:pt x="42" y="128"/>
                </a:cubicBezTo>
                <a:cubicBezTo>
                  <a:pt x="41" y="128"/>
                  <a:pt x="41" y="128"/>
                  <a:pt x="40" y="128"/>
                </a:cubicBezTo>
                <a:cubicBezTo>
                  <a:pt x="41" y="128"/>
                  <a:pt x="41" y="127"/>
                  <a:pt x="42" y="127"/>
                </a:cubicBezTo>
                <a:close/>
                <a:moveTo>
                  <a:pt x="42" y="135"/>
                </a:moveTo>
                <a:cubicBezTo>
                  <a:pt x="37" y="137"/>
                  <a:pt x="33" y="139"/>
                  <a:pt x="29" y="142"/>
                </a:cubicBezTo>
                <a:cubicBezTo>
                  <a:pt x="27" y="143"/>
                  <a:pt x="25" y="144"/>
                  <a:pt x="22" y="146"/>
                </a:cubicBezTo>
                <a:cubicBezTo>
                  <a:pt x="21" y="146"/>
                  <a:pt x="20" y="147"/>
                  <a:pt x="19" y="147"/>
                </a:cubicBezTo>
                <a:cubicBezTo>
                  <a:pt x="19" y="147"/>
                  <a:pt x="15" y="150"/>
                  <a:pt x="18" y="148"/>
                </a:cubicBezTo>
                <a:cubicBezTo>
                  <a:pt x="22" y="145"/>
                  <a:pt x="27" y="142"/>
                  <a:pt x="32" y="139"/>
                </a:cubicBezTo>
                <a:cubicBezTo>
                  <a:pt x="35" y="137"/>
                  <a:pt x="39" y="136"/>
                  <a:pt x="42" y="133"/>
                </a:cubicBezTo>
                <a:cubicBezTo>
                  <a:pt x="42" y="134"/>
                  <a:pt x="42" y="135"/>
                  <a:pt x="42" y="135"/>
                </a:cubicBezTo>
                <a:close/>
                <a:moveTo>
                  <a:pt x="42" y="143"/>
                </a:moveTo>
                <a:cubicBezTo>
                  <a:pt x="42" y="144"/>
                  <a:pt x="41" y="144"/>
                  <a:pt x="41" y="144"/>
                </a:cubicBezTo>
                <a:cubicBezTo>
                  <a:pt x="41" y="144"/>
                  <a:pt x="41" y="144"/>
                  <a:pt x="41" y="144"/>
                </a:cubicBezTo>
                <a:cubicBezTo>
                  <a:pt x="40" y="145"/>
                  <a:pt x="38" y="145"/>
                  <a:pt x="37" y="146"/>
                </a:cubicBezTo>
                <a:cubicBezTo>
                  <a:pt x="32" y="148"/>
                  <a:pt x="27" y="151"/>
                  <a:pt x="22" y="153"/>
                </a:cubicBezTo>
                <a:cubicBezTo>
                  <a:pt x="21" y="154"/>
                  <a:pt x="20" y="154"/>
                  <a:pt x="20" y="155"/>
                </a:cubicBezTo>
                <a:cubicBezTo>
                  <a:pt x="20" y="154"/>
                  <a:pt x="20" y="154"/>
                  <a:pt x="20" y="154"/>
                </a:cubicBezTo>
                <a:cubicBezTo>
                  <a:pt x="27" y="150"/>
                  <a:pt x="36" y="146"/>
                  <a:pt x="42" y="140"/>
                </a:cubicBezTo>
                <a:cubicBezTo>
                  <a:pt x="42" y="141"/>
                  <a:pt x="42" y="142"/>
                  <a:pt x="42" y="143"/>
                </a:cubicBezTo>
                <a:close/>
                <a:moveTo>
                  <a:pt x="17" y="159"/>
                </a:moveTo>
                <a:cubicBezTo>
                  <a:pt x="21" y="157"/>
                  <a:pt x="26" y="155"/>
                  <a:pt x="29" y="152"/>
                </a:cubicBezTo>
                <a:cubicBezTo>
                  <a:pt x="32" y="151"/>
                  <a:pt x="34" y="149"/>
                  <a:pt x="37" y="147"/>
                </a:cubicBezTo>
                <a:cubicBezTo>
                  <a:pt x="38" y="147"/>
                  <a:pt x="40" y="146"/>
                  <a:pt x="41" y="145"/>
                </a:cubicBezTo>
                <a:cubicBezTo>
                  <a:pt x="41" y="145"/>
                  <a:pt x="41" y="145"/>
                  <a:pt x="41" y="145"/>
                </a:cubicBezTo>
                <a:cubicBezTo>
                  <a:pt x="42" y="144"/>
                  <a:pt x="42" y="144"/>
                  <a:pt x="42" y="144"/>
                </a:cubicBezTo>
                <a:cubicBezTo>
                  <a:pt x="42" y="145"/>
                  <a:pt x="42" y="146"/>
                  <a:pt x="42" y="146"/>
                </a:cubicBezTo>
                <a:cubicBezTo>
                  <a:pt x="37" y="149"/>
                  <a:pt x="31" y="152"/>
                  <a:pt x="26" y="155"/>
                </a:cubicBezTo>
                <a:cubicBezTo>
                  <a:pt x="23" y="157"/>
                  <a:pt x="20" y="158"/>
                  <a:pt x="18" y="160"/>
                </a:cubicBezTo>
                <a:cubicBezTo>
                  <a:pt x="17" y="160"/>
                  <a:pt x="16" y="161"/>
                  <a:pt x="14" y="162"/>
                </a:cubicBezTo>
                <a:cubicBezTo>
                  <a:pt x="12" y="163"/>
                  <a:pt x="18" y="159"/>
                  <a:pt x="17" y="159"/>
                </a:cubicBezTo>
                <a:close/>
                <a:moveTo>
                  <a:pt x="42" y="149"/>
                </a:moveTo>
                <a:cubicBezTo>
                  <a:pt x="40" y="150"/>
                  <a:pt x="38" y="151"/>
                  <a:pt x="36" y="153"/>
                </a:cubicBezTo>
                <a:cubicBezTo>
                  <a:pt x="32" y="155"/>
                  <a:pt x="29" y="157"/>
                  <a:pt x="25" y="159"/>
                </a:cubicBezTo>
                <a:cubicBezTo>
                  <a:pt x="22" y="161"/>
                  <a:pt x="18" y="164"/>
                  <a:pt x="14" y="166"/>
                </a:cubicBezTo>
                <a:cubicBezTo>
                  <a:pt x="10" y="168"/>
                  <a:pt x="15" y="165"/>
                  <a:pt x="16" y="164"/>
                </a:cubicBezTo>
                <a:cubicBezTo>
                  <a:pt x="18" y="163"/>
                  <a:pt x="20" y="161"/>
                  <a:pt x="22" y="160"/>
                </a:cubicBezTo>
                <a:cubicBezTo>
                  <a:pt x="29" y="156"/>
                  <a:pt x="36" y="152"/>
                  <a:pt x="42" y="147"/>
                </a:cubicBezTo>
                <a:cubicBezTo>
                  <a:pt x="42" y="148"/>
                  <a:pt x="42" y="148"/>
                  <a:pt x="42" y="149"/>
                </a:cubicBezTo>
                <a:close/>
                <a:moveTo>
                  <a:pt x="35" y="154"/>
                </a:moveTo>
                <a:cubicBezTo>
                  <a:pt x="35" y="154"/>
                  <a:pt x="36" y="154"/>
                  <a:pt x="37" y="153"/>
                </a:cubicBezTo>
                <a:cubicBezTo>
                  <a:pt x="39" y="152"/>
                  <a:pt x="41" y="151"/>
                  <a:pt x="42" y="150"/>
                </a:cubicBezTo>
                <a:cubicBezTo>
                  <a:pt x="42" y="150"/>
                  <a:pt x="42" y="151"/>
                  <a:pt x="42" y="151"/>
                </a:cubicBezTo>
                <a:cubicBezTo>
                  <a:pt x="39" y="153"/>
                  <a:pt x="36" y="155"/>
                  <a:pt x="34" y="157"/>
                </a:cubicBezTo>
                <a:cubicBezTo>
                  <a:pt x="30" y="159"/>
                  <a:pt x="27" y="161"/>
                  <a:pt x="24" y="163"/>
                </a:cubicBezTo>
                <a:cubicBezTo>
                  <a:pt x="22" y="165"/>
                  <a:pt x="20" y="166"/>
                  <a:pt x="19" y="167"/>
                </a:cubicBezTo>
                <a:cubicBezTo>
                  <a:pt x="17" y="168"/>
                  <a:pt x="13" y="169"/>
                  <a:pt x="12" y="170"/>
                </a:cubicBezTo>
                <a:cubicBezTo>
                  <a:pt x="15" y="167"/>
                  <a:pt x="19" y="165"/>
                  <a:pt x="23" y="163"/>
                </a:cubicBezTo>
                <a:cubicBezTo>
                  <a:pt x="27" y="160"/>
                  <a:pt x="31" y="157"/>
                  <a:pt x="35" y="154"/>
                </a:cubicBezTo>
                <a:close/>
                <a:moveTo>
                  <a:pt x="44" y="112"/>
                </a:moveTo>
                <a:cubicBezTo>
                  <a:pt x="44" y="113"/>
                  <a:pt x="44" y="113"/>
                  <a:pt x="43" y="114"/>
                </a:cubicBezTo>
                <a:cubicBezTo>
                  <a:pt x="40" y="116"/>
                  <a:pt x="36" y="118"/>
                  <a:pt x="32" y="120"/>
                </a:cubicBezTo>
                <a:cubicBezTo>
                  <a:pt x="30" y="121"/>
                  <a:pt x="28" y="122"/>
                  <a:pt x="26" y="123"/>
                </a:cubicBezTo>
                <a:cubicBezTo>
                  <a:pt x="25" y="123"/>
                  <a:pt x="24" y="124"/>
                  <a:pt x="23" y="124"/>
                </a:cubicBezTo>
                <a:cubicBezTo>
                  <a:pt x="24" y="124"/>
                  <a:pt x="25" y="123"/>
                  <a:pt x="25" y="122"/>
                </a:cubicBezTo>
                <a:cubicBezTo>
                  <a:pt x="31" y="118"/>
                  <a:pt x="38" y="114"/>
                  <a:pt x="44" y="110"/>
                </a:cubicBezTo>
                <a:cubicBezTo>
                  <a:pt x="44" y="111"/>
                  <a:pt x="44" y="112"/>
                  <a:pt x="44" y="112"/>
                </a:cubicBezTo>
                <a:close/>
                <a:moveTo>
                  <a:pt x="45" y="109"/>
                </a:moveTo>
                <a:cubicBezTo>
                  <a:pt x="41" y="111"/>
                  <a:pt x="37" y="113"/>
                  <a:pt x="33" y="115"/>
                </a:cubicBezTo>
                <a:cubicBezTo>
                  <a:pt x="30" y="116"/>
                  <a:pt x="27" y="117"/>
                  <a:pt x="25" y="119"/>
                </a:cubicBezTo>
                <a:cubicBezTo>
                  <a:pt x="25" y="119"/>
                  <a:pt x="25" y="119"/>
                  <a:pt x="25" y="119"/>
                </a:cubicBezTo>
                <a:cubicBezTo>
                  <a:pt x="27" y="117"/>
                  <a:pt x="31" y="115"/>
                  <a:pt x="34" y="114"/>
                </a:cubicBezTo>
                <a:cubicBezTo>
                  <a:pt x="37" y="111"/>
                  <a:pt x="41" y="109"/>
                  <a:pt x="45" y="106"/>
                </a:cubicBezTo>
                <a:cubicBezTo>
                  <a:pt x="45" y="107"/>
                  <a:pt x="45" y="108"/>
                  <a:pt x="45" y="109"/>
                </a:cubicBezTo>
                <a:close/>
                <a:moveTo>
                  <a:pt x="26" y="115"/>
                </a:moveTo>
                <a:cubicBezTo>
                  <a:pt x="29" y="114"/>
                  <a:pt x="32" y="112"/>
                  <a:pt x="35" y="111"/>
                </a:cubicBezTo>
                <a:cubicBezTo>
                  <a:pt x="37" y="110"/>
                  <a:pt x="39" y="109"/>
                  <a:pt x="41" y="108"/>
                </a:cubicBezTo>
                <a:cubicBezTo>
                  <a:pt x="41" y="108"/>
                  <a:pt x="41" y="108"/>
                  <a:pt x="41" y="108"/>
                </a:cubicBezTo>
                <a:cubicBezTo>
                  <a:pt x="38" y="110"/>
                  <a:pt x="34" y="113"/>
                  <a:pt x="30" y="115"/>
                </a:cubicBezTo>
                <a:cubicBezTo>
                  <a:pt x="28" y="116"/>
                  <a:pt x="26" y="117"/>
                  <a:pt x="25" y="118"/>
                </a:cubicBezTo>
                <a:cubicBezTo>
                  <a:pt x="25" y="117"/>
                  <a:pt x="25" y="116"/>
                  <a:pt x="26" y="115"/>
                </a:cubicBezTo>
                <a:close/>
                <a:moveTo>
                  <a:pt x="45" y="105"/>
                </a:moveTo>
                <a:cubicBezTo>
                  <a:pt x="42" y="107"/>
                  <a:pt x="39" y="108"/>
                  <a:pt x="36" y="109"/>
                </a:cubicBezTo>
                <a:cubicBezTo>
                  <a:pt x="34" y="110"/>
                  <a:pt x="32" y="111"/>
                  <a:pt x="31" y="112"/>
                </a:cubicBezTo>
                <a:cubicBezTo>
                  <a:pt x="29" y="113"/>
                  <a:pt x="28" y="114"/>
                  <a:pt x="27" y="114"/>
                </a:cubicBezTo>
                <a:cubicBezTo>
                  <a:pt x="26" y="114"/>
                  <a:pt x="26" y="114"/>
                  <a:pt x="26" y="115"/>
                </a:cubicBezTo>
                <a:cubicBezTo>
                  <a:pt x="26" y="114"/>
                  <a:pt x="26" y="114"/>
                  <a:pt x="26" y="114"/>
                </a:cubicBezTo>
                <a:cubicBezTo>
                  <a:pt x="27" y="114"/>
                  <a:pt x="28" y="113"/>
                  <a:pt x="28" y="113"/>
                </a:cubicBezTo>
                <a:cubicBezTo>
                  <a:pt x="34" y="109"/>
                  <a:pt x="41" y="107"/>
                  <a:pt x="46" y="102"/>
                </a:cubicBezTo>
                <a:cubicBezTo>
                  <a:pt x="46" y="103"/>
                  <a:pt x="46" y="104"/>
                  <a:pt x="45" y="105"/>
                </a:cubicBezTo>
                <a:close/>
                <a:moveTo>
                  <a:pt x="47" y="101"/>
                </a:moveTo>
                <a:cubicBezTo>
                  <a:pt x="44" y="102"/>
                  <a:pt x="40" y="104"/>
                  <a:pt x="37" y="105"/>
                </a:cubicBezTo>
                <a:cubicBezTo>
                  <a:pt x="35" y="106"/>
                  <a:pt x="33" y="107"/>
                  <a:pt x="30" y="108"/>
                </a:cubicBezTo>
                <a:cubicBezTo>
                  <a:pt x="26" y="110"/>
                  <a:pt x="33" y="106"/>
                  <a:pt x="33" y="106"/>
                </a:cubicBezTo>
                <a:cubicBezTo>
                  <a:pt x="38" y="104"/>
                  <a:pt x="44" y="101"/>
                  <a:pt x="48" y="97"/>
                </a:cubicBezTo>
                <a:cubicBezTo>
                  <a:pt x="48" y="99"/>
                  <a:pt x="47" y="100"/>
                  <a:pt x="47" y="101"/>
                </a:cubicBezTo>
                <a:close/>
                <a:moveTo>
                  <a:pt x="49" y="95"/>
                </a:moveTo>
                <a:cubicBezTo>
                  <a:pt x="46" y="97"/>
                  <a:pt x="42" y="98"/>
                  <a:pt x="39" y="100"/>
                </a:cubicBezTo>
                <a:cubicBezTo>
                  <a:pt x="37" y="101"/>
                  <a:pt x="35" y="102"/>
                  <a:pt x="33" y="103"/>
                </a:cubicBezTo>
                <a:cubicBezTo>
                  <a:pt x="32" y="104"/>
                  <a:pt x="31" y="104"/>
                  <a:pt x="30" y="104"/>
                </a:cubicBezTo>
                <a:cubicBezTo>
                  <a:pt x="31" y="104"/>
                  <a:pt x="31" y="104"/>
                  <a:pt x="32" y="103"/>
                </a:cubicBezTo>
                <a:cubicBezTo>
                  <a:pt x="37" y="100"/>
                  <a:pt x="45" y="98"/>
                  <a:pt x="50" y="93"/>
                </a:cubicBezTo>
                <a:cubicBezTo>
                  <a:pt x="49" y="94"/>
                  <a:pt x="49" y="95"/>
                  <a:pt x="49" y="95"/>
                </a:cubicBezTo>
                <a:close/>
                <a:moveTo>
                  <a:pt x="51" y="91"/>
                </a:moveTo>
                <a:cubicBezTo>
                  <a:pt x="48" y="93"/>
                  <a:pt x="45" y="94"/>
                  <a:pt x="41" y="96"/>
                </a:cubicBezTo>
                <a:cubicBezTo>
                  <a:pt x="39" y="96"/>
                  <a:pt x="38" y="97"/>
                  <a:pt x="36" y="98"/>
                </a:cubicBezTo>
                <a:cubicBezTo>
                  <a:pt x="34" y="99"/>
                  <a:pt x="27" y="103"/>
                  <a:pt x="32" y="100"/>
                </a:cubicBezTo>
                <a:cubicBezTo>
                  <a:pt x="38" y="95"/>
                  <a:pt x="46" y="94"/>
                  <a:pt x="52" y="89"/>
                </a:cubicBezTo>
                <a:cubicBezTo>
                  <a:pt x="52" y="89"/>
                  <a:pt x="51" y="90"/>
                  <a:pt x="51" y="91"/>
                </a:cubicBezTo>
                <a:close/>
                <a:moveTo>
                  <a:pt x="31" y="98"/>
                </a:moveTo>
                <a:cubicBezTo>
                  <a:pt x="35" y="97"/>
                  <a:pt x="38" y="95"/>
                  <a:pt x="42" y="93"/>
                </a:cubicBezTo>
                <a:cubicBezTo>
                  <a:pt x="44" y="92"/>
                  <a:pt x="46" y="91"/>
                  <a:pt x="47" y="90"/>
                </a:cubicBezTo>
                <a:cubicBezTo>
                  <a:pt x="49" y="90"/>
                  <a:pt x="55" y="86"/>
                  <a:pt x="50" y="90"/>
                </a:cubicBezTo>
                <a:cubicBezTo>
                  <a:pt x="44" y="94"/>
                  <a:pt x="36" y="95"/>
                  <a:pt x="30" y="100"/>
                </a:cubicBezTo>
                <a:cubicBezTo>
                  <a:pt x="31" y="99"/>
                  <a:pt x="31" y="99"/>
                  <a:pt x="31" y="98"/>
                </a:cubicBezTo>
                <a:close/>
                <a:moveTo>
                  <a:pt x="53" y="87"/>
                </a:moveTo>
                <a:cubicBezTo>
                  <a:pt x="53" y="87"/>
                  <a:pt x="53" y="87"/>
                  <a:pt x="53" y="87"/>
                </a:cubicBezTo>
                <a:cubicBezTo>
                  <a:pt x="49" y="89"/>
                  <a:pt x="45" y="91"/>
                  <a:pt x="41" y="93"/>
                </a:cubicBezTo>
                <a:cubicBezTo>
                  <a:pt x="39" y="94"/>
                  <a:pt x="37" y="95"/>
                  <a:pt x="34" y="96"/>
                </a:cubicBezTo>
                <a:cubicBezTo>
                  <a:pt x="33" y="96"/>
                  <a:pt x="29" y="99"/>
                  <a:pt x="33" y="96"/>
                </a:cubicBezTo>
                <a:cubicBezTo>
                  <a:pt x="40" y="91"/>
                  <a:pt x="47" y="88"/>
                  <a:pt x="55" y="84"/>
                </a:cubicBezTo>
                <a:cubicBezTo>
                  <a:pt x="54" y="85"/>
                  <a:pt x="53" y="86"/>
                  <a:pt x="53" y="87"/>
                </a:cubicBezTo>
                <a:close/>
                <a:moveTo>
                  <a:pt x="56" y="82"/>
                </a:moveTo>
                <a:cubicBezTo>
                  <a:pt x="52" y="83"/>
                  <a:pt x="49" y="85"/>
                  <a:pt x="46" y="86"/>
                </a:cubicBezTo>
                <a:cubicBezTo>
                  <a:pt x="42" y="88"/>
                  <a:pt x="36" y="91"/>
                  <a:pt x="33" y="93"/>
                </a:cubicBezTo>
                <a:cubicBezTo>
                  <a:pt x="33" y="93"/>
                  <a:pt x="33" y="93"/>
                  <a:pt x="33" y="93"/>
                </a:cubicBezTo>
                <a:cubicBezTo>
                  <a:pt x="41" y="88"/>
                  <a:pt x="50" y="84"/>
                  <a:pt x="58" y="79"/>
                </a:cubicBezTo>
                <a:cubicBezTo>
                  <a:pt x="57" y="80"/>
                  <a:pt x="56" y="81"/>
                  <a:pt x="56" y="82"/>
                </a:cubicBezTo>
                <a:close/>
                <a:moveTo>
                  <a:pt x="60" y="76"/>
                </a:moveTo>
                <a:cubicBezTo>
                  <a:pt x="56" y="77"/>
                  <a:pt x="52" y="79"/>
                  <a:pt x="48" y="81"/>
                </a:cubicBezTo>
                <a:cubicBezTo>
                  <a:pt x="45" y="82"/>
                  <a:pt x="43" y="83"/>
                  <a:pt x="40" y="84"/>
                </a:cubicBezTo>
                <a:cubicBezTo>
                  <a:pt x="39" y="85"/>
                  <a:pt x="38" y="85"/>
                  <a:pt x="37" y="86"/>
                </a:cubicBezTo>
                <a:cubicBezTo>
                  <a:pt x="36" y="86"/>
                  <a:pt x="36" y="86"/>
                  <a:pt x="36" y="86"/>
                </a:cubicBezTo>
                <a:cubicBezTo>
                  <a:pt x="36" y="86"/>
                  <a:pt x="36" y="86"/>
                  <a:pt x="36" y="86"/>
                </a:cubicBezTo>
                <a:cubicBezTo>
                  <a:pt x="37" y="85"/>
                  <a:pt x="39" y="84"/>
                  <a:pt x="39" y="84"/>
                </a:cubicBezTo>
                <a:cubicBezTo>
                  <a:pt x="47" y="81"/>
                  <a:pt x="55" y="77"/>
                  <a:pt x="63" y="72"/>
                </a:cubicBezTo>
                <a:cubicBezTo>
                  <a:pt x="62" y="73"/>
                  <a:pt x="61" y="75"/>
                  <a:pt x="60" y="76"/>
                </a:cubicBezTo>
                <a:close/>
                <a:moveTo>
                  <a:pt x="43" y="82"/>
                </a:moveTo>
                <a:cubicBezTo>
                  <a:pt x="46" y="81"/>
                  <a:pt x="48" y="79"/>
                  <a:pt x="51" y="78"/>
                </a:cubicBezTo>
                <a:cubicBezTo>
                  <a:pt x="52" y="78"/>
                  <a:pt x="52" y="77"/>
                  <a:pt x="53" y="77"/>
                </a:cubicBezTo>
                <a:cubicBezTo>
                  <a:pt x="51" y="78"/>
                  <a:pt x="49" y="79"/>
                  <a:pt x="47" y="80"/>
                </a:cubicBezTo>
                <a:cubicBezTo>
                  <a:pt x="46" y="81"/>
                  <a:pt x="44" y="81"/>
                  <a:pt x="43" y="82"/>
                </a:cubicBezTo>
                <a:close/>
                <a:moveTo>
                  <a:pt x="35" y="87"/>
                </a:moveTo>
                <a:cubicBezTo>
                  <a:pt x="39" y="86"/>
                  <a:pt x="42" y="84"/>
                  <a:pt x="46" y="83"/>
                </a:cubicBezTo>
                <a:cubicBezTo>
                  <a:pt x="50" y="81"/>
                  <a:pt x="55" y="79"/>
                  <a:pt x="59" y="77"/>
                </a:cubicBezTo>
                <a:cubicBezTo>
                  <a:pt x="59" y="77"/>
                  <a:pt x="59" y="77"/>
                  <a:pt x="59" y="77"/>
                </a:cubicBezTo>
                <a:cubicBezTo>
                  <a:pt x="51" y="82"/>
                  <a:pt x="42" y="87"/>
                  <a:pt x="33" y="92"/>
                </a:cubicBezTo>
                <a:cubicBezTo>
                  <a:pt x="34" y="90"/>
                  <a:pt x="35" y="88"/>
                  <a:pt x="35" y="87"/>
                </a:cubicBezTo>
                <a:close/>
                <a:moveTo>
                  <a:pt x="33" y="93"/>
                </a:moveTo>
                <a:cubicBezTo>
                  <a:pt x="36" y="92"/>
                  <a:pt x="40" y="90"/>
                  <a:pt x="43" y="88"/>
                </a:cubicBezTo>
                <a:cubicBezTo>
                  <a:pt x="47" y="87"/>
                  <a:pt x="53" y="84"/>
                  <a:pt x="55" y="83"/>
                </a:cubicBezTo>
                <a:cubicBezTo>
                  <a:pt x="55" y="83"/>
                  <a:pt x="55" y="83"/>
                  <a:pt x="55" y="83"/>
                </a:cubicBezTo>
                <a:cubicBezTo>
                  <a:pt x="48" y="88"/>
                  <a:pt x="39" y="91"/>
                  <a:pt x="32" y="96"/>
                </a:cubicBezTo>
                <a:cubicBezTo>
                  <a:pt x="32" y="95"/>
                  <a:pt x="32" y="94"/>
                  <a:pt x="33" y="93"/>
                </a:cubicBezTo>
                <a:close/>
                <a:moveTo>
                  <a:pt x="30" y="102"/>
                </a:moveTo>
                <a:cubicBezTo>
                  <a:pt x="33" y="101"/>
                  <a:pt x="37" y="99"/>
                  <a:pt x="40" y="97"/>
                </a:cubicBezTo>
                <a:cubicBezTo>
                  <a:pt x="44" y="95"/>
                  <a:pt x="48" y="94"/>
                  <a:pt x="50" y="92"/>
                </a:cubicBezTo>
                <a:cubicBezTo>
                  <a:pt x="50" y="92"/>
                  <a:pt x="50" y="92"/>
                  <a:pt x="50" y="92"/>
                </a:cubicBezTo>
                <a:cubicBezTo>
                  <a:pt x="48" y="95"/>
                  <a:pt x="44" y="96"/>
                  <a:pt x="40" y="98"/>
                </a:cubicBezTo>
                <a:cubicBezTo>
                  <a:pt x="37" y="100"/>
                  <a:pt x="33" y="102"/>
                  <a:pt x="29" y="104"/>
                </a:cubicBezTo>
                <a:cubicBezTo>
                  <a:pt x="29" y="103"/>
                  <a:pt x="30" y="103"/>
                  <a:pt x="30" y="102"/>
                </a:cubicBezTo>
                <a:close/>
                <a:moveTo>
                  <a:pt x="29" y="106"/>
                </a:moveTo>
                <a:cubicBezTo>
                  <a:pt x="32" y="104"/>
                  <a:pt x="35" y="103"/>
                  <a:pt x="38" y="101"/>
                </a:cubicBezTo>
                <a:cubicBezTo>
                  <a:pt x="40" y="100"/>
                  <a:pt x="42" y="99"/>
                  <a:pt x="44" y="99"/>
                </a:cubicBezTo>
                <a:cubicBezTo>
                  <a:pt x="45" y="98"/>
                  <a:pt x="50" y="95"/>
                  <a:pt x="47" y="97"/>
                </a:cubicBezTo>
                <a:cubicBezTo>
                  <a:pt x="42" y="102"/>
                  <a:pt x="34" y="104"/>
                  <a:pt x="28" y="107"/>
                </a:cubicBezTo>
                <a:cubicBezTo>
                  <a:pt x="28" y="107"/>
                  <a:pt x="29" y="106"/>
                  <a:pt x="29" y="106"/>
                </a:cubicBezTo>
                <a:close/>
                <a:moveTo>
                  <a:pt x="28" y="109"/>
                </a:moveTo>
                <a:cubicBezTo>
                  <a:pt x="30" y="109"/>
                  <a:pt x="32" y="108"/>
                  <a:pt x="35" y="107"/>
                </a:cubicBezTo>
                <a:cubicBezTo>
                  <a:pt x="37" y="106"/>
                  <a:pt x="39" y="105"/>
                  <a:pt x="42" y="104"/>
                </a:cubicBezTo>
                <a:cubicBezTo>
                  <a:pt x="42" y="104"/>
                  <a:pt x="43" y="104"/>
                  <a:pt x="43" y="103"/>
                </a:cubicBezTo>
                <a:cubicBezTo>
                  <a:pt x="44" y="103"/>
                  <a:pt x="48" y="100"/>
                  <a:pt x="46" y="102"/>
                </a:cubicBezTo>
                <a:cubicBezTo>
                  <a:pt x="42" y="105"/>
                  <a:pt x="38" y="106"/>
                  <a:pt x="34" y="108"/>
                </a:cubicBezTo>
                <a:cubicBezTo>
                  <a:pt x="32" y="109"/>
                  <a:pt x="29" y="111"/>
                  <a:pt x="26" y="113"/>
                </a:cubicBezTo>
                <a:cubicBezTo>
                  <a:pt x="27" y="112"/>
                  <a:pt x="27" y="111"/>
                  <a:pt x="28" y="109"/>
                </a:cubicBezTo>
                <a:close/>
                <a:moveTo>
                  <a:pt x="24" y="120"/>
                </a:moveTo>
                <a:cubicBezTo>
                  <a:pt x="28" y="118"/>
                  <a:pt x="32" y="116"/>
                  <a:pt x="36" y="115"/>
                </a:cubicBezTo>
                <a:cubicBezTo>
                  <a:pt x="36" y="114"/>
                  <a:pt x="37" y="114"/>
                  <a:pt x="37" y="114"/>
                </a:cubicBezTo>
                <a:cubicBezTo>
                  <a:pt x="32" y="117"/>
                  <a:pt x="28" y="120"/>
                  <a:pt x="23" y="123"/>
                </a:cubicBezTo>
                <a:cubicBezTo>
                  <a:pt x="24" y="122"/>
                  <a:pt x="24" y="121"/>
                  <a:pt x="24" y="120"/>
                </a:cubicBezTo>
                <a:close/>
                <a:moveTo>
                  <a:pt x="23" y="125"/>
                </a:moveTo>
                <a:cubicBezTo>
                  <a:pt x="26" y="124"/>
                  <a:pt x="29" y="122"/>
                  <a:pt x="32" y="120"/>
                </a:cubicBezTo>
                <a:cubicBezTo>
                  <a:pt x="34" y="119"/>
                  <a:pt x="36" y="118"/>
                  <a:pt x="38" y="117"/>
                </a:cubicBezTo>
                <a:cubicBezTo>
                  <a:pt x="39" y="117"/>
                  <a:pt x="39" y="117"/>
                  <a:pt x="40" y="117"/>
                </a:cubicBezTo>
                <a:cubicBezTo>
                  <a:pt x="37" y="119"/>
                  <a:pt x="34" y="121"/>
                  <a:pt x="31" y="123"/>
                </a:cubicBezTo>
                <a:cubicBezTo>
                  <a:pt x="28" y="125"/>
                  <a:pt x="25" y="127"/>
                  <a:pt x="22" y="129"/>
                </a:cubicBezTo>
                <a:cubicBezTo>
                  <a:pt x="22" y="128"/>
                  <a:pt x="22" y="126"/>
                  <a:pt x="23" y="125"/>
                </a:cubicBezTo>
                <a:close/>
                <a:moveTo>
                  <a:pt x="21" y="130"/>
                </a:moveTo>
                <a:cubicBezTo>
                  <a:pt x="26" y="128"/>
                  <a:pt x="30" y="126"/>
                  <a:pt x="34" y="123"/>
                </a:cubicBezTo>
                <a:cubicBezTo>
                  <a:pt x="36" y="122"/>
                  <a:pt x="37" y="121"/>
                  <a:pt x="39" y="120"/>
                </a:cubicBezTo>
                <a:cubicBezTo>
                  <a:pt x="39" y="120"/>
                  <a:pt x="40" y="119"/>
                  <a:pt x="41" y="119"/>
                </a:cubicBezTo>
                <a:cubicBezTo>
                  <a:pt x="44" y="117"/>
                  <a:pt x="39" y="120"/>
                  <a:pt x="39" y="120"/>
                </a:cubicBezTo>
                <a:cubicBezTo>
                  <a:pt x="35" y="123"/>
                  <a:pt x="31" y="126"/>
                  <a:pt x="27" y="128"/>
                </a:cubicBezTo>
                <a:cubicBezTo>
                  <a:pt x="24" y="129"/>
                  <a:pt x="23" y="131"/>
                  <a:pt x="21" y="133"/>
                </a:cubicBezTo>
                <a:cubicBezTo>
                  <a:pt x="21" y="132"/>
                  <a:pt x="21" y="131"/>
                  <a:pt x="21" y="130"/>
                </a:cubicBezTo>
                <a:close/>
                <a:moveTo>
                  <a:pt x="20" y="135"/>
                </a:moveTo>
                <a:cubicBezTo>
                  <a:pt x="24" y="133"/>
                  <a:pt x="29" y="130"/>
                  <a:pt x="33" y="128"/>
                </a:cubicBezTo>
                <a:cubicBezTo>
                  <a:pt x="35" y="127"/>
                  <a:pt x="37" y="125"/>
                  <a:pt x="39" y="124"/>
                </a:cubicBezTo>
                <a:cubicBezTo>
                  <a:pt x="40" y="124"/>
                  <a:pt x="41" y="123"/>
                  <a:pt x="42" y="123"/>
                </a:cubicBezTo>
                <a:cubicBezTo>
                  <a:pt x="42" y="123"/>
                  <a:pt x="42" y="123"/>
                  <a:pt x="42" y="123"/>
                </a:cubicBezTo>
                <a:cubicBezTo>
                  <a:pt x="42" y="123"/>
                  <a:pt x="42" y="123"/>
                  <a:pt x="42" y="123"/>
                </a:cubicBezTo>
                <a:cubicBezTo>
                  <a:pt x="41" y="123"/>
                  <a:pt x="39" y="125"/>
                  <a:pt x="39" y="125"/>
                </a:cubicBezTo>
                <a:cubicBezTo>
                  <a:pt x="33" y="130"/>
                  <a:pt x="25" y="133"/>
                  <a:pt x="19" y="139"/>
                </a:cubicBezTo>
                <a:cubicBezTo>
                  <a:pt x="19" y="137"/>
                  <a:pt x="20" y="136"/>
                  <a:pt x="20" y="135"/>
                </a:cubicBezTo>
                <a:close/>
                <a:moveTo>
                  <a:pt x="18" y="141"/>
                </a:moveTo>
                <a:cubicBezTo>
                  <a:pt x="19" y="140"/>
                  <a:pt x="19" y="140"/>
                  <a:pt x="19" y="140"/>
                </a:cubicBezTo>
                <a:cubicBezTo>
                  <a:pt x="19" y="141"/>
                  <a:pt x="19" y="141"/>
                  <a:pt x="18" y="141"/>
                </a:cubicBezTo>
                <a:cubicBezTo>
                  <a:pt x="18" y="141"/>
                  <a:pt x="18" y="141"/>
                  <a:pt x="18" y="141"/>
                </a:cubicBezTo>
                <a:close/>
                <a:moveTo>
                  <a:pt x="18" y="142"/>
                </a:moveTo>
                <a:cubicBezTo>
                  <a:pt x="21" y="140"/>
                  <a:pt x="25" y="137"/>
                  <a:pt x="28" y="136"/>
                </a:cubicBezTo>
                <a:cubicBezTo>
                  <a:pt x="31" y="135"/>
                  <a:pt x="33" y="134"/>
                  <a:pt x="35" y="132"/>
                </a:cubicBezTo>
                <a:cubicBezTo>
                  <a:pt x="35" y="132"/>
                  <a:pt x="36" y="131"/>
                  <a:pt x="37" y="131"/>
                </a:cubicBezTo>
                <a:cubicBezTo>
                  <a:pt x="38" y="130"/>
                  <a:pt x="41" y="129"/>
                  <a:pt x="42" y="129"/>
                </a:cubicBezTo>
                <a:cubicBezTo>
                  <a:pt x="38" y="133"/>
                  <a:pt x="33" y="135"/>
                  <a:pt x="28" y="137"/>
                </a:cubicBezTo>
                <a:cubicBezTo>
                  <a:pt x="24" y="139"/>
                  <a:pt x="21" y="142"/>
                  <a:pt x="17" y="144"/>
                </a:cubicBezTo>
                <a:cubicBezTo>
                  <a:pt x="18" y="144"/>
                  <a:pt x="18" y="143"/>
                  <a:pt x="18" y="142"/>
                </a:cubicBezTo>
                <a:close/>
                <a:moveTo>
                  <a:pt x="17" y="146"/>
                </a:moveTo>
                <a:cubicBezTo>
                  <a:pt x="21" y="145"/>
                  <a:pt x="24" y="142"/>
                  <a:pt x="28" y="140"/>
                </a:cubicBezTo>
                <a:cubicBezTo>
                  <a:pt x="30" y="138"/>
                  <a:pt x="33" y="137"/>
                  <a:pt x="35" y="136"/>
                </a:cubicBezTo>
                <a:cubicBezTo>
                  <a:pt x="36" y="135"/>
                  <a:pt x="37" y="135"/>
                  <a:pt x="38" y="134"/>
                </a:cubicBezTo>
                <a:cubicBezTo>
                  <a:pt x="38" y="134"/>
                  <a:pt x="43" y="132"/>
                  <a:pt x="40" y="133"/>
                </a:cubicBezTo>
                <a:cubicBezTo>
                  <a:pt x="38" y="135"/>
                  <a:pt x="36" y="136"/>
                  <a:pt x="34" y="137"/>
                </a:cubicBezTo>
                <a:cubicBezTo>
                  <a:pt x="32" y="138"/>
                  <a:pt x="29" y="140"/>
                  <a:pt x="27" y="141"/>
                </a:cubicBezTo>
                <a:cubicBezTo>
                  <a:pt x="23" y="144"/>
                  <a:pt x="20" y="146"/>
                  <a:pt x="16" y="148"/>
                </a:cubicBezTo>
                <a:cubicBezTo>
                  <a:pt x="17" y="147"/>
                  <a:pt x="17" y="147"/>
                  <a:pt x="17" y="146"/>
                </a:cubicBezTo>
                <a:close/>
                <a:moveTo>
                  <a:pt x="16" y="149"/>
                </a:moveTo>
                <a:cubicBezTo>
                  <a:pt x="21" y="147"/>
                  <a:pt x="25" y="145"/>
                  <a:pt x="30" y="142"/>
                </a:cubicBezTo>
                <a:cubicBezTo>
                  <a:pt x="32" y="141"/>
                  <a:pt x="34" y="139"/>
                  <a:pt x="37" y="138"/>
                </a:cubicBezTo>
                <a:cubicBezTo>
                  <a:pt x="37" y="138"/>
                  <a:pt x="37" y="138"/>
                  <a:pt x="38" y="138"/>
                </a:cubicBezTo>
                <a:cubicBezTo>
                  <a:pt x="33" y="141"/>
                  <a:pt x="29" y="144"/>
                  <a:pt x="24" y="146"/>
                </a:cubicBezTo>
                <a:cubicBezTo>
                  <a:pt x="21" y="148"/>
                  <a:pt x="18" y="150"/>
                  <a:pt x="15" y="152"/>
                </a:cubicBezTo>
                <a:cubicBezTo>
                  <a:pt x="16" y="151"/>
                  <a:pt x="16" y="150"/>
                  <a:pt x="16" y="149"/>
                </a:cubicBezTo>
                <a:close/>
                <a:moveTo>
                  <a:pt x="15" y="154"/>
                </a:moveTo>
                <a:cubicBezTo>
                  <a:pt x="19" y="152"/>
                  <a:pt x="23" y="149"/>
                  <a:pt x="28" y="147"/>
                </a:cubicBezTo>
                <a:cubicBezTo>
                  <a:pt x="30" y="146"/>
                  <a:pt x="32" y="145"/>
                  <a:pt x="34" y="144"/>
                </a:cubicBezTo>
                <a:cubicBezTo>
                  <a:pt x="36" y="143"/>
                  <a:pt x="37" y="142"/>
                  <a:pt x="39" y="141"/>
                </a:cubicBezTo>
                <a:cubicBezTo>
                  <a:pt x="39" y="141"/>
                  <a:pt x="43" y="138"/>
                  <a:pt x="41" y="140"/>
                </a:cubicBezTo>
                <a:cubicBezTo>
                  <a:pt x="37" y="144"/>
                  <a:pt x="32" y="147"/>
                  <a:pt x="27" y="149"/>
                </a:cubicBezTo>
                <a:cubicBezTo>
                  <a:pt x="23" y="151"/>
                  <a:pt x="19" y="155"/>
                  <a:pt x="14" y="157"/>
                </a:cubicBezTo>
                <a:cubicBezTo>
                  <a:pt x="15" y="156"/>
                  <a:pt x="15" y="155"/>
                  <a:pt x="15" y="154"/>
                </a:cubicBezTo>
                <a:close/>
                <a:moveTo>
                  <a:pt x="13" y="163"/>
                </a:moveTo>
                <a:cubicBezTo>
                  <a:pt x="13" y="163"/>
                  <a:pt x="13" y="163"/>
                  <a:pt x="13" y="163"/>
                </a:cubicBezTo>
                <a:cubicBezTo>
                  <a:pt x="19" y="160"/>
                  <a:pt x="24" y="157"/>
                  <a:pt x="30" y="154"/>
                </a:cubicBezTo>
                <a:cubicBezTo>
                  <a:pt x="32" y="152"/>
                  <a:pt x="35" y="151"/>
                  <a:pt x="38" y="149"/>
                </a:cubicBezTo>
                <a:cubicBezTo>
                  <a:pt x="39" y="149"/>
                  <a:pt x="40" y="148"/>
                  <a:pt x="41" y="147"/>
                </a:cubicBezTo>
                <a:cubicBezTo>
                  <a:pt x="40" y="148"/>
                  <a:pt x="38" y="150"/>
                  <a:pt x="37" y="151"/>
                </a:cubicBezTo>
                <a:cubicBezTo>
                  <a:pt x="28" y="156"/>
                  <a:pt x="20" y="160"/>
                  <a:pt x="12" y="166"/>
                </a:cubicBezTo>
                <a:cubicBezTo>
                  <a:pt x="12" y="165"/>
                  <a:pt x="13" y="164"/>
                  <a:pt x="13" y="163"/>
                </a:cubicBezTo>
                <a:close/>
                <a:moveTo>
                  <a:pt x="12" y="168"/>
                </a:moveTo>
                <a:cubicBezTo>
                  <a:pt x="15" y="166"/>
                  <a:pt x="17" y="165"/>
                  <a:pt x="20" y="163"/>
                </a:cubicBezTo>
                <a:cubicBezTo>
                  <a:pt x="17" y="165"/>
                  <a:pt x="14" y="167"/>
                  <a:pt x="12" y="169"/>
                </a:cubicBezTo>
                <a:cubicBezTo>
                  <a:pt x="12" y="169"/>
                  <a:pt x="12" y="168"/>
                  <a:pt x="12" y="168"/>
                </a:cubicBezTo>
                <a:close/>
                <a:moveTo>
                  <a:pt x="11" y="175"/>
                </a:moveTo>
                <a:cubicBezTo>
                  <a:pt x="16" y="171"/>
                  <a:pt x="21" y="168"/>
                  <a:pt x="26" y="166"/>
                </a:cubicBezTo>
                <a:cubicBezTo>
                  <a:pt x="29" y="165"/>
                  <a:pt x="31" y="164"/>
                  <a:pt x="34" y="162"/>
                </a:cubicBezTo>
                <a:cubicBezTo>
                  <a:pt x="26" y="167"/>
                  <a:pt x="18" y="172"/>
                  <a:pt x="10" y="178"/>
                </a:cubicBezTo>
                <a:cubicBezTo>
                  <a:pt x="10" y="177"/>
                  <a:pt x="10" y="176"/>
                  <a:pt x="11" y="175"/>
                </a:cubicBezTo>
                <a:close/>
                <a:moveTo>
                  <a:pt x="9" y="184"/>
                </a:moveTo>
                <a:cubicBezTo>
                  <a:pt x="9" y="184"/>
                  <a:pt x="9" y="184"/>
                  <a:pt x="10" y="184"/>
                </a:cubicBezTo>
                <a:cubicBezTo>
                  <a:pt x="14" y="183"/>
                  <a:pt x="18" y="180"/>
                  <a:pt x="22" y="178"/>
                </a:cubicBezTo>
                <a:cubicBezTo>
                  <a:pt x="27" y="175"/>
                  <a:pt x="33" y="172"/>
                  <a:pt x="38" y="169"/>
                </a:cubicBezTo>
                <a:cubicBezTo>
                  <a:pt x="38" y="170"/>
                  <a:pt x="38" y="172"/>
                  <a:pt x="38" y="173"/>
                </a:cubicBezTo>
                <a:cubicBezTo>
                  <a:pt x="32" y="175"/>
                  <a:pt x="27" y="178"/>
                  <a:pt x="22" y="180"/>
                </a:cubicBezTo>
                <a:cubicBezTo>
                  <a:pt x="17" y="182"/>
                  <a:pt x="13" y="183"/>
                  <a:pt x="9" y="186"/>
                </a:cubicBezTo>
                <a:cubicBezTo>
                  <a:pt x="9" y="185"/>
                  <a:pt x="9" y="185"/>
                  <a:pt x="9" y="184"/>
                </a:cubicBezTo>
                <a:close/>
                <a:moveTo>
                  <a:pt x="4" y="244"/>
                </a:moveTo>
                <a:cubicBezTo>
                  <a:pt x="4" y="244"/>
                  <a:pt x="4" y="244"/>
                  <a:pt x="4" y="244"/>
                </a:cubicBezTo>
                <a:cubicBezTo>
                  <a:pt x="6" y="244"/>
                  <a:pt x="9" y="241"/>
                  <a:pt x="11" y="240"/>
                </a:cubicBezTo>
                <a:cubicBezTo>
                  <a:pt x="13" y="238"/>
                  <a:pt x="16" y="236"/>
                  <a:pt x="19" y="235"/>
                </a:cubicBezTo>
                <a:cubicBezTo>
                  <a:pt x="23" y="232"/>
                  <a:pt x="28" y="229"/>
                  <a:pt x="32" y="226"/>
                </a:cubicBezTo>
                <a:cubicBezTo>
                  <a:pt x="32" y="227"/>
                  <a:pt x="32" y="228"/>
                  <a:pt x="32" y="229"/>
                </a:cubicBezTo>
                <a:cubicBezTo>
                  <a:pt x="22" y="233"/>
                  <a:pt x="14" y="242"/>
                  <a:pt x="4" y="244"/>
                </a:cubicBezTo>
                <a:close/>
                <a:moveTo>
                  <a:pt x="6" y="238"/>
                </a:moveTo>
                <a:cubicBezTo>
                  <a:pt x="6" y="238"/>
                  <a:pt x="6" y="237"/>
                  <a:pt x="7" y="237"/>
                </a:cubicBezTo>
                <a:cubicBezTo>
                  <a:pt x="15" y="231"/>
                  <a:pt x="25" y="228"/>
                  <a:pt x="32" y="221"/>
                </a:cubicBezTo>
                <a:cubicBezTo>
                  <a:pt x="32" y="223"/>
                  <a:pt x="32" y="224"/>
                  <a:pt x="32" y="225"/>
                </a:cubicBezTo>
                <a:cubicBezTo>
                  <a:pt x="32" y="225"/>
                  <a:pt x="32" y="225"/>
                  <a:pt x="32" y="225"/>
                </a:cubicBezTo>
                <a:cubicBezTo>
                  <a:pt x="27" y="226"/>
                  <a:pt x="23" y="229"/>
                  <a:pt x="19" y="231"/>
                </a:cubicBezTo>
                <a:cubicBezTo>
                  <a:pt x="16" y="233"/>
                  <a:pt x="14" y="234"/>
                  <a:pt x="11" y="235"/>
                </a:cubicBezTo>
                <a:cubicBezTo>
                  <a:pt x="10" y="236"/>
                  <a:pt x="6" y="238"/>
                  <a:pt x="5" y="238"/>
                </a:cubicBezTo>
                <a:cubicBezTo>
                  <a:pt x="5" y="238"/>
                  <a:pt x="6" y="238"/>
                  <a:pt x="6" y="238"/>
                </a:cubicBezTo>
                <a:close/>
                <a:moveTo>
                  <a:pt x="32" y="220"/>
                </a:moveTo>
                <a:cubicBezTo>
                  <a:pt x="28" y="222"/>
                  <a:pt x="24" y="224"/>
                  <a:pt x="20" y="225"/>
                </a:cubicBezTo>
                <a:cubicBezTo>
                  <a:pt x="17" y="227"/>
                  <a:pt x="14" y="228"/>
                  <a:pt x="12" y="229"/>
                </a:cubicBezTo>
                <a:cubicBezTo>
                  <a:pt x="11" y="230"/>
                  <a:pt x="5" y="233"/>
                  <a:pt x="9" y="231"/>
                </a:cubicBezTo>
                <a:cubicBezTo>
                  <a:pt x="16" y="225"/>
                  <a:pt x="25" y="222"/>
                  <a:pt x="33" y="216"/>
                </a:cubicBezTo>
                <a:cubicBezTo>
                  <a:pt x="32" y="218"/>
                  <a:pt x="32" y="219"/>
                  <a:pt x="32" y="220"/>
                </a:cubicBezTo>
                <a:close/>
                <a:moveTo>
                  <a:pt x="33" y="215"/>
                </a:moveTo>
                <a:cubicBezTo>
                  <a:pt x="24" y="217"/>
                  <a:pt x="17" y="223"/>
                  <a:pt x="8" y="226"/>
                </a:cubicBezTo>
                <a:cubicBezTo>
                  <a:pt x="10" y="226"/>
                  <a:pt x="11" y="224"/>
                  <a:pt x="13" y="223"/>
                </a:cubicBezTo>
                <a:cubicBezTo>
                  <a:pt x="15" y="222"/>
                  <a:pt x="17" y="221"/>
                  <a:pt x="20" y="220"/>
                </a:cubicBezTo>
                <a:cubicBezTo>
                  <a:pt x="24" y="217"/>
                  <a:pt x="28" y="214"/>
                  <a:pt x="33" y="213"/>
                </a:cubicBezTo>
                <a:cubicBezTo>
                  <a:pt x="33" y="213"/>
                  <a:pt x="33" y="214"/>
                  <a:pt x="33" y="215"/>
                </a:cubicBezTo>
                <a:close/>
                <a:moveTo>
                  <a:pt x="33" y="212"/>
                </a:moveTo>
                <a:cubicBezTo>
                  <a:pt x="30" y="213"/>
                  <a:pt x="26" y="214"/>
                  <a:pt x="23" y="216"/>
                </a:cubicBezTo>
                <a:cubicBezTo>
                  <a:pt x="18" y="218"/>
                  <a:pt x="15" y="221"/>
                  <a:pt x="10" y="222"/>
                </a:cubicBezTo>
                <a:cubicBezTo>
                  <a:pt x="14" y="221"/>
                  <a:pt x="18" y="217"/>
                  <a:pt x="21" y="215"/>
                </a:cubicBezTo>
                <a:cubicBezTo>
                  <a:pt x="26" y="213"/>
                  <a:pt x="30" y="211"/>
                  <a:pt x="34" y="209"/>
                </a:cubicBezTo>
                <a:cubicBezTo>
                  <a:pt x="34" y="210"/>
                  <a:pt x="34" y="211"/>
                  <a:pt x="33" y="212"/>
                </a:cubicBezTo>
                <a:close/>
                <a:moveTo>
                  <a:pt x="25" y="200"/>
                </a:moveTo>
                <a:cubicBezTo>
                  <a:pt x="24" y="200"/>
                  <a:pt x="24" y="201"/>
                  <a:pt x="23" y="201"/>
                </a:cubicBezTo>
                <a:cubicBezTo>
                  <a:pt x="18" y="204"/>
                  <a:pt x="13" y="206"/>
                  <a:pt x="8" y="209"/>
                </a:cubicBezTo>
                <a:cubicBezTo>
                  <a:pt x="8" y="209"/>
                  <a:pt x="8" y="208"/>
                  <a:pt x="8" y="207"/>
                </a:cubicBezTo>
                <a:cubicBezTo>
                  <a:pt x="14" y="204"/>
                  <a:pt x="19" y="202"/>
                  <a:pt x="25" y="200"/>
                </a:cubicBezTo>
                <a:close/>
                <a:moveTo>
                  <a:pt x="33" y="197"/>
                </a:moveTo>
                <a:cubicBezTo>
                  <a:pt x="35" y="197"/>
                  <a:pt x="35" y="196"/>
                  <a:pt x="35" y="196"/>
                </a:cubicBezTo>
                <a:cubicBezTo>
                  <a:pt x="36" y="196"/>
                  <a:pt x="36" y="195"/>
                  <a:pt x="36" y="195"/>
                </a:cubicBezTo>
                <a:cubicBezTo>
                  <a:pt x="36" y="196"/>
                  <a:pt x="36" y="197"/>
                  <a:pt x="36" y="198"/>
                </a:cubicBezTo>
                <a:cubicBezTo>
                  <a:pt x="32" y="200"/>
                  <a:pt x="27" y="202"/>
                  <a:pt x="23" y="203"/>
                </a:cubicBezTo>
                <a:cubicBezTo>
                  <a:pt x="19" y="205"/>
                  <a:pt x="14" y="207"/>
                  <a:pt x="10" y="209"/>
                </a:cubicBezTo>
                <a:cubicBezTo>
                  <a:pt x="14" y="206"/>
                  <a:pt x="18" y="205"/>
                  <a:pt x="22" y="202"/>
                </a:cubicBezTo>
                <a:cubicBezTo>
                  <a:pt x="24" y="201"/>
                  <a:pt x="26" y="200"/>
                  <a:pt x="28" y="199"/>
                </a:cubicBezTo>
                <a:cubicBezTo>
                  <a:pt x="28" y="199"/>
                  <a:pt x="29" y="199"/>
                  <a:pt x="29" y="198"/>
                </a:cubicBezTo>
                <a:cubicBezTo>
                  <a:pt x="31" y="198"/>
                  <a:pt x="32" y="197"/>
                  <a:pt x="33" y="197"/>
                </a:cubicBezTo>
                <a:close/>
                <a:moveTo>
                  <a:pt x="11" y="211"/>
                </a:moveTo>
                <a:cubicBezTo>
                  <a:pt x="10" y="211"/>
                  <a:pt x="9" y="211"/>
                  <a:pt x="9" y="211"/>
                </a:cubicBezTo>
                <a:cubicBezTo>
                  <a:pt x="9" y="212"/>
                  <a:pt x="9" y="212"/>
                  <a:pt x="8" y="212"/>
                </a:cubicBezTo>
                <a:cubicBezTo>
                  <a:pt x="8" y="211"/>
                  <a:pt x="8" y="211"/>
                  <a:pt x="8" y="210"/>
                </a:cubicBezTo>
                <a:cubicBezTo>
                  <a:pt x="17" y="207"/>
                  <a:pt x="26" y="203"/>
                  <a:pt x="35" y="199"/>
                </a:cubicBezTo>
                <a:cubicBezTo>
                  <a:pt x="27" y="203"/>
                  <a:pt x="19" y="207"/>
                  <a:pt x="11" y="211"/>
                </a:cubicBezTo>
                <a:close/>
                <a:moveTo>
                  <a:pt x="8" y="213"/>
                </a:moveTo>
                <a:cubicBezTo>
                  <a:pt x="13" y="211"/>
                  <a:pt x="18" y="208"/>
                  <a:pt x="22" y="206"/>
                </a:cubicBezTo>
                <a:cubicBezTo>
                  <a:pt x="25" y="205"/>
                  <a:pt x="27" y="204"/>
                  <a:pt x="30" y="203"/>
                </a:cubicBezTo>
                <a:cubicBezTo>
                  <a:pt x="31" y="203"/>
                  <a:pt x="31" y="203"/>
                  <a:pt x="32" y="202"/>
                </a:cubicBezTo>
                <a:cubicBezTo>
                  <a:pt x="28" y="204"/>
                  <a:pt x="24" y="206"/>
                  <a:pt x="20" y="209"/>
                </a:cubicBezTo>
                <a:cubicBezTo>
                  <a:pt x="16" y="211"/>
                  <a:pt x="12" y="212"/>
                  <a:pt x="8" y="215"/>
                </a:cubicBezTo>
                <a:cubicBezTo>
                  <a:pt x="8" y="214"/>
                  <a:pt x="8" y="213"/>
                  <a:pt x="8" y="213"/>
                </a:cubicBezTo>
                <a:close/>
                <a:moveTo>
                  <a:pt x="30" y="202"/>
                </a:moveTo>
                <a:cubicBezTo>
                  <a:pt x="32" y="201"/>
                  <a:pt x="34" y="200"/>
                  <a:pt x="36" y="199"/>
                </a:cubicBezTo>
                <a:cubicBezTo>
                  <a:pt x="36" y="199"/>
                  <a:pt x="36" y="200"/>
                  <a:pt x="35" y="201"/>
                </a:cubicBezTo>
                <a:cubicBezTo>
                  <a:pt x="34" y="201"/>
                  <a:pt x="32" y="202"/>
                  <a:pt x="30" y="202"/>
                </a:cubicBezTo>
                <a:close/>
                <a:moveTo>
                  <a:pt x="8" y="216"/>
                </a:moveTo>
                <a:cubicBezTo>
                  <a:pt x="12" y="215"/>
                  <a:pt x="16" y="214"/>
                  <a:pt x="20" y="212"/>
                </a:cubicBezTo>
                <a:cubicBezTo>
                  <a:pt x="16" y="214"/>
                  <a:pt x="12" y="216"/>
                  <a:pt x="8" y="219"/>
                </a:cubicBezTo>
                <a:cubicBezTo>
                  <a:pt x="8" y="218"/>
                  <a:pt x="8" y="217"/>
                  <a:pt x="8" y="216"/>
                </a:cubicBezTo>
                <a:close/>
                <a:moveTo>
                  <a:pt x="35" y="206"/>
                </a:moveTo>
                <a:cubicBezTo>
                  <a:pt x="35" y="206"/>
                  <a:pt x="34" y="207"/>
                  <a:pt x="34" y="208"/>
                </a:cubicBezTo>
                <a:cubicBezTo>
                  <a:pt x="27" y="211"/>
                  <a:pt x="18" y="213"/>
                  <a:pt x="11" y="217"/>
                </a:cubicBezTo>
                <a:cubicBezTo>
                  <a:pt x="8" y="219"/>
                  <a:pt x="12" y="217"/>
                  <a:pt x="13" y="216"/>
                </a:cubicBezTo>
                <a:cubicBezTo>
                  <a:pt x="15" y="215"/>
                  <a:pt x="18" y="214"/>
                  <a:pt x="20" y="213"/>
                </a:cubicBezTo>
                <a:cubicBezTo>
                  <a:pt x="24" y="211"/>
                  <a:pt x="28" y="209"/>
                  <a:pt x="31" y="207"/>
                </a:cubicBezTo>
                <a:cubicBezTo>
                  <a:pt x="33" y="206"/>
                  <a:pt x="34" y="206"/>
                  <a:pt x="35" y="206"/>
                </a:cubicBezTo>
                <a:close/>
                <a:moveTo>
                  <a:pt x="8" y="220"/>
                </a:moveTo>
                <a:cubicBezTo>
                  <a:pt x="12" y="218"/>
                  <a:pt x="16" y="216"/>
                  <a:pt x="20" y="214"/>
                </a:cubicBezTo>
                <a:cubicBezTo>
                  <a:pt x="23" y="213"/>
                  <a:pt x="25" y="212"/>
                  <a:pt x="28" y="211"/>
                </a:cubicBezTo>
                <a:cubicBezTo>
                  <a:pt x="26" y="212"/>
                  <a:pt x="23" y="214"/>
                  <a:pt x="21" y="215"/>
                </a:cubicBezTo>
                <a:cubicBezTo>
                  <a:pt x="17" y="217"/>
                  <a:pt x="12" y="220"/>
                  <a:pt x="8" y="223"/>
                </a:cubicBezTo>
                <a:cubicBezTo>
                  <a:pt x="8" y="222"/>
                  <a:pt x="8" y="221"/>
                  <a:pt x="8" y="220"/>
                </a:cubicBezTo>
                <a:close/>
                <a:moveTo>
                  <a:pt x="35" y="205"/>
                </a:moveTo>
                <a:cubicBezTo>
                  <a:pt x="33" y="205"/>
                  <a:pt x="32" y="206"/>
                  <a:pt x="31" y="206"/>
                </a:cubicBezTo>
                <a:cubicBezTo>
                  <a:pt x="31" y="207"/>
                  <a:pt x="30" y="207"/>
                  <a:pt x="30" y="207"/>
                </a:cubicBezTo>
                <a:cubicBezTo>
                  <a:pt x="27" y="208"/>
                  <a:pt x="25" y="209"/>
                  <a:pt x="22" y="210"/>
                </a:cubicBezTo>
                <a:cubicBezTo>
                  <a:pt x="18" y="212"/>
                  <a:pt x="14" y="214"/>
                  <a:pt x="9" y="215"/>
                </a:cubicBezTo>
                <a:cubicBezTo>
                  <a:pt x="11" y="215"/>
                  <a:pt x="12" y="213"/>
                  <a:pt x="14" y="213"/>
                </a:cubicBezTo>
                <a:cubicBezTo>
                  <a:pt x="16" y="212"/>
                  <a:pt x="18" y="211"/>
                  <a:pt x="21" y="209"/>
                </a:cubicBezTo>
                <a:cubicBezTo>
                  <a:pt x="25" y="207"/>
                  <a:pt x="30" y="204"/>
                  <a:pt x="35" y="202"/>
                </a:cubicBezTo>
                <a:cubicBezTo>
                  <a:pt x="35" y="203"/>
                  <a:pt x="35" y="204"/>
                  <a:pt x="35" y="205"/>
                </a:cubicBezTo>
                <a:close/>
                <a:moveTo>
                  <a:pt x="36" y="193"/>
                </a:moveTo>
                <a:cubicBezTo>
                  <a:pt x="36" y="194"/>
                  <a:pt x="36" y="194"/>
                  <a:pt x="36" y="194"/>
                </a:cubicBezTo>
                <a:cubicBezTo>
                  <a:pt x="34" y="195"/>
                  <a:pt x="31" y="197"/>
                  <a:pt x="28" y="198"/>
                </a:cubicBezTo>
                <a:cubicBezTo>
                  <a:pt x="26" y="199"/>
                  <a:pt x="23" y="200"/>
                  <a:pt x="20" y="201"/>
                </a:cubicBezTo>
                <a:cubicBezTo>
                  <a:pt x="19" y="201"/>
                  <a:pt x="18" y="202"/>
                  <a:pt x="17" y="202"/>
                </a:cubicBezTo>
                <a:cubicBezTo>
                  <a:pt x="19" y="202"/>
                  <a:pt x="20" y="201"/>
                  <a:pt x="21" y="200"/>
                </a:cubicBezTo>
                <a:cubicBezTo>
                  <a:pt x="25" y="198"/>
                  <a:pt x="29" y="195"/>
                  <a:pt x="33" y="193"/>
                </a:cubicBezTo>
                <a:cubicBezTo>
                  <a:pt x="34" y="193"/>
                  <a:pt x="35" y="193"/>
                  <a:pt x="36" y="192"/>
                </a:cubicBezTo>
                <a:cubicBezTo>
                  <a:pt x="36" y="193"/>
                  <a:pt x="36" y="193"/>
                  <a:pt x="36" y="193"/>
                </a:cubicBezTo>
                <a:close/>
                <a:moveTo>
                  <a:pt x="36" y="192"/>
                </a:moveTo>
                <a:cubicBezTo>
                  <a:pt x="35" y="192"/>
                  <a:pt x="34" y="192"/>
                  <a:pt x="33" y="193"/>
                </a:cubicBezTo>
                <a:cubicBezTo>
                  <a:pt x="32" y="193"/>
                  <a:pt x="32" y="193"/>
                  <a:pt x="32" y="193"/>
                </a:cubicBezTo>
                <a:cubicBezTo>
                  <a:pt x="30" y="194"/>
                  <a:pt x="27" y="194"/>
                  <a:pt x="25" y="195"/>
                </a:cubicBezTo>
                <a:cubicBezTo>
                  <a:pt x="21" y="197"/>
                  <a:pt x="17" y="198"/>
                  <a:pt x="13" y="200"/>
                </a:cubicBezTo>
                <a:cubicBezTo>
                  <a:pt x="7" y="203"/>
                  <a:pt x="12" y="200"/>
                  <a:pt x="13" y="200"/>
                </a:cubicBezTo>
                <a:cubicBezTo>
                  <a:pt x="15" y="198"/>
                  <a:pt x="18" y="197"/>
                  <a:pt x="20" y="196"/>
                </a:cubicBezTo>
                <a:cubicBezTo>
                  <a:pt x="25" y="193"/>
                  <a:pt x="29" y="190"/>
                  <a:pt x="34" y="188"/>
                </a:cubicBezTo>
                <a:cubicBezTo>
                  <a:pt x="34" y="188"/>
                  <a:pt x="34" y="188"/>
                  <a:pt x="34" y="188"/>
                </a:cubicBezTo>
                <a:cubicBezTo>
                  <a:pt x="35" y="188"/>
                  <a:pt x="36" y="188"/>
                  <a:pt x="37" y="187"/>
                </a:cubicBezTo>
                <a:cubicBezTo>
                  <a:pt x="37" y="189"/>
                  <a:pt x="36" y="190"/>
                  <a:pt x="36" y="192"/>
                </a:cubicBezTo>
                <a:close/>
                <a:moveTo>
                  <a:pt x="35" y="187"/>
                </a:moveTo>
                <a:cubicBezTo>
                  <a:pt x="35" y="187"/>
                  <a:pt x="35" y="187"/>
                  <a:pt x="34" y="188"/>
                </a:cubicBezTo>
                <a:cubicBezTo>
                  <a:pt x="33" y="188"/>
                  <a:pt x="32" y="188"/>
                  <a:pt x="31" y="189"/>
                </a:cubicBezTo>
                <a:cubicBezTo>
                  <a:pt x="28" y="190"/>
                  <a:pt x="25" y="191"/>
                  <a:pt x="22" y="192"/>
                </a:cubicBezTo>
                <a:cubicBezTo>
                  <a:pt x="18" y="193"/>
                  <a:pt x="13" y="195"/>
                  <a:pt x="9" y="197"/>
                </a:cubicBezTo>
                <a:cubicBezTo>
                  <a:pt x="19" y="192"/>
                  <a:pt x="28" y="188"/>
                  <a:pt x="37" y="183"/>
                </a:cubicBezTo>
                <a:cubicBezTo>
                  <a:pt x="37" y="184"/>
                  <a:pt x="37" y="185"/>
                  <a:pt x="37" y="186"/>
                </a:cubicBezTo>
                <a:cubicBezTo>
                  <a:pt x="36" y="187"/>
                  <a:pt x="36" y="187"/>
                  <a:pt x="35" y="187"/>
                </a:cubicBezTo>
                <a:close/>
                <a:moveTo>
                  <a:pt x="37" y="182"/>
                </a:moveTo>
                <a:cubicBezTo>
                  <a:pt x="37" y="182"/>
                  <a:pt x="37" y="182"/>
                  <a:pt x="37" y="182"/>
                </a:cubicBezTo>
                <a:cubicBezTo>
                  <a:pt x="32" y="183"/>
                  <a:pt x="27" y="185"/>
                  <a:pt x="22" y="187"/>
                </a:cubicBezTo>
                <a:cubicBezTo>
                  <a:pt x="21" y="187"/>
                  <a:pt x="19" y="188"/>
                  <a:pt x="18" y="189"/>
                </a:cubicBezTo>
                <a:cubicBezTo>
                  <a:pt x="20" y="187"/>
                  <a:pt x="23" y="186"/>
                  <a:pt x="25" y="185"/>
                </a:cubicBezTo>
                <a:cubicBezTo>
                  <a:pt x="29" y="184"/>
                  <a:pt x="33" y="182"/>
                  <a:pt x="37" y="179"/>
                </a:cubicBezTo>
                <a:cubicBezTo>
                  <a:pt x="37" y="180"/>
                  <a:pt x="37" y="181"/>
                  <a:pt x="37" y="182"/>
                </a:cubicBezTo>
                <a:close/>
                <a:moveTo>
                  <a:pt x="22" y="186"/>
                </a:moveTo>
                <a:cubicBezTo>
                  <a:pt x="18" y="187"/>
                  <a:pt x="14" y="190"/>
                  <a:pt x="10" y="192"/>
                </a:cubicBezTo>
                <a:cubicBezTo>
                  <a:pt x="10" y="192"/>
                  <a:pt x="10" y="192"/>
                  <a:pt x="10" y="192"/>
                </a:cubicBezTo>
                <a:cubicBezTo>
                  <a:pt x="9" y="192"/>
                  <a:pt x="9" y="193"/>
                  <a:pt x="9" y="193"/>
                </a:cubicBezTo>
                <a:cubicBezTo>
                  <a:pt x="9" y="193"/>
                  <a:pt x="9" y="192"/>
                  <a:pt x="9" y="192"/>
                </a:cubicBezTo>
                <a:cubicBezTo>
                  <a:pt x="9" y="192"/>
                  <a:pt x="9" y="191"/>
                  <a:pt x="9" y="191"/>
                </a:cubicBezTo>
                <a:cubicBezTo>
                  <a:pt x="14" y="188"/>
                  <a:pt x="19" y="186"/>
                  <a:pt x="24" y="184"/>
                </a:cubicBezTo>
                <a:cubicBezTo>
                  <a:pt x="28" y="183"/>
                  <a:pt x="32" y="182"/>
                  <a:pt x="35" y="180"/>
                </a:cubicBezTo>
                <a:cubicBezTo>
                  <a:pt x="31" y="182"/>
                  <a:pt x="27" y="184"/>
                  <a:pt x="22" y="186"/>
                </a:cubicBezTo>
                <a:close/>
                <a:moveTo>
                  <a:pt x="9" y="194"/>
                </a:moveTo>
                <a:cubicBezTo>
                  <a:pt x="14" y="191"/>
                  <a:pt x="19" y="189"/>
                  <a:pt x="24" y="187"/>
                </a:cubicBezTo>
                <a:cubicBezTo>
                  <a:pt x="26" y="186"/>
                  <a:pt x="28" y="185"/>
                  <a:pt x="30" y="184"/>
                </a:cubicBezTo>
                <a:cubicBezTo>
                  <a:pt x="31" y="184"/>
                  <a:pt x="33" y="184"/>
                  <a:pt x="34" y="183"/>
                </a:cubicBezTo>
                <a:cubicBezTo>
                  <a:pt x="34" y="183"/>
                  <a:pt x="35" y="183"/>
                  <a:pt x="35" y="183"/>
                </a:cubicBezTo>
                <a:cubicBezTo>
                  <a:pt x="35" y="183"/>
                  <a:pt x="34" y="183"/>
                  <a:pt x="34" y="184"/>
                </a:cubicBezTo>
                <a:cubicBezTo>
                  <a:pt x="26" y="188"/>
                  <a:pt x="16" y="192"/>
                  <a:pt x="8" y="197"/>
                </a:cubicBezTo>
                <a:cubicBezTo>
                  <a:pt x="8" y="196"/>
                  <a:pt x="9" y="195"/>
                  <a:pt x="9" y="194"/>
                </a:cubicBezTo>
                <a:close/>
                <a:moveTo>
                  <a:pt x="8" y="198"/>
                </a:moveTo>
                <a:cubicBezTo>
                  <a:pt x="15" y="195"/>
                  <a:pt x="21" y="193"/>
                  <a:pt x="28" y="191"/>
                </a:cubicBezTo>
                <a:cubicBezTo>
                  <a:pt x="26" y="191"/>
                  <a:pt x="24" y="192"/>
                  <a:pt x="23" y="193"/>
                </a:cubicBezTo>
                <a:cubicBezTo>
                  <a:pt x="18" y="196"/>
                  <a:pt x="13" y="198"/>
                  <a:pt x="8" y="202"/>
                </a:cubicBezTo>
                <a:cubicBezTo>
                  <a:pt x="8" y="201"/>
                  <a:pt x="8" y="199"/>
                  <a:pt x="8" y="198"/>
                </a:cubicBezTo>
                <a:close/>
                <a:moveTo>
                  <a:pt x="37" y="179"/>
                </a:moveTo>
                <a:cubicBezTo>
                  <a:pt x="37" y="179"/>
                  <a:pt x="37" y="179"/>
                  <a:pt x="37" y="179"/>
                </a:cubicBezTo>
                <a:cubicBezTo>
                  <a:pt x="32" y="181"/>
                  <a:pt x="26" y="182"/>
                  <a:pt x="21" y="184"/>
                </a:cubicBezTo>
                <a:cubicBezTo>
                  <a:pt x="18" y="185"/>
                  <a:pt x="16" y="186"/>
                  <a:pt x="14" y="187"/>
                </a:cubicBezTo>
                <a:cubicBezTo>
                  <a:pt x="13" y="188"/>
                  <a:pt x="12" y="188"/>
                  <a:pt x="11" y="189"/>
                </a:cubicBezTo>
                <a:cubicBezTo>
                  <a:pt x="7" y="191"/>
                  <a:pt x="11" y="188"/>
                  <a:pt x="12" y="188"/>
                </a:cubicBezTo>
                <a:cubicBezTo>
                  <a:pt x="20" y="183"/>
                  <a:pt x="30" y="181"/>
                  <a:pt x="38" y="174"/>
                </a:cubicBezTo>
                <a:cubicBezTo>
                  <a:pt x="37" y="176"/>
                  <a:pt x="37" y="177"/>
                  <a:pt x="37" y="179"/>
                </a:cubicBezTo>
                <a:close/>
                <a:moveTo>
                  <a:pt x="8" y="202"/>
                </a:moveTo>
                <a:cubicBezTo>
                  <a:pt x="8" y="202"/>
                  <a:pt x="9" y="202"/>
                  <a:pt x="9" y="202"/>
                </a:cubicBezTo>
                <a:cubicBezTo>
                  <a:pt x="13" y="201"/>
                  <a:pt x="18" y="199"/>
                  <a:pt x="22" y="197"/>
                </a:cubicBezTo>
                <a:cubicBezTo>
                  <a:pt x="24" y="196"/>
                  <a:pt x="26" y="196"/>
                  <a:pt x="28" y="195"/>
                </a:cubicBezTo>
                <a:cubicBezTo>
                  <a:pt x="27" y="196"/>
                  <a:pt x="25" y="197"/>
                  <a:pt x="24" y="198"/>
                </a:cubicBezTo>
                <a:cubicBezTo>
                  <a:pt x="19" y="201"/>
                  <a:pt x="15" y="203"/>
                  <a:pt x="10" y="205"/>
                </a:cubicBezTo>
                <a:cubicBezTo>
                  <a:pt x="9" y="205"/>
                  <a:pt x="9" y="205"/>
                  <a:pt x="9" y="206"/>
                </a:cubicBezTo>
                <a:cubicBezTo>
                  <a:pt x="9" y="206"/>
                  <a:pt x="9" y="206"/>
                  <a:pt x="8" y="206"/>
                </a:cubicBezTo>
                <a:cubicBezTo>
                  <a:pt x="8" y="205"/>
                  <a:pt x="8" y="204"/>
                  <a:pt x="8" y="202"/>
                </a:cubicBezTo>
                <a:close/>
                <a:moveTo>
                  <a:pt x="8" y="223"/>
                </a:moveTo>
                <a:cubicBezTo>
                  <a:pt x="8" y="223"/>
                  <a:pt x="8" y="223"/>
                  <a:pt x="8" y="223"/>
                </a:cubicBezTo>
                <a:cubicBezTo>
                  <a:pt x="12" y="223"/>
                  <a:pt x="15" y="220"/>
                  <a:pt x="19" y="218"/>
                </a:cubicBezTo>
                <a:cubicBezTo>
                  <a:pt x="21" y="217"/>
                  <a:pt x="24" y="216"/>
                  <a:pt x="26" y="215"/>
                </a:cubicBezTo>
                <a:cubicBezTo>
                  <a:pt x="23" y="217"/>
                  <a:pt x="20" y="219"/>
                  <a:pt x="18" y="220"/>
                </a:cubicBezTo>
                <a:cubicBezTo>
                  <a:pt x="14" y="222"/>
                  <a:pt x="11" y="223"/>
                  <a:pt x="8" y="226"/>
                </a:cubicBezTo>
                <a:cubicBezTo>
                  <a:pt x="8" y="225"/>
                  <a:pt x="8" y="224"/>
                  <a:pt x="8" y="223"/>
                </a:cubicBezTo>
                <a:close/>
                <a:moveTo>
                  <a:pt x="8" y="227"/>
                </a:moveTo>
                <a:cubicBezTo>
                  <a:pt x="16" y="225"/>
                  <a:pt x="23" y="219"/>
                  <a:pt x="32" y="216"/>
                </a:cubicBezTo>
                <a:cubicBezTo>
                  <a:pt x="30" y="217"/>
                  <a:pt x="28" y="219"/>
                  <a:pt x="27" y="220"/>
                </a:cubicBezTo>
                <a:cubicBezTo>
                  <a:pt x="25" y="221"/>
                  <a:pt x="22" y="222"/>
                  <a:pt x="20" y="223"/>
                </a:cubicBezTo>
                <a:cubicBezTo>
                  <a:pt x="15" y="226"/>
                  <a:pt x="11" y="228"/>
                  <a:pt x="7" y="231"/>
                </a:cubicBezTo>
                <a:cubicBezTo>
                  <a:pt x="7" y="230"/>
                  <a:pt x="7" y="229"/>
                  <a:pt x="8" y="227"/>
                </a:cubicBezTo>
                <a:close/>
                <a:moveTo>
                  <a:pt x="6" y="236"/>
                </a:moveTo>
                <a:cubicBezTo>
                  <a:pt x="6" y="235"/>
                  <a:pt x="7" y="234"/>
                  <a:pt x="7" y="233"/>
                </a:cubicBezTo>
                <a:cubicBezTo>
                  <a:pt x="11" y="231"/>
                  <a:pt x="15" y="229"/>
                  <a:pt x="18" y="227"/>
                </a:cubicBezTo>
                <a:cubicBezTo>
                  <a:pt x="21" y="225"/>
                  <a:pt x="24" y="224"/>
                  <a:pt x="27" y="223"/>
                </a:cubicBezTo>
                <a:cubicBezTo>
                  <a:pt x="28" y="222"/>
                  <a:pt x="30" y="222"/>
                  <a:pt x="31" y="221"/>
                </a:cubicBezTo>
                <a:cubicBezTo>
                  <a:pt x="33" y="221"/>
                  <a:pt x="27" y="225"/>
                  <a:pt x="28" y="224"/>
                </a:cubicBezTo>
                <a:cubicBezTo>
                  <a:pt x="21" y="229"/>
                  <a:pt x="12" y="231"/>
                  <a:pt x="6" y="237"/>
                </a:cubicBezTo>
                <a:cubicBezTo>
                  <a:pt x="6" y="236"/>
                  <a:pt x="6" y="236"/>
                  <a:pt x="6" y="236"/>
                </a:cubicBezTo>
                <a:close/>
                <a:moveTo>
                  <a:pt x="5" y="239"/>
                </a:moveTo>
                <a:cubicBezTo>
                  <a:pt x="10" y="237"/>
                  <a:pt x="14" y="235"/>
                  <a:pt x="18" y="233"/>
                </a:cubicBezTo>
                <a:cubicBezTo>
                  <a:pt x="20" y="232"/>
                  <a:pt x="22" y="230"/>
                  <a:pt x="25" y="229"/>
                </a:cubicBezTo>
                <a:cubicBezTo>
                  <a:pt x="26" y="228"/>
                  <a:pt x="34" y="223"/>
                  <a:pt x="28" y="228"/>
                </a:cubicBezTo>
                <a:cubicBezTo>
                  <a:pt x="20" y="234"/>
                  <a:pt x="12" y="237"/>
                  <a:pt x="4" y="243"/>
                </a:cubicBezTo>
                <a:cubicBezTo>
                  <a:pt x="5" y="242"/>
                  <a:pt x="5" y="240"/>
                  <a:pt x="5" y="239"/>
                </a:cubicBezTo>
                <a:close/>
                <a:moveTo>
                  <a:pt x="4" y="245"/>
                </a:moveTo>
                <a:cubicBezTo>
                  <a:pt x="9" y="244"/>
                  <a:pt x="13" y="241"/>
                  <a:pt x="18" y="238"/>
                </a:cubicBezTo>
                <a:cubicBezTo>
                  <a:pt x="20" y="237"/>
                  <a:pt x="23" y="235"/>
                  <a:pt x="25" y="234"/>
                </a:cubicBezTo>
                <a:cubicBezTo>
                  <a:pt x="26" y="233"/>
                  <a:pt x="27" y="232"/>
                  <a:pt x="29" y="231"/>
                </a:cubicBezTo>
                <a:cubicBezTo>
                  <a:pt x="29" y="231"/>
                  <a:pt x="33" y="228"/>
                  <a:pt x="31" y="230"/>
                </a:cubicBezTo>
                <a:cubicBezTo>
                  <a:pt x="29" y="233"/>
                  <a:pt x="25" y="234"/>
                  <a:pt x="22" y="235"/>
                </a:cubicBezTo>
                <a:cubicBezTo>
                  <a:pt x="20" y="237"/>
                  <a:pt x="17" y="239"/>
                  <a:pt x="15" y="241"/>
                </a:cubicBezTo>
                <a:cubicBezTo>
                  <a:pt x="11" y="244"/>
                  <a:pt x="7" y="246"/>
                  <a:pt x="4" y="249"/>
                </a:cubicBezTo>
                <a:cubicBezTo>
                  <a:pt x="4" y="247"/>
                  <a:pt x="4" y="246"/>
                  <a:pt x="4" y="245"/>
                </a:cubicBezTo>
                <a:close/>
                <a:moveTo>
                  <a:pt x="6" y="248"/>
                </a:moveTo>
                <a:cubicBezTo>
                  <a:pt x="10" y="244"/>
                  <a:pt x="16" y="241"/>
                  <a:pt x="22" y="237"/>
                </a:cubicBezTo>
                <a:cubicBezTo>
                  <a:pt x="25" y="235"/>
                  <a:pt x="29" y="233"/>
                  <a:pt x="32" y="230"/>
                </a:cubicBezTo>
                <a:cubicBezTo>
                  <a:pt x="32" y="231"/>
                  <a:pt x="32" y="231"/>
                  <a:pt x="32" y="232"/>
                </a:cubicBezTo>
                <a:cubicBezTo>
                  <a:pt x="26" y="235"/>
                  <a:pt x="21" y="238"/>
                  <a:pt x="16" y="242"/>
                </a:cubicBezTo>
                <a:cubicBezTo>
                  <a:pt x="14" y="244"/>
                  <a:pt x="11" y="245"/>
                  <a:pt x="8" y="247"/>
                </a:cubicBezTo>
                <a:cubicBezTo>
                  <a:pt x="6" y="248"/>
                  <a:pt x="2" y="252"/>
                  <a:pt x="6" y="248"/>
                </a:cubicBezTo>
                <a:close/>
                <a:moveTo>
                  <a:pt x="32" y="234"/>
                </a:moveTo>
                <a:cubicBezTo>
                  <a:pt x="32" y="235"/>
                  <a:pt x="32" y="235"/>
                  <a:pt x="32" y="236"/>
                </a:cubicBezTo>
                <a:cubicBezTo>
                  <a:pt x="26" y="239"/>
                  <a:pt x="20" y="244"/>
                  <a:pt x="14" y="249"/>
                </a:cubicBezTo>
                <a:cubicBezTo>
                  <a:pt x="20" y="244"/>
                  <a:pt x="26" y="238"/>
                  <a:pt x="32" y="233"/>
                </a:cubicBezTo>
                <a:cubicBezTo>
                  <a:pt x="32" y="233"/>
                  <a:pt x="32" y="234"/>
                  <a:pt x="32" y="234"/>
                </a:cubicBezTo>
                <a:close/>
                <a:moveTo>
                  <a:pt x="31" y="238"/>
                </a:moveTo>
                <a:cubicBezTo>
                  <a:pt x="30" y="239"/>
                  <a:pt x="28" y="240"/>
                  <a:pt x="27" y="241"/>
                </a:cubicBezTo>
                <a:cubicBezTo>
                  <a:pt x="25" y="243"/>
                  <a:pt x="23" y="244"/>
                  <a:pt x="21" y="245"/>
                </a:cubicBezTo>
                <a:cubicBezTo>
                  <a:pt x="20" y="246"/>
                  <a:pt x="19" y="246"/>
                  <a:pt x="19" y="247"/>
                </a:cubicBezTo>
                <a:cubicBezTo>
                  <a:pt x="23" y="244"/>
                  <a:pt x="26" y="240"/>
                  <a:pt x="30" y="238"/>
                </a:cubicBezTo>
                <a:cubicBezTo>
                  <a:pt x="32" y="236"/>
                  <a:pt x="32" y="236"/>
                  <a:pt x="31" y="238"/>
                </a:cubicBezTo>
                <a:close/>
                <a:moveTo>
                  <a:pt x="23" y="244"/>
                </a:moveTo>
                <a:cubicBezTo>
                  <a:pt x="27" y="242"/>
                  <a:pt x="30" y="240"/>
                  <a:pt x="32" y="237"/>
                </a:cubicBezTo>
                <a:cubicBezTo>
                  <a:pt x="32" y="238"/>
                  <a:pt x="33" y="238"/>
                  <a:pt x="33" y="239"/>
                </a:cubicBezTo>
                <a:cubicBezTo>
                  <a:pt x="28" y="243"/>
                  <a:pt x="23" y="246"/>
                  <a:pt x="19" y="249"/>
                </a:cubicBezTo>
                <a:cubicBezTo>
                  <a:pt x="17" y="251"/>
                  <a:pt x="15" y="252"/>
                  <a:pt x="13" y="253"/>
                </a:cubicBezTo>
                <a:cubicBezTo>
                  <a:pt x="11" y="254"/>
                  <a:pt x="10" y="255"/>
                  <a:pt x="9" y="255"/>
                </a:cubicBezTo>
                <a:cubicBezTo>
                  <a:pt x="9" y="256"/>
                  <a:pt x="8" y="256"/>
                  <a:pt x="8" y="256"/>
                </a:cubicBezTo>
                <a:cubicBezTo>
                  <a:pt x="13" y="252"/>
                  <a:pt x="18" y="248"/>
                  <a:pt x="23" y="244"/>
                </a:cubicBezTo>
                <a:close/>
                <a:moveTo>
                  <a:pt x="33" y="240"/>
                </a:moveTo>
                <a:cubicBezTo>
                  <a:pt x="33" y="241"/>
                  <a:pt x="33" y="243"/>
                  <a:pt x="33" y="244"/>
                </a:cubicBezTo>
                <a:cubicBezTo>
                  <a:pt x="33" y="244"/>
                  <a:pt x="33" y="244"/>
                  <a:pt x="33" y="244"/>
                </a:cubicBezTo>
                <a:cubicBezTo>
                  <a:pt x="29" y="246"/>
                  <a:pt x="25" y="249"/>
                  <a:pt x="21" y="252"/>
                </a:cubicBezTo>
                <a:cubicBezTo>
                  <a:pt x="18" y="254"/>
                  <a:pt x="16" y="255"/>
                  <a:pt x="14" y="257"/>
                </a:cubicBezTo>
                <a:cubicBezTo>
                  <a:pt x="12" y="258"/>
                  <a:pt x="8" y="261"/>
                  <a:pt x="11" y="258"/>
                </a:cubicBezTo>
                <a:cubicBezTo>
                  <a:pt x="18" y="251"/>
                  <a:pt x="26" y="247"/>
                  <a:pt x="33" y="240"/>
                </a:cubicBezTo>
                <a:close/>
                <a:moveTo>
                  <a:pt x="33" y="245"/>
                </a:moveTo>
                <a:cubicBezTo>
                  <a:pt x="33" y="246"/>
                  <a:pt x="33" y="247"/>
                  <a:pt x="33" y="248"/>
                </a:cubicBezTo>
                <a:cubicBezTo>
                  <a:pt x="30" y="251"/>
                  <a:pt x="27" y="254"/>
                  <a:pt x="23" y="256"/>
                </a:cubicBezTo>
                <a:cubicBezTo>
                  <a:pt x="20" y="258"/>
                  <a:pt x="16" y="261"/>
                  <a:pt x="13" y="263"/>
                </a:cubicBezTo>
                <a:cubicBezTo>
                  <a:pt x="16" y="260"/>
                  <a:pt x="19" y="256"/>
                  <a:pt x="23" y="254"/>
                </a:cubicBezTo>
                <a:cubicBezTo>
                  <a:pt x="26" y="251"/>
                  <a:pt x="30" y="248"/>
                  <a:pt x="33" y="245"/>
                </a:cubicBezTo>
                <a:close/>
                <a:moveTo>
                  <a:pt x="33" y="254"/>
                </a:moveTo>
                <a:cubicBezTo>
                  <a:pt x="33" y="254"/>
                  <a:pt x="33" y="253"/>
                  <a:pt x="33" y="253"/>
                </a:cubicBezTo>
                <a:cubicBezTo>
                  <a:pt x="27" y="257"/>
                  <a:pt x="23" y="263"/>
                  <a:pt x="16" y="265"/>
                </a:cubicBezTo>
                <a:cubicBezTo>
                  <a:pt x="17" y="265"/>
                  <a:pt x="19" y="263"/>
                  <a:pt x="19" y="262"/>
                </a:cubicBezTo>
                <a:cubicBezTo>
                  <a:pt x="21" y="261"/>
                  <a:pt x="23" y="259"/>
                  <a:pt x="25" y="258"/>
                </a:cubicBezTo>
                <a:cubicBezTo>
                  <a:pt x="28" y="255"/>
                  <a:pt x="31" y="253"/>
                  <a:pt x="33" y="250"/>
                </a:cubicBezTo>
                <a:cubicBezTo>
                  <a:pt x="33" y="251"/>
                  <a:pt x="33" y="252"/>
                  <a:pt x="33" y="254"/>
                </a:cubicBezTo>
                <a:close/>
                <a:moveTo>
                  <a:pt x="33" y="254"/>
                </a:moveTo>
                <a:cubicBezTo>
                  <a:pt x="33" y="256"/>
                  <a:pt x="32" y="258"/>
                  <a:pt x="31" y="260"/>
                </a:cubicBezTo>
                <a:cubicBezTo>
                  <a:pt x="31" y="259"/>
                  <a:pt x="31" y="259"/>
                  <a:pt x="30" y="259"/>
                </a:cubicBezTo>
                <a:cubicBezTo>
                  <a:pt x="29" y="260"/>
                  <a:pt x="28" y="261"/>
                  <a:pt x="27" y="263"/>
                </a:cubicBezTo>
                <a:cubicBezTo>
                  <a:pt x="21" y="267"/>
                  <a:pt x="25" y="263"/>
                  <a:pt x="26" y="262"/>
                </a:cubicBezTo>
                <a:cubicBezTo>
                  <a:pt x="29" y="260"/>
                  <a:pt x="31" y="257"/>
                  <a:pt x="33" y="254"/>
                </a:cubicBezTo>
                <a:cubicBezTo>
                  <a:pt x="33" y="254"/>
                  <a:pt x="33" y="254"/>
                  <a:pt x="33" y="254"/>
                </a:cubicBezTo>
                <a:close/>
                <a:moveTo>
                  <a:pt x="47" y="178"/>
                </a:moveTo>
                <a:cubicBezTo>
                  <a:pt x="46" y="150"/>
                  <a:pt x="41" y="123"/>
                  <a:pt x="51" y="96"/>
                </a:cubicBezTo>
                <a:cubicBezTo>
                  <a:pt x="62" y="71"/>
                  <a:pt x="85" y="52"/>
                  <a:pt x="111" y="45"/>
                </a:cubicBezTo>
                <a:cubicBezTo>
                  <a:pt x="120" y="43"/>
                  <a:pt x="129" y="42"/>
                  <a:pt x="138" y="43"/>
                </a:cubicBezTo>
                <a:cubicBezTo>
                  <a:pt x="138" y="43"/>
                  <a:pt x="139" y="43"/>
                  <a:pt x="139" y="43"/>
                </a:cubicBezTo>
                <a:cubicBezTo>
                  <a:pt x="152" y="44"/>
                  <a:pt x="165" y="48"/>
                  <a:pt x="177" y="54"/>
                </a:cubicBezTo>
                <a:cubicBezTo>
                  <a:pt x="172" y="55"/>
                  <a:pt x="166" y="56"/>
                  <a:pt x="160" y="57"/>
                </a:cubicBezTo>
                <a:cubicBezTo>
                  <a:pt x="152" y="58"/>
                  <a:pt x="144" y="58"/>
                  <a:pt x="136" y="59"/>
                </a:cubicBezTo>
                <a:cubicBezTo>
                  <a:pt x="124" y="61"/>
                  <a:pt x="113" y="65"/>
                  <a:pt x="103" y="71"/>
                </a:cubicBezTo>
                <a:cubicBezTo>
                  <a:pt x="82" y="85"/>
                  <a:pt x="70" y="108"/>
                  <a:pt x="72" y="132"/>
                </a:cubicBezTo>
                <a:cubicBezTo>
                  <a:pt x="73" y="146"/>
                  <a:pt x="77" y="160"/>
                  <a:pt x="77" y="174"/>
                </a:cubicBezTo>
                <a:cubicBezTo>
                  <a:pt x="77" y="181"/>
                  <a:pt x="76" y="188"/>
                  <a:pt x="75" y="195"/>
                </a:cubicBezTo>
                <a:cubicBezTo>
                  <a:pt x="75" y="198"/>
                  <a:pt x="75" y="201"/>
                  <a:pt x="75" y="203"/>
                </a:cubicBezTo>
                <a:cubicBezTo>
                  <a:pt x="75" y="203"/>
                  <a:pt x="74" y="203"/>
                  <a:pt x="74" y="203"/>
                </a:cubicBezTo>
                <a:cubicBezTo>
                  <a:pt x="63" y="206"/>
                  <a:pt x="53" y="199"/>
                  <a:pt x="47" y="189"/>
                </a:cubicBezTo>
                <a:cubicBezTo>
                  <a:pt x="48" y="186"/>
                  <a:pt x="48" y="182"/>
                  <a:pt x="47" y="178"/>
                </a:cubicBezTo>
                <a:close/>
                <a:moveTo>
                  <a:pt x="147" y="41"/>
                </a:moveTo>
                <a:cubicBezTo>
                  <a:pt x="148" y="41"/>
                  <a:pt x="149" y="41"/>
                  <a:pt x="149" y="41"/>
                </a:cubicBezTo>
                <a:cubicBezTo>
                  <a:pt x="148" y="41"/>
                  <a:pt x="148" y="41"/>
                  <a:pt x="147" y="41"/>
                </a:cubicBezTo>
                <a:close/>
                <a:moveTo>
                  <a:pt x="148" y="33"/>
                </a:moveTo>
                <a:cubicBezTo>
                  <a:pt x="150" y="36"/>
                  <a:pt x="150" y="39"/>
                  <a:pt x="150" y="41"/>
                </a:cubicBezTo>
                <a:cubicBezTo>
                  <a:pt x="150" y="41"/>
                  <a:pt x="150" y="41"/>
                  <a:pt x="150" y="41"/>
                </a:cubicBezTo>
                <a:cubicBezTo>
                  <a:pt x="150" y="41"/>
                  <a:pt x="150" y="41"/>
                  <a:pt x="150" y="41"/>
                </a:cubicBezTo>
                <a:cubicBezTo>
                  <a:pt x="150" y="39"/>
                  <a:pt x="148" y="40"/>
                  <a:pt x="147" y="40"/>
                </a:cubicBezTo>
                <a:cubicBezTo>
                  <a:pt x="146" y="40"/>
                  <a:pt x="145" y="40"/>
                  <a:pt x="145" y="40"/>
                </a:cubicBezTo>
                <a:cubicBezTo>
                  <a:pt x="144" y="40"/>
                  <a:pt x="144" y="40"/>
                  <a:pt x="144" y="40"/>
                </a:cubicBezTo>
                <a:cubicBezTo>
                  <a:pt x="144" y="40"/>
                  <a:pt x="145" y="40"/>
                  <a:pt x="145" y="40"/>
                </a:cubicBezTo>
                <a:cubicBezTo>
                  <a:pt x="147" y="39"/>
                  <a:pt x="148" y="39"/>
                  <a:pt x="149" y="37"/>
                </a:cubicBezTo>
                <a:cubicBezTo>
                  <a:pt x="150" y="37"/>
                  <a:pt x="150" y="37"/>
                  <a:pt x="149" y="36"/>
                </a:cubicBezTo>
                <a:cubicBezTo>
                  <a:pt x="146" y="35"/>
                  <a:pt x="143" y="37"/>
                  <a:pt x="140" y="38"/>
                </a:cubicBezTo>
                <a:cubicBezTo>
                  <a:pt x="143" y="37"/>
                  <a:pt x="146" y="36"/>
                  <a:pt x="148" y="34"/>
                </a:cubicBezTo>
                <a:cubicBezTo>
                  <a:pt x="148" y="34"/>
                  <a:pt x="148" y="34"/>
                  <a:pt x="148" y="34"/>
                </a:cubicBezTo>
                <a:cubicBezTo>
                  <a:pt x="145" y="33"/>
                  <a:pt x="142" y="34"/>
                  <a:pt x="140" y="35"/>
                </a:cubicBezTo>
                <a:cubicBezTo>
                  <a:pt x="142" y="33"/>
                  <a:pt x="145" y="33"/>
                  <a:pt x="146" y="30"/>
                </a:cubicBezTo>
                <a:cubicBezTo>
                  <a:pt x="147" y="31"/>
                  <a:pt x="148" y="32"/>
                  <a:pt x="148" y="33"/>
                </a:cubicBezTo>
                <a:close/>
                <a:moveTo>
                  <a:pt x="139" y="28"/>
                </a:moveTo>
                <a:cubicBezTo>
                  <a:pt x="138" y="28"/>
                  <a:pt x="137" y="29"/>
                  <a:pt x="136" y="28"/>
                </a:cubicBezTo>
                <a:cubicBezTo>
                  <a:pt x="136" y="28"/>
                  <a:pt x="135" y="28"/>
                  <a:pt x="135" y="28"/>
                </a:cubicBezTo>
                <a:cubicBezTo>
                  <a:pt x="136" y="28"/>
                  <a:pt x="138" y="28"/>
                  <a:pt x="139" y="28"/>
                </a:cubicBezTo>
                <a:cubicBezTo>
                  <a:pt x="139" y="28"/>
                  <a:pt x="139" y="28"/>
                  <a:pt x="139" y="28"/>
                </a:cubicBezTo>
                <a:close/>
                <a:moveTo>
                  <a:pt x="119" y="11"/>
                </a:moveTo>
                <a:cubicBezTo>
                  <a:pt x="119" y="11"/>
                  <a:pt x="119" y="11"/>
                  <a:pt x="119" y="11"/>
                </a:cubicBezTo>
                <a:cubicBezTo>
                  <a:pt x="117" y="12"/>
                  <a:pt x="114" y="13"/>
                  <a:pt x="111" y="14"/>
                </a:cubicBezTo>
                <a:cubicBezTo>
                  <a:pt x="109" y="15"/>
                  <a:pt x="107" y="16"/>
                  <a:pt x="105" y="17"/>
                </a:cubicBezTo>
                <a:cubicBezTo>
                  <a:pt x="104" y="17"/>
                  <a:pt x="103" y="18"/>
                  <a:pt x="102" y="18"/>
                </a:cubicBezTo>
                <a:cubicBezTo>
                  <a:pt x="102" y="18"/>
                  <a:pt x="102" y="17"/>
                  <a:pt x="102" y="17"/>
                </a:cubicBezTo>
                <a:cubicBezTo>
                  <a:pt x="107" y="14"/>
                  <a:pt x="113" y="13"/>
                  <a:pt x="118" y="9"/>
                </a:cubicBezTo>
                <a:cubicBezTo>
                  <a:pt x="118" y="9"/>
                  <a:pt x="118" y="9"/>
                  <a:pt x="118" y="9"/>
                </a:cubicBezTo>
                <a:cubicBezTo>
                  <a:pt x="118" y="10"/>
                  <a:pt x="119" y="10"/>
                  <a:pt x="119" y="11"/>
                </a:cubicBezTo>
                <a:close/>
                <a:moveTo>
                  <a:pt x="109" y="8"/>
                </a:moveTo>
                <a:cubicBezTo>
                  <a:pt x="111" y="7"/>
                  <a:pt x="113" y="7"/>
                  <a:pt x="114" y="7"/>
                </a:cubicBezTo>
                <a:cubicBezTo>
                  <a:pt x="112" y="8"/>
                  <a:pt x="109" y="10"/>
                  <a:pt x="107" y="10"/>
                </a:cubicBezTo>
                <a:cubicBezTo>
                  <a:pt x="107" y="9"/>
                  <a:pt x="108" y="9"/>
                  <a:pt x="109" y="8"/>
                </a:cubicBezTo>
                <a:close/>
                <a:moveTo>
                  <a:pt x="91" y="50"/>
                </a:moveTo>
                <a:cubicBezTo>
                  <a:pt x="91" y="50"/>
                  <a:pt x="91" y="50"/>
                  <a:pt x="91" y="50"/>
                </a:cubicBezTo>
                <a:cubicBezTo>
                  <a:pt x="86" y="52"/>
                  <a:pt x="81" y="56"/>
                  <a:pt x="77" y="59"/>
                </a:cubicBezTo>
                <a:cubicBezTo>
                  <a:pt x="76" y="59"/>
                  <a:pt x="76" y="60"/>
                  <a:pt x="76" y="60"/>
                </a:cubicBezTo>
                <a:cubicBezTo>
                  <a:pt x="73" y="62"/>
                  <a:pt x="70" y="64"/>
                  <a:pt x="67" y="66"/>
                </a:cubicBezTo>
                <a:cubicBezTo>
                  <a:pt x="58" y="71"/>
                  <a:pt x="48" y="75"/>
                  <a:pt x="38" y="81"/>
                </a:cubicBezTo>
                <a:cubicBezTo>
                  <a:pt x="40" y="80"/>
                  <a:pt x="41" y="79"/>
                  <a:pt x="42" y="79"/>
                </a:cubicBezTo>
                <a:cubicBezTo>
                  <a:pt x="44" y="77"/>
                  <a:pt x="46" y="75"/>
                  <a:pt x="49" y="74"/>
                </a:cubicBezTo>
                <a:cubicBezTo>
                  <a:pt x="54" y="70"/>
                  <a:pt x="58" y="67"/>
                  <a:pt x="64" y="64"/>
                </a:cubicBezTo>
                <a:cubicBezTo>
                  <a:pt x="72" y="60"/>
                  <a:pt x="80" y="56"/>
                  <a:pt x="88" y="50"/>
                </a:cubicBezTo>
                <a:cubicBezTo>
                  <a:pt x="89" y="50"/>
                  <a:pt x="90" y="50"/>
                  <a:pt x="91" y="50"/>
                </a:cubicBezTo>
                <a:close/>
                <a:moveTo>
                  <a:pt x="75" y="53"/>
                </a:moveTo>
                <a:cubicBezTo>
                  <a:pt x="66" y="57"/>
                  <a:pt x="57" y="62"/>
                  <a:pt x="48" y="67"/>
                </a:cubicBezTo>
                <a:cubicBezTo>
                  <a:pt x="48" y="67"/>
                  <a:pt x="48" y="67"/>
                  <a:pt x="49" y="66"/>
                </a:cubicBezTo>
                <a:cubicBezTo>
                  <a:pt x="56" y="59"/>
                  <a:pt x="65" y="55"/>
                  <a:pt x="75" y="53"/>
                </a:cubicBezTo>
                <a:close/>
                <a:moveTo>
                  <a:pt x="6" y="259"/>
                </a:moveTo>
                <a:cubicBezTo>
                  <a:pt x="5" y="256"/>
                  <a:pt x="4" y="253"/>
                  <a:pt x="4" y="250"/>
                </a:cubicBezTo>
                <a:cubicBezTo>
                  <a:pt x="14" y="245"/>
                  <a:pt x="22" y="238"/>
                  <a:pt x="31" y="233"/>
                </a:cubicBezTo>
                <a:cubicBezTo>
                  <a:pt x="28" y="235"/>
                  <a:pt x="24" y="239"/>
                  <a:pt x="20" y="242"/>
                </a:cubicBezTo>
                <a:cubicBezTo>
                  <a:pt x="16" y="247"/>
                  <a:pt x="10" y="251"/>
                  <a:pt x="5" y="254"/>
                </a:cubicBezTo>
                <a:cubicBezTo>
                  <a:pt x="4" y="254"/>
                  <a:pt x="5" y="255"/>
                  <a:pt x="5" y="254"/>
                </a:cubicBezTo>
                <a:cubicBezTo>
                  <a:pt x="9" y="253"/>
                  <a:pt x="13" y="251"/>
                  <a:pt x="16" y="248"/>
                </a:cubicBezTo>
                <a:cubicBezTo>
                  <a:pt x="13" y="251"/>
                  <a:pt x="10" y="254"/>
                  <a:pt x="6" y="257"/>
                </a:cubicBezTo>
                <a:cubicBezTo>
                  <a:pt x="6" y="257"/>
                  <a:pt x="6" y="257"/>
                  <a:pt x="6" y="257"/>
                </a:cubicBezTo>
                <a:cubicBezTo>
                  <a:pt x="10" y="257"/>
                  <a:pt x="15" y="253"/>
                  <a:pt x="18" y="251"/>
                </a:cubicBezTo>
                <a:cubicBezTo>
                  <a:pt x="20" y="249"/>
                  <a:pt x="22" y="248"/>
                  <a:pt x="24" y="247"/>
                </a:cubicBezTo>
                <a:cubicBezTo>
                  <a:pt x="22" y="248"/>
                  <a:pt x="21" y="249"/>
                  <a:pt x="19" y="251"/>
                </a:cubicBezTo>
                <a:cubicBezTo>
                  <a:pt x="15" y="254"/>
                  <a:pt x="11" y="256"/>
                  <a:pt x="8" y="260"/>
                </a:cubicBezTo>
                <a:cubicBezTo>
                  <a:pt x="8" y="260"/>
                  <a:pt x="8" y="261"/>
                  <a:pt x="8" y="261"/>
                </a:cubicBezTo>
                <a:cubicBezTo>
                  <a:pt x="17" y="256"/>
                  <a:pt x="24" y="250"/>
                  <a:pt x="32" y="245"/>
                </a:cubicBezTo>
                <a:cubicBezTo>
                  <a:pt x="29" y="247"/>
                  <a:pt x="25" y="251"/>
                  <a:pt x="22" y="253"/>
                </a:cubicBezTo>
                <a:cubicBezTo>
                  <a:pt x="18" y="256"/>
                  <a:pt x="15" y="260"/>
                  <a:pt x="12" y="263"/>
                </a:cubicBezTo>
                <a:cubicBezTo>
                  <a:pt x="11" y="263"/>
                  <a:pt x="11" y="264"/>
                  <a:pt x="12" y="264"/>
                </a:cubicBezTo>
                <a:cubicBezTo>
                  <a:pt x="15" y="263"/>
                  <a:pt x="17" y="261"/>
                  <a:pt x="20" y="259"/>
                </a:cubicBezTo>
                <a:cubicBezTo>
                  <a:pt x="23" y="256"/>
                  <a:pt x="27" y="254"/>
                  <a:pt x="31" y="251"/>
                </a:cubicBezTo>
                <a:cubicBezTo>
                  <a:pt x="32" y="250"/>
                  <a:pt x="35" y="248"/>
                  <a:pt x="32" y="251"/>
                </a:cubicBezTo>
                <a:cubicBezTo>
                  <a:pt x="30" y="252"/>
                  <a:pt x="28" y="254"/>
                  <a:pt x="27" y="255"/>
                </a:cubicBezTo>
                <a:cubicBezTo>
                  <a:pt x="23" y="259"/>
                  <a:pt x="19" y="262"/>
                  <a:pt x="15" y="265"/>
                </a:cubicBezTo>
                <a:cubicBezTo>
                  <a:pt x="15" y="266"/>
                  <a:pt x="15" y="266"/>
                  <a:pt x="15" y="266"/>
                </a:cubicBezTo>
                <a:cubicBezTo>
                  <a:pt x="11" y="265"/>
                  <a:pt x="8" y="262"/>
                  <a:pt x="6" y="259"/>
                </a:cubicBezTo>
                <a:close/>
                <a:moveTo>
                  <a:pt x="34" y="285"/>
                </a:moveTo>
                <a:cubicBezTo>
                  <a:pt x="23" y="286"/>
                  <a:pt x="20" y="277"/>
                  <a:pt x="17" y="269"/>
                </a:cubicBezTo>
                <a:cubicBezTo>
                  <a:pt x="18" y="269"/>
                  <a:pt x="20" y="269"/>
                  <a:pt x="22" y="269"/>
                </a:cubicBezTo>
                <a:cubicBezTo>
                  <a:pt x="23" y="269"/>
                  <a:pt x="24" y="269"/>
                  <a:pt x="26" y="268"/>
                </a:cubicBezTo>
                <a:cubicBezTo>
                  <a:pt x="25" y="272"/>
                  <a:pt x="27" y="275"/>
                  <a:pt x="30" y="279"/>
                </a:cubicBezTo>
                <a:cubicBezTo>
                  <a:pt x="34" y="282"/>
                  <a:pt x="40" y="281"/>
                  <a:pt x="43" y="284"/>
                </a:cubicBezTo>
                <a:cubicBezTo>
                  <a:pt x="43" y="284"/>
                  <a:pt x="43" y="284"/>
                  <a:pt x="43" y="284"/>
                </a:cubicBezTo>
                <a:cubicBezTo>
                  <a:pt x="44" y="284"/>
                  <a:pt x="44" y="285"/>
                  <a:pt x="44" y="285"/>
                </a:cubicBezTo>
                <a:cubicBezTo>
                  <a:pt x="41" y="284"/>
                  <a:pt x="37" y="285"/>
                  <a:pt x="34" y="285"/>
                </a:cubicBezTo>
                <a:close/>
                <a:moveTo>
                  <a:pt x="62" y="304"/>
                </a:moveTo>
                <a:cubicBezTo>
                  <a:pt x="57" y="299"/>
                  <a:pt x="54" y="292"/>
                  <a:pt x="50" y="286"/>
                </a:cubicBezTo>
                <a:cubicBezTo>
                  <a:pt x="49" y="286"/>
                  <a:pt x="48" y="285"/>
                  <a:pt x="47" y="284"/>
                </a:cubicBezTo>
                <a:cubicBezTo>
                  <a:pt x="47" y="284"/>
                  <a:pt x="47" y="284"/>
                  <a:pt x="47" y="284"/>
                </a:cubicBezTo>
                <a:cubicBezTo>
                  <a:pt x="47" y="283"/>
                  <a:pt x="46" y="283"/>
                  <a:pt x="46" y="282"/>
                </a:cubicBezTo>
                <a:cubicBezTo>
                  <a:pt x="46" y="282"/>
                  <a:pt x="45" y="282"/>
                  <a:pt x="45" y="282"/>
                </a:cubicBezTo>
                <a:cubicBezTo>
                  <a:pt x="43" y="279"/>
                  <a:pt x="42" y="275"/>
                  <a:pt x="42" y="272"/>
                </a:cubicBezTo>
                <a:cubicBezTo>
                  <a:pt x="42" y="256"/>
                  <a:pt x="43" y="240"/>
                  <a:pt x="45" y="225"/>
                </a:cubicBezTo>
                <a:cubicBezTo>
                  <a:pt x="46" y="215"/>
                  <a:pt x="47" y="205"/>
                  <a:pt x="47" y="194"/>
                </a:cubicBezTo>
                <a:cubicBezTo>
                  <a:pt x="54" y="203"/>
                  <a:pt x="64" y="209"/>
                  <a:pt x="75" y="206"/>
                </a:cubicBezTo>
                <a:cubicBezTo>
                  <a:pt x="75" y="206"/>
                  <a:pt x="75" y="206"/>
                  <a:pt x="75" y="206"/>
                </a:cubicBezTo>
                <a:cubicBezTo>
                  <a:pt x="75" y="210"/>
                  <a:pt x="74" y="215"/>
                  <a:pt x="74" y="219"/>
                </a:cubicBezTo>
                <a:cubicBezTo>
                  <a:pt x="74" y="226"/>
                  <a:pt x="74" y="233"/>
                  <a:pt x="73" y="240"/>
                </a:cubicBezTo>
                <a:cubicBezTo>
                  <a:pt x="73" y="248"/>
                  <a:pt x="71" y="255"/>
                  <a:pt x="71" y="262"/>
                </a:cubicBezTo>
                <a:cubicBezTo>
                  <a:pt x="71" y="272"/>
                  <a:pt x="73" y="281"/>
                  <a:pt x="78" y="289"/>
                </a:cubicBezTo>
                <a:cubicBezTo>
                  <a:pt x="79" y="291"/>
                  <a:pt x="80" y="292"/>
                  <a:pt x="81" y="293"/>
                </a:cubicBezTo>
                <a:cubicBezTo>
                  <a:pt x="81" y="299"/>
                  <a:pt x="77" y="312"/>
                  <a:pt x="70" y="311"/>
                </a:cubicBezTo>
                <a:cubicBezTo>
                  <a:pt x="67" y="309"/>
                  <a:pt x="64" y="307"/>
                  <a:pt x="62" y="304"/>
                </a:cubicBezTo>
                <a:close/>
                <a:moveTo>
                  <a:pt x="208" y="328"/>
                </a:moveTo>
                <a:cubicBezTo>
                  <a:pt x="198" y="330"/>
                  <a:pt x="188" y="329"/>
                  <a:pt x="178" y="328"/>
                </a:cubicBezTo>
                <a:cubicBezTo>
                  <a:pt x="168" y="327"/>
                  <a:pt x="157" y="327"/>
                  <a:pt x="147" y="327"/>
                </a:cubicBezTo>
                <a:cubicBezTo>
                  <a:pt x="131" y="326"/>
                  <a:pt x="115" y="327"/>
                  <a:pt x="99" y="324"/>
                </a:cubicBezTo>
                <a:cubicBezTo>
                  <a:pt x="90" y="322"/>
                  <a:pt x="81" y="319"/>
                  <a:pt x="73" y="314"/>
                </a:cubicBezTo>
                <a:cubicBezTo>
                  <a:pt x="79" y="312"/>
                  <a:pt x="83" y="303"/>
                  <a:pt x="83" y="297"/>
                </a:cubicBezTo>
                <a:cubicBezTo>
                  <a:pt x="98" y="312"/>
                  <a:pt x="122" y="318"/>
                  <a:pt x="142" y="318"/>
                </a:cubicBezTo>
                <a:cubicBezTo>
                  <a:pt x="179" y="320"/>
                  <a:pt x="215" y="312"/>
                  <a:pt x="248" y="296"/>
                </a:cubicBezTo>
                <a:cubicBezTo>
                  <a:pt x="239" y="311"/>
                  <a:pt x="225" y="324"/>
                  <a:pt x="208" y="328"/>
                </a:cubicBezTo>
                <a:close/>
              </a:path>
            </a:pathLst>
          </a:cu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wrap="square" lIns="137157" tIns="68579" rIns="137157" bIns="68579" numCol="1" anchor="t" anchorCtr="0" compatLnSpc="1"/>
          <a:lstStyle/>
          <a:p>
            <a:endParaRPr lang="zh-CN" altLang="en-US" sz="2300" dirty="0"/>
          </a:p>
        </p:txBody>
      </p:sp>
      <p:pic>
        <p:nvPicPr>
          <p:cNvPr id="56" name="صورة 55"/>
          <p:cNvPicPr>
            <a:picLocks noChangeAspect="1"/>
          </p:cNvPicPr>
          <p:nvPr/>
        </p:nvPicPr>
        <p:blipFill>
          <a:blip r:embed="rId15">
            <a:extLst/>
          </a:blip>
          <a:stretch>
            <a:fillRect/>
          </a:stretch>
        </p:blipFill>
        <p:spPr>
          <a:xfrm rot="16200000">
            <a:off x="-73022" y="-41073"/>
            <a:ext cx="2609850" cy="260985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56729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7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07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07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07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07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07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07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07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07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07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07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07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07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07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07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7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4" grpId="0" animBg="1"/>
      <p:bldP spid="30725" grpId="0" animBg="1"/>
      <p:bldP spid="30726" grpId="0" animBg="1"/>
      <p:bldP spid="30727" grpId="0" animBg="1"/>
      <p:bldP spid="30728" grpId="0" animBg="1"/>
      <p:bldP spid="41" grpId="0"/>
      <p:bldP spid="42" grpId="0"/>
      <p:bldP spid="49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Title 1">
            <a:extLst>
              <a:ext uri="{FF2B5EF4-FFF2-40B4-BE49-F238E27FC236}">
                <a16:creationId xmlns="" xmlns:a16="http://schemas.microsoft.com/office/drawing/2014/main" xmlns:lc="http://schemas.openxmlformats.org/drawingml/2006/lockedCanvas" id="{9B39AC97-260C-4A20-9514-DDCB906C251B}"/>
              </a:ext>
            </a:extLst>
          </p:cNvPr>
          <p:cNvSpPr>
            <a:spLocks noGrp="1"/>
          </p:cNvSpPr>
          <p:nvPr/>
        </p:nvSpPr>
        <p:spPr>
          <a:xfrm>
            <a:off x="1015414" y="2527433"/>
            <a:ext cx="16282848" cy="6989763"/>
          </a:xfrm>
          <a:custGeom>
            <a:avLst/>
            <a:gdLst>
              <a:gd name="connsiteX0" fmla="*/ 0 w 9144000"/>
              <a:gd name="connsiteY0" fmla="*/ 0 h 3065407"/>
              <a:gd name="connsiteX1" fmla="*/ 9144000 w 9144000"/>
              <a:gd name="connsiteY1" fmla="*/ 0 h 3065407"/>
              <a:gd name="connsiteX2" fmla="*/ 9144000 w 9144000"/>
              <a:gd name="connsiteY2" fmla="*/ 3065407 h 3065407"/>
              <a:gd name="connsiteX3" fmla="*/ 0 w 9144000"/>
              <a:gd name="connsiteY3" fmla="*/ 3065407 h 3065407"/>
              <a:gd name="connsiteX4" fmla="*/ 0 w 9144000"/>
              <a:gd name="connsiteY4" fmla="*/ 0 h 3065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4000" h="3065407" fill="none" extrusionOk="0">
                <a:moveTo>
                  <a:pt x="0" y="0"/>
                </a:moveTo>
                <a:cubicBezTo>
                  <a:pt x="943263" y="-33775"/>
                  <a:pt x="5746983" y="138873"/>
                  <a:pt x="9144000" y="0"/>
                </a:cubicBezTo>
                <a:cubicBezTo>
                  <a:pt x="9070229" y="1034311"/>
                  <a:pt x="8988117" y="2420060"/>
                  <a:pt x="9144000" y="3065407"/>
                </a:cubicBezTo>
                <a:cubicBezTo>
                  <a:pt x="7472363" y="2928077"/>
                  <a:pt x="3043333" y="2927551"/>
                  <a:pt x="0" y="3065407"/>
                </a:cubicBezTo>
                <a:cubicBezTo>
                  <a:pt x="152408" y="1886640"/>
                  <a:pt x="73868" y="1300037"/>
                  <a:pt x="0" y="0"/>
                </a:cubicBezTo>
                <a:close/>
              </a:path>
              <a:path w="9144000" h="3065407" stroke="0" extrusionOk="0">
                <a:moveTo>
                  <a:pt x="0" y="0"/>
                </a:moveTo>
                <a:cubicBezTo>
                  <a:pt x="4014005" y="-101487"/>
                  <a:pt x="6027421" y="-162162"/>
                  <a:pt x="9144000" y="0"/>
                </a:cubicBezTo>
                <a:cubicBezTo>
                  <a:pt x="9204713" y="918179"/>
                  <a:pt x="9082928" y="1859226"/>
                  <a:pt x="9144000" y="3065407"/>
                </a:cubicBezTo>
                <a:cubicBezTo>
                  <a:pt x="6807616" y="3115472"/>
                  <a:pt x="3071345" y="2906958"/>
                  <a:pt x="0" y="3065407"/>
                </a:cubicBezTo>
                <a:cubicBezTo>
                  <a:pt x="-24452" y="1547242"/>
                  <a:pt x="-67663" y="1061859"/>
                  <a:pt x="0" y="0"/>
                </a:cubicBezTo>
                <a:close/>
              </a:path>
            </a:pathLst>
          </a:custGeom>
          <a:solidFill>
            <a:srgbClr val="6666FF">
              <a:alpha val="15000"/>
            </a:srgbClr>
          </a:solidFill>
          <a:ln w="38100">
            <a:solidFill>
              <a:schemeClr val="accent6">
                <a:lumMod val="75000"/>
              </a:schemeClr>
            </a:solidFill>
            <a:extLst>
              <a:ext uri="{C807C97D-BFC1-408E-A445-0C87EB9F89A2}">
                <ask:lineSketchStyleProps xmlns="" xmlns:ask="http://schemas.microsoft.com/office/drawing/2018/sketchyshapes" xmlns:lc="http://schemas.openxmlformats.org/drawingml/2006/lockedCanvas" sd="981765707">
                  <a:custGeom>
                    <a:avLst/>
                    <a:gdLst>
                      <a:gd name="connsiteX0" fmla="*/ 0 w 9144000"/>
                      <a:gd name="connsiteY0" fmla="*/ 0 h 3065407"/>
                      <a:gd name="connsiteX1" fmla="*/ 9144000 w 9144000"/>
                      <a:gd name="connsiteY1" fmla="*/ 0 h 3065407"/>
                      <a:gd name="connsiteX2" fmla="*/ 9144000 w 9144000"/>
                      <a:gd name="connsiteY2" fmla="*/ 3065407 h 3065407"/>
                      <a:gd name="connsiteX3" fmla="*/ 0 w 9144000"/>
                      <a:gd name="connsiteY3" fmla="*/ 3065407 h 3065407"/>
                      <a:gd name="connsiteX4" fmla="*/ 0 w 9144000"/>
                      <a:gd name="connsiteY4" fmla="*/ 0 h 3065407"/>
                      <a:gd name="connsiteX0" fmla="*/ 0 w 9144000"/>
                      <a:gd name="connsiteY0" fmla="*/ 0 h 3065407"/>
                      <a:gd name="connsiteX1" fmla="*/ 9144000 w 9144000"/>
                      <a:gd name="connsiteY1" fmla="*/ 0 h 3065407"/>
                      <a:gd name="connsiteX2" fmla="*/ 9144000 w 9144000"/>
                      <a:gd name="connsiteY2" fmla="*/ 3065407 h 3065407"/>
                      <a:gd name="connsiteX3" fmla="*/ 0 w 9144000"/>
                      <a:gd name="connsiteY3" fmla="*/ 3065407 h 3065407"/>
                      <a:gd name="connsiteX4" fmla="*/ 0 w 9144000"/>
                      <a:gd name="connsiteY4" fmla="*/ 0 h 30654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144000" h="3065407" fill="none" extrusionOk="0">
                        <a:moveTo>
                          <a:pt x="0" y="0"/>
                        </a:moveTo>
                        <a:cubicBezTo>
                          <a:pt x="1316211" y="-388245"/>
                          <a:pt x="6322177" y="176829"/>
                          <a:pt x="9144000" y="0"/>
                        </a:cubicBezTo>
                        <a:cubicBezTo>
                          <a:pt x="9115294" y="1111342"/>
                          <a:pt x="8927767" y="2418763"/>
                          <a:pt x="9144000" y="3065407"/>
                        </a:cubicBezTo>
                        <a:cubicBezTo>
                          <a:pt x="7696189" y="2960535"/>
                          <a:pt x="2702873" y="2772175"/>
                          <a:pt x="0" y="3065407"/>
                        </a:cubicBezTo>
                        <a:cubicBezTo>
                          <a:pt x="83039" y="1907340"/>
                          <a:pt x="87483" y="1281581"/>
                          <a:pt x="0" y="0"/>
                        </a:cubicBezTo>
                        <a:close/>
                      </a:path>
                      <a:path w="9144000" h="3065407" stroke="0" extrusionOk="0">
                        <a:moveTo>
                          <a:pt x="0" y="0"/>
                        </a:moveTo>
                        <a:cubicBezTo>
                          <a:pt x="3996613" y="-21958"/>
                          <a:pt x="6099846" y="-27125"/>
                          <a:pt x="9144000" y="0"/>
                        </a:cubicBezTo>
                        <a:cubicBezTo>
                          <a:pt x="9087584" y="949239"/>
                          <a:pt x="9059740" y="1784191"/>
                          <a:pt x="9144000" y="3065407"/>
                        </a:cubicBezTo>
                        <a:cubicBezTo>
                          <a:pt x="6840429" y="3398187"/>
                          <a:pt x="3347285" y="2838921"/>
                          <a:pt x="0" y="3065407"/>
                        </a:cubicBezTo>
                        <a:cubicBezTo>
                          <a:pt x="-57743" y="1623029"/>
                          <a:pt x="-61029" y="1094088"/>
                          <a:pt x="0" y="0"/>
                        </a:cubicBezTo>
                        <a:close/>
                      </a:path>
                      <a:path w="9144000" h="3065407" fill="none" stroke="0" extrusionOk="0">
                        <a:moveTo>
                          <a:pt x="0" y="0"/>
                        </a:moveTo>
                        <a:cubicBezTo>
                          <a:pt x="612911" y="545810"/>
                          <a:pt x="5267943" y="-58943"/>
                          <a:pt x="9144000" y="0"/>
                        </a:cubicBezTo>
                        <a:cubicBezTo>
                          <a:pt x="9193749" y="1016076"/>
                          <a:pt x="8932174" y="2521951"/>
                          <a:pt x="9144000" y="3065407"/>
                        </a:cubicBezTo>
                        <a:cubicBezTo>
                          <a:pt x="7193579" y="3021255"/>
                          <a:pt x="3003747" y="2974362"/>
                          <a:pt x="0" y="3065407"/>
                        </a:cubicBezTo>
                        <a:cubicBezTo>
                          <a:pt x="214823" y="1846248"/>
                          <a:pt x="-19183" y="1321382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txBody>
          <a:bodyPr vert="horz" lIns="137160" tIns="68580" rIns="137160" bIns="6858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endParaRPr lang="en-US" sz="8100" dirty="0">
              <a:solidFill>
                <a:schemeClr val="accent5">
                  <a:lumMod val="50000"/>
                </a:schemeClr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sp>
        <p:nvSpPr>
          <p:cNvPr id="33" name="مربع نص 32"/>
          <p:cNvSpPr txBox="1"/>
          <p:nvPr/>
        </p:nvSpPr>
        <p:spPr>
          <a:xfrm>
            <a:off x="8254308" y="4686300"/>
            <a:ext cx="9043092" cy="766167"/>
          </a:xfrm>
          <a:prstGeom prst="round2Diag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137160" tIns="68580" rIns="137160" bIns="68580" rtlCol="1">
            <a:spAutoFit/>
          </a:bodyPr>
          <a:lstStyle/>
          <a:p>
            <a:pPr algn="r"/>
            <a:r>
              <a:rPr lang="ar-SA" sz="3600" dirty="0">
                <a:solidFill>
                  <a:srgbClr val="CC0066"/>
                </a:solidFill>
                <a:cs typeface="PT Bold Heading" pitchFamily="2" charset="-78"/>
              </a:rPr>
              <a:t>3/ </a:t>
            </a:r>
            <a:r>
              <a:rPr lang="ar-SA" sz="3600" dirty="0" smtClean="0">
                <a:solidFill>
                  <a:srgbClr val="CC0066"/>
                </a:solidFill>
                <a:cs typeface="PT Bold Heading" pitchFamily="2" charset="-78"/>
              </a:rPr>
              <a:t>ما عدد الدرجات في الصورة؟</a:t>
            </a:r>
            <a:endParaRPr lang="ar-EG" sz="3600" dirty="0">
              <a:solidFill>
                <a:srgbClr val="CC0066"/>
              </a:solidFill>
              <a:cs typeface="PT Bold Heading" pitchFamily="2" charset="-78"/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2768" y="3105042"/>
            <a:ext cx="6842449" cy="5015841"/>
          </a:xfrm>
          <a:prstGeom prst="rect">
            <a:avLst/>
          </a:prstGeom>
          <a:ln w="114300" cap="sq" cmpd="thickThin">
            <a:solidFill>
              <a:schemeClr val="accent6">
                <a:lumMod val="75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9" name="Picture 2" descr="Look Clip Art at Clker.com - vector clip art online, royalty free &amp;amp; public  domain">
            <a:extLst>
              <a:ext uri="{FF2B5EF4-FFF2-40B4-BE49-F238E27FC236}">
                <a16:creationId xmlns="" xmlns:a16="http://schemas.microsoft.com/office/drawing/2014/main" id="{C60DAEEC-3C34-409F-A793-6D8C21C8BB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414" y="2543267"/>
            <a:ext cx="1208042" cy="1310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مجموعة 1"/>
          <p:cNvGrpSpPr/>
          <p:nvPr/>
        </p:nvGrpSpPr>
        <p:grpSpPr>
          <a:xfrm>
            <a:off x="-304803" y="-190500"/>
            <a:ext cx="10459866" cy="2636541"/>
            <a:chOff x="-304803" y="-190500"/>
            <a:chExt cx="10459866" cy="2636541"/>
          </a:xfrm>
        </p:grpSpPr>
        <p:grpSp>
          <p:nvGrpSpPr>
            <p:cNvPr id="42" name="Group 7">
              <a:extLst>
                <a:ext uri="{FF2B5EF4-FFF2-40B4-BE49-F238E27FC236}">
                  <a16:creationId xmlns="" xmlns:a16="http://schemas.microsoft.com/office/drawing/2014/main" id="{8B71BD67-7582-4B62-AA8B-B08A4CC09A40}"/>
                </a:ext>
              </a:extLst>
            </p:cNvPr>
            <p:cNvGrpSpPr/>
            <p:nvPr/>
          </p:nvGrpSpPr>
          <p:grpSpPr>
            <a:xfrm>
              <a:off x="937730" y="128254"/>
              <a:ext cx="9217333" cy="1762837"/>
              <a:chOff x="-2270880" y="73499"/>
              <a:chExt cx="9557445" cy="1824923"/>
            </a:xfrm>
          </p:grpSpPr>
          <p:sp>
            <p:nvSpPr>
              <p:cNvPr id="43" name="AutoShape 8">
                <a:extLst>
                  <a:ext uri="{FF2B5EF4-FFF2-40B4-BE49-F238E27FC236}">
                    <a16:creationId xmlns="" xmlns:a16="http://schemas.microsoft.com/office/drawing/2014/main" id="{1315CE9D-38AD-48FC-BB3C-D099150BEB29}"/>
                  </a:ext>
                </a:extLst>
              </p:cNvPr>
              <p:cNvSpPr/>
              <p:nvPr/>
            </p:nvSpPr>
            <p:spPr>
              <a:xfrm rot="21557927">
                <a:off x="-2270880" y="73499"/>
                <a:ext cx="9557445" cy="1824923"/>
              </a:xfrm>
              <a:prstGeom prst="rect">
                <a:avLst/>
              </a:prstGeom>
              <a:solidFill>
                <a:srgbClr val="CC66FF">
                  <a:alpha val="30000"/>
                </a:srgbClr>
              </a:solidFill>
              <a:ln>
                <a:solidFill>
                  <a:schemeClr val="accent2">
                    <a:lumMod val="60000"/>
                    <a:lumOff val="40000"/>
                  </a:schemeClr>
                </a:solidFill>
              </a:ln>
              <a:effectLst>
                <a:reflection blurRad="6350" stA="52000" endA="300" endPos="35000" dir="5400000" sy="-100000" algn="bl" rotWithShape="0"/>
              </a:effectLst>
            </p:spPr>
          </p:sp>
          <p:sp>
            <p:nvSpPr>
              <p:cNvPr id="44" name="TextBox 9">
                <a:extLst>
                  <a:ext uri="{FF2B5EF4-FFF2-40B4-BE49-F238E27FC236}">
                    <a16:creationId xmlns="" xmlns:a16="http://schemas.microsoft.com/office/drawing/2014/main" id="{3B8219C9-1F59-4635-AC63-E54DF31A486F}"/>
                  </a:ext>
                </a:extLst>
              </p:cNvPr>
              <p:cNvSpPr txBox="1"/>
              <p:nvPr/>
            </p:nvSpPr>
            <p:spPr>
              <a:xfrm>
                <a:off x="-342383" y="363508"/>
                <a:ext cx="7370695" cy="860264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/>
                <a:r>
                  <a:rPr lang="ar-SA" sz="5400" spc="-84" dirty="0" smtClean="0">
                    <a:solidFill>
                      <a:srgbClr val="CC3399"/>
                    </a:solidFill>
                    <a:latin typeface="Khalid Art bold"/>
                    <a:ea typeface="Khalid Art bold"/>
                    <a:cs typeface="PT Bold Heading" pitchFamily="2" charset="-78"/>
                    <a:sym typeface="Khalid Art bold"/>
                  </a:rPr>
                  <a:t>7-  3  </a:t>
                </a:r>
                <a:r>
                  <a:rPr lang="ar-SA" sz="5400" spc="-84" dirty="0" smtClean="0">
                    <a:solidFill>
                      <a:srgbClr val="9933FF"/>
                    </a:solidFill>
                    <a:latin typeface="Khalid Art bold"/>
                    <a:ea typeface="Khalid Art bold"/>
                    <a:cs typeface="PT Bold Heading" pitchFamily="2" charset="-78"/>
                    <a:sym typeface="Khalid Art bold"/>
                  </a:rPr>
                  <a:t>جُمل الطرح</a:t>
                </a:r>
                <a:endParaRPr lang="ar-SA" sz="5400" spc="-84" dirty="0">
                  <a:solidFill>
                    <a:srgbClr val="9933FF"/>
                  </a:solidFill>
                  <a:latin typeface="Khalid Art bold"/>
                  <a:ea typeface="Khalid Art bold"/>
                  <a:cs typeface="PT Bold Heading" pitchFamily="2" charset="-78"/>
                  <a:sym typeface="Khalid Art bold"/>
                </a:endParaRPr>
              </a:p>
            </p:txBody>
          </p:sp>
        </p:grpSp>
        <p:pic>
          <p:nvPicPr>
            <p:cNvPr id="45" name="Google Shape;181;p29"/>
            <p:cNvPicPr preferRelativeResize="0"/>
            <p:nvPr/>
          </p:nvPicPr>
          <p:blipFill rotWithShape="1">
            <a:blip r:embed="rId6">
              <a:alphaModFix/>
              <a:duotone>
                <a:prstClr val="black"/>
                <a:srgbClr val="CC99FF">
                  <a:tint val="45000"/>
                  <a:satMod val="400000"/>
                </a:srgbClr>
              </a:duotone>
            </a:blip>
            <a:srcRect t="16970" r="8892" b="21025"/>
            <a:stretch/>
          </p:blipFill>
          <p:spPr>
            <a:xfrm flipH="1">
              <a:off x="-304803" y="783270"/>
              <a:ext cx="4270271" cy="166277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6" name="Google Shape;182;p29"/>
            <p:cNvPicPr preferRelativeResize="0"/>
            <p:nvPr/>
          </p:nvPicPr>
          <p:blipFill rotWithShape="1">
            <a:blip r:embed="rId7">
              <a:alphaModFix/>
              <a:duotone>
                <a:prstClr val="black"/>
                <a:srgbClr val="CC99FF">
                  <a:tint val="45000"/>
                  <a:satMod val="400000"/>
                </a:srgbClr>
              </a:duotone>
            </a:blip>
            <a:srcRect t="16734" r="8892" b="18300"/>
            <a:stretch/>
          </p:blipFill>
          <p:spPr>
            <a:xfrm flipH="1">
              <a:off x="-304803" y="-190500"/>
              <a:ext cx="4270271" cy="173616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7" name="Rectangle 1">
              <a:extLst>
                <a:ext uri="{FF2B5EF4-FFF2-40B4-BE49-F238E27FC236}">
                  <a16:creationId xmlns="" xmlns:a16="http://schemas.microsoft.com/office/drawing/2014/main" id="{96B18D14-EF10-4F53-A9D0-D16136FA3422}"/>
                </a:ext>
              </a:extLst>
            </p:cNvPr>
            <p:cNvSpPr/>
            <p:nvPr/>
          </p:nvSpPr>
          <p:spPr>
            <a:xfrm>
              <a:off x="904872" y="76801"/>
              <a:ext cx="1819013" cy="670262"/>
            </a:xfrm>
            <a:prstGeom prst="rect">
              <a:avLst/>
            </a:prstGeom>
            <a:noFill/>
          </p:spPr>
          <p:txBody>
            <a:bodyPr wrap="square" lIns="54180" tIns="27090" rIns="54180" bIns="27090">
              <a:spAutoFit/>
            </a:bodyPr>
            <a:lstStyle/>
            <a:p>
              <a:pPr algn="ctr"/>
              <a:r>
                <a:rPr lang="ar-SA" sz="4000" dirty="0" smtClean="0">
                  <a:ln w="0"/>
                  <a:solidFill>
                    <a:srgbClr val="FFFFFF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PT Bold Heading" pitchFamily="2" charset="-78"/>
                </a:rPr>
                <a:t>ص 14</a:t>
              </a:r>
              <a:endParaRPr lang="en-US" sz="4000" dirty="0">
                <a:ln w="0"/>
                <a:solidFill>
                  <a:srgbClr val="FFFF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endParaRPr>
            </a:p>
          </p:txBody>
        </p:sp>
        <p:sp>
          <p:nvSpPr>
            <p:cNvPr id="48" name="Rectangle 22">
              <a:extLst>
                <a:ext uri="{FF2B5EF4-FFF2-40B4-BE49-F238E27FC236}">
                  <a16:creationId xmlns="" xmlns:a16="http://schemas.microsoft.com/office/drawing/2014/main" id="{6E4E3FB3-A538-4746-A2ED-B65F45765AFA}"/>
                </a:ext>
              </a:extLst>
            </p:cNvPr>
            <p:cNvSpPr/>
            <p:nvPr/>
          </p:nvSpPr>
          <p:spPr>
            <a:xfrm>
              <a:off x="474712" y="1320493"/>
              <a:ext cx="2664489" cy="608707"/>
            </a:xfrm>
            <a:prstGeom prst="rect">
              <a:avLst/>
            </a:prstGeom>
            <a:noFill/>
          </p:spPr>
          <p:txBody>
            <a:bodyPr wrap="square" lIns="54180" tIns="27090" rIns="54180" bIns="27090">
              <a:spAutoFit/>
            </a:bodyPr>
            <a:lstStyle/>
            <a:p>
              <a:pPr algn="ctr"/>
              <a:r>
                <a:rPr lang="ar-SA" sz="3600" dirty="0" smtClean="0">
                  <a:ln w="0"/>
                  <a:solidFill>
                    <a:srgbClr val="FFFFFF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PT Bold Heading" pitchFamily="2" charset="-78"/>
                </a:rPr>
                <a:t>15-6-1443هـ</a:t>
              </a:r>
              <a:endParaRPr lang="en-US" sz="3600" dirty="0">
                <a:ln w="0"/>
                <a:solidFill>
                  <a:srgbClr val="FFFF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endParaRPr>
            </a:p>
          </p:txBody>
        </p:sp>
      </p:grpSp>
      <p:pic>
        <p:nvPicPr>
          <p:cNvPr id="23" name="Picture 14" descr="Cha | Baamboozle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3430" y="264548"/>
            <a:ext cx="2616546" cy="2204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مربع نص 13"/>
          <p:cNvSpPr txBox="1"/>
          <p:nvPr/>
        </p:nvSpPr>
        <p:spPr>
          <a:xfrm>
            <a:off x="9411377" y="4076700"/>
            <a:ext cx="7594770" cy="692498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137160" tIns="68580" rIns="137160" bIns="68580" rtlCol="1">
            <a:spAutoFit/>
          </a:bodyPr>
          <a:lstStyle/>
          <a:p>
            <a:pPr algn="ctr"/>
            <a:r>
              <a:rPr lang="ar-SA" sz="3600" b="1" dirty="0" smtClean="0">
                <a:solidFill>
                  <a:srgbClr val="0070C0"/>
                </a:solidFill>
              </a:rPr>
              <a:t>ناتج الطرح</a:t>
            </a:r>
            <a:endParaRPr lang="ar-EG" sz="3600" b="1" dirty="0">
              <a:solidFill>
                <a:srgbClr val="0070C0"/>
              </a:solidFill>
            </a:endParaRPr>
          </a:p>
        </p:txBody>
      </p:sp>
      <p:sp>
        <p:nvSpPr>
          <p:cNvPr id="29" name="مربع نص 28"/>
          <p:cNvSpPr txBox="1"/>
          <p:nvPr/>
        </p:nvSpPr>
        <p:spPr>
          <a:xfrm>
            <a:off x="8254308" y="3467100"/>
            <a:ext cx="9043092" cy="766167"/>
          </a:xfrm>
          <a:prstGeom prst="round2Diag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137160" tIns="68580" rIns="137160" bIns="68580" rtlCol="1">
            <a:spAutoFit/>
          </a:bodyPr>
          <a:lstStyle/>
          <a:p>
            <a:pPr algn="r"/>
            <a:r>
              <a:rPr lang="ar-SA" sz="3600" dirty="0">
                <a:solidFill>
                  <a:srgbClr val="CC0066"/>
                </a:solidFill>
                <a:cs typeface="PT Bold Heading" pitchFamily="2" charset="-78"/>
              </a:rPr>
              <a:t>2/ </a:t>
            </a:r>
            <a:r>
              <a:rPr lang="ar-SA" sz="3600" dirty="0" smtClean="0">
                <a:solidFill>
                  <a:srgbClr val="CC0066"/>
                </a:solidFill>
                <a:cs typeface="PT Bold Heading" pitchFamily="2" charset="-78"/>
              </a:rPr>
              <a:t>ماذا يسمى العدد 3 في جملة الطرح السابقة ؟  </a:t>
            </a:r>
            <a:endParaRPr lang="ar-EG" sz="3600" dirty="0">
              <a:solidFill>
                <a:srgbClr val="CC0066"/>
              </a:solidFill>
              <a:cs typeface="PT Bold Heading" pitchFamily="2" charset="-78"/>
            </a:endParaRPr>
          </a:p>
        </p:txBody>
      </p:sp>
      <p:sp>
        <p:nvSpPr>
          <p:cNvPr id="30" name="مربع نص 12"/>
          <p:cNvSpPr txBox="1"/>
          <p:nvPr/>
        </p:nvSpPr>
        <p:spPr>
          <a:xfrm>
            <a:off x="9212036" y="2628900"/>
            <a:ext cx="8086226" cy="766167"/>
          </a:xfrm>
          <a:prstGeom prst="round2Diag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137160" tIns="68580" rIns="137160" bIns="68580" rtlCol="1">
            <a:spAutoFit/>
          </a:bodyPr>
          <a:lstStyle/>
          <a:p>
            <a:pPr algn="r"/>
            <a:r>
              <a:rPr lang="ar-SA" sz="3600" dirty="0">
                <a:solidFill>
                  <a:srgbClr val="CC0066"/>
                </a:solidFill>
                <a:cs typeface="PT Bold Heading" pitchFamily="2" charset="-78"/>
              </a:rPr>
              <a:t>1/ </a:t>
            </a:r>
            <a:r>
              <a:rPr lang="ar-SA" sz="3600" dirty="0" smtClean="0">
                <a:solidFill>
                  <a:srgbClr val="CC0066"/>
                </a:solidFill>
                <a:cs typeface="PT Bold Heading" pitchFamily="2" charset="-78"/>
              </a:rPr>
              <a:t>ماذا تسمى 5 – 2 = 3 ؟</a:t>
            </a:r>
            <a:endParaRPr lang="ar-EG" sz="3600" dirty="0">
              <a:solidFill>
                <a:srgbClr val="CC0066"/>
              </a:solidFill>
              <a:cs typeface="PT Bold Heading" pitchFamily="2" charset="-78"/>
            </a:endParaRPr>
          </a:p>
        </p:txBody>
      </p:sp>
      <p:sp>
        <p:nvSpPr>
          <p:cNvPr id="31" name="مربع نص 30"/>
          <p:cNvSpPr txBox="1"/>
          <p:nvPr/>
        </p:nvSpPr>
        <p:spPr>
          <a:xfrm>
            <a:off x="9220200" y="2705100"/>
            <a:ext cx="4716757" cy="692498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137160" tIns="68580" rIns="137160" bIns="68580" rtlCol="1">
            <a:spAutoFit/>
          </a:bodyPr>
          <a:lstStyle/>
          <a:p>
            <a:pPr algn="ctr"/>
            <a:r>
              <a:rPr lang="ar-SA" sz="3600" b="1" dirty="0" smtClean="0">
                <a:solidFill>
                  <a:srgbClr val="0070C0"/>
                </a:solidFill>
              </a:rPr>
              <a:t>جملة الطرح</a:t>
            </a:r>
            <a:endParaRPr lang="ar-EG" sz="3600" b="1" dirty="0">
              <a:solidFill>
                <a:srgbClr val="0070C0"/>
              </a:solidFill>
            </a:endParaRPr>
          </a:p>
        </p:txBody>
      </p:sp>
      <p:sp>
        <p:nvSpPr>
          <p:cNvPr id="32" name="مربع نص 13"/>
          <p:cNvSpPr txBox="1"/>
          <p:nvPr/>
        </p:nvSpPr>
        <p:spPr>
          <a:xfrm>
            <a:off x="8534400" y="4762500"/>
            <a:ext cx="4750562" cy="692498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137160" tIns="68580" rIns="137160" bIns="68580" rtlCol="1">
            <a:spAutoFit/>
          </a:bodyPr>
          <a:lstStyle/>
          <a:p>
            <a:pPr algn="ctr"/>
            <a:r>
              <a:rPr lang="ar-SA" sz="3600" b="1" dirty="0" smtClean="0">
                <a:solidFill>
                  <a:srgbClr val="0070C0"/>
                </a:solidFill>
              </a:rPr>
              <a:t>5 درجات</a:t>
            </a:r>
            <a:endParaRPr lang="ar-EG" sz="3600" b="1" dirty="0">
              <a:solidFill>
                <a:srgbClr val="0070C0"/>
              </a:solidFill>
            </a:endParaRPr>
          </a:p>
        </p:txBody>
      </p:sp>
      <p:sp>
        <p:nvSpPr>
          <p:cNvPr id="36" name="مربع نص 35"/>
          <p:cNvSpPr txBox="1"/>
          <p:nvPr/>
        </p:nvSpPr>
        <p:spPr>
          <a:xfrm>
            <a:off x="9403506" y="6568191"/>
            <a:ext cx="7284294" cy="629960"/>
          </a:xfrm>
          <a:prstGeom prst="round2Diag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137160" tIns="68580" rIns="137160" bIns="68580" rtlCol="1">
            <a:spAutoFit/>
          </a:bodyPr>
          <a:lstStyle/>
          <a:p>
            <a:pPr algn="r"/>
            <a:r>
              <a:rPr lang="ar-SA" sz="2800" dirty="0" smtClean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 Dinar One Medium"/>
                <a:ea typeface="GE Dinar One Medium"/>
                <a:cs typeface="PT Bold Heading" pitchFamily="2" charset="-78"/>
              </a:rPr>
              <a:t>في جملة الطرح نرمز لعلامة ناقص ب إشارة  - </a:t>
            </a:r>
            <a:endParaRPr lang="ar-EG" sz="2800" dirty="0">
              <a:solidFill>
                <a:srgbClr val="00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 Dinar One Medium"/>
              <a:ea typeface="GE Dinar One Medium"/>
              <a:cs typeface="PT Bold Heading" pitchFamily="2" charset="-78"/>
            </a:endParaRPr>
          </a:p>
        </p:txBody>
      </p:sp>
      <p:sp>
        <p:nvSpPr>
          <p:cNvPr id="37" name="مربع نص 36"/>
          <p:cNvSpPr txBox="1"/>
          <p:nvPr/>
        </p:nvSpPr>
        <p:spPr>
          <a:xfrm>
            <a:off x="8458200" y="7562958"/>
            <a:ext cx="8445361" cy="629960"/>
          </a:xfrm>
          <a:prstGeom prst="round2Diag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137160" tIns="68580" rIns="137160" bIns="68580" rtlCol="1">
            <a:spAutoFit/>
          </a:bodyPr>
          <a:lstStyle/>
          <a:p>
            <a:pPr algn="r"/>
            <a:r>
              <a:rPr lang="ar-SA" sz="2800" dirty="0" smtClean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 Dinar One Medium"/>
                <a:ea typeface="GE Dinar One Medium"/>
                <a:cs typeface="PT Bold Heading" pitchFamily="2" charset="-78"/>
                <a:sym typeface="GE Dinar One Medium"/>
              </a:rPr>
              <a:t>في جملة الطرح نرمز لعلامة يساوي ب </a:t>
            </a:r>
            <a:r>
              <a:rPr lang="ar-SA" sz="2800" dirty="0" err="1" smtClean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 Dinar One Medium"/>
                <a:ea typeface="GE Dinar One Medium"/>
                <a:cs typeface="PT Bold Heading" pitchFamily="2" charset="-78"/>
                <a:sym typeface="GE Dinar One Medium"/>
              </a:rPr>
              <a:t>أشارة</a:t>
            </a:r>
            <a:r>
              <a:rPr lang="ar-SA" sz="2800" dirty="0" smtClean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 Dinar One Medium"/>
                <a:ea typeface="GE Dinar One Medium"/>
                <a:cs typeface="PT Bold Heading" pitchFamily="2" charset="-78"/>
                <a:sym typeface="GE Dinar One Medium"/>
              </a:rPr>
              <a:t>  = </a:t>
            </a:r>
            <a:endParaRPr lang="ar-EG" sz="2800" dirty="0">
              <a:solidFill>
                <a:srgbClr val="FF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 Dinar One Medium"/>
              <a:ea typeface="GE Dinar One Medium"/>
              <a:cs typeface="PT Bold Heading" pitchFamily="2" charset="-78"/>
            </a:endParaRPr>
          </a:p>
        </p:txBody>
      </p:sp>
      <p:sp>
        <p:nvSpPr>
          <p:cNvPr id="41" name="شكل بيضاوي 40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5562600" y="3771900"/>
            <a:ext cx="1398584" cy="376499"/>
          </a:xfrm>
          <a:prstGeom prst="ellipse">
            <a:avLst/>
          </a:prstGeom>
          <a:noFill/>
          <a:ln w="57150">
            <a:solidFill>
              <a:srgbClr val="EB27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49" name="شكل بيضاوي 48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2186919" y="4429233"/>
            <a:ext cx="2597636" cy="1760768"/>
          </a:xfrm>
          <a:prstGeom prst="ellipse">
            <a:avLst/>
          </a:prstGeom>
          <a:noFill/>
          <a:ln w="57150">
            <a:solidFill>
              <a:srgbClr val="00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>
              <a:solidFill>
                <a:srgbClr val="0033CC"/>
              </a:solidFill>
            </a:endParaRPr>
          </a:p>
        </p:txBody>
      </p:sp>
      <p:sp>
        <p:nvSpPr>
          <p:cNvPr id="50" name="شكل بيضاوي 49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3292960" y="3601536"/>
            <a:ext cx="440840" cy="552844"/>
          </a:xfrm>
          <a:prstGeom prst="ellipse">
            <a:avLst/>
          </a:prstGeom>
          <a:noFill/>
          <a:ln w="57150"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51" name="شكل بيضاوي 50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4612336" y="7073005"/>
            <a:ext cx="643200" cy="724784"/>
          </a:xfrm>
          <a:prstGeom prst="ellipse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53" name="شكل بيضاوي 52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4568968" y="6283969"/>
            <a:ext cx="765032" cy="724784"/>
          </a:xfrm>
          <a:prstGeom prst="ellipse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pic>
        <p:nvPicPr>
          <p:cNvPr id="54" name="Picture 12" descr="zack katancik - about"/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188690">
            <a:off x="6531327" y="5095191"/>
            <a:ext cx="1078926" cy="1282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" name="مربع نص 55"/>
          <p:cNvSpPr txBox="1"/>
          <p:nvPr/>
        </p:nvSpPr>
        <p:spPr>
          <a:xfrm>
            <a:off x="9411376" y="5517802"/>
            <a:ext cx="7861315" cy="766167"/>
          </a:xfrm>
          <a:prstGeom prst="round2Diag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137160" tIns="68580" rIns="137160" bIns="68580" rtlCol="1">
            <a:spAutoFit/>
          </a:bodyPr>
          <a:lstStyle/>
          <a:p>
            <a:pPr algn="r"/>
            <a:r>
              <a:rPr lang="ar-SA" sz="3600" dirty="0" smtClean="0">
                <a:solidFill>
                  <a:srgbClr val="CC0066"/>
                </a:solidFill>
                <a:cs typeface="PT Bold Heading" pitchFamily="2" charset="-78"/>
              </a:rPr>
              <a:t>4/ اذا تخلصنا من دراجتين فكم يبقى لدينا؟</a:t>
            </a:r>
            <a:endParaRPr lang="ar-EG" sz="3600" dirty="0">
              <a:solidFill>
                <a:srgbClr val="CC0066"/>
              </a:solidFill>
              <a:cs typeface="PT Bold Heading" pitchFamily="2" charset="-78"/>
            </a:endParaRPr>
          </a:p>
        </p:txBody>
      </p:sp>
      <p:sp>
        <p:nvSpPr>
          <p:cNvPr id="57" name="مربع نص 13"/>
          <p:cNvSpPr txBox="1"/>
          <p:nvPr/>
        </p:nvSpPr>
        <p:spPr>
          <a:xfrm>
            <a:off x="7162800" y="5594002"/>
            <a:ext cx="3429000" cy="692498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137160" tIns="68580" rIns="137160" bIns="68580" rtlCol="1">
            <a:spAutoFit/>
          </a:bodyPr>
          <a:lstStyle/>
          <a:p>
            <a:pPr algn="ctr"/>
            <a:r>
              <a:rPr lang="ar-SA" sz="3600" b="1" dirty="0" smtClean="0">
                <a:solidFill>
                  <a:srgbClr val="0070C0"/>
                </a:solidFill>
              </a:rPr>
              <a:t>3 درجات</a:t>
            </a:r>
            <a:endParaRPr lang="ar-EG" sz="3600" b="1" dirty="0">
              <a:solidFill>
                <a:srgbClr val="0070C0"/>
              </a:solidFill>
            </a:endParaRPr>
          </a:p>
        </p:txBody>
      </p:sp>
      <p:pic>
        <p:nvPicPr>
          <p:cNvPr id="58" name="Picture 2" descr="تحقق علامة X علامة الصليب ، خطأ, متنوعة, النص 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532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4633411"/>
            <a:ext cx="666208" cy="1579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2" descr="تحقق علامة X علامة الصليب ، خطأ, متنوعة, النص 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532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4610100"/>
            <a:ext cx="666208" cy="1579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2" name="شكل بيضاوي 61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3445360" y="6419456"/>
            <a:ext cx="745640" cy="555008"/>
          </a:xfrm>
          <a:prstGeom prst="ellipse">
            <a:avLst/>
          </a:prstGeom>
          <a:noFill/>
          <a:ln w="57150"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63" name="شكل بيضاوي 62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3597760" y="7105256"/>
            <a:ext cx="440840" cy="552844"/>
          </a:xfrm>
          <a:prstGeom prst="ellipse">
            <a:avLst/>
          </a:prstGeom>
          <a:noFill/>
          <a:ln w="57150"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pic>
        <p:nvPicPr>
          <p:cNvPr id="4098" name="Picture 2" descr="Bike Sticker by bicyclensw for iOS &amp;amp; Android | GIPHY"/>
          <p:cNvPicPr>
            <a:picLocks noChangeAspect="1" noChangeArrowheads="1" noCrop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7979" y="8792804"/>
            <a:ext cx="1646347" cy="822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ave you ever...? | Baamboozle"/>
          <p:cNvPicPr>
            <a:picLocks noChangeAspect="1" noChangeArrowheads="1" noCrop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0790" y="8214190"/>
            <a:ext cx="1564139" cy="1564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Problem Sizes and How to React | Baamboozle"/>
          <p:cNvPicPr>
            <a:picLocks noChangeAspect="1" noChangeArrowheads="1" noCrop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55761" y="8389395"/>
            <a:ext cx="1629201" cy="1629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Top Download Vacation Online Stickers for Android &amp;amp; iOS | Gfycat"/>
          <p:cNvPicPr>
            <a:picLocks noChangeAspect="1" noChangeArrowheads="1" noCrop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2053" y="8195209"/>
            <a:ext cx="1602103" cy="1602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4" descr="Have you ever...? | Baamboozle"/>
          <p:cNvPicPr>
            <a:picLocks noChangeAspect="1" noChangeArrowheads="1" noCrop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36957" y="8389395"/>
            <a:ext cx="1564139" cy="1564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7959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d"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 tmFilter="0, 0; .2, .5; .8, .5; 1, 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" dur="250" autoRev="1" fill="hold"/>
                                        <p:tgtEl>
                                          <p:spTgt spid="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8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7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 tmFilter="0, 0; .2, .5; .8, .5; 1, 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3" dur="250" autoRev="1" fill="hold"/>
                                        <p:tgtEl>
                                          <p:spTgt spid="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8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 tmFilter="0, 0; .2, .5; .8, .5; 1, 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7" dur="250" autoRev="1" fill="hold"/>
                                        <p:tgtEl>
                                          <p:spTgt spid="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2250"/>
                            </p:stCondLst>
                            <p:childTnLst>
                              <p:par>
                                <p:cTn id="159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 tmFilter="0, 0; .2, .5; .8, .5; 1, 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1" dur="250" autoRev="1" fill="hold"/>
                                        <p:tgtEl>
                                          <p:spTgt spid="5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 tmFilter="0, 0; .2, .5; .8, .5; 1, 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6" dur="250" autoRev="1" fill="hold"/>
                                        <p:tgtEl>
                                          <p:spTgt spid="6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500" tmFilter="0, 0; .2, .5; .8, .5; 1, 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4" dur="250" autoRev="1" fill="hold"/>
                                        <p:tgtEl>
                                          <p:spTgt spid="6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 animBg="1"/>
      <p:bldP spid="33" grpId="0"/>
      <p:bldP spid="28" grpId="0"/>
      <p:bldP spid="29" grpId="0"/>
      <p:bldP spid="30" grpId="0"/>
      <p:bldP spid="31" grpId="0"/>
      <p:bldP spid="32" grpId="0"/>
      <p:bldP spid="36" grpId="0"/>
      <p:bldP spid="37" grpId="0"/>
      <p:bldP spid="41" grpId="0" animBg="1"/>
      <p:bldP spid="41" grpId="1" animBg="1"/>
      <p:bldP spid="49" grpId="0" animBg="1"/>
      <p:bldP spid="49" grpId="1" animBg="1"/>
      <p:bldP spid="50" grpId="0" animBg="1"/>
      <p:bldP spid="50" grpId="1" animBg="1"/>
      <p:bldP spid="51" grpId="0" animBg="1"/>
      <p:bldP spid="51" grpId="1" animBg="1"/>
      <p:bldP spid="53" grpId="0" animBg="1"/>
      <p:bldP spid="53" grpId="1" animBg="1"/>
      <p:bldP spid="56" grpId="0"/>
      <p:bldP spid="57" grpId="0"/>
      <p:bldP spid="62" grpId="0" animBg="1"/>
      <p:bldP spid="62" grpId="1" animBg="1"/>
      <p:bldP spid="63" grpId="0" animBg="1"/>
      <p:bldP spid="63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0">
            <a:extLst>
              <a:ext uri="{FF2B5EF4-FFF2-40B4-BE49-F238E27FC236}">
                <a16:creationId xmlns="" xmlns:a16="http://schemas.microsoft.com/office/drawing/2014/main" id="{D9CE807D-BBD4-4D86-885D-CC04505AF6FE}"/>
              </a:ext>
            </a:extLst>
          </p:cNvPr>
          <p:cNvSpPr/>
          <p:nvPr/>
        </p:nvSpPr>
        <p:spPr>
          <a:xfrm>
            <a:off x="681957" y="723901"/>
            <a:ext cx="16992600" cy="8839199"/>
          </a:xfrm>
          <a:custGeom>
            <a:avLst/>
            <a:gdLst>
              <a:gd name="connsiteX0" fmla="*/ 0 w 17754601"/>
              <a:gd name="connsiteY0" fmla="*/ 0 h 3329572"/>
              <a:gd name="connsiteX1" fmla="*/ 17754601 w 17754601"/>
              <a:gd name="connsiteY1" fmla="*/ 0 h 3329572"/>
              <a:gd name="connsiteX2" fmla="*/ 17754601 w 17754601"/>
              <a:gd name="connsiteY2" fmla="*/ 3329572 h 3329572"/>
              <a:gd name="connsiteX3" fmla="*/ 0 w 17754601"/>
              <a:gd name="connsiteY3" fmla="*/ 3329572 h 3329572"/>
              <a:gd name="connsiteX4" fmla="*/ 0 w 17754601"/>
              <a:gd name="connsiteY4" fmla="*/ 0 h 33295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754601" h="3329572" fill="none" extrusionOk="0">
                <a:moveTo>
                  <a:pt x="0" y="0"/>
                </a:moveTo>
                <a:cubicBezTo>
                  <a:pt x="3799192" y="-143431"/>
                  <a:pt x="13547812" y="150992"/>
                  <a:pt x="17754601" y="0"/>
                </a:cubicBezTo>
                <a:cubicBezTo>
                  <a:pt x="17701100" y="1453912"/>
                  <a:pt x="17909395" y="2823861"/>
                  <a:pt x="17754601" y="3329572"/>
                </a:cubicBezTo>
                <a:cubicBezTo>
                  <a:pt x="13919792" y="3165701"/>
                  <a:pt x="5114112" y="3241085"/>
                  <a:pt x="0" y="3329572"/>
                </a:cubicBezTo>
                <a:cubicBezTo>
                  <a:pt x="-132637" y="1668880"/>
                  <a:pt x="32421" y="1100977"/>
                  <a:pt x="0" y="0"/>
                </a:cubicBezTo>
                <a:close/>
              </a:path>
              <a:path w="17754601" h="3329572" stroke="0" extrusionOk="0">
                <a:moveTo>
                  <a:pt x="0" y="0"/>
                </a:moveTo>
                <a:cubicBezTo>
                  <a:pt x="6039652" y="-57669"/>
                  <a:pt x="15648239" y="-84444"/>
                  <a:pt x="17754601" y="0"/>
                </a:cubicBezTo>
                <a:cubicBezTo>
                  <a:pt x="17720016" y="696161"/>
                  <a:pt x="17605871" y="2233697"/>
                  <a:pt x="17754601" y="3329572"/>
                </a:cubicBezTo>
                <a:cubicBezTo>
                  <a:pt x="11977728" y="3248008"/>
                  <a:pt x="3463191" y="3474230"/>
                  <a:pt x="0" y="3329572"/>
                </a:cubicBezTo>
                <a:cubicBezTo>
                  <a:pt x="126169" y="2199280"/>
                  <a:pt x="163939" y="1087327"/>
                  <a:pt x="0" y="0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chemeClr val="accent6">
                <a:lumMod val="75000"/>
              </a:schemeClr>
            </a:solidFill>
            <a:extLst>
              <a:ext uri="{C807C97D-BFC1-408E-A445-0C87EB9F89A2}">
                <ask:lineSketchStyleProps xmlns="" xmlns:ask="http://schemas.microsoft.com/office/drawing/2018/sketchyshapes" sd="2426860267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endParaRPr lang="en-US" dirty="0"/>
          </a:p>
        </p:txBody>
      </p:sp>
      <p:pic>
        <p:nvPicPr>
          <p:cNvPr id="2058" name="Picture 10" descr="Recreation Animated Clipart: ride_scooter_812cc"/>
          <p:cNvPicPr>
            <a:picLocks noChangeAspect="1" noChangeArrowheads="1" noCrop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01436" y="5830271"/>
            <a:ext cx="2118979" cy="1541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صورة 64">
            <a:extLst>
              <a:ext uri="{FF2B5EF4-FFF2-40B4-BE49-F238E27FC236}">
                <a16:creationId xmlns:a16="http://schemas.microsoft.com/office/drawing/2014/main" xmlns="" id="{D5486DC3-880A-41BB-8B7F-9CD77DA52CC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75" b="10452"/>
          <a:stretch/>
        </p:blipFill>
        <p:spPr>
          <a:xfrm>
            <a:off x="2895600" y="1790700"/>
            <a:ext cx="11622274" cy="6232379"/>
          </a:xfrm>
          <a:prstGeom prst="rect">
            <a:avLst/>
          </a:prstGeom>
        </p:spPr>
      </p:pic>
      <p:pic>
        <p:nvPicPr>
          <p:cNvPr id="182" name="Graphic 28">
            <a:extLst>
              <a:ext uri="{FF2B5EF4-FFF2-40B4-BE49-F238E27FC236}">
                <a16:creationId xmlns="" xmlns:a16="http://schemas.microsoft.com/office/drawing/2014/main" id="{FBDF2061-08D1-4ECF-9DF1-48CDCC1E5264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4020800" y="1181100"/>
            <a:ext cx="3521799" cy="1746051"/>
          </a:xfrm>
          <a:prstGeom prst="rect">
            <a:avLst/>
          </a:prstGeom>
        </p:spPr>
      </p:pic>
      <p:pic>
        <p:nvPicPr>
          <p:cNvPr id="183" name="Graphic 27">
            <a:extLst>
              <a:ext uri="{FF2B5EF4-FFF2-40B4-BE49-F238E27FC236}">
                <a16:creationId xmlns="" xmlns:a16="http://schemas.microsoft.com/office/drawing/2014/main" id="{07ED0D03-7E23-4DCF-8CE6-580FD46B37FF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383044" y="1029578"/>
            <a:ext cx="4819668" cy="2389515"/>
          </a:xfrm>
          <a:prstGeom prst="rect">
            <a:avLst/>
          </a:prstGeom>
        </p:spPr>
      </p:pic>
      <p:sp>
        <p:nvSpPr>
          <p:cNvPr id="40" name="Title 1">
            <a:extLst>
              <a:ext uri="{FF2B5EF4-FFF2-40B4-BE49-F238E27FC236}">
                <a16:creationId xmlns="" xmlns:a16="http://schemas.microsoft.com/office/drawing/2014/main" xmlns:lc="http://schemas.openxmlformats.org/drawingml/2006/lockedCanvas" id="{9B39AC97-260C-4A20-9514-DDCB906C251B}"/>
              </a:ext>
            </a:extLst>
          </p:cNvPr>
          <p:cNvSpPr>
            <a:spLocks noGrp="1"/>
          </p:cNvSpPr>
          <p:nvPr/>
        </p:nvSpPr>
        <p:spPr>
          <a:xfrm>
            <a:off x="13487400" y="723900"/>
            <a:ext cx="4343400" cy="913488"/>
          </a:xfrm>
          <a:custGeom>
            <a:avLst/>
            <a:gdLst>
              <a:gd name="connsiteX0" fmla="*/ 0 w 9144000"/>
              <a:gd name="connsiteY0" fmla="*/ 0 h 3065407"/>
              <a:gd name="connsiteX1" fmla="*/ 9144000 w 9144000"/>
              <a:gd name="connsiteY1" fmla="*/ 0 h 3065407"/>
              <a:gd name="connsiteX2" fmla="*/ 9144000 w 9144000"/>
              <a:gd name="connsiteY2" fmla="*/ 3065407 h 3065407"/>
              <a:gd name="connsiteX3" fmla="*/ 0 w 9144000"/>
              <a:gd name="connsiteY3" fmla="*/ 3065407 h 3065407"/>
              <a:gd name="connsiteX4" fmla="*/ 0 w 9144000"/>
              <a:gd name="connsiteY4" fmla="*/ 0 h 3065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4000" h="3065407" fill="none" extrusionOk="0">
                <a:moveTo>
                  <a:pt x="0" y="0"/>
                </a:moveTo>
                <a:cubicBezTo>
                  <a:pt x="943263" y="-33775"/>
                  <a:pt x="5746983" y="138873"/>
                  <a:pt x="9144000" y="0"/>
                </a:cubicBezTo>
                <a:cubicBezTo>
                  <a:pt x="9070229" y="1034311"/>
                  <a:pt x="8988117" y="2420060"/>
                  <a:pt x="9144000" y="3065407"/>
                </a:cubicBezTo>
                <a:cubicBezTo>
                  <a:pt x="7472363" y="2928077"/>
                  <a:pt x="3043333" y="2927551"/>
                  <a:pt x="0" y="3065407"/>
                </a:cubicBezTo>
                <a:cubicBezTo>
                  <a:pt x="152408" y="1886640"/>
                  <a:pt x="73868" y="1300037"/>
                  <a:pt x="0" y="0"/>
                </a:cubicBezTo>
                <a:close/>
              </a:path>
              <a:path w="9144000" h="3065407" stroke="0" extrusionOk="0">
                <a:moveTo>
                  <a:pt x="0" y="0"/>
                </a:moveTo>
                <a:cubicBezTo>
                  <a:pt x="4014005" y="-101487"/>
                  <a:pt x="6027421" y="-162162"/>
                  <a:pt x="9144000" y="0"/>
                </a:cubicBezTo>
                <a:cubicBezTo>
                  <a:pt x="9204713" y="918179"/>
                  <a:pt x="9082928" y="1859226"/>
                  <a:pt x="9144000" y="3065407"/>
                </a:cubicBezTo>
                <a:cubicBezTo>
                  <a:pt x="6807616" y="3115472"/>
                  <a:pt x="3071345" y="2906958"/>
                  <a:pt x="0" y="3065407"/>
                </a:cubicBezTo>
                <a:cubicBezTo>
                  <a:pt x="-24452" y="1547242"/>
                  <a:pt x="-67663" y="1061859"/>
                  <a:pt x="0" y="0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  <a:alpha val="38000"/>
            </a:schemeClr>
          </a:solidFill>
          <a:ln w="50800">
            <a:solidFill>
              <a:schemeClr val="accent6">
                <a:lumMod val="75000"/>
              </a:schemeClr>
            </a:solidFill>
            <a:extLst>
              <a:ext uri="{C807C97D-BFC1-408E-A445-0C87EB9F89A2}">
                <ask:lineSketchStyleProps xmlns="" xmlns:ask="http://schemas.microsoft.com/office/drawing/2018/sketchyshapes" xmlns:lc="http://schemas.openxmlformats.org/drawingml/2006/lockedCanvas" sd="981765707">
                  <a:custGeom>
                    <a:avLst/>
                    <a:gdLst>
                      <a:gd name="connsiteX0" fmla="*/ 0 w 9144000"/>
                      <a:gd name="connsiteY0" fmla="*/ 0 h 3065407"/>
                      <a:gd name="connsiteX1" fmla="*/ 9144000 w 9144000"/>
                      <a:gd name="connsiteY1" fmla="*/ 0 h 3065407"/>
                      <a:gd name="connsiteX2" fmla="*/ 9144000 w 9144000"/>
                      <a:gd name="connsiteY2" fmla="*/ 3065407 h 3065407"/>
                      <a:gd name="connsiteX3" fmla="*/ 0 w 9144000"/>
                      <a:gd name="connsiteY3" fmla="*/ 3065407 h 3065407"/>
                      <a:gd name="connsiteX4" fmla="*/ 0 w 9144000"/>
                      <a:gd name="connsiteY4" fmla="*/ 0 h 3065407"/>
                      <a:gd name="connsiteX0" fmla="*/ 0 w 9144000"/>
                      <a:gd name="connsiteY0" fmla="*/ 0 h 3065407"/>
                      <a:gd name="connsiteX1" fmla="*/ 9144000 w 9144000"/>
                      <a:gd name="connsiteY1" fmla="*/ 0 h 3065407"/>
                      <a:gd name="connsiteX2" fmla="*/ 9144000 w 9144000"/>
                      <a:gd name="connsiteY2" fmla="*/ 3065407 h 3065407"/>
                      <a:gd name="connsiteX3" fmla="*/ 0 w 9144000"/>
                      <a:gd name="connsiteY3" fmla="*/ 3065407 h 3065407"/>
                      <a:gd name="connsiteX4" fmla="*/ 0 w 9144000"/>
                      <a:gd name="connsiteY4" fmla="*/ 0 h 30654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144000" h="3065407" fill="none" extrusionOk="0">
                        <a:moveTo>
                          <a:pt x="0" y="0"/>
                        </a:moveTo>
                        <a:cubicBezTo>
                          <a:pt x="1316211" y="-388245"/>
                          <a:pt x="6322177" y="176829"/>
                          <a:pt x="9144000" y="0"/>
                        </a:cubicBezTo>
                        <a:cubicBezTo>
                          <a:pt x="9115294" y="1111342"/>
                          <a:pt x="8927767" y="2418763"/>
                          <a:pt x="9144000" y="3065407"/>
                        </a:cubicBezTo>
                        <a:cubicBezTo>
                          <a:pt x="7696189" y="2960535"/>
                          <a:pt x="2702873" y="2772175"/>
                          <a:pt x="0" y="3065407"/>
                        </a:cubicBezTo>
                        <a:cubicBezTo>
                          <a:pt x="83039" y="1907340"/>
                          <a:pt x="87483" y="1281581"/>
                          <a:pt x="0" y="0"/>
                        </a:cubicBezTo>
                        <a:close/>
                      </a:path>
                      <a:path w="9144000" h="3065407" stroke="0" extrusionOk="0">
                        <a:moveTo>
                          <a:pt x="0" y="0"/>
                        </a:moveTo>
                        <a:cubicBezTo>
                          <a:pt x="3996613" y="-21958"/>
                          <a:pt x="6099846" y="-27125"/>
                          <a:pt x="9144000" y="0"/>
                        </a:cubicBezTo>
                        <a:cubicBezTo>
                          <a:pt x="9087584" y="949239"/>
                          <a:pt x="9059740" y="1784191"/>
                          <a:pt x="9144000" y="3065407"/>
                        </a:cubicBezTo>
                        <a:cubicBezTo>
                          <a:pt x="6840429" y="3398187"/>
                          <a:pt x="3347285" y="2838921"/>
                          <a:pt x="0" y="3065407"/>
                        </a:cubicBezTo>
                        <a:cubicBezTo>
                          <a:pt x="-57743" y="1623029"/>
                          <a:pt x="-61029" y="1094088"/>
                          <a:pt x="0" y="0"/>
                        </a:cubicBezTo>
                        <a:close/>
                      </a:path>
                      <a:path w="9144000" h="3065407" fill="none" stroke="0" extrusionOk="0">
                        <a:moveTo>
                          <a:pt x="0" y="0"/>
                        </a:moveTo>
                        <a:cubicBezTo>
                          <a:pt x="612911" y="545810"/>
                          <a:pt x="5267943" y="-58943"/>
                          <a:pt x="9144000" y="0"/>
                        </a:cubicBezTo>
                        <a:cubicBezTo>
                          <a:pt x="9193749" y="1016076"/>
                          <a:pt x="8932174" y="2521951"/>
                          <a:pt x="9144000" y="3065407"/>
                        </a:cubicBezTo>
                        <a:cubicBezTo>
                          <a:pt x="7193579" y="3021255"/>
                          <a:pt x="3003747" y="2974362"/>
                          <a:pt x="0" y="3065407"/>
                        </a:cubicBezTo>
                        <a:cubicBezTo>
                          <a:pt x="214823" y="1846248"/>
                          <a:pt x="-19183" y="1321382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txBody>
          <a:bodyPr vert="horz" lIns="137160" tIns="68580" rIns="137160" bIns="6858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endParaRPr lang="en-US" sz="8100" dirty="0">
              <a:solidFill>
                <a:schemeClr val="accent5">
                  <a:lumMod val="50000"/>
                </a:schemeClr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sp>
        <p:nvSpPr>
          <p:cNvPr id="41" name="أكمل الأعداد الناقصة"/>
          <p:cNvSpPr txBox="1"/>
          <p:nvPr/>
        </p:nvSpPr>
        <p:spPr>
          <a:xfrm>
            <a:off x="13891841" y="723900"/>
            <a:ext cx="4243759" cy="9819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ctr">
            <a:normAutofit/>
          </a:bodyPr>
          <a:lstStyle>
            <a:lvl1pPr algn="ctr" defTabSz="227837">
              <a:defRPr sz="5460">
                <a:solidFill>
                  <a:srgbClr val="BC1D65"/>
                </a:solidFill>
                <a:latin typeface="GE Dinar One Medium"/>
                <a:ea typeface="GE Dinar One Medium"/>
                <a:cs typeface="GE Dinar One Medium"/>
                <a:sym typeface="GE Dinar One Medium"/>
              </a:defRPr>
            </a:lvl1pPr>
          </a:lstStyle>
          <a:p>
            <a:pPr rtl="0">
              <a:defRPr/>
            </a:pPr>
            <a:r>
              <a:rPr lang="ar-SA" sz="28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أكتب جمل الطرح</a:t>
            </a:r>
            <a:endParaRPr sz="28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PT Bold Heading" pitchFamily="2" charset="-78"/>
            </a:endParaRPr>
          </a:p>
        </p:txBody>
      </p:sp>
      <p:sp>
        <p:nvSpPr>
          <p:cNvPr id="208" name="مستطيل 135"/>
          <p:cNvSpPr txBox="1"/>
          <p:nvPr/>
        </p:nvSpPr>
        <p:spPr>
          <a:xfrm>
            <a:off x="13106400" y="3848100"/>
            <a:ext cx="730472" cy="10307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7200" b="1" dirty="0" smtClean="0">
                <a:solidFill>
                  <a:srgbClr val="002060"/>
                </a:solidFill>
              </a:rPr>
              <a:t>8</a:t>
            </a:r>
            <a:endParaRPr sz="7200" b="1" dirty="0">
              <a:solidFill>
                <a:srgbClr val="002060"/>
              </a:solidFill>
            </a:endParaRPr>
          </a:p>
        </p:txBody>
      </p:sp>
      <p:sp>
        <p:nvSpPr>
          <p:cNvPr id="75" name="مربع نص 74">
            <a:extLst>
              <a:ext uri="{FF2B5EF4-FFF2-40B4-BE49-F238E27FC236}">
                <a16:creationId xmlns:a16="http://schemas.microsoft.com/office/drawing/2014/main" xmlns="" id="{0CA40AC4-7D0C-404C-8646-ED8CA93DF9A5}"/>
              </a:ext>
            </a:extLst>
          </p:cNvPr>
          <p:cNvSpPr txBox="1"/>
          <p:nvPr/>
        </p:nvSpPr>
        <p:spPr>
          <a:xfrm>
            <a:off x="10519440" y="1834664"/>
            <a:ext cx="584048" cy="100027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sz="59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١</a:t>
            </a:r>
          </a:p>
        </p:txBody>
      </p:sp>
      <p:sp>
        <p:nvSpPr>
          <p:cNvPr id="76" name="مربع نص 75">
            <a:extLst>
              <a:ext uri="{FF2B5EF4-FFF2-40B4-BE49-F238E27FC236}">
                <a16:creationId xmlns:a16="http://schemas.microsoft.com/office/drawing/2014/main" xmlns="" id="{CF686F55-DEAF-6D45-8595-A01F2E6C5805}"/>
              </a:ext>
            </a:extLst>
          </p:cNvPr>
          <p:cNvSpPr txBox="1"/>
          <p:nvPr/>
        </p:nvSpPr>
        <p:spPr>
          <a:xfrm>
            <a:off x="12801600" y="2543026"/>
            <a:ext cx="701687" cy="100027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sz="59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٢</a:t>
            </a:r>
          </a:p>
        </p:txBody>
      </p:sp>
      <p:sp>
        <p:nvSpPr>
          <p:cNvPr id="77" name="مربع نص 76">
            <a:extLst>
              <a:ext uri="{FF2B5EF4-FFF2-40B4-BE49-F238E27FC236}">
                <a16:creationId xmlns:a16="http://schemas.microsoft.com/office/drawing/2014/main" xmlns="" id="{7CC9CBB4-55FC-A04B-A1B4-8C3070A2C77F}"/>
              </a:ext>
            </a:extLst>
          </p:cNvPr>
          <p:cNvSpPr txBox="1"/>
          <p:nvPr/>
        </p:nvSpPr>
        <p:spPr>
          <a:xfrm>
            <a:off x="12108119" y="2543026"/>
            <a:ext cx="617281" cy="100027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sz="59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3</a:t>
            </a:r>
            <a:endParaRPr lang="ar-SA" sz="59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PT Bold Heading" pitchFamily="2" charset="-78"/>
            </a:endParaRPr>
          </a:p>
        </p:txBody>
      </p:sp>
      <p:sp>
        <p:nvSpPr>
          <p:cNvPr id="141" name="مربع نص 140">
            <a:extLst>
              <a:ext uri="{FF2B5EF4-FFF2-40B4-BE49-F238E27FC236}">
                <a16:creationId xmlns:a16="http://schemas.microsoft.com/office/drawing/2014/main" xmlns="" id="{7CC9CBB4-55FC-A04B-A1B4-8C3070A2C77F}"/>
              </a:ext>
            </a:extLst>
          </p:cNvPr>
          <p:cNvSpPr txBox="1"/>
          <p:nvPr/>
        </p:nvSpPr>
        <p:spPr>
          <a:xfrm>
            <a:off x="11422319" y="2476500"/>
            <a:ext cx="617281" cy="100027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sz="59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4</a:t>
            </a:r>
            <a:endParaRPr lang="ar-SA" sz="59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PT Bold Heading" pitchFamily="2" charset="-78"/>
            </a:endParaRPr>
          </a:p>
        </p:txBody>
      </p:sp>
      <p:sp>
        <p:nvSpPr>
          <p:cNvPr id="142" name="مستطيل 135"/>
          <p:cNvSpPr txBox="1"/>
          <p:nvPr/>
        </p:nvSpPr>
        <p:spPr>
          <a:xfrm>
            <a:off x="12404713" y="3695701"/>
            <a:ext cx="777887" cy="10667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7200" b="1" dirty="0" smtClean="0">
                <a:solidFill>
                  <a:srgbClr val="FF0000"/>
                </a:solidFill>
              </a:rPr>
              <a:t>-</a:t>
            </a:r>
            <a:endParaRPr sz="7200" b="1" dirty="0">
              <a:solidFill>
                <a:srgbClr val="FF0000"/>
              </a:solidFill>
            </a:endParaRPr>
          </a:p>
        </p:txBody>
      </p:sp>
      <p:sp>
        <p:nvSpPr>
          <p:cNvPr id="143" name="مستطيل 135"/>
          <p:cNvSpPr txBox="1"/>
          <p:nvPr/>
        </p:nvSpPr>
        <p:spPr>
          <a:xfrm>
            <a:off x="11613928" y="3807995"/>
            <a:ext cx="730472" cy="10307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7200" b="1" dirty="0" smtClean="0">
                <a:solidFill>
                  <a:srgbClr val="006600"/>
                </a:solidFill>
              </a:rPr>
              <a:t>3</a:t>
            </a:r>
            <a:endParaRPr sz="7200" b="1" dirty="0">
              <a:solidFill>
                <a:srgbClr val="006600"/>
              </a:solidFill>
            </a:endParaRPr>
          </a:p>
        </p:txBody>
      </p:sp>
      <p:sp>
        <p:nvSpPr>
          <p:cNvPr id="144" name="مستطيل 135"/>
          <p:cNvSpPr txBox="1"/>
          <p:nvPr/>
        </p:nvSpPr>
        <p:spPr>
          <a:xfrm>
            <a:off x="10866273" y="3924300"/>
            <a:ext cx="487527" cy="8688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6000" b="1" dirty="0" smtClean="0">
                <a:solidFill>
                  <a:srgbClr val="FF0000"/>
                </a:solidFill>
              </a:rPr>
              <a:t>=</a:t>
            </a:r>
            <a:endParaRPr sz="6000" b="1" dirty="0">
              <a:solidFill>
                <a:srgbClr val="FF0000"/>
              </a:solidFill>
            </a:endParaRPr>
          </a:p>
        </p:txBody>
      </p:sp>
      <p:sp>
        <p:nvSpPr>
          <p:cNvPr id="145" name="مستطيل 135"/>
          <p:cNvSpPr txBox="1"/>
          <p:nvPr/>
        </p:nvSpPr>
        <p:spPr>
          <a:xfrm>
            <a:off x="10058400" y="3807995"/>
            <a:ext cx="730472" cy="10307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7200" b="1" dirty="0" smtClean="0">
                <a:solidFill>
                  <a:schemeClr val="accent6">
                    <a:lumMod val="50000"/>
                  </a:schemeClr>
                </a:solidFill>
              </a:rPr>
              <a:t>5</a:t>
            </a:r>
            <a:endParaRPr sz="72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46" name="مستطيل 135"/>
          <p:cNvSpPr txBox="1"/>
          <p:nvPr/>
        </p:nvSpPr>
        <p:spPr>
          <a:xfrm>
            <a:off x="8579073" y="3767890"/>
            <a:ext cx="730472" cy="10307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7200" b="1" dirty="0" smtClean="0">
                <a:solidFill>
                  <a:srgbClr val="002060"/>
                </a:solidFill>
              </a:rPr>
              <a:t>5</a:t>
            </a:r>
            <a:endParaRPr sz="7200" b="1" dirty="0">
              <a:solidFill>
                <a:srgbClr val="002060"/>
              </a:solidFill>
            </a:endParaRPr>
          </a:p>
        </p:txBody>
      </p:sp>
      <p:sp>
        <p:nvSpPr>
          <p:cNvPr id="147" name="مربع نص 146">
            <a:extLst>
              <a:ext uri="{FF2B5EF4-FFF2-40B4-BE49-F238E27FC236}">
                <a16:creationId xmlns:a16="http://schemas.microsoft.com/office/drawing/2014/main" xmlns="" id="{0CA40AC4-7D0C-404C-8646-ED8CA93DF9A5}"/>
              </a:ext>
            </a:extLst>
          </p:cNvPr>
          <p:cNvSpPr txBox="1"/>
          <p:nvPr/>
        </p:nvSpPr>
        <p:spPr>
          <a:xfrm>
            <a:off x="10668000" y="2476500"/>
            <a:ext cx="584048" cy="100027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sz="59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5</a:t>
            </a:r>
            <a:endParaRPr lang="ar-SA" sz="59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PT Bold Heading" pitchFamily="2" charset="-78"/>
            </a:endParaRPr>
          </a:p>
        </p:txBody>
      </p:sp>
      <p:sp>
        <p:nvSpPr>
          <p:cNvPr id="148" name="مربع نص 147">
            <a:extLst>
              <a:ext uri="{FF2B5EF4-FFF2-40B4-BE49-F238E27FC236}">
                <a16:creationId xmlns:a16="http://schemas.microsoft.com/office/drawing/2014/main" xmlns="" id="{CF686F55-DEAF-6D45-8595-A01F2E6C5805}"/>
              </a:ext>
            </a:extLst>
          </p:cNvPr>
          <p:cNvSpPr txBox="1"/>
          <p:nvPr/>
        </p:nvSpPr>
        <p:spPr>
          <a:xfrm>
            <a:off x="6248400" y="1628626"/>
            <a:ext cx="701687" cy="100027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sz="59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1</a:t>
            </a:r>
            <a:endParaRPr lang="ar-SA" sz="59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PT Bold Heading" pitchFamily="2" charset="-78"/>
            </a:endParaRPr>
          </a:p>
        </p:txBody>
      </p:sp>
      <p:sp>
        <p:nvSpPr>
          <p:cNvPr id="149" name="مربع نص 148">
            <a:extLst>
              <a:ext uri="{FF2B5EF4-FFF2-40B4-BE49-F238E27FC236}">
                <a16:creationId xmlns:a16="http://schemas.microsoft.com/office/drawing/2014/main" xmlns="" id="{7CC9CBB4-55FC-A04B-A1B4-8C3070A2C77F}"/>
              </a:ext>
            </a:extLst>
          </p:cNvPr>
          <p:cNvSpPr txBox="1"/>
          <p:nvPr/>
        </p:nvSpPr>
        <p:spPr>
          <a:xfrm>
            <a:off x="5097719" y="1638300"/>
            <a:ext cx="617281" cy="100027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sz="59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2</a:t>
            </a:r>
            <a:endParaRPr lang="ar-SA" sz="59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PT Bold Heading" pitchFamily="2" charset="-78"/>
            </a:endParaRPr>
          </a:p>
        </p:txBody>
      </p:sp>
      <p:sp>
        <p:nvSpPr>
          <p:cNvPr id="150" name="مربع نص 149">
            <a:extLst>
              <a:ext uri="{FF2B5EF4-FFF2-40B4-BE49-F238E27FC236}">
                <a16:creationId xmlns:a16="http://schemas.microsoft.com/office/drawing/2014/main" xmlns="" id="{7CC9CBB4-55FC-A04B-A1B4-8C3070A2C77F}"/>
              </a:ext>
            </a:extLst>
          </p:cNvPr>
          <p:cNvSpPr txBox="1"/>
          <p:nvPr/>
        </p:nvSpPr>
        <p:spPr>
          <a:xfrm>
            <a:off x="7002719" y="2324100"/>
            <a:ext cx="617281" cy="100027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sz="59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3</a:t>
            </a:r>
            <a:endParaRPr lang="ar-SA" sz="59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PT Bold Heading" pitchFamily="2" charset="-78"/>
            </a:endParaRPr>
          </a:p>
        </p:txBody>
      </p:sp>
      <p:sp>
        <p:nvSpPr>
          <p:cNvPr id="151" name="مستطيل 135"/>
          <p:cNvSpPr txBox="1"/>
          <p:nvPr/>
        </p:nvSpPr>
        <p:spPr>
          <a:xfrm>
            <a:off x="7543800" y="3695701"/>
            <a:ext cx="777887" cy="10667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7200" b="1" dirty="0" smtClean="0">
                <a:solidFill>
                  <a:srgbClr val="FF0000"/>
                </a:solidFill>
              </a:rPr>
              <a:t>-</a:t>
            </a:r>
            <a:endParaRPr sz="7200" b="1" dirty="0">
              <a:solidFill>
                <a:srgbClr val="FF0000"/>
              </a:solidFill>
            </a:endParaRPr>
          </a:p>
        </p:txBody>
      </p:sp>
      <p:sp>
        <p:nvSpPr>
          <p:cNvPr id="152" name="مستطيل 135"/>
          <p:cNvSpPr txBox="1"/>
          <p:nvPr/>
        </p:nvSpPr>
        <p:spPr>
          <a:xfrm>
            <a:off x="6737128" y="3767890"/>
            <a:ext cx="730472" cy="10307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7200" b="1" dirty="0" smtClean="0">
                <a:solidFill>
                  <a:srgbClr val="006600"/>
                </a:solidFill>
              </a:rPr>
              <a:t>1</a:t>
            </a:r>
            <a:endParaRPr sz="7200" b="1" dirty="0">
              <a:solidFill>
                <a:srgbClr val="006600"/>
              </a:solidFill>
            </a:endParaRPr>
          </a:p>
        </p:txBody>
      </p:sp>
      <p:sp>
        <p:nvSpPr>
          <p:cNvPr id="153" name="مستطيل 135"/>
          <p:cNvSpPr txBox="1"/>
          <p:nvPr/>
        </p:nvSpPr>
        <p:spPr>
          <a:xfrm>
            <a:off x="6019800" y="3940309"/>
            <a:ext cx="527906" cy="9288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6000" b="1" dirty="0" smtClean="0">
                <a:solidFill>
                  <a:srgbClr val="FF0000"/>
                </a:solidFill>
              </a:rPr>
              <a:t>=</a:t>
            </a:r>
            <a:endParaRPr sz="6000" b="1" dirty="0">
              <a:solidFill>
                <a:srgbClr val="FF0000"/>
              </a:solidFill>
            </a:endParaRPr>
          </a:p>
        </p:txBody>
      </p:sp>
      <p:sp>
        <p:nvSpPr>
          <p:cNvPr id="154" name="مستطيل 135"/>
          <p:cNvSpPr txBox="1"/>
          <p:nvPr/>
        </p:nvSpPr>
        <p:spPr>
          <a:xfrm>
            <a:off x="4832128" y="3844090"/>
            <a:ext cx="730472" cy="10307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7200" b="1" dirty="0" smtClean="0">
                <a:solidFill>
                  <a:schemeClr val="accent6">
                    <a:lumMod val="50000"/>
                  </a:schemeClr>
                </a:solidFill>
              </a:rPr>
              <a:t>4</a:t>
            </a:r>
            <a:endParaRPr sz="72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55" name="مربع نص 154">
            <a:extLst>
              <a:ext uri="{FF2B5EF4-FFF2-40B4-BE49-F238E27FC236}">
                <a16:creationId xmlns:a16="http://schemas.microsoft.com/office/drawing/2014/main" xmlns="" id="{7CC9CBB4-55FC-A04B-A1B4-8C3070A2C77F}"/>
              </a:ext>
            </a:extLst>
          </p:cNvPr>
          <p:cNvSpPr txBox="1"/>
          <p:nvPr/>
        </p:nvSpPr>
        <p:spPr>
          <a:xfrm>
            <a:off x="5707319" y="2247900"/>
            <a:ext cx="617281" cy="100027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sz="59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4</a:t>
            </a:r>
            <a:endParaRPr lang="ar-SA" sz="59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PT Bold Heading" pitchFamily="2" charset="-78"/>
            </a:endParaRPr>
          </a:p>
        </p:txBody>
      </p:sp>
      <p:sp>
        <p:nvSpPr>
          <p:cNvPr id="158" name="مستطيل 135"/>
          <p:cNvSpPr txBox="1"/>
          <p:nvPr/>
        </p:nvSpPr>
        <p:spPr>
          <a:xfrm>
            <a:off x="13595128" y="6627395"/>
            <a:ext cx="730472" cy="10307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7200" b="1" dirty="0" smtClean="0">
                <a:solidFill>
                  <a:srgbClr val="002060"/>
                </a:solidFill>
              </a:rPr>
              <a:t>3</a:t>
            </a:r>
            <a:endParaRPr sz="7200" b="1" dirty="0">
              <a:solidFill>
                <a:srgbClr val="002060"/>
              </a:solidFill>
            </a:endParaRPr>
          </a:p>
        </p:txBody>
      </p:sp>
      <p:sp>
        <p:nvSpPr>
          <p:cNvPr id="159" name="مربع نص 158">
            <a:extLst>
              <a:ext uri="{FF2B5EF4-FFF2-40B4-BE49-F238E27FC236}">
                <a16:creationId xmlns:a16="http://schemas.microsoft.com/office/drawing/2014/main" xmlns="" id="{0CA40AC4-7D0C-404C-8646-ED8CA93DF9A5}"/>
              </a:ext>
            </a:extLst>
          </p:cNvPr>
          <p:cNvSpPr txBox="1"/>
          <p:nvPr/>
        </p:nvSpPr>
        <p:spPr>
          <a:xfrm>
            <a:off x="11379352" y="5591026"/>
            <a:ext cx="584048" cy="100027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sz="59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١</a:t>
            </a:r>
          </a:p>
        </p:txBody>
      </p:sp>
      <p:sp>
        <p:nvSpPr>
          <p:cNvPr id="163" name="مستطيل 135"/>
          <p:cNvSpPr txBox="1"/>
          <p:nvPr/>
        </p:nvSpPr>
        <p:spPr>
          <a:xfrm>
            <a:off x="12709513" y="6591300"/>
            <a:ext cx="777887" cy="10667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7200" b="1" dirty="0" smtClean="0">
                <a:solidFill>
                  <a:srgbClr val="FF0000"/>
                </a:solidFill>
              </a:rPr>
              <a:t>-</a:t>
            </a:r>
            <a:endParaRPr sz="7200" b="1" dirty="0">
              <a:solidFill>
                <a:srgbClr val="FF0000"/>
              </a:solidFill>
            </a:endParaRPr>
          </a:p>
        </p:txBody>
      </p:sp>
      <p:sp>
        <p:nvSpPr>
          <p:cNvPr id="164" name="مستطيل 135"/>
          <p:cNvSpPr txBox="1"/>
          <p:nvPr/>
        </p:nvSpPr>
        <p:spPr>
          <a:xfrm>
            <a:off x="11931873" y="6703595"/>
            <a:ext cx="730472" cy="10307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7200" b="1" dirty="0" smtClean="0">
                <a:solidFill>
                  <a:srgbClr val="006600"/>
                </a:solidFill>
              </a:rPr>
              <a:t>2</a:t>
            </a:r>
            <a:endParaRPr sz="7200" b="1" dirty="0">
              <a:solidFill>
                <a:srgbClr val="006600"/>
              </a:solidFill>
            </a:endParaRPr>
          </a:p>
        </p:txBody>
      </p:sp>
      <p:sp>
        <p:nvSpPr>
          <p:cNvPr id="165" name="مستطيل 135"/>
          <p:cNvSpPr txBox="1"/>
          <p:nvPr/>
        </p:nvSpPr>
        <p:spPr>
          <a:xfrm>
            <a:off x="11125200" y="6805478"/>
            <a:ext cx="498134" cy="9905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6000" b="1" dirty="0" smtClean="0">
                <a:solidFill>
                  <a:srgbClr val="FF0000"/>
                </a:solidFill>
              </a:rPr>
              <a:t>=</a:t>
            </a:r>
            <a:endParaRPr sz="6000" b="1" dirty="0">
              <a:solidFill>
                <a:srgbClr val="FF0000"/>
              </a:solidFill>
            </a:endParaRPr>
          </a:p>
        </p:txBody>
      </p:sp>
      <p:sp>
        <p:nvSpPr>
          <p:cNvPr id="166" name="مستطيل 135"/>
          <p:cNvSpPr txBox="1"/>
          <p:nvPr/>
        </p:nvSpPr>
        <p:spPr>
          <a:xfrm>
            <a:off x="10103073" y="6739690"/>
            <a:ext cx="730472" cy="10307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7200" b="1" dirty="0" smtClean="0">
                <a:solidFill>
                  <a:schemeClr val="accent6">
                    <a:lumMod val="50000"/>
                  </a:schemeClr>
                </a:solidFill>
              </a:rPr>
              <a:t>1</a:t>
            </a:r>
            <a:endParaRPr sz="72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69" name="مستطيل 135"/>
          <p:cNvSpPr txBox="1"/>
          <p:nvPr/>
        </p:nvSpPr>
        <p:spPr>
          <a:xfrm>
            <a:off x="8229600" y="6703595"/>
            <a:ext cx="1263872" cy="10307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7200" b="1" dirty="0" smtClean="0">
                <a:solidFill>
                  <a:srgbClr val="002060"/>
                </a:solidFill>
              </a:rPr>
              <a:t>10</a:t>
            </a:r>
            <a:endParaRPr sz="7200" b="1" dirty="0">
              <a:solidFill>
                <a:srgbClr val="002060"/>
              </a:solidFill>
            </a:endParaRPr>
          </a:p>
        </p:txBody>
      </p:sp>
      <p:sp>
        <p:nvSpPr>
          <p:cNvPr id="171" name="مربع نص 170">
            <a:extLst>
              <a:ext uri="{FF2B5EF4-FFF2-40B4-BE49-F238E27FC236}">
                <a16:creationId xmlns:a16="http://schemas.microsoft.com/office/drawing/2014/main" xmlns="" id="{CF686F55-DEAF-6D45-8595-A01F2E6C5805}"/>
              </a:ext>
            </a:extLst>
          </p:cNvPr>
          <p:cNvSpPr txBox="1"/>
          <p:nvPr/>
        </p:nvSpPr>
        <p:spPr>
          <a:xfrm>
            <a:off x="6537313" y="5753100"/>
            <a:ext cx="701687" cy="100027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sz="59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1</a:t>
            </a:r>
            <a:endParaRPr lang="ar-SA" sz="59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PT Bold Heading" pitchFamily="2" charset="-78"/>
            </a:endParaRPr>
          </a:p>
        </p:txBody>
      </p:sp>
      <p:sp>
        <p:nvSpPr>
          <p:cNvPr id="172" name="مربع نص 171">
            <a:extLst>
              <a:ext uri="{FF2B5EF4-FFF2-40B4-BE49-F238E27FC236}">
                <a16:creationId xmlns:a16="http://schemas.microsoft.com/office/drawing/2014/main" xmlns="" id="{7CC9CBB4-55FC-A04B-A1B4-8C3070A2C77F}"/>
              </a:ext>
            </a:extLst>
          </p:cNvPr>
          <p:cNvSpPr txBox="1"/>
          <p:nvPr/>
        </p:nvSpPr>
        <p:spPr>
          <a:xfrm>
            <a:off x="5943600" y="5829300"/>
            <a:ext cx="617281" cy="100027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sz="59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2</a:t>
            </a:r>
            <a:endParaRPr lang="ar-SA" sz="59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PT Bold Heading" pitchFamily="2" charset="-78"/>
            </a:endParaRPr>
          </a:p>
        </p:txBody>
      </p:sp>
      <p:sp>
        <p:nvSpPr>
          <p:cNvPr id="173" name="مربع نص 172">
            <a:extLst>
              <a:ext uri="{FF2B5EF4-FFF2-40B4-BE49-F238E27FC236}">
                <a16:creationId xmlns:a16="http://schemas.microsoft.com/office/drawing/2014/main" xmlns="" id="{7CC9CBB4-55FC-A04B-A1B4-8C3070A2C77F}"/>
              </a:ext>
            </a:extLst>
          </p:cNvPr>
          <p:cNvSpPr txBox="1"/>
          <p:nvPr/>
        </p:nvSpPr>
        <p:spPr>
          <a:xfrm>
            <a:off x="5250119" y="5829300"/>
            <a:ext cx="617281" cy="100027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sz="59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3</a:t>
            </a:r>
            <a:endParaRPr lang="ar-SA" sz="59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PT Bold Heading" pitchFamily="2" charset="-78"/>
            </a:endParaRPr>
          </a:p>
        </p:txBody>
      </p:sp>
      <p:sp>
        <p:nvSpPr>
          <p:cNvPr id="174" name="مستطيل 135"/>
          <p:cNvSpPr txBox="1"/>
          <p:nvPr/>
        </p:nvSpPr>
        <p:spPr>
          <a:xfrm>
            <a:off x="7527913" y="6667500"/>
            <a:ext cx="777887" cy="10667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7200" b="1" dirty="0" smtClean="0">
                <a:solidFill>
                  <a:srgbClr val="FF0000"/>
                </a:solidFill>
              </a:rPr>
              <a:t>-</a:t>
            </a:r>
            <a:endParaRPr sz="7200" b="1" dirty="0">
              <a:solidFill>
                <a:srgbClr val="FF0000"/>
              </a:solidFill>
            </a:endParaRPr>
          </a:p>
        </p:txBody>
      </p:sp>
      <p:sp>
        <p:nvSpPr>
          <p:cNvPr id="175" name="مستطيل 135"/>
          <p:cNvSpPr txBox="1"/>
          <p:nvPr/>
        </p:nvSpPr>
        <p:spPr>
          <a:xfrm>
            <a:off x="6902673" y="6855995"/>
            <a:ext cx="730472" cy="10307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7200" b="1" dirty="0" smtClean="0">
                <a:solidFill>
                  <a:srgbClr val="006600"/>
                </a:solidFill>
              </a:rPr>
              <a:t>7</a:t>
            </a:r>
            <a:endParaRPr sz="7200" b="1" dirty="0">
              <a:solidFill>
                <a:srgbClr val="006600"/>
              </a:solidFill>
            </a:endParaRPr>
          </a:p>
        </p:txBody>
      </p:sp>
      <p:sp>
        <p:nvSpPr>
          <p:cNvPr id="176" name="مستطيل 135"/>
          <p:cNvSpPr txBox="1"/>
          <p:nvPr/>
        </p:nvSpPr>
        <p:spPr>
          <a:xfrm>
            <a:off x="5943600" y="6881678"/>
            <a:ext cx="672493" cy="9288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6000" b="1" dirty="0" smtClean="0">
                <a:solidFill>
                  <a:srgbClr val="FF0000"/>
                </a:solidFill>
              </a:rPr>
              <a:t>=</a:t>
            </a:r>
            <a:endParaRPr sz="6000" b="1" dirty="0">
              <a:solidFill>
                <a:srgbClr val="FF0000"/>
              </a:solidFill>
            </a:endParaRPr>
          </a:p>
        </p:txBody>
      </p:sp>
      <p:sp>
        <p:nvSpPr>
          <p:cNvPr id="177" name="مستطيل 135"/>
          <p:cNvSpPr txBox="1"/>
          <p:nvPr/>
        </p:nvSpPr>
        <p:spPr>
          <a:xfrm>
            <a:off x="4832128" y="6703595"/>
            <a:ext cx="730472" cy="10307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7200" b="1" dirty="0" smtClean="0">
                <a:solidFill>
                  <a:schemeClr val="accent6">
                    <a:lumMod val="50000"/>
                  </a:schemeClr>
                </a:solidFill>
              </a:rPr>
              <a:t>3</a:t>
            </a:r>
            <a:endParaRPr sz="72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1044" name="Picture 20" descr="Jpg Transparent Addition Clipart Boy - Scrappin Doodles Math Clipart - Png  Download (#402523) - PinClipart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35273" y="7880158"/>
            <a:ext cx="1542715" cy="1930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صورة 65">
            <a:extLst>
              <a:ext uri="{FF2B5EF4-FFF2-40B4-BE49-F238E27FC236}">
                <a16:creationId xmlns:a16="http://schemas.microsoft.com/office/drawing/2014/main" xmlns="" id="{D5486DC3-880A-41BB-8B7F-9CD77DA52CC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547"/>
          <a:stretch/>
        </p:blipFill>
        <p:spPr>
          <a:xfrm>
            <a:off x="3008126" y="8149171"/>
            <a:ext cx="11622274" cy="931034"/>
          </a:xfrm>
          <a:prstGeom prst="rect">
            <a:avLst/>
          </a:prstGeom>
        </p:spPr>
      </p:pic>
      <p:pic>
        <p:nvPicPr>
          <p:cNvPr id="68" name="Picture 2" descr="تحقق علامة X علامة الصليب ، خطأ, متنوعة, النص 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9532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31554">
            <a:off x="12837968" y="1878434"/>
            <a:ext cx="684236" cy="1065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" name="Picture 2" descr="تحقق علامة X علامة الصليب ، خطأ, متنوعة, النص 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9532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31554">
            <a:off x="12074640" y="1824375"/>
            <a:ext cx="684236" cy="1065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Picture 2" descr="تحقق علامة X علامة الصليب ، خطأ, متنوعة, النص 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9532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31554">
            <a:off x="11259656" y="1822369"/>
            <a:ext cx="684236" cy="1065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" name="Picture 2" descr="تحقق علامة X علامة الصليب ، خطأ, متنوعة, النص 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9532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31554">
            <a:off x="7661396" y="1802234"/>
            <a:ext cx="684236" cy="1065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" name="Picture 2" descr="تحقق علامة X علامة الصليب ، خطأ, متنوعة, النص 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9532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31554">
            <a:off x="12897308" y="5612234"/>
            <a:ext cx="684236" cy="1065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" name="Picture 2" descr="تحقق علامة X علامة الصليب ، خطأ, متنوعة, النص 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9532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31554">
            <a:off x="12133980" y="5558175"/>
            <a:ext cx="684236" cy="1065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" name="Picture 2" descr="تحقق علامة X علامة الصليب ، خطأ, متنوعة, النص png"/>
          <p:cNvPicPr>
            <a:picLocks noChangeAspect="1" noChangeArrowheads="1"/>
          </p:cNvPicPr>
          <p:nvPr/>
        </p:nvPicPr>
        <p:blipFill>
          <a:blip r:embed="rId14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9532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31554">
            <a:off x="7619108" y="5316302"/>
            <a:ext cx="443639" cy="865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" name="Picture 2" descr="تحقق علامة X علامة الصليب ، خطأ, متنوعة, النص png"/>
          <p:cNvPicPr>
            <a:picLocks noChangeAspect="1" noChangeArrowheads="1"/>
          </p:cNvPicPr>
          <p:nvPr/>
        </p:nvPicPr>
        <p:blipFill>
          <a:blip r:embed="rId14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9532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31554">
            <a:off x="6955196" y="5304316"/>
            <a:ext cx="443639" cy="865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" name="Picture 2" descr="تحقق علامة X علامة الصليب ، خطأ, متنوعة, النص png"/>
          <p:cNvPicPr>
            <a:picLocks noChangeAspect="1" noChangeArrowheads="1"/>
          </p:cNvPicPr>
          <p:nvPr/>
        </p:nvPicPr>
        <p:blipFill>
          <a:blip r:embed="rId14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9532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31554">
            <a:off x="6317165" y="5304316"/>
            <a:ext cx="443639" cy="865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3" name="Picture 2" descr="تحقق علامة X علامة الصليب ، خطأ, متنوعة, النص png"/>
          <p:cNvPicPr>
            <a:picLocks noChangeAspect="1" noChangeArrowheads="1"/>
          </p:cNvPicPr>
          <p:nvPr/>
        </p:nvPicPr>
        <p:blipFill>
          <a:blip r:embed="rId14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9532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31554">
            <a:off x="5637908" y="5316302"/>
            <a:ext cx="443639" cy="865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Picture 2" descr="تحقق علامة X علامة الصليب ، خطأ, متنوعة, النص png"/>
          <p:cNvPicPr>
            <a:picLocks noChangeAspect="1" noChangeArrowheads="1"/>
          </p:cNvPicPr>
          <p:nvPr/>
        </p:nvPicPr>
        <p:blipFill>
          <a:blip r:embed="rId14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9532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31554">
            <a:off x="4945565" y="5336437"/>
            <a:ext cx="443639" cy="865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5" name="Picture 2" descr="تحقق علامة X علامة الصليب ، خطأ, متنوعة, النص png"/>
          <p:cNvPicPr>
            <a:picLocks noChangeAspect="1" noChangeArrowheads="1"/>
          </p:cNvPicPr>
          <p:nvPr/>
        </p:nvPicPr>
        <p:blipFill>
          <a:blip r:embed="rId14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9532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31554">
            <a:off x="7938122" y="5904855"/>
            <a:ext cx="443639" cy="865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6" name="Picture 2" descr="تحقق علامة X علامة الصليب ، خطأ, متنوعة, النص png"/>
          <p:cNvPicPr>
            <a:picLocks noChangeAspect="1" noChangeArrowheads="1"/>
          </p:cNvPicPr>
          <p:nvPr/>
        </p:nvPicPr>
        <p:blipFill>
          <a:blip r:embed="rId14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9532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31554">
            <a:off x="7307765" y="5925902"/>
            <a:ext cx="443639" cy="865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2">
            <a:extLst>
              <a:ext uri="{FF2B5EF4-FFF2-40B4-BE49-F238E27FC236}">
                <a16:creationId xmlns:a16="http://schemas.microsoft.com/office/drawing/2014/main" xmlns="" id="{C6B3EEB4-1900-4B6A-A371-96502E28FA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836872" y="2247900"/>
            <a:ext cx="1095974" cy="1095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2">
            <a:extLst>
              <a:ext uri="{FF2B5EF4-FFF2-40B4-BE49-F238E27FC236}">
                <a16:creationId xmlns:a16="http://schemas.microsoft.com/office/drawing/2014/main" xmlns="" id="{C6B3EEB4-1900-4B6A-A371-96502E28FA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589267" y="2276250"/>
            <a:ext cx="1095974" cy="1095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2">
            <a:extLst>
              <a:ext uri="{FF2B5EF4-FFF2-40B4-BE49-F238E27FC236}">
                <a16:creationId xmlns:a16="http://schemas.microsoft.com/office/drawing/2014/main" xmlns="" id="{C6B3EEB4-1900-4B6A-A371-96502E28FA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777613" y="5495326"/>
            <a:ext cx="1095974" cy="1095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2">
            <a:extLst>
              <a:ext uri="{FF2B5EF4-FFF2-40B4-BE49-F238E27FC236}">
                <a16:creationId xmlns:a16="http://schemas.microsoft.com/office/drawing/2014/main" xmlns="" id="{C6B3EEB4-1900-4B6A-A371-96502E28FA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526164" y="5571526"/>
            <a:ext cx="1095974" cy="1095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2">
            <a:extLst>
              <a:ext uri="{FF2B5EF4-FFF2-40B4-BE49-F238E27FC236}">
                <a16:creationId xmlns:a16="http://schemas.microsoft.com/office/drawing/2014/main" xmlns="" id="{C6B3EEB4-1900-4B6A-A371-96502E28FA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459604" y="7886700"/>
            <a:ext cx="1095974" cy="1095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" name="مربع نص 13"/>
          <p:cNvSpPr txBox="1"/>
          <p:nvPr/>
        </p:nvSpPr>
        <p:spPr>
          <a:xfrm>
            <a:off x="6629400" y="8343900"/>
            <a:ext cx="3429000" cy="692498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137160" tIns="68580" rIns="137160" bIns="68580" rtlCol="1">
            <a:spAutoFit/>
          </a:bodyPr>
          <a:lstStyle/>
          <a:p>
            <a:pPr algn="ctr"/>
            <a:r>
              <a:rPr lang="ar-SA" sz="3600" b="1" dirty="0" smtClean="0">
                <a:solidFill>
                  <a:srgbClr val="0070C0"/>
                </a:solidFill>
              </a:rPr>
              <a:t>تعني الطرح</a:t>
            </a:r>
            <a:endParaRPr lang="ar-EG" sz="3600" b="1" dirty="0">
              <a:solidFill>
                <a:srgbClr val="0070C0"/>
              </a:solidFill>
            </a:endParaRPr>
          </a:p>
        </p:txBody>
      </p:sp>
      <p:pic>
        <p:nvPicPr>
          <p:cNvPr id="2050" name="Picture 2" descr="6 Ways in which Social Workers assist those in need of Mental Health  Services | SW 250 at Binghamton University"/>
          <p:cNvPicPr>
            <a:picLocks noChangeAspect="1" noChangeArrowheads="1" noCrop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13236" y="3121910"/>
            <a:ext cx="3336925" cy="1704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UN JEU CHEZ ALADINE... ALORS GOGO...HEHE - Le blog de  creationsmamapah.over-blog.com"/>
          <p:cNvPicPr>
            <a:picLocks noChangeAspect="1" noChangeArrowheads="1" noCrop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198" y="3069231"/>
            <a:ext cx="2727611" cy="1627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تتلاقى عيار كلير clip scooter - summervillacottage.com"/>
          <p:cNvPicPr>
            <a:picLocks noChangeAspect="1" noChangeArrowheads="1"/>
          </p:cNvPicPr>
          <p:nvPr/>
        </p:nvPicPr>
        <p:blipFill>
          <a:blip r:embed="rId1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34768" y="5737039"/>
            <a:ext cx="1095093" cy="1354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Scooter Kid | Motion design animation, Kids scooter, Scooter"/>
          <p:cNvPicPr>
            <a:picLocks noChangeAspect="1" noChangeArrowheads="1" noCrop="1"/>
          </p:cNvPicPr>
          <p:nvPr/>
        </p:nvPicPr>
        <p:blipFill>
          <a:blip r:embed="rId2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00442" y="4890720"/>
            <a:ext cx="1815481" cy="1361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1176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u"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0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4" dur="5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5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1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8" dur="10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10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4" dur="10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10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0" dur="10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10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>
                      <p:stCondLst>
                        <p:cond delay="indefinite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6" dur="10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10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2" dur="10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10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4" fill="hold">
                      <p:stCondLst>
                        <p:cond delay="indefinite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1" fill="hold">
                      <p:stCondLst>
                        <p:cond delay="indefinite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5" dur="5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8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1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2" fill="hold">
                      <p:stCondLst>
                        <p:cond delay="indefinite"/>
                      </p:stCondLst>
                      <p:childTnLst>
                        <p:par>
                          <p:cTn id="213" fill="hold">
                            <p:stCondLst>
                              <p:cond delay="0"/>
                            </p:stCondLst>
                            <p:childTnLst>
                              <p:par>
                                <p:cTn id="2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6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7" fill="hold">
                      <p:stCondLst>
                        <p:cond delay="indefinite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1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2" fill="hold">
                      <p:stCondLst>
                        <p:cond delay="indefinite"/>
                      </p:stCondLst>
                      <p:childTnLst>
                        <p:par>
                          <p:cTn id="223" fill="hold">
                            <p:stCondLst>
                              <p:cond delay="0"/>
                            </p:stCondLst>
                            <p:childTnLst>
                              <p:par>
                                <p:cTn id="2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6" dur="5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7" dur="5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8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9" fill="hold">
                      <p:stCondLst>
                        <p:cond delay="indefinite"/>
                      </p:stCondLst>
                      <p:childTnLst>
                        <p:par>
                          <p:cTn id="230" fill="hold">
                            <p:stCondLst>
                              <p:cond delay="0"/>
                            </p:stCondLst>
                            <p:childTnLst>
                              <p:par>
                                <p:cTn id="23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3" dur="10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4" dur="10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5" fill="hold">
                      <p:stCondLst>
                        <p:cond delay="indefinite"/>
                      </p:stCondLst>
                      <p:childTnLst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9" dur="10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0" dur="10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1" fill="hold">
                      <p:stCondLst>
                        <p:cond delay="indefinite"/>
                      </p:stCondLst>
                      <p:childTnLst>
                        <p:par>
                          <p:cTn id="242" fill="hold">
                            <p:stCondLst>
                              <p:cond delay="0"/>
                            </p:stCondLst>
                            <p:childTnLst>
                              <p:par>
                                <p:cTn id="24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5" dur="10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6" dur="10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7" fill="hold">
                      <p:stCondLst>
                        <p:cond delay="indefinite"/>
                      </p:stCondLst>
                      <p:childTnLst>
                        <p:par>
                          <p:cTn id="248" fill="hold">
                            <p:stCondLst>
                              <p:cond delay="0"/>
                            </p:stCondLst>
                            <p:childTnLst>
                              <p:par>
                                <p:cTn id="249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1" dur="10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2" dur="10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3" fill="hold">
                      <p:stCondLst>
                        <p:cond delay="indefinite"/>
                      </p:stCondLst>
                      <p:childTnLst>
                        <p:par>
                          <p:cTn id="254" fill="hold">
                            <p:stCondLst>
                              <p:cond delay="0"/>
                            </p:stCondLst>
                            <p:childTnLst>
                              <p:par>
                                <p:cTn id="255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7" dur="10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8" dur="10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9" fill="hold">
                      <p:stCondLst>
                        <p:cond delay="indefinite"/>
                      </p:stCondLst>
                      <p:childTnLst>
                        <p:par>
                          <p:cTn id="260" fill="hold">
                            <p:stCondLst>
                              <p:cond delay="0"/>
                            </p:stCondLst>
                            <p:childTnLst>
                              <p:par>
                                <p:cTn id="26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4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6" fill="hold">
                      <p:stCondLst>
                        <p:cond delay="indefinite"/>
                      </p:stCondLst>
                      <p:childTnLst>
                        <p:par>
                          <p:cTn id="267" fill="hold">
                            <p:stCondLst>
                              <p:cond delay="0"/>
                            </p:stCondLst>
                            <p:childTnLst>
                              <p:par>
                                <p:cTn id="26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0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1" fill="hold">
                      <p:stCondLst>
                        <p:cond delay="indefinite"/>
                      </p:stCondLst>
                      <p:childTnLst>
                        <p:par>
                          <p:cTn id="272" fill="hold">
                            <p:stCondLst>
                              <p:cond delay="0"/>
                            </p:stCondLst>
                            <p:childTnLst>
                              <p:par>
                                <p:cTn id="27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5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6" fill="hold">
                      <p:stCondLst>
                        <p:cond delay="indefinite"/>
                      </p:stCondLst>
                      <p:childTnLst>
                        <p:par>
                          <p:cTn id="277" fill="hold">
                            <p:stCondLst>
                              <p:cond delay="0"/>
                            </p:stCondLst>
                            <p:childTnLst>
                              <p:par>
                                <p:cTn id="27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0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1" fill="hold">
                      <p:stCondLst>
                        <p:cond delay="indefinite"/>
                      </p:stCondLst>
                      <p:childTnLst>
                        <p:par>
                          <p:cTn id="282" fill="hold">
                            <p:stCondLst>
                              <p:cond delay="0"/>
                            </p:stCondLst>
                            <p:childTnLst>
                              <p:par>
                                <p:cTn id="28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5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6" fill="hold">
                      <p:stCondLst>
                        <p:cond delay="indefinite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0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1" fill="hold">
                      <p:stCondLst>
                        <p:cond delay="indefinite"/>
                      </p:stCondLst>
                      <p:childTnLst>
                        <p:par>
                          <p:cTn id="292" fill="hold">
                            <p:stCondLst>
                              <p:cond delay="0"/>
                            </p:stCondLst>
                            <p:childTnLst>
                              <p:par>
                                <p:cTn id="29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5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6" fill="hold">
                      <p:stCondLst>
                        <p:cond delay="indefinite"/>
                      </p:stCondLst>
                      <p:childTnLst>
                        <p:par>
                          <p:cTn id="297" fill="hold">
                            <p:stCondLst>
                              <p:cond delay="0"/>
                            </p:stCondLst>
                            <p:childTnLst>
                              <p:par>
                                <p:cTn id="29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0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1" fill="hold">
                      <p:stCondLst>
                        <p:cond delay="indefinite"/>
                      </p:stCondLst>
                      <p:childTnLst>
                        <p:par>
                          <p:cTn id="302" fill="hold">
                            <p:stCondLst>
                              <p:cond delay="0"/>
                            </p:stCondLst>
                            <p:childTnLst>
                              <p:par>
                                <p:cTn id="30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5" dur="5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6" dur="5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7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8" fill="hold">
                      <p:stCondLst>
                        <p:cond delay="indefinite"/>
                      </p:stCondLst>
                      <p:childTnLst>
                        <p:par>
                          <p:cTn id="309" fill="hold">
                            <p:stCondLst>
                              <p:cond delay="0"/>
                            </p:stCondLst>
                            <p:childTnLst>
                              <p:par>
                                <p:cTn id="3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2" dur="5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3" dur="5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4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5" fill="hold">
                      <p:stCondLst>
                        <p:cond delay="indefinite"/>
                      </p:stCondLst>
                      <p:childTnLst>
                        <p:par>
                          <p:cTn id="316" fill="hold">
                            <p:stCondLst>
                              <p:cond delay="0"/>
                            </p:stCondLst>
                            <p:childTnLst>
                              <p:par>
                                <p:cTn id="3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9" dur="5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0" dur="5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1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2" fill="hold">
                      <p:stCondLst>
                        <p:cond delay="indefinite"/>
                      </p:stCondLst>
                      <p:childTnLst>
                        <p:par>
                          <p:cTn id="323" fill="hold">
                            <p:stCondLst>
                              <p:cond delay="0"/>
                            </p:stCondLst>
                            <p:childTnLst>
                              <p:par>
                                <p:cTn id="324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6" dur="10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7" dur="10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8" fill="hold">
                      <p:stCondLst>
                        <p:cond delay="indefinite"/>
                      </p:stCondLst>
                      <p:childTnLst>
                        <p:par>
                          <p:cTn id="329" fill="hold">
                            <p:stCondLst>
                              <p:cond delay="0"/>
                            </p:stCondLst>
                            <p:childTnLst>
                              <p:par>
                                <p:cTn id="330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2" dur="10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3" dur="10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4" fill="hold">
                      <p:stCondLst>
                        <p:cond delay="indefinite"/>
                      </p:stCondLst>
                      <p:childTnLst>
                        <p:par>
                          <p:cTn id="335" fill="hold">
                            <p:stCondLst>
                              <p:cond delay="0"/>
                            </p:stCondLst>
                            <p:childTnLst>
                              <p:par>
                                <p:cTn id="336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8" dur="10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9" dur="10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0" fill="hold">
                      <p:stCondLst>
                        <p:cond delay="indefinite"/>
                      </p:stCondLst>
                      <p:childTnLst>
                        <p:par>
                          <p:cTn id="341" fill="hold">
                            <p:stCondLst>
                              <p:cond delay="0"/>
                            </p:stCondLst>
                            <p:childTnLst>
                              <p:par>
                                <p:cTn id="342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4" dur="10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5" dur="10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6" fill="hold">
                      <p:stCondLst>
                        <p:cond delay="indefinite"/>
                      </p:stCondLst>
                      <p:childTnLst>
                        <p:par>
                          <p:cTn id="347" fill="hold">
                            <p:stCondLst>
                              <p:cond delay="0"/>
                            </p:stCondLst>
                            <p:childTnLst>
                              <p:par>
                                <p:cTn id="348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0" dur="10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1" dur="10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2" fill="hold">
                      <p:stCondLst>
                        <p:cond delay="indefinite"/>
                      </p:stCondLst>
                      <p:childTnLst>
                        <p:par>
                          <p:cTn id="353" fill="hold">
                            <p:stCondLst>
                              <p:cond delay="0"/>
                            </p:stCondLst>
                            <p:childTnLst>
                              <p:par>
                                <p:cTn id="35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6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9" fill="hold">
                      <p:stCondLst>
                        <p:cond delay="indefinite"/>
                      </p:stCondLst>
                      <p:childTnLst>
                        <p:par>
                          <p:cTn id="360" fill="hold">
                            <p:stCondLst>
                              <p:cond delay="0"/>
                            </p:stCondLst>
                            <p:childTnLst>
                              <p:par>
                                <p:cTn id="36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4" fill="hold">
                      <p:stCondLst>
                        <p:cond delay="indefinite"/>
                      </p:stCondLst>
                      <p:childTnLst>
                        <p:par>
                          <p:cTn id="365" fill="hold">
                            <p:stCondLst>
                              <p:cond delay="0"/>
                            </p:stCondLst>
                            <p:childTnLst>
                              <p:par>
                                <p:cTn id="36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8" dur="2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9" fill="hold">
                      <p:stCondLst>
                        <p:cond delay="indefinite"/>
                      </p:stCondLst>
                      <p:childTnLst>
                        <p:par>
                          <p:cTn id="370" fill="hold">
                            <p:stCondLst>
                              <p:cond delay="0"/>
                            </p:stCondLst>
                            <p:childTnLst>
                              <p:par>
                                <p:cTn id="37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3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4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1" grpId="0" animBg="1" advAuto="0"/>
      <p:bldP spid="208" grpId="0" animBg="1" advAuto="0"/>
      <p:bldP spid="75" grpId="0"/>
      <p:bldP spid="76" grpId="0"/>
      <p:bldP spid="77" grpId="0"/>
      <p:bldP spid="141" grpId="0"/>
      <p:bldP spid="142" grpId="0" animBg="1" advAuto="0"/>
      <p:bldP spid="143" grpId="0" animBg="1" advAuto="0"/>
      <p:bldP spid="144" grpId="0" animBg="1" advAuto="0"/>
      <p:bldP spid="145" grpId="0" animBg="1" advAuto="0"/>
      <p:bldP spid="146" grpId="0" animBg="1" advAuto="0"/>
      <p:bldP spid="147" grpId="0"/>
      <p:bldP spid="148" grpId="0"/>
      <p:bldP spid="149" grpId="0"/>
      <p:bldP spid="150" grpId="0"/>
      <p:bldP spid="151" grpId="0" animBg="1" advAuto="0"/>
      <p:bldP spid="152" grpId="0" animBg="1" advAuto="0"/>
      <p:bldP spid="153" grpId="0" animBg="1" advAuto="0"/>
      <p:bldP spid="154" grpId="0" animBg="1" advAuto="0"/>
      <p:bldP spid="155" grpId="0"/>
      <p:bldP spid="158" grpId="0" animBg="1" advAuto="0"/>
      <p:bldP spid="159" grpId="0"/>
      <p:bldP spid="163" grpId="0" animBg="1" advAuto="0"/>
      <p:bldP spid="164" grpId="0" animBg="1" advAuto="0"/>
      <p:bldP spid="165" grpId="0" animBg="1" advAuto="0"/>
      <p:bldP spid="166" grpId="0" animBg="1" advAuto="0"/>
      <p:bldP spid="169" grpId="0" animBg="1" advAuto="0"/>
      <p:bldP spid="171" grpId="0"/>
      <p:bldP spid="172" grpId="0"/>
      <p:bldP spid="173" grpId="0"/>
      <p:bldP spid="174" grpId="0" animBg="1" advAuto="0"/>
      <p:bldP spid="175" grpId="0" animBg="1" advAuto="0"/>
      <p:bldP spid="176" grpId="0" animBg="1" advAuto="0"/>
      <p:bldP spid="177" grpId="0" animBg="1" advAuto="0"/>
      <p:bldP spid="6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Rectangle 30">
            <a:extLst>
              <a:ext uri="{FF2B5EF4-FFF2-40B4-BE49-F238E27FC236}">
                <a16:creationId xmlns="" xmlns:a16="http://schemas.microsoft.com/office/drawing/2014/main" id="{D9CE807D-BBD4-4D86-885D-CC04505AF6FE}"/>
              </a:ext>
            </a:extLst>
          </p:cNvPr>
          <p:cNvSpPr/>
          <p:nvPr/>
        </p:nvSpPr>
        <p:spPr>
          <a:xfrm>
            <a:off x="681957" y="723901"/>
            <a:ext cx="16992600" cy="8839199"/>
          </a:xfrm>
          <a:custGeom>
            <a:avLst/>
            <a:gdLst>
              <a:gd name="connsiteX0" fmla="*/ 0 w 17754601"/>
              <a:gd name="connsiteY0" fmla="*/ 0 h 3329572"/>
              <a:gd name="connsiteX1" fmla="*/ 17754601 w 17754601"/>
              <a:gd name="connsiteY1" fmla="*/ 0 h 3329572"/>
              <a:gd name="connsiteX2" fmla="*/ 17754601 w 17754601"/>
              <a:gd name="connsiteY2" fmla="*/ 3329572 h 3329572"/>
              <a:gd name="connsiteX3" fmla="*/ 0 w 17754601"/>
              <a:gd name="connsiteY3" fmla="*/ 3329572 h 3329572"/>
              <a:gd name="connsiteX4" fmla="*/ 0 w 17754601"/>
              <a:gd name="connsiteY4" fmla="*/ 0 h 33295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754601" h="3329572" fill="none" extrusionOk="0">
                <a:moveTo>
                  <a:pt x="0" y="0"/>
                </a:moveTo>
                <a:cubicBezTo>
                  <a:pt x="3799192" y="-143431"/>
                  <a:pt x="13547812" y="150992"/>
                  <a:pt x="17754601" y="0"/>
                </a:cubicBezTo>
                <a:cubicBezTo>
                  <a:pt x="17701100" y="1453912"/>
                  <a:pt x="17909395" y="2823861"/>
                  <a:pt x="17754601" y="3329572"/>
                </a:cubicBezTo>
                <a:cubicBezTo>
                  <a:pt x="13919792" y="3165701"/>
                  <a:pt x="5114112" y="3241085"/>
                  <a:pt x="0" y="3329572"/>
                </a:cubicBezTo>
                <a:cubicBezTo>
                  <a:pt x="-132637" y="1668880"/>
                  <a:pt x="32421" y="1100977"/>
                  <a:pt x="0" y="0"/>
                </a:cubicBezTo>
                <a:close/>
              </a:path>
              <a:path w="17754601" h="3329572" stroke="0" extrusionOk="0">
                <a:moveTo>
                  <a:pt x="0" y="0"/>
                </a:moveTo>
                <a:cubicBezTo>
                  <a:pt x="6039652" y="-57669"/>
                  <a:pt x="15648239" y="-84444"/>
                  <a:pt x="17754601" y="0"/>
                </a:cubicBezTo>
                <a:cubicBezTo>
                  <a:pt x="17720016" y="696161"/>
                  <a:pt x="17605871" y="2233697"/>
                  <a:pt x="17754601" y="3329572"/>
                </a:cubicBezTo>
                <a:cubicBezTo>
                  <a:pt x="11977728" y="3248008"/>
                  <a:pt x="3463191" y="3474230"/>
                  <a:pt x="0" y="3329572"/>
                </a:cubicBezTo>
                <a:cubicBezTo>
                  <a:pt x="126169" y="2199280"/>
                  <a:pt x="163939" y="1087327"/>
                  <a:pt x="0" y="0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chemeClr val="accent6">
                <a:lumMod val="75000"/>
              </a:schemeClr>
            </a:solidFill>
            <a:extLst>
              <a:ext uri="{C807C97D-BFC1-408E-A445-0C87EB9F89A2}">
                <ask:lineSketchStyleProps xmlns="" xmlns:ask="http://schemas.microsoft.com/office/drawing/2018/sketchyshapes" sd="2426860267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endParaRPr lang="en-US" dirty="0"/>
          </a:p>
        </p:txBody>
      </p:sp>
      <p:pic>
        <p:nvPicPr>
          <p:cNvPr id="3076" name="Picture 4" descr="Bouncing ball gif 12 » GIF Images Download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35649" y="6515100"/>
            <a:ext cx="2737951" cy="2737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2" name="Graphic 28">
            <a:extLst>
              <a:ext uri="{FF2B5EF4-FFF2-40B4-BE49-F238E27FC236}">
                <a16:creationId xmlns="" xmlns:a16="http://schemas.microsoft.com/office/drawing/2014/main" id="{FBDF2061-08D1-4ECF-9DF1-48CDCC1E5264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4020800" y="571500"/>
            <a:ext cx="3521799" cy="1746051"/>
          </a:xfrm>
          <a:prstGeom prst="rect">
            <a:avLst/>
          </a:prstGeom>
        </p:spPr>
      </p:pic>
      <p:pic>
        <p:nvPicPr>
          <p:cNvPr id="86" name="صورة 85">
            <a:extLst>
              <a:ext uri="{FF2B5EF4-FFF2-40B4-BE49-F238E27FC236}">
                <a16:creationId xmlns:a16="http://schemas.microsoft.com/office/drawing/2014/main" xmlns="" id="{29BC0976-C228-408B-976B-AF7E5C9E479A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49" b="40370"/>
          <a:stretch/>
        </p:blipFill>
        <p:spPr>
          <a:xfrm>
            <a:off x="2819400" y="1943100"/>
            <a:ext cx="12476481" cy="6846600"/>
          </a:xfrm>
          <a:prstGeom prst="rect">
            <a:avLst/>
          </a:prstGeom>
        </p:spPr>
      </p:pic>
      <p:sp>
        <p:nvSpPr>
          <p:cNvPr id="90" name="Title 1">
            <a:extLst>
              <a:ext uri="{FF2B5EF4-FFF2-40B4-BE49-F238E27FC236}">
                <a16:creationId xmlns="" xmlns:a16="http://schemas.microsoft.com/office/drawing/2014/main" xmlns:lc="http://schemas.openxmlformats.org/drawingml/2006/lockedCanvas" id="{9B39AC97-260C-4A20-9514-DDCB906C251B}"/>
              </a:ext>
            </a:extLst>
          </p:cNvPr>
          <p:cNvSpPr>
            <a:spLocks noGrp="1"/>
          </p:cNvSpPr>
          <p:nvPr/>
        </p:nvSpPr>
        <p:spPr>
          <a:xfrm>
            <a:off x="13487400" y="1029612"/>
            <a:ext cx="4343400" cy="913488"/>
          </a:xfrm>
          <a:custGeom>
            <a:avLst/>
            <a:gdLst>
              <a:gd name="connsiteX0" fmla="*/ 0 w 9144000"/>
              <a:gd name="connsiteY0" fmla="*/ 0 h 3065407"/>
              <a:gd name="connsiteX1" fmla="*/ 9144000 w 9144000"/>
              <a:gd name="connsiteY1" fmla="*/ 0 h 3065407"/>
              <a:gd name="connsiteX2" fmla="*/ 9144000 w 9144000"/>
              <a:gd name="connsiteY2" fmla="*/ 3065407 h 3065407"/>
              <a:gd name="connsiteX3" fmla="*/ 0 w 9144000"/>
              <a:gd name="connsiteY3" fmla="*/ 3065407 h 3065407"/>
              <a:gd name="connsiteX4" fmla="*/ 0 w 9144000"/>
              <a:gd name="connsiteY4" fmla="*/ 0 h 3065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4000" h="3065407" fill="none" extrusionOk="0">
                <a:moveTo>
                  <a:pt x="0" y="0"/>
                </a:moveTo>
                <a:cubicBezTo>
                  <a:pt x="943263" y="-33775"/>
                  <a:pt x="5746983" y="138873"/>
                  <a:pt x="9144000" y="0"/>
                </a:cubicBezTo>
                <a:cubicBezTo>
                  <a:pt x="9070229" y="1034311"/>
                  <a:pt x="8988117" y="2420060"/>
                  <a:pt x="9144000" y="3065407"/>
                </a:cubicBezTo>
                <a:cubicBezTo>
                  <a:pt x="7472363" y="2928077"/>
                  <a:pt x="3043333" y="2927551"/>
                  <a:pt x="0" y="3065407"/>
                </a:cubicBezTo>
                <a:cubicBezTo>
                  <a:pt x="152408" y="1886640"/>
                  <a:pt x="73868" y="1300037"/>
                  <a:pt x="0" y="0"/>
                </a:cubicBezTo>
                <a:close/>
              </a:path>
              <a:path w="9144000" h="3065407" stroke="0" extrusionOk="0">
                <a:moveTo>
                  <a:pt x="0" y="0"/>
                </a:moveTo>
                <a:cubicBezTo>
                  <a:pt x="4014005" y="-101487"/>
                  <a:pt x="6027421" y="-162162"/>
                  <a:pt x="9144000" y="0"/>
                </a:cubicBezTo>
                <a:cubicBezTo>
                  <a:pt x="9204713" y="918179"/>
                  <a:pt x="9082928" y="1859226"/>
                  <a:pt x="9144000" y="3065407"/>
                </a:cubicBezTo>
                <a:cubicBezTo>
                  <a:pt x="6807616" y="3115472"/>
                  <a:pt x="3071345" y="2906958"/>
                  <a:pt x="0" y="3065407"/>
                </a:cubicBezTo>
                <a:cubicBezTo>
                  <a:pt x="-24452" y="1547242"/>
                  <a:pt x="-67663" y="1061859"/>
                  <a:pt x="0" y="0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  <a:alpha val="38000"/>
            </a:schemeClr>
          </a:solidFill>
          <a:ln w="50800">
            <a:solidFill>
              <a:schemeClr val="accent6">
                <a:lumMod val="75000"/>
              </a:schemeClr>
            </a:solidFill>
            <a:extLst>
              <a:ext uri="{C807C97D-BFC1-408E-A445-0C87EB9F89A2}">
                <ask:lineSketchStyleProps xmlns="" xmlns:ask="http://schemas.microsoft.com/office/drawing/2018/sketchyshapes" xmlns:lc="http://schemas.openxmlformats.org/drawingml/2006/lockedCanvas" sd="981765707">
                  <a:custGeom>
                    <a:avLst/>
                    <a:gdLst>
                      <a:gd name="connsiteX0" fmla="*/ 0 w 9144000"/>
                      <a:gd name="connsiteY0" fmla="*/ 0 h 3065407"/>
                      <a:gd name="connsiteX1" fmla="*/ 9144000 w 9144000"/>
                      <a:gd name="connsiteY1" fmla="*/ 0 h 3065407"/>
                      <a:gd name="connsiteX2" fmla="*/ 9144000 w 9144000"/>
                      <a:gd name="connsiteY2" fmla="*/ 3065407 h 3065407"/>
                      <a:gd name="connsiteX3" fmla="*/ 0 w 9144000"/>
                      <a:gd name="connsiteY3" fmla="*/ 3065407 h 3065407"/>
                      <a:gd name="connsiteX4" fmla="*/ 0 w 9144000"/>
                      <a:gd name="connsiteY4" fmla="*/ 0 h 3065407"/>
                      <a:gd name="connsiteX0" fmla="*/ 0 w 9144000"/>
                      <a:gd name="connsiteY0" fmla="*/ 0 h 3065407"/>
                      <a:gd name="connsiteX1" fmla="*/ 9144000 w 9144000"/>
                      <a:gd name="connsiteY1" fmla="*/ 0 h 3065407"/>
                      <a:gd name="connsiteX2" fmla="*/ 9144000 w 9144000"/>
                      <a:gd name="connsiteY2" fmla="*/ 3065407 h 3065407"/>
                      <a:gd name="connsiteX3" fmla="*/ 0 w 9144000"/>
                      <a:gd name="connsiteY3" fmla="*/ 3065407 h 3065407"/>
                      <a:gd name="connsiteX4" fmla="*/ 0 w 9144000"/>
                      <a:gd name="connsiteY4" fmla="*/ 0 h 30654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144000" h="3065407" fill="none" extrusionOk="0">
                        <a:moveTo>
                          <a:pt x="0" y="0"/>
                        </a:moveTo>
                        <a:cubicBezTo>
                          <a:pt x="1316211" y="-388245"/>
                          <a:pt x="6322177" y="176829"/>
                          <a:pt x="9144000" y="0"/>
                        </a:cubicBezTo>
                        <a:cubicBezTo>
                          <a:pt x="9115294" y="1111342"/>
                          <a:pt x="8927767" y="2418763"/>
                          <a:pt x="9144000" y="3065407"/>
                        </a:cubicBezTo>
                        <a:cubicBezTo>
                          <a:pt x="7696189" y="2960535"/>
                          <a:pt x="2702873" y="2772175"/>
                          <a:pt x="0" y="3065407"/>
                        </a:cubicBezTo>
                        <a:cubicBezTo>
                          <a:pt x="83039" y="1907340"/>
                          <a:pt x="87483" y="1281581"/>
                          <a:pt x="0" y="0"/>
                        </a:cubicBezTo>
                        <a:close/>
                      </a:path>
                      <a:path w="9144000" h="3065407" stroke="0" extrusionOk="0">
                        <a:moveTo>
                          <a:pt x="0" y="0"/>
                        </a:moveTo>
                        <a:cubicBezTo>
                          <a:pt x="3996613" y="-21958"/>
                          <a:pt x="6099846" y="-27125"/>
                          <a:pt x="9144000" y="0"/>
                        </a:cubicBezTo>
                        <a:cubicBezTo>
                          <a:pt x="9087584" y="949239"/>
                          <a:pt x="9059740" y="1784191"/>
                          <a:pt x="9144000" y="3065407"/>
                        </a:cubicBezTo>
                        <a:cubicBezTo>
                          <a:pt x="6840429" y="3398187"/>
                          <a:pt x="3347285" y="2838921"/>
                          <a:pt x="0" y="3065407"/>
                        </a:cubicBezTo>
                        <a:cubicBezTo>
                          <a:pt x="-57743" y="1623029"/>
                          <a:pt x="-61029" y="1094088"/>
                          <a:pt x="0" y="0"/>
                        </a:cubicBezTo>
                        <a:close/>
                      </a:path>
                      <a:path w="9144000" h="3065407" fill="none" stroke="0" extrusionOk="0">
                        <a:moveTo>
                          <a:pt x="0" y="0"/>
                        </a:moveTo>
                        <a:cubicBezTo>
                          <a:pt x="612911" y="545810"/>
                          <a:pt x="5267943" y="-58943"/>
                          <a:pt x="9144000" y="0"/>
                        </a:cubicBezTo>
                        <a:cubicBezTo>
                          <a:pt x="9193749" y="1016076"/>
                          <a:pt x="8932174" y="2521951"/>
                          <a:pt x="9144000" y="3065407"/>
                        </a:cubicBezTo>
                        <a:cubicBezTo>
                          <a:pt x="7193579" y="3021255"/>
                          <a:pt x="3003747" y="2974362"/>
                          <a:pt x="0" y="3065407"/>
                        </a:cubicBezTo>
                        <a:cubicBezTo>
                          <a:pt x="214823" y="1846248"/>
                          <a:pt x="-19183" y="1321382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txBody>
          <a:bodyPr vert="horz" lIns="137160" tIns="68580" rIns="137160" bIns="6858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endParaRPr lang="en-US" sz="8100" dirty="0">
              <a:solidFill>
                <a:schemeClr val="accent5">
                  <a:lumMod val="50000"/>
                </a:schemeClr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sp>
        <p:nvSpPr>
          <p:cNvPr id="91" name="أكمل الأعداد الناقصة"/>
          <p:cNvSpPr txBox="1"/>
          <p:nvPr/>
        </p:nvSpPr>
        <p:spPr>
          <a:xfrm>
            <a:off x="13563600" y="1037388"/>
            <a:ext cx="4243759" cy="9819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ctr">
            <a:normAutofit/>
          </a:bodyPr>
          <a:lstStyle>
            <a:lvl1pPr algn="ctr" defTabSz="227837">
              <a:defRPr sz="5460">
                <a:solidFill>
                  <a:srgbClr val="BC1D65"/>
                </a:solidFill>
                <a:latin typeface="GE Dinar One Medium"/>
                <a:ea typeface="GE Dinar One Medium"/>
                <a:cs typeface="GE Dinar One Medium"/>
                <a:sym typeface="GE Dinar One Medium"/>
              </a:defRPr>
            </a:lvl1pPr>
          </a:lstStyle>
          <a:p>
            <a:pPr rtl="0">
              <a:defRPr/>
            </a:pPr>
            <a:r>
              <a:rPr lang="ar-SA" sz="28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أكتب جمل الطرح</a:t>
            </a:r>
            <a:endParaRPr sz="28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PT Bold Heading" pitchFamily="2" charset="-78"/>
            </a:endParaRPr>
          </a:p>
        </p:txBody>
      </p:sp>
      <p:pic>
        <p:nvPicPr>
          <p:cNvPr id="183" name="Graphic 27">
            <a:extLst>
              <a:ext uri="{FF2B5EF4-FFF2-40B4-BE49-F238E27FC236}">
                <a16:creationId xmlns="" xmlns:a16="http://schemas.microsoft.com/office/drawing/2014/main" id="{07ED0D03-7E23-4DCF-8CE6-580FD46B37FF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383044" y="1029578"/>
            <a:ext cx="4819668" cy="2389515"/>
          </a:xfrm>
          <a:prstGeom prst="rect">
            <a:avLst/>
          </a:prstGeom>
        </p:spPr>
      </p:pic>
      <p:sp>
        <p:nvSpPr>
          <p:cNvPr id="208" name="مستطيل 135"/>
          <p:cNvSpPr txBox="1"/>
          <p:nvPr/>
        </p:nvSpPr>
        <p:spPr>
          <a:xfrm>
            <a:off x="12877800" y="2853490"/>
            <a:ext cx="1130593" cy="11470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7200" b="1" dirty="0" smtClean="0">
                <a:solidFill>
                  <a:srgbClr val="C00000"/>
                </a:solidFill>
              </a:rPr>
              <a:t>2</a:t>
            </a:r>
            <a:endParaRPr sz="7200" b="1" dirty="0">
              <a:solidFill>
                <a:srgbClr val="C00000"/>
              </a:solidFill>
            </a:endParaRPr>
          </a:p>
        </p:txBody>
      </p:sp>
      <p:sp>
        <p:nvSpPr>
          <p:cNvPr id="142" name="مستطيل 135"/>
          <p:cNvSpPr txBox="1"/>
          <p:nvPr/>
        </p:nvSpPr>
        <p:spPr>
          <a:xfrm>
            <a:off x="11734800" y="2933700"/>
            <a:ext cx="1460945" cy="10307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7200" b="1" dirty="0" smtClean="0">
                <a:solidFill>
                  <a:srgbClr val="FF0000"/>
                </a:solidFill>
              </a:rPr>
              <a:t>-</a:t>
            </a:r>
            <a:endParaRPr sz="7200" b="1" dirty="0">
              <a:solidFill>
                <a:srgbClr val="FF0000"/>
              </a:solidFill>
            </a:endParaRPr>
          </a:p>
        </p:txBody>
      </p:sp>
      <p:sp>
        <p:nvSpPr>
          <p:cNvPr id="144" name="مستطيل 135"/>
          <p:cNvSpPr txBox="1"/>
          <p:nvPr/>
        </p:nvSpPr>
        <p:spPr>
          <a:xfrm>
            <a:off x="10210800" y="2960121"/>
            <a:ext cx="1059119" cy="9641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7200" b="1" dirty="0" smtClean="0">
                <a:solidFill>
                  <a:srgbClr val="00B050"/>
                </a:solidFill>
              </a:rPr>
              <a:t>=</a:t>
            </a:r>
            <a:endParaRPr sz="7200" b="1" dirty="0">
              <a:solidFill>
                <a:srgbClr val="00B050"/>
              </a:solidFill>
            </a:endParaRPr>
          </a:p>
        </p:txBody>
      </p:sp>
      <p:sp>
        <p:nvSpPr>
          <p:cNvPr id="145" name="مستطيل 135"/>
          <p:cNvSpPr txBox="1"/>
          <p:nvPr/>
        </p:nvSpPr>
        <p:spPr>
          <a:xfrm>
            <a:off x="9130855" y="2857500"/>
            <a:ext cx="1460945" cy="10307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7200" b="1" dirty="0" smtClean="0">
                <a:solidFill>
                  <a:schemeClr val="accent5">
                    <a:lumMod val="25000"/>
                  </a:schemeClr>
                </a:solidFill>
              </a:rPr>
              <a:t>1</a:t>
            </a:r>
            <a:endParaRPr sz="7200" b="1" dirty="0">
              <a:solidFill>
                <a:schemeClr val="accent5">
                  <a:lumMod val="25000"/>
                </a:schemeClr>
              </a:solidFill>
            </a:endParaRPr>
          </a:p>
        </p:txBody>
      </p:sp>
      <p:sp>
        <p:nvSpPr>
          <p:cNvPr id="146" name="مستطيل 135"/>
          <p:cNvSpPr txBox="1"/>
          <p:nvPr/>
        </p:nvSpPr>
        <p:spPr>
          <a:xfrm>
            <a:off x="6781800" y="2857500"/>
            <a:ext cx="1460945" cy="10307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7200" b="1" dirty="0" smtClean="0">
                <a:solidFill>
                  <a:srgbClr val="C00000"/>
                </a:solidFill>
              </a:rPr>
              <a:t>7</a:t>
            </a:r>
            <a:endParaRPr sz="7200" b="1" dirty="0">
              <a:solidFill>
                <a:srgbClr val="C00000"/>
              </a:solidFill>
            </a:endParaRPr>
          </a:p>
        </p:txBody>
      </p:sp>
      <p:sp>
        <p:nvSpPr>
          <p:cNvPr id="151" name="مستطيل 135"/>
          <p:cNvSpPr txBox="1"/>
          <p:nvPr/>
        </p:nvSpPr>
        <p:spPr>
          <a:xfrm>
            <a:off x="5867400" y="2933700"/>
            <a:ext cx="1460945" cy="10307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7200" b="1" dirty="0" smtClean="0">
                <a:solidFill>
                  <a:srgbClr val="FF0000"/>
                </a:solidFill>
              </a:rPr>
              <a:t>-</a:t>
            </a:r>
            <a:endParaRPr sz="7200" b="1" dirty="0">
              <a:solidFill>
                <a:srgbClr val="FF0000"/>
              </a:solidFill>
            </a:endParaRPr>
          </a:p>
        </p:txBody>
      </p:sp>
      <p:sp>
        <p:nvSpPr>
          <p:cNvPr id="152" name="مستطيل 135"/>
          <p:cNvSpPr txBox="1"/>
          <p:nvPr/>
        </p:nvSpPr>
        <p:spPr>
          <a:xfrm>
            <a:off x="5016055" y="3009900"/>
            <a:ext cx="1460945" cy="10307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7200" b="1" dirty="0" smtClean="0">
                <a:solidFill>
                  <a:srgbClr val="6666FF"/>
                </a:solidFill>
              </a:rPr>
              <a:t>6</a:t>
            </a:r>
            <a:endParaRPr sz="7200" b="1" dirty="0">
              <a:solidFill>
                <a:srgbClr val="6666FF"/>
              </a:solidFill>
            </a:endParaRPr>
          </a:p>
        </p:txBody>
      </p:sp>
      <p:sp>
        <p:nvSpPr>
          <p:cNvPr id="153" name="مستطيل 135"/>
          <p:cNvSpPr txBox="1"/>
          <p:nvPr/>
        </p:nvSpPr>
        <p:spPr>
          <a:xfrm>
            <a:off x="4343400" y="2969795"/>
            <a:ext cx="1146840" cy="10307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7200" b="1" dirty="0" smtClean="0">
                <a:solidFill>
                  <a:srgbClr val="00B050"/>
                </a:solidFill>
              </a:rPr>
              <a:t>=</a:t>
            </a:r>
            <a:endParaRPr sz="7200" b="1" dirty="0">
              <a:solidFill>
                <a:srgbClr val="00B050"/>
              </a:solidFill>
            </a:endParaRPr>
          </a:p>
        </p:txBody>
      </p:sp>
      <p:sp>
        <p:nvSpPr>
          <p:cNvPr id="154" name="مستطيل 135"/>
          <p:cNvSpPr txBox="1"/>
          <p:nvPr/>
        </p:nvSpPr>
        <p:spPr>
          <a:xfrm>
            <a:off x="3263455" y="2969795"/>
            <a:ext cx="1460945" cy="10307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7200" b="1" dirty="0" smtClean="0">
                <a:solidFill>
                  <a:schemeClr val="accent5">
                    <a:lumMod val="25000"/>
                  </a:schemeClr>
                </a:solidFill>
              </a:rPr>
              <a:t>1</a:t>
            </a:r>
            <a:endParaRPr sz="7200" b="1" dirty="0">
              <a:solidFill>
                <a:schemeClr val="accent5">
                  <a:lumMod val="25000"/>
                </a:schemeClr>
              </a:solidFill>
            </a:endParaRPr>
          </a:p>
        </p:txBody>
      </p:sp>
      <p:sp>
        <p:nvSpPr>
          <p:cNvPr id="158" name="مستطيل 135"/>
          <p:cNvSpPr txBox="1"/>
          <p:nvPr/>
        </p:nvSpPr>
        <p:spPr>
          <a:xfrm>
            <a:off x="12712255" y="5219700"/>
            <a:ext cx="1460945" cy="10307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7200" b="1" dirty="0" smtClean="0">
                <a:solidFill>
                  <a:srgbClr val="C00000"/>
                </a:solidFill>
              </a:rPr>
              <a:t>9</a:t>
            </a:r>
            <a:endParaRPr sz="7200" b="1" dirty="0">
              <a:solidFill>
                <a:srgbClr val="C00000"/>
              </a:solidFill>
            </a:endParaRPr>
          </a:p>
        </p:txBody>
      </p:sp>
      <p:sp>
        <p:nvSpPr>
          <p:cNvPr id="163" name="مستطيل 135"/>
          <p:cNvSpPr txBox="1"/>
          <p:nvPr/>
        </p:nvSpPr>
        <p:spPr>
          <a:xfrm>
            <a:off x="11734800" y="5336005"/>
            <a:ext cx="1460945" cy="10307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7200" b="1" dirty="0" smtClean="0">
                <a:solidFill>
                  <a:srgbClr val="FF0000"/>
                </a:solidFill>
              </a:rPr>
              <a:t>-</a:t>
            </a:r>
            <a:endParaRPr sz="7200" b="1" dirty="0">
              <a:solidFill>
                <a:srgbClr val="FF0000"/>
              </a:solidFill>
            </a:endParaRPr>
          </a:p>
        </p:txBody>
      </p:sp>
      <p:sp>
        <p:nvSpPr>
          <p:cNvPr id="164" name="مستطيل 135"/>
          <p:cNvSpPr txBox="1"/>
          <p:nvPr/>
        </p:nvSpPr>
        <p:spPr>
          <a:xfrm>
            <a:off x="10807255" y="5259805"/>
            <a:ext cx="1460945" cy="10307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7200" b="1" dirty="0" smtClean="0">
                <a:solidFill>
                  <a:srgbClr val="6666FF"/>
                </a:solidFill>
              </a:rPr>
              <a:t>4</a:t>
            </a:r>
            <a:endParaRPr sz="7200" b="1" dirty="0">
              <a:solidFill>
                <a:srgbClr val="6666FF"/>
              </a:solidFill>
            </a:endParaRPr>
          </a:p>
        </p:txBody>
      </p:sp>
      <p:sp>
        <p:nvSpPr>
          <p:cNvPr id="165" name="مستطيل 135"/>
          <p:cNvSpPr txBox="1"/>
          <p:nvPr/>
        </p:nvSpPr>
        <p:spPr>
          <a:xfrm>
            <a:off x="10210800" y="5339642"/>
            <a:ext cx="1082162" cy="10992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7200" b="1" dirty="0" smtClean="0">
                <a:solidFill>
                  <a:srgbClr val="00B050"/>
                </a:solidFill>
              </a:rPr>
              <a:t>=</a:t>
            </a:r>
            <a:endParaRPr sz="7200" b="1" dirty="0">
              <a:solidFill>
                <a:srgbClr val="00B050"/>
              </a:solidFill>
            </a:endParaRPr>
          </a:p>
        </p:txBody>
      </p:sp>
      <p:sp>
        <p:nvSpPr>
          <p:cNvPr id="166" name="مستطيل 135"/>
          <p:cNvSpPr txBox="1"/>
          <p:nvPr/>
        </p:nvSpPr>
        <p:spPr>
          <a:xfrm>
            <a:off x="9130855" y="5331995"/>
            <a:ext cx="1460945" cy="10307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7200" b="1" dirty="0" smtClean="0">
                <a:solidFill>
                  <a:schemeClr val="accent5">
                    <a:lumMod val="25000"/>
                  </a:schemeClr>
                </a:solidFill>
              </a:rPr>
              <a:t>5</a:t>
            </a:r>
            <a:endParaRPr sz="7200" b="1" dirty="0">
              <a:solidFill>
                <a:schemeClr val="accent5">
                  <a:lumMod val="25000"/>
                </a:schemeClr>
              </a:solidFill>
            </a:endParaRPr>
          </a:p>
        </p:txBody>
      </p:sp>
      <p:sp>
        <p:nvSpPr>
          <p:cNvPr id="169" name="مستطيل 135"/>
          <p:cNvSpPr txBox="1"/>
          <p:nvPr/>
        </p:nvSpPr>
        <p:spPr>
          <a:xfrm>
            <a:off x="6692455" y="5255795"/>
            <a:ext cx="1460945" cy="10307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7200" b="1" dirty="0" smtClean="0">
                <a:solidFill>
                  <a:srgbClr val="C00000"/>
                </a:solidFill>
              </a:rPr>
              <a:t>4</a:t>
            </a:r>
            <a:endParaRPr sz="7200" b="1" dirty="0">
              <a:solidFill>
                <a:srgbClr val="C00000"/>
              </a:solidFill>
            </a:endParaRPr>
          </a:p>
        </p:txBody>
      </p:sp>
      <p:sp>
        <p:nvSpPr>
          <p:cNvPr id="174" name="مستطيل 135"/>
          <p:cNvSpPr txBox="1"/>
          <p:nvPr/>
        </p:nvSpPr>
        <p:spPr>
          <a:xfrm>
            <a:off x="5867400" y="5295900"/>
            <a:ext cx="1460945" cy="10307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7200" b="1" dirty="0" smtClean="0">
                <a:solidFill>
                  <a:srgbClr val="FF0000"/>
                </a:solidFill>
              </a:rPr>
              <a:t>-</a:t>
            </a:r>
            <a:endParaRPr sz="7200" b="1" dirty="0">
              <a:solidFill>
                <a:srgbClr val="FF0000"/>
              </a:solidFill>
            </a:endParaRPr>
          </a:p>
        </p:txBody>
      </p:sp>
      <p:sp>
        <p:nvSpPr>
          <p:cNvPr id="175" name="مستطيل 135"/>
          <p:cNvSpPr txBox="1"/>
          <p:nvPr/>
        </p:nvSpPr>
        <p:spPr>
          <a:xfrm>
            <a:off x="4787455" y="5255795"/>
            <a:ext cx="1460945" cy="10307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7200" b="1" dirty="0" smtClean="0">
                <a:solidFill>
                  <a:srgbClr val="6666FF"/>
                </a:solidFill>
              </a:rPr>
              <a:t>2</a:t>
            </a:r>
            <a:endParaRPr sz="7200" b="1" dirty="0">
              <a:solidFill>
                <a:srgbClr val="6666FF"/>
              </a:solidFill>
            </a:endParaRPr>
          </a:p>
        </p:txBody>
      </p:sp>
      <p:sp>
        <p:nvSpPr>
          <p:cNvPr id="176" name="مستطيل 135"/>
          <p:cNvSpPr txBox="1"/>
          <p:nvPr/>
        </p:nvSpPr>
        <p:spPr>
          <a:xfrm>
            <a:off x="4177855" y="5331995"/>
            <a:ext cx="1460945" cy="10307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7200" b="1" dirty="0" smtClean="0">
                <a:solidFill>
                  <a:srgbClr val="00B050"/>
                </a:solidFill>
              </a:rPr>
              <a:t>=</a:t>
            </a:r>
            <a:endParaRPr sz="7200" b="1" dirty="0">
              <a:solidFill>
                <a:srgbClr val="00B050"/>
              </a:solidFill>
            </a:endParaRPr>
          </a:p>
        </p:txBody>
      </p:sp>
      <p:sp>
        <p:nvSpPr>
          <p:cNvPr id="177" name="مستطيل 135"/>
          <p:cNvSpPr txBox="1"/>
          <p:nvPr/>
        </p:nvSpPr>
        <p:spPr>
          <a:xfrm>
            <a:off x="3187255" y="5255795"/>
            <a:ext cx="1460945" cy="10307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7200" b="1" dirty="0" smtClean="0">
                <a:solidFill>
                  <a:schemeClr val="accent5">
                    <a:lumMod val="25000"/>
                  </a:schemeClr>
                </a:solidFill>
              </a:rPr>
              <a:t>2</a:t>
            </a:r>
            <a:endParaRPr sz="7200" b="1" dirty="0">
              <a:solidFill>
                <a:schemeClr val="accent5">
                  <a:lumMod val="25000"/>
                </a:schemeClr>
              </a:solidFill>
            </a:endParaRPr>
          </a:p>
        </p:txBody>
      </p:sp>
      <p:sp>
        <p:nvSpPr>
          <p:cNvPr id="63" name="مستطيل 135"/>
          <p:cNvSpPr txBox="1"/>
          <p:nvPr/>
        </p:nvSpPr>
        <p:spPr>
          <a:xfrm>
            <a:off x="12573000" y="7658100"/>
            <a:ext cx="1460945" cy="10307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7200" b="1" dirty="0" smtClean="0">
                <a:solidFill>
                  <a:srgbClr val="C00000"/>
                </a:solidFill>
              </a:rPr>
              <a:t>6</a:t>
            </a:r>
            <a:endParaRPr sz="7200" b="1" dirty="0">
              <a:solidFill>
                <a:srgbClr val="C00000"/>
              </a:solidFill>
            </a:endParaRPr>
          </a:p>
        </p:txBody>
      </p:sp>
      <p:sp>
        <p:nvSpPr>
          <p:cNvPr id="65" name="مستطيل 135"/>
          <p:cNvSpPr txBox="1"/>
          <p:nvPr/>
        </p:nvSpPr>
        <p:spPr>
          <a:xfrm>
            <a:off x="11734800" y="7658100"/>
            <a:ext cx="1460945" cy="10307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7200" b="1" dirty="0" smtClean="0">
                <a:solidFill>
                  <a:srgbClr val="FF0000"/>
                </a:solidFill>
              </a:rPr>
              <a:t>-</a:t>
            </a:r>
            <a:endParaRPr sz="7200" b="1" dirty="0">
              <a:solidFill>
                <a:srgbClr val="FF0000"/>
              </a:solidFill>
            </a:endParaRPr>
          </a:p>
        </p:txBody>
      </p:sp>
      <p:sp>
        <p:nvSpPr>
          <p:cNvPr id="66" name="مستطيل 135"/>
          <p:cNvSpPr txBox="1"/>
          <p:nvPr/>
        </p:nvSpPr>
        <p:spPr>
          <a:xfrm>
            <a:off x="10820400" y="7581900"/>
            <a:ext cx="1460945" cy="10307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7200" b="1" dirty="0" smtClean="0">
                <a:solidFill>
                  <a:srgbClr val="6666FF"/>
                </a:solidFill>
              </a:rPr>
              <a:t>2</a:t>
            </a:r>
            <a:endParaRPr sz="7200" b="1" dirty="0">
              <a:solidFill>
                <a:srgbClr val="6666FF"/>
              </a:solidFill>
            </a:endParaRPr>
          </a:p>
        </p:txBody>
      </p:sp>
      <p:sp>
        <p:nvSpPr>
          <p:cNvPr id="68" name="مستطيل 135"/>
          <p:cNvSpPr txBox="1"/>
          <p:nvPr/>
        </p:nvSpPr>
        <p:spPr>
          <a:xfrm>
            <a:off x="10210800" y="7701842"/>
            <a:ext cx="1082162" cy="10992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7200" b="1" dirty="0" smtClean="0">
                <a:solidFill>
                  <a:srgbClr val="00B050"/>
                </a:solidFill>
              </a:rPr>
              <a:t>=</a:t>
            </a:r>
            <a:endParaRPr sz="7200" b="1" dirty="0">
              <a:solidFill>
                <a:srgbClr val="00B050"/>
              </a:solidFill>
            </a:endParaRPr>
          </a:p>
        </p:txBody>
      </p:sp>
      <p:sp>
        <p:nvSpPr>
          <p:cNvPr id="69" name="مستطيل 135"/>
          <p:cNvSpPr txBox="1"/>
          <p:nvPr/>
        </p:nvSpPr>
        <p:spPr>
          <a:xfrm>
            <a:off x="8902255" y="7617995"/>
            <a:ext cx="1460945" cy="10307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7200" b="1" dirty="0" smtClean="0">
                <a:solidFill>
                  <a:schemeClr val="accent5">
                    <a:lumMod val="25000"/>
                  </a:schemeClr>
                </a:solidFill>
              </a:rPr>
              <a:t>4</a:t>
            </a:r>
            <a:endParaRPr sz="7200" b="1" dirty="0">
              <a:solidFill>
                <a:schemeClr val="accent5">
                  <a:lumMod val="25000"/>
                </a:schemeClr>
              </a:solidFill>
            </a:endParaRPr>
          </a:p>
        </p:txBody>
      </p:sp>
      <p:sp>
        <p:nvSpPr>
          <p:cNvPr id="71" name="مستطيل 135"/>
          <p:cNvSpPr txBox="1"/>
          <p:nvPr/>
        </p:nvSpPr>
        <p:spPr>
          <a:xfrm>
            <a:off x="6705600" y="7581900"/>
            <a:ext cx="1460945" cy="10307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7200" b="1" dirty="0" smtClean="0">
                <a:solidFill>
                  <a:srgbClr val="C00000"/>
                </a:solidFill>
              </a:rPr>
              <a:t>7</a:t>
            </a:r>
            <a:endParaRPr sz="7200" b="1" dirty="0">
              <a:solidFill>
                <a:srgbClr val="C00000"/>
              </a:solidFill>
            </a:endParaRPr>
          </a:p>
        </p:txBody>
      </p:sp>
      <p:sp>
        <p:nvSpPr>
          <p:cNvPr id="78" name="مستطيل 135"/>
          <p:cNvSpPr txBox="1"/>
          <p:nvPr/>
        </p:nvSpPr>
        <p:spPr>
          <a:xfrm>
            <a:off x="5867400" y="7658100"/>
            <a:ext cx="1460945" cy="10307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7200" b="1" dirty="0" smtClean="0">
                <a:solidFill>
                  <a:srgbClr val="FF0000"/>
                </a:solidFill>
              </a:rPr>
              <a:t>-</a:t>
            </a:r>
            <a:endParaRPr sz="7200" b="1" dirty="0">
              <a:solidFill>
                <a:srgbClr val="FF0000"/>
              </a:solidFill>
            </a:endParaRPr>
          </a:p>
        </p:txBody>
      </p:sp>
      <p:sp>
        <p:nvSpPr>
          <p:cNvPr id="79" name="مستطيل 135"/>
          <p:cNvSpPr txBox="1"/>
          <p:nvPr/>
        </p:nvSpPr>
        <p:spPr>
          <a:xfrm>
            <a:off x="4939855" y="7581900"/>
            <a:ext cx="1460945" cy="10307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7200" b="1" dirty="0" smtClean="0">
                <a:solidFill>
                  <a:srgbClr val="6666FF"/>
                </a:solidFill>
              </a:rPr>
              <a:t>4</a:t>
            </a:r>
            <a:endParaRPr sz="7200" b="1" dirty="0">
              <a:solidFill>
                <a:srgbClr val="6666FF"/>
              </a:solidFill>
            </a:endParaRPr>
          </a:p>
        </p:txBody>
      </p:sp>
      <p:sp>
        <p:nvSpPr>
          <p:cNvPr id="80" name="مستطيل 135"/>
          <p:cNvSpPr txBox="1"/>
          <p:nvPr/>
        </p:nvSpPr>
        <p:spPr>
          <a:xfrm>
            <a:off x="4177855" y="7734300"/>
            <a:ext cx="1460945" cy="10307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7200" b="1" dirty="0" smtClean="0">
                <a:solidFill>
                  <a:srgbClr val="00B050"/>
                </a:solidFill>
              </a:rPr>
              <a:t>=</a:t>
            </a:r>
            <a:endParaRPr sz="7200" b="1" dirty="0">
              <a:solidFill>
                <a:srgbClr val="00B050"/>
              </a:solidFill>
            </a:endParaRPr>
          </a:p>
        </p:txBody>
      </p:sp>
      <p:sp>
        <p:nvSpPr>
          <p:cNvPr id="81" name="مستطيل 135"/>
          <p:cNvSpPr txBox="1"/>
          <p:nvPr/>
        </p:nvSpPr>
        <p:spPr>
          <a:xfrm>
            <a:off x="3263455" y="7658100"/>
            <a:ext cx="1460945" cy="10307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7200" b="1" dirty="0" smtClean="0">
                <a:solidFill>
                  <a:schemeClr val="accent5">
                    <a:lumMod val="25000"/>
                  </a:schemeClr>
                </a:solidFill>
              </a:rPr>
              <a:t>3</a:t>
            </a:r>
            <a:endParaRPr sz="7200" b="1" dirty="0">
              <a:solidFill>
                <a:schemeClr val="accent5">
                  <a:lumMod val="25000"/>
                </a:schemeClr>
              </a:solidFill>
            </a:endParaRPr>
          </a:p>
        </p:txBody>
      </p:sp>
      <p:pic>
        <p:nvPicPr>
          <p:cNvPr id="85" name="Picture 22" descr="طفل مجاني قصاصة فنية ، تنزيل مجاني قصاصة فنية ، قصاصة فنية مجانية - آخر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04607" y="7493548"/>
            <a:ext cx="1062037" cy="2143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" name="مستطيل 135"/>
          <p:cNvSpPr txBox="1"/>
          <p:nvPr/>
        </p:nvSpPr>
        <p:spPr>
          <a:xfrm>
            <a:off x="10959655" y="2933700"/>
            <a:ext cx="1460945" cy="10307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7200" b="1" dirty="0" smtClean="0">
                <a:solidFill>
                  <a:srgbClr val="6666FF"/>
                </a:solidFill>
              </a:rPr>
              <a:t>1</a:t>
            </a:r>
            <a:endParaRPr sz="7200" b="1" dirty="0">
              <a:solidFill>
                <a:srgbClr val="6666FF"/>
              </a:solidFill>
            </a:endParaRPr>
          </a:p>
        </p:txBody>
      </p:sp>
      <p:pic>
        <p:nvPicPr>
          <p:cNvPr id="93" name="Picture 2" descr="تحقق علامة X علامة الصليب ، خطأ, متنوعة, النص png"/>
          <p:cNvPicPr>
            <a:picLocks noChangeAspect="1" noChangeArrowheads="1"/>
          </p:cNvPicPr>
          <p:nvPr/>
        </p:nvPicPr>
        <p:blipFill>
          <a:blip r:embed="rId12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9532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31554">
            <a:off x="13124429" y="2021498"/>
            <a:ext cx="509102" cy="792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4" name="Picture 2" descr="تحقق علامة X علامة الصليب ، خطأ, متنوعة, النص png"/>
          <p:cNvPicPr>
            <a:picLocks noChangeAspect="1" noChangeArrowheads="1"/>
          </p:cNvPicPr>
          <p:nvPr/>
        </p:nvPicPr>
        <p:blipFill>
          <a:blip r:embed="rId12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9532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31554">
            <a:off x="7409429" y="2099703"/>
            <a:ext cx="509102" cy="792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5" name="Picture 2" descr="تحقق علامة X علامة الصليب ، خطأ, متنوعة, النص png"/>
          <p:cNvPicPr>
            <a:picLocks noChangeAspect="1" noChangeArrowheads="1"/>
          </p:cNvPicPr>
          <p:nvPr/>
        </p:nvPicPr>
        <p:blipFill>
          <a:blip r:embed="rId12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9532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31554">
            <a:off x="6745734" y="2099704"/>
            <a:ext cx="509102" cy="792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6" name="Picture 2" descr="تحقق علامة X علامة الصليب ، خطأ, متنوعة, النص png"/>
          <p:cNvPicPr>
            <a:picLocks noChangeAspect="1" noChangeArrowheads="1"/>
          </p:cNvPicPr>
          <p:nvPr/>
        </p:nvPicPr>
        <p:blipFill>
          <a:blip r:embed="rId12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9532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31554">
            <a:off x="6187715" y="2099704"/>
            <a:ext cx="509102" cy="792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7" name="Picture 2" descr="تحقق علامة X علامة الصليب ، خطأ, متنوعة, النص png"/>
          <p:cNvPicPr>
            <a:picLocks noChangeAspect="1" noChangeArrowheads="1"/>
          </p:cNvPicPr>
          <p:nvPr/>
        </p:nvPicPr>
        <p:blipFill>
          <a:blip r:embed="rId12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9532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31554">
            <a:off x="5575602" y="2086282"/>
            <a:ext cx="509102" cy="792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8" name="Picture 2" descr="تحقق علامة X علامة الصليب ، خطأ, متنوعة, النص png"/>
          <p:cNvPicPr>
            <a:picLocks noChangeAspect="1" noChangeArrowheads="1"/>
          </p:cNvPicPr>
          <p:nvPr/>
        </p:nvPicPr>
        <p:blipFill>
          <a:blip r:embed="rId12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9532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31554">
            <a:off x="4966001" y="2099705"/>
            <a:ext cx="509102" cy="792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9" name="Picture 2" descr="تحقق علامة X علامة الصليب ، خطأ, متنوعة, النص png"/>
          <p:cNvPicPr>
            <a:picLocks noChangeAspect="1" noChangeArrowheads="1"/>
          </p:cNvPicPr>
          <p:nvPr/>
        </p:nvPicPr>
        <p:blipFill>
          <a:blip r:embed="rId12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9532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31554">
            <a:off x="4282620" y="2151066"/>
            <a:ext cx="509102" cy="792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" name="Picture 2" descr="تحقق علامة X علامة الصليب ، خطأ, متنوعة, النص 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9532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31554">
            <a:off x="12660497" y="4403267"/>
            <a:ext cx="509102" cy="792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1" name="Picture 2" descr="تحقق علامة X علامة الصليب ، خطأ, متنوعة, النص 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9532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31554">
            <a:off x="11932360" y="4425591"/>
            <a:ext cx="509102" cy="792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" name="Picture 2" descr="تحقق علامة X علامة الصليب ، خطأ, متنوعة, النص 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9532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31554">
            <a:off x="11236799" y="4381849"/>
            <a:ext cx="509102" cy="792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" name="Picture 2" descr="تحقق علامة X علامة الصليب ، خطأ, متنوعة, النص 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9532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31554">
            <a:off x="10552704" y="4413935"/>
            <a:ext cx="509102" cy="792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" name="Picture 2" descr="تحقق علامة X علامة الصليب ، خطأ, متنوعة, النص png"/>
          <p:cNvPicPr>
            <a:picLocks noChangeAspect="1" noChangeArrowheads="1"/>
          </p:cNvPicPr>
          <p:nvPr/>
        </p:nvPicPr>
        <p:blipFill>
          <a:blip r:embed="rId12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9532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31554">
            <a:off x="7414456" y="4377838"/>
            <a:ext cx="509102" cy="792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" name="Picture 2" descr="تحقق علامة X علامة الصليب ، خطأ, متنوعة, النص png"/>
          <p:cNvPicPr>
            <a:picLocks noChangeAspect="1" noChangeArrowheads="1"/>
          </p:cNvPicPr>
          <p:nvPr/>
        </p:nvPicPr>
        <p:blipFill>
          <a:blip r:embed="rId12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9532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31554">
            <a:off x="6750761" y="4377839"/>
            <a:ext cx="509102" cy="792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" name="Picture 2" descr="تحقق علامة X علامة الصليب ، خطأ, متنوعة, النص png"/>
          <p:cNvPicPr>
            <a:picLocks noChangeAspect="1" noChangeArrowheads="1"/>
          </p:cNvPicPr>
          <p:nvPr/>
        </p:nvPicPr>
        <p:blipFill>
          <a:blip r:embed="rId12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9532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31554">
            <a:off x="13195601" y="6816238"/>
            <a:ext cx="509102" cy="792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9" name="Picture 2" descr="تحقق علامة X علامة الصليب ، خطأ, متنوعة, النص png"/>
          <p:cNvPicPr>
            <a:picLocks noChangeAspect="1" noChangeArrowheads="1"/>
          </p:cNvPicPr>
          <p:nvPr/>
        </p:nvPicPr>
        <p:blipFill>
          <a:blip r:embed="rId12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9532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31554">
            <a:off x="12509801" y="6816239"/>
            <a:ext cx="509102" cy="792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" name="Picture 2" descr="تحقق علامة X علامة الصليب ، خطأ, متنوعة, النص 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9532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31554">
            <a:off x="7388935" y="6707398"/>
            <a:ext cx="482760" cy="751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3" name="Picture 2" descr="تحقق علامة X علامة الصليب ، خطأ, متنوعة, النص 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9532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31554">
            <a:off x="6416857" y="6679723"/>
            <a:ext cx="482760" cy="751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" name="Picture 2" descr="تحقق علامة X علامة الصليب ، خطأ, متنوعة, النص 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9532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31554">
            <a:off x="5548325" y="6707399"/>
            <a:ext cx="482760" cy="751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5" name="Picture 2" descr="تحقق علامة X علامة الصليب ، خطأ, متنوعة, النص 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9532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31554">
            <a:off x="4787315" y="6693976"/>
            <a:ext cx="482760" cy="751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2">
            <a:extLst>
              <a:ext uri="{FF2B5EF4-FFF2-40B4-BE49-F238E27FC236}">
                <a16:creationId xmlns:a16="http://schemas.microsoft.com/office/drawing/2014/main" xmlns="" id="{C6B3EEB4-1900-4B6A-A371-96502E28FA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965037" y="2208166"/>
            <a:ext cx="1095974" cy="1095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2">
            <a:extLst>
              <a:ext uri="{FF2B5EF4-FFF2-40B4-BE49-F238E27FC236}">
                <a16:creationId xmlns:a16="http://schemas.microsoft.com/office/drawing/2014/main" xmlns="" id="{C6B3EEB4-1900-4B6A-A371-96502E28FA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986413" y="2208166"/>
            <a:ext cx="1095974" cy="1095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2">
            <a:extLst>
              <a:ext uri="{FF2B5EF4-FFF2-40B4-BE49-F238E27FC236}">
                <a16:creationId xmlns:a16="http://schemas.microsoft.com/office/drawing/2014/main" xmlns="" id="{C6B3EEB4-1900-4B6A-A371-96502E28FA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792200" y="4595513"/>
            <a:ext cx="1095974" cy="1095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2">
            <a:extLst>
              <a:ext uri="{FF2B5EF4-FFF2-40B4-BE49-F238E27FC236}">
                <a16:creationId xmlns:a16="http://schemas.microsoft.com/office/drawing/2014/main" xmlns="" id="{C6B3EEB4-1900-4B6A-A371-96502E28FA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06028" y="4595513"/>
            <a:ext cx="1095974" cy="1095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2">
            <a:extLst>
              <a:ext uri="{FF2B5EF4-FFF2-40B4-BE49-F238E27FC236}">
                <a16:creationId xmlns:a16="http://schemas.microsoft.com/office/drawing/2014/main" xmlns="" id="{C6B3EEB4-1900-4B6A-A371-96502E28FA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935646" y="6930037"/>
            <a:ext cx="1095974" cy="1095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Picture 2">
            <a:extLst>
              <a:ext uri="{FF2B5EF4-FFF2-40B4-BE49-F238E27FC236}">
                <a16:creationId xmlns:a16="http://schemas.microsoft.com/office/drawing/2014/main" xmlns="" id="{C6B3EEB4-1900-4B6A-A371-96502E28FA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961666" y="6930037"/>
            <a:ext cx="1095974" cy="1095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Rosethorn Junior School &amp;gt; Community Links &amp;gt; Royal York Football (Soccer)"/>
          <p:cNvPicPr>
            <a:picLocks noChangeAspect="1" noChangeArrowheads="1" noCrop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732" y="3842836"/>
            <a:ext cx="2405188" cy="2405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4854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u"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3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8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3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8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3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8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0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5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0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5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0" dur="10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10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6" dur="10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10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2" dur="10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10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8" dur="10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10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>
                      <p:stCondLst>
                        <p:cond delay="indefinite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4" dur="10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10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6" fill="hold">
                      <p:stCondLst>
                        <p:cond delay="indefinite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0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7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8" fill="hold">
                      <p:stCondLst>
                        <p:cond delay="indefinite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2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7" dur="10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10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>
                      <p:stCondLst>
                        <p:cond delay="indefinite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3" dur="10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10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5" fill="hold">
                      <p:stCondLst>
                        <p:cond delay="indefinite"/>
                      </p:stCondLst>
                      <p:childTnLst>
                        <p:par>
                          <p:cTn id="226" fill="hold">
                            <p:stCondLst>
                              <p:cond delay="0"/>
                            </p:stCondLst>
                            <p:childTnLst>
                              <p:par>
                                <p:cTn id="22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9" dur="10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0" dur="10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5" dur="10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6" dur="10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7" fill="hold">
                      <p:stCondLst>
                        <p:cond delay="indefinite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1" dur="10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10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3" fill="hold">
                      <p:stCondLst>
                        <p:cond delay="indefinite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8" fill="hold">
                      <p:stCondLst>
                        <p:cond delay="indefinite"/>
                      </p:stCondLst>
                      <p:childTnLst>
                        <p:par>
                          <p:cTn id="249" fill="hold">
                            <p:stCondLst>
                              <p:cond delay="0"/>
                            </p:stCondLst>
                            <p:childTnLst>
                              <p:par>
                                <p:cTn id="25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2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3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5" fill="hold">
                      <p:stCondLst>
                        <p:cond delay="indefinite"/>
                      </p:stCondLst>
                      <p:childTnLst>
                        <p:par>
                          <p:cTn id="256" fill="hold">
                            <p:stCondLst>
                              <p:cond delay="0"/>
                            </p:stCondLst>
                            <p:childTnLst>
                              <p:par>
                                <p:cTn id="25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9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0" fill="hold">
                      <p:stCondLst>
                        <p:cond delay="indefinite"/>
                      </p:stCondLst>
                      <p:childTnLst>
                        <p:par>
                          <p:cTn id="261" fill="hold">
                            <p:stCondLst>
                              <p:cond delay="0"/>
                            </p:stCondLst>
                            <p:childTnLst>
                              <p:par>
                                <p:cTn id="26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4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5" fill="hold">
                      <p:stCondLst>
                        <p:cond delay="indefinite"/>
                      </p:stCondLst>
                      <p:childTnLst>
                        <p:par>
                          <p:cTn id="266" fill="hold">
                            <p:stCondLst>
                              <p:cond delay="0"/>
                            </p:stCondLst>
                            <p:childTnLst>
                              <p:par>
                                <p:cTn id="26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9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0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1" fill="hold">
                      <p:stCondLst>
                        <p:cond delay="indefinite"/>
                      </p:stCondLst>
                      <p:childTnLst>
                        <p:par>
                          <p:cTn id="272" fill="hold">
                            <p:stCondLst>
                              <p:cond delay="0"/>
                            </p:stCondLst>
                            <p:childTnLst>
                              <p:par>
                                <p:cTn id="273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5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6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7" fill="hold">
                      <p:stCondLst>
                        <p:cond delay="indefinite"/>
                      </p:stCondLst>
                      <p:childTnLst>
                        <p:par>
                          <p:cTn id="278" fill="hold">
                            <p:stCondLst>
                              <p:cond delay="0"/>
                            </p:stCondLst>
                            <p:childTnLst>
                              <p:par>
                                <p:cTn id="27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1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2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3" fill="hold">
                      <p:stCondLst>
                        <p:cond delay="indefinite"/>
                      </p:stCondLst>
                      <p:childTnLst>
                        <p:par>
                          <p:cTn id="284" fill="hold">
                            <p:stCondLst>
                              <p:cond delay="0"/>
                            </p:stCondLst>
                            <p:childTnLst>
                              <p:par>
                                <p:cTn id="285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7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8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9" fill="hold">
                      <p:stCondLst>
                        <p:cond delay="indefinite"/>
                      </p:stCondLst>
                      <p:childTnLst>
                        <p:par>
                          <p:cTn id="290" fill="hold">
                            <p:stCondLst>
                              <p:cond delay="0"/>
                            </p:stCondLst>
                            <p:childTnLst>
                              <p:par>
                                <p:cTn id="291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3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4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5" fill="hold">
                      <p:stCondLst>
                        <p:cond delay="indefinite"/>
                      </p:stCondLst>
                      <p:childTnLst>
                        <p:par>
                          <p:cTn id="296" fill="hold">
                            <p:stCondLst>
                              <p:cond delay="0"/>
                            </p:stCondLst>
                            <p:childTnLst>
                              <p:par>
                                <p:cTn id="29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9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0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2" fill="hold">
                      <p:stCondLst>
                        <p:cond delay="indefinite"/>
                      </p:stCondLst>
                      <p:childTnLst>
                        <p:par>
                          <p:cTn id="303" fill="hold">
                            <p:stCondLst>
                              <p:cond delay="0"/>
                            </p:stCondLst>
                            <p:childTnLst>
                              <p:par>
                                <p:cTn id="30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6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7" fill="hold">
                      <p:stCondLst>
                        <p:cond delay="indefinite"/>
                      </p:stCondLst>
                      <p:childTnLst>
                        <p:par>
                          <p:cTn id="308" fill="hold">
                            <p:stCondLst>
                              <p:cond delay="0"/>
                            </p:stCondLst>
                            <p:childTnLst>
                              <p:par>
                                <p:cTn id="30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1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2" fill="hold">
                      <p:stCondLst>
                        <p:cond delay="indefinite"/>
                      </p:stCondLst>
                      <p:childTnLst>
                        <p:par>
                          <p:cTn id="313" fill="hold">
                            <p:stCondLst>
                              <p:cond delay="0"/>
                            </p:stCondLst>
                            <p:childTnLst>
                              <p:par>
                                <p:cTn id="3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6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7" fill="hold">
                      <p:stCondLst>
                        <p:cond delay="indefinite"/>
                      </p:stCondLst>
                      <p:childTnLst>
                        <p:par>
                          <p:cTn id="318" fill="hold">
                            <p:stCondLst>
                              <p:cond delay="0"/>
                            </p:stCondLst>
                            <p:childTnLst>
                              <p:par>
                                <p:cTn id="3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1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2" fill="hold">
                      <p:stCondLst>
                        <p:cond delay="indefinite"/>
                      </p:stCondLst>
                      <p:childTnLst>
                        <p:par>
                          <p:cTn id="323" fill="hold">
                            <p:stCondLst>
                              <p:cond delay="0"/>
                            </p:stCondLst>
                            <p:childTnLst>
                              <p:par>
                                <p:cTn id="324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6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7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8" fill="hold">
                      <p:stCondLst>
                        <p:cond delay="indefinite"/>
                      </p:stCondLst>
                      <p:childTnLst>
                        <p:par>
                          <p:cTn id="329" fill="hold">
                            <p:stCondLst>
                              <p:cond delay="0"/>
                            </p:stCondLst>
                            <p:childTnLst>
                              <p:par>
                                <p:cTn id="330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2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3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4" fill="hold">
                      <p:stCondLst>
                        <p:cond delay="indefinite"/>
                      </p:stCondLst>
                      <p:childTnLst>
                        <p:par>
                          <p:cTn id="335" fill="hold">
                            <p:stCondLst>
                              <p:cond delay="0"/>
                            </p:stCondLst>
                            <p:childTnLst>
                              <p:par>
                                <p:cTn id="336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8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9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0" fill="hold">
                      <p:stCondLst>
                        <p:cond delay="indefinite"/>
                      </p:stCondLst>
                      <p:childTnLst>
                        <p:par>
                          <p:cTn id="341" fill="hold">
                            <p:stCondLst>
                              <p:cond delay="0"/>
                            </p:stCondLst>
                            <p:childTnLst>
                              <p:par>
                                <p:cTn id="342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4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5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6" fill="hold">
                      <p:stCondLst>
                        <p:cond delay="indefinite"/>
                      </p:stCondLst>
                      <p:childTnLst>
                        <p:par>
                          <p:cTn id="347" fill="hold">
                            <p:stCondLst>
                              <p:cond delay="0"/>
                            </p:stCondLst>
                            <p:childTnLst>
                              <p:par>
                                <p:cTn id="348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0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1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2" fill="hold">
                      <p:stCondLst>
                        <p:cond delay="indefinite"/>
                      </p:stCondLst>
                      <p:childTnLst>
                        <p:par>
                          <p:cTn id="353" fill="hold">
                            <p:stCondLst>
                              <p:cond delay="0"/>
                            </p:stCondLst>
                            <p:childTnLst>
                              <p:par>
                                <p:cTn id="35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6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7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" grpId="0" animBg="1"/>
      <p:bldP spid="91" grpId="0" animBg="1" advAuto="0"/>
      <p:bldP spid="208" grpId="0" animBg="1" advAuto="0"/>
      <p:bldP spid="142" grpId="0" animBg="1" advAuto="0"/>
      <p:bldP spid="144" grpId="0" animBg="1" advAuto="0"/>
      <p:bldP spid="145" grpId="0" animBg="1" advAuto="0"/>
      <p:bldP spid="146" grpId="0" animBg="1" advAuto="0"/>
      <p:bldP spid="151" grpId="0" animBg="1" advAuto="0"/>
      <p:bldP spid="152" grpId="0" animBg="1" advAuto="0"/>
      <p:bldP spid="153" grpId="0" animBg="1" advAuto="0"/>
      <p:bldP spid="154" grpId="0" animBg="1" advAuto="0"/>
      <p:bldP spid="158" grpId="0" animBg="1" advAuto="0"/>
      <p:bldP spid="163" grpId="0" animBg="1" advAuto="0"/>
      <p:bldP spid="164" grpId="0" animBg="1" advAuto="0"/>
      <p:bldP spid="165" grpId="0" animBg="1" advAuto="0"/>
      <p:bldP spid="166" grpId="0" animBg="1" advAuto="0"/>
      <p:bldP spid="169" grpId="0" animBg="1" advAuto="0"/>
      <p:bldP spid="174" grpId="0" animBg="1" advAuto="0"/>
      <p:bldP spid="175" grpId="0" animBg="1" advAuto="0"/>
      <p:bldP spid="176" grpId="0" animBg="1" advAuto="0"/>
      <p:bldP spid="177" grpId="0" animBg="1" advAuto="0"/>
      <p:bldP spid="63" grpId="0" animBg="1" advAuto="0"/>
      <p:bldP spid="65" grpId="0" animBg="1" advAuto="0"/>
      <p:bldP spid="66" grpId="0" animBg="1" advAuto="0"/>
      <p:bldP spid="68" grpId="0" animBg="1" advAuto="0"/>
      <p:bldP spid="69" grpId="0" animBg="1" advAuto="0"/>
      <p:bldP spid="71" grpId="0" animBg="1" advAuto="0"/>
      <p:bldP spid="78" grpId="0" animBg="1" advAuto="0"/>
      <p:bldP spid="79" grpId="0" animBg="1" advAuto="0"/>
      <p:bldP spid="80" grpId="0" animBg="1" advAuto="0"/>
      <p:bldP spid="81" grpId="0" animBg="1" advAuto="0"/>
      <p:bldP spid="92" grpId="0" animBg="1" advAuto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 30">
            <a:extLst>
              <a:ext uri="{FF2B5EF4-FFF2-40B4-BE49-F238E27FC236}">
                <a16:creationId xmlns="" xmlns:a16="http://schemas.microsoft.com/office/drawing/2014/main" id="{D9CE807D-BBD4-4D86-885D-CC04505AF6FE}"/>
              </a:ext>
            </a:extLst>
          </p:cNvPr>
          <p:cNvSpPr/>
          <p:nvPr/>
        </p:nvSpPr>
        <p:spPr>
          <a:xfrm>
            <a:off x="681957" y="723901"/>
            <a:ext cx="16992600" cy="8839199"/>
          </a:xfrm>
          <a:custGeom>
            <a:avLst/>
            <a:gdLst>
              <a:gd name="connsiteX0" fmla="*/ 0 w 17754601"/>
              <a:gd name="connsiteY0" fmla="*/ 0 h 3329572"/>
              <a:gd name="connsiteX1" fmla="*/ 17754601 w 17754601"/>
              <a:gd name="connsiteY1" fmla="*/ 0 h 3329572"/>
              <a:gd name="connsiteX2" fmla="*/ 17754601 w 17754601"/>
              <a:gd name="connsiteY2" fmla="*/ 3329572 h 3329572"/>
              <a:gd name="connsiteX3" fmla="*/ 0 w 17754601"/>
              <a:gd name="connsiteY3" fmla="*/ 3329572 h 3329572"/>
              <a:gd name="connsiteX4" fmla="*/ 0 w 17754601"/>
              <a:gd name="connsiteY4" fmla="*/ 0 h 33295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754601" h="3329572" fill="none" extrusionOk="0">
                <a:moveTo>
                  <a:pt x="0" y="0"/>
                </a:moveTo>
                <a:cubicBezTo>
                  <a:pt x="3799192" y="-143431"/>
                  <a:pt x="13547812" y="150992"/>
                  <a:pt x="17754601" y="0"/>
                </a:cubicBezTo>
                <a:cubicBezTo>
                  <a:pt x="17701100" y="1453912"/>
                  <a:pt x="17909395" y="2823861"/>
                  <a:pt x="17754601" y="3329572"/>
                </a:cubicBezTo>
                <a:cubicBezTo>
                  <a:pt x="13919792" y="3165701"/>
                  <a:pt x="5114112" y="3241085"/>
                  <a:pt x="0" y="3329572"/>
                </a:cubicBezTo>
                <a:cubicBezTo>
                  <a:pt x="-132637" y="1668880"/>
                  <a:pt x="32421" y="1100977"/>
                  <a:pt x="0" y="0"/>
                </a:cubicBezTo>
                <a:close/>
              </a:path>
              <a:path w="17754601" h="3329572" stroke="0" extrusionOk="0">
                <a:moveTo>
                  <a:pt x="0" y="0"/>
                </a:moveTo>
                <a:cubicBezTo>
                  <a:pt x="6039652" y="-57669"/>
                  <a:pt x="15648239" y="-84444"/>
                  <a:pt x="17754601" y="0"/>
                </a:cubicBezTo>
                <a:cubicBezTo>
                  <a:pt x="17720016" y="696161"/>
                  <a:pt x="17605871" y="2233697"/>
                  <a:pt x="17754601" y="3329572"/>
                </a:cubicBezTo>
                <a:cubicBezTo>
                  <a:pt x="11977728" y="3248008"/>
                  <a:pt x="3463191" y="3474230"/>
                  <a:pt x="0" y="3329572"/>
                </a:cubicBezTo>
                <a:cubicBezTo>
                  <a:pt x="126169" y="2199280"/>
                  <a:pt x="163939" y="1087327"/>
                  <a:pt x="0" y="0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chemeClr val="accent6">
                <a:lumMod val="75000"/>
              </a:schemeClr>
            </a:solidFill>
            <a:extLst>
              <a:ext uri="{C807C97D-BFC1-408E-A445-0C87EB9F89A2}">
                <ask:lineSketchStyleProps xmlns="" xmlns:ask="http://schemas.microsoft.com/office/drawing/2018/sketchyshapes" sd="2426860267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endParaRPr lang="en-US" dirty="0"/>
          </a:p>
        </p:txBody>
      </p:sp>
      <p:pic>
        <p:nvPicPr>
          <p:cNvPr id="182" name="Graphic 28">
            <a:extLst>
              <a:ext uri="{FF2B5EF4-FFF2-40B4-BE49-F238E27FC236}">
                <a16:creationId xmlns="" xmlns:a16="http://schemas.microsoft.com/office/drawing/2014/main" id="{FBDF2061-08D1-4ECF-9DF1-48CDCC1E5264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4020800" y="1181100"/>
            <a:ext cx="3521799" cy="1746051"/>
          </a:xfrm>
          <a:prstGeom prst="rect">
            <a:avLst/>
          </a:prstGeom>
        </p:spPr>
      </p:pic>
      <p:sp>
        <p:nvSpPr>
          <p:cNvPr id="46" name="Title 1">
            <a:extLst>
              <a:ext uri="{FF2B5EF4-FFF2-40B4-BE49-F238E27FC236}">
                <a16:creationId xmlns="" xmlns:a16="http://schemas.microsoft.com/office/drawing/2014/main" xmlns:lc="http://schemas.openxmlformats.org/drawingml/2006/lockedCanvas" id="{9B39AC97-260C-4A20-9514-DDCB906C251B}"/>
              </a:ext>
            </a:extLst>
          </p:cNvPr>
          <p:cNvSpPr>
            <a:spLocks noGrp="1"/>
          </p:cNvSpPr>
          <p:nvPr/>
        </p:nvSpPr>
        <p:spPr>
          <a:xfrm>
            <a:off x="13343356" y="1597381"/>
            <a:ext cx="4343400" cy="913488"/>
          </a:xfrm>
          <a:custGeom>
            <a:avLst/>
            <a:gdLst>
              <a:gd name="connsiteX0" fmla="*/ 0 w 9144000"/>
              <a:gd name="connsiteY0" fmla="*/ 0 h 3065407"/>
              <a:gd name="connsiteX1" fmla="*/ 9144000 w 9144000"/>
              <a:gd name="connsiteY1" fmla="*/ 0 h 3065407"/>
              <a:gd name="connsiteX2" fmla="*/ 9144000 w 9144000"/>
              <a:gd name="connsiteY2" fmla="*/ 3065407 h 3065407"/>
              <a:gd name="connsiteX3" fmla="*/ 0 w 9144000"/>
              <a:gd name="connsiteY3" fmla="*/ 3065407 h 3065407"/>
              <a:gd name="connsiteX4" fmla="*/ 0 w 9144000"/>
              <a:gd name="connsiteY4" fmla="*/ 0 h 3065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4000" h="3065407" fill="none" extrusionOk="0">
                <a:moveTo>
                  <a:pt x="0" y="0"/>
                </a:moveTo>
                <a:cubicBezTo>
                  <a:pt x="943263" y="-33775"/>
                  <a:pt x="5746983" y="138873"/>
                  <a:pt x="9144000" y="0"/>
                </a:cubicBezTo>
                <a:cubicBezTo>
                  <a:pt x="9070229" y="1034311"/>
                  <a:pt x="8988117" y="2420060"/>
                  <a:pt x="9144000" y="3065407"/>
                </a:cubicBezTo>
                <a:cubicBezTo>
                  <a:pt x="7472363" y="2928077"/>
                  <a:pt x="3043333" y="2927551"/>
                  <a:pt x="0" y="3065407"/>
                </a:cubicBezTo>
                <a:cubicBezTo>
                  <a:pt x="152408" y="1886640"/>
                  <a:pt x="73868" y="1300037"/>
                  <a:pt x="0" y="0"/>
                </a:cubicBezTo>
                <a:close/>
              </a:path>
              <a:path w="9144000" h="3065407" stroke="0" extrusionOk="0">
                <a:moveTo>
                  <a:pt x="0" y="0"/>
                </a:moveTo>
                <a:cubicBezTo>
                  <a:pt x="4014005" y="-101487"/>
                  <a:pt x="6027421" y="-162162"/>
                  <a:pt x="9144000" y="0"/>
                </a:cubicBezTo>
                <a:cubicBezTo>
                  <a:pt x="9204713" y="918179"/>
                  <a:pt x="9082928" y="1859226"/>
                  <a:pt x="9144000" y="3065407"/>
                </a:cubicBezTo>
                <a:cubicBezTo>
                  <a:pt x="6807616" y="3115472"/>
                  <a:pt x="3071345" y="2906958"/>
                  <a:pt x="0" y="3065407"/>
                </a:cubicBezTo>
                <a:cubicBezTo>
                  <a:pt x="-24452" y="1547242"/>
                  <a:pt x="-67663" y="1061859"/>
                  <a:pt x="0" y="0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  <a:alpha val="38000"/>
            </a:schemeClr>
          </a:solidFill>
          <a:ln w="50800">
            <a:solidFill>
              <a:schemeClr val="accent6">
                <a:lumMod val="75000"/>
              </a:schemeClr>
            </a:solidFill>
            <a:extLst>
              <a:ext uri="{C807C97D-BFC1-408E-A445-0C87EB9F89A2}">
                <ask:lineSketchStyleProps xmlns="" xmlns:ask="http://schemas.microsoft.com/office/drawing/2018/sketchyshapes" xmlns:lc="http://schemas.openxmlformats.org/drawingml/2006/lockedCanvas" sd="981765707">
                  <a:custGeom>
                    <a:avLst/>
                    <a:gdLst>
                      <a:gd name="connsiteX0" fmla="*/ 0 w 9144000"/>
                      <a:gd name="connsiteY0" fmla="*/ 0 h 3065407"/>
                      <a:gd name="connsiteX1" fmla="*/ 9144000 w 9144000"/>
                      <a:gd name="connsiteY1" fmla="*/ 0 h 3065407"/>
                      <a:gd name="connsiteX2" fmla="*/ 9144000 w 9144000"/>
                      <a:gd name="connsiteY2" fmla="*/ 3065407 h 3065407"/>
                      <a:gd name="connsiteX3" fmla="*/ 0 w 9144000"/>
                      <a:gd name="connsiteY3" fmla="*/ 3065407 h 3065407"/>
                      <a:gd name="connsiteX4" fmla="*/ 0 w 9144000"/>
                      <a:gd name="connsiteY4" fmla="*/ 0 h 3065407"/>
                      <a:gd name="connsiteX0" fmla="*/ 0 w 9144000"/>
                      <a:gd name="connsiteY0" fmla="*/ 0 h 3065407"/>
                      <a:gd name="connsiteX1" fmla="*/ 9144000 w 9144000"/>
                      <a:gd name="connsiteY1" fmla="*/ 0 h 3065407"/>
                      <a:gd name="connsiteX2" fmla="*/ 9144000 w 9144000"/>
                      <a:gd name="connsiteY2" fmla="*/ 3065407 h 3065407"/>
                      <a:gd name="connsiteX3" fmla="*/ 0 w 9144000"/>
                      <a:gd name="connsiteY3" fmla="*/ 3065407 h 3065407"/>
                      <a:gd name="connsiteX4" fmla="*/ 0 w 9144000"/>
                      <a:gd name="connsiteY4" fmla="*/ 0 h 30654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144000" h="3065407" fill="none" extrusionOk="0">
                        <a:moveTo>
                          <a:pt x="0" y="0"/>
                        </a:moveTo>
                        <a:cubicBezTo>
                          <a:pt x="1316211" y="-388245"/>
                          <a:pt x="6322177" y="176829"/>
                          <a:pt x="9144000" y="0"/>
                        </a:cubicBezTo>
                        <a:cubicBezTo>
                          <a:pt x="9115294" y="1111342"/>
                          <a:pt x="8927767" y="2418763"/>
                          <a:pt x="9144000" y="3065407"/>
                        </a:cubicBezTo>
                        <a:cubicBezTo>
                          <a:pt x="7696189" y="2960535"/>
                          <a:pt x="2702873" y="2772175"/>
                          <a:pt x="0" y="3065407"/>
                        </a:cubicBezTo>
                        <a:cubicBezTo>
                          <a:pt x="83039" y="1907340"/>
                          <a:pt x="87483" y="1281581"/>
                          <a:pt x="0" y="0"/>
                        </a:cubicBezTo>
                        <a:close/>
                      </a:path>
                      <a:path w="9144000" h="3065407" stroke="0" extrusionOk="0">
                        <a:moveTo>
                          <a:pt x="0" y="0"/>
                        </a:moveTo>
                        <a:cubicBezTo>
                          <a:pt x="3996613" y="-21958"/>
                          <a:pt x="6099846" y="-27125"/>
                          <a:pt x="9144000" y="0"/>
                        </a:cubicBezTo>
                        <a:cubicBezTo>
                          <a:pt x="9087584" y="949239"/>
                          <a:pt x="9059740" y="1784191"/>
                          <a:pt x="9144000" y="3065407"/>
                        </a:cubicBezTo>
                        <a:cubicBezTo>
                          <a:pt x="6840429" y="3398187"/>
                          <a:pt x="3347285" y="2838921"/>
                          <a:pt x="0" y="3065407"/>
                        </a:cubicBezTo>
                        <a:cubicBezTo>
                          <a:pt x="-57743" y="1623029"/>
                          <a:pt x="-61029" y="1094088"/>
                          <a:pt x="0" y="0"/>
                        </a:cubicBezTo>
                        <a:close/>
                      </a:path>
                      <a:path w="9144000" h="3065407" fill="none" stroke="0" extrusionOk="0">
                        <a:moveTo>
                          <a:pt x="0" y="0"/>
                        </a:moveTo>
                        <a:cubicBezTo>
                          <a:pt x="612911" y="545810"/>
                          <a:pt x="5267943" y="-58943"/>
                          <a:pt x="9144000" y="0"/>
                        </a:cubicBezTo>
                        <a:cubicBezTo>
                          <a:pt x="9193749" y="1016076"/>
                          <a:pt x="8932174" y="2521951"/>
                          <a:pt x="9144000" y="3065407"/>
                        </a:cubicBezTo>
                        <a:cubicBezTo>
                          <a:pt x="7193579" y="3021255"/>
                          <a:pt x="3003747" y="2974362"/>
                          <a:pt x="0" y="3065407"/>
                        </a:cubicBezTo>
                        <a:cubicBezTo>
                          <a:pt x="214823" y="1846248"/>
                          <a:pt x="-19183" y="1321382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txBody>
          <a:bodyPr vert="horz" lIns="137160" tIns="68580" rIns="137160" bIns="6858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endParaRPr lang="en-US" sz="8100" dirty="0">
              <a:solidFill>
                <a:schemeClr val="accent5">
                  <a:lumMod val="50000"/>
                </a:schemeClr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sp>
        <p:nvSpPr>
          <p:cNvPr id="47" name="أكمل الأعداد الناقصة"/>
          <p:cNvSpPr txBox="1"/>
          <p:nvPr/>
        </p:nvSpPr>
        <p:spPr>
          <a:xfrm>
            <a:off x="13639800" y="1562100"/>
            <a:ext cx="4243759" cy="9819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ctr">
            <a:normAutofit/>
          </a:bodyPr>
          <a:lstStyle>
            <a:lvl1pPr algn="ctr" defTabSz="227837">
              <a:defRPr sz="5460">
                <a:solidFill>
                  <a:srgbClr val="BC1D65"/>
                </a:solidFill>
                <a:latin typeface="GE Dinar One Medium"/>
                <a:ea typeface="GE Dinar One Medium"/>
                <a:cs typeface="GE Dinar One Medium"/>
                <a:sym typeface="GE Dinar One Medium"/>
              </a:defRPr>
            </a:lvl1pPr>
          </a:lstStyle>
          <a:p>
            <a:pPr rtl="0">
              <a:defRPr/>
            </a:pPr>
            <a:r>
              <a:rPr lang="ar-SA" sz="28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أكتب جمل الطرح</a:t>
            </a:r>
            <a:endParaRPr sz="28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PT Bold Heading" pitchFamily="2" charset="-78"/>
            </a:endParaRPr>
          </a:p>
        </p:txBody>
      </p:sp>
      <p:pic>
        <p:nvPicPr>
          <p:cNvPr id="44" name="صورة 43">
            <a:extLst>
              <a:ext uri="{FF2B5EF4-FFF2-40B4-BE49-F238E27FC236}">
                <a16:creationId xmlns:a16="http://schemas.microsoft.com/office/drawing/2014/main" xmlns="" id="{29BC0976-C228-408B-976B-AF7E5C9E479A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395" b="22964"/>
          <a:stretch/>
        </p:blipFill>
        <p:spPr>
          <a:xfrm>
            <a:off x="1542554" y="2552701"/>
            <a:ext cx="14265200" cy="2590800"/>
          </a:xfrm>
          <a:prstGeom prst="rect">
            <a:avLst/>
          </a:prstGeom>
        </p:spPr>
      </p:pic>
      <p:pic>
        <p:nvPicPr>
          <p:cNvPr id="183" name="Graphic 27">
            <a:extLst>
              <a:ext uri="{FF2B5EF4-FFF2-40B4-BE49-F238E27FC236}">
                <a16:creationId xmlns="" xmlns:a16="http://schemas.microsoft.com/office/drawing/2014/main" id="{07ED0D03-7E23-4DCF-8CE6-580FD46B37FF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383044" y="1029578"/>
            <a:ext cx="4819668" cy="2389515"/>
          </a:xfrm>
          <a:prstGeom prst="rect">
            <a:avLst/>
          </a:prstGeom>
        </p:spPr>
      </p:pic>
      <p:sp>
        <p:nvSpPr>
          <p:cNvPr id="208" name="مستطيل 135"/>
          <p:cNvSpPr txBox="1"/>
          <p:nvPr/>
        </p:nvSpPr>
        <p:spPr>
          <a:xfrm>
            <a:off x="13106400" y="3960395"/>
            <a:ext cx="730472" cy="10307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7200" b="1" dirty="0" smtClean="0">
                <a:solidFill>
                  <a:srgbClr val="002060"/>
                </a:solidFill>
              </a:rPr>
              <a:t>5</a:t>
            </a:r>
            <a:endParaRPr sz="7200" b="1" dirty="0">
              <a:solidFill>
                <a:srgbClr val="002060"/>
              </a:solidFill>
            </a:endParaRPr>
          </a:p>
        </p:txBody>
      </p:sp>
      <p:sp>
        <p:nvSpPr>
          <p:cNvPr id="142" name="مستطيل 135"/>
          <p:cNvSpPr txBox="1"/>
          <p:nvPr/>
        </p:nvSpPr>
        <p:spPr>
          <a:xfrm>
            <a:off x="12192000" y="3848101"/>
            <a:ext cx="777887" cy="10667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7200" b="1" dirty="0" smtClean="0">
                <a:solidFill>
                  <a:srgbClr val="FF0000"/>
                </a:solidFill>
              </a:rPr>
              <a:t>-</a:t>
            </a:r>
            <a:endParaRPr sz="7200" b="1" dirty="0">
              <a:solidFill>
                <a:srgbClr val="FF0000"/>
              </a:solidFill>
            </a:endParaRPr>
          </a:p>
        </p:txBody>
      </p:sp>
      <p:sp>
        <p:nvSpPr>
          <p:cNvPr id="143" name="مستطيل 135"/>
          <p:cNvSpPr txBox="1"/>
          <p:nvPr/>
        </p:nvSpPr>
        <p:spPr>
          <a:xfrm>
            <a:off x="11156728" y="3960395"/>
            <a:ext cx="730472" cy="10307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7200" b="1" dirty="0" smtClean="0">
                <a:solidFill>
                  <a:srgbClr val="006600"/>
                </a:solidFill>
              </a:rPr>
              <a:t>3</a:t>
            </a:r>
            <a:endParaRPr sz="7200" b="1" dirty="0">
              <a:solidFill>
                <a:srgbClr val="006600"/>
              </a:solidFill>
            </a:endParaRPr>
          </a:p>
        </p:txBody>
      </p:sp>
      <p:sp>
        <p:nvSpPr>
          <p:cNvPr id="144" name="مستطيل 135"/>
          <p:cNvSpPr txBox="1"/>
          <p:nvPr/>
        </p:nvSpPr>
        <p:spPr>
          <a:xfrm>
            <a:off x="10363200" y="4046029"/>
            <a:ext cx="487527" cy="8688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6000" b="1" dirty="0" smtClean="0">
                <a:solidFill>
                  <a:srgbClr val="FF0000"/>
                </a:solidFill>
              </a:rPr>
              <a:t>=</a:t>
            </a:r>
            <a:endParaRPr sz="6000" b="1" dirty="0">
              <a:solidFill>
                <a:srgbClr val="FF0000"/>
              </a:solidFill>
            </a:endParaRPr>
          </a:p>
        </p:txBody>
      </p:sp>
      <p:sp>
        <p:nvSpPr>
          <p:cNvPr id="145" name="مستطيل 135"/>
          <p:cNvSpPr txBox="1"/>
          <p:nvPr/>
        </p:nvSpPr>
        <p:spPr>
          <a:xfrm>
            <a:off x="9023128" y="4036595"/>
            <a:ext cx="730472" cy="10307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7200" b="1" dirty="0" smtClean="0">
                <a:solidFill>
                  <a:schemeClr val="accent6">
                    <a:lumMod val="50000"/>
                  </a:schemeClr>
                </a:solidFill>
              </a:rPr>
              <a:t>2</a:t>
            </a:r>
            <a:endParaRPr sz="72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46" name="مستطيل 135"/>
          <p:cNvSpPr txBox="1"/>
          <p:nvPr/>
        </p:nvSpPr>
        <p:spPr>
          <a:xfrm>
            <a:off x="6356128" y="4036595"/>
            <a:ext cx="730472" cy="10307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7200" b="1" dirty="0" smtClean="0">
                <a:solidFill>
                  <a:srgbClr val="002060"/>
                </a:solidFill>
              </a:rPr>
              <a:t>9</a:t>
            </a:r>
            <a:endParaRPr sz="7200" b="1" dirty="0">
              <a:solidFill>
                <a:srgbClr val="002060"/>
              </a:solidFill>
            </a:endParaRPr>
          </a:p>
        </p:txBody>
      </p:sp>
      <p:sp>
        <p:nvSpPr>
          <p:cNvPr id="151" name="مستطيل 135"/>
          <p:cNvSpPr txBox="1"/>
          <p:nvPr/>
        </p:nvSpPr>
        <p:spPr>
          <a:xfrm>
            <a:off x="5486400" y="3848101"/>
            <a:ext cx="777887" cy="10667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7200" b="1" dirty="0" smtClean="0">
                <a:solidFill>
                  <a:srgbClr val="FF0000"/>
                </a:solidFill>
              </a:rPr>
              <a:t>-</a:t>
            </a:r>
            <a:endParaRPr sz="7200" b="1" dirty="0">
              <a:solidFill>
                <a:srgbClr val="FF0000"/>
              </a:solidFill>
            </a:endParaRPr>
          </a:p>
        </p:txBody>
      </p:sp>
      <p:sp>
        <p:nvSpPr>
          <p:cNvPr id="152" name="مستطيل 135"/>
          <p:cNvSpPr txBox="1"/>
          <p:nvPr/>
        </p:nvSpPr>
        <p:spPr>
          <a:xfrm>
            <a:off x="4343400" y="3884195"/>
            <a:ext cx="730472" cy="10307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7200" b="1" dirty="0" smtClean="0">
                <a:solidFill>
                  <a:srgbClr val="006600"/>
                </a:solidFill>
              </a:rPr>
              <a:t>5</a:t>
            </a:r>
            <a:endParaRPr sz="7200" b="1" dirty="0">
              <a:solidFill>
                <a:srgbClr val="006600"/>
              </a:solidFill>
            </a:endParaRPr>
          </a:p>
        </p:txBody>
      </p:sp>
      <p:sp>
        <p:nvSpPr>
          <p:cNvPr id="153" name="مستطيل 135"/>
          <p:cNvSpPr txBox="1"/>
          <p:nvPr/>
        </p:nvSpPr>
        <p:spPr>
          <a:xfrm>
            <a:off x="3657600" y="4062278"/>
            <a:ext cx="527906" cy="9288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6000" b="1" dirty="0" smtClean="0">
                <a:solidFill>
                  <a:srgbClr val="FF0000"/>
                </a:solidFill>
              </a:rPr>
              <a:t>=</a:t>
            </a:r>
            <a:endParaRPr sz="6000" b="1" dirty="0">
              <a:solidFill>
                <a:srgbClr val="FF0000"/>
              </a:solidFill>
            </a:endParaRPr>
          </a:p>
        </p:txBody>
      </p:sp>
      <p:sp>
        <p:nvSpPr>
          <p:cNvPr id="154" name="مستطيل 135"/>
          <p:cNvSpPr txBox="1"/>
          <p:nvPr/>
        </p:nvSpPr>
        <p:spPr>
          <a:xfrm>
            <a:off x="2438400" y="3960395"/>
            <a:ext cx="730472" cy="10307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7200" b="1" dirty="0" smtClean="0">
                <a:solidFill>
                  <a:schemeClr val="accent6">
                    <a:lumMod val="50000"/>
                  </a:schemeClr>
                </a:solidFill>
              </a:rPr>
              <a:t>4</a:t>
            </a:r>
            <a:endParaRPr sz="72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1044" name="Picture 20" descr="Jpg Transparent Addition Clipart Boy - Scrappin Doodles Math Clipart - Png  Download (#402523) - PinClipart"/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35273" y="7880158"/>
            <a:ext cx="1542715" cy="1930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2" descr="تحقق علامة X علامة الصليب ، خطأ, متنوعة, النص 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9532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31554">
            <a:off x="13302670" y="2917803"/>
            <a:ext cx="482760" cy="751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2" descr="تحقق علامة X علامة الصليب ، خطأ, متنوعة, النص 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9532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31554">
            <a:off x="12638975" y="2917804"/>
            <a:ext cx="482760" cy="751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2" descr="تحقق علامة X علامة الصليب ، خطأ, متنوعة, النص 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9532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31554">
            <a:off x="11893970" y="2917804"/>
            <a:ext cx="482760" cy="751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2" descr="تحقق علامة X علامة الصليب ، خطأ, متنوعة, النص 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9532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31554">
            <a:off x="6869797" y="2841603"/>
            <a:ext cx="482760" cy="751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2" descr="تحقق علامة X علامة الصليب ، خطأ, متنوعة, النص 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9532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31554">
            <a:off x="6206102" y="2841604"/>
            <a:ext cx="482760" cy="751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2" descr="تحقق علامة X علامة الصليب ، خطأ, متنوعة, النص 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9532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31554">
            <a:off x="5682670" y="2841604"/>
            <a:ext cx="482760" cy="751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2" descr="تحقق علامة X علامة الصليب ، خطأ, متنوعة, النص 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9532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31554">
            <a:off x="5073070" y="2828182"/>
            <a:ext cx="482760" cy="751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2" descr="تحقق علامة X علامة الصليب ، خطأ, متنوعة, النص 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9532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31554">
            <a:off x="4539670" y="2855025"/>
            <a:ext cx="482760" cy="751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صورة 59">
            <a:extLst>
              <a:ext uri="{FF2B5EF4-FFF2-40B4-BE49-F238E27FC236}">
                <a16:creationId xmlns:a16="http://schemas.microsoft.com/office/drawing/2014/main" xmlns="" id="{29BC0976-C228-408B-976B-AF7E5C9E479A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9" t="77973" b="2068"/>
          <a:stretch/>
        </p:blipFill>
        <p:spPr>
          <a:xfrm>
            <a:off x="1562607" y="6074594"/>
            <a:ext cx="13713246" cy="3107506"/>
          </a:xfrm>
          <a:prstGeom prst="rect">
            <a:avLst/>
          </a:prstGeom>
        </p:spPr>
      </p:pic>
      <p:sp>
        <p:nvSpPr>
          <p:cNvPr id="61" name="مستطيل 135"/>
          <p:cNvSpPr txBox="1"/>
          <p:nvPr/>
        </p:nvSpPr>
        <p:spPr>
          <a:xfrm>
            <a:off x="9645871" y="8075195"/>
            <a:ext cx="1204855" cy="10307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7200" b="1" dirty="0" smtClean="0">
                <a:solidFill>
                  <a:srgbClr val="002060"/>
                </a:solidFill>
              </a:rPr>
              <a:t>10</a:t>
            </a:r>
            <a:endParaRPr sz="7200" b="1" dirty="0">
              <a:solidFill>
                <a:srgbClr val="002060"/>
              </a:solidFill>
            </a:endParaRPr>
          </a:p>
        </p:txBody>
      </p:sp>
      <p:sp>
        <p:nvSpPr>
          <p:cNvPr id="62" name="مستطيل 135"/>
          <p:cNvSpPr txBox="1"/>
          <p:nvPr/>
        </p:nvSpPr>
        <p:spPr>
          <a:xfrm>
            <a:off x="8731472" y="7962901"/>
            <a:ext cx="777887" cy="10667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7200" b="1" dirty="0" smtClean="0">
                <a:solidFill>
                  <a:srgbClr val="FF0000"/>
                </a:solidFill>
              </a:rPr>
              <a:t>-</a:t>
            </a:r>
            <a:endParaRPr sz="7200" b="1" dirty="0">
              <a:solidFill>
                <a:srgbClr val="FF0000"/>
              </a:solidFill>
            </a:endParaRPr>
          </a:p>
        </p:txBody>
      </p:sp>
      <p:sp>
        <p:nvSpPr>
          <p:cNvPr id="63" name="مستطيل 135"/>
          <p:cNvSpPr txBox="1"/>
          <p:nvPr/>
        </p:nvSpPr>
        <p:spPr>
          <a:xfrm>
            <a:off x="7696200" y="8075195"/>
            <a:ext cx="730472" cy="10307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7200" b="1" dirty="0" smtClean="0">
                <a:solidFill>
                  <a:srgbClr val="006600"/>
                </a:solidFill>
              </a:rPr>
              <a:t>6</a:t>
            </a:r>
            <a:endParaRPr sz="7200" b="1" dirty="0">
              <a:solidFill>
                <a:srgbClr val="006600"/>
              </a:solidFill>
            </a:endParaRPr>
          </a:p>
        </p:txBody>
      </p:sp>
      <p:sp>
        <p:nvSpPr>
          <p:cNvPr id="64" name="مستطيل 135"/>
          <p:cNvSpPr txBox="1"/>
          <p:nvPr/>
        </p:nvSpPr>
        <p:spPr>
          <a:xfrm>
            <a:off x="6978872" y="8160829"/>
            <a:ext cx="487527" cy="8688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6000" b="1" dirty="0" smtClean="0">
                <a:solidFill>
                  <a:srgbClr val="FF0000"/>
                </a:solidFill>
              </a:rPr>
              <a:t>=</a:t>
            </a:r>
            <a:endParaRPr sz="6000" b="1" dirty="0">
              <a:solidFill>
                <a:srgbClr val="FF0000"/>
              </a:solidFill>
            </a:endParaRPr>
          </a:p>
        </p:txBody>
      </p:sp>
      <p:sp>
        <p:nvSpPr>
          <p:cNvPr id="67" name="مستطيل 135"/>
          <p:cNvSpPr txBox="1"/>
          <p:nvPr/>
        </p:nvSpPr>
        <p:spPr>
          <a:xfrm>
            <a:off x="5562600" y="8151395"/>
            <a:ext cx="730472" cy="10307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7200" b="1" dirty="0" smtClean="0">
                <a:solidFill>
                  <a:schemeClr val="accent6">
                    <a:lumMod val="50000"/>
                  </a:schemeClr>
                </a:solidFill>
              </a:rPr>
              <a:t>4</a:t>
            </a:r>
            <a:endParaRPr sz="72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68" name="مستطيل 135"/>
          <p:cNvSpPr txBox="1"/>
          <p:nvPr/>
        </p:nvSpPr>
        <p:spPr>
          <a:xfrm>
            <a:off x="8718328" y="7465595"/>
            <a:ext cx="730472" cy="10307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7200" b="1" dirty="0" smtClean="0">
                <a:solidFill>
                  <a:schemeClr val="accent6">
                    <a:lumMod val="50000"/>
                  </a:schemeClr>
                </a:solidFill>
              </a:rPr>
              <a:t>4</a:t>
            </a:r>
            <a:endParaRPr sz="72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34" name="Picture 2">
            <a:extLst>
              <a:ext uri="{FF2B5EF4-FFF2-40B4-BE49-F238E27FC236}">
                <a16:creationId xmlns:a16="http://schemas.microsoft.com/office/drawing/2014/main" xmlns="" id="{C6B3EEB4-1900-4B6A-A371-96502E28FA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256839" y="3078496"/>
            <a:ext cx="1095974" cy="1095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>
            <a:extLst>
              <a:ext uri="{FF2B5EF4-FFF2-40B4-BE49-F238E27FC236}">
                <a16:creationId xmlns:a16="http://schemas.microsoft.com/office/drawing/2014/main" xmlns="" id="{C6B3EEB4-1900-4B6A-A371-96502E28FA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579180" y="3168118"/>
            <a:ext cx="1095974" cy="1095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">
            <a:extLst>
              <a:ext uri="{FF2B5EF4-FFF2-40B4-BE49-F238E27FC236}">
                <a16:creationId xmlns:a16="http://schemas.microsoft.com/office/drawing/2014/main" xmlns="" id="{C6B3EEB4-1900-4B6A-A371-96502E28FA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708852" y="7080360"/>
            <a:ext cx="1095974" cy="1095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Gifs de Crianças e Bebês com fundos Transparentes. - CANTINHO ENCANTADO |  Gifs cute, Gifs disney, Emoticons animados"/>
          <p:cNvPicPr>
            <a:picLocks noChangeAspect="1" noChangeArrowheads="1" noCrop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75853" y="2981324"/>
            <a:ext cx="1724025" cy="2009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صور متحركة للحافلات ، تنزيل قصاصات فنية مجانية ، قصاصات فنية مجانية - آخر"/>
          <p:cNvPicPr>
            <a:picLocks noChangeAspect="1" noChangeArrowheads="1" noCrop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957" y="6849534"/>
            <a:ext cx="2743200" cy="2914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1379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u"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7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3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9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5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1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7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47" grpId="0" animBg="1" advAuto="0"/>
      <p:bldP spid="208" grpId="0" animBg="1" advAuto="0"/>
      <p:bldP spid="142" grpId="0" animBg="1" advAuto="0"/>
      <p:bldP spid="143" grpId="0" animBg="1" advAuto="0"/>
      <p:bldP spid="144" grpId="0" animBg="1" advAuto="0"/>
      <p:bldP spid="145" grpId="0" animBg="1" advAuto="0"/>
      <p:bldP spid="146" grpId="0" animBg="1" advAuto="0"/>
      <p:bldP spid="151" grpId="0" animBg="1" advAuto="0"/>
      <p:bldP spid="152" grpId="0" animBg="1" advAuto="0"/>
      <p:bldP spid="153" grpId="0" animBg="1" advAuto="0"/>
      <p:bldP spid="154" grpId="0" animBg="1" advAuto="0"/>
      <p:bldP spid="61" grpId="0" animBg="1" advAuto="0"/>
      <p:bldP spid="62" grpId="0" animBg="1" advAuto="0"/>
      <p:bldP spid="63" grpId="0" animBg="1" advAuto="0"/>
      <p:bldP spid="64" grpId="0" animBg="1" advAuto="0"/>
      <p:bldP spid="67" grpId="0" animBg="1" advAuto="0"/>
      <p:bldP spid="68" grpId="0" animBg="1" advAuto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" name="Group 4">
            <a:extLst>
              <a:ext uri="{FF2B5EF4-FFF2-40B4-BE49-F238E27FC236}">
                <a16:creationId xmlns:a16="http://schemas.microsoft.com/office/drawing/2014/main" xmlns="" id="{5D8F0D43-7F27-4843-A1A2-5E96EFA4F092}"/>
              </a:ext>
            </a:extLst>
          </p:cNvPr>
          <p:cNvGrpSpPr/>
          <p:nvPr/>
        </p:nvGrpSpPr>
        <p:grpSpPr>
          <a:xfrm>
            <a:off x="37786" y="120080"/>
            <a:ext cx="10676855" cy="1461571"/>
            <a:chOff x="186503" y="0"/>
            <a:chExt cx="7024854" cy="1448849"/>
          </a:xfr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grpSpPr>
        <p:sp>
          <p:nvSpPr>
            <p:cNvPr id="50" name="AutoShape 5">
              <a:extLst>
                <a:ext uri="{FF2B5EF4-FFF2-40B4-BE49-F238E27FC236}">
                  <a16:creationId xmlns:a16="http://schemas.microsoft.com/office/drawing/2014/main" xmlns="" id="{E4A16A1A-9DEB-4146-9266-3B6D1A8CBA7D}"/>
                </a:ext>
              </a:extLst>
            </p:cNvPr>
            <p:cNvSpPr/>
            <p:nvPr/>
          </p:nvSpPr>
          <p:spPr>
            <a:xfrm>
              <a:off x="265594" y="0"/>
              <a:ext cx="6945763" cy="1448849"/>
            </a:xfrm>
            <a:prstGeom prst="rect">
              <a:avLst/>
            </a:prstGeom>
            <a:gradFill>
              <a:gsLst>
                <a:gs pos="0">
                  <a:schemeClr val="accent6">
                    <a:lumMod val="20000"/>
                    <a:lumOff val="80000"/>
                  </a:schemeClr>
                </a:gs>
                <a:gs pos="35000">
                  <a:schemeClr val="accent6">
                    <a:lumMod val="40000"/>
                    <a:lumOff val="60000"/>
                  </a:schemeClr>
                </a:gs>
                <a:gs pos="100000">
                  <a:schemeClr val="accent6">
                    <a:lumMod val="20000"/>
                    <a:lumOff val="80000"/>
                  </a:schemeClr>
                </a:gs>
              </a:gsLst>
            </a:gra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/>
            <a:lstStyle/>
            <a:p>
              <a:endParaRPr lang="en-US" dirty="0"/>
            </a:p>
          </p:txBody>
        </p:sp>
        <p:sp>
          <p:nvSpPr>
            <p:cNvPr id="51" name="TextBox 6">
              <a:extLst>
                <a:ext uri="{FF2B5EF4-FFF2-40B4-BE49-F238E27FC236}">
                  <a16:creationId xmlns:a16="http://schemas.microsoft.com/office/drawing/2014/main" xmlns="" id="{734319A3-E73C-4BFA-8D9A-506F72027DC0}"/>
                </a:ext>
              </a:extLst>
            </p:cNvPr>
            <p:cNvSpPr txBox="1"/>
            <p:nvPr/>
          </p:nvSpPr>
          <p:spPr>
            <a:xfrm>
              <a:off x="186503" y="27658"/>
              <a:ext cx="6223543" cy="671214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lIns="0" tIns="0" rIns="0" bIns="0" rtlCol="0" anchor="t">
              <a:spAutoFit/>
            </a:bodyPr>
            <a:lstStyle/>
            <a:p>
              <a:pPr algn="ctr"/>
              <a:r>
                <a:rPr lang="ar-SA" sz="4400" u="sng" spc="-84" dirty="0" smtClean="0">
                  <a:solidFill>
                    <a:srgbClr val="0070C0"/>
                  </a:solidFill>
                  <a:latin typeface="Khalid Art bold"/>
                  <a:ea typeface="Khalid Art bold"/>
                  <a:cs typeface="PT Bold Heading" pitchFamily="2" charset="-78"/>
                  <a:sym typeface="Khalid Art bold"/>
                </a:rPr>
                <a:t>7 – 3 </a:t>
              </a:r>
              <a:r>
                <a:rPr lang="ar-SA" sz="4400" spc="-84" dirty="0" smtClean="0">
                  <a:solidFill>
                    <a:schemeClr val="bg2">
                      <a:lumMod val="50000"/>
                    </a:schemeClr>
                  </a:solidFill>
                  <a:latin typeface="Khalid Art bold"/>
                  <a:ea typeface="Khalid Art bold"/>
                  <a:cs typeface="PT Bold Heading" pitchFamily="2" charset="-78"/>
                  <a:sym typeface="Khalid Art bold"/>
                </a:rPr>
                <a:t> </a:t>
              </a:r>
              <a:r>
                <a:rPr lang="ar-SA" sz="4400" spc="-84" dirty="0" smtClean="0">
                  <a:solidFill>
                    <a:srgbClr val="CC3399"/>
                  </a:solidFill>
                  <a:latin typeface="Khalid Art bold"/>
                  <a:ea typeface="Khalid Art bold"/>
                  <a:cs typeface="PT Bold Heading" pitchFamily="2" charset="-78"/>
                  <a:sym typeface="Khalid Art bold"/>
                </a:rPr>
                <a:t>جمل الطرح</a:t>
              </a:r>
              <a:endParaRPr lang="ar-SA" sz="4400" spc="-84" dirty="0">
                <a:solidFill>
                  <a:srgbClr val="CC3399"/>
                </a:solidFill>
                <a:latin typeface="Khalid Art bold"/>
                <a:ea typeface="Khalid Art bold"/>
                <a:cs typeface="PT Bold Heading" pitchFamily="2" charset="-78"/>
                <a:sym typeface="Khalid Art bold"/>
              </a:endParaRPr>
            </a:p>
          </p:txBody>
        </p:sp>
      </p:grpSp>
      <p:sp>
        <p:nvSpPr>
          <p:cNvPr id="112" name="Google Shape;112;p16"/>
          <p:cNvSpPr/>
          <p:nvPr/>
        </p:nvSpPr>
        <p:spPr>
          <a:xfrm>
            <a:off x="2386" y="2384"/>
            <a:ext cx="18264188" cy="102846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5" tIns="68549" rIns="137135" bIns="68549" anchor="t" anchorCtr="0">
            <a:noAutofit/>
          </a:bodyPr>
          <a:lstStyle/>
          <a:p>
            <a:endParaRPr sz="2300"/>
          </a:p>
        </p:txBody>
      </p:sp>
      <p:sp>
        <p:nvSpPr>
          <p:cNvPr id="13" name="Google Shape;115;p16">
            <a:extLst>
              <a:ext uri="{FF2B5EF4-FFF2-40B4-BE49-F238E27FC236}">
                <a16:creationId xmlns:a16="http://schemas.microsoft.com/office/drawing/2014/main" xmlns="" id="{EE2946EB-4CD1-4C43-A850-2C68868EAC15}"/>
              </a:ext>
            </a:extLst>
          </p:cNvPr>
          <p:cNvSpPr>
            <a:spLocks/>
          </p:cNvSpPr>
          <p:nvPr/>
        </p:nvSpPr>
        <p:spPr bwMode="auto">
          <a:xfrm>
            <a:off x="345542" y="2560883"/>
            <a:ext cx="13964774" cy="7332824"/>
          </a:xfrm>
          <a:custGeom>
            <a:avLst/>
            <a:gdLst>
              <a:gd name="T0" fmla="*/ 2147483646 w 4997"/>
              <a:gd name="T1" fmla="*/ 75604688 h 2532"/>
              <a:gd name="T2" fmla="*/ 2147483646 w 4997"/>
              <a:gd name="T3" fmla="*/ 75604688 h 2532"/>
              <a:gd name="T4" fmla="*/ 2147483646 w 4997"/>
              <a:gd name="T5" fmla="*/ 2147483646 h 2532"/>
              <a:gd name="T6" fmla="*/ 75604692 w 4997"/>
              <a:gd name="T7" fmla="*/ 2147483646 h 2532"/>
              <a:gd name="T8" fmla="*/ 75604692 w 4997"/>
              <a:gd name="T9" fmla="*/ 75604688 h 2532"/>
              <a:gd name="T10" fmla="*/ 1010583514 w 4997"/>
              <a:gd name="T11" fmla="*/ 75604688 h 2532"/>
              <a:gd name="T12" fmla="*/ 1010583514 w 4997"/>
              <a:gd name="T13" fmla="*/ 0 h 2532"/>
              <a:gd name="T14" fmla="*/ 0 w 4997"/>
              <a:gd name="T15" fmla="*/ 0 h 2532"/>
              <a:gd name="T16" fmla="*/ 0 w 4997"/>
              <a:gd name="T17" fmla="*/ 2147483646 h 2532"/>
              <a:gd name="T18" fmla="*/ 2147483646 w 4997"/>
              <a:gd name="T19" fmla="*/ 2147483646 h 2532"/>
              <a:gd name="T20" fmla="*/ 2147483646 w 4997"/>
              <a:gd name="T21" fmla="*/ 0 h 2532"/>
              <a:gd name="T22" fmla="*/ 2147483646 w 4997"/>
              <a:gd name="T23" fmla="*/ 0 h 2532"/>
              <a:gd name="T24" fmla="*/ 2147483646 w 4997"/>
              <a:gd name="T25" fmla="*/ 75604688 h 2532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4997" h="2532" extrusionOk="0">
                <a:moveTo>
                  <a:pt x="1254" y="30"/>
                </a:moveTo>
                <a:lnTo>
                  <a:pt x="4966" y="30"/>
                </a:lnTo>
                <a:lnTo>
                  <a:pt x="4966" y="2499"/>
                </a:lnTo>
                <a:lnTo>
                  <a:pt x="30" y="2499"/>
                </a:lnTo>
                <a:lnTo>
                  <a:pt x="30" y="30"/>
                </a:lnTo>
                <a:lnTo>
                  <a:pt x="401" y="30"/>
                </a:lnTo>
                <a:lnTo>
                  <a:pt x="401" y="0"/>
                </a:lnTo>
                <a:lnTo>
                  <a:pt x="0" y="0"/>
                </a:lnTo>
                <a:lnTo>
                  <a:pt x="0" y="2532"/>
                </a:lnTo>
                <a:lnTo>
                  <a:pt x="4997" y="2532"/>
                </a:lnTo>
                <a:lnTo>
                  <a:pt x="4997" y="0"/>
                </a:lnTo>
                <a:lnTo>
                  <a:pt x="1254" y="0"/>
                </a:lnTo>
                <a:lnTo>
                  <a:pt x="1254" y="30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lIns="114279" tIns="57125" rIns="114279" bIns="57125"/>
          <a:lstStyle/>
          <a:p>
            <a:endParaRPr lang="x-none"/>
          </a:p>
        </p:txBody>
      </p:sp>
      <p:sp>
        <p:nvSpPr>
          <p:cNvPr id="14" name="Google Shape;116;p16">
            <a:extLst>
              <a:ext uri="{FF2B5EF4-FFF2-40B4-BE49-F238E27FC236}">
                <a16:creationId xmlns:a16="http://schemas.microsoft.com/office/drawing/2014/main" xmlns="" id="{D2A8543E-5EAD-C343-8161-0A49820704DC}"/>
              </a:ext>
            </a:extLst>
          </p:cNvPr>
          <p:cNvSpPr>
            <a:spLocks/>
          </p:cNvSpPr>
          <p:nvPr/>
        </p:nvSpPr>
        <p:spPr bwMode="auto">
          <a:xfrm>
            <a:off x="1600200" y="1257302"/>
            <a:ext cx="1552334" cy="1856730"/>
          </a:xfrm>
          <a:custGeom>
            <a:avLst/>
            <a:gdLst>
              <a:gd name="T0" fmla="*/ 1630539525 w 663"/>
              <a:gd name="T1" fmla="*/ 1935480769 h 793"/>
              <a:gd name="T2" fmla="*/ 1670862006 w 663"/>
              <a:gd name="T3" fmla="*/ 1935480769 h 793"/>
              <a:gd name="T4" fmla="*/ 1630539525 w 663"/>
              <a:gd name="T5" fmla="*/ 1935480769 h 793"/>
              <a:gd name="T6" fmla="*/ 78124013 w 663"/>
              <a:gd name="T7" fmla="*/ 1872477631 h 793"/>
              <a:gd name="T8" fmla="*/ 78124013 w 663"/>
              <a:gd name="T9" fmla="*/ 75604718 h 793"/>
              <a:gd name="T10" fmla="*/ 1587697683 w 663"/>
              <a:gd name="T11" fmla="*/ 75604718 h 793"/>
              <a:gd name="T12" fmla="*/ 1587697683 w 663"/>
              <a:gd name="T13" fmla="*/ 1872477631 h 793"/>
              <a:gd name="T14" fmla="*/ 831651167 w 663"/>
              <a:gd name="T15" fmla="*/ 1484373415 h 793"/>
              <a:gd name="T16" fmla="*/ 78124013 w 663"/>
              <a:gd name="T17" fmla="*/ 1872477631 h 793"/>
              <a:gd name="T18" fmla="*/ 1670862006 w 663"/>
              <a:gd name="T19" fmla="*/ 0 h 793"/>
              <a:gd name="T20" fmla="*/ 0 w 663"/>
              <a:gd name="T21" fmla="*/ 0 h 793"/>
              <a:gd name="T22" fmla="*/ 0 w 663"/>
              <a:gd name="T23" fmla="*/ 1998485494 h 793"/>
              <a:gd name="T24" fmla="*/ 831651167 w 663"/>
              <a:gd name="T25" fmla="*/ 1575099076 h 793"/>
              <a:gd name="T26" fmla="*/ 1670862006 w 663"/>
              <a:gd name="T27" fmla="*/ 1998485494 h 793"/>
              <a:gd name="T28" fmla="*/ 1670862006 w 663"/>
              <a:gd name="T29" fmla="*/ 1935480769 h 793"/>
              <a:gd name="T30" fmla="*/ 1670862006 w 663"/>
              <a:gd name="T31" fmla="*/ 0 h 793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663" h="793" extrusionOk="0">
                <a:moveTo>
                  <a:pt x="647" y="768"/>
                </a:moveTo>
                <a:lnTo>
                  <a:pt x="663" y="768"/>
                </a:lnTo>
                <a:lnTo>
                  <a:pt x="647" y="768"/>
                </a:lnTo>
                <a:close/>
                <a:moveTo>
                  <a:pt x="31" y="743"/>
                </a:moveTo>
                <a:lnTo>
                  <a:pt x="31" y="30"/>
                </a:lnTo>
                <a:lnTo>
                  <a:pt x="630" y="30"/>
                </a:lnTo>
                <a:lnTo>
                  <a:pt x="630" y="743"/>
                </a:lnTo>
                <a:lnTo>
                  <a:pt x="330" y="589"/>
                </a:lnTo>
                <a:lnTo>
                  <a:pt x="31" y="743"/>
                </a:lnTo>
                <a:close/>
                <a:moveTo>
                  <a:pt x="663" y="0"/>
                </a:moveTo>
                <a:lnTo>
                  <a:pt x="0" y="0"/>
                </a:lnTo>
                <a:lnTo>
                  <a:pt x="0" y="793"/>
                </a:lnTo>
                <a:lnTo>
                  <a:pt x="330" y="625"/>
                </a:lnTo>
                <a:lnTo>
                  <a:pt x="663" y="793"/>
                </a:lnTo>
                <a:lnTo>
                  <a:pt x="663" y="768"/>
                </a:lnTo>
                <a:lnTo>
                  <a:pt x="663" y="0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lIns="114279" tIns="57125" rIns="114279" bIns="57125"/>
          <a:lstStyle/>
          <a:p>
            <a:endParaRPr lang="x-none"/>
          </a:p>
        </p:txBody>
      </p:sp>
      <p:sp>
        <p:nvSpPr>
          <p:cNvPr id="15" name="Google Shape;118;p16">
            <a:extLst>
              <a:ext uri="{FF2B5EF4-FFF2-40B4-BE49-F238E27FC236}">
                <a16:creationId xmlns:a16="http://schemas.microsoft.com/office/drawing/2014/main" xmlns="" id="{C4EE50B2-4C3D-9448-B974-22E1F07D60C0}"/>
              </a:ext>
            </a:extLst>
          </p:cNvPr>
          <p:cNvSpPr>
            <a:spLocks/>
          </p:cNvSpPr>
          <p:nvPr/>
        </p:nvSpPr>
        <p:spPr bwMode="auto">
          <a:xfrm>
            <a:off x="1993548" y="1683436"/>
            <a:ext cx="760949" cy="599399"/>
          </a:xfrm>
          <a:custGeom>
            <a:avLst/>
            <a:gdLst>
              <a:gd name="T0" fmla="*/ 822049418 w 118"/>
              <a:gd name="T1" fmla="*/ 1775924301 h 93"/>
              <a:gd name="T2" fmla="*/ 0 w 118"/>
              <a:gd name="T3" fmla="*/ 1775924301 h 93"/>
              <a:gd name="T4" fmla="*/ 0 w 118"/>
              <a:gd name="T5" fmla="*/ 1183948077 h 93"/>
              <a:gd name="T6" fmla="*/ 76467985 w 118"/>
              <a:gd name="T7" fmla="*/ 630164714 h 93"/>
              <a:gd name="T8" fmla="*/ 305880683 w 118"/>
              <a:gd name="T9" fmla="*/ 248249222 h 93"/>
              <a:gd name="T10" fmla="*/ 726461158 w 118"/>
              <a:gd name="T11" fmla="*/ 0 h 93"/>
              <a:gd name="T12" fmla="*/ 898517403 w 118"/>
              <a:gd name="T13" fmla="*/ 343727002 h 93"/>
              <a:gd name="T14" fmla="*/ 535289010 w 118"/>
              <a:gd name="T15" fmla="*/ 572879794 h 93"/>
              <a:gd name="T16" fmla="*/ 420584847 w 118"/>
              <a:gd name="T17" fmla="*/ 954799656 h 93"/>
              <a:gd name="T18" fmla="*/ 822049418 w 118"/>
              <a:gd name="T19" fmla="*/ 954799656 h 93"/>
              <a:gd name="T20" fmla="*/ 822049418 w 118"/>
              <a:gd name="T21" fmla="*/ 1775924301 h 93"/>
              <a:gd name="T22" fmla="*/ 2147483646 w 118"/>
              <a:gd name="T23" fmla="*/ 1775924301 h 93"/>
              <a:gd name="T24" fmla="*/ 1376454331 w 118"/>
              <a:gd name="T25" fmla="*/ 1775924301 h 93"/>
              <a:gd name="T26" fmla="*/ 1376454331 w 118"/>
              <a:gd name="T27" fmla="*/ 1183948077 h 93"/>
              <a:gd name="T28" fmla="*/ 1433806412 w 118"/>
              <a:gd name="T29" fmla="*/ 630164714 h 93"/>
              <a:gd name="T30" fmla="*/ 1663214739 w 118"/>
              <a:gd name="T31" fmla="*/ 248249222 h 93"/>
              <a:gd name="T32" fmla="*/ 2102915489 w 118"/>
              <a:gd name="T33" fmla="*/ 0 h 93"/>
              <a:gd name="T34" fmla="*/ 2147483646 w 118"/>
              <a:gd name="T35" fmla="*/ 343727002 h 93"/>
              <a:gd name="T36" fmla="*/ 1911743341 w 118"/>
              <a:gd name="T37" fmla="*/ 572879794 h 93"/>
              <a:gd name="T38" fmla="*/ 1797039177 w 118"/>
              <a:gd name="T39" fmla="*/ 954799656 h 93"/>
              <a:gd name="T40" fmla="*/ 2147483646 w 118"/>
              <a:gd name="T41" fmla="*/ 954799656 h 93"/>
              <a:gd name="T42" fmla="*/ 2147483646 w 118"/>
              <a:gd name="T43" fmla="*/ 1775924301 h 93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18" h="93" extrusionOk="0">
                <a:moveTo>
                  <a:pt x="43" y="93"/>
                </a:moveTo>
                <a:cubicBezTo>
                  <a:pt x="0" y="93"/>
                  <a:pt x="0" y="93"/>
                  <a:pt x="0" y="93"/>
                </a:cubicBezTo>
                <a:cubicBezTo>
                  <a:pt x="0" y="62"/>
                  <a:pt x="0" y="62"/>
                  <a:pt x="0" y="62"/>
                </a:cubicBezTo>
                <a:cubicBezTo>
                  <a:pt x="0" y="50"/>
                  <a:pt x="1" y="40"/>
                  <a:pt x="4" y="33"/>
                </a:cubicBezTo>
                <a:cubicBezTo>
                  <a:pt x="6" y="26"/>
                  <a:pt x="10" y="19"/>
                  <a:pt x="16" y="13"/>
                </a:cubicBezTo>
                <a:cubicBezTo>
                  <a:pt x="22" y="8"/>
                  <a:pt x="29" y="3"/>
                  <a:pt x="38" y="0"/>
                </a:cubicBezTo>
                <a:cubicBezTo>
                  <a:pt x="47" y="18"/>
                  <a:pt x="47" y="18"/>
                  <a:pt x="47" y="18"/>
                </a:cubicBezTo>
                <a:cubicBezTo>
                  <a:pt x="38" y="21"/>
                  <a:pt x="32" y="25"/>
                  <a:pt x="28" y="30"/>
                </a:cubicBezTo>
                <a:cubicBezTo>
                  <a:pt x="25" y="35"/>
                  <a:pt x="23" y="41"/>
                  <a:pt x="22" y="50"/>
                </a:cubicBezTo>
                <a:cubicBezTo>
                  <a:pt x="43" y="50"/>
                  <a:pt x="43" y="50"/>
                  <a:pt x="43" y="50"/>
                </a:cubicBezTo>
                <a:lnTo>
                  <a:pt x="43" y="93"/>
                </a:lnTo>
                <a:close/>
                <a:moveTo>
                  <a:pt x="115" y="93"/>
                </a:moveTo>
                <a:cubicBezTo>
                  <a:pt x="72" y="93"/>
                  <a:pt x="72" y="93"/>
                  <a:pt x="72" y="93"/>
                </a:cubicBezTo>
                <a:cubicBezTo>
                  <a:pt x="72" y="62"/>
                  <a:pt x="72" y="62"/>
                  <a:pt x="72" y="62"/>
                </a:cubicBezTo>
                <a:cubicBezTo>
                  <a:pt x="72" y="50"/>
                  <a:pt x="73" y="40"/>
                  <a:pt x="75" y="33"/>
                </a:cubicBezTo>
                <a:cubicBezTo>
                  <a:pt x="77" y="26"/>
                  <a:pt x="81" y="19"/>
                  <a:pt x="87" y="13"/>
                </a:cubicBezTo>
                <a:cubicBezTo>
                  <a:pt x="93" y="8"/>
                  <a:pt x="101" y="3"/>
                  <a:pt x="110" y="0"/>
                </a:cubicBezTo>
                <a:cubicBezTo>
                  <a:pt x="118" y="18"/>
                  <a:pt x="118" y="18"/>
                  <a:pt x="118" y="18"/>
                </a:cubicBezTo>
                <a:cubicBezTo>
                  <a:pt x="110" y="21"/>
                  <a:pt x="104" y="25"/>
                  <a:pt x="100" y="30"/>
                </a:cubicBezTo>
                <a:cubicBezTo>
                  <a:pt x="96" y="35"/>
                  <a:pt x="94" y="41"/>
                  <a:pt x="94" y="50"/>
                </a:cubicBezTo>
                <a:cubicBezTo>
                  <a:pt x="115" y="50"/>
                  <a:pt x="115" y="50"/>
                  <a:pt x="115" y="50"/>
                </a:cubicBezTo>
                <a:lnTo>
                  <a:pt x="115" y="93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lIns="114279" tIns="57125" rIns="114279" bIns="57125"/>
          <a:lstStyle/>
          <a:p>
            <a:endParaRPr lang="x-none"/>
          </a:p>
        </p:txBody>
      </p:sp>
      <p:pic>
        <p:nvPicPr>
          <p:cNvPr id="20" name="Picture 31">
            <a:extLst>
              <a:ext uri="{FF2B5EF4-FFF2-40B4-BE49-F238E27FC236}">
                <a16:creationId xmlns:a16="http://schemas.microsoft.com/office/drawing/2014/main" xmlns="" id="{4122953B-A104-47BB-BADB-6B86EBDA088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-687324">
            <a:off x="196867" y="1508765"/>
            <a:ext cx="1128854" cy="970562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grpSp>
        <p:nvGrpSpPr>
          <p:cNvPr id="26" name="مجموعة 25">
            <a:extLst>
              <a:ext uri="{FF2B5EF4-FFF2-40B4-BE49-F238E27FC236}">
                <a16:creationId xmlns:a16="http://schemas.microsoft.com/office/drawing/2014/main" xmlns="" id="{02DDE471-DB41-4939-B541-1335005CEAD1}"/>
              </a:ext>
            </a:extLst>
          </p:cNvPr>
          <p:cNvGrpSpPr/>
          <p:nvPr/>
        </p:nvGrpSpPr>
        <p:grpSpPr>
          <a:xfrm>
            <a:off x="9006970" y="106672"/>
            <a:ext cx="9072626" cy="1143080"/>
            <a:chOff x="12930214" y="-1143080"/>
            <a:chExt cx="9072626" cy="1143080"/>
          </a:xfrm>
        </p:grpSpPr>
        <p:pic>
          <p:nvPicPr>
            <p:cNvPr id="27" name="Picture 3" descr="C:\Users\Mohammed\Desktop\ديباجة رياضيات1\درس اليوم.jpg">
              <a:extLst>
                <a:ext uri="{FF2B5EF4-FFF2-40B4-BE49-F238E27FC236}">
                  <a16:creationId xmlns:a16="http://schemas.microsoft.com/office/drawing/2014/main" xmlns="" id="{A4332A5F-40F9-488A-A901-789050C6C50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12930214" y="-1143000"/>
              <a:ext cx="8743950" cy="1143000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pic>
        <p:pic>
          <p:nvPicPr>
            <p:cNvPr id="28" name="Picture 2" descr="C:\Users\Mohammed\Desktop\ديباجة رياضيات1\درس عنوان.jpg">
              <a:extLst>
                <a:ext uri="{FF2B5EF4-FFF2-40B4-BE49-F238E27FC236}">
                  <a16:creationId xmlns:a16="http://schemas.microsoft.com/office/drawing/2014/main" xmlns="" id="{1F08C2A9-6218-4207-A6B2-CB2464685FA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/>
            <a:srcRect l="19796" t="5877" r="22385"/>
            <a:stretch>
              <a:fillRect/>
            </a:stretch>
          </p:blipFill>
          <p:spPr bwMode="auto">
            <a:xfrm>
              <a:off x="15430544" y="-1143080"/>
              <a:ext cx="6572296" cy="1143044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pic>
      </p:grpSp>
      <p:sp>
        <p:nvSpPr>
          <p:cNvPr id="29" name="AutoShape 9">
            <a:extLst>
              <a:ext uri="{FF2B5EF4-FFF2-40B4-BE49-F238E27FC236}">
                <a16:creationId xmlns:a16="http://schemas.microsoft.com/office/drawing/2014/main" xmlns="" id="{A854F559-5BA0-4F49-9469-802D9598B1AD}"/>
              </a:ext>
            </a:extLst>
          </p:cNvPr>
          <p:cNvSpPr/>
          <p:nvPr/>
        </p:nvSpPr>
        <p:spPr>
          <a:xfrm rot="21571288">
            <a:off x="10361823" y="1350654"/>
            <a:ext cx="4111866" cy="1049820"/>
          </a:xfrm>
          <a:prstGeom prst="rect">
            <a:avLst/>
          </a:prstGeom>
          <a:solidFill>
            <a:srgbClr val="FFFFFF">
              <a:alpha val="18000"/>
            </a:srgbClr>
          </a:solidFill>
          <a:effectLst>
            <a:glow rad="25400">
              <a:srgbClr val="FF3399">
                <a:alpha val="23000"/>
              </a:srgbClr>
            </a:glow>
          </a:effectLst>
        </p:spPr>
      </p:sp>
      <p:grpSp>
        <p:nvGrpSpPr>
          <p:cNvPr id="30" name="مجموعة 29">
            <a:extLst>
              <a:ext uri="{FF2B5EF4-FFF2-40B4-BE49-F238E27FC236}">
                <a16:creationId xmlns:a16="http://schemas.microsoft.com/office/drawing/2014/main" xmlns="" id="{DECA73D4-218F-4F46-A104-FB98A641593B}"/>
              </a:ext>
            </a:extLst>
          </p:cNvPr>
          <p:cNvGrpSpPr/>
          <p:nvPr/>
        </p:nvGrpSpPr>
        <p:grpSpPr>
          <a:xfrm>
            <a:off x="14329159" y="1396450"/>
            <a:ext cx="4187444" cy="955442"/>
            <a:chOff x="278562" y="577188"/>
            <a:chExt cx="3786150" cy="955439"/>
          </a:xfrm>
        </p:grpSpPr>
        <p:sp>
          <p:nvSpPr>
            <p:cNvPr id="31" name="Freeform 123">
              <a:extLst>
                <a:ext uri="{FF2B5EF4-FFF2-40B4-BE49-F238E27FC236}">
                  <a16:creationId xmlns:a16="http://schemas.microsoft.com/office/drawing/2014/main" xmlns="" id="{40D6475A-C732-46A0-A64C-22A8EC2AF0C2}"/>
                </a:ext>
              </a:extLst>
            </p:cNvPr>
            <p:cNvSpPr/>
            <p:nvPr/>
          </p:nvSpPr>
          <p:spPr>
            <a:xfrm>
              <a:off x="499905" y="644804"/>
              <a:ext cx="3267299" cy="887823"/>
            </a:xfrm>
            <a:custGeom>
              <a:avLst/>
              <a:gdLst>
                <a:gd name="connsiteX0" fmla="*/ 0 w 8929254"/>
                <a:gd name="connsiteY0" fmla="*/ 0 h 990666"/>
                <a:gd name="connsiteX1" fmla="*/ 5777344 w 8929254"/>
                <a:gd name="connsiteY1" fmla="*/ 0 h 990666"/>
                <a:gd name="connsiteX2" fmla="*/ 5777343 w 8929254"/>
                <a:gd name="connsiteY2" fmla="*/ 1 h 990666"/>
                <a:gd name="connsiteX3" fmla="*/ 8929253 w 8929254"/>
                <a:gd name="connsiteY3" fmla="*/ 1 h 990666"/>
                <a:gd name="connsiteX4" fmla="*/ 8350026 w 8929254"/>
                <a:gd name="connsiteY4" fmla="*/ 495334 h 990666"/>
                <a:gd name="connsiteX5" fmla="*/ 8929254 w 8929254"/>
                <a:gd name="connsiteY5" fmla="*/ 990666 h 990666"/>
                <a:gd name="connsiteX6" fmla="*/ 3151909 w 8929254"/>
                <a:gd name="connsiteY6" fmla="*/ 990666 h 990666"/>
                <a:gd name="connsiteX7" fmla="*/ 3151911 w 8929254"/>
                <a:gd name="connsiteY7" fmla="*/ 990665 h 990666"/>
                <a:gd name="connsiteX8" fmla="*/ 0 w 8929254"/>
                <a:gd name="connsiteY8" fmla="*/ 990665 h 990666"/>
                <a:gd name="connsiteX9" fmla="*/ 579227 w 8929254"/>
                <a:gd name="connsiteY9" fmla="*/ 495333 h 9906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929254" h="990666">
                  <a:moveTo>
                    <a:pt x="0" y="0"/>
                  </a:moveTo>
                  <a:lnTo>
                    <a:pt x="5777344" y="0"/>
                  </a:lnTo>
                  <a:lnTo>
                    <a:pt x="5777343" y="1"/>
                  </a:lnTo>
                  <a:lnTo>
                    <a:pt x="8929253" y="1"/>
                  </a:lnTo>
                  <a:lnTo>
                    <a:pt x="8350026" y="495334"/>
                  </a:lnTo>
                  <a:lnTo>
                    <a:pt x="8929254" y="990666"/>
                  </a:lnTo>
                  <a:lnTo>
                    <a:pt x="3151909" y="990666"/>
                  </a:lnTo>
                  <a:lnTo>
                    <a:pt x="3151911" y="990665"/>
                  </a:lnTo>
                  <a:lnTo>
                    <a:pt x="0" y="990665"/>
                  </a:lnTo>
                  <a:lnTo>
                    <a:pt x="579227" y="495333"/>
                  </a:lnTo>
                  <a:close/>
                </a:path>
              </a:pathLst>
            </a:custGeom>
            <a:solidFill>
              <a:srgbClr val="D702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55"/>
              <a:endParaRPr lang="en-US"/>
            </a:p>
          </p:txBody>
        </p:sp>
        <p:sp>
          <p:nvSpPr>
            <p:cNvPr id="32" name="مربع نص 31">
              <a:extLst>
                <a:ext uri="{FF2B5EF4-FFF2-40B4-BE49-F238E27FC236}">
                  <a16:creationId xmlns:a16="http://schemas.microsoft.com/office/drawing/2014/main" xmlns="" id="{BC052DF6-21B0-44E4-94F5-B30D10CFBC9A}"/>
                </a:ext>
              </a:extLst>
            </p:cNvPr>
            <p:cNvSpPr txBox="1"/>
            <p:nvPr/>
          </p:nvSpPr>
          <p:spPr>
            <a:xfrm>
              <a:off x="278562" y="577188"/>
              <a:ext cx="3786150" cy="77200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33867" tIns="33867" rIns="33867" bIns="33867" numCol="1" spcCol="38100" rtlCol="1" anchor="ctr">
              <a:spAutoFit/>
            </a:bodyPr>
            <a:lstStyle/>
            <a:p>
              <a:pPr algn="ctr" defTabSz="584172" hangingPunct="0"/>
              <a:r>
                <a:rPr lang="ar-SA" sz="4400" b="1" dirty="0" err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egoe UI Semibold" panose="020B0702040204020203" pitchFamily="34" charset="0"/>
                  <a:cs typeface="Segoe UI Semibold" panose="020B0702040204020203" pitchFamily="34" charset="0"/>
                  <a:sym typeface="Helvetica Light"/>
                </a:rPr>
                <a:t>فديو</a:t>
              </a:r>
              <a:r>
                <a:rPr lang="ar-SA" sz="44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egoe UI Semibold" panose="020B0702040204020203" pitchFamily="34" charset="0"/>
                  <a:cs typeface="Segoe UI Semibold" panose="020B0702040204020203" pitchFamily="34" charset="0"/>
                  <a:sym typeface="Helvetica Light"/>
                </a:rPr>
                <a:t> الدرس</a:t>
              </a:r>
            </a:p>
          </p:txBody>
        </p:sp>
      </p:grpSp>
      <p:pic>
        <p:nvPicPr>
          <p:cNvPr id="33" name="صورة 32">
            <a:extLst>
              <a:ext uri="{FF2B5EF4-FFF2-40B4-BE49-F238E27FC236}">
                <a16:creationId xmlns:a16="http://schemas.microsoft.com/office/drawing/2014/main" xmlns="" id="{0DBF5BCB-70D3-4CC1-964B-6F9914E72D17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83" t="29092" r="15719" b="29197"/>
          <a:stretch/>
        </p:blipFill>
        <p:spPr>
          <a:xfrm>
            <a:off x="16293371" y="2607072"/>
            <a:ext cx="1714784" cy="1265220"/>
          </a:xfrm>
          <a:prstGeom prst="rect">
            <a:avLst/>
          </a:prstGeom>
        </p:spPr>
      </p:pic>
      <p:pic>
        <p:nvPicPr>
          <p:cNvPr id="34" name="Google Shape;60;p13">
            <a:extLst>
              <a:ext uri="{FF2B5EF4-FFF2-40B4-BE49-F238E27FC236}">
                <a16:creationId xmlns:a16="http://schemas.microsoft.com/office/drawing/2014/main" xmlns="" id="{6614D729-BAE0-4689-AF15-4B1C4925CC79}"/>
              </a:ext>
            </a:extLst>
          </p:cNvPr>
          <p:cNvPicPr preferRelativeResize="0"/>
          <p:nvPr/>
        </p:nvPicPr>
        <p:blipFill>
          <a:blip r:embed="rId12" cstate="print">
            <a:alphaModFix/>
          </a:blip>
          <a:stretch>
            <a:fillRect/>
          </a:stretch>
        </p:blipFill>
        <p:spPr>
          <a:xfrm>
            <a:off x="14573963" y="3929033"/>
            <a:ext cx="1500198" cy="1017372"/>
          </a:xfrm>
          <a:prstGeom prst="rect">
            <a:avLst/>
          </a:prstGeom>
          <a:noFill/>
          <a:ln>
            <a:noFill/>
          </a:ln>
        </p:spPr>
      </p:pic>
      <p:pic>
        <p:nvPicPr>
          <p:cNvPr id="41" name="Picture 16" descr="Picture 16">
            <a:extLst>
              <a:ext uri="{FF2B5EF4-FFF2-40B4-BE49-F238E27FC236}">
                <a16:creationId xmlns:a16="http://schemas.microsoft.com/office/drawing/2014/main" xmlns="" id="{75C9D6ED-3E6E-4C63-915E-9135B09823E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4479488" y="2729285"/>
            <a:ext cx="1144440" cy="1143008"/>
          </a:xfrm>
          <a:prstGeom prst="rect">
            <a:avLst/>
          </a:prstGeom>
          <a:ln w="12700">
            <a:miter lim="400000"/>
          </a:ln>
        </p:spPr>
      </p:pic>
      <p:sp>
        <p:nvSpPr>
          <p:cNvPr id="43" name="Rectangle 36">
            <a:extLst>
              <a:ext uri="{FF2B5EF4-FFF2-40B4-BE49-F238E27FC236}">
                <a16:creationId xmlns:a16="http://schemas.microsoft.com/office/drawing/2014/main" xmlns="" id="{A375F833-303C-4EA2-B0FB-D71CBF7E5F3E}"/>
              </a:ext>
            </a:extLst>
          </p:cNvPr>
          <p:cNvSpPr/>
          <p:nvPr/>
        </p:nvSpPr>
        <p:spPr>
          <a:xfrm>
            <a:off x="10736910" y="1525888"/>
            <a:ext cx="823152" cy="688088"/>
          </a:xfrm>
          <a:custGeom>
            <a:avLst/>
            <a:gdLst/>
            <a:ahLst/>
            <a:cxnLst/>
            <a:rect l="l" t="t" r="r" b="b"/>
            <a:pathLst>
              <a:path w="3186824" h="2663936">
                <a:moveTo>
                  <a:pt x="2624444" y="2376100"/>
                </a:moveTo>
                <a:lnTo>
                  <a:pt x="2624444" y="2520100"/>
                </a:lnTo>
                <a:lnTo>
                  <a:pt x="2952463" y="2520100"/>
                </a:lnTo>
                <a:lnTo>
                  <a:pt x="2952463" y="2376100"/>
                </a:lnTo>
                <a:close/>
                <a:moveTo>
                  <a:pt x="210911" y="2376100"/>
                </a:moveTo>
                <a:lnTo>
                  <a:pt x="210911" y="2520100"/>
                </a:lnTo>
                <a:lnTo>
                  <a:pt x="538930" y="2520100"/>
                </a:lnTo>
                <a:lnTo>
                  <a:pt x="538930" y="2376100"/>
                </a:lnTo>
                <a:close/>
                <a:moveTo>
                  <a:pt x="2624444" y="2095269"/>
                </a:moveTo>
                <a:lnTo>
                  <a:pt x="2624444" y="2239269"/>
                </a:lnTo>
                <a:lnTo>
                  <a:pt x="2952463" y="2239269"/>
                </a:lnTo>
                <a:lnTo>
                  <a:pt x="2952463" y="2095269"/>
                </a:lnTo>
                <a:close/>
                <a:moveTo>
                  <a:pt x="210911" y="2095269"/>
                </a:moveTo>
                <a:lnTo>
                  <a:pt x="210911" y="2239269"/>
                </a:lnTo>
                <a:lnTo>
                  <a:pt x="538930" y="2239269"/>
                </a:lnTo>
                <a:lnTo>
                  <a:pt x="538930" y="2095269"/>
                </a:lnTo>
                <a:close/>
                <a:moveTo>
                  <a:pt x="2624444" y="1814436"/>
                </a:moveTo>
                <a:lnTo>
                  <a:pt x="2624444" y="1958436"/>
                </a:lnTo>
                <a:lnTo>
                  <a:pt x="2952463" y="1958436"/>
                </a:lnTo>
                <a:lnTo>
                  <a:pt x="2952463" y="1814436"/>
                </a:lnTo>
                <a:close/>
                <a:moveTo>
                  <a:pt x="210911" y="1814436"/>
                </a:moveTo>
                <a:lnTo>
                  <a:pt x="210911" y="1958436"/>
                </a:lnTo>
                <a:lnTo>
                  <a:pt x="538930" y="1958436"/>
                </a:lnTo>
                <a:lnTo>
                  <a:pt x="538930" y="1814436"/>
                </a:lnTo>
                <a:close/>
                <a:moveTo>
                  <a:pt x="2624444" y="1533603"/>
                </a:moveTo>
                <a:lnTo>
                  <a:pt x="2624444" y="1677603"/>
                </a:lnTo>
                <a:lnTo>
                  <a:pt x="2952463" y="1677603"/>
                </a:lnTo>
                <a:lnTo>
                  <a:pt x="2952463" y="1533603"/>
                </a:lnTo>
                <a:close/>
                <a:moveTo>
                  <a:pt x="210911" y="1533603"/>
                </a:moveTo>
                <a:lnTo>
                  <a:pt x="210911" y="1677603"/>
                </a:lnTo>
                <a:lnTo>
                  <a:pt x="538930" y="1677603"/>
                </a:lnTo>
                <a:lnTo>
                  <a:pt x="538930" y="1533603"/>
                </a:lnTo>
                <a:close/>
                <a:moveTo>
                  <a:pt x="2624444" y="1252770"/>
                </a:moveTo>
                <a:lnTo>
                  <a:pt x="2624444" y="1396770"/>
                </a:lnTo>
                <a:lnTo>
                  <a:pt x="2952463" y="1396770"/>
                </a:lnTo>
                <a:lnTo>
                  <a:pt x="2952463" y="1252770"/>
                </a:lnTo>
                <a:close/>
                <a:moveTo>
                  <a:pt x="210911" y="1252770"/>
                </a:moveTo>
                <a:lnTo>
                  <a:pt x="210911" y="1396770"/>
                </a:lnTo>
                <a:lnTo>
                  <a:pt x="538930" y="1396770"/>
                </a:lnTo>
                <a:lnTo>
                  <a:pt x="538930" y="1252770"/>
                </a:lnTo>
                <a:close/>
                <a:moveTo>
                  <a:pt x="2624444" y="971937"/>
                </a:moveTo>
                <a:lnTo>
                  <a:pt x="2624444" y="1115937"/>
                </a:lnTo>
                <a:lnTo>
                  <a:pt x="2952463" y="1115937"/>
                </a:lnTo>
                <a:lnTo>
                  <a:pt x="2952463" y="971937"/>
                </a:lnTo>
                <a:close/>
                <a:moveTo>
                  <a:pt x="210911" y="971937"/>
                </a:moveTo>
                <a:lnTo>
                  <a:pt x="210911" y="1115937"/>
                </a:lnTo>
                <a:lnTo>
                  <a:pt x="538930" y="1115937"/>
                </a:lnTo>
                <a:lnTo>
                  <a:pt x="538930" y="971937"/>
                </a:lnTo>
                <a:close/>
                <a:moveTo>
                  <a:pt x="2624444" y="691104"/>
                </a:moveTo>
                <a:lnTo>
                  <a:pt x="2624444" y="835104"/>
                </a:lnTo>
                <a:lnTo>
                  <a:pt x="2952463" y="835104"/>
                </a:lnTo>
                <a:lnTo>
                  <a:pt x="2952463" y="691104"/>
                </a:lnTo>
                <a:close/>
                <a:moveTo>
                  <a:pt x="210911" y="691104"/>
                </a:moveTo>
                <a:lnTo>
                  <a:pt x="210911" y="835104"/>
                </a:lnTo>
                <a:lnTo>
                  <a:pt x="538930" y="835104"/>
                </a:lnTo>
                <a:lnTo>
                  <a:pt x="538930" y="691104"/>
                </a:lnTo>
                <a:close/>
                <a:moveTo>
                  <a:pt x="988006" y="552354"/>
                </a:moveTo>
                <a:lnTo>
                  <a:pt x="988006" y="2111583"/>
                </a:lnTo>
                <a:lnTo>
                  <a:pt x="2332169" y="1331969"/>
                </a:lnTo>
                <a:close/>
                <a:moveTo>
                  <a:pt x="2624444" y="410271"/>
                </a:moveTo>
                <a:lnTo>
                  <a:pt x="2624444" y="554271"/>
                </a:lnTo>
                <a:lnTo>
                  <a:pt x="2952463" y="554271"/>
                </a:lnTo>
                <a:lnTo>
                  <a:pt x="2952463" y="410271"/>
                </a:lnTo>
                <a:close/>
                <a:moveTo>
                  <a:pt x="210911" y="410271"/>
                </a:moveTo>
                <a:lnTo>
                  <a:pt x="210911" y="554271"/>
                </a:lnTo>
                <a:lnTo>
                  <a:pt x="538930" y="554271"/>
                </a:lnTo>
                <a:lnTo>
                  <a:pt x="538930" y="410271"/>
                </a:lnTo>
                <a:close/>
                <a:moveTo>
                  <a:pt x="2624444" y="129438"/>
                </a:moveTo>
                <a:lnTo>
                  <a:pt x="2624444" y="273438"/>
                </a:lnTo>
                <a:lnTo>
                  <a:pt x="2952463" y="273438"/>
                </a:lnTo>
                <a:lnTo>
                  <a:pt x="2952463" y="129438"/>
                </a:lnTo>
                <a:close/>
                <a:moveTo>
                  <a:pt x="210911" y="129438"/>
                </a:moveTo>
                <a:lnTo>
                  <a:pt x="210911" y="273438"/>
                </a:lnTo>
                <a:lnTo>
                  <a:pt x="538930" y="273438"/>
                </a:lnTo>
                <a:lnTo>
                  <a:pt x="538930" y="129438"/>
                </a:lnTo>
                <a:close/>
                <a:moveTo>
                  <a:pt x="0" y="0"/>
                </a:moveTo>
                <a:lnTo>
                  <a:pt x="3186824" y="0"/>
                </a:lnTo>
                <a:lnTo>
                  <a:pt x="3186824" y="2663936"/>
                </a:lnTo>
                <a:lnTo>
                  <a:pt x="0" y="2663936"/>
                </a:lnTo>
                <a:close/>
              </a:path>
            </a:pathLst>
          </a:cu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76" tIns="91437" rIns="182876" bIns="9143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3600"/>
          </a:p>
        </p:txBody>
      </p:sp>
      <p:sp>
        <p:nvSpPr>
          <p:cNvPr id="44" name="Heart 38">
            <a:extLst>
              <a:ext uri="{FF2B5EF4-FFF2-40B4-BE49-F238E27FC236}">
                <a16:creationId xmlns:a16="http://schemas.microsoft.com/office/drawing/2014/main" xmlns="" id="{B1723344-60A1-4937-82D6-E71EDBB47841}"/>
              </a:ext>
            </a:extLst>
          </p:cNvPr>
          <p:cNvSpPr/>
          <p:nvPr/>
        </p:nvSpPr>
        <p:spPr>
          <a:xfrm>
            <a:off x="12696564" y="1520634"/>
            <a:ext cx="764364" cy="764364"/>
          </a:xfrm>
          <a:prstGeom prst="hear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57" tIns="68579" rIns="137157" bIns="68579" rtlCol="0" anchor="ctr"/>
          <a:lstStyle/>
          <a:p>
            <a:pPr algn="ctr"/>
            <a:endParaRPr lang="ko-KR" altLang="en-US" sz="3600"/>
          </a:p>
        </p:txBody>
      </p:sp>
      <p:sp>
        <p:nvSpPr>
          <p:cNvPr id="45" name="Rectangle 18">
            <a:extLst>
              <a:ext uri="{FF2B5EF4-FFF2-40B4-BE49-F238E27FC236}">
                <a16:creationId xmlns:a16="http://schemas.microsoft.com/office/drawing/2014/main" xmlns="" id="{D32D8820-701A-45DF-9F07-8656434BFB40}"/>
              </a:ext>
            </a:extLst>
          </p:cNvPr>
          <p:cNvSpPr/>
          <p:nvPr/>
        </p:nvSpPr>
        <p:spPr>
          <a:xfrm>
            <a:off x="11822295" y="1609106"/>
            <a:ext cx="670698" cy="532884"/>
          </a:xfrm>
          <a:custGeom>
            <a:avLst/>
            <a:gdLst/>
            <a:ahLst/>
            <a:cxnLst/>
            <a:rect l="l" t="t" r="r" b="b"/>
            <a:pathLst>
              <a:path w="3240000" h="2574247">
                <a:moveTo>
                  <a:pt x="2393400" y="1814089"/>
                </a:moveTo>
                <a:cubicBezTo>
                  <a:pt x="2363577" y="1814089"/>
                  <a:pt x="2339400" y="1838266"/>
                  <a:pt x="2339400" y="1868089"/>
                </a:cubicBezTo>
                <a:cubicBezTo>
                  <a:pt x="2339400" y="1897912"/>
                  <a:pt x="2363577" y="1922089"/>
                  <a:pt x="2393400" y="1922089"/>
                </a:cubicBezTo>
                <a:lnTo>
                  <a:pt x="2573400" y="1922089"/>
                </a:lnTo>
                <a:cubicBezTo>
                  <a:pt x="2603223" y="1922089"/>
                  <a:pt x="2627400" y="1897912"/>
                  <a:pt x="2627400" y="1868089"/>
                </a:cubicBezTo>
                <a:cubicBezTo>
                  <a:pt x="2627400" y="1838266"/>
                  <a:pt x="2603223" y="1814089"/>
                  <a:pt x="2573400" y="1814089"/>
                </a:cubicBezTo>
                <a:close/>
                <a:moveTo>
                  <a:pt x="173344" y="1814089"/>
                </a:moveTo>
                <a:cubicBezTo>
                  <a:pt x="143521" y="1814089"/>
                  <a:pt x="119344" y="1838266"/>
                  <a:pt x="119344" y="1868089"/>
                </a:cubicBezTo>
                <a:cubicBezTo>
                  <a:pt x="119344" y="1897912"/>
                  <a:pt x="143521" y="1922089"/>
                  <a:pt x="173344" y="1922089"/>
                </a:cubicBezTo>
                <a:lnTo>
                  <a:pt x="353344" y="1922089"/>
                </a:lnTo>
                <a:cubicBezTo>
                  <a:pt x="383167" y="1922089"/>
                  <a:pt x="407344" y="1897912"/>
                  <a:pt x="407344" y="1868089"/>
                </a:cubicBezTo>
                <a:cubicBezTo>
                  <a:pt x="407344" y="1838266"/>
                  <a:pt x="383167" y="1814089"/>
                  <a:pt x="353344" y="1814089"/>
                </a:cubicBezTo>
                <a:close/>
                <a:moveTo>
                  <a:pt x="2933496" y="1796081"/>
                </a:moveTo>
                <a:cubicBezTo>
                  <a:pt x="2893727" y="1796081"/>
                  <a:pt x="2861488" y="1828320"/>
                  <a:pt x="2861488" y="1868089"/>
                </a:cubicBezTo>
                <a:cubicBezTo>
                  <a:pt x="2861488" y="1907858"/>
                  <a:pt x="2893727" y="1940097"/>
                  <a:pt x="2933496" y="1940097"/>
                </a:cubicBezTo>
                <a:cubicBezTo>
                  <a:pt x="2973265" y="1940097"/>
                  <a:pt x="3005504" y="1907858"/>
                  <a:pt x="3005504" y="1868089"/>
                </a:cubicBezTo>
                <a:cubicBezTo>
                  <a:pt x="3005504" y="1828320"/>
                  <a:pt x="2973265" y="1796081"/>
                  <a:pt x="2933496" y="1796081"/>
                </a:cubicBezTo>
                <a:close/>
                <a:moveTo>
                  <a:pt x="119344" y="122856"/>
                </a:moveTo>
                <a:lnTo>
                  <a:pt x="119344" y="1728192"/>
                </a:lnTo>
                <a:lnTo>
                  <a:pt x="3120656" y="1728192"/>
                </a:lnTo>
                <a:lnTo>
                  <a:pt x="3120656" y="122856"/>
                </a:lnTo>
                <a:close/>
                <a:moveTo>
                  <a:pt x="0" y="0"/>
                </a:moveTo>
                <a:lnTo>
                  <a:pt x="3240000" y="0"/>
                </a:lnTo>
                <a:lnTo>
                  <a:pt x="3240000" y="2016224"/>
                </a:lnTo>
                <a:lnTo>
                  <a:pt x="1812079" y="2016224"/>
                </a:lnTo>
                <a:lnTo>
                  <a:pt x="1857107" y="2320159"/>
                </a:lnTo>
                <a:lnTo>
                  <a:pt x="2357140" y="2320159"/>
                </a:lnTo>
                <a:cubicBezTo>
                  <a:pt x="2427304" y="2320159"/>
                  <a:pt x="2484184" y="2377039"/>
                  <a:pt x="2484184" y="2447203"/>
                </a:cubicBezTo>
                <a:lnTo>
                  <a:pt x="2484184" y="2574247"/>
                </a:lnTo>
                <a:lnTo>
                  <a:pt x="755992" y="2574247"/>
                </a:lnTo>
                <a:lnTo>
                  <a:pt x="755992" y="2447203"/>
                </a:lnTo>
                <a:cubicBezTo>
                  <a:pt x="755992" y="2377039"/>
                  <a:pt x="812872" y="2320159"/>
                  <a:pt x="883036" y="2320159"/>
                </a:cubicBezTo>
                <a:lnTo>
                  <a:pt x="1382894" y="2320159"/>
                </a:lnTo>
                <a:lnTo>
                  <a:pt x="1427922" y="2016224"/>
                </a:lnTo>
                <a:lnTo>
                  <a:pt x="0" y="2016224"/>
                </a:lnTo>
                <a:close/>
              </a:path>
            </a:pathLst>
          </a:custGeom>
          <a:ln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76" tIns="91437" rIns="182876" bIns="9143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3600"/>
          </a:p>
        </p:txBody>
      </p:sp>
      <p:sp>
        <p:nvSpPr>
          <p:cNvPr id="46" name="Rounded Rectangle 51">
            <a:extLst>
              <a:ext uri="{FF2B5EF4-FFF2-40B4-BE49-F238E27FC236}">
                <a16:creationId xmlns:a16="http://schemas.microsoft.com/office/drawing/2014/main" xmlns="" id="{8A25F950-CACC-42AF-92B8-BBDF985714F2}"/>
              </a:ext>
            </a:extLst>
          </p:cNvPr>
          <p:cNvSpPr/>
          <p:nvPr/>
        </p:nvSpPr>
        <p:spPr>
          <a:xfrm rot="16200000" flipH="1">
            <a:off x="13569904" y="1379036"/>
            <a:ext cx="912734" cy="893748"/>
          </a:xfrm>
          <a:custGeom>
            <a:avLst/>
            <a:gdLst/>
            <a:ahLst/>
            <a:cxnLst/>
            <a:rect l="l" t="t" r="r" b="b"/>
            <a:pathLst>
              <a:path w="2928608" h="2758049">
                <a:moveTo>
                  <a:pt x="2797052" y="1199936"/>
                </a:moveTo>
                <a:lnTo>
                  <a:pt x="2797052" y="1541978"/>
                </a:lnTo>
                <a:cubicBezTo>
                  <a:pt x="2797052" y="1578306"/>
                  <a:pt x="2826502" y="1607756"/>
                  <a:pt x="2862830" y="1607756"/>
                </a:cubicBezTo>
                <a:lnTo>
                  <a:pt x="2862830" y="1607755"/>
                </a:lnTo>
                <a:cubicBezTo>
                  <a:pt x="2899158" y="1607755"/>
                  <a:pt x="2928608" y="1578305"/>
                  <a:pt x="2928608" y="1541977"/>
                </a:cubicBezTo>
                <a:lnTo>
                  <a:pt x="2928607" y="1199936"/>
                </a:lnTo>
                <a:cubicBezTo>
                  <a:pt x="2928607" y="1163608"/>
                  <a:pt x="2899158" y="1134159"/>
                  <a:pt x="2862830" y="1134158"/>
                </a:cubicBezTo>
                <a:cubicBezTo>
                  <a:pt x="2826502" y="1134159"/>
                  <a:pt x="2797052" y="1163608"/>
                  <a:pt x="2797052" y="1199936"/>
                </a:cubicBezTo>
                <a:close/>
                <a:moveTo>
                  <a:pt x="2593193" y="1147315"/>
                </a:moveTo>
                <a:lnTo>
                  <a:pt x="2593193" y="1594601"/>
                </a:lnTo>
                <a:cubicBezTo>
                  <a:pt x="2593193" y="1630929"/>
                  <a:pt x="2622643" y="1660379"/>
                  <a:pt x="2658971" y="1660379"/>
                </a:cubicBezTo>
                <a:lnTo>
                  <a:pt x="2658971" y="1660378"/>
                </a:lnTo>
                <a:cubicBezTo>
                  <a:pt x="2695299" y="1660378"/>
                  <a:pt x="2724749" y="1630928"/>
                  <a:pt x="2724749" y="1594600"/>
                </a:cubicBezTo>
                <a:lnTo>
                  <a:pt x="2724748" y="1147315"/>
                </a:lnTo>
                <a:cubicBezTo>
                  <a:pt x="2724748" y="1110987"/>
                  <a:pt x="2695299" y="1081538"/>
                  <a:pt x="2658971" y="1081537"/>
                </a:cubicBezTo>
                <a:cubicBezTo>
                  <a:pt x="2622643" y="1081538"/>
                  <a:pt x="2593193" y="1110987"/>
                  <a:pt x="2593193" y="1147315"/>
                </a:cubicBezTo>
                <a:close/>
                <a:moveTo>
                  <a:pt x="2389334" y="1121004"/>
                </a:moveTo>
                <a:lnTo>
                  <a:pt x="2389334" y="1620912"/>
                </a:lnTo>
                <a:cubicBezTo>
                  <a:pt x="2389334" y="1657240"/>
                  <a:pt x="2418784" y="1686690"/>
                  <a:pt x="2455112" y="1686690"/>
                </a:cubicBezTo>
                <a:lnTo>
                  <a:pt x="2455112" y="1686689"/>
                </a:lnTo>
                <a:cubicBezTo>
                  <a:pt x="2491440" y="1686689"/>
                  <a:pt x="2520890" y="1657239"/>
                  <a:pt x="2520890" y="1620911"/>
                </a:cubicBezTo>
                <a:lnTo>
                  <a:pt x="2520889" y="1121004"/>
                </a:lnTo>
                <a:cubicBezTo>
                  <a:pt x="2520889" y="1084676"/>
                  <a:pt x="2491440" y="1055227"/>
                  <a:pt x="2455112" y="1055226"/>
                </a:cubicBezTo>
                <a:cubicBezTo>
                  <a:pt x="2418784" y="1055227"/>
                  <a:pt x="2389334" y="1084676"/>
                  <a:pt x="2389334" y="1121004"/>
                </a:cubicBezTo>
                <a:close/>
                <a:moveTo>
                  <a:pt x="1314382" y="1247024"/>
                </a:moveTo>
                <a:cubicBezTo>
                  <a:pt x="1314381" y="1225915"/>
                  <a:pt x="1331494" y="1208803"/>
                  <a:pt x="1352603" y="1208803"/>
                </a:cubicBezTo>
                <a:lnTo>
                  <a:pt x="1410313" y="1208803"/>
                </a:lnTo>
                <a:lnTo>
                  <a:pt x="1410313" y="1146778"/>
                </a:lnTo>
                <a:cubicBezTo>
                  <a:pt x="1410313" y="1145599"/>
                  <a:pt x="1410393" y="1144438"/>
                  <a:pt x="1411688" y="1143457"/>
                </a:cubicBezTo>
                <a:lnTo>
                  <a:pt x="1408531" y="1133444"/>
                </a:lnTo>
                <a:cubicBezTo>
                  <a:pt x="1410371" y="1112415"/>
                  <a:pt x="1428909" y="1096860"/>
                  <a:pt x="1449938" y="1098699"/>
                </a:cubicBezTo>
                <a:lnTo>
                  <a:pt x="2236821" y="1167543"/>
                </a:lnTo>
                <a:cubicBezTo>
                  <a:pt x="2257849" y="1169383"/>
                  <a:pt x="2273405" y="1187920"/>
                  <a:pt x="2271565" y="1208950"/>
                </a:cubicBezTo>
                <a:cubicBezTo>
                  <a:pt x="2269725" y="1229978"/>
                  <a:pt x="2251187" y="1245533"/>
                  <a:pt x="2230159" y="1243693"/>
                </a:cubicBezTo>
                <a:cubicBezTo>
                  <a:pt x="1973864" y="1221271"/>
                  <a:pt x="1717570" y="1198849"/>
                  <a:pt x="1461275" y="1176426"/>
                </a:cubicBezTo>
                <a:lnTo>
                  <a:pt x="1461274" y="1208803"/>
                </a:lnTo>
                <a:lnTo>
                  <a:pt x="1518985" y="1208803"/>
                </a:lnTo>
                <a:cubicBezTo>
                  <a:pt x="1540095" y="1208802"/>
                  <a:pt x="1557205" y="1225915"/>
                  <a:pt x="1557206" y="1247025"/>
                </a:cubicBezTo>
                <a:lnTo>
                  <a:pt x="1557207" y="1247023"/>
                </a:lnTo>
                <a:cubicBezTo>
                  <a:pt x="1557207" y="1268132"/>
                  <a:pt x="1540095" y="1285244"/>
                  <a:pt x="1518986" y="1285244"/>
                </a:cubicBezTo>
                <a:cubicBezTo>
                  <a:pt x="1499749" y="1285244"/>
                  <a:pt x="1480511" y="1285243"/>
                  <a:pt x="1461275" y="1285244"/>
                </a:cubicBezTo>
                <a:lnTo>
                  <a:pt x="1461275" y="1337600"/>
                </a:lnTo>
                <a:lnTo>
                  <a:pt x="1518985" y="1337600"/>
                </a:lnTo>
                <a:cubicBezTo>
                  <a:pt x="1540095" y="1337600"/>
                  <a:pt x="1557206" y="1354713"/>
                  <a:pt x="1557206" y="1375821"/>
                </a:cubicBezTo>
                <a:lnTo>
                  <a:pt x="1557207" y="1375820"/>
                </a:lnTo>
                <a:cubicBezTo>
                  <a:pt x="1557206" y="1396928"/>
                  <a:pt x="1540095" y="1414041"/>
                  <a:pt x="1518986" y="1414041"/>
                </a:cubicBezTo>
                <a:cubicBezTo>
                  <a:pt x="1499750" y="1414041"/>
                  <a:pt x="1480511" y="1414041"/>
                  <a:pt x="1461275" y="1414042"/>
                </a:cubicBezTo>
                <a:lnTo>
                  <a:pt x="1461275" y="1466398"/>
                </a:lnTo>
                <a:lnTo>
                  <a:pt x="1518985" y="1466398"/>
                </a:lnTo>
                <a:cubicBezTo>
                  <a:pt x="1540095" y="1466398"/>
                  <a:pt x="1557206" y="1483509"/>
                  <a:pt x="1557206" y="1504618"/>
                </a:cubicBezTo>
                <a:lnTo>
                  <a:pt x="1557207" y="1504619"/>
                </a:lnTo>
                <a:cubicBezTo>
                  <a:pt x="1557207" y="1525727"/>
                  <a:pt x="1540094" y="1542838"/>
                  <a:pt x="1518986" y="1542839"/>
                </a:cubicBezTo>
                <a:cubicBezTo>
                  <a:pt x="1499749" y="1542839"/>
                  <a:pt x="1480511" y="1542838"/>
                  <a:pt x="1461275" y="1542839"/>
                </a:cubicBezTo>
                <a:lnTo>
                  <a:pt x="1461274" y="1575412"/>
                </a:lnTo>
                <a:lnTo>
                  <a:pt x="2226550" y="1494978"/>
                </a:lnTo>
                <a:cubicBezTo>
                  <a:pt x="2247542" y="1492772"/>
                  <a:pt x="2266350" y="1508001"/>
                  <a:pt x="2268556" y="1528995"/>
                </a:cubicBezTo>
                <a:cubicBezTo>
                  <a:pt x="2270763" y="1549988"/>
                  <a:pt x="2255534" y="1568794"/>
                  <a:pt x="2234542" y="1571000"/>
                </a:cubicBezTo>
                <a:cubicBezTo>
                  <a:pt x="1972686" y="1598522"/>
                  <a:pt x="1710833" y="1626046"/>
                  <a:pt x="1448978" y="1653567"/>
                </a:cubicBezTo>
                <a:cubicBezTo>
                  <a:pt x="1427984" y="1655774"/>
                  <a:pt x="1409178" y="1640544"/>
                  <a:pt x="1406971" y="1619551"/>
                </a:cubicBezTo>
                <a:cubicBezTo>
                  <a:pt x="1406474" y="1614827"/>
                  <a:pt x="1406862" y="1610214"/>
                  <a:pt x="1410805" y="1606610"/>
                </a:cubicBezTo>
                <a:lnTo>
                  <a:pt x="1410312" y="1605422"/>
                </a:lnTo>
                <a:lnTo>
                  <a:pt x="1410312" y="1542839"/>
                </a:lnTo>
                <a:lnTo>
                  <a:pt x="1352603" y="1542841"/>
                </a:lnTo>
                <a:cubicBezTo>
                  <a:pt x="1331494" y="1542841"/>
                  <a:pt x="1314382" y="1525729"/>
                  <a:pt x="1314382" y="1504619"/>
                </a:cubicBezTo>
                <a:cubicBezTo>
                  <a:pt x="1314382" y="1483510"/>
                  <a:pt x="1331493" y="1466397"/>
                  <a:pt x="1352603" y="1466398"/>
                </a:cubicBezTo>
                <a:lnTo>
                  <a:pt x="1410312" y="1466398"/>
                </a:lnTo>
                <a:lnTo>
                  <a:pt x="1410313" y="1414042"/>
                </a:lnTo>
                <a:lnTo>
                  <a:pt x="1352603" y="1414042"/>
                </a:lnTo>
                <a:cubicBezTo>
                  <a:pt x="1331494" y="1414041"/>
                  <a:pt x="1314383" y="1396930"/>
                  <a:pt x="1314382" y="1375820"/>
                </a:cubicBezTo>
                <a:cubicBezTo>
                  <a:pt x="1314383" y="1354713"/>
                  <a:pt x="1331494" y="1337600"/>
                  <a:pt x="1352603" y="1337601"/>
                </a:cubicBezTo>
                <a:lnTo>
                  <a:pt x="1410312" y="1337600"/>
                </a:lnTo>
                <a:lnTo>
                  <a:pt x="1410312" y="1285244"/>
                </a:lnTo>
                <a:lnTo>
                  <a:pt x="1352603" y="1285244"/>
                </a:lnTo>
                <a:cubicBezTo>
                  <a:pt x="1331494" y="1285244"/>
                  <a:pt x="1314381" y="1268133"/>
                  <a:pt x="1314382" y="1247024"/>
                </a:cubicBezTo>
                <a:close/>
                <a:moveTo>
                  <a:pt x="1171967" y="72000"/>
                </a:moveTo>
                <a:lnTo>
                  <a:pt x="1171967" y="288000"/>
                </a:lnTo>
                <a:cubicBezTo>
                  <a:pt x="1171967" y="327765"/>
                  <a:pt x="1204202" y="360000"/>
                  <a:pt x="1243967" y="360000"/>
                </a:cubicBezTo>
                <a:cubicBezTo>
                  <a:pt x="1283732" y="360000"/>
                  <a:pt x="1315967" y="327765"/>
                  <a:pt x="1315967" y="288000"/>
                </a:cubicBezTo>
                <a:lnTo>
                  <a:pt x="1315967" y="72000"/>
                </a:lnTo>
                <a:cubicBezTo>
                  <a:pt x="1315967" y="32235"/>
                  <a:pt x="1283732" y="0"/>
                  <a:pt x="1243967" y="0"/>
                </a:cubicBezTo>
                <a:cubicBezTo>
                  <a:pt x="1204202" y="0"/>
                  <a:pt x="1171967" y="32235"/>
                  <a:pt x="1171967" y="72000"/>
                </a:cubicBezTo>
                <a:close/>
                <a:moveTo>
                  <a:pt x="1171966" y="2470049"/>
                </a:moveTo>
                <a:lnTo>
                  <a:pt x="1171966" y="2686049"/>
                </a:lnTo>
                <a:cubicBezTo>
                  <a:pt x="1171966" y="2725814"/>
                  <a:pt x="1204201" y="2758049"/>
                  <a:pt x="1243966" y="2758049"/>
                </a:cubicBezTo>
                <a:cubicBezTo>
                  <a:pt x="1283731" y="2758049"/>
                  <a:pt x="1315966" y="2725814"/>
                  <a:pt x="1315966" y="2686049"/>
                </a:cubicBezTo>
                <a:lnTo>
                  <a:pt x="1315966" y="2470049"/>
                </a:lnTo>
                <a:cubicBezTo>
                  <a:pt x="1315966" y="2430284"/>
                  <a:pt x="1283731" y="2398049"/>
                  <a:pt x="1243966" y="2398049"/>
                </a:cubicBezTo>
                <a:cubicBezTo>
                  <a:pt x="1204201" y="2398049"/>
                  <a:pt x="1171966" y="2430284"/>
                  <a:pt x="1171966" y="2470049"/>
                </a:cubicBezTo>
                <a:close/>
                <a:moveTo>
                  <a:pt x="515345" y="1370958"/>
                </a:moveTo>
                <a:cubicBezTo>
                  <a:pt x="515344" y="1558300"/>
                  <a:pt x="586814" y="1745642"/>
                  <a:pt x="729750" y="1888579"/>
                </a:cubicBezTo>
                <a:cubicBezTo>
                  <a:pt x="1015625" y="2174454"/>
                  <a:pt x="1479119" y="2174454"/>
                  <a:pt x="1764994" y="1888580"/>
                </a:cubicBezTo>
                <a:lnTo>
                  <a:pt x="1940572" y="1713001"/>
                </a:lnTo>
                <a:lnTo>
                  <a:pt x="2136413" y="1713002"/>
                </a:lnTo>
                <a:cubicBezTo>
                  <a:pt x="2215124" y="1713001"/>
                  <a:pt x="2278929" y="1649195"/>
                  <a:pt x="2278929" y="1570486"/>
                </a:cubicBezTo>
                <a:lnTo>
                  <a:pt x="2278929" y="1374645"/>
                </a:lnTo>
                <a:lnTo>
                  <a:pt x="2282614" y="1370959"/>
                </a:lnTo>
                <a:lnTo>
                  <a:pt x="2278929" y="1367272"/>
                </a:lnTo>
                <a:lnTo>
                  <a:pt x="2278929" y="1171432"/>
                </a:lnTo>
                <a:cubicBezTo>
                  <a:pt x="2278929" y="1092722"/>
                  <a:pt x="2215123" y="1028916"/>
                  <a:pt x="2136413" y="1028916"/>
                </a:cubicBezTo>
                <a:lnTo>
                  <a:pt x="1940571" y="1028916"/>
                </a:lnTo>
                <a:cubicBezTo>
                  <a:pt x="1882045" y="970390"/>
                  <a:pt x="1823519" y="911862"/>
                  <a:pt x="1764993" y="853336"/>
                </a:cubicBezTo>
                <a:cubicBezTo>
                  <a:pt x="1479118" y="567461"/>
                  <a:pt x="1015625" y="567462"/>
                  <a:pt x="729750" y="853336"/>
                </a:cubicBezTo>
                <a:cubicBezTo>
                  <a:pt x="586813" y="996273"/>
                  <a:pt x="515344" y="1183616"/>
                  <a:pt x="515345" y="1370958"/>
                </a:cubicBezTo>
                <a:close/>
                <a:moveTo>
                  <a:pt x="388776" y="2386770"/>
                </a:moveTo>
                <a:cubicBezTo>
                  <a:pt x="388776" y="2405196"/>
                  <a:pt x="395805" y="2423622"/>
                  <a:pt x="409865" y="2437681"/>
                </a:cubicBezTo>
                <a:cubicBezTo>
                  <a:pt x="437983" y="2465800"/>
                  <a:pt x="483570" y="2465800"/>
                  <a:pt x="511688" y="2437681"/>
                </a:cubicBezTo>
                <a:lnTo>
                  <a:pt x="664423" y="2284946"/>
                </a:lnTo>
                <a:cubicBezTo>
                  <a:pt x="692541" y="2256828"/>
                  <a:pt x="692541" y="2211241"/>
                  <a:pt x="664423" y="2183123"/>
                </a:cubicBezTo>
                <a:cubicBezTo>
                  <a:pt x="636305" y="2155005"/>
                  <a:pt x="590718" y="2155005"/>
                  <a:pt x="562599" y="2183123"/>
                </a:cubicBezTo>
                <a:lnTo>
                  <a:pt x="409865" y="2335858"/>
                </a:lnTo>
                <a:cubicBezTo>
                  <a:pt x="395805" y="2349917"/>
                  <a:pt x="388776" y="2368343"/>
                  <a:pt x="388776" y="2386770"/>
                </a:cubicBezTo>
                <a:close/>
                <a:moveTo>
                  <a:pt x="388776" y="365689"/>
                </a:moveTo>
                <a:cubicBezTo>
                  <a:pt x="388776" y="384115"/>
                  <a:pt x="395805" y="402541"/>
                  <a:pt x="409865" y="416600"/>
                </a:cubicBezTo>
                <a:lnTo>
                  <a:pt x="562599" y="569335"/>
                </a:lnTo>
                <a:cubicBezTo>
                  <a:pt x="590718" y="597454"/>
                  <a:pt x="636305" y="597454"/>
                  <a:pt x="664423" y="569335"/>
                </a:cubicBezTo>
                <a:cubicBezTo>
                  <a:pt x="692541" y="541217"/>
                  <a:pt x="692541" y="495630"/>
                  <a:pt x="664423" y="467512"/>
                </a:cubicBezTo>
                <a:lnTo>
                  <a:pt x="511688" y="314777"/>
                </a:lnTo>
                <a:cubicBezTo>
                  <a:pt x="483570" y="286659"/>
                  <a:pt x="437983" y="286659"/>
                  <a:pt x="409865" y="314777"/>
                </a:cubicBezTo>
                <a:cubicBezTo>
                  <a:pt x="395805" y="328836"/>
                  <a:pt x="388776" y="347262"/>
                  <a:pt x="388776" y="365689"/>
                </a:cubicBezTo>
                <a:close/>
                <a:moveTo>
                  <a:pt x="0" y="1379024"/>
                </a:moveTo>
                <a:cubicBezTo>
                  <a:pt x="0" y="1418789"/>
                  <a:pt x="32235" y="1451024"/>
                  <a:pt x="72000" y="1451024"/>
                </a:cubicBezTo>
                <a:lnTo>
                  <a:pt x="288000" y="1451024"/>
                </a:lnTo>
                <a:cubicBezTo>
                  <a:pt x="327765" y="1451024"/>
                  <a:pt x="360000" y="1418789"/>
                  <a:pt x="360000" y="1379024"/>
                </a:cubicBezTo>
                <a:cubicBezTo>
                  <a:pt x="360000" y="1339259"/>
                  <a:pt x="327765" y="1307024"/>
                  <a:pt x="288000" y="1307024"/>
                </a:cubicBezTo>
                <a:lnTo>
                  <a:pt x="72000" y="1307024"/>
                </a:lnTo>
                <a:cubicBezTo>
                  <a:pt x="32235" y="1307024"/>
                  <a:pt x="0" y="1339259"/>
                  <a:pt x="0" y="1379024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76" tIns="91437" rIns="182876" bIns="9143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3600">
              <a:solidFill>
                <a:schemeClr val="tx1"/>
              </a:solidFill>
            </a:endParaRPr>
          </a:p>
        </p:txBody>
      </p:sp>
      <p:pic>
        <p:nvPicPr>
          <p:cNvPr id="48" name="صورة 47">
            <a:extLst>
              <a:ext uri="{FF2B5EF4-FFF2-40B4-BE49-F238E27FC236}">
                <a16:creationId xmlns:a16="http://schemas.microsoft.com/office/drawing/2014/main" xmlns="" id="{85A7DC4C-8351-42F8-BCE5-2F456083F279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0251" y="90263"/>
            <a:ext cx="1232766" cy="1179348"/>
          </a:xfrm>
          <a:prstGeom prst="rect">
            <a:avLst/>
          </a:prstGeom>
        </p:spPr>
      </p:pic>
      <p:pic>
        <p:nvPicPr>
          <p:cNvPr id="52" name="Picture 1"/>
          <p:cNvPicPr>
            <a:picLocks noChangeAspect="1" noChangeArrowheads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030" t="44411" r="18933" b="18269"/>
          <a:stretch>
            <a:fillRect/>
          </a:stretch>
        </p:blipFill>
        <p:spPr bwMode="auto">
          <a:xfrm>
            <a:off x="16535401" y="-105529"/>
            <a:ext cx="1845137" cy="1591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7" name="Picture 27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xmlns="" id="{1A16FDC0-A5A0-4077-BE51-27A5DFFC66FE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30000" b="69375" l="9219" r="90000">
                        <a14:foregroundMark x1="9219" y1="33594" x2="9219" y2="335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"/>
              </a:ext>
            </a:extLst>
          </a:blip>
          <a:srcRect t="25095" r="47754" b="25568"/>
          <a:stretch/>
        </p:blipFill>
        <p:spPr>
          <a:xfrm rot="20324303">
            <a:off x="16746300" y="8761033"/>
            <a:ext cx="1537329" cy="1451733"/>
          </a:xfrm>
          <a:prstGeom prst="rect">
            <a:avLst/>
          </a:prstGeom>
        </p:spPr>
      </p:pic>
      <p:grpSp>
        <p:nvGrpSpPr>
          <p:cNvPr id="4" name="مجموعة 3"/>
          <p:cNvGrpSpPr/>
          <p:nvPr/>
        </p:nvGrpSpPr>
        <p:grpSpPr>
          <a:xfrm>
            <a:off x="13706738" y="4982876"/>
            <a:ext cx="3598374" cy="1607087"/>
            <a:chOff x="13706738" y="4982876"/>
            <a:chExt cx="3598374" cy="1607087"/>
          </a:xfrm>
        </p:grpSpPr>
        <p:pic>
          <p:nvPicPr>
            <p:cNvPr id="47" name="Google Shape;1242;p68"/>
            <p:cNvPicPr preferRelativeResize="0"/>
            <p:nvPr/>
          </p:nvPicPr>
          <p:blipFill rotWithShape="1">
            <a:blip r:embed="rId18">
              <a:alphaModFix/>
            </a:blip>
            <a:srcRect t="11051" r="20000" b="26510"/>
            <a:stretch/>
          </p:blipFill>
          <p:spPr>
            <a:xfrm>
              <a:off x="13706738" y="4982876"/>
              <a:ext cx="3598374" cy="16070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5" name="Picture 2" descr="Maths - Math Melonheadz Clip Art, HD Png Download - Original Size PNG Image  - PNGJoy">
              <a:extLst>
                <a:ext uri="{FF2B5EF4-FFF2-40B4-BE49-F238E27FC236}">
                  <a16:creationId xmlns:a16="http://schemas.microsoft.com/office/drawing/2014/main" xmlns="" id="{127D0F6F-4CC4-4A15-9B4F-9C229B1063D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97474" y="5515526"/>
              <a:ext cx="1925090" cy="5417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7" name="Google Shape;78;p14"/>
          <p:cNvPicPr preferRelativeResize="0"/>
          <p:nvPr/>
        </p:nvPicPr>
        <p:blipFill>
          <a:blip r:embed="rId20">
            <a:alphaModFix/>
          </a:blip>
          <a:stretch>
            <a:fillRect/>
          </a:stretch>
        </p:blipFill>
        <p:spPr>
          <a:xfrm>
            <a:off x="16535402" y="3929033"/>
            <a:ext cx="1303308" cy="1204523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مستطيل 34"/>
          <p:cNvSpPr/>
          <p:nvPr/>
        </p:nvSpPr>
        <p:spPr>
          <a:xfrm>
            <a:off x="14310316" y="7353300"/>
            <a:ext cx="3909839" cy="1800494"/>
          </a:xfrm>
          <a:prstGeom prst="rect">
            <a:avLst/>
          </a:prstGeom>
        </p:spPr>
        <p:txBody>
          <a:bodyPr wrap="square" lIns="137160" tIns="68580" rIns="137160" bIns="68580">
            <a:spAutoFit/>
          </a:bodyPr>
          <a:lstStyle/>
          <a:p>
            <a:r>
              <a:rPr lang="ar-SA" dirty="0">
                <a:solidFill>
                  <a:srgbClr val="CC0066"/>
                </a:solidFill>
              </a:rPr>
              <a:t>شكر خاص للأستاذ الفاضل</a:t>
            </a:r>
            <a:endParaRPr lang="en-US" dirty="0">
              <a:solidFill>
                <a:srgbClr val="CC0066"/>
              </a:solidFill>
            </a:endParaRPr>
          </a:p>
          <a:p>
            <a:r>
              <a:rPr lang="en-US" dirty="0">
                <a:solidFill>
                  <a:srgbClr val="CC0066"/>
                </a:solidFill>
              </a:rPr>
              <a:t>@</a:t>
            </a:r>
            <a:r>
              <a:rPr lang="en-US" dirty="0" err="1">
                <a:solidFill>
                  <a:srgbClr val="CC0066"/>
                </a:solidFill>
              </a:rPr>
              <a:t>Hassan_Alqarnee</a:t>
            </a:r>
            <a:endParaRPr lang="en-US" dirty="0">
              <a:solidFill>
                <a:srgbClr val="CC0066"/>
              </a:solidFill>
            </a:endParaRPr>
          </a:p>
          <a:p>
            <a:r>
              <a:rPr lang="en-US" dirty="0">
                <a:solidFill>
                  <a:schemeClr val="accent5">
                    <a:lumMod val="50000"/>
                  </a:schemeClr>
                </a:solidFill>
                <a:hlinkClick r:id="rId21"/>
              </a:rPr>
              <a:t>https://www.youtube.com/playlist?list=PLyoodbH_5mVIlRVJAJof8blvnTy0aF9Rr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  <a:p>
            <a:endParaRPr lang="ar-SA" dirty="0">
              <a:solidFill>
                <a:srgbClr val="CC0066"/>
              </a:solidFill>
            </a:endParaRPr>
          </a:p>
        </p:txBody>
      </p:sp>
      <p:pic>
        <p:nvPicPr>
          <p:cNvPr id="2" name="جمل_الطرح_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422402" y="3114032"/>
            <a:ext cx="11656344" cy="6556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357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5000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decel="5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5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13" grpId="0" animBg="1"/>
      <p:bldP spid="14" grpId="0" animBg="1"/>
      <p:bldP spid="1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88" name="Google Shape;1288;p46"/>
          <p:cNvGrpSpPr/>
          <p:nvPr/>
        </p:nvGrpSpPr>
        <p:grpSpPr>
          <a:xfrm>
            <a:off x="1730298" y="1798076"/>
            <a:ext cx="14357208" cy="5973450"/>
            <a:chOff x="7728915" y="1917859"/>
            <a:chExt cx="1034486" cy="222599"/>
          </a:xfrm>
        </p:grpSpPr>
        <p:sp>
          <p:nvSpPr>
            <p:cNvPr id="1289" name="Google Shape;1289;p46"/>
            <p:cNvSpPr/>
            <p:nvPr/>
          </p:nvSpPr>
          <p:spPr>
            <a:xfrm>
              <a:off x="8619035" y="1957671"/>
              <a:ext cx="135129" cy="175206"/>
            </a:xfrm>
            <a:custGeom>
              <a:avLst/>
              <a:gdLst/>
              <a:ahLst/>
              <a:cxnLst/>
              <a:rect l="l" t="t" r="r" b="b"/>
              <a:pathLst>
                <a:path w="2549" h="3305" extrusionOk="0">
                  <a:moveTo>
                    <a:pt x="2549" y="0"/>
                  </a:moveTo>
                  <a:cubicBezTo>
                    <a:pt x="2549" y="0"/>
                    <a:pt x="2548" y="0"/>
                    <a:pt x="2548" y="1"/>
                  </a:cubicBezTo>
                  <a:lnTo>
                    <a:pt x="2548" y="1"/>
                  </a:lnTo>
                  <a:cubicBezTo>
                    <a:pt x="2548" y="0"/>
                    <a:pt x="2549" y="0"/>
                    <a:pt x="2549" y="0"/>
                  </a:cubicBezTo>
                  <a:close/>
                  <a:moveTo>
                    <a:pt x="999" y="255"/>
                  </a:moveTo>
                  <a:cubicBezTo>
                    <a:pt x="1054" y="255"/>
                    <a:pt x="1109" y="256"/>
                    <a:pt x="1163" y="259"/>
                  </a:cubicBezTo>
                  <a:cubicBezTo>
                    <a:pt x="1206" y="261"/>
                    <a:pt x="1206" y="322"/>
                    <a:pt x="1163" y="325"/>
                  </a:cubicBezTo>
                  <a:cubicBezTo>
                    <a:pt x="1109" y="327"/>
                    <a:pt x="1054" y="328"/>
                    <a:pt x="999" y="328"/>
                  </a:cubicBezTo>
                  <a:cubicBezTo>
                    <a:pt x="889" y="328"/>
                    <a:pt x="778" y="325"/>
                    <a:pt x="668" y="322"/>
                  </a:cubicBezTo>
                  <a:cubicBezTo>
                    <a:pt x="628" y="321"/>
                    <a:pt x="629" y="263"/>
                    <a:pt x="668" y="262"/>
                  </a:cubicBezTo>
                  <a:cubicBezTo>
                    <a:pt x="778" y="259"/>
                    <a:pt x="889" y="255"/>
                    <a:pt x="999" y="255"/>
                  </a:cubicBezTo>
                  <a:close/>
                  <a:moveTo>
                    <a:pt x="1958" y="347"/>
                  </a:moveTo>
                  <a:cubicBezTo>
                    <a:pt x="2042" y="347"/>
                    <a:pt x="2125" y="350"/>
                    <a:pt x="2207" y="360"/>
                  </a:cubicBezTo>
                  <a:cubicBezTo>
                    <a:pt x="2247" y="366"/>
                    <a:pt x="2247" y="417"/>
                    <a:pt x="2207" y="422"/>
                  </a:cubicBezTo>
                  <a:cubicBezTo>
                    <a:pt x="2127" y="432"/>
                    <a:pt x="2045" y="435"/>
                    <a:pt x="1963" y="435"/>
                  </a:cubicBezTo>
                  <a:cubicBezTo>
                    <a:pt x="1829" y="435"/>
                    <a:pt x="1694" y="427"/>
                    <a:pt x="1562" y="425"/>
                  </a:cubicBezTo>
                  <a:cubicBezTo>
                    <a:pt x="1517" y="425"/>
                    <a:pt x="1517" y="357"/>
                    <a:pt x="1562" y="357"/>
                  </a:cubicBezTo>
                  <a:cubicBezTo>
                    <a:pt x="1692" y="355"/>
                    <a:pt x="1825" y="347"/>
                    <a:pt x="1958" y="347"/>
                  </a:cubicBezTo>
                  <a:close/>
                  <a:moveTo>
                    <a:pt x="1261" y="2801"/>
                  </a:moveTo>
                  <a:cubicBezTo>
                    <a:pt x="1263" y="2801"/>
                    <a:pt x="1266" y="2802"/>
                    <a:pt x="1269" y="2802"/>
                  </a:cubicBezTo>
                  <a:cubicBezTo>
                    <a:pt x="1481" y="2855"/>
                    <a:pt x="1692" y="2877"/>
                    <a:pt x="1909" y="2894"/>
                  </a:cubicBezTo>
                  <a:cubicBezTo>
                    <a:pt x="1949" y="2897"/>
                    <a:pt x="1950" y="2955"/>
                    <a:pt x="1909" y="2957"/>
                  </a:cubicBezTo>
                  <a:cubicBezTo>
                    <a:pt x="1891" y="2958"/>
                    <a:pt x="1873" y="2958"/>
                    <a:pt x="1855" y="2958"/>
                  </a:cubicBezTo>
                  <a:cubicBezTo>
                    <a:pt x="1652" y="2958"/>
                    <a:pt x="1447" y="2920"/>
                    <a:pt x="1253" y="2864"/>
                  </a:cubicBezTo>
                  <a:cubicBezTo>
                    <a:pt x="1216" y="2853"/>
                    <a:pt x="1227" y="2801"/>
                    <a:pt x="1261" y="2801"/>
                  </a:cubicBezTo>
                  <a:close/>
                  <a:moveTo>
                    <a:pt x="2548" y="1"/>
                  </a:moveTo>
                  <a:cubicBezTo>
                    <a:pt x="2390" y="75"/>
                    <a:pt x="2206" y="93"/>
                    <a:pt x="2020" y="93"/>
                  </a:cubicBezTo>
                  <a:cubicBezTo>
                    <a:pt x="1861" y="93"/>
                    <a:pt x="1699" y="80"/>
                    <a:pt x="1549" y="77"/>
                  </a:cubicBezTo>
                  <a:cubicBezTo>
                    <a:pt x="1232" y="74"/>
                    <a:pt x="916" y="70"/>
                    <a:pt x="599" y="48"/>
                  </a:cubicBezTo>
                  <a:lnTo>
                    <a:pt x="599" y="48"/>
                  </a:lnTo>
                  <a:cubicBezTo>
                    <a:pt x="661" y="876"/>
                    <a:pt x="712" y="1715"/>
                    <a:pt x="658" y="2537"/>
                  </a:cubicBezTo>
                  <a:cubicBezTo>
                    <a:pt x="663" y="2549"/>
                    <a:pt x="663" y="2564"/>
                    <a:pt x="652" y="2579"/>
                  </a:cubicBezTo>
                  <a:cubicBezTo>
                    <a:pt x="574" y="2685"/>
                    <a:pt x="489" y="2787"/>
                    <a:pt x="401" y="2889"/>
                  </a:cubicBezTo>
                  <a:cubicBezTo>
                    <a:pt x="554" y="2867"/>
                    <a:pt x="709" y="2844"/>
                    <a:pt x="865" y="2841"/>
                  </a:cubicBezTo>
                  <a:cubicBezTo>
                    <a:pt x="895" y="2841"/>
                    <a:pt x="903" y="2889"/>
                    <a:pt x="873" y="2895"/>
                  </a:cubicBezTo>
                  <a:cubicBezTo>
                    <a:pt x="707" y="2928"/>
                    <a:pt x="537" y="2940"/>
                    <a:pt x="370" y="2955"/>
                  </a:cubicBezTo>
                  <a:cubicBezTo>
                    <a:pt x="368" y="2955"/>
                    <a:pt x="367" y="2955"/>
                    <a:pt x="366" y="2955"/>
                  </a:cubicBezTo>
                  <a:cubicBezTo>
                    <a:pt x="358" y="2955"/>
                    <a:pt x="353" y="2952"/>
                    <a:pt x="348" y="2949"/>
                  </a:cubicBezTo>
                  <a:cubicBezTo>
                    <a:pt x="236" y="3073"/>
                    <a:pt x="120" y="3192"/>
                    <a:pt x="0" y="3304"/>
                  </a:cubicBezTo>
                  <a:cubicBezTo>
                    <a:pt x="511" y="3250"/>
                    <a:pt x="1027" y="3229"/>
                    <a:pt x="1542" y="3229"/>
                  </a:cubicBezTo>
                  <a:cubicBezTo>
                    <a:pt x="1872" y="3229"/>
                    <a:pt x="2202" y="3238"/>
                    <a:pt x="2530" y="3252"/>
                  </a:cubicBezTo>
                  <a:cubicBezTo>
                    <a:pt x="2365" y="3054"/>
                    <a:pt x="2233" y="2833"/>
                    <a:pt x="2080" y="2626"/>
                  </a:cubicBezTo>
                  <a:cubicBezTo>
                    <a:pt x="1864" y="2331"/>
                    <a:pt x="1625" y="2061"/>
                    <a:pt x="1376" y="1793"/>
                  </a:cubicBezTo>
                  <a:cubicBezTo>
                    <a:pt x="1336" y="1751"/>
                    <a:pt x="1365" y="1698"/>
                    <a:pt x="1407" y="1685"/>
                  </a:cubicBezTo>
                  <a:cubicBezTo>
                    <a:pt x="1379" y="1670"/>
                    <a:pt x="1363" y="1630"/>
                    <a:pt x="1391" y="1598"/>
                  </a:cubicBezTo>
                  <a:cubicBezTo>
                    <a:pt x="1796" y="1111"/>
                    <a:pt x="2189" y="625"/>
                    <a:pt x="2534" y="93"/>
                  </a:cubicBezTo>
                  <a:cubicBezTo>
                    <a:pt x="2511" y="64"/>
                    <a:pt x="2507" y="20"/>
                    <a:pt x="2548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0" name="Google Shape;1290;p46"/>
            <p:cNvSpPr/>
            <p:nvPr/>
          </p:nvSpPr>
          <p:spPr>
            <a:xfrm>
              <a:off x="8615165" y="2098841"/>
              <a:ext cx="25234" cy="25128"/>
            </a:xfrm>
            <a:custGeom>
              <a:avLst/>
              <a:gdLst/>
              <a:ahLst/>
              <a:cxnLst/>
              <a:rect l="l" t="t" r="r" b="b"/>
              <a:pathLst>
                <a:path w="476" h="474" extrusionOk="0">
                  <a:moveTo>
                    <a:pt x="476" y="0"/>
                  </a:moveTo>
                  <a:cubicBezTo>
                    <a:pt x="470" y="4"/>
                    <a:pt x="464" y="7"/>
                    <a:pt x="458" y="7"/>
                  </a:cubicBezTo>
                  <a:cubicBezTo>
                    <a:pt x="305" y="5"/>
                    <a:pt x="152" y="4"/>
                    <a:pt x="0" y="3"/>
                  </a:cubicBezTo>
                  <a:lnTo>
                    <a:pt x="0" y="3"/>
                  </a:lnTo>
                  <a:cubicBezTo>
                    <a:pt x="24" y="157"/>
                    <a:pt x="29" y="317"/>
                    <a:pt x="15" y="474"/>
                  </a:cubicBezTo>
                  <a:cubicBezTo>
                    <a:pt x="159" y="309"/>
                    <a:pt x="313" y="149"/>
                    <a:pt x="476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1" name="Google Shape;1291;p46"/>
            <p:cNvSpPr/>
            <p:nvPr/>
          </p:nvSpPr>
          <p:spPr>
            <a:xfrm>
              <a:off x="7873160" y="2103135"/>
              <a:ext cx="41032" cy="27513"/>
            </a:xfrm>
            <a:custGeom>
              <a:avLst/>
              <a:gdLst/>
              <a:ahLst/>
              <a:cxnLst/>
              <a:rect l="l" t="t" r="r" b="b"/>
              <a:pathLst>
                <a:path w="774" h="519" extrusionOk="0">
                  <a:moveTo>
                    <a:pt x="1" y="1"/>
                  </a:moveTo>
                  <a:lnTo>
                    <a:pt x="1" y="1"/>
                  </a:lnTo>
                  <a:cubicBezTo>
                    <a:pt x="258" y="174"/>
                    <a:pt x="512" y="350"/>
                    <a:pt x="773" y="519"/>
                  </a:cubicBezTo>
                  <a:cubicBezTo>
                    <a:pt x="753" y="348"/>
                    <a:pt x="747" y="175"/>
                    <a:pt x="761" y="4"/>
                  </a:cubicBezTo>
                  <a:cubicBezTo>
                    <a:pt x="507" y="4"/>
                    <a:pt x="255" y="4"/>
                    <a:pt x="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2" name="Google Shape;1292;p46"/>
            <p:cNvSpPr/>
            <p:nvPr/>
          </p:nvSpPr>
          <p:spPr>
            <a:xfrm>
              <a:off x="7869820" y="1922736"/>
              <a:ext cx="779814" cy="175047"/>
            </a:xfrm>
            <a:custGeom>
              <a:avLst/>
              <a:gdLst/>
              <a:ahLst/>
              <a:cxnLst/>
              <a:rect l="l" t="t" r="r" b="b"/>
              <a:pathLst>
                <a:path w="14710" h="3302" extrusionOk="0">
                  <a:moveTo>
                    <a:pt x="1575" y="266"/>
                  </a:moveTo>
                  <a:cubicBezTo>
                    <a:pt x="1647" y="266"/>
                    <a:pt x="1718" y="267"/>
                    <a:pt x="1789" y="272"/>
                  </a:cubicBezTo>
                  <a:cubicBezTo>
                    <a:pt x="1832" y="276"/>
                    <a:pt x="1832" y="334"/>
                    <a:pt x="1789" y="338"/>
                  </a:cubicBezTo>
                  <a:cubicBezTo>
                    <a:pt x="1717" y="343"/>
                    <a:pt x="1644" y="344"/>
                    <a:pt x="1572" y="344"/>
                  </a:cubicBezTo>
                  <a:cubicBezTo>
                    <a:pt x="1462" y="344"/>
                    <a:pt x="1353" y="341"/>
                    <a:pt x="1243" y="339"/>
                  </a:cubicBezTo>
                  <a:cubicBezTo>
                    <a:pt x="1200" y="338"/>
                    <a:pt x="1200" y="272"/>
                    <a:pt x="1243" y="272"/>
                  </a:cubicBezTo>
                  <a:cubicBezTo>
                    <a:pt x="1353" y="270"/>
                    <a:pt x="1465" y="266"/>
                    <a:pt x="1575" y="266"/>
                  </a:cubicBezTo>
                  <a:close/>
                  <a:moveTo>
                    <a:pt x="4373" y="242"/>
                  </a:moveTo>
                  <a:cubicBezTo>
                    <a:pt x="4393" y="242"/>
                    <a:pt x="4409" y="273"/>
                    <a:pt x="4385" y="283"/>
                  </a:cubicBezTo>
                  <a:cubicBezTo>
                    <a:pt x="4284" y="328"/>
                    <a:pt x="4176" y="345"/>
                    <a:pt x="4067" y="345"/>
                  </a:cubicBezTo>
                  <a:cubicBezTo>
                    <a:pt x="4001" y="345"/>
                    <a:pt x="3934" y="338"/>
                    <a:pt x="3868" y="328"/>
                  </a:cubicBezTo>
                  <a:cubicBezTo>
                    <a:pt x="3834" y="323"/>
                    <a:pt x="3847" y="274"/>
                    <a:pt x="3878" y="274"/>
                  </a:cubicBezTo>
                  <a:cubicBezTo>
                    <a:pt x="3880" y="274"/>
                    <a:pt x="3881" y="274"/>
                    <a:pt x="3883" y="275"/>
                  </a:cubicBezTo>
                  <a:cubicBezTo>
                    <a:pt x="3928" y="281"/>
                    <a:pt x="3973" y="284"/>
                    <a:pt x="4017" y="284"/>
                  </a:cubicBezTo>
                  <a:cubicBezTo>
                    <a:pt x="4135" y="284"/>
                    <a:pt x="4250" y="264"/>
                    <a:pt x="4369" y="243"/>
                  </a:cubicBezTo>
                  <a:cubicBezTo>
                    <a:pt x="4370" y="242"/>
                    <a:pt x="4372" y="242"/>
                    <a:pt x="4373" y="242"/>
                  </a:cubicBezTo>
                  <a:close/>
                  <a:moveTo>
                    <a:pt x="2907" y="327"/>
                  </a:moveTo>
                  <a:cubicBezTo>
                    <a:pt x="2965" y="327"/>
                    <a:pt x="3023" y="328"/>
                    <a:pt x="3081" y="330"/>
                  </a:cubicBezTo>
                  <a:cubicBezTo>
                    <a:pt x="3113" y="331"/>
                    <a:pt x="3113" y="379"/>
                    <a:pt x="3081" y="379"/>
                  </a:cubicBezTo>
                  <a:cubicBezTo>
                    <a:pt x="3017" y="382"/>
                    <a:pt x="2955" y="383"/>
                    <a:pt x="2892" y="383"/>
                  </a:cubicBezTo>
                  <a:cubicBezTo>
                    <a:pt x="2806" y="383"/>
                    <a:pt x="2720" y="381"/>
                    <a:pt x="2634" y="379"/>
                  </a:cubicBezTo>
                  <a:cubicBezTo>
                    <a:pt x="2603" y="379"/>
                    <a:pt x="2603" y="331"/>
                    <a:pt x="2634" y="331"/>
                  </a:cubicBezTo>
                  <a:cubicBezTo>
                    <a:pt x="2726" y="329"/>
                    <a:pt x="2816" y="327"/>
                    <a:pt x="2907" y="327"/>
                  </a:cubicBezTo>
                  <a:close/>
                  <a:moveTo>
                    <a:pt x="5330" y="318"/>
                  </a:moveTo>
                  <a:cubicBezTo>
                    <a:pt x="5408" y="318"/>
                    <a:pt x="5486" y="320"/>
                    <a:pt x="5563" y="324"/>
                  </a:cubicBezTo>
                  <a:cubicBezTo>
                    <a:pt x="5605" y="325"/>
                    <a:pt x="5605" y="385"/>
                    <a:pt x="5563" y="387"/>
                  </a:cubicBezTo>
                  <a:cubicBezTo>
                    <a:pt x="5492" y="390"/>
                    <a:pt x="5421" y="392"/>
                    <a:pt x="5350" y="392"/>
                  </a:cubicBezTo>
                  <a:cubicBezTo>
                    <a:pt x="5273" y="392"/>
                    <a:pt x="5195" y="390"/>
                    <a:pt x="5117" y="388"/>
                  </a:cubicBezTo>
                  <a:cubicBezTo>
                    <a:pt x="5074" y="386"/>
                    <a:pt x="5074" y="324"/>
                    <a:pt x="5117" y="322"/>
                  </a:cubicBezTo>
                  <a:cubicBezTo>
                    <a:pt x="5188" y="320"/>
                    <a:pt x="5259" y="318"/>
                    <a:pt x="5330" y="318"/>
                  </a:cubicBezTo>
                  <a:close/>
                  <a:moveTo>
                    <a:pt x="9432" y="313"/>
                  </a:moveTo>
                  <a:cubicBezTo>
                    <a:pt x="9504" y="313"/>
                    <a:pt x="9577" y="318"/>
                    <a:pt x="9643" y="337"/>
                  </a:cubicBezTo>
                  <a:cubicBezTo>
                    <a:pt x="9668" y="343"/>
                    <a:pt x="9672" y="386"/>
                    <a:pt x="9643" y="389"/>
                  </a:cubicBezTo>
                  <a:cubicBezTo>
                    <a:pt x="9615" y="393"/>
                    <a:pt x="9586" y="395"/>
                    <a:pt x="9557" y="395"/>
                  </a:cubicBezTo>
                  <a:cubicBezTo>
                    <a:pt x="9449" y="395"/>
                    <a:pt x="9335" y="370"/>
                    <a:pt x="9231" y="356"/>
                  </a:cubicBezTo>
                  <a:cubicBezTo>
                    <a:pt x="9208" y="354"/>
                    <a:pt x="9215" y="317"/>
                    <a:pt x="9237" y="317"/>
                  </a:cubicBezTo>
                  <a:cubicBezTo>
                    <a:pt x="9299" y="317"/>
                    <a:pt x="9365" y="313"/>
                    <a:pt x="9432" y="313"/>
                  </a:cubicBezTo>
                  <a:close/>
                  <a:moveTo>
                    <a:pt x="8298" y="328"/>
                  </a:moveTo>
                  <a:cubicBezTo>
                    <a:pt x="8322" y="328"/>
                    <a:pt x="8327" y="371"/>
                    <a:pt x="8301" y="376"/>
                  </a:cubicBezTo>
                  <a:cubicBezTo>
                    <a:pt x="8135" y="402"/>
                    <a:pt x="7967" y="418"/>
                    <a:pt x="7799" y="435"/>
                  </a:cubicBezTo>
                  <a:cubicBezTo>
                    <a:pt x="7798" y="435"/>
                    <a:pt x="7797" y="435"/>
                    <a:pt x="7797" y="435"/>
                  </a:cubicBezTo>
                  <a:cubicBezTo>
                    <a:pt x="7772" y="435"/>
                    <a:pt x="7768" y="392"/>
                    <a:pt x="7793" y="388"/>
                  </a:cubicBezTo>
                  <a:cubicBezTo>
                    <a:pt x="7961" y="365"/>
                    <a:pt x="8127" y="341"/>
                    <a:pt x="8295" y="328"/>
                  </a:cubicBezTo>
                  <a:cubicBezTo>
                    <a:pt x="8296" y="328"/>
                    <a:pt x="8297" y="328"/>
                    <a:pt x="8298" y="328"/>
                  </a:cubicBezTo>
                  <a:close/>
                  <a:moveTo>
                    <a:pt x="10929" y="339"/>
                  </a:moveTo>
                  <a:cubicBezTo>
                    <a:pt x="10961" y="339"/>
                    <a:pt x="10968" y="392"/>
                    <a:pt x="10937" y="397"/>
                  </a:cubicBezTo>
                  <a:cubicBezTo>
                    <a:pt x="10770" y="424"/>
                    <a:pt x="10598" y="427"/>
                    <a:pt x="10431" y="440"/>
                  </a:cubicBezTo>
                  <a:cubicBezTo>
                    <a:pt x="10431" y="440"/>
                    <a:pt x="10430" y="440"/>
                    <a:pt x="10429" y="440"/>
                  </a:cubicBezTo>
                  <a:cubicBezTo>
                    <a:pt x="10399" y="440"/>
                    <a:pt x="10400" y="393"/>
                    <a:pt x="10431" y="389"/>
                  </a:cubicBezTo>
                  <a:cubicBezTo>
                    <a:pt x="10596" y="371"/>
                    <a:pt x="10763" y="343"/>
                    <a:pt x="10928" y="339"/>
                  </a:cubicBezTo>
                  <a:cubicBezTo>
                    <a:pt x="10929" y="339"/>
                    <a:pt x="10929" y="339"/>
                    <a:pt x="10929" y="339"/>
                  </a:cubicBezTo>
                  <a:close/>
                  <a:moveTo>
                    <a:pt x="11898" y="365"/>
                  </a:moveTo>
                  <a:cubicBezTo>
                    <a:pt x="11988" y="365"/>
                    <a:pt x="12078" y="367"/>
                    <a:pt x="12168" y="373"/>
                  </a:cubicBezTo>
                  <a:cubicBezTo>
                    <a:pt x="12209" y="376"/>
                    <a:pt x="12209" y="434"/>
                    <a:pt x="12168" y="436"/>
                  </a:cubicBezTo>
                  <a:cubicBezTo>
                    <a:pt x="12078" y="442"/>
                    <a:pt x="11988" y="444"/>
                    <a:pt x="11898" y="444"/>
                  </a:cubicBezTo>
                  <a:cubicBezTo>
                    <a:pt x="11790" y="444"/>
                    <a:pt x="11681" y="441"/>
                    <a:pt x="11572" y="440"/>
                  </a:cubicBezTo>
                  <a:cubicBezTo>
                    <a:pt x="11528" y="440"/>
                    <a:pt x="11528" y="370"/>
                    <a:pt x="11572" y="369"/>
                  </a:cubicBezTo>
                  <a:cubicBezTo>
                    <a:pt x="11681" y="367"/>
                    <a:pt x="11790" y="365"/>
                    <a:pt x="11898" y="365"/>
                  </a:cubicBezTo>
                  <a:close/>
                  <a:moveTo>
                    <a:pt x="6306" y="365"/>
                  </a:moveTo>
                  <a:cubicBezTo>
                    <a:pt x="6307" y="365"/>
                    <a:pt x="6308" y="365"/>
                    <a:pt x="6309" y="365"/>
                  </a:cubicBezTo>
                  <a:cubicBezTo>
                    <a:pt x="6510" y="378"/>
                    <a:pt x="6716" y="381"/>
                    <a:pt x="6915" y="409"/>
                  </a:cubicBezTo>
                  <a:cubicBezTo>
                    <a:pt x="6957" y="414"/>
                    <a:pt x="6947" y="482"/>
                    <a:pt x="6906" y="482"/>
                  </a:cubicBezTo>
                  <a:cubicBezTo>
                    <a:pt x="6906" y="482"/>
                    <a:pt x="6905" y="482"/>
                    <a:pt x="6905" y="482"/>
                  </a:cubicBezTo>
                  <a:cubicBezTo>
                    <a:pt x="6707" y="478"/>
                    <a:pt x="6507" y="447"/>
                    <a:pt x="6309" y="426"/>
                  </a:cubicBezTo>
                  <a:cubicBezTo>
                    <a:pt x="6271" y="422"/>
                    <a:pt x="6271" y="365"/>
                    <a:pt x="6306" y="365"/>
                  </a:cubicBezTo>
                  <a:close/>
                  <a:moveTo>
                    <a:pt x="14278" y="413"/>
                  </a:moveTo>
                  <a:cubicBezTo>
                    <a:pt x="14353" y="413"/>
                    <a:pt x="14428" y="415"/>
                    <a:pt x="14503" y="424"/>
                  </a:cubicBezTo>
                  <a:cubicBezTo>
                    <a:pt x="14541" y="428"/>
                    <a:pt x="14541" y="481"/>
                    <a:pt x="14503" y="485"/>
                  </a:cubicBezTo>
                  <a:cubicBezTo>
                    <a:pt x="14429" y="493"/>
                    <a:pt x="14355" y="496"/>
                    <a:pt x="14280" y="496"/>
                  </a:cubicBezTo>
                  <a:cubicBezTo>
                    <a:pt x="14188" y="496"/>
                    <a:pt x="14096" y="492"/>
                    <a:pt x="14006" y="491"/>
                  </a:cubicBezTo>
                  <a:cubicBezTo>
                    <a:pt x="13958" y="490"/>
                    <a:pt x="13958" y="418"/>
                    <a:pt x="14006" y="418"/>
                  </a:cubicBezTo>
                  <a:cubicBezTo>
                    <a:pt x="14096" y="417"/>
                    <a:pt x="14187" y="413"/>
                    <a:pt x="14278" y="413"/>
                  </a:cubicBezTo>
                  <a:close/>
                  <a:moveTo>
                    <a:pt x="12862" y="459"/>
                  </a:moveTo>
                  <a:cubicBezTo>
                    <a:pt x="12863" y="459"/>
                    <a:pt x="12863" y="459"/>
                    <a:pt x="12864" y="459"/>
                  </a:cubicBezTo>
                  <a:cubicBezTo>
                    <a:pt x="13066" y="474"/>
                    <a:pt x="13269" y="486"/>
                    <a:pt x="13469" y="515"/>
                  </a:cubicBezTo>
                  <a:cubicBezTo>
                    <a:pt x="13502" y="520"/>
                    <a:pt x="13494" y="575"/>
                    <a:pt x="13461" y="575"/>
                  </a:cubicBezTo>
                  <a:cubicBezTo>
                    <a:pt x="13461" y="575"/>
                    <a:pt x="13460" y="575"/>
                    <a:pt x="13460" y="575"/>
                  </a:cubicBezTo>
                  <a:cubicBezTo>
                    <a:pt x="13261" y="570"/>
                    <a:pt x="13063" y="549"/>
                    <a:pt x="12864" y="530"/>
                  </a:cubicBezTo>
                  <a:cubicBezTo>
                    <a:pt x="12822" y="525"/>
                    <a:pt x="12819" y="459"/>
                    <a:pt x="12862" y="459"/>
                  </a:cubicBezTo>
                  <a:close/>
                  <a:moveTo>
                    <a:pt x="12989" y="2701"/>
                  </a:moveTo>
                  <a:cubicBezTo>
                    <a:pt x="13063" y="2701"/>
                    <a:pt x="13137" y="2704"/>
                    <a:pt x="13211" y="2710"/>
                  </a:cubicBezTo>
                  <a:cubicBezTo>
                    <a:pt x="13247" y="2713"/>
                    <a:pt x="13247" y="2763"/>
                    <a:pt x="13211" y="2766"/>
                  </a:cubicBezTo>
                  <a:cubicBezTo>
                    <a:pt x="13139" y="2773"/>
                    <a:pt x="13066" y="2775"/>
                    <a:pt x="12993" y="2775"/>
                  </a:cubicBezTo>
                  <a:cubicBezTo>
                    <a:pt x="12901" y="2775"/>
                    <a:pt x="12808" y="2771"/>
                    <a:pt x="12715" y="2769"/>
                  </a:cubicBezTo>
                  <a:cubicBezTo>
                    <a:pt x="12674" y="2769"/>
                    <a:pt x="12675" y="2708"/>
                    <a:pt x="12715" y="2707"/>
                  </a:cubicBezTo>
                  <a:cubicBezTo>
                    <a:pt x="12806" y="2705"/>
                    <a:pt x="12898" y="2701"/>
                    <a:pt x="12989" y="2701"/>
                  </a:cubicBezTo>
                  <a:close/>
                  <a:moveTo>
                    <a:pt x="13704" y="2700"/>
                  </a:moveTo>
                  <a:cubicBezTo>
                    <a:pt x="13705" y="2700"/>
                    <a:pt x="13707" y="2701"/>
                    <a:pt x="13708" y="2701"/>
                  </a:cubicBezTo>
                  <a:cubicBezTo>
                    <a:pt x="13859" y="2716"/>
                    <a:pt x="14017" y="2724"/>
                    <a:pt x="14163" y="2764"/>
                  </a:cubicBezTo>
                  <a:cubicBezTo>
                    <a:pt x="14201" y="2773"/>
                    <a:pt x="14193" y="2831"/>
                    <a:pt x="14155" y="2831"/>
                  </a:cubicBezTo>
                  <a:cubicBezTo>
                    <a:pt x="14155" y="2831"/>
                    <a:pt x="14155" y="2831"/>
                    <a:pt x="14154" y="2831"/>
                  </a:cubicBezTo>
                  <a:cubicBezTo>
                    <a:pt x="14003" y="2830"/>
                    <a:pt x="13848" y="2796"/>
                    <a:pt x="13699" y="2770"/>
                  </a:cubicBezTo>
                  <a:cubicBezTo>
                    <a:pt x="13661" y="2764"/>
                    <a:pt x="13668" y="2700"/>
                    <a:pt x="13704" y="2700"/>
                  </a:cubicBezTo>
                  <a:close/>
                  <a:moveTo>
                    <a:pt x="7797" y="2812"/>
                  </a:moveTo>
                  <a:cubicBezTo>
                    <a:pt x="7831" y="2812"/>
                    <a:pt x="7864" y="2813"/>
                    <a:pt x="7897" y="2816"/>
                  </a:cubicBezTo>
                  <a:cubicBezTo>
                    <a:pt x="7925" y="2818"/>
                    <a:pt x="7925" y="2857"/>
                    <a:pt x="7897" y="2860"/>
                  </a:cubicBezTo>
                  <a:cubicBezTo>
                    <a:pt x="7863" y="2863"/>
                    <a:pt x="7828" y="2864"/>
                    <a:pt x="7792" y="2864"/>
                  </a:cubicBezTo>
                  <a:cubicBezTo>
                    <a:pt x="7695" y="2864"/>
                    <a:pt x="7596" y="2855"/>
                    <a:pt x="7500" y="2852"/>
                  </a:cubicBezTo>
                  <a:cubicBezTo>
                    <a:pt x="7483" y="2851"/>
                    <a:pt x="7483" y="2825"/>
                    <a:pt x="7500" y="2825"/>
                  </a:cubicBezTo>
                  <a:cubicBezTo>
                    <a:pt x="7598" y="2821"/>
                    <a:pt x="7698" y="2812"/>
                    <a:pt x="7797" y="2812"/>
                  </a:cubicBezTo>
                  <a:close/>
                  <a:moveTo>
                    <a:pt x="9936" y="2762"/>
                  </a:moveTo>
                  <a:cubicBezTo>
                    <a:pt x="9964" y="2762"/>
                    <a:pt x="9971" y="2804"/>
                    <a:pt x="9942" y="2816"/>
                  </a:cubicBezTo>
                  <a:cubicBezTo>
                    <a:pt x="9845" y="2857"/>
                    <a:pt x="9744" y="2873"/>
                    <a:pt x="9641" y="2873"/>
                  </a:cubicBezTo>
                  <a:cubicBezTo>
                    <a:pt x="9588" y="2873"/>
                    <a:pt x="9534" y="2869"/>
                    <a:pt x="9481" y="2861"/>
                  </a:cubicBezTo>
                  <a:cubicBezTo>
                    <a:pt x="9453" y="2857"/>
                    <a:pt x="9458" y="2809"/>
                    <a:pt x="9484" y="2809"/>
                  </a:cubicBezTo>
                  <a:cubicBezTo>
                    <a:pt x="9485" y="2809"/>
                    <a:pt x="9486" y="2810"/>
                    <a:pt x="9487" y="2810"/>
                  </a:cubicBezTo>
                  <a:cubicBezTo>
                    <a:pt x="9523" y="2814"/>
                    <a:pt x="9558" y="2816"/>
                    <a:pt x="9593" y="2816"/>
                  </a:cubicBezTo>
                  <a:cubicBezTo>
                    <a:pt x="9706" y="2816"/>
                    <a:pt x="9815" y="2795"/>
                    <a:pt x="9926" y="2764"/>
                  </a:cubicBezTo>
                  <a:cubicBezTo>
                    <a:pt x="9930" y="2763"/>
                    <a:pt x="9933" y="2762"/>
                    <a:pt x="9936" y="2762"/>
                  </a:cubicBezTo>
                  <a:close/>
                  <a:moveTo>
                    <a:pt x="11620" y="2766"/>
                  </a:moveTo>
                  <a:cubicBezTo>
                    <a:pt x="11622" y="2766"/>
                    <a:pt x="11625" y="2766"/>
                    <a:pt x="11628" y="2767"/>
                  </a:cubicBezTo>
                  <a:cubicBezTo>
                    <a:pt x="11742" y="2801"/>
                    <a:pt x="11857" y="2813"/>
                    <a:pt x="11974" y="2813"/>
                  </a:cubicBezTo>
                  <a:cubicBezTo>
                    <a:pt x="12021" y="2813"/>
                    <a:pt x="12070" y="2811"/>
                    <a:pt x="12118" y="2807"/>
                  </a:cubicBezTo>
                  <a:cubicBezTo>
                    <a:pt x="12119" y="2807"/>
                    <a:pt x="12120" y="2807"/>
                    <a:pt x="12120" y="2807"/>
                  </a:cubicBezTo>
                  <a:cubicBezTo>
                    <a:pt x="12148" y="2807"/>
                    <a:pt x="12154" y="2854"/>
                    <a:pt x="12126" y="2860"/>
                  </a:cubicBezTo>
                  <a:cubicBezTo>
                    <a:pt x="12063" y="2874"/>
                    <a:pt x="12000" y="2880"/>
                    <a:pt x="11937" y="2880"/>
                  </a:cubicBezTo>
                  <a:cubicBezTo>
                    <a:pt x="11827" y="2880"/>
                    <a:pt x="11718" y="2860"/>
                    <a:pt x="11611" y="2828"/>
                  </a:cubicBezTo>
                  <a:cubicBezTo>
                    <a:pt x="11575" y="2817"/>
                    <a:pt x="11587" y="2766"/>
                    <a:pt x="11620" y="2766"/>
                  </a:cubicBezTo>
                  <a:close/>
                  <a:moveTo>
                    <a:pt x="10709" y="2805"/>
                  </a:moveTo>
                  <a:cubicBezTo>
                    <a:pt x="10803" y="2805"/>
                    <a:pt x="10894" y="2823"/>
                    <a:pt x="10985" y="2860"/>
                  </a:cubicBezTo>
                  <a:cubicBezTo>
                    <a:pt x="11012" y="2870"/>
                    <a:pt x="11004" y="2910"/>
                    <a:pt x="10981" y="2910"/>
                  </a:cubicBezTo>
                  <a:cubicBezTo>
                    <a:pt x="10978" y="2910"/>
                    <a:pt x="10975" y="2909"/>
                    <a:pt x="10972" y="2908"/>
                  </a:cubicBezTo>
                  <a:cubicBezTo>
                    <a:pt x="10880" y="2873"/>
                    <a:pt x="10784" y="2856"/>
                    <a:pt x="10686" y="2856"/>
                  </a:cubicBezTo>
                  <a:cubicBezTo>
                    <a:pt x="10651" y="2856"/>
                    <a:pt x="10615" y="2858"/>
                    <a:pt x="10579" y="2863"/>
                  </a:cubicBezTo>
                  <a:cubicBezTo>
                    <a:pt x="10578" y="2863"/>
                    <a:pt x="10577" y="2863"/>
                    <a:pt x="10576" y="2863"/>
                  </a:cubicBezTo>
                  <a:cubicBezTo>
                    <a:pt x="10553" y="2863"/>
                    <a:pt x="10548" y="2820"/>
                    <a:pt x="10572" y="2817"/>
                  </a:cubicBezTo>
                  <a:cubicBezTo>
                    <a:pt x="10619" y="2809"/>
                    <a:pt x="10664" y="2805"/>
                    <a:pt x="10709" y="2805"/>
                  </a:cubicBezTo>
                  <a:close/>
                  <a:moveTo>
                    <a:pt x="2656" y="2863"/>
                  </a:moveTo>
                  <a:cubicBezTo>
                    <a:pt x="2682" y="2863"/>
                    <a:pt x="2708" y="2863"/>
                    <a:pt x="2733" y="2864"/>
                  </a:cubicBezTo>
                  <a:cubicBezTo>
                    <a:pt x="2763" y="2865"/>
                    <a:pt x="2763" y="2910"/>
                    <a:pt x="2733" y="2911"/>
                  </a:cubicBezTo>
                  <a:cubicBezTo>
                    <a:pt x="2707" y="2912"/>
                    <a:pt x="2681" y="2912"/>
                    <a:pt x="2655" y="2912"/>
                  </a:cubicBezTo>
                  <a:cubicBezTo>
                    <a:pt x="2548" y="2912"/>
                    <a:pt x="2442" y="2908"/>
                    <a:pt x="2336" y="2907"/>
                  </a:cubicBezTo>
                  <a:cubicBezTo>
                    <a:pt x="2311" y="2906"/>
                    <a:pt x="2311" y="2869"/>
                    <a:pt x="2336" y="2869"/>
                  </a:cubicBezTo>
                  <a:cubicBezTo>
                    <a:pt x="2442" y="2868"/>
                    <a:pt x="2549" y="2863"/>
                    <a:pt x="2656" y="2863"/>
                  </a:cubicBezTo>
                  <a:close/>
                  <a:moveTo>
                    <a:pt x="8732" y="2860"/>
                  </a:moveTo>
                  <a:cubicBezTo>
                    <a:pt x="8818" y="2860"/>
                    <a:pt x="8904" y="2862"/>
                    <a:pt x="8990" y="2868"/>
                  </a:cubicBezTo>
                  <a:cubicBezTo>
                    <a:pt x="9015" y="2869"/>
                    <a:pt x="9015" y="2905"/>
                    <a:pt x="8990" y="2907"/>
                  </a:cubicBezTo>
                  <a:cubicBezTo>
                    <a:pt x="8900" y="2913"/>
                    <a:pt x="8810" y="2914"/>
                    <a:pt x="8720" y="2914"/>
                  </a:cubicBezTo>
                  <a:cubicBezTo>
                    <a:pt x="8645" y="2914"/>
                    <a:pt x="8569" y="2913"/>
                    <a:pt x="8494" y="2912"/>
                  </a:cubicBezTo>
                  <a:cubicBezTo>
                    <a:pt x="8462" y="2912"/>
                    <a:pt x="8462" y="2863"/>
                    <a:pt x="8494" y="2863"/>
                  </a:cubicBezTo>
                  <a:cubicBezTo>
                    <a:pt x="8573" y="2862"/>
                    <a:pt x="8653" y="2860"/>
                    <a:pt x="8732" y="2860"/>
                  </a:cubicBezTo>
                  <a:close/>
                  <a:moveTo>
                    <a:pt x="3513" y="2854"/>
                  </a:moveTo>
                  <a:cubicBezTo>
                    <a:pt x="3584" y="2854"/>
                    <a:pt x="3655" y="2856"/>
                    <a:pt x="3726" y="2861"/>
                  </a:cubicBezTo>
                  <a:cubicBezTo>
                    <a:pt x="3761" y="2863"/>
                    <a:pt x="3761" y="2911"/>
                    <a:pt x="3726" y="2914"/>
                  </a:cubicBezTo>
                  <a:cubicBezTo>
                    <a:pt x="3657" y="2919"/>
                    <a:pt x="3589" y="2921"/>
                    <a:pt x="3521" y="2921"/>
                  </a:cubicBezTo>
                  <a:cubicBezTo>
                    <a:pt x="3440" y="2921"/>
                    <a:pt x="3360" y="2919"/>
                    <a:pt x="3279" y="2918"/>
                  </a:cubicBezTo>
                  <a:cubicBezTo>
                    <a:pt x="3241" y="2918"/>
                    <a:pt x="3241" y="2858"/>
                    <a:pt x="3279" y="2857"/>
                  </a:cubicBezTo>
                  <a:cubicBezTo>
                    <a:pt x="3357" y="2856"/>
                    <a:pt x="3435" y="2854"/>
                    <a:pt x="3513" y="2854"/>
                  </a:cubicBezTo>
                  <a:close/>
                  <a:moveTo>
                    <a:pt x="5734" y="2850"/>
                  </a:moveTo>
                  <a:cubicBezTo>
                    <a:pt x="5778" y="2850"/>
                    <a:pt x="5820" y="2851"/>
                    <a:pt x="5862" y="2857"/>
                  </a:cubicBezTo>
                  <a:cubicBezTo>
                    <a:pt x="5901" y="2862"/>
                    <a:pt x="5901" y="2913"/>
                    <a:pt x="5862" y="2918"/>
                  </a:cubicBezTo>
                  <a:cubicBezTo>
                    <a:pt x="5819" y="2923"/>
                    <a:pt x="5774" y="2925"/>
                    <a:pt x="5729" y="2925"/>
                  </a:cubicBezTo>
                  <a:cubicBezTo>
                    <a:pt x="5641" y="2925"/>
                    <a:pt x="5551" y="2918"/>
                    <a:pt x="5464" y="2915"/>
                  </a:cubicBezTo>
                  <a:cubicBezTo>
                    <a:pt x="5429" y="2914"/>
                    <a:pt x="5429" y="2860"/>
                    <a:pt x="5464" y="2860"/>
                  </a:cubicBezTo>
                  <a:cubicBezTo>
                    <a:pt x="5553" y="2858"/>
                    <a:pt x="5644" y="2850"/>
                    <a:pt x="5734" y="2850"/>
                  </a:cubicBezTo>
                  <a:close/>
                  <a:moveTo>
                    <a:pt x="4222" y="2815"/>
                  </a:moveTo>
                  <a:cubicBezTo>
                    <a:pt x="4224" y="2815"/>
                    <a:pt x="4226" y="2815"/>
                    <a:pt x="4229" y="2816"/>
                  </a:cubicBezTo>
                  <a:cubicBezTo>
                    <a:pt x="4351" y="2848"/>
                    <a:pt x="4472" y="2861"/>
                    <a:pt x="4596" y="2861"/>
                  </a:cubicBezTo>
                  <a:cubicBezTo>
                    <a:pt x="4653" y="2861"/>
                    <a:pt x="4710" y="2858"/>
                    <a:pt x="4768" y="2853"/>
                  </a:cubicBezTo>
                  <a:cubicBezTo>
                    <a:pt x="4769" y="2853"/>
                    <a:pt x="4770" y="2853"/>
                    <a:pt x="4771" y="2853"/>
                  </a:cubicBezTo>
                  <a:cubicBezTo>
                    <a:pt x="4804" y="2853"/>
                    <a:pt x="4811" y="2911"/>
                    <a:pt x="4777" y="2915"/>
                  </a:cubicBezTo>
                  <a:cubicBezTo>
                    <a:pt x="4719" y="2924"/>
                    <a:pt x="4661" y="2928"/>
                    <a:pt x="4603" y="2928"/>
                  </a:cubicBezTo>
                  <a:cubicBezTo>
                    <a:pt x="4472" y="2928"/>
                    <a:pt x="4342" y="2907"/>
                    <a:pt x="4214" y="2868"/>
                  </a:cubicBezTo>
                  <a:cubicBezTo>
                    <a:pt x="4183" y="2859"/>
                    <a:pt x="4193" y="2815"/>
                    <a:pt x="4222" y="2815"/>
                  </a:cubicBezTo>
                  <a:close/>
                  <a:moveTo>
                    <a:pt x="1378" y="2817"/>
                  </a:moveTo>
                  <a:cubicBezTo>
                    <a:pt x="1486" y="2817"/>
                    <a:pt x="1594" y="2834"/>
                    <a:pt x="1693" y="2874"/>
                  </a:cubicBezTo>
                  <a:cubicBezTo>
                    <a:pt x="1724" y="2885"/>
                    <a:pt x="1716" y="2928"/>
                    <a:pt x="1688" y="2928"/>
                  </a:cubicBezTo>
                  <a:cubicBezTo>
                    <a:pt x="1685" y="2928"/>
                    <a:pt x="1682" y="2928"/>
                    <a:pt x="1679" y="2927"/>
                  </a:cubicBezTo>
                  <a:cubicBezTo>
                    <a:pt x="1552" y="2898"/>
                    <a:pt x="1434" y="2880"/>
                    <a:pt x="1310" y="2880"/>
                  </a:cubicBezTo>
                  <a:cubicBezTo>
                    <a:pt x="1257" y="2880"/>
                    <a:pt x="1202" y="2883"/>
                    <a:pt x="1146" y="2891"/>
                  </a:cubicBezTo>
                  <a:cubicBezTo>
                    <a:pt x="1145" y="2891"/>
                    <a:pt x="1144" y="2891"/>
                    <a:pt x="1143" y="2891"/>
                  </a:cubicBezTo>
                  <a:cubicBezTo>
                    <a:pt x="1117" y="2891"/>
                    <a:pt x="1105" y="2853"/>
                    <a:pt x="1134" y="2846"/>
                  </a:cubicBezTo>
                  <a:cubicBezTo>
                    <a:pt x="1213" y="2827"/>
                    <a:pt x="1296" y="2817"/>
                    <a:pt x="1378" y="2817"/>
                  </a:cubicBezTo>
                  <a:close/>
                  <a:moveTo>
                    <a:pt x="6410" y="2856"/>
                  </a:moveTo>
                  <a:cubicBezTo>
                    <a:pt x="6412" y="2856"/>
                    <a:pt x="6414" y="2856"/>
                    <a:pt x="6416" y="2857"/>
                  </a:cubicBezTo>
                  <a:cubicBezTo>
                    <a:pt x="6595" y="2894"/>
                    <a:pt x="6773" y="2901"/>
                    <a:pt x="6954" y="2910"/>
                  </a:cubicBezTo>
                  <a:cubicBezTo>
                    <a:pt x="6992" y="2911"/>
                    <a:pt x="6991" y="2962"/>
                    <a:pt x="6954" y="2967"/>
                  </a:cubicBezTo>
                  <a:cubicBezTo>
                    <a:pt x="6911" y="2972"/>
                    <a:pt x="6869" y="2974"/>
                    <a:pt x="6826" y="2974"/>
                  </a:cubicBezTo>
                  <a:cubicBezTo>
                    <a:pt x="6683" y="2974"/>
                    <a:pt x="6540" y="2949"/>
                    <a:pt x="6401" y="2913"/>
                  </a:cubicBezTo>
                  <a:cubicBezTo>
                    <a:pt x="6367" y="2904"/>
                    <a:pt x="6379" y="2856"/>
                    <a:pt x="6410" y="2856"/>
                  </a:cubicBezTo>
                  <a:close/>
                  <a:moveTo>
                    <a:pt x="1" y="0"/>
                  </a:moveTo>
                  <a:lnTo>
                    <a:pt x="1" y="0"/>
                  </a:lnTo>
                  <a:cubicBezTo>
                    <a:pt x="4" y="6"/>
                    <a:pt x="7" y="12"/>
                    <a:pt x="7" y="20"/>
                  </a:cubicBezTo>
                  <a:cubicBezTo>
                    <a:pt x="16" y="90"/>
                    <a:pt x="23" y="160"/>
                    <a:pt x="31" y="231"/>
                  </a:cubicBezTo>
                  <a:cubicBezTo>
                    <a:pt x="35" y="220"/>
                    <a:pt x="43" y="214"/>
                    <a:pt x="55" y="214"/>
                  </a:cubicBezTo>
                  <a:cubicBezTo>
                    <a:pt x="58" y="214"/>
                    <a:pt x="61" y="214"/>
                    <a:pt x="64" y="215"/>
                  </a:cubicBezTo>
                  <a:cubicBezTo>
                    <a:pt x="186" y="248"/>
                    <a:pt x="309" y="265"/>
                    <a:pt x="432" y="265"/>
                  </a:cubicBezTo>
                  <a:cubicBezTo>
                    <a:pt x="518" y="265"/>
                    <a:pt x="605" y="257"/>
                    <a:pt x="692" y="240"/>
                  </a:cubicBezTo>
                  <a:cubicBezTo>
                    <a:pt x="695" y="240"/>
                    <a:pt x="697" y="240"/>
                    <a:pt x="700" y="240"/>
                  </a:cubicBezTo>
                  <a:cubicBezTo>
                    <a:pt x="735" y="240"/>
                    <a:pt x="747" y="291"/>
                    <a:pt x="709" y="301"/>
                  </a:cubicBezTo>
                  <a:cubicBezTo>
                    <a:pt x="615" y="326"/>
                    <a:pt x="520" y="339"/>
                    <a:pt x="426" y="339"/>
                  </a:cubicBezTo>
                  <a:cubicBezTo>
                    <a:pt x="299" y="339"/>
                    <a:pt x="173" y="316"/>
                    <a:pt x="49" y="271"/>
                  </a:cubicBezTo>
                  <a:cubicBezTo>
                    <a:pt x="42" y="269"/>
                    <a:pt x="37" y="266"/>
                    <a:pt x="34" y="261"/>
                  </a:cubicBezTo>
                  <a:lnTo>
                    <a:pt x="34" y="261"/>
                  </a:lnTo>
                  <a:cubicBezTo>
                    <a:pt x="126" y="1122"/>
                    <a:pt x="181" y="2046"/>
                    <a:pt x="66" y="2910"/>
                  </a:cubicBezTo>
                  <a:cubicBezTo>
                    <a:pt x="184" y="2907"/>
                    <a:pt x="301" y="2904"/>
                    <a:pt x="419" y="2904"/>
                  </a:cubicBezTo>
                  <a:cubicBezTo>
                    <a:pt x="495" y="2904"/>
                    <a:pt x="571" y="2905"/>
                    <a:pt x="647" y="2908"/>
                  </a:cubicBezTo>
                  <a:cubicBezTo>
                    <a:pt x="686" y="2908"/>
                    <a:pt x="686" y="2966"/>
                    <a:pt x="647" y="2968"/>
                  </a:cubicBezTo>
                  <a:cubicBezTo>
                    <a:pt x="575" y="2969"/>
                    <a:pt x="503" y="2970"/>
                    <a:pt x="431" y="2970"/>
                  </a:cubicBezTo>
                  <a:cubicBezTo>
                    <a:pt x="306" y="2970"/>
                    <a:pt x="182" y="2968"/>
                    <a:pt x="58" y="2965"/>
                  </a:cubicBezTo>
                  <a:cubicBezTo>
                    <a:pt x="42" y="3078"/>
                    <a:pt x="23" y="3191"/>
                    <a:pt x="1" y="3301"/>
                  </a:cubicBezTo>
                  <a:cubicBezTo>
                    <a:pt x="1465" y="3228"/>
                    <a:pt x="2933" y="3217"/>
                    <a:pt x="4402" y="3217"/>
                  </a:cubicBezTo>
                  <a:cubicBezTo>
                    <a:pt x="5078" y="3217"/>
                    <a:pt x="5753" y="3219"/>
                    <a:pt x="6429" y="3219"/>
                  </a:cubicBezTo>
                  <a:cubicBezTo>
                    <a:pt x="6697" y="3219"/>
                    <a:pt x="6964" y="3219"/>
                    <a:pt x="7232" y="3218"/>
                  </a:cubicBezTo>
                  <a:cubicBezTo>
                    <a:pt x="7778" y="3216"/>
                    <a:pt x="8323" y="3215"/>
                    <a:pt x="8869" y="3215"/>
                  </a:cubicBezTo>
                  <a:cubicBezTo>
                    <a:pt x="10559" y="3215"/>
                    <a:pt x="12249" y="3224"/>
                    <a:pt x="13939" y="3241"/>
                  </a:cubicBezTo>
                  <a:cubicBezTo>
                    <a:pt x="13952" y="3227"/>
                    <a:pt x="13972" y="3219"/>
                    <a:pt x="13992" y="3219"/>
                  </a:cubicBezTo>
                  <a:cubicBezTo>
                    <a:pt x="14012" y="3219"/>
                    <a:pt x="14031" y="3227"/>
                    <a:pt x="14042" y="3242"/>
                  </a:cubicBezTo>
                  <a:cubicBezTo>
                    <a:pt x="14185" y="3243"/>
                    <a:pt x="14330" y="3244"/>
                    <a:pt x="14474" y="3245"/>
                  </a:cubicBezTo>
                  <a:cubicBezTo>
                    <a:pt x="14477" y="3227"/>
                    <a:pt x="14492" y="3210"/>
                    <a:pt x="14518" y="3210"/>
                  </a:cubicBezTo>
                  <a:cubicBezTo>
                    <a:pt x="14559" y="3208"/>
                    <a:pt x="14601" y="3207"/>
                    <a:pt x="14642" y="3206"/>
                  </a:cubicBezTo>
                  <a:lnTo>
                    <a:pt x="14670" y="3206"/>
                  </a:lnTo>
                  <a:cubicBezTo>
                    <a:pt x="14682" y="3196"/>
                    <a:pt x="14693" y="3186"/>
                    <a:pt x="14705" y="3176"/>
                  </a:cubicBezTo>
                  <a:cubicBezTo>
                    <a:pt x="14707" y="3175"/>
                    <a:pt x="14708" y="3175"/>
                    <a:pt x="14710" y="3173"/>
                  </a:cubicBezTo>
                  <a:cubicBezTo>
                    <a:pt x="14632" y="2148"/>
                    <a:pt x="14635" y="1117"/>
                    <a:pt x="14546" y="92"/>
                  </a:cubicBezTo>
                  <a:lnTo>
                    <a:pt x="14543" y="92"/>
                  </a:lnTo>
                  <a:cubicBezTo>
                    <a:pt x="13978" y="99"/>
                    <a:pt x="13413" y="102"/>
                    <a:pt x="12848" y="102"/>
                  </a:cubicBezTo>
                  <a:cubicBezTo>
                    <a:pt x="10969" y="102"/>
                    <a:pt x="9088" y="71"/>
                    <a:pt x="7210" y="57"/>
                  </a:cubicBezTo>
                  <a:cubicBezTo>
                    <a:pt x="5992" y="47"/>
                    <a:pt x="4772" y="37"/>
                    <a:pt x="3553" y="30"/>
                  </a:cubicBezTo>
                  <a:cubicBezTo>
                    <a:pt x="3436" y="29"/>
                    <a:pt x="3319" y="29"/>
                    <a:pt x="3203" y="29"/>
                  </a:cubicBezTo>
                  <a:cubicBezTo>
                    <a:pt x="2689" y="29"/>
                    <a:pt x="2175" y="35"/>
                    <a:pt x="1660" y="35"/>
                  </a:cubicBezTo>
                  <a:cubicBezTo>
                    <a:pt x="1106" y="35"/>
                    <a:pt x="552" y="28"/>
                    <a:pt x="1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3" name="Google Shape;1293;p46"/>
            <p:cNvSpPr/>
            <p:nvPr/>
          </p:nvSpPr>
          <p:spPr>
            <a:xfrm>
              <a:off x="7737238" y="1961276"/>
              <a:ext cx="167201" cy="172927"/>
            </a:xfrm>
            <a:custGeom>
              <a:avLst/>
              <a:gdLst/>
              <a:ahLst/>
              <a:cxnLst/>
              <a:rect l="l" t="t" r="r" b="b"/>
              <a:pathLst>
                <a:path w="3154" h="3262" extrusionOk="0">
                  <a:moveTo>
                    <a:pt x="366" y="143"/>
                  </a:moveTo>
                  <a:cubicBezTo>
                    <a:pt x="369" y="143"/>
                    <a:pt x="372" y="143"/>
                    <a:pt x="376" y="144"/>
                  </a:cubicBezTo>
                  <a:cubicBezTo>
                    <a:pt x="514" y="178"/>
                    <a:pt x="652" y="186"/>
                    <a:pt x="792" y="186"/>
                  </a:cubicBezTo>
                  <a:cubicBezTo>
                    <a:pt x="832" y="186"/>
                    <a:pt x="872" y="185"/>
                    <a:pt x="913" y="184"/>
                  </a:cubicBezTo>
                  <a:cubicBezTo>
                    <a:pt x="914" y="184"/>
                    <a:pt x="914" y="184"/>
                    <a:pt x="914" y="184"/>
                  </a:cubicBezTo>
                  <a:cubicBezTo>
                    <a:pt x="955" y="184"/>
                    <a:pt x="963" y="248"/>
                    <a:pt x="924" y="257"/>
                  </a:cubicBezTo>
                  <a:cubicBezTo>
                    <a:pt x="859" y="271"/>
                    <a:pt x="795" y="277"/>
                    <a:pt x="730" y="277"/>
                  </a:cubicBezTo>
                  <a:cubicBezTo>
                    <a:pt x="604" y="277"/>
                    <a:pt x="478" y="253"/>
                    <a:pt x="357" y="214"/>
                  </a:cubicBezTo>
                  <a:cubicBezTo>
                    <a:pt x="316" y="200"/>
                    <a:pt x="328" y="143"/>
                    <a:pt x="366" y="143"/>
                  </a:cubicBezTo>
                  <a:close/>
                  <a:moveTo>
                    <a:pt x="1611" y="244"/>
                  </a:moveTo>
                  <a:cubicBezTo>
                    <a:pt x="1660" y="244"/>
                    <a:pt x="1709" y="246"/>
                    <a:pt x="1758" y="249"/>
                  </a:cubicBezTo>
                  <a:cubicBezTo>
                    <a:pt x="1790" y="252"/>
                    <a:pt x="1790" y="295"/>
                    <a:pt x="1758" y="299"/>
                  </a:cubicBezTo>
                  <a:cubicBezTo>
                    <a:pt x="1712" y="302"/>
                    <a:pt x="1667" y="303"/>
                    <a:pt x="1621" y="303"/>
                  </a:cubicBezTo>
                  <a:cubicBezTo>
                    <a:pt x="1517" y="303"/>
                    <a:pt x="1413" y="297"/>
                    <a:pt x="1311" y="293"/>
                  </a:cubicBezTo>
                  <a:cubicBezTo>
                    <a:pt x="1286" y="292"/>
                    <a:pt x="1286" y="255"/>
                    <a:pt x="1311" y="254"/>
                  </a:cubicBezTo>
                  <a:cubicBezTo>
                    <a:pt x="1410" y="250"/>
                    <a:pt x="1511" y="244"/>
                    <a:pt x="1611" y="244"/>
                  </a:cubicBezTo>
                  <a:close/>
                  <a:moveTo>
                    <a:pt x="2205" y="293"/>
                  </a:moveTo>
                  <a:cubicBezTo>
                    <a:pt x="2255" y="293"/>
                    <a:pt x="2304" y="295"/>
                    <a:pt x="2353" y="301"/>
                  </a:cubicBezTo>
                  <a:cubicBezTo>
                    <a:pt x="2382" y="305"/>
                    <a:pt x="2382" y="341"/>
                    <a:pt x="2353" y="346"/>
                  </a:cubicBezTo>
                  <a:cubicBezTo>
                    <a:pt x="2304" y="351"/>
                    <a:pt x="2255" y="353"/>
                    <a:pt x="2205" y="353"/>
                  </a:cubicBezTo>
                  <a:cubicBezTo>
                    <a:pt x="2156" y="353"/>
                    <a:pt x="2106" y="351"/>
                    <a:pt x="2056" y="351"/>
                  </a:cubicBezTo>
                  <a:cubicBezTo>
                    <a:pt x="2020" y="350"/>
                    <a:pt x="2020" y="295"/>
                    <a:pt x="2056" y="295"/>
                  </a:cubicBezTo>
                  <a:cubicBezTo>
                    <a:pt x="2106" y="295"/>
                    <a:pt x="2156" y="293"/>
                    <a:pt x="2205" y="293"/>
                  </a:cubicBezTo>
                  <a:close/>
                  <a:moveTo>
                    <a:pt x="1887" y="2866"/>
                  </a:moveTo>
                  <a:cubicBezTo>
                    <a:pt x="1927" y="2866"/>
                    <a:pt x="1967" y="2868"/>
                    <a:pt x="2006" y="2873"/>
                  </a:cubicBezTo>
                  <a:cubicBezTo>
                    <a:pt x="2048" y="2878"/>
                    <a:pt x="2048" y="2933"/>
                    <a:pt x="2006" y="2937"/>
                  </a:cubicBezTo>
                  <a:cubicBezTo>
                    <a:pt x="1965" y="2942"/>
                    <a:pt x="1924" y="2944"/>
                    <a:pt x="1883" y="2944"/>
                  </a:cubicBezTo>
                  <a:cubicBezTo>
                    <a:pt x="1792" y="2944"/>
                    <a:pt x="1699" y="2935"/>
                    <a:pt x="1610" y="2930"/>
                  </a:cubicBezTo>
                  <a:cubicBezTo>
                    <a:pt x="1578" y="2928"/>
                    <a:pt x="1578" y="2883"/>
                    <a:pt x="1610" y="2881"/>
                  </a:cubicBezTo>
                  <a:cubicBezTo>
                    <a:pt x="1701" y="2876"/>
                    <a:pt x="1794" y="2866"/>
                    <a:pt x="1887" y="2866"/>
                  </a:cubicBezTo>
                  <a:close/>
                  <a:moveTo>
                    <a:pt x="934" y="2918"/>
                  </a:moveTo>
                  <a:cubicBezTo>
                    <a:pt x="977" y="2918"/>
                    <a:pt x="1020" y="2920"/>
                    <a:pt x="1063" y="2923"/>
                  </a:cubicBezTo>
                  <a:cubicBezTo>
                    <a:pt x="1103" y="2928"/>
                    <a:pt x="1103" y="2983"/>
                    <a:pt x="1063" y="2986"/>
                  </a:cubicBezTo>
                  <a:cubicBezTo>
                    <a:pt x="1020" y="2990"/>
                    <a:pt x="977" y="2992"/>
                    <a:pt x="934" y="2992"/>
                  </a:cubicBezTo>
                  <a:cubicBezTo>
                    <a:pt x="844" y="2992"/>
                    <a:pt x="755" y="2985"/>
                    <a:pt x="665" y="2981"/>
                  </a:cubicBezTo>
                  <a:cubicBezTo>
                    <a:pt x="631" y="2980"/>
                    <a:pt x="631" y="2930"/>
                    <a:pt x="665" y="2929"/>
                  </a:cubicBezTo>
                  <a:cubicBezTo>
                    <a:pt x="755" y="2924"/>
                    <a:pt x="844" y="2918"/>
                    <a:pt x="934" y="2918"/>
                  </a:cubicBezTo>
                  <a:close/>
                  <a:moveTo>
                    <a:pt x="2588" y="2921"/>
                  </a:moveTo>
                  <a:cubicBezTo>
                    <a:pt x="2612" y="2921"/>
                    <a:pt x="2636" y="2925"/>
                    <a:pt x="2659" y="2933"/>
                  </a:cubicBezTo>
                  <a:cubicBezTo>
                    <a:pt x="2683" y="2942"/>
                    <a:pt x="2681" y="2982"/>
                    <a:pt x="2652" y="2982"/>
                  </a:cubicBezTo>
                  <a:cubicBezTo>
                    <a:pt x="2652" y="2982"/>
                    <a:pt x="2652" y="2982"/>
                    <a:pt x="2651" y="2982"/>
                  </a:cubicBezTo>
                  <a:cubicBezTo>
                    <a:pt x="2623" y="2982"/>
                    <a:pt x="2595" y="2978"/>
                    <a:pt x="2567" y="2978"/>
                  </a:cubicBezTo>
                  <a:cubicBezTo>
                    <a:pt x="2555" y="2978"/>
                    <a:pt x="2542" y="2979"/>
                    <a:pt x="2530" y="2981"/>
                  </a:cubicBezTo>
                  <a:cubicBezTo>
                    <a:pt x="2488" y="2989"/>
                    <a:pt x="2450" y="3003"/>
                    <a:pt x="2416" y="3026"/>
                  </a:cubicBezTo>
                  <a:cubicBezTo>
                    <a:pt x="2412" y="3028"/>
                    <a:pt x="2408" y="3030"/>
                    <a:pt x="2404" y="3030"/>
                  </a:cubicBezTo>
                  <a:cubicBezTo>
                    <a:pt x="2383" y="3030"/>
                    <a:pt x="2370" y="2999"/>
                    <a:pt x="2392" y="2985"/>
                  </a:cubicBezTo>
                  <a:cubicBezTo>
                    <a:pt x="2445" y="2950"/>
                    <a:pt x="2518" y="2921"/>
                    <a:pt x="2588" y="2921"/>
                  </a:cubicBezTo>
                  <a:close/>
                  <a:moveTo>
                    <a:pt x="2414" y="1"/>
                  </a:moveTo>
                  <a:lnTo>
                    <a:pt x="2396" y="2"/>
                  </a:lnTo>
                  <a:cubicBezTo>
                    <a:pt x="2396" y="27"/>
                    <a:pt x="2379" y="54"/>
                    <a:pt x="2341" y="56"/>
                  </a:cubicBezTo>
                  <a:cubicBezTo>
                    <a:pt x="2156" y="66"/>
                    <a:pt x="1968" y="70"/>
                    <a:pt x="1778" y="70"/>
                  </a:cubicBezTo>
                  <a:cubicBezTo>
                    <a:pt x="1257" y="70"/>
                    <a:pt x="728" y="39"/>
                    <a:pt x="217" y="5"/>
                  </a:cubicBezTo>
                  <a:lnTo>
                    <a:pt x="217" y="5"/>
                  </a:lnTo>
                  <a:cubicBezTo>
                    <a:pt x="557" y="614"/>
                    <a:pt x="989" y="1161"/>
                    <a:pt x="1436" y="1697"/>
                  </a:cubicBezTo>
                  <a:cubicBezTo>
                    <a:pt x="1452" y="1717"/>
                    <a:pt x="1453" y="1741"/>
                    <a:pt x="1445" y="1759"/>
                  </a:cubicBezTo>
                  <a:cubicBezTo>
                    <a:pt x="1459" y="1782"/>
                    <a:pt x="1461" y="1812"/>
                    <a:pt x="1437" y="1839"/>
                  </a:cubicBezTo>
                  <a:cubicBezTo>
                    <a:pt x="978" y="2327"/>
                    <a:pt x="493" y="2808"/>
                    <a:pt x="1" y="3262"/>
                  </a:cubicBezTo>
                  <a:cubicBezTo>
                    <a:pt x="1049" y="3216"/>
                    <a:pt x="2102" y="3225"/>
                    <a:pt x="3153" y="3218"/>
                  </a:cubicBezTo>
                  <a:cubicBezTo>
                    <a:pt x="2894" y="3064"/>
                    <a:pt x="2646" y="2893"/>
                    <a:pt x="2419" y="2690"/>
                  </a:cubicBezTo>
                  <a:cubicBezTo>
                    <a:pt x="2407" y="2680"/>
                    <a:pt x="2405" y="2666"/>
                    <a:pt x="2407" y="2652"/>
                  </a:cubicBezTo>
                  <a:cubicBezTo>
                    <a:pt x="2397" y="2634"/>
                    <a:pt x="2398" y="2610"/>
                    <a:pt x="2412" y="2594"/>
                  </a:cubicBezTo>
                  <a:cubicBezTo>
                    <a:pt x="2411" y="2590"/>
                    <a:pt x="2409" y="2586"/>
                    <a:pt x="2409" y="2580"/>
                  </a:cubicBezTo>
                  <a:cubicBezTo>
                    <a:pt x="2396" y="2033"/>
                    <a:pt x="2454" y="1485"/>
                    <a:pt x="2449" y="936"/>
                  </a:cubicBezTo>
                  <a:cubicBezTo>
                    <a:pt x="2448" y="623"/>
                    <a:pt x="2435" y="311"/>
                    <a:pt x="2414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4" name="Google Shape;1294;p46"/>
            <p:cNvSpPr/>
            <p:nvPr/>
          </p:nvSpPr>
          <p:spPr>
            <a:xfrm>
              <a:off x="7728915" y="1917859"/>
              <a:ext cx="1034486" cy="222599"/>
            </a:xfrm>
            <a:custGeom>
              <a:avLst/>
              <a:gdLst/>
              <a:ahLst/>
              <a:cxnLst/>
              <a:rect l="l" t="t" r="r" b="b"/>
              <a:pathLst>
                <a:path w="19514" h="4199" extrusionOk="0">
                  <a:moveTo>
                    <a:pt x="2659" y="92"/>
                  </a:moveTo>
                  <a:lnTo>
                    <a:pt x="2659" y="92"/>
                  </a:lnTo>
                  <a:cubicBezTo>
                    <a:pt x="3210" y="120"/>
                    <a:pt x="3764" y="127"/>
                    <a:pt x="4318" y="127"/>
                  </a:cubicBezTo>
                  <a:cubicBezTo>
                    <a:pt x="4833" y="127"/>
                    <a:pt x="5347" y="121"/>
                    <a:pt x="5861" y="121"/>
                  </a:cubicBezTo>
                  <a:cubicBezTo>
                    <a:pt x="5977" y="121"/>
                    <a:pt x="6094" y="121"/>
                    <a:pt x="6211" y="122"/>
                  </a:cubicBezTo>
                  <a:cubicBezTo>
                    <a:pt x="7430" y="129"/>
                    <a:pt x="8650" y="139"/>
                    <a:pt x="9868" y="149"/>
                  </a:cubicBezTo>
                  <a:cubicBezTo>
                    <a:pt x="11746" y="163"/>
                    <a:pt x="13627" y="194"/>
                    <a:pt x="15506" y="194"/>
                  </a:cubicBezTo>
                  <a:cubicBezTo>
                    <a:pt x="16071" y="194"/>
                    <a:pt x="16636" y="191"/>
                    <a:pt x="17201" y="184"/>
                  </a:cubicBezTo>
                  <a:lnTo>
                    <a:pt x="17204" y="184"/>
                  </a:lnTo>
                  <a:cubicBezTo>
                    <a:pt x="17293" y="1209"/>
                    <a:pt x="17290" y="2240"/>
                    <a:pt x="17368" y="3265"/>
                  </a:cubicBezTo>
                  <a:cubicBezTo>
                    <a:pt x="17366" y="3267"/>
                    <a:pt x="17365" y="3267"/>
                    <a:pt x="17363" y="3268"/>
                  </a:cubicBezTo>
                  <a:cubicBezTo>
                    <a:pt x="17351" y="3278"/>
                    <a:pt x="17339" y="3288"/>
                    <a:pt x="17328" y="3298"/>
                  </a:cubicBezTo>
                  <a:lnTo>
                    <a:pt x="17300" y="3298"/>
                  </a:lnTo>
                  <a:cubicBezTo>
                    <a:pt x="17259" y="3298"/>
                    <a:pt x="17217" y="3300"/>
                    <a:pt x="17176" y="3301"/>
                  </a:cubicBezTo>
                  <a:cubicBezTo>
                    <a:pt x="17150" y="3302"/>
                    <a:pt x="17135" y="3319"/>
                    <a:pt x="17132" y="3337"/>
                  </a:cubicBezTo>
                  <a:cubicBezTo>
                    <a:pt x="16988" y="3336"/>
                    <a:pt x="16843" y="3335"/>
                    <a:pt x="16699" y="3333"/>
                  </a:cubicBezTo>
                  <a:cubicBezTo>
                    <a:pt x="16688" y="3318"/>
                    <a:pt x="16670" y="3311"/>
                    <a:pt x="16651" y="3311"/>
                  </a:cubicBezTo>
                  <a:cubicBezTo>
                    <a:pt x="16631" y="3311"/>
                    <a:pt x="16610" y="3319"/>
                    <a:pt x="16597" y="3333"/>
                  </a:cubicBezTo>
                  <a:cubicBezTo>
                    <a:pt x="14907" y="3316"/>
                    <a:pt x="13217" y="3307"/>
                    <a:pt x="11527" y="3307"/>
                  </a:cubicBezTo>
                  <a:cubicBezTo>
                    <a:pt x="10981" y="3307"/>
                    <a:pt x="10436" y="3308"/>
                    <a:pt x="9890" y="3310"/>
                  </a:cubicBezTo>
                  <a:cubicBezTo>
                    <a:pt x="9622" y="3311"/>
                    <a:pt x="9355" y="3311"/>
                    <a:pt x="9087" y="3311"/>
                  </a:cubicBezTo>
                  <a:cubicBezTo>
                    <a:pt x="8412" y="3311"/>
                    <a:pt x="7736" y="3309"/>
                    <a:pt x="7060" y="3309"/>
                  </a:cubicBezTo>
                  <a:cubicBezTo>
                    <a:pt x="5592" y="3309"/>
                    <a:pt x="4124" y="3320"/>
                    <a:pt x="2659" y="3393"/>
                  </a:cubicBezTo>
                  <a:cubicBezTo>
                    <a:pt x="2681" y="3283"/>
                    <a:pt x="2700" y="3171"/>
                    <a:pt x="2716" y="3057"/>
                  </a:cubicBezTo>
                  <a:cubicBezTo>
                    <a:pt x="2840" y="3060"/>
                    <a:pt x="2964" y="3062"/>
                    <a:pt x="3089" y="3062"/>
                  </a:cubicBezTo>
                  <a:cubicBezTo>
                    <a:pt x="3161" y="3062"/>
                    <a:pt x="3233" y="3061"/>
                    <a:pt x="3305" y="3060"/>
                  </a:cubicBezTo>
                  <a:cubicBezTo>
                    <a:pt x="3344" y="3058"/>
                    <a:pt x="3344" y="3000"/>
                    <a:pt x="3305" y="3000"/>
                  </a:cubicBezTo>
                  <a:cubicBezTo>
                    <a:pt x="3229" y="2997"/>
                    <a:pt x="3153" y="2996"/>
                    <a:pt x="3077" y="2996"/>
                  </a:cubicBezTo>
                  <a:cubicBezTo>
                    <a:pt x="2959" y="2996"/>
                    <a:pt x="2842" y="2999"/>
                    <a:pt x="2724" y="3002"/>
                  </a:cubicBezTo>
                  <a:cubicBezTo>
                    <a:pt x="2839" y="2138"/>
                    <a:pt x="2784" y="1214"/>
                    <a:pt x="2692" y="353"/>
                  </a:cubicBezTo>
                  <a:lnTo>
                    <a:pt x="2692" y="353"/>
                  </a:lnTo>
                  <a:cubicBezTo>
                    <a:pt x="2695" y="358"/>
                    <a:pt x="2700" y="361"/>
                    <a:pt x="2707" y="363"/>
                  </a:cubicBezTo>
                  <a:cubicBezTo>
                    <a:pt x="2830" y="408"/>
                    <a:pt x="2957" y="430"/>
                    <a:pt x="3083" y="430"/>
                  </a:cubicBezTo>
                  <a:cubicBezTo>
                    <a:pt x="3178" y="430"/>
                    <a:pt x="3273" y="418"/>
                    <a:pt x="3367" y="393"/>
                  </a:cubicBezTo>
                  <a:cubicBezTo>
                    <a:pt x="3405" y="383"/>
                    <a:pt x="3393" y="332"/>
                    <a:pt x="3358" y="332"/>
                  </a:cubicBezTo>
                  <a:cubicBezTo>
                    <a:pt x="3355" y="332"/>
                    <a:pt x="3353" y="332"/>
                    <a:pt x="3350" y="332"/>
                  </a:cubicBezTo>
                  <a:cubicBezTo>
                    <a:pt x="3263" y="349"/>
                    <a:pt x="3176" y="357"/>
                    <a:pt x="3090" y="357"/>
                  </a:cubicBezTo>
                  <a:cubicBezTo>
                    <a:pt x="2967" y="357"/>
                    <a:pt x="2844" y="340"/>
                    <a:pt x="2722" y="307"/>
                  </a:cubicBezTo>
                  <a:cubicBezTo>
                    <a:pt x="2719" y="306"/>
                    <a:pt x="2716" y="306"/>
                    <a:pt x="2713" y="306"/>
                  </a:cubicBezTo>
                  <a:cubicBezTo>
                    <a:pt x="2701" y="306"/>
                    <a:pt x="2693" y="312"/>
                    <a:pt x="2689" y="323"/>
                  </a:cubicBezTo>
                  <a:cubicBezTo>
                    <a:pt x="2681" y="252"/>
                    <a:pt x="2674" y="182"/>
                    <a:pt x="2665" y="112"/>
                  </a:cubicBezTo>
                  <a:cubicBezTo>
                    <a:pt x="2665" y="104"/>
                    <a:pt x="2662" y="98"/>
                    <a:pt x="2659" y="92"/>
                  </a:cubicBezTo>
                  <a:close/>
                  <a:moveTo>
                    <a:pt x="17194" y="3414"/>
                  </a:moveTo>
                  <a:cubicBezTo>
                    <a:pt x="17031" y="3563"/>
                    <a:pt x="16877" y="3724"/>
                    <a:pt x="16733" y="3888"/>
                  </a:cubicBezTo>
                  <a:cubicBezTo>
                    <a:pt x="16747" y="3730"/>
                    <a:pt x="16742" y="3571"/>
                    <a:pt x="16718" y="3417"/>
                  </a:cubicBezTo>
                  <a:lnTo>
                    <a:pt x="16718" y="3417"/>
                  </a:lnTo>
                  <a:cubicBezTo>
                    <a:pt x="16870" y="3418"/>
                    <a:pt x="17023" y="3419"/>
                    <a:pt x="17176" y="3421"/>
                  </a:cubicBezTo>
                  <a:cubicBezTo>
                    <a:pt x="17182" y="3421"/>
                    <a:pt x="17188" y="3418"/>
                    <a:pt x="17194" y="3414"/>
                  </a:cubicBezTo>
                  <a:close/>
                  <a:moveTo>
                    <a:pt x="2722" y="3496"/>
                  </a:moveTo>
                  <a:cubicBezTo>
                    <a:pt x="2883" y="3498"/>
                    <a:pt x="3043" y="3498"/>
                    <a:pt x="3204" y="3498"/>
                  </a:cubicBezTo>
                  <a:cubicBezTo>
                    <a:pt x="3297" y="3498"/>
                    <a:pt x="3389" y="3498"/>
                    <a:pt x="3482" y="3498"/>
                  </a:cubicBezTo>
                  <a:lnTo>
                    <a:pt x="3482" y="3498"/>
                  </a:lnTo>
                  <a:cubicBezTo>
                    <a:pt x="3468" y="3670"/>
                    <a:pt x="3474" y="3843"/>
                    <a:pt x="3494" y="4014"/>
                  </a:cubicBezTo>
                  <a:cubicBezTo>
                    <a:pt x="3233" y="3845"/>
                    <a:pt x="2979" y="3669"/>
                    <a:pt x="2722" y="3496"/>
                  </a:cubicBezTo>
                  <a:close/>
                  <a:moveTo>
                    <a:pt x="19339" y="752"/>
                  </a:moveTo>
                  <a:cubicBezTo>
                    <a:pt x="19298" y="771"/>
                    <a:pt x="19302" y="815"/>
                    <a:pt x="19325" y="844"/>
                  </a:cubicBezTo>
                  <a:cubicBezTo>
                    <a:pt x="18980" y="1376"/>
                    <a:pt x="18587" y="1862"/>
                    <a:pt x="18182" y="2349"/>
                  </a:cubicBezTo>
                  <a:cubicBezTo>
                    <a:pt x="18154" y="2381"/>
                    <a:pt x="18169" y="2421"/>
                    <a:pt x="18198" y="2436"/>
                  </a:cubicBezTo>
                  <a:cubicBezTo>
                    <a:pt x="18156" y="2449"/>
                    <a:pt x="18127" y="2502"/>
                    <a:pt x="18166" y="2544"/>
                  </a:cubicBezTo>
                  <a:cubicBezTo>
                    <a:pt x="18416" y="2812"/>
                    <a:pt x="18655" y="3082"/>
                    <a:pt x="18871" y="3377"/>
                  </a:cubicBezTo>
                  <a:cubicBezTo>
                    <a:pt x="19024" y="3584"/>
                    <a:pt x="19156" y="3805"/>
                    <a:pt x="19321" y="4003"/>
                  </a:cubicBezTo>
                  <a:cubicBezTo>
                    <a:pt x="18993" y="3989"/>
                    <a:pt x="18663" y="3980"/>
                    <a:pt x="18333" y="3980"/>
                  </a:cubicBezTo>
                  <a:cubicBezTo>
                    <a:pt x="17818" y="3980"/>
                    <a:pt x="17302" y="4001"/>
                    <a:pt x="16791" y="4055"/>
                  </a:cubicBezTo>
                  <a:cubicBezTo>
                    <a:pt x="16911" y="3943"/>
                    <a:pt x="17027" y="3822"/>
                    <a:pt x="17139" y="3700"/>
                  </a:cubicBezTo>
                  <a:cubicBezTo>
                    <a:pt x="17144" y="3703"/>
                    <a:pt x="17149" y="3706"/>
                    <a:pt x="17157" y="3706"/>
                  </a:cubicBezTo>
                  <a:cubicBezTo>
                    <a:pt x="17158" y="3706"/>
                    <a:pt x="17159" y="3706"/>
                    <a:pt x="17161" y="3706"/>
                  </a:cubicBezTo>
                  <a:cubicBezTo>
                    <a:pt x="17328" y="3691"/>
                    <a:pt x="17498" y="3679"/>
                    <a:pt x="17664" y="3646"/>
                  </a:cubicBezTo>
                  <a:cubicBezTo>
                    <a:pt x="17694" y="3640"/>
                    <a:pt x="17686" y="3592"/>
                    <a:pt x="17656" y="3592"/>
                  </a:cubicBezTo>
                  <a:cubicBezTo>
                    <a:pt x="17500" y="3595"/>
                    <a:pt x="17345" y="3618"/>
                    <a:pt x="17192" y="3640"/>
                  </a:cubicBezTo>
                  <a:cubicBezTo>
                    <a:pt x="17280" y="3538"/>
                    <a:pt x="17365" y="3436"/>
                    <a:pt x="17443" y="3330"/>
                  </a:cubicBezTo>
                  <a:cubicBezTo>
                    <a:pt x="17454" y="3315"/>
                    <a:pt x="17454" y="3300"/>
                    <a:pt x="17449" y="3288"/>
                  </a:cubicBezTo>
                  <a:cubicBezTo>
                    <a:pt x="17503" y="2466"/>
                    <a:pt x="17452" y="1627"/>
                    <a:pt x="17390" y="799"/>
                  </a:cubicBezTo>
                  <a:lnTo>
                    <a:pt x="17390" y="799"/>
                  </a:lnTo>
                  <a:cubicBezTo>
                    <a:pt x="17707" y="821"/>
                    <a:pt x="18023" y="825"/>
                    <a:pt x="18340" y="828"/>
                  </a:cubicBezTo>
                  <a:cubicBezTo>
                    <a:pt x="18490" y="831"/>
                    <a:pt x="18652" y="844"/>
                    <a:pt x="18811" y="844"/>
                  </a:cubicBezTo>
                  <a:cubicBezTo>
                    <a:pt x="18997" y="844"/>
                    <a:pt x="19181" y="826"/>
                    <a:pt x="19339" y="752"/>
                  </a:cubicBezTo>
                  <a:close/>
                  <a:moveTo>
                    <a:pt x="3781" y="1"/>
                  </a:moveTo>
                  <a:cubicBezTo>
                    <a:pt x="3380" y="1"/>
                    <a:pt x="2979" y="7"/>
                    <a:pt x="2580" y="25"/>
                  </a:cubicBezTo>
                  <a:cubicBezTo>
                    <a:pt x="2563" y="26"/>
                    <a:pt x="2553" y="36"/>
                    <a:pt x="2550" y="49"/>
                  </a:cubicBezTo>
                  <a:cubicBezTo>
                    <a:pt x="2528" y="59"/>
                    <a:pt x="2513" y="79"/>
                    <a:pt x="2516" y="112"/>
                  </a:cubicBezTo>
                  <a:cubicBezTo>
                    <a:pt x="2537" y="347"/>
                    <a:pt x="2556" y="583"/>
                    <a:pt x="2572" y="820"/>
                  </a:cubicBezTo>
                  <a:cubicBezTo>
                    <a:pt x="2592" y="1130"/>
                    <a:pt x="2605" y="1442"/>
                    <a:pt x="2607" y="1755"/>
                  </a:cubicBezTo>
                  <a:cubicBezTo>
                    <a:pt x="2611" y="2304"/>
                    <a:pt x="2553" y="2852"/>
                    <a:pt x="2566" y="3399"/>
                  </a:cubicBezTo>
                  <a:cubicBezTo>
                    <a:pt x="2566" y="3405"/>
                    <a:pt x="2568" y="3409"/>
                    <a:pt x="2569" y="3413"/>
                  </a:cubicBezTo>
                  <a:cubicBezTo>
                    <a:pt x="2556" y="3429"/>
                    <a:pt x="2554" y="3453"/>
                    <a:pt x="2564" y="3471"/>
                  </a:cubicBezTo>
                  <a:cubicBezTo>
                    <a:pt x="2562" y="3485"/>
                    <a:pt x="2564" y="3499"/>
                    <a:pt x="2576" y="3509"/>
                  </a:cubicBezTo>
                  <a:cubicBezTo>
                    <a:pt x="2803" y="3712"/>
                    <a:pt x="3051" y="3883"/>
                    <a:pt x="3310" y="4037"/>
                  </a:cubicBezTo>
                  <a:cubicBezTo>
                    <a:pt x="2260" y="4044"/>
                    <a:pt x="1207" y="4035"/>
                    <a:pt x="158" y="4081"/>
                  </a:cubicBezTo>
                  <a:cubicBezTo>
                    <a:pt x="650" y="3626"/>
                    <a:pt x="1136" y="3146"/>
                    <a:pt x="1594" y="2657"/>
                  </a:cubicBezTo>
                  <a:cubicBezTo>
                    <a:pt x="1619" y="2631"/>
                    <a:pt x="1616" y="2601"/>
                    <a:pt x="1602" y="2578"/>
                  </a:cubicBezTo>
                  <a:cubicBezTo>
                    <a:pt x="1610" y="2560"/>
                    <a:pt x="1610" y="2536"/>
                    <a:pt x="1593" y="2516"/>
                  </a:cubicBezTo>
                  <a:cubicBezTo>
                    <a:pt x="1146" y="1980"/>
                    <a:pt x="716" y="1433"/>
                    <a:pt x="374" y="823"/>
                  </a:cubicBezTo>
                  <a:lnTo>
                    <a:pt x="374" y="823"/>
                  </a:lnTo>
                  <a:cubicBezTo>
                    <a:pt x="883" y="857"/>
                    <a:pt x="1409" y="888"/>
                    <a:pt x="1927" y="888"/>
                  </a:cubicBezTo>
                  <a:cubicBezTo>
                    <a:pt x="2119" y="888"/>
                    <a:pt x="2310" y="884"/>
                    <a:pt x="2498" y="874"/>
                  </a:cubicBezTo>
                  <a:cubicBezTo>
                    <a:pt x="2536" y="873"/>
                    <a:pt x="2553" y="846"/>
                    <a:pt x="2553" y="820"/>
                  </a:cubicBezTo>
                  <a:cubicBezTo>
                    <a:pt x="2553" y="793"/>
                    <a:pt x="2535" y="765"/>
                    <a:pt x="2498" y="762"/>
                  </a:cubicBezTo>
                  <a:cubicBezTo>
                    <a:pt x="2051" y="717"/>
                    <a:pt x="1588" y="704"/>
                    <a:pt x="1128" y="704"/>
                  </a:cubicBezTo>
                  <a:cubicBezTo>
                    <a:pt x="861" y="704"/>
                    <a:pt x="595" y="709"/>
                    <a:pt x="333" y="714"/>
                  </a:cubicBezTo>
                  <a:cubicBezTo>
                    <a:pt x="320" y="715"/>
                    <a:pt x="311" y="719"/>
                    <a:pt x="301" y="726"/>
                  </a:cubicBezTo>
                  <a:cubicBezTo>
                    <a:pt x="296" y="724"/>
                    <a:pt x="291" y="723"/>
                    <a:pt x="286" y="723"/>
                  </a:cubicBezTo>
                  <a:cubicBezTo>
                    <a:pt x="248" y="723"/>
                    <a:pt x="208" y="764"/>
                    <a:pt x="233" y="809"/>
                  </a:cubicBezTo>
                  <a:cubicBezTo>
                    <a:pt x="582" y="1448"/>
                    <a:pt x="973" y="2057"/>
                    <a:pt x="1487" y="2577"/>
                  </a:cubicBezTo>
                  <a:cubicBezTo>
                    <a:pt x="989" y="3022"/>
                    <a:pt x="505" y="3514"/>
                    <a:pt x="67" y="4018"/>
                  </a:cubicBezTo>
                  <a:cubicBezTo>
                    <a:pt x="47" y="4041"/>
                    <a:pt x="50" y="4067"/>
                    <a:pt x="63" y="4085"/>
                  </a:cubicBezTo>
                  <a:cubicBezTo>
                    <a:pt x="1" y="4092"/>
                    <a:pt x="1" y="4185"/>
                    <a:pt x="66" y="4187"/>
                  </a:cubicBezTo>
                  <a:cubicBezTo>
                    <a:pt x="379" y="4195"/>
                    <a:pt x="693" y="4199"/>
                    <a:pt x="1007" y="4199"/>
                  </a:cubicBezTo>
                  <a:cubicBezTo>
                    <a:pt x="1843" y="4199"/>
                    <a:pt x="2679" y="4175"/>
                    <a:pt x="3514" y="4164"/>
                  </a:cubicBezTo>
                  <a:cubicBezTo>
                    <a:pt x="3556" y="4164"/>
                    <a:pt x="3576" y="4131"/>
                    <a:pt x="3575" y="4098"/>
                  </a:cubicBezTo>
                  <a:cubicBezTo>
                    <a:pt x="3598" y="4094"/>
                    <a:pt x="3616" y="4077"/>
                    <a:pt x="3614" y="4045"/>
                  </a:cubicBezTo>
                  <a:cubicBezTo>
                    <a:pt x="3601" y="3862"/>
                    <a:pt x="3600" y="3681"/>
                    <a:pt x="3601" y="3499"/>
                  </a:cubicBezTo>
                  <a:cubicBezTo>
                    <a:pt x="5697" y="3493"/>
                    <a:pt x="7794" y="3412"/>
                    <a:pt x="9890" y="3402"/>
                  </a:cubicBezTo>
                  <a:cubicBezTo>
                    <a:pt x="10674" y="3397"/>
                    <a:pt x="11459" y="3395"/>
                    <a:pt x="12243" y="3395"/>
                  </a:cubicBezTo>
                  <a:cubicBezTo>
                    <a:pt x="13691" y="3395"/>
                    <a:pt x="15139" y="3402"/>
                    <a:pt x="16586" y="3415"/>
                  </a:cubicBezTo>
                  <a:cubicBezTo>
                    <a:pt x="16600" y="3637"/>
                    <a:pt x="16604" y="3856"/>
                    <a:pt x="16603" y="4078"/>
                  </a:cubicBezTo>
                  <a:cubicBezTo>
                    <a:pt x="16562" y="4094"/>
                    <a:pt x="16561" y="4159"/>
                    <a:pt x="16611" y="4159"/>
                  </a:cubicBezTo>
                  <a:cubicBezTo>
                    <a:pt x="16612" y="4159"/>
                    <a:pt x="16612" y="4159"/>
                    <a:pt x="16613" y="4159"/>
                  </a:cubicBezTo>
                  <a:cubicBezTo>
                    <a:pt x="17330" y="4140"/>
                    <a:pt x="18044" y="4114"/>
                    <a:pt x="18760" y="4114"/>
                  </a:cubicBezTo>
                  <a:cubicBezTo>
                    <a:pt x="18953" y="4114"/>
                    <a:pt x="19147" y="4116"/>
                    <a:pt x="19341" y="4121"/>
                  </a:cubicBezTo>
                  <a:cubicBezTo>
                    <a:pt x="19342" y="4121"/>
                    <a:pt x="19343" y="4121"/>
                    <a:pt x="19343" y="4121"/>
                  </a:cubicBezTo>
                  <a:cubicBezTo>
                    <a:pt x="19374" y="4121"/>
                    <a:pt x="19391" y="4101"/>
                    <a:pt x="19396" y="4077"/>
                  </a:cubicBezTo>
                  <a:cubicBezTo>
                    <a:pt x="19396" y="4077"/>
                    <a:pt x="19397" y="4077"/>
                    <a:pt x="19398" y="4077"/>
                  </a:cubicBezTo>
                  <a:cubicBezTo>
                    <a:pt x="19427" y="4077"/>
                    <a:pt x="19456" y="4044"/>
                    <a:pt x="19437" y="4014"/>
                  </a:cubicBezTo>
                  <a:cubicBezTo>
                    <a:pt x="19103" y="3446"/>
                    <a:pt x="18737" y="2909"/>
                    <a:pt x="18260" y="2451"/>
                  </a:cubicBezTo>
                  <a:cubicBezTo>
                    <a:pt x="18254" y="2444"/>
                    <a:pt x="18247" y="2440"/>
                    <a:pt x="18240" y="2437"/>
                  </a:cubicBezTo>
                  <a:cubicBezTo>
                    <a:pt x="18246" y="2435"/>
                    <a:pt x="18252" y="2432"/>
                    <a:pt x="18258" y="2426"/>
                  </a:cubicBezTo>
                  <a:cubicBezTo>
                    <a:pt x="18751" y="1988"/>
                    <a:pt x="19157" y="1443"/>
                    <a:pt x="19491" y="876"/>
                  </a:cubicBezTo>
                  <a:cubicBezTo>
                    <a:pt x="19513" y="838"/>
                    <a:pt x="19498" y="802"/>
                    <a:pt x="19472" y="780"/>
                  </a:cubicBezTo>
                  <a:cubicBezTo>
                    <a:pt x="19475" y="746"/>
                    <a:pt x="19450" y="715"/>
                    <a:pt x="19418" y="703"/>
                  </a:cubicBezTo>
                  <a:cubicBezTo>
                    <a:pt x="19313" y="666"/>
                    <a:pt x="19189" y="655"/>
                    <a:pt x="19059" y="655"/>
                  </a:cubicBezTo>
                  <a:cubicBezTo>
                    <a:pt x="18865" y="655"/>
                    <a:pt x="18661" y="680"/>
                    <a:pt x="18495" y="681"/>
                  </a:cubicBezTo>
                  <a:cubicBezTo>
                    <a:pt x="18123" y="682"/>
                    <a:pt x="17753" y="683"/>
                    <a:pt x="17383" y="705"/>
                  </a:cubicBezTo>
                  <a:cubicBezTo>
                    <a:pt x="17369" y="516"/>
                    <a:pt x="17353" y="327"/>
                    <a:pt x="17339" y="139"/>
                  </a:cubicBezTo>
                  <a:cubicBezTo>
                    <a:pt x="17335" y="95"/>
                    <a:pt x="17299" y="73"/>
                    <a:pt x="17265" y="73"/>
                  </a:cubicBezTo>
                  <a:cubicBezTo>
                    <a:pt x="17249" y="73"/>
                    <a:pt x="17233" y="78"/>
                    <a:pt x="17222" y="88"/>
                  </a:cubicBezTo>
                  <a:cubicBezTo>
                    <a:pt x="17215" y="86"/>
                    <a:pt x="17209" y="85"/>
                    <a:pt x="17202" y="85"/>
                  </a:cubicBezTo>
                  <a:cubicBezTo>
                    <a:pt x="15550" y="46"/>
                    <a:pt x="13897" y="44"/>
                    <a:pt x="12243" y="44"/>
                  </a:cubicBezTo>
                  <a:cubicBezTo>
                    <a:pt x="11980" y="44"/>
                    <a:pt x="11716" y="44"/>
                    <a:pt x="11453" y="44"/>
                  </a:cubicBezTo>
                  <a:cubicBezTo>
                    <a:pt x="10924" y="44"/>
                    <a:pt x="10396" y="43"/>
                    <a:pt x="9868" y="42"/>
                  </a:cubicBezTo>
                  <a:cubicBezTo>
                    <a:pt x="8650" y="38"/>
                    <a:pt x="7431" y="34"/>
                    <a:pt x="6211" y="30"/>
                  </a:cubicBezTo>
                  <a:cubicBezTo>
                    <a:pt x="5404" y="26"/>
                    <a:pt x="4591" y="1"/>
                    <a:pt x="378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5" name="Google Shape;1295;p46"/>
            <p:cNvSpPr/>
            <p:nvPr/>
          </p:nvSpPr>
          <p:spPr>
            <a:xfrm>
              <a:off x="8699454" y="1976013"/>
              <a:ext cx="38699" cy="4718"/>
            </a:xfrm>
            <a:custGeom>
              <a:avLst/>
              <a:gdLst/>
              <a:ahLst/>
              <a:cxnLst/>
              <a:rect l="l" t="t" r="r" b="b"/>
              <a:pathLst>
                <a:path w="730" h="89" extrusionOk="0">
                  <a:moveTo>
                    <a:pt x="438" y="1"/>
                  </a:moveTo>
                  <a:cubicBezTo>
                    <a:pt x="307" y="1"/>
                    <a:pt x="174" y="9"/>
                    <a:pt x="45" y="10"/>
                  </a:cubicBezTo>
                  <a:cubicBezTo>
                    <a:pt x="0" y="11"/>
                    <a:pt x="0" y="79"/>
                    <a:pt x="45" y="79"/>
                  </a:cubicBezTo>
                  <a:cubicBezTo>
                    <a:pt x="177" y="81"/>
                    <a:pt x="312" y="89"/>
                    <a:pt x="446" y="89"/>
                  </a:cubicBezTo>
                  <a:cubicBezTo>
                    <a:pt x="528" y="89"/>
                    <a:pt x="610" y="86"/>
                    <a:pt x="690" y="76"/>
                  </a:cubicBezTo>
                  <a:cubicBezTo>
                    <a:pt x="730" y="71"/>
                    <a:pt x="730" y="20"/>
                    <a:pt x="690" y="14"/>
                  </a:cubicBezTo>
                  <a:cubicBezTo>
                    <a:pt x="607" y="4"/>
                    <a:pt x="523" y="1"/>
                    <a:pt x="438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6" name="Google Shape;1296;p46"/>
            <p:cNvSpPr/>
            <p:nvPr/>
          </p:nvSpPr>
          <p:spPr>
            <a:xfrm>
              <a:off x="8683444" y="2106157"/>
              <a:ext cx="38964" cy="8323"/>
            </a:xfrm>
            <a:custGeom>
              <a:avLst/>
              <a:gdLst/>
              <a:ahLst/>
              <a:cxnLst/>
              <a:rect l="l" t="t" r="r" b="b"/>
              <a:pathLst>
                <a:path w="735" h="157" extrusionOk="0">
                  <a:moveTo>
                    <a:pt x="45" y="0"/>
                  </a:moveTo>
                  <a:cubicBezTo>
                    <a:pt x="12" y="0"/>
                    <a:pt x="1" y="52"/>
                    <a:pt x="38" y="63"/>
                  </a:cubicBezTo>
                  <a:cubicBezTo>
                    <a:pt x="230" y="119"/>
                    <a:pt x="432" y="156"/>
                    <a:pt x="634" y="156"/>
                  </a:cubicBezTo>
                  <a:cubicBezTo>
                    <a:pt x="654" y="156"/>
                    <a:pt x="674" y="156"/>
                    <a:pt x="694" y="155"/>
                  </a:cubicBezTo>
                  <a:cubicBezTo>
                    <a:pt x="735" y="154"/>
                    <a:pt x="734" y="96"/>
                    <a:pt x="694" y="93"/>
                  </a:cubicBezTo>
                  <a:cubicBezTo>
                    <a:pt x="477" y="76"/>
                    <a:pt x="266" y="54"/>
                    <a:pt x="54" y="1"/>
                  </a:cubicBezTo>
                  <a:cubicBezTo>
                    <a:pt x="51" y="0"/>
                    <a:pt x="48" y="0"/>
                    <a:pt x="45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7" name="Google Shape;1297;p46"/>
            <p:cNvSpPr/>
            <p:nvPr/>
          </p:nvSpPr>
          <p:spPr>
            <a:xfrm>
              <a:off x="8652326" y="1971136"/>
              <a:ext cx="30694" cy="3976"/>
            </a:xfrm>
            <a:custGeom>
              <a:avLst/>
              <a:gdLst/>
              <a:ahLst/>
              <a:cxnLst/>
              <a:rect l="l" t="t" r="r" b="b"/>
              <a:pathLst>
                <a:path w="579" h="75" extrusionOk="0">
                  <a:moveTo>
                    <a:pt x="371" y="1"/>
                  </a:moveTo>
                  <a:cubicBezTo>
                    <a:pt x="261" y="1"/>
                    <a:pt x="150" y="5"/>
                    <a:pt x="40" y="8"/>
                  </a:cubicBezTo>
                  <a:cubicBezTo>
                    <a:pt x="1" y="10"/>
                    <a:pt x="0" y="67"/>
                    <a:pt x="40" y="68"/>
                  </a:cubicBezTo>
                  <a:cubicBezTo>
                    <a:pt x="150" y="71"/>
                    <a:pt x="261" y="74"/>
                    <a:pt x="371" y="74"/>
                  </a:cubicBezTo>
                  <a:cubicBezTo>
                    <a:pt x="426" y="74"/>
                    <a:pt x="481" y="73"/>
                    <a:pt x="535" y="71"/>
                  </a:cubicBezTo>
                  <a:cubicBezTo>
                    <a:pt x="578" y="68"/>
                    <a:pt x="578" y="7"/>
                    <a:pt x="535" y="5"/>
                  </a:cubicBezTo>
                  <a:cubicBezTo>
                    <a:pt x="481" y="2"/>
                    <a:pt x="426" y="1"/>
                    <a:pt x="37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8" name="Google Shape;1298;p46"/>
            <p:cNvSpPr/>
            <p:nvPr/>
          </p:nvSpPr>
          <p:spPr>
            <a:xfrm>
              <a:off x="8609705" y="1944577"/>
              <a:ext cx="31012" cy="4453"/>
            </a:xfrm>
            <a:custGeom>
              <a:avLst/>
              <a:gdLst/>
              <a:ahLst/>
              <a:cxnLst/>
              <a:rect l="l" t="t" r="r" b="b"/>
              <a:pathLst>
                <a:path w="585" h="84" extrusionOk="0">
                  <a:moveTo>
                    <a:pt x="316" y="1"/>
                  </a:moveTo>
                  <a:cubicBezTo>
                    <a:pt x="227" y="1"/>
                    <a:pt x="137" y="4"/>
                    <a:pt x="49" y="5"/>
                  </a:cubicBezTo>
                  <a:cubicBezTo>
                    <a:pt x="1" y="6"/>
                    <a:pt x="1" y="78"/>
                    <a:pt x="49" y="78"/>
                  </a:cubicBezTo>
                  <a:cubicBezTo>
                    <a:pt x="141" y="80"/>
                    <a:pt x="234" y="83"/>
                    <a:pt x="327" y="83"/>
                  </a:cubicBezTo>
                  <a:cubicBezTo>
                    <a:pt x="401" y="83"/>
                    <a:pt x="474" y="81"/>
                    <a:pt x="546" y="73"/>
                  </a:cubicBezTo>
                  <a:cubicBezTo>
                    <a:pt x="584" y="69"/>
                    <a:pt x="584" y="16"/>
                    <a:pt x="546" y="12"/>
                  </a:cubicBezTo>
                  <a:cubicBezTo>
                    <a:pt x="470" y="3"/>
                    <a:pt x="393" y="1"/>
                    <a:pt x="316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9" name="Google Shape;1299;p46"/>
            <p:cNvSpPr/>
            <p:nvPr/>
          </p:nvSpPr>
          <p:spPr>
            <a:xfrm>
              <a:off x="8594013" y="2065868"/>
              <a:ext cx="28680" cy="6945"/>
            </a:xfrm>
            <a:custGeom>
              <a:avLst/>
              <a:gdLst/>
              <a:ahLst/>
              <a:cxnLst/>
              <a:rect l="l" t="t" r="r" b="b"/>
              <a:pathLst>
                <a:path w="541" h="131" extrusionOk="0">
                  <a:moveTo>
                    <a:pt x="43" y="0"/>
                  </a:moveTo>
                  <a:cubicBezTo>
                    <a:pt x="7" y="0"/>
                    <a:pt x="0" y="63"/>
                    <a:pt x="38" y="70"/>
                  </a:cubicBezTo>
                  <a:cubicBezTo>
                    <a:pt x="187" y="95"/>
                    <a:pt x="342" y="130"/>
                    <a:pt x="493" y="131"/>
                  </a:cubicBezTo>
                  <a:cubicBezTo>
                    <a:pt x="494" y="131"/>
                    <a:pt x="494" y="131"/>
                    <a:pt x="494" y="131"/>
                  </a:cubicBezTo>
                  <a:cubicBezTo>
                    <a:pt x="532" y="131"/>
                    <a:pt x="540" y="72"/>
                    <a:pt x="502" y="63"/>
                  </a:cubicBezTo>
                  <a:cubicBezTo>
                    <a:pt x="356" y="24"/>
                    <a:pt x="198" y="16"/>
                    <a:pt x="47" y="1"/>
                  </a:cubicBezTo>
                  <a:cubicBezTo>
                    <a:pt x="46" y="1"/>
                    <a:pt x="44" y="0"/>
                    <a:pt x="4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0" name="Google Shape;1300;p46"/>
            <p:cNvSpPr/>
            <p:nvPr/>
          </p:nvSpPr>
          <p:spPr>
            <a:xfrm>
              <a:off x="8549378" y="1947069"/>
              <a:ext cx="36261" cy="6149"/>
            </a:xfrm>
            <a:custGeom>
              <a:avLst/>
              <a:gdLst/>
              <a:ahLst/>
              <a:cxnLst/>
              <a:rect l="l" t="t" r="r" b="b"/>
              <a:pathLst>
                <a:path w="684" h="116" extrusionOk="0">
                  <a:moveTo>
                    <a:pt x="43" y="0"/>
                  </a:moveTo>
                  <a:cubicBezTo>
                    <a:pt x="0" y="0"/>
                    <a:pt x="3" y="66"/>
                    <a:pt x="45" y="71"/>
                  </a:cubicBezTo>
                  <a:cubicBezTo>
                    <a:pt x="244" y="90"/>
                    <a:pt x="442" y="111"/>
                    <a:pt x="641" y="116"/>
                  </a:cubicBezTo>
                  <a:cubicBezTo>
                    <a:pt x="641" y="116"/>
                    <a:pt x="642" y="116"/>
                    <a:pt x="642" y="116"/>
                  </a:cubicBezTo>
                  <a:cubicBezTo>
                    <a:pt x="675" y="116"/>
                    <a:pt x="683" y="61"/>
                    <a:pt x="650" y="56"/>
                  </a:cubicBezTo>
                  <a:cubicBezTo>
                    <a:pt x="450" y="27"/>
                    <a:pt x="248" y="15"/>
                    <a:pt x="45" y="0"/>
                  </a:cubicBezTo>
                  <a:cubicBezTo>
                    <a:pt x="44" y="0"/>
                    <a:pt x="44" y="0"/>
                    <a:pt x="4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1" name="Google Shape;1301;p46"/>
            <p:cNvSpPr/>
            <p:nvPr/>
          </p:nvSpPr>
          <p:spPr>
            <a:xfrm>
              <a:off x="8541638" y="2065921"/>
              <a:ext cx="30482" cy="3976"/>
            </a:xfrm>
            <a:custGeom>
              <a:avLst/>
              <a:gdLst/>
              <a:ahLst/>
              <a:cxnLst/>
              <a:rect l="l" t="t" r="r" b="b"/>
              <a:pathLst>
                <a:path w="575" h="75" extrusionOk="0">
                  <a:moveTo>
                    <a:pt x="316" y="0"/>
                  </a:moveTo>
                  <a:cubicBezTo>
                    <a:pt x="225" y="0"/>
                    <a:pt x="133" y="4"/>
                    <a:pt x="42" y="6"/>
                  </a:cubicBezTo>
                  <a:cubicBezTo>
                    <a:pt x="2" y="7"/>
                    <a:pt x="1" y="68"/>
                    <a:pt x="42" y="68"/>
                  </a:cubicBezTo>
                  <a:cubicBezTo>
                    <a:pt x="135" y="70"/>
                    <a:pt x="228" y="74"/>
                    <a:pt x="320" y="74"/>
                  </a:cubicBezTo>
                  <a:cubicBezTo>
                    <a:pt x="393" y="74"/>
                    <a:pt x="466" y="72"/>
                    <a:pt x="538" y="65"/>
                  </a:cubicBezTo>
                  <a:cubicBezTo>
                    <a:pt x="574" y="62"/>
                    <a:pt x="574" y="12"/>
                    <a:pt x="538" y="9"/>
                  </a:cubicBezTo>
                  <a:cubicBezTo>
                    <a:pt x="464" y="3"/>
                    <a:pt x="390" y="0"/>
                    <a:pt x="316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2" name="Google Shape;1302;p46"/>
            <p:cNvSpPr/>
            <p:nvPr/>
          </p:nvSpPr>
          <p:spPr>
            <a:xfrm>
              <a:off x="8480886" y="1942032"/>
              <a:ext cx="36208" cy="4294"/>
            </a:xfrm>
            <a:custGeom>
              <a:avLst/>
              <a:gdLst/>
              <a:ahLst/>
              <a:cxnLst/>
              <a:rect l="l" t="t" r="r" b="b"/>
              <a:pathLst>
                <a:path w="683" h="81" extrusionOk="0">
                  <a:moveTo>
                    <a:pt x="378" y="1"/>
                  </a:moveTo>
                  <a:cubicBezTo>
                    <a:pt x="267" y="1"/>
                    <a:pt x="156" y="4"/>
                    <a:pt x="45" y="6"/>
                  </a:cubicBezTo>
                  <a:cubicBezTo>
                    <a:pt x="1" y="6"/>
                    <a:pt x="1" y="76"/>
                    <a:pt x="45" y="76"/>
                  </a:cubicBezTo>
                  <a:cubicBezTo>
                    <a:pt x="154" y="77"/>
                    <a:pt x="263" y="80"/>
                    <a:pt x="371" y="80"/>
                  </a:cubicBezTo>
                  <a:cubicBezTo>
                    <a:pt x="461" y="80"/>
                    <a:pt x="551" y="78"/>
                    <a:pt x="641" y="72"/>
                  </a:cubicBezTo>
                  <a:cubicBezTo>
                    <a:pt x="682" y="70"/>
                    <a:pt x="682" y="12"/>
                    <a:pt x="641" y="9"/>
                  </a:cubicBezTo>
                  <a:cubicBezTo>
                    <a:pt x="554" y="3"/>
                    <a:pt x="466" y="1"/>
                    <a:pt x="378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3" name="Google Shape;1303;p46"/>
            <p:cNvSpPr/>
            <p:nvPr/>
          </p:nvSpPr>
          <p:spPr>
            <a:xfrm>
              <a:off x="8483431" y="2069314"/>
              <a:ext cx="30694" cy="6096"/>
            </a:xfrm>
            <a:custGeom>
              <a:avLst/>
              <a:gdLst/>
              <a:ahLst/>
              <a:cxnLst/>
              <a:rect l="l" t="t" r="r" b="b"/>
              <a:pathLst>
                <a:path w="579" h="115" extrusionOk="0">
                  <a:moveTo>
                    <a:pt x="44" y="1"/>
                  </a:moveTo>
                  <a:cubicBezTo>
                    <a:pt x="12" y="1"/>
                    <a:pt x="1" y="52"/>
                    <a:pt x="36" y="63"/>
                  </a:cubicBezTo>
                  <a:cubicBezTo>
                    <a:pt x="143" y="95"/>
                    <a:pt x="254" y="114"/>
                    <a:pt x="365" y="114"/>
                  </a:cubicBezTo>
                  <a:cubicBezTo>
                    <a:pt x="427" y="114"/>
                    <a:pt x="489" y="108"/>
                    <a:pt x="551" y="95"/>
                  </a:cubicBezTo>
                  <a:cubicBezTo>
                    <a:pt x="579" y="89"/>
                    <a:pt x="573" y="42"/>
                    <a:pt x="545" y="42"/>
                  </a:cubicBezTo>
                  <a:cubicBezTo>
                    <a:pt x="545" y="42"/>
                    <a:pt x="544" y="42"/>
                    <a:pt x="543" y="42"/>
                  </a:cubicBezTo>
                  <a:cubicBezTo>
                    <a:pt x="495" y="46"/>
                    <a:pt x="446" y="48"/>
                    <a:pt x="399" y="48"/>
                  </a:cubicBezTo>
                  <a:cubicBezTo>
                    <a:pt x="282" y="48"/>
                    <a:pt x="167" y="36"/>
                    <a:pt x="53" y="2"/>
                  </a:cubicBezTo>
                  <a:cubicBezTo>
                    <a:pt x="50" y="1"/>
                    <a:pt x="47" y="1"/>
                    <a:pt x="44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4" name="Google Shape;1304;p46"/>
            <p:cNvSpPr/>
            <p:nvPr/>
          </p:nvSpPr>
          <p:spPr>
            <a:xfrm>
              <a:off x="8428935" y="2071434"/>
              <a:ext cx="24651" cy="5566"/>
            </a:xfrm>
            <a:custGeom>
              <a:avLst/>
              <a:gdLst/>
              <a:ahLst/>
              <a:cxnLst/>
              <a:rect l="l" t="t" r="r" b="b"/>
              <a:pathLst>
                <a:path w="465" h="105" extrusionOk="0">
                  <a:moveTo>
                    <a:pt x="162" y="0"/>
                  </a:moveTo>
                  <a:cubicBezTo>
                    <a:pt x="117" y="0"/>
                    <a:pt x="72" y="4"/>
                    <a:pt x="25" y="12"/>
                  </a:cubicBezTo>
                  <a:cubicBezTo>
                    <a:pt x="1" y="16"/>
                    <a:pt x="6" y="58"/>
                    <a:pt x="29" y="58"/>
                  </a:cubicBezTo>
                  <a:cubicBezTo>
                    <a:pt x="30" y="58"/>
                    <a:pt x="31" y="58"/>
                    <a:pt x="32" y="58"/>
                  </a:cubicBezTo>
                  <a:cubicBezTo>
                    <a:pt x="68" y="53"/>
                    <a:pt x="104" y="51"/>
                    <a:pt x="139" y="51"/>
                  </a:cubicBezTo>
                  <a:cubicBezTo>
                    <a:pt x="237" y="51"/>
                    <a:pt x="332" y="68"/>
                    <a:pt x="424" y="103"/>
                  </a:cubicBezTo>
                  <a:cubicBezTo>
                    <a:pt x="427" y="104"/>
                    <a:pt x="430" y="105"/>
                    <a:pt x="433" y="105"/>
                  </a:cubicBezTo>
                  <a:cubicBezTo>
                    <a:pt x="457" y="105"/>
                    <a:pt x="465" y="65"/>
                    <a:pt x="438" y="55"/>
                  </a:cubicBezTo>
                  <a:cubicBezTo>
                    <a:pt x="347" y="18"/>
                    <a:pt x="256" y="0"/>
                    <a:pt x="162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5" name="Google Shape;1305;p46"/>
            <p:cNvSpPr/>
            <p:nvPr/>
          </p:nvSpPr>
          <p:spPr>
            <a:xfrm>
              <a:off x="8421089" y="1940654"/>
              <a:ext cx="30217" cy="5407"/>
            </a:xfrm>
            <a:custGeom>
              <a:avLst/>
              <a:gdLst/>
              <a:ahLst/>
              <a:cxnLst/>
              <a:rect l="l" t="t" r="r" b="b"/>
              <a:pathLst>
                <a:path w="570" h="102" extrusionOk="0">
                  <a:moveTo>
                    <a:pt x="530" y="1"/>
                  </a:moveTo>
                  <a:cubicBezTo>
                    <a:pt x="530" y="1"/>
                    <a:pt x="530" y="1"/>
                    <a:pt x="529" y="1"/>
                  </a:cubicBezTo>
                  <a:cubicBezTo>
                    <a:pt x="364" y="5"/>
                    <a:pt x="197" y="33"/>
                    <a:pt x="32" y="51"/>
                  </a:cubicBezTo>
                  <a:cubicBezTo>
                    <a:pt x="1" y="55"/>
                    <a:pt x="0" y="101"/>
                    <a:pt x="30" y="101"/>
                  </a:cubicBezTo>
                  <a:cubicBezTo>
                    <a:pt x="30" y="101"/>
                    <a:pt x="31" y="101"/>
                    <a:pt x="32" y="101"/>
                  </a:cubicBezTo>
                  <a:cubicBezTo>
                    <a:pt x="200" y="89"/>
                    <a:pt x="371" y="85"/>
                    <a:pt x="538" y="59"/>
                  </a:cubicBezTo>
                  <a:cubicBezTo>
                    <a:pt x="569" y="53"/>
                    <a:pt x="562" y="1"/>
                    <a:pt x="530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6" name="Google Shape;1306;p46"/>
            <p:cNvSpPr/>
            <p:nvPr/>
          </p:nvSpPr>
          <p:spPr>
            <a:xfrm>
              <a:off x="8370887" y="2069101"/>
              <a:ext cx="27566" cy="5990"/>
            </a:xfrm>
            <a:custGeom>
              <a:avLst/>
              <a:gdLst/>
              <a:ahLst/>
              <a:cxnLst/>
              <a:rect l="l" t="t" r="r" b="b"/>
              <a:pathLst>
                <a:path w="520" h="113" extrusionOk="0">
                  <a:moveTo>
                    <a:pt x="483" y="0"/>
                  </a:moveTo>
                  <a:cubicBezTo>
                    <a:pt x="480" y="0"/>
                    <a:pt x="477" y="1"/>
                    <a:pt x="474" y="2"/>
                  </a:cubicBezTo>
                  <a:cubicBezTo>
                    <a:pt x="363" y="34"/>
                    <a:pt x="254" y="55"/>
                    <a:pt x="140" y="55"/>
                  </a:cubicBezTo>
                  <a:cubicBezTo>
                    <a:pt x="106" y="55"/>
                    <a:pt x="71" y="53"/>
                    <a:pt x="35" y="49"/>
                  </a:cubicBezTo>
                  <a:cubicBezTo>
                    <a:pt x="34" y="49"/>
                    <a:pt x="33" y="48"/>
                    <a:pt x="32" y="48"/>
                  </a:cubicBezTo>
                  <a:cubicBezTo>
                    <a:pt x="6" y="48"/>
                    <a:pt x="1" y="96"/>
                    <a:pt x="29" y="100"/>
                  </a:cubicBezTo>
                  <a:cubicBezTo>
                    <a:pt x="82" y="108"/>
                    <a:pt x="136" y="112"/>
                    <a:pt x="189" y="112"/>
                  </a:cubicBezTo>
                  <a:cubicBezTo>
                    <a:pt x="292" y="112"/>
                    <a:pt x="393" y="96"/>
                    <a:pt x="490" y="55"/>
                  </a:cubicBezTo>
                  <a:cubicBezTo>
                    <a:pt x="519" y="43"/>
                    <a:pt x="512" y="0"/>
                    <a:pt x="48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7" name="Google Shape;1307;p46"/>
            <p:cNvSpPr/>
            <p:nvPr/>
          </p:nvSpPr>
          <p:spPr>
            <a:xfrm>
              <a:off x="8357952" y="1939276"/>
              <a:ext cx="24598" cy="4400"/>
            </a:xfrm>
            <a:custGeom>
              <a:avLst/>
              <a:gdLst/>
              <a:ahLst/>
              <a:cxnLst/>
              <a:rect l="l" t="t" r="r" b="b"/>
              <a:pathLst>
                <a:path w="464" h="83" extrusionOk="0">
                  <a:moveTo>
                    <a:pt x="224" y="1"/>
                  </a:moveTo>
                  <a:cubicBezTo>
                    <a:pt x="157" y="1"/>
                    <a:pt x="91" y="5"/>
                    <a:pt x="29" y="5"/>
                  </a:cubicBezTo>
                  <a:cubicBezTo>
                    <a:pt x="7" y="5"/>
                    <a:pt x="0" y="41"/>
                    <a:pt x="23" y="44"/>
                  </a:cubicBezTo>
                  <a:cubicBezTo>
                    <a:pt x="127" y="58"/>
                    <a:pt x="241" y="83"/>
                    <a:pt x="349" y="83"/>
                  </a:cubicBezTo>
                  <a:cubicBezTo>
                    <a:pt x="378" y="83"/>
                    <a:pt x="407" y="81"/>
                    <a:pt x="435" y="77"/>
                  </a:cubicBezTo>
                  <a:cubicBezTo>
                    <a:pt x="464" y="73"/>
                    <a:pt x="460" y="31"/>
                    <a:pt x="435" y="25"/>
                  </a:cubicBezTo>
                  <a:cubicBezTo>
                    <a:pt x="369" y="6"/>
                    <a:pt x="296" y="1"/>
                    <a:pt x="224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8" name="Google Shape;1308;p46"/>
            <p:cNvSpPr/>
            <p:nvPr/>
          </p:nvSpPr>
          <p:spPr>
            <a:xfrm>
              <a:off x="8318353" y="2074350"/>
              <a:ext cx="29369" cy="2916"/>
            </a:xfrm>
            <a:custGeom>
              <a:avLst/>
              <a:gdLst/>
              <a:ahLst/>
              <a:cxnLst/>
              <a:rect l="l" t="t" r="r" b="b"/>
              <a:pathLst>
                <a:path w="554" h="55" extrusionOk="0">
                  <a:moveTo>
                    <a:pt x="271" y="0"/>
                  </a:moveTo>
                  <a:cubicBezTo>
                    <a:pt x="192" y="0"/>
                    <a:pt x="112" y="2"/>
                    <a:pt x="33" y="3"/>
                  </a:cubicBezTo>
                  <a:cubicBezTo>
                    <a:pt x="1" y="3"/>
                    <a:pt x="1" y="52"/>
                    <a:pt x="33" y="52"/>
                  </a:cubicBezTo>
                  <a:cubicBezTo>
                    <a:pt x="108" y="53"/>
                    <a:pt x="184" y="54"/>
                    <a:pt x="259" y="54"/>
                  </a:cubicBezTo>
                  <a:cubicBezTo>
                    <a:pt x="349" y="54"/>
                    <a:pt x="439" y="53"/>
                    <a:pt x="529" y="47"/>
                  </a:cubicBezTo>
                  <a:cubicBezTo>
                    <a:pt x="554" y="45"/>
                    <a:pt x="554" y="9"/>
                    <a:pt x="529" y="8"/>
                  </a:cubicBezTo>
                  <a:cubicBezTo>
                    <a:pt x="443" y="2"/>
                    <a:pt x="357" y="0"/>
                    <a:pt x="271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9" name="Google Shape;1309;p46"/>
            <p:cNvSpPr/>
            <p:nvPr/>
          </p:nvSpPr>
          <p:spPr>
            <a:xfrm>
              <a:off x="8281509" y="1940018"/>
              <a:ext cx="29793" cy="5778"/>
            </a:xfrm>
            <a:custGeom>
              <a:avLst/>
              <a:gdLst/>
              <a:ahLst/>
              <a:cxnLst/>
              <a:rect l="l" t="t" r="r" b="b"/>
              <a:pathLst>
                <a:path w="562" h="109" extrusionOk="0">
                  <a:moveTo>
                    <a:pt x="531" y="1"/>
                  </a:moveTo>
                  <a:cubicBezTo>
                    <a:pt x="530" y="1"/>
                    <a:pt x="529" y="1"/>
                    <a:pt x="529" y="1"/>
                  </a:cubicBezTo>
                  <a:cubicBezTo>
                    <a:pt x="361" y="15"/>
                    <a:pt x="195" y="39"/>
                    <a:pt x="27" y="62"/>
                  </a:cubicBezTo>
                  <a:cubicBezTo>
                    <a:pt x="1" y="66"/>
                    <a:pt x="6" y="109"/>
                    <a:pt x="31" y="109"/>
                  </a:cubicBezTo>
                  <a:cubicBezTo>
                    <a:pt x="31" y="109"/>
                    <a:pt x="32" y="109"/>
                    <a:pt x="33" y="109"/>
                  </a:cubicBezTo>
                  <a:cubicBezTo>
                    <a:pt x="201" y="92"/>
                    <a:pt x="369" y="75"/>
                    <a:pt x="534" y="49"/>
                  </a:cubicBezTo>
                  <a:cubicBezTo>
                    <a:pt x="561" y="45"/>
                    <a:pt x="556" y="1"/>
                    <a:pt x="53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0" name="Google Shape;1310;p46"/>
            <p:cNvSpPr/>
            <p:nvPr/>
          </p:nvSpPr>
          <p:spPr>
            <a:xfrm>
              <a:off x="8266454" y="2071805"/>
              <a:ext cx="23538" cy="2757"/>
            </a:xfrm>
            <a:custGeom>
              <a:avLst/>
              <a:gdLst/>
              <a:ahLst/>
              <a:cxnLst/>
              <a:rect l="l" t="t" r="r" b="b"/>
              <a:pathLst>
                <a:path w="444" h="52" extrusionOk="0">
                  <a:moveTo>
                    <a:pt x="314" y="0"/>
                  </a:moveTo>
                  <a:cubicBezTo>
                    <a:pt x="216" y="0"/>
                    <a:pt x="116" y="9"/>
                    <a:pt x="18" y="12"/>
                  </a:cubicBezTo>
                  <a:cubicBezTo>
                    <a:pt x="1" y="13"/>
                    <a:pt x="1" y="39"/>
                    <a:pt x="18" y="40"/>
                  </a:cubicBezTo>
                  <a:cubicBezTo>
                    <a:pt x="114" y="43"/>
                    <a:pt x="213" y="52"/>
                    <a:pt x="310" y="52"/>
                  </a:cubicBezTo>
                  <a:cubicBezTo>
                    <a:pt x="346" y="52"/>
                    <a:pt x="381" y="51"/>
                    <a:pt x="415" y="48"/>
                  </a:cubicBezTo>
                  <a:cubicBezTo>
                    <a:pt x="443" y="45"/>
                    <a:pt x="443" y="6"/>
                    <a:pt x="415" y="4"/>
                  </a:cubicBezTo>
                  <a:cubicBezTo>
                    <a:pt x="382" y="1"/>
                    <a:pt x="348" y="0"/>
                    <a:pt x="314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1" name="Google Shape;1311;p46"/>
            <p:cNvSpPr/>
            <p:nvPr/>
          </p:nvSpPr>
          <p:spPr>
            <a:xfrm>
              <a:off x="8207293" y="2074138"/>
              <a:ext cx="33186" cy="6255"/>
            </a:xfrm>
            <a:custGeom>
              <a:avLst/>
              <a:gdLst/>
              <a:ahLst/>
              <a:cxnLst/>
              <a:rect l="l" t="t" r="r" b="b"/>
              <a:pathLst>
                <a:path w="626" h="118" extrusionOk="0">
                  <a:moveTo>
                    <a:pt x="44" y="0"/>
                  </a:moveTo>
                  <a:cubicBezTo>
                    <a:pt x="13" y="0"/>
                    <a:pt x="1" y="48"/>
                    <a:pt x="35" y="57"/>
                  </a:cubicBezTo>
                  <a:cubicBezTo>
                    <a:pt x="174" y="93"/>
                    <a:pt x="317" y="118"/>
                    <a:pt x="460" y="118"/>
                  </a:cubicBezTo>
                  <a:cubicBezTo>
                    <a:pt x="503" y="118"/>
                    <a:pt x="545" y="116"/>
                    <a:pt x="588" y="111"/>
                  </a:cubicBezTo>
                  <a:cubicBezTo>
                    <a:pt x="625" y="106"/>
                    <a:pt x="626" y="55"/>
                    <a:pt x="588" y="54"/>
                  </a:cubicBezTo>
                  <a:cubicBezTo>
                    <a:pt x="407" y="45"/>
                    <a:pt x="229" y="38"/>
                    <a:pt x="50" y="1"/>
                  </a:cubicBezTo>
                  <a:cubicBezTo>
                    <a:pt x="48" y="0"/>
                    <a:pt x="46" y="0"/>
                    <a:pt x="44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2" name="Google Shape;1312;p46"/>
            <p:cNvSpPr/>
            <p:nvPr/>
          </p:nvSpPr>
          <p:spPr>
            <a:xfrm>
              <a:off x="8202204" y="1942085"/>
              <a:ext cx="36473" cy="6202"/>
            </a:xfrm>
            <a:custGeom>
              <a:avLst/>
              <a:gdLst/>
              <a:ahLst/>
              <a:cxnLst/>
              <a:rect l="l" t="t" r="r" b="b"/>
              <a:pathLst>
                <a:path w="688" h="117" extrusionOk="0">
                  <a:moveTo>
                    <a:pt x="37" y="0"/>
                  </a:moveTo>
                  <a:cubicBezTo>
                    <a:pt x="1" y="0"/>
                    <a:pt x="3" y="57"/>
                    <a:pt x="40" y="61"/>
                  </a:cubicBezTo>
                  <a:cubicBezTo>
                    <a:pt x="237" y="82"/>
                    <a:pt x="437" y="113"/>
                    <a:pt x="635" y="117"/>
                  </a:cubicBezTo>
                  <a:cubicBezTo>
                    <a:pt x="635" y="117"/>
                    <a:pt x="636" y="117"/>
                    <a:pt x="636" y="117"/>
                  </a:cubicBezTo>
                  <a:cubicBezTo>
                    <a:pt x="677" y="117"/>
                    <a:pt x="687" y="49"/>
                    <a:pt x="645" y="44"/>
                  </a:cubicBezTo>
                  <a:cubicBezTo>
                    <a:pt x="446" y="16"/>
                    <a:pt x="240" y="13"/>
                    <a:pt x="40" y="0"/>
                  </a:cubicBezTo>
                  <a:cubicBezTo>
                    <a:pt x="39" y="0"/>
                    <a:pt x="38" y="0"/>
                    <a:pt x="37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3" name="Google Shape;1313;p46"/>
            <p:cNvSpPr/>
            <p:nvPr/>
          </p:nvSpPr>
          <p:spPr>
            <a:xfrm>
              <a:off x="8157568" y="2073767"/>
              <a:ext cx="25075" cy="4082"/>
            </a:xfrm>
            <a:custGeom>
              <a:avLst/>
              <a:gdLst/>
              <a:ahLst/>
              <a:cxnLst/>
              <a:rect l="l" t="t" r="r" b="b"/>
              <a:pathLst>
                <a:path w="473" h="77" extrusionOk="0">
                  <a:moveTo>
                    <a:pt x="306" y="1"/>
                  </a:moveTo>
                  <a:cubicBezTo>
                    <a:pt x="216" y="1"/>
                    <a:pt x="125" y="9"/>
                    <a:pt x="36" y="11"/>
                  </a:cubicBezTo>
                  <a:cubicBezTo>
                    <a:pt x="1" y="11"/>
                    <a:pt x="1" y="65"/>
                    <a:pt x="36" y="66"/>
                  </a:cubicBezTo>
                  <a:cubicBezTo>
                    <a:pt x="123" y="69"/>
                    <a:pt x="213" y="76"/>
                    <a:pt x="301" y="76"/>
                  </a:cubicBezTo>
                  <a:cubicBezTo>
                    <a:pt x="346" y="76"/>
                    <a:pt x="391" y="74"/>
                    <a:pt x="434" y="69"/>
                  </a:cubicBezTo>
                  <a:cubicBezTo>
                    <a:pt x="473" y="64"/>
                    <a:pt x="473" y="13"/>
                    <a:pt x="434" y="8"/>
                  </a:cubicBezTo>
                  <a:cubicBezTo>
                    <a:pt x="392" y="2"/>
                    <a:pt x="350" y="1"/>
                    <a:pt x="306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4" name="Google Shape;1314;p46"/>
            <p:cNvSpPr/>
            <p:nvPr/>
          </p:nvSpPr>
          <p:spPr>
            <a:xfrm>
              <a:off x="8138802" y="1939594"/>
              <a:ext cx="28150" cy="3923"/>
            </a:xfrm>
            <a:custGeom>
              <a:avLst/>
              <a:gdLst/>
              <a:ahLst/>
              <a:cxnLst/>
              <a:rect l="l" t="t" r="r" b="b"/>
              <a:pathLst>
                <a:path w="531" h="74" extrusionOk="0">
                  <a:moveTo>
                    <a:pt x="256" y="0"/>
                  </a:moveTo>
                  <a:cubicBezTo>
                    <a:pt x="185" y="0"/>
                    <a:pt x="114" y="2"/>
                    <a:pt x="43" y="4"/>
                  </a:cubicBezTo>
                  <a:cubicBezTo>
                    <a:pt x="0" y="6"/>
                    <a:pt x="0" y="68"/>
                    <a:pt x="43" y="70"/>
                  </a:cubicBezTo>
                  <a:cubicBezTo>
                    <a:pt x="121" y="72"/>
                    <a:pt x="199" y="74"/>
                    <a:pt x="276" y="74"/>
                  </a:cubicBezTo>
                  <a:cubicBezTo>
                    <a:pt x="347" y="74"/>
                    <a:pt x="418" y="72"/>
                    <a:pt x="489" y="69"/>
                  </a:cubicBezTo>
                  <a:cubicBezTo>
                    <a:pt x="531" y="67"/>
                    <a:pt x="531" y="7"/>
                    <a:pt x="489" y="6"/>
                  </a:cubicBezTo>
                  <a:cubicBezTo>
                    <a:pt x="412" y="2"/>
                    <a:pt x="334" y="0"/>
                    <a:pt x="256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5" name="Google Shape;1315;p46"/>
            <p:cNvSpPr/>
            <p:nvPr/>
          </p:nvSpPr>
          <p:spPr>
            <a:xfrm>
              <a:off x="8091568" y="2071964"/>
              <a:ext cx="33345" cy="5990"/>
            </a:xfrm>
            <a:custGeom>
              <a:avLst/>
              <a:gdLst/>
              <a:ahLst/>
              <a:cxnLst/>
              <a:rect l="l" t="t" r="r" b="b"/>
              <a:pathLst>
                <a:path w="629" h="113" extrusionOk="0">
                  <a:moveTo>
                    <a:pt x="39" y="0"/>
                  </a:moveTo>
                  <a:cubicBezTo>
                    <a:pt x="10" y="0"/>
                    <a:pt x="1" y="45"/>
                    <a:pt x="32" y="54"/>
                  </a:cubicBezTo>
                  <a:cubicBezTo>
                    <a:pt x="159" y="92"/>
                    <a:pt x="288" y="113"/>
                    <a:pt x="419" y="113"/>
                  </a:cubicBezTo>
                  <a:cubicBezTo>
                    <a:pt x="477" y="113"/>
                    <a:pt x="536" y="109"/>
                    <a:pt x="594" y="100"/>
                  </a:cubicBezTo>
                  <a:cubicBezTo>
                    <a:pt x="628" y="96"/>
                    <a:pt x="621" y="38"/>
                    <a:pt x="588" y="38"/>
                  </a:cubicBezTo>
                  <a:cubicBezTo>
                    <a:pt x="587" y="38"/>
                    <a:pt x="586" y="38"/>
                    <a:pt x="585" y="38"/>
                  </a:cubicBezTo>
                  <a:cubicBezTo>
                    <a:pt x="527" y="43"/>
                    <a:pt x="470" y="46"/>
                    <a:pt x="413" y="46"/>
                  </a:cubicBezTo>
                  <a:cubicBezTo>
                    <a:pt x="290" y="46"/>
                    <a:pt x="169" y="33"/>
                    <a:pt x="46" y="1"/>
                  </a:cubicBezTo>
                  <a:cubicBezTo>
                    <a:pt x="43" y="0"/>
                    <a:pt x="41" y="0"/>
                    <a:pt x="3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6" name="Google Shape;1316;p46"/>
            <p:cNvSpPr/>
            <p:nvPr/>
          </p:nvSpPr>
          <p:spPr>
            <a:xfrm>
              <a:off x="8073067" y="1935565"/>
              <a:ext cx="30535" cy="5460"/>
            </a:xfrm>
            <a:custGeom>
              <a:avLst/>
              <a:gdLst/>
              <a:ahLst/>
              <a:cxnLst/>
              <a:rect l="l" t="t" r="r" b="b"/>
              <a:pathLst>
                <a:path w="576" h="103" extrusionOk="0">
                  <a:moveTo>
                    <a:pt x="539" y="0"/>
                  </a:moveTo>
                  <a:cubicBezTo>
                    <a:pt x="538" y="0"/>
                    <a:pt x="536" y="0"/>
                    <a:pt x="535" y="1"/>
                  </a:cubicBezTo>
                  <a:cubicBezTo>
                    <a:pt x="416" y="22"/>
                    <a:pt x="301" y="42"/>
                    <a:pt x="183" y="42"/>
                  </a:cubicBezTo>
                  <a:cubicBezTo>
                    <a:pt x="139" y="42"/>
                    <a:pt x="94" y="39"/>
                    <a:pt x="49" y="33"/>
                  </a:cubicBezTo>
                  <a:cubicBezTo>
                    <a:pt x="47" y="32"/>
                    <a:pt x="46" y="32"/>
                    <a:pt x="44" y="32"/>
                  </a:cubicBezTo>
                  <a:cubicBezTo>
                    <a:pt x="13" y="32"/>
                    <a:pt x="0" y="81"/>
                    <a:pt x="34" y="86"/>
                  </a:cubicBezTo>
                  <a:cubicBezTo>
                    <a:pt x="100" y="96"/>
                    <a:pt x="167" y="103"/>
                    <a:pt x="233" y="103"/>
                  </a:cubicBezTo>
                  <a:cubicBezTo>
                    <a:pt x="342" y="103"/>
                    <a:pt x="450" y="86"/>
                    <a:pt x="551" y="41"/>
                  </a:cubicBezTo>
                  <a:cubicBezTo>
                    <a:pt x="575" y="31"/>
                    <a:pt x="559" y="0"/>
                    <a:pt x="53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7" name="Google Shape;1317;p46"/>
            <p:cNvSpPr/>
            <p:nvPr/>
          </p:nvSpPr>
          <p:spPr>
            <a:xfrm>
              <a:off x="8041578" y="2074032"/>
              <a:ext cx="27673" cy="3552"/>
            </a:xfrm>
            <a:custGeom>
              <a:avLst/>
              <a:gdLst/>
              <a:ahLst/>
              <a:cxnLst/>
              <a:rect l="l" t="t" r="r" b="b"/>
              <a:pathLst>
                <a:path w="522" h="67" extrusionOk="0">
                  <a:moveTo>
                    <a:pt x="273" y="0"/>
                  </a:moveTo>
                  <a:cubicBezTo>
                    <a:pt x="195" y="0"/>
                    <a:pt x="117" y="2"/>
                    <a:pt x="39" y="3"/>
                  </a:cubicBezTo>
                  <a:cubicBezTo>
                    <a:pt x="1" y="4"/>
                    <a:pt x="1" y="64"/>
                    <a:pt x="39" y="64"/>
                  </a:cubicBezTo>
                  <a:cubicBezTo>
                    <a:pt x="120" y="65"/>
                    <a:pt x="201" y="67"/>
                    <a:pt x="281" y="67"/>
                  </a:cubicBezTo>
                  <a:cubicBezTo>
                    <a:pt x="350" y="67"/>
                    <a:pt x="418" y="65"/>
                    <a:pt x="486" y="60"/>
                  </a:cubicBezTo>
                  <a:cubicBezTo>
                    <a:pt x="521" y="57"/>
                    <a:pt x="521" y="9"/>
                    <a:pt x="486" y="7"/>
                  </a:cubicBezTo>
                  <a:cubicBezTo>
                    <a:pt x="415" y="2"/>
                    <a:pt x="344" y="0"/>
                    <a:pt x="27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8" name="Google Shape;1318;p46"/>
            <p:cNvSpPr/>
            <p:nvPr/>
          </p:nvSpPr>
          <p:spPr>
            <a:xfrm>
              <a:off x="8007810" y="1940018"/>
              <a:ext cx="27036" cy="3022"/>
            </a:xfrm>
            <a:custGeom>
              <a:avLst/>
              <a:gdLst/>
              <a:ahLst/>
              <a:cxnLst/>
              <a:rect l="l" t="t" r="r" b="b"/>
              <a:pathLst>
                <a:path w="510" h="57" extrusionOk="0">
                  <a:moveTo>
                    <a:pt x="289" y="0"/>
                  </a:moveTo>
                  <a:cubicBezTo>
                    <a:pt x="203" y="0"/>
                    <a:pt x="117" y="2"/>
                    <a:pt x="31" y="4"/>
                  </a:cubicBezTo>
                  <a:cubicBezTo>
                    <a:pt x="0" y="4"/>
                    <a:pt x="0" y="52"/>
                    <a:pt x="31" y="53"/>
                  </a:cubicBezTo>
                  <a:cubicBezTo>
                    <a:pt x="122" y="55"/>
                    <a:pt x="212" y="57"/>
                    <a:pt x="302" y="57"/>
                  </a:cubicBezTo>
                  <a:cubicBezTo>
                    <a:pt x="361" y="57"/>
                    <a:pt x="419" y="56"/>
                    <a:pt x="478" y="53"/>
                  </a:cubicBezTo>
                  <a:cubicBezTo>
                    <a:pt x="510" y="52"/>
                    <a:pt x="510" y="5"/>
                    <a:pt x="478" y="4"/>
                  </a:cubicBezTo>
                  <a:cubicBezTo>
                    <a:pt x="414" y="1"/>
                    <a:pt x="352" y="0"/>
                    <a:pt x="28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9" name="Google Shape;1319;p46"/>
            <p:cNvSpPr/>
            <p:nvPr/>
          </p:nvSpPr>
          <p:spPr>
            <a:xfrm>
              <a:off x="7992331" y="2074509"/>
              <a:ext cx="24015" cy="2598"/>
            </a:xfrm>
            <a:custGeom>
              <a:avLst/>
              <a:gdLst/>
              <a:ahLst/>
              <a:cxnLst/>
              <a:rect l="l" t="t" r="r" b="b"/>
              <a:pathLst>
                <a:path w="453" h="49" extrusionOk="0">
                  <a:moveTo>
                    <a:pt x="345" y="0"/>
                  </a:moveTo>
                  <a:cubicBezTo>
                    <a:pt x="238" y="0"/>
                    <a:pt x="131" y="5"/>
                    <a:pt x="25" y="6"/>
                  </a:cubicBezTo>
                  <a:cubicBezTo>
                    <a:pt x="0" y="6"/>
                    <a:pt x="0" y="43"/>
                    <a:pt x="25" y="44"/>
                  </a:cubicBezTo>
                  <a:cubicBezTo>
                    <a:pt x="131" y="45"/>
                    <a:pt x="237" y="49"/>
                    <a:pt x="344" y="49"/>
                  </a:cubicBezTo>
                  <a:cubicBezTo>
                    <a:pt x="370" y="49"/>
                    <a:pt x="396" y="49"/>
                    <a:pt x="422" y="48"/>
                  </a:cubicBezTo>
                  <a:cubicBezTo>
                    <a:pt x="452" y="47"/>
                    <a:pt x="452" y="2"/>
                    <a:pt x="422" y="1"/>
                  </a:cubicBezTo>
                  <a:cubicBezTo>
                    <a:pt x="397" y="0"/>
                    <a:pt x="371" y="0"/>
                    <a:pt x="345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0" name="Google Shape;1320;p46"/>
            <p:cNvSpPr/>
            <p:nvPr/>
          </p:nvSpPr>
          <p:spPr>
            <a:xfrm>
              <a:off x="7933435" y="1936784"/>
              <a:ext cx="33504" cy="4241"/>
            </a:xfrm>
            <a:custGeom>
              <a:avLst/>
              <a:gdLst/>
              <a:ahLst/>
              <a:cxnLst/>
              <a:rect l="l" t="t" r="r" b="b"/>
              <a:pathLst>
                <a:path w="632" h="80" extrusionOk="0">
                  <a:moveTo>
                    <a:pt x="376" y="1"/>
                  </a:moveTo>
                  <a:cubicBezTo>
                    <a:pt x="265" y="1"/>
                    <a:pt x="154" y="5"/>
                    <a:pt x="43" y="7"/>
                  </a:cubicBezTo>
                  <a:cubicBezTo>
                    <a:pt x="0" y="7"/>
                    <a:pt x="0" y="73"/>
                    <a:pt x="43" y="74"/>
                  </a:cubicBezTo>
                  <a:cubicBezTo>
                    <a:pt x="152" y="76"/>
                    <a:pt x="262" y="79"/>
                    <a:pt x="371" y="79"/>
                  </a:cubicBezTo>
                  <a:cubicBezTo>
                    <a:pt x="444" y="79"/>
                    <a:pt x="517" y="78"/>
                    <a:pt x="589" y="73"/>
                  </a:cubicBezTo>
                  <a:cubicBezTo>
                    <a:pt x="632" y="69"/>
                    <a:pt x="632" y="11"/>
                    <a:pt x="589" y="7"/>
                  </a:cubicBezTo>
                  <a:cubicBezTo>
                    <a:pt x="518" y="2"/>
                    <a:pt x="447" y="1"/>
                    <a:pt x="376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1" name="Google Shape;1321;p46"/>
            <p:cNvSpPr/>
            <p:nvPr/>
          </p:nvSpPr>
          <p:spPr>
            <a:xfrm>
              <a:off x="7928398" y="2072017"/>
              <a:ext cx="32868" cy="5990"/>
            </a:xfrm>
            <a:custGeom>
              <a:avLst/>
              <a:gdLst/>
              <a:ahLst/>
              <a:cxnLst/>
              <a:rect l="l" t="t" r="r" b="b"/>
              <a:pathLst>
                <a:path w="620" h="113" extrusionOk="0">
                  <a:moveTo>
                    <a:pt x="275" y="1"/>
                  </a:moveTo>
                  <a:cubicBezTo>
                    <a:pt x="192" y="1"/>
                    <a:pt x="108" y="11"/>
                    <a:pt x="29" y="31"/>
                  </a:cubicBezTo>
                  <a:cubicBezTo>
                    <a:pt x="0" y="37"/>
                    <a:pt x="12" y="75"/>
                    <a:pt x="38" y="75"/>
                  </a:cubicBezTo>
                  <a:cubicBezTo>
                    <a:pt x="39" y="75"/>
                    <a:pt x="40" y="75"/>
                    <a:pt x="41" y="75"/>
                  </a:cubicBezTo>
                  <a:cubicBezTo>
                    <a:pt x="97" y="67"/>
                    <a:pt x="152" y="64"/>
                    <a:pt x="205" y="64"/>
                  </a:cubicBezTo>
                  <a:cubicBezTo>
                    <a:pt x="329" y="64"/>
                    <a:pt x="447" y="82"/>
                    <a:pt x="574" y="111"/>
                  </a:cubicBezTo>
                  <a:cubicBezTo>
                    <a:pt x="577" y="112"/>
                    <a:pt x="580" y="112"/>
                    <a:pt x="583" y="112"/>
                  </a:cubicBezTo>
                  <a:cubicBezTo>
                    <a:pt x="612" y="112"/>
                    <a:pt x="619" y="69"/>
                    <a:pt x="588" y="58"/>
                  </a:cubicBezTo>
                  <a:cubicBezTo>
                    <a:pt x="490" y="19"/>
                    <a:pt x="382" y="1"/>
                    <a:pt x="275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2" name="Google Shape;1322;p46"/>
            <p:cNvSpPr/>
            <p:nvPr/>
          </p:nvSpPr>
          <p:spPr>
            <a:xfrm>
              <a:off x="7862876" y="2116123"/>
              <a:ext cx="16646" cy="5778"/>
            </a:xfrm>
            <a:custGeom>
              <a:avLst/>
              <a:gdLst/>
              <a:ahLst/>
              <a:cxnLst/>
              <a:rect l="l" t="t" r="r" b="b"/>
              <a:pathLst>
                <a:path w="314" h="109" extrusionOk="0">
                  <a:moveTo>
                    <a:pt x="218" y="0"/>
                  </a:moveTo>
                  <a:cubicBezTo>
                    <a:pt x="148" y="0"/>
                    <a:pt x="75" y="29"/>
                    <a:pt x="22" y="64"/>
                  </a:cubicBezTo>
                  <a:cubicBezTo>
                    <a:pt x="0" y="78"/>
                    <a:pt x="13" y="109"/>
                    <a:pt x="34" y="109"/>
                  </a:cubicBezTo>
                  <a:cubicBezTo>
                    <a:pt x="38" y="109"/>
                    <a:pt x="42" y="107"/>
                    <a:pt x="46" y="105"/>
                  </a:cubicBezTo>
                  <a:cubicBezTo>
                    <a:pt x="80" y="82"/>
                    <a:pt x="118" y="68"/>
                    <a:pt x="160" y="60"/>
                  </a:cubicBezTo>
                  <a:cubicBezTo>
                    <a:pt x="172" y="58"/>
                    <a:pt x="185" y="57"/>
                    <a:pt x="197" y="57"/>
                  </a:cubicBezTo>
                  <a:cubicBezTo>
                    <a:pt x="225" y="57"/>
                    <a:pt x="253" y="61"/>
                    <a:pt x="281" y="61"/>
                  </a:cubicBezTo>
                  <a:cubicBezTo>
                    <a:pt x="282" y="61"/>
                    <a:pt x="282" y="61"/>
                    <a:pt x="282" y="61"/>
                  </a:cubicBezTo>
                  <a:cubicBezTo>
                    <a:pt x="311" y="61"/>
                    <a:pt x="313" y="21"/>
                    <a:pt x="289" y="12"/>
                  </a:cubicBezTo>
                  <a:cubicBezTo>
                    <a:pt x="266" y="4"/>
                    <a:pt x="242" y="0"/>
                    <a:pt x="218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3" name="Google Shape;1323;p46"/>
            <p:cNvSpPr/>
            <p:nvPr/>
          </p:nvSpPr>
          <p:spPr>
            <a:xfrm>
              <a:off x="7844269" y="1976808"/>
              <a:ext cx="19297" cy="3234"/>
            </a:xfrm>
            <a:custGeom>
              <a:avLst/>
              <a:gdLst/>
              <a:ahLst/>
              <a:cxnLst/>
              <a:rect l="l" t="t" r="r" b="b"/>
              <a:pathLst>
                <a:path w="364" h="61" extrusionOk="0">
                  <a:moveTo>
                    <a:pt x="186" y="0"/>
                  </a:moveTo>
                  <a:cubicBezTo>
                    <a:pt x="137" y="0"/>
                    <a:pt x="87" y="2"/>
                    <a:pt x="37" y="2"/>
                  </a:cubicBezTo>
                  <a:cubicBezTo>
                    <a:pt x="1" y="2"/>
                    <a:pt x="1" y="57"/>
                    <a:pt x="37" y="58"/>
                  </a:cubicBezTo>
                  <a:cubicBezTo>
                    <a:pt x="87" y="58"/>
                    <a:pt x="137" y="60"/>
                    <a:pt x="186" y="60"/>
                  </a:cubicBezTo>
                  <a:cubicBezTo>
                    <a:pt x="236" y="60"/>
                    <a:pt x="285" y="58"/>
                    <a:pt x="334" y="53"/>
                  </a:cubicBezTo>
                  <a:cubicBezTo>
                    <a:pt x="363" y="48"/>
                    <a:pt x="363" y="12"/>
                    <a:pt x="334" y="8"/>
                  </a:cubicBezTo>
                  <a:cubicBezTo>
                    <a:pt x="285" y="2"/>
                    <a:pt x="236" y="0"/>
                    <a:pt x="186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4" name="Google Shape;1324;p46"/>
            <p:cNvSpPr/>
            <p:nvPr/>
          </p:nvSpPr>
          <p:spPr>
            <a:xfrm>
              <a:off x="7820838" y="2113207"/>
              <a:ext cx="24969" cy="4135"/>
            </a:xfrm>
            <a:custGeom>
              <a:avLst/>
              <a:gdLst/>
              <a:ahLst/>
              <a:cxnLst/>
              <a:rect l="l" t="t" r="r" b="b"/>
              <a:pathLst>
                <a:path w="471" h="78" extrusionOk="0">
                  <a:moveTo>
                    <a:pt x="310" y="0"/>
                  </a:moveTo>
                  <a:cubicBezTo>
                    <a:pt x="217" y="0"/>
                    <a:pt x="124" y="10"/>
                    <a:pt x="33" y="15"/>
                  </a:cubicBezTo>
                  <a:cubicBezTo>
                    <a:pt x="1" y="16"/>
                    <a:pt x="1" y="62"/>
                    <a:pt x="33" y="64"/>
                  </a:cubicBezTo>
                  <a:cubicBezTo>
                    <a:pt x="124" y="68"/>
                    <a:pt x="217" y="78"/>
                    <a:pt x="310" y="78"/>
                  </a:cubicBezTo>
                  <a:cubicBezTo>
                    <a:pt x="350" y="78"/>
                    <a:pt x="390" y="76"/>
                    <a:pt x="429" y="71"/>
                  </a:cubicBezTo>
                  <a:cubicBezTo>
                    <a:pt x="471" y="67"/>
                    <a:pt x="471" y="12"/>
                    <a:pt x="429" y="7"/>
                  </a:cubicBezTo>
                  <a:cubicBezTo>
                    <a:pt x="390" y="2"/>
                    <a:pt x="350" y="0"/>
                    <a:pt x="310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5" name="Google Shape;1325;p46"/>
            <p:cNvSpPr/>
            <p:nvPr/>
          </p:nvSpPr>
          <p:spPr>
            <a:xfrm>
              <a:off x="7805411" y="1974211"/>
              <a:ext cx="26771" cy="3128"/>
            </a:xfrm>
            <a:custGeom>
              <a:avLst/>
              <a:gdLst/>
              <a:ahLst/>
              <a:cxnLst/>
              <a:rect l="l" t="t" r="r" b="b"/>
              <a:pathLst>
                <a:path w="505" h="59" extrusionOk="0">
                  <a:moveTo>
                    <a:pt x="325" y="0"/>
                  </a:moveTo>
                  <a:cubicBezTo>
                    <a:pt x="225" y="0"/>
                    <a:pt x="124" y="6"/>
                    <a:pt x="25" y="10"/>
                  </a:cubicBezTo>
                  <a:cubicBezTo>
                    <a:pt x="0" y="11"/>
                    <a:pt x="0" y="48"/>
                    <a:pt x="25" y="49"/>
                  </a:cubicBezTo>
                  <a:cubicBezTo>
                    <a:pt x="127" y="53"/>
                    <a:pt x="231" y="59"/>
                    <a:pt x="335" y="59"/>
                  </a:cubicBezTo>
                  <a:cubicBezTo>
                    <a:pt x="381" y="59"/>
                    <a:pt x="426" y="58"/>
                    <a:pt x="472" y="55"/>
                  </a:cubicBezTo>
                  <a:cubicBezTo>
                    <a:pt x="504" y="51"/>
                    <a:pt x="504" y="8"/>
                    <a:pt x="472" y="5"/>
                  </a:cubicBezTo>
                  <a:cubicBezTo>
                    <a:pt x="423" y="2"/>
                    <a:pt x="374" y="0"/>
                    <a:pt x="325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6" name="Google Shape;1326;p46"/>
            <p:cNvSpPr/>
            <p:nvPr/>
          </p:nvSpPr>
          <p:spPr>
            <a:xfrm>
              <a:off x="7770689" y="2115964"/>
              <a:ext cx="25075" cy="3923"/>
            </a:xfrm>
            <a:custGeom>
              <a:avLst/>
              <a:gdLst/>
              <a:ahLst/>
              <a:cxnLst/>
              <a:rect l="l" t="t" r="r" b="b"/>
              <a:pathLst>
                <a:path w="473" h="74" extrusionOk="0">
                  <a:moveTo>
                    <a:pt x="303" y="0"/>
                  </a:moveTo>
                  <a:cubicBezTo>
                    <a:pt x="213" y="0"/>
                    <a:pt x="124" y="6"/>
                    <a:pt x="34" y="11"/>
                  </a:cubicBezTo>
                  <a:cubicBezTo>
                    <a:pt x="0" y="12"/>
                    <a:pt x="0" y="62"/>
                    <a:pt x="34" y="64"/>
                  </a:cubicBezTo>
                  <a:cubicBezTo>
                    <a:pt x="123" y="68"/>
                    <a:pt x="212" y="74"/>
                    <a:pt x="301" y="74"/>
                  </a:cubicBezTo>
                  <a:cubicBezTo>
                    <a:pt x="345" y="74"/>
                    <a:pt x="388" y="72"/>
                    <a:pt x="432" y="68"/>
                  </a:cubicBezTo>
                  <a:cubicBezTo>
                    <a:pt x="472" y="65"/>
                    <a:pt x="472" y="10"/>
                    <a:pt x="432" y="5"/>
                  </a:cubicBezTo>
                  <a:cubicBezTo>
                    <a:pt x="389" y="2"/>
                    <a:pt x="346" y="0"/>
                    <a:pt x="30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7" name="Google Shape;1327;p46"/>
            <p:cNvSpPr/>
            <p:nvPr/>
          </p:nvSpPr>
          <p:spPr>
            <a:xfrm>
              <a:off x="7753990" y="1968856"/>
              <a:ext cx="34352" cy="7104"/>
            </a:xfrm>
            <a:custGeom>
              <a:avLst/>
              <a:gdLst/>
              <a:ahLst/>
              <a:cxnLst/>
              <a:rect l="l" t="t" r="r" b="b"/>
              <a:pathLst>
                <a:path w="648" h="134" extrusionOk="0">
                  <a:moveTo>
                    <a:pt x="49" y="0"/>
                  </a:moveTo>
                  <a:cubicBezTo>
                    <a:pt x="12" y="0"/>
                    <a:pt x="0" y="57"/>
                    <a:pt x="41" y="71"/>
                  </a:cubicBezTo>
                  <a:cubicBezTo>
                    <a:pt x="162" y="110"/>
                    <a:pt x="288" y="134"/>
                    <a:pt x="414" y="134"/>
                  </a:cubicBezTo>
                  <a:cubicBezTo>
                    <a:pt x="479" y="134"/>
                    <a:pt x="543" y="128"/>
                    <a:pt x="608" y="114"/>
                  </a:cubicBezTo>
                  <a:cubicBezTo>
                    <a:pt x="647" y="105"/>
                    <a:pt x="639" y="41"/>
                    <a:pt x="598" y="41"/>
                  </a:cubicBezTo>
                  <a:cubicBezTo>
                    <a:pt x="598" y="41"/>
                    <a:pt x="598" y="41"/>
                    <a:pt x="597" y="41"/>
                  </a:cubicBezTo>
                  <a:cubicBezTo>
                    <a:pt x="555" y="43"/>
                    <a:pt x="512" y="43"/>
                    <a:pt x="470" y="43"/>
                  </a:cubicBezTo>
                  <a:cubicBezTo>
                    <a:pt x="332" y="43"/>
                    <a:pt x="196" y="34"/>
                    <a:pt x="60" y="2"/>
                  </a:cubicBezTo>
                  <a:cubicBezTo>
                    <a:pt x="56" y="1"/>
                    <a:pt x="53" y="0"/>
                    <a:pt x="4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332" name="Google Shape;1332;p46"/>
          <p:cNvGrpSpPr/>
          <p:nvPr/>
        </p:nvGrpSpPr>
        <p:grpSpPr>
          <a:xfrm>
            <a:off x="3796350" y="142528"/>
            <a:ext cx="1602259" cy="1942854"/>
            <a:chOff x="2890275" y="2949625"/>
            <a:chExt cx="407325" cy="531850"/>
          </a:xfrm>
        </p:grpSpPr>
        <p:sp>
          <p:nvSpPr>
            <p:cNvPr id="1333" name="Google Shape;1333;p46"/>
            <p:cNvSpPr/>
            <p:nvPr/>
          </p:nvSpPr>
          <p:spPr>
            <a:xfrm>
              <a:off x="2908450" y="2949625"/>
              <a:ext cx="389150" cy="492575"/>
            </a:xfrm>
            <a:custGeom>
              <a:avLst/>
              <a:gdLst/>
              <a:ahLst/>
              <a:cxnLst/>
              <a:rect l="l" t="t" r="r" b="b"/>
              <a:pathLst>
                <a:path w="15566" h="19703" extrusionOk="0">
                  <a:moveTo>
                    <a:pt x="10760" y="301"/>
                  </a:moveTo>
                  <a:cubicBezTo>
                    <a:pt x="10950" y="301"/>
                    <a:pt x="11135" y="355"/>
                    <a:pt x="11177" y="509"/>
                  </a:cubicBezTo>
                  <a:lnTo>
                    <a:pt x="14169" y="11456"/>
                  </a:lnTo>
                  <a:cubicBezTo>
                    <a:pt x="14164" y="11514"/>
                    <a:pt x="14169" y="11572"/>
                    <a:pt x="14185" y="11626"/>
                  </a:cubicBezTo>
                  <a:lnTo>
                    <a:pt x="15330" y="15540"/>
                  </a:lnTo>
                  <a:lnTo>
                    <a:pt x="14901" y="15691"/>
                  </a:lnTo>
                  <a:lnTo>
                    <a:pt x="14717" y="15754"/>
                  </a:lnTo>
                  <a:lnTo>
                    <a:pt x="14480" y="15839"/>
                  </a:lnTo>
                  <a:lnTo>
                    <a:pt x="11712" y="16745"/>
                  </a:lnTo>
                  <a:cubicBezTo>
                    <a:pt x="11665" y="16760"/>
                    <a:pt x="11617" y="16770"/>
                    <a:pt x="11568" y="16774"/>
                  </a:cubicBezTo>
                  <a:cubicBezTo>
                    <a:pt x="11459" y="16784"/>
                    <a:pt x="11350" y="16801"/>
                    <a:pt x="11242" y="16826"/>
                  </a:cubicBezTo>
                  <a:cubicBezTo>
                    <a:pt x="11167" y="16843"/>
                    <a:pt x="9499" y="17538"/>
                    <a:pt x="8556" y="17905"/>
                  </a:cubicBezTo>
                  <a:lnTo>
                    <a:pt x="8556" y="17905"/>
                  </a:lnTo>
                  <a:lnTo>
                    <a:pt x="5584" y="18942"/>
                  </a:lnTo>
                  <a:lnTo>
                    <a:pt x="5584" y="18942"/>
                  </a:lnTo>
                  <a:lnTo>
                    <a:pt x="4684" y="19256"/>
                  </a:lnTo>
                  <a:lnTo>
                    <a:pt x="4093" y="19462"/>
                  </a:lnTo>
                  <a:cubicBezTo>
                    <a:pt x="4093" y="19461"/>
                    <a:pt x="4093" y="19461"/>
                    <a:pt x="4093" y="19460"/>
                  </a:cubicBezTo>
                  <a:lnTo>
                    <a:pt x="4093" y="19460"/>
                  </a:lnTo>
                  <a:cubicBezTo>
                    <a:pt x="3948" y="18911"/>
                    <a:pt x="3477" y="16385"/>
                    <a:pt x="2661" y="12995"/>
                  </a:cubicBezTo>
                  <a:cubicBezTo>
                    <a:pt x="2031" y="10384"/>
                    <a:pt x="1106" y="7113"/>
                    <a:pt x="540" y="4753"/>
                  </a:cubicBezTo>
                  <a:lnTo>
                    <a:pt x="540" y="4753"/>
                  </a:lnTo>
                  <a:cubicBezTo>
                    <a:pt x="537" y="4741"/>
                    <a:pt x="534" y="4729"/>
                    <a:pt x="531" y="4717"/>
                  </a:cubicBezTo>
                  <a:cubicBezTo>
                    <a:pt x="516" y="4654"/>
                    <a:pt x="502" y="4592"/>
                    <a:pt x="488" y="4529"/>
                  </a:cubicBezTo>
                  <a:cubicBezTo>
                    <a:pt x="452" y="4385"/>
                    <a:pt x="418" y="4244"/>
                    <a:pt x="385" y="4105"/>
                  </a:cubicBezTo>
                  <a:cubicBezTo>
                    <a:pt x="370" y="4042"/>
                    <a:pt x="355" y="3981"/>
                    <a:pt x="340" y="3919"/>
                  </a:cubicBezTo>
                  <a:cubicBezTo>
                    <a:pt x="318" y="3825"/>
                    <a:pt x="321" y="3780"/>
                    <a:pt x="319" y="3727"/>
                  </a:cubicBezTo>
                  <a:cubicBezTo>
                    <a:pt x="317" y="3644"/>
                    <a:pt x="370" y="3569"/>
                    <a:pt x="449" y="3544"/>
                  </a:cubicBezTo>
                  <a:lnTo>
                    <a:pt x="10461" y="344"/>
                  </a:lnTo>
                  <a:cubicBezTo>
                    <a:pt x="10546" y="318"/>
                    <a:pt x="10653" y="301"/>
                    <a:pt x="10760" y="301"/>
                  </a:cubicBezTo>
                  <a:close/>
                  <a:moveTo>
                    <a:pt x="10907" y="0"/>
                  </a:moveTo>
                  <a:cubicBezTo>
                    <a:pt x="10767" y="0"/>
                    <a:pt x="10515" y="39"/>
                    <a:pt x="10477" y="51"/>
                  </a:cubicBezTo>
                  <a:lnTo>
                    <a:pt x="86" y="3300"/>
                  </a:lnTo>
                  <a:lnTo>
                    <a:pt x="1" y="3327"/>
                  </a:lnTo>
                  <a:lnTo>
                    <a:pt x="22" y="3414"/>
                  </a:lnTo>
                  <a:cubicBezTo>
                    <a:pt x="66" y="3598"/>
                    <a:pt x="111" y="3785"/>
                    <a:pt x="156" y="3975"/>
                  </a:cubicBezTo>
                  <a:cubicBezTo>
                    <a:pt x="170" y="4038"/>
                    <a:pt x="185" y="4100"/>
                    <a:pt x="200" y="4162"/>
                  </a:cubicBezTo>
                  <a:cubicBezTo>
                    <a:pt x="200" y="4162"/>
                    <a:pt x="200" y="4163"/>
                    <a:pt x="201" y="4163"/>
                  </a:cubicBezTo>
                  <a:lnTo>
                    <a:pt x="201" y="4163"/>
                  </a:lnTo>
                  <a:lnTo>
                    <a:pt x="200" y="4163"/>
                  </a:lnTo>
                  <a:cubicBezTo>
                    <a:pt x="233" y="4302"/>
                    <a:pt x="268" y="4443"/>
                    <a:pt x="301" y="4587"/>
                  </a:cubicBezTo>
                  <a:cubicBezTo>
                    <a:pt x="317" y="4648"/>
                    <a:pt x="332" y="4710"/>
                    <a:pt x="347" y="4774"/>
                  </a:cubicBezTo>
                  <a:cubicBezTo>
                    <a:pt x="1797" y="10838"/>
                    <a:pt x="3890" y="19552"/>
                    <a:pt x="3949" y="19641"/>
                  </a:cubicBezTo>
                  <a:lnTo>
                    <a:pt x="3991" y="19702"/>
                  </a:lnTo>
                  <a:lnTo>
                    <a:pt x="14348" y="16087"/>
                  </a:lnTo>
                  <a:lnTo>
                    <a:pt x="14531" y="16024"/>
                  </a:lnTo>
                  <a:lnTo>
                    <a:pt x="14768" y="15941"/>
                  </a:lnTo>
                  <a:lnTo>
                    <a:pt x="14952" y="15877"/>
                  </a:lnTo>
                  <a:lnTo>
                    <a:pt x="15479" y="15692"/>
                  </a:lnTo>
                  <a:lnTo>
                    <a:pt x="15565" y="15662"/>
                  </a:lnTo>
                  <a:lnTo>
                    <a:pt x="11461" y="479"/>
                  </a:lnTo>
                  <a:lnTo>
                    <a:pt x="11002" y="20"/>
                  </a:lnTo>
                  <a:cubicBezTo>
                    <a:pt x="10998" y="6"/>
                    <a:pt x="10961" y="0"/>
                    <a:pt x="10907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34" name="Google Shape;1334;p46"/>
            <p:cNvSpPr/>
            <p:nvPr/>
          </p:nvSpPr>
          <p:spPr>
            <a:xfrm>
              <a:off x="2897400" y="3047550"/>
              <a:ext cx="389150" cy="415525"/>
            </a:xfrm>
            <a:custGeom>
              <a:avLst/>
              <a:gdLst/>
              <a:ahLst/>
              <a:cxnLst/>
              <a:rect l="l" t="t" r="r" b="b"/>
              <a:pathLst>
                <a:path w="15566" h="16621" extrusionOk="0">
                  <a:moveTo>
                    <a:pt x="782" y="0"/>
                  </a:moveTo>
                  <a:lnTo>
                    <a:pt x="598" y="58"/>
                  </a:lnTo>
                  <a:lnTo>
                    <a:pt x="87" y="218"/>
                  </a:lnTo>
                  <a:lnTo>
                    <a:pt x="0" y="245"/>
                  </a:lnTo>
                  <a:lnTo>
                    <a:pt x="22" y="332"/>
                  </a:lnTo>
                  <a:cubicBezTo>
                    <a:pt x="63" y="503"/>
                    <a:pt x="104" y="678"/>
                    <a:pt x="147" y="855"/>
                  </a:cubicBezTo>
                  <a:cubicBezTo>
                    <a:pt x="162" y="917"/>
                    <a:pt x="175" y="980"/>
                    <a:pt x="191" y="1043"/>
                  </a:cubicBezTo>
                  <a:cubicBezTo>
                    <a:pt x="1643" y="7114"/>
                    <a:pt x="3889" y="16468"/>
                    <a:pt x="3949" y="16559"/>
                  </a:cubicBezTo>
                  <a:lnTo>
                    <a:pt x="3991" y="16621"/>
                  </a:lnTo>
                  <a:lnTo>
                    <a:pt x="14962" y="12793"/>
                  </a:lnTo>
                  <a:lnTo>
                    <a:pt x="14961" y="12792"/>
                  </a:lnTo>
                  <a:lnTo>
                    <a:pt x="14961" y="12792"/>
                  </a:lnTo>
                  <a:lnTo>
                    <a:pt x="14962" y="12792"/>
                  </a:lnTo>
                  <a:lnTo>
                    <a:pt x="15144" y="12728"/>
                  </a:lnTo>
                  <a:lnTo>
                    <a:pt x="15480" y="12611"/>
                  </a:lnTo>
                  <a:lnTo>
                    <a:pt x="15565" y="12581"/>
                  </a:lnTo>
                  <a:lnTo>
                    <a:pt x="15394" y="11959"/>
                  </a:lnTo>
                  <a:lnTo>
                    <a:pt x="15343" y="11774"/>
                  </a:lnTo>
                  <a:lnTo>
                    <a:pt x="15159" y="11837"/>
                  </a:lnTo>
                  <a:lnTo>
                    <a:pt x="15210" y="12024"/>
                  </a:lnTo>
                  <a:lnTo>
                    <a:pt x="15330" y="12459"/>
                  </a:lnTo>
                  <a:lnTo>
                    <a:pt x="15093" y="12542"/>
                  </a:lnTo>
                  <a:lnTo>
                    <a:pt x="14910" y="12605"/>
                  </a:lnTo>
                  <a:lnTo>
                    <a:pt x="4094" y="16382"/>
                  </a:lnTo>
                  <a:cubicBezTo>
                    <a:pt x="3828" y="15375"/>
                    <a:pt x="1664" y="6361"/>
                    <a:pt x="376" y="985"/>
                  </a:cubicBezTo>
                  <a:cubicBezTo>
                    <a:pt x="361" y="922"/>
                    <a:pt x="346" y="860"/>
                    <a:pt x="332" y="798"/>
                  </a:cubicBezTo>
                  <a:cubicBezTo>
                    <a:pt x="297" y="653"/>
                    <a:pt x="263" y="512"/>
                    <a:pt x="231" y="374"/>
                  </a:cubicBezTo>
                  <a:lnTo>
                    <a:pt x="642" y="245"/>
                  </a:lnTo>
                  <a:lnTo>
                    <a:pt x="827" y="188"/>
                  </a:lnTo>
                  <a:cubicBezTo>
                    <a:pt x="812" y="124"/>
                    <a:pt x="797" y="62"/>
                    <a:pt x="782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35" name="Google Shape;1335;p46"/>
            <p:cNvSpPr/>
            <p:nvPr/>
          </p:nvSpPr>
          <p:spPr>
            <a:xfrm>
              <a:off x="2890950" y="3062825"/>
              <a:ext cx="389150" cy="418650"/>
            </a:xfrm>
            <a:custGeom>
              <a:avLst/>
              <a:gdLst/>
              <a:ahLst/>
              <a:cxnLst/>
              <a:rect l="l" t="t" r="r" b="b"/>
              <a:pathLst>
                <a:path w="15566" h="16746" extrusionOk="0">
                  <a:moveTo>
                    <a:pt x="1188" y="1"/>
                  </a:moveTo>
                  <a:lnTo>
                    <a:pt x="1001" y="59"/>
                  </a:lnTo>
                  <a:cubicBezTo>
                    <a:pt x="1017" y="120"/>
                    <a:pt x="1032" y="182"/>
                    <a:pt x="1047" y="245"/>
                  </a:cubicBezTo>
                  <a:lnTo>
                    <a:pt x="1231" y="189"/>
                  </a:lnTo>
                  <a:cubicBezTo>
                    <a:pt x="1216" y="126"/>
                    <a:pt x="1202" y="64"/>
                    <a:pt x="1188" y="1"/>
                  </a:cubicBezTo>
                  <a:close/>
                  <a:moveTo>
                    <a:pt x="15180" y="11311"/>
                  </a:moveTo>
                  <a:lnTo>
                    <a:pt x="14996" y="11374"/>
                  </a:lnTo>
                  <a:lnTo>
                    <a:pt x="15046" y="11559"/>
                  </a:lnTo>
                  <a:lnTo>
                    <a:pt x="15231" y="11496"/>
                  </a:lnTo>
                  <a:lnTo>
                    <a:pt x="15180" y="11311"/>
                  </a:lnTo>
                  <a:close/>
                  <a:moveTo>
                    <a:pt x="590" y="187"/>
                  </a:moveTo>
                  <a:lnTo>
                    <a:pt x="405" y="245"/>
                  </a:lnTo>
                  <a:lnTo>
                    <a:pt x="1" y="371"/>
                  </a:lnTo>
                  <a:lnTo>
                    <a:pt x="22" y="459"/>
                  </a:lnTo>
                  <a:cubicBezTo>
                    <a:pt x="1461" y="6478"/>
                    <a:pt x="3886" y="16590"/>
                    <a:pt x="3950" y="16685"/>
                  </a:cubicBezTo>
                  <a:lnTo>
                    <a:pt x="3991" y="16746"/>
                  </a:lnTo>
                  <a:lnTo>
                    <a:pt x="15481" y="12737"/>
                  </a:lnTo>
                  <a:lnTo>
                    <a:pt x="15566" y="12707"/>
                  </a:lnTo>
                  <a:lnTo>
                    <a:pt x="15402" y="12118"/>
                  </a:lnTo>
                  <a:lnTo>
                    <a:pt x="15351" y="11931"/>
                  </a:lnTo>
                  <a:lnTo>
                    <a:pt x="15168" y="11995"/>
                  </a:lnTo>
                  <a:lnTo>
                    <a:pt x="15220" y="12182"/>
                  </a:lnTo>
                  <a:lnTo>
                    <a:pt x="15331" y="12585"/>
                  </a:lnTo>
                  <a:lnTo>
                    <a:pt x="4096" y="16506"/>
                  </a:lnTo>
                  <a:cubicBezTo>
                    <a:pt x="3817" y="15461"/>
                    <a:pt x="1492" y="5772"/>
                    <a:pt x="232" y="500"/>
                  </a:cubicBezTo>
                  <a:lnTo>
                    <a:pt x="449" y="432"/>
                  </a:lnTo>
                  <a:lnTo>
                    <a:pt x="634" y="374"/>
                  </a:lnTo>
                  <a:cubicBezTo>
                    <a:pt x="620" y="311"/>
                    <a:pt x="605" y="249"/>
                    <a:pt x="590" y="187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36" name="Google Shape;1336;p46"/>
            <p:cNvSpPr/>
            <p:nvPr/>
          </p:nvSpPr>
          <p:spPr>
            <a:xfrm>
              <a:off x="2974125" y="2998550"/>
              <a:ext cx="226500" cy="180875"/>
            </a:xfrm>
            <a:custGeom>
              <a:avLst/>
              <a:gdLst/>
              <a:ahLst/>
              <a:cxnLst/>
              <a:rect l="l" t="t" r="r" b="b"/>
              <a:pathLst>
                <a:path w="9060" h="7235" extrusionOk="0">
                  <a:moveTo>
                    <a:pt x="7514" y="223"/>
                  </a:moveTo>
                  <a:lnTo>
                    <a:pt x="8740" y="4411"/>
                  </a:lnTo>
                  <a:cubicBezTo>
                    <a:pt x="8815" y="4702"/>
                    <a:pt x="2118" y="6761"/>
                    <a:pt x="1836" y="6861"/>
                  </a:cubicBezTo>
                  <a:cubicBezTo>
                    <a:pt x="1673" y="6913"/>
                    <a:pt x="1530" y="7012"/>
                    <a:pt x="1428" y="7012"/>
                  </a:cubicBezTo>
                  <a:cubicBezTo>
                    <a:pt x="1369" y="7012"/>
                    <a:pt x="1324" y="6979"/>
                    <a:pt x="1296" y="6884"/>
                  </a:cubicBezTo>
                  <a:lnTo>
                    <a:pt x="286" y="3272"/>
                  </a:lnTo>
                  <a:cubicBezTo>
                    <a:pt x="195" y="2956"/>
                    <a:pt x="369" y="2624"/>
                    <a:pt x="681" y="2519"/>
                  </a:cubicBezTo>
                  <a:lnTo>
                    <a:pt x="7514" y="223"/>
                  </a:lnTo>
                  <a:close/>
                  <a:moveTo>
                    <a:pt x="7629" y="0"/>
                  </a:moveTo>
                  <a:lnTo>
                    <a:pt x="419" y="2439"/>
                  </a:lnTo>
                  <a:cubicBezTo>
                    <a:pt x="294" y="2482"/>
                    <a:pt x="0" y="2783"/>
                    <a:pt x="37" y="2909"/>
                  </a:cubicBezTo>
                  <a:lnTo>
                    <a:pt x="1249" y="7235"/>
                  </a:lnTo>
                  <a:lnTo>
                    <a:pt x="9059" y="4710"/>
                  </a:lnTo>
                  <a:lnTo>
                    <a:pt x="7629" y="0"/>
                  </a:ln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37" name="Google Shape;1337;p46"/>
            <p:cNvSpPr/>
            <p:nvPr/>
          </p:nvSpPr>
          <p:spPr>
            <a:xfrm>
              <a:off x="3006075" y="3370025"/>
              <a:ext cx="29975" cy="28850"/>
            </a:xfrm>
            <a:custGeom>
              <a:avLst/>
              <a:gdLst/>
              <a:ahLst/>
              <a:cxnLst/>
              <a:rect l="l" t="t" r="r" b="b"/>
              <a:pathLst>
                <a:path w="1199" h="1154" extrusionOk="0">
                  <a:moveTo>
                    <a:pt x="598" y="194"/>
                  </a:moveTo>
                  <a:cubicBezTo>
                    <a:pt x="724" y="194"/>
                    <a:pt x="847" y="254"/>
                    <a:pt x="922" y="365"/>
                  </a:cubicBezTo>
                  <a:cubicBezTo>
                    <a:pt x="979" y="450"/>
                    <a:pt x="999" y="551"/>
                    <a:pt x="980" y="652"/>
                  </a:cubicBezTo>
                  <a:cubicBezTo>
                    <a:pt x="959" y="752"/>
                    <a:pt x="901" y="840"/>
                    <a:pt x="815" y="896"/>
                  </a:cubicBezTo>
                  <a:cubicBezTo>
                    <a:pt x="749" y="940"/>
                    <a:pt x="674" y="961"/>
                    <a:pt x="600" y="961"/>
                  </a:cubicBezTo>
                  <a:cubicBezTo>
                    <a:pt x="474" y="961"/>
                    <a:pt x="351" y="901"/>
                    <a:pt x="277" y="791"/>
                  </a:cubicBezTo>
                  <a:cubicBezTo>
                    <a:pt x="220" y="705"/>
                    <a:pt x="200" y="604"/>
                    <a:pt x="219" y="503"/>
                  </a:cubicBezTo>
                  <a:cubicBezTo>
                    <a:pt x="239" y="403"/>
                    <a:pt x="298" y="316"/>
                    <a:pt x="384" y="259"/>
                  </a:cubicBezTo>
                  <a:cubicBezTo>
                    <a:pt x="450" y="215"/>
                    <a:pt x="525" y="194"/>
                    <a:pt x="598" y="194"/>
                  </a:cubicBezTo>
                  <a:close/>
                  <a:moveTo>
                    <a:pt x="597" y="1"/>
                  </a:moveTo>
                  <a:cubicBezTo>
                    <a:pt x="487" y="1"/>
                    <a:pt x="376" y="32"/>
                    <a:pt x="277" y="97"/>
                  </a:cubicBezTo>
                  <a:cubicBezTo>
                    <a:pt x="148" y="184"/>
                    <a:pt x="60" y="314"/>
                    <a:pt x="30" y="466"/>
                  </a:cubicBezTo>
                  <a:cubicBezTo>
                    <a:pt x="0" y="616"/>
                    <a:pt x="31" y="770"/>
                    <a:pt x="117" y="897"/>
                  </a:cubicBezTo>
                  <a:cubicBezTo>
                    <a:pt x="229" y="1064"/>
                    <a:pt x="412" y="1154"/>
                    <a:pt x="600" y="1154"/>
                  </a:cubicBezTo>
                  <a:cubicBezTo>
                    <a:pt x="710" y="1154"/>
                    <a:pt x="823" y="1123"/>
                    <a:pt x="921" y="1058"/>
                  </a:cubicBezTo>
                  <a:cubicBezTo>
                    <a:pt x="1050" y="971"/>
                    <a:pt x="1139" y="841"/>
                    <a:pt x="1169" y="689"/>
                  </a:cubicBezTo>
                  <a:cubicBezTo>
                    <a:pt x="1199" y="538"/>
                    <a:pt x="1168" y="385"/>
                    <a:pt x="1081" y="257"/>
                  </a:cubicBezTo>
                  <a:cubicBezTo>
                    <a:pt x="969" y="91"/>
                    <a:pt x="785" y="1"/>
                    <a:pt x="597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38" name="Google Shape;1338;p46"/>
            <p:cNvSpPr/>
            <p:nvPr/>
          </p:nvSpPr>
          <p:spPr>
            <a:xfrm>
              <a:off x="2988525" y="3299900"/>
              <a:ext cx="30000" cy="28825"/>
            </a:xfrm>
            <a:custGeom>
              <a:avLst/>
              <a:gdLst/>
              <a:ahLst/>
              <a:cxnLst/>
              <a:rect l="l" t="t" r="r" b="b"/>
              <a:pathLst>
                <a:path w="1200" h="1153" extrusionOk="0">
                  <a:moveTo>
                    <a:pt x="600" y="193"/>
                  </a:moveTo>
                  <a:cubicBezTo>
                    <a:pt x="725" y="193"/>
                    <a:pt x="847" y="253"/>
                    <a:pt x="922" y="364"/>
                  </a:cubicBezTo>
                  <a:cubicBezTo>
                    <a:pt x="980" y="448"/>
                    <a:pt x="1000" y="551"/>
                    <a:pt x="980" y="650"/>
                  </a:cubicBezTo>
                  <a:cubicBezTo>
                    <a:pt x="960" y="752"/>
                    <a:pt x="902" y="838"/>
                    <a:pt x="815" y="895"/>
                  </a:cubicBezTo>
                  <a:cubicBezTo>
                    <a:pt x="749" y="939"/>
                    <a:pt x="674" y="960"/>
                    <a:pt x="600" y="960"/>
                  </a:cubicBezTo>
                  <a:cubicBezTo>
                    <a:pt x="474" y="960"/>
                    <a:pt x="351" y="900"/>
                    <a:pt x="277" y="789"/>
                  </a:cubicBezTo>
                  <a:cubicBezTo>
                    <a:pt x="220" y="704"/>
                    <a:pt x="200" y="602"/>
                    <a:pt x="220" y="502"/>
                  </a:cubicBezTo>
                  <a:cubicBezTo>
                    <a:pt x="240" y="401"/>
                    <a:pt x="298" y="315"/>
                    <a:pt x="385" y="257"/>
                  </a:cubicBezTo>
                  <a:cubicBezTo>
                    <a:pt x="450" y="214"/>
                    <a:pt x="526" y="193"/>
                    <a:pt x="600" y="193"/>
                  </a:cubicBezTo>
                  <a:close/>
                  <a:moveTo>
                    <a:pt x="599" y="0"/>
                  </a:moveTo>
                  <a:cubicBezTo>
                    <a:pt x="488" y="0"/>
                    <a:pt x="377" y="31"/>
                    <a:pt x="278" y="97"/>
                  </a:cubicBezTo>
                  <a:cubicBezTo>
                    <a:pt x="149" y="182"/>
                    <a:pt x="61" y="313"/>
                    <a:pt x="30" y="464"/>
                  </a:cubicBezTo>
                  <a:cubicBezTo>
                    <a:pt x="0" y="615"/>
                    <a:pt x="31" y="769"/>
                    <a:pt x="118" y="897"/>
                  </a:cubicBezTo>
                  <a:cubicBezTo>
                    <a:pt x="229" y="1063"/>
                    <a:pt x="414" y="1152"/>
                    <a:pt x="601" y="1152"/>
                  </a:cubicBezTo>
                  <a:cubicBezTo>
                    <a:pt x="712" y="1152"/>
                    <a:pt x="823" y="1121"/>
                    <a:pt x="922" y="1056"/>
                  </a:cubicBezTo>
                  <a:cubicBezTo>
                    <a:pt x="1051" y="971"/>
                    <a:pt x="1139" y="839"/>
                    <a:pt x="1169" y="689"/>
                  </a:cubicBezTo>
                  <a:cubicBezTo>
                    <a:pt x="1200" y="537"/>
                    <a:pt x="1169" y="384"/>
                    <a:pt x="1082" y="256"/>
                  </a:cubicBezTo>
                  <a:cubicBezTo>
                    <a:pt x="971" y="90"/>
                    <a:pt x="787" y="0"/>
                    <a:pt x="59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39" name="Google Shape;1339;p46"/>
            <p:cNvSpPr/>
            <p:nvPr/>
          </p:nvSpPr>
          <p:spPr>
            <a:xfrm>
              <a:off x="2971975" y="3228475"/>
              <a:ext cx="29200" cy="28850"/>
            </a:xfrm>
            <a:custGeom>
              <a:avLst/>
              <a:gdLst/>
              <a:ahLst/>
              <a:cxnLst/>
              <a:rect l="l" t="t" r="r" b="b"/>
              <a:pathLst>
                <a:path w="1168" h="1154" extrusionOk="0">
                  <a:moveTo>
                    <a:pt x="591" y="193"/>
                  </a:moveTo>
                  <a:cubicBezTo>
                    <a:pt x="694" y="196"/>
                    <a:pt x="791" y="237"/>
                    <a:pt x="863" y="311"/>
                  </a:cubicBezTo>
                  <a:cubicBezTo>
                    <a:pt x="935" y="385"/>
                    <a:pt x="973" y="481"/>
                    <a:pt x="972" y="583"/>
                  </a:cubicBezTo>
                  <a:cubicBezTo>
                    <a:pt x="970" y="686"/>
                    <a:pt x="928" y="781"/>
                    <a:pt x="853" y="853"/>
                  </a:cubicBezTo>
                  <a:cubicBezTo>
                    <a:pt x="780" y="924"/>
                    <a:pt x="686" y="959"/>
                    <a:pt x="578" y="960"/>
                  </a:cubicBezTo>
                  <a:cubicBezTo>
                    <a:pt x="474" y="958"/>
                    <a:pt x="378" y="917"/>
                    <a:pt x="305" y="843"/>
                  </a:cubicBezTo>
                  <a:cubicBezTo>
                    <a:pt x="234" y="769"/>
                    <a:pt x="195" y="673"/>
                    <a:pt x="198" y="571"/>
                  </a:cubicBezTo>
                  <a:cubicBezTo>
                    <a:pt x="201" y="361"/>
                    <a:pt x="374" y="193"/>
                    <a:pt x="584" y="193"/>
                  </a:cubicBezTo>
                  <a:close/>
                  <a:moveTo>
                    <a:pt x="584" y="0"/>
                  </a:moveTo>
                  <a:cubicBezTo>
                    <a:pt x="269" y="0"/>
                    <a:pt x="9" y="252"/>
                    <a:pt x="4" y="567"/>
                  </a:cubicBezTo>
                  <a:cubicBezTo>
                    <a:pt x="1" y="721"/>
                    <a:pt x="60" y="868"/>
                    <a:pt x="168" y="978"/>
                  </a:cubicBezTo>
                  <a:cubicBezTo>
                    <a:pt x="276" y="1089"/>
                    <a:pt x="420" y="1151"/>
                    <a:pt x="575" y="1154"/>
                  </a:cubicBezTo>
                  <a:lnTo>
                    <a:pt x="585" y="1154"/>
                  </a:lnTo>
                  <a:cubicBezTo>
                    <a:pt x="736" y="1154"/>
                    <a:pt x="878" y="1096"/>
                    <a:pt x="988" y="991"/>
                  </a:cubicBezTo>
                  <a:cubicBezTo>
                    <a:pt x="1099" y="885"/>
                    <a:pt x="1162" y="741"/>
                    <a:pt x="1164" y="587"/>
                  </a:cubicBezTo>
                  <a:cubicBezTo>
                    <a:pt x="1168" y="433"/>
                    <a:pt x="1110" y="286"/>
                    <a:pt x="1002" y="176"/>
                  </a:cubicBezTo>
                  <a:cubicBezTo>
                    <a:pt x="894" y="65"/>
                    <a:pt x="750" y="3"/>
                    <a:pt x="595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40" name="Google Shape;1340;p46"/>
            <p:cNvSpPr/>
            <p:nvPr/>
          </p:nvSpPr>
          <p:spPr>
            <a:xfrm>
              <a:off x="2952100" y="3155625"/>
              <a:ext cx="29225" cy="28875"/>
            </a:xfrm>
            <a:custGeom>
              <a:avLst/>
              <a:gdLst/>
              <a:ahLst/>
              <a:cxnLst/>
              <a:rect l="l" t="t" r="r" b="b"/>
              <a:pathLst>
                <a:path w="1169" h="1155" extrusionOk="0">
                  <a:moveTo>
                    <a:pt x="590" y="194"/>
                  </a:moveTo>
                  <a:cubicBezTo>
                    <a:pt x="803" y="198"/>
                    <a:pt x="974" y="373"/>
                    <a:pt x="970" y="584"/>
                  </a:cubicBezTo>
                  <a:cubicBezTo>
                    <a:pt x="967" y="794"/>
                    <a:pt x="794" y="961"/>
                    <a:pt x="583" y="961"/>
                  </a:cubicBezTo>
                  <a:lnTo>
                    <a:pt x="577" y="961"/>
                  </a:lnTo>
                  <a:cubicBezTo>
                    <a:pt x="473" y="959"/>
                    <a:pt x="376" y="918"/>
                    <a:pt x="305" y="844"/>
                  </a:cubicBezTo>
                  <a:cubicBezTo>
                    <a:pt x="233" y="770"/>
                    <a:pt x="195" y="674"/>
                    <a:pt x="196" y="571"/>
                  </a:cubicBezTo>
                  <a:cubicBezTo>
                    <a:pt x="200" y="362"/>
                    <a:pt x="373" y="194"/>
                    <a:pt x="583" y="194"/>
                  </a:cubicBezTo>
                  <a:close/>
                  <a:moveTo>
                    <a:pt x="583" y="1"/>
                  </a:moveTo>
                  <a:cubicBezTo>
                    <a:pt x="267" y="1"/>
                    <a:pt x="8" y="254"/>
                    <a:pt x="2" y="568"/>
                  </a:cubicBezTo>
                  <a:cubicBezTo>
                    <a:pt x="0" y="722"/>
                    <a:pt x="58" y="868"/>
                    <a:pt x="166" y="979"/>
                  </a:cubicBezTo>
                  <a:cubicBezTo>
                    <a:pt x="274" y="1089"/>
                    <a:pt x="418" y="1151"/>
                    <a:pt x="573" y="1155"/>
                  </a:cubicBezTo>
                  <a:lnTo>
                    <a:pt x="583" y="1155"/>
                  </a:lnTo>
                  <a:cubicBezTo>
                    <a:pt x="899" y="1155"/>
                    <a:pt x="1158" y="902"/>
                    <a:pt x="1163" y="587"/>
                  </a:cubicBezTo>
                  <a:cubicBezTo>
                    <a:pt x="1169" y="270"/>
                    <a:pt x="912" y="7"/>
                    <a:pt x="593" y="2"/>
                  </a:cubicBezTo>
                  <a:cubicBezTo>
                    <a:pt x="590" y="1"/>
                    <a:pt x="587" y="1"/>
                    <a:pt x="583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41" name="Google Shape;1341;p46"/>
            <p:cNvSpPr/>
            <p:nvPr/>
          </p:nvSpPr>
          <p:spPr>
            <a:xfrm>
              <a:off x="2931775" y="3068650"/>
              <a:ext cx="29175" cy="28850"/>
            </a:xfrm>
            <a:custGeom>
              <a:avLst/>
              <a:gdLst/>
              <a:ahLst/>
              <a:cxnLst/>
              <a:rect l="l" t="t" r="r" b="b"/>
              <a:pathLst>
                <a:path w="1167" h="1154" extrusionOk="0">
                  <a:moveTo>
                    <a:pt x="590" y="194"/>
                  </a:moveTo>
                  <a:cubicBezTo>
                    <a:pt x="693" y="195"/>
                    <a:pt x="790" y="237"/>
                    <a:pt x="862" y="310"/>
                  </a:cubicBezTo>
                  <a:cubicBezTo>
                    <a:pt x="934" y="384"/>
                    <a:pt x="972" y="481"/>
                    <a:pt x="970" y="584"/>
                  </a:cubicBezTo>
                  <a:cubicBezTo>
                    <a:pt x="967" y="793"/>
                    <a:pt x="794" y="961"/>
                    <a:pt x="583" y="961"/>
                  </a:cubicBezTo>
                  <a:lnTo>
                    <a:pt x="577" y="961"/>
                  </a:lnTo>
                  <a:cubicBezTo>
                    <a:pt x="473" y="959"/>
                    <a:pt x="376" y="917"/>
                    <a:pt x="305" y="843"/>
                  </a:cubicBezTo>
                  <a:cubicBezTo>
                    <a:pt x="233" y="770"/>
                    <a:pt x="195" y="672"/>
                    <a:pt x="196" y="571"/>
                  </a:cubicBezTo>
                  <a:cubicBezTo>
                    <a:pt x="200" y="362"/>
                    <a:pt x="373" y="194"/>
                    <a:pt x="583" y="194"/>
                  </a:cubicBezTo>
                  <a:close/>
                  <a:moveTo>
                    <a:pt x="583" y="0"/>
                  </a:moveTo>
                  <a:cubicBezTo>
                    <a:pt x="267" y="0"/>
                    <a:pt x="9" y="253"/>
                    <a:pt x="3" y="567"/>
                  </a:cubicBezTo>
                  <a:cubicBezTo>
                    <a:pt x="0" y="722"/>
                    <a:pt x="58" y="867"/>
                    <a:pt x="167" y="978"/>
                  </a:cubicBezTo>
                  <a:cubicBezTo>
                    <a:pt x="274" y="1088"/>
                    <a:pt x="419" y="1151"/>
                    <a:pt x="574" y="1153"/>
                  </a:cubicBezTo>
                  <a:lnTo>
                    <a:pt x="583" y="1153"/>
                  </a:lnTo>
                  <a:cubicBezTo>
                    <a:pt x="899" y="1153"/>
                    <a:pt x="1158" y="901"/>
                    <a:pt x="1163" y="587"/>
                  </a:cubicBezTo>
                  <a:cubicBezTo>
                    <a:pt x="1167" y="432"/>
                    <a:pt x="1108" y="287"/>
                    <a:pt x="1000" y="176"/>
                  </a:cubicBezTo>
                  <a:cubicBezTo>
                    <a:pt x="893" y="66"/>
                    <a:pt x="748" y="3"/>
                    <a:pt x="59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42" name="Google Shape;1342;p46"/>
            <p:cNvSpPr/>
            <p:nvPr/>
          </p:nvSpPr>
          <p:spPr>
            <a:xfrm>
              <a:off x="2964525" y="3375800"/>
              <a:ext cx="61325" cy="53925"/>
            </a:xfrm>
            <a:custGeom>
              <a:avLst/>
              <a:gdLst/>
              <a:ahLst/>
              <a:cxnLst/>
              <a:rect l="l" t="t" r="r" b="b"/>
              <a:pathLst>
                <a:path w="2453" h="2157" extrusionOk="0">
                  <a:moveTo>
                    <a:pt x="1644" y="1"/>
                  </a:moveTo>
                  <a:cubicBezTo>
                    <a:pt x="1346" y="1"/>
                    <a:pt x="1050" y="89"/>
                    <a:pt x="814" y="223"/>
                  </a:cubicBezTo>
                  <a:cubicBezTo>
                    <a:pt x="441" y="435"/>
                    <a:pt x="189" y="739"/>
                    <a:pt x="105" y="1081"/>
                  </a:cubicBezTo>
                  <a:cubicBezTo>
                    <a:pt x="1" y="1495"/>
                    <a:pt x="180" y="1953"/>
                    <a:pt x="520" y="2145"/>
                  </a:cubicBezTo>
                  <a:cubicBezTo>
                    <a:pt x="534" y="2153"/>
                    <a:pt x="550" y="2157"/>
                    <a:pt x="566" y="2157"/>
                  </a:cubicBezTo>
                  <a:cubicBezTo>
                    <a:pt x="599" y="2157"/>
                    <a:pt x="631" y="2140"/>
                    <a:pt x="648" y="2110"/>
                  </a:cubicBezTo>
                  <a:cubicBezTo>
                    <a:pt x="674" y="2064"/>
                    <a:pt x="658" y="2006"/>
                    <a:pt x="612" y="1980"/>
                  </a:cubicBezTo>
                  <a:cubicBezTo>
                    <a:pt x="348" y="1832"/>
                    <a:pt x="205" y="1456"/>
                    <a:pt x="287" y="1127"/>
                  </a:cubicBezTo>
                  <a:cubicBezTo>
                    <a:pt x="384" y="734"/>
                    <a:pt x="718" y="494"/>
                    <a:pt x="907" y="386"/>
                  </a:cubicBezTo>
                  <a:cubicBezTo>
                    <a:pt x="1116" y="268"/>
                    <a:pt x="1380" y="188"/>
                    <a:pt x="1642" y="188"/>
                  </a:cubicBezTo>
                  <a:cubicBezTo>
                    <a:pt x="1871" y="188"/>
                    <a:pt x="2098" y="248"/>
                    <a:pt x="2289" y="394"/>
                  </a:cubicBezTo>
                  <a:cubicBezTo>
                    <a:pt x="2306" y="407"/>
                    <a:pt x="2326" y="413"/>
                    <a:pt x="2346" y="413"/>
                  </a:cubicBezTo>
                  <a:cubicBezTo>
                    <a:pt x="2375" y="413"/>
                    <a:pt x="2403" y="401"/>
                    <a:pt x="2422" y="377"/>
                  </a:cubicBezTo>
                  <a:cubicBezTo>
                    <a:pt x="2453" y="335"/>
                    <a:pt x="2445" y="276"/>
                    <a:pt x="2403" y="244"/>
                  </a:cubicBezTo>
                  <a:cubicBezTo>
                    <a:pt x="2178" y="71"/>
                    <a:pt x="1910" y="1"/>
                    <a:pt x="1644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43" name="Google Shape;1343;p46"/>
            <p:cNvSpPr/>
            <p:nvPr/>
          </p:nvSpPr>
          <p:spPr>
            <a:xfrm>
              <a:off x="2945950" y="3307175"/>
              <a:ext cx="64700" cy="54700"/>
            </a:xfrm>
            <a:custGeom>
              <a:avLst/>
              <a:gdLst/>
              <a:ahLst/>
              <a:cxnLst/>
              <a:rect l="l" t="t" r="r" b="b"/>
              <a:pathLst>
                <a:path w="2588" h="2188" extrusionOk="0">
                  <a:moveTo>
                    <a:pt x="1761" y="0"/>
                  </a:moveTo>
                  <a:cubicBezTo>
                    <a:pt x="1454" y="0"/>
                    <a:pt x="1144" y="90"/>
                    <a:pt x="896" y="225"/>
                  </a:cubicBezTo>
                  <a:cubicBezTo>
                    <a:pt x="501" y="437"/>
                    <a:pt x="228" y="745"/>
                    <a:pt x="125" y="1091"/>
                  </a:cubicBezTo>
                  <a:cubicBezTo>
                    <a:pt x="0" y="1513"/>
                    <a:pt x="166" y="1979"/>
                    <a:pt x="511" y="2174"/>
                  </a:cubicBezTo>
                  <a:cubicBezTo>
                    <a:pt x="526" y="2183"/>
                    <a:pt x="542" y="2187"/>
                    <a:pt x="559" y="2187"/>
                  </a:cubicBezTo>
                  <a:cubicBezTo>
                    <a:pt x="592" y="2187"/>
                    <a:pt x="625" y="2169"/>
                    <a:pt x="642" y="2138"/>
                  </a:cubicBezTo>
                  <a:cubicBezTo>
                    <a:pt x="669" y="2091"/>
                    <a:pt x="653" y="2032"/>
                    <a:pt x="606" y="2005"/>
                  </a:cubicBezTo>
                  <a:cubicBezTo>
                    <a:pt x="311" y="1839"/>
                    <a:pt x="224" y="1437"/>
                    <a:pt x="310" y="1146"/>
                  </a:cubicBezTo>
                  <a:cubicBezTo>
                    <a:pt x="429" y="746"/>
                    <a:pt x="786" y="503"/>
                    <a:pt x="987" y="395"/>
                  </a:cubicBezTo>
                  <a:cubicBezTo>
                    <a:pt x="1211" y="273"/>
                    <a:pt x="1489" y="192"/>
                    <a:pt x="1761" y="192"/>
                  </a:cubicBezTo>
                  <a:cubicBezTo>
                    <a:pt x="1997" y="192"/>
                    <a:pt x="2230" y="253"/>
                    <a:pt x="2420" y="401"/>
                  </a:cubicBezTo>
                  <a:cubicBezTo>
                    <a:pt x="2438" y="414"/>
                    <a:pt x="2458" y="421"/>
                    <a:pt x="2479" y="421"/>
                  </a:cubicBezTo>
                  <a:cubicBezTo>
                    <a:pt x="2508" y="421"/>
                    <a:pt x="2536" y="408"/>
                    <a:pt x="2556" y="383"/>
                  </a:cubicBezTo>
                  <a:cubicBezTo>
                    <a:pt x="2588" y="341"/>
                    <a:pt x="2580" y="280"/>
                    <a:pt x="2539" y="248"/>
                  </a:cubicBezTo>
                  <a:cubicBezTo>
                    <a:pt x="2312" y="72"/>
                    <a:pt x="2037" y="0"/>
                    <a:pt x="1761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44" name="Google Shape;1344;p46"/>
            <p:cNvSpPr/>
            <p:nvPr/>
          </p:nvSpPr>
          <p:spPr>
            <a:xfrm>
              <a:off x="2927500" y="3232925"/>
              <a:ext cx="66475" cy="52750"/>
            </a:xfrm>
            <a:custGeom>
              <a:avLst/>
              <a:gdLst/>
              <a:ahLst/>
              <a:cxnLst/>
              <a:rect l="l" t="t" r="r" b="b"/>
              <a:pathLst>
                <a:path w="2659" h="2110" extrusionOk="0">
                  <a:moveTo>
                    <a:pt x="1752" y="0"/>
                  </a:moveTo>
                  <a:cubicBezTo>
                    <a:pt x="1479" y="0"/>
                    <a:pt x="1205" y="67"/>
                    <a:pt x="977" y="172"/>
                  </a:cubicBezTo>
                  <a:cubicBezTo>
                    <a:pt x="570" y="359"/>
                    <a:pt x="277" y="649"/>
                    <a:pt x="152" y="988"/>
                  </a:cubicBezTo>
                  <a:cubicBezTo>
                    <a:pt x="0" y="1401"/>
                    <a:pt x="136" y="1876"/>
                    <a:pt x="468" y="2093"/>
                  </a:cubicBezTo>
                  <a:cubicBezTo>
                    <a:pt x="484" y="2104"/>
                    <a:pt x="502" y="2109"/>
                    <a:pt x="520" y="2109"/>
                  </a:cubicBezTo>
                  <a:cubicBezTo>
                    <a:pt x="552" y="2109"/>
                    <a:pt x="582" y="2094"/>
                    <a:pt x="602" y="2065"/>
                  </a:cubicBezTo>
                  <a:cubicBezTo>
                    <a:pt x="630" y="2021"/>
                    <a:pt x="619" y="1961"/>
                    <a:pt x="574" y="1932"/>
                  </a:cubicBezTo>
                  <a:cubicBezTo>
                    <a:pt x="290" y="1746"/>
                    <a:pt x="229" y="1340"/>
                    <a:pt x="333" y="1055"/>
                  </a:cubicBezTo>
                  <a:cubicBezTo>
                    <a:pt x="478" y="663"/>
                    <a:pt x="849" y="444"/>
                    <a:pt x="1058" y="348"/>
                  </a:cubicBezTo>
                  <a:cubicBezTo>
                    <a:pt x="1263" y="253"/>
                    <a:pt x="1509" y="193"/>
                    <a:pt x="1752" y="193"/>
                  </a:cubicBezTo>
                  <a:cubicBezTo>
                    <a:pt x="2020" y="193"/>
                    <a:pt x="2284" y="265"/>
                    <a:pt x="2487" y="445"/>
                  </a:cubicBezTo>
                  <a:cubicBezTo>
                    <a:pt x="2505" y="461"/>
                    <a:pt x="2528" y="469"/>
                    <a:pt x="2551" y="469"/>
                  </a:cubicBezTo>
                  <a:cubicBezTo>
                    <a:pt x="2578" y="469"/>
                    <a:pt x="2604" y="458"/>
                    <a:pt x="2623" y="436"/>
                  </a:cubicBezTo>
                  <a:cubicBezTo>
                    <a:pt x="2658" y="396"/>
                    <a:pt x="2655" y="335"/>
                    <a:pt x="2614" y="300"/>
                  </a:cubicBezTo>
                  <a:cubicBezTo>
                    <a:pt x="2373" y="86"/>
                    <a:pt x="2063" y="0"/>
                    <a:pt x="1752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45" name="Google Shape;1345;p46"/>
            <p:cNvSpPr/>
            <p:nvPr/>
          </p:nvSpPr>
          <p:spPr>
            <a:xfrm>
              <a:off x="2910100" y="3159500"/>
              <a:ext cx="63175" cy="51450"/>
            </a:xfrm>
            <a:custGeom>
              <a:avLst/>
              <a:gdLst/>
              <a:ahLst/>
              <a:cxnLst/>
              <a:rect l="l" t="t" r="r" b="b"/>
              <a:pathLst>
                <a:path w="2527" h="2058" extrusionOk="0">
                  <a:moveTo>
                    <a:pt x="1616" y="1"/>
                  </a:moveTo>
                  <a:cubicBezTo>
                    <a:pt x="1366" y="1"/>
                    <a:pt x="1118" y="60"/>
                    <a:pt x="911" y="156"/>
                  </a:cubicBezTo>
                  <a:cubicBezTo>
                    <a:pt x="524" y="333"/>
                    <a:pt x="249" y="614"/>
                    <a:pt x="136" y="946"/>
                  </a:cubicBezTo>
                  <a:cubicBezTo>
                    <a:pt x="1" y="1350"/>
                    <a:pt x="140" y="1820"/>
                    <a:pt x="460" y="2040"/>
                  </a:cubicBezTo>
                  <a:cubicBezTo>
                    <a:pt x="476" y="2052"/>
                    <a:pt x="495" y="2057"/>
                    <a:pt x="514" y="2057"/>
                  </a:cubicBezTo>
                  <a:cubicBezTo>
                    <a:pt x="543" y="2057"/>
                    <a:pt x="572" y="2042"/>
                    <a:pt x="590" y="2016"/>
                  </a:cubicBezTo>
                  <a:cubicBezTo>
                    <a:pt x="620" y="1973"/>
                    <a:pt x="610" y="1915"/>
                    <a:pt x="567" y="1885"/>
                  </a:cubicBezTo>
                  <a:cubicBezTo>
                    <a:pt x="317" y="1714"/>
                    <a:pt x="206" y="1328"/>
                    <a:pt x="315" y="1007"/>
                  </a:cubicBezTo>
                  <a:cubicBezTo>
                    <a:pt x="443" y="625"/>
                    <a:pt x="792" y="416"/>
                    <a:pt x="989" y="325"/>
                  </a:cubicBezTo>
                  <a:cubicBezTo>
                    <a:pt x="1174" y="241"/>
                    <a:pt x="1395" y="188"/>
                    <a:pt x="1617" y="188"/>
                  </a:cubicBezTo>
                  <a:cubicBezTo>
                    <a:pt x="1883" y="188"/>
                    <a:pt x="2151" y="264"/>
                    <a:pt x="2358" y="454"/>
                  </a:cubicBezTo>
                  <a:cubicBezTo>
                    <a:pt x="2376" y="470"/>
                    <a:pt x="2399" y="479"/>
                    <a:pt x="2422" y="479"/>
                  </a:cubicBezTo>
                  <a:cubicBezTo>
                    <a:pt x="2447" y="479"/>
                    <a:pt x="2472" y="469"/>
                    <a:pt x="2491" y="448"/>
                  </a:cubicBezTo>
                  <a:cubicBezTo>
                    <a:pt x="2526" y="410"/>
                    <a:pt x="2523" y="351"/>
                    <a:pt x="2484" y="316"/>
                  </a:cubicBezTo>
                  <a:cubicBezTo>
                    <a:pt x="2239" y="91"/>
                    <a:pt x="1926" y="1"/>
                    <a:pt x="1616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46" name="Google Shape;1346;p46"/>
            <p:cNvSpPr/>
            <p:nvPr/>
          </p:nvSpPr>
          <p:spPr>
            <a:xfrm>
              <a:off x="2890275" y="3072350"/>
              <a:ext cx="60675" cy="50475"/>
            </a:xfrm>
            <a:custGeom>
              <a:avLst/>
              <a:gdLst/>
              <a:ahLst/>
              <a:cxnLst/>
              <a:rect l="l" t="t" r="r" b="b"/>
              <a:pathLst>
                <a:path w="2427" h="2019" extrusionOk="0">
                  <a:moveTo>
                    <a:pt x="1516" y="1"/>
                  </a:moveTo>
                  <a:cubicBezTo>
                    <a:pt x="1283" y="1"/>
                    <a:pt x="1053" y="55"/>
                    <a:pt x="861" y="143"/>
                  </a:cubicBezTo>
                  <a:cubicBezTo>
                    <a:pt x="489" y="313"/>
                    <a:pt x="226" y="587"/>
                    <a:pt x="124" y="916"/>
                  </a:cubicBezTo>
                  <a:cubicBezTo>
                    <a:pt x="0" y="1313"/>
                    <a:pt x="141" y="1779"/>
                    <a:pt x="453" y="2002"/>
                  </a:cubicBezTo>
                  <a:cubicBezTo>
                    <a:pt x="469" y="2012"/>
                    <a:pt x="488" y="2019"/>
                    <a:pt x="506" y="2019"/>
                  </a:cubicBezTo>
                  <a:cubicBezTo>
                    <a:pt x="535" y="2019"/>
                    <a:pt x="564" y="2005"/>
                    <a:pt x="581" y="1979"/>
                  </a:cubicBezTo>
                  <a:cubicBezTo>
                    <a:pt x="611" y="1939"/>
                    <a:pt x="601" y="1881"/>
                    <a:pt x="560" y="1851"/>
                  </a:cubicBezTo>
                  <a:cubicBezTo>
                    <a:pt x="314" y="1676"/>
                    <a:pt x="200" y="1289"/>
                    <a:pt x="299" y="971"/>
                  </a:cubicBezTo>
                  <a:cubicBezTo>
                    <a:pt x="417" y="596"/>
                    <a:pt x="750" y="396"/>
                    <a:pt x="937" y="310"/>
                  </a:cubicBezTo>
                  <a:cubicBezTo>
                    <a:pt x="1107" y="232"/>
                    <a:pt x="1311" y="184"/>
                    <a:pt x="1516" y="184"/>
                  </a:cubicBezTo>
                  <a:cubicBezTo>
                    <a:pt x="1781" y="184"/>
                    <a:pt x="2051" y="264"/>
                    <a:pt x="2260" y="461"/>
                  </a:cubicBezTo>
                  <a:cubicBezTo>
                    <a:pt x="2278" y="478"/>
                    <a:pt x="2301" y="487"/>
                    <a:pt x="2324" y="487"/>
                  </a:cubicBezTo>
                  <a:cubicBezTo>
                    <a:pt x="2348" y="487"/>
                    <a:pt x="2373" y="477"/>
                    <a:pt x="2391" y="457"/>
                  </a:cubicBezTo>
                  <a:cubicBezTo>
                    <a:pt x="2426" y="421"/>
                    <a:pt x="2424" y="362"/>
                    <a:pt x="2387" y="328"/>
                  </a:cubicBezTo>
                  <a:cubicBezTo>
                    <a:pt x="2139" y="95"/>
                    <a:pt x="1824" y="1"/>
                    <a:pt x="1516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356" name="Google Shape;1356;p46"/>
          <p:cNvGrpSpPr/>
          <p:nvPr/>
        </p:nvGrpSpPr>
        <p:grpSpPr>
          <a:xfrm>
            <a:off x="4498841" y="7048500"/>
            <a:ext cx="1102127" cy="1013037"/>
            <a:chOff x="6441550" y="2480732"/>
            <a:chExt cx="253700" cy="208925"/>
          </a:xfrm>
        </p:grpSpPr>
        <p:sp>
          <p:nvSpPr>
            <p:cNvPr id="1357" name="Google Shape;1357;p46"/>
            <p:cNvSpPr/>
            <p:nvPr/>
          </p:nvSpPr>
          <p:spPr>
            <a:xfrm>
              <a:off x="6450150" y="2496032"/>
              <a:ext cx="234200" cy="178350"/>
            </a:xfrm>
            <a:custGeom>
              <a:avLst/>
              <a:gdLst/>
              <a:ahLst/>
              <a:cxnLst/>
              <a:rect l="l" t="t" r="r" b="b"/>
              <a:pathLst>
                <a:path w="9368" h="7134" extrusionOk="0">
                  <a:moveTo>
                    <a:pt x="4659" y="0"/>
                  </a:moveTo>
                  <a:cubicBezTo>
                    <a:pt x="4607" y="0"/>
                    <a:pt x="4541" y="13"/>
                    <a:pt x="4450" y="37"/>
                  </a:cubicBezTo>
                  <a:cubicBezTo>
                    <a:pt x="3877" y="190"/>
                    <a:pt x="3484" y="1286"/>
                    <a:pt x="3251" y="1912"/>
                  </a:cubicBezTo>
                  <a:cubicBezTo>
                    <a:pt x="3320" y="1989"/>
                    <a:pt x="3277" y="2134"/>
                    <a:pt x="3165" y="2176"/>
                  </a:cubicBezTo>
                  <a:lnTo>
                    <a:pt x="3168" y="2185"/>
                  </a:lnTo>
                  <a:cubicBezTo>
                    <a:pt x="3113" y="2194"/>
                    <a:pt x="3054" y="2199"/>
                    <a:pt x="2997" y="2208"/>
                  </a:cubicBezTo>
                  <a:cubicBezTo>
                    <a:pt x="2928" y="2224"/>
                    <a:pt x="2859" y="2242"/>
                    <a:pt x="2789" y="2262"/>
                  </a:cubicBezTo>
                  <a:cubicBezTo>
                    <a:pt x="2774" y="2272"/>
                    <a:pt x="2758" y="2277"/>
                    <a:pt x="2742" y="2277"/>
                  </a:cubicBezTo>
                  <a:cubicBezTo>
                    <a:pt x="2715" y="2277"/>
                    <a:pt x="2691" y="2262"/>
                    <a:pt x="2674" y="2240"/>
                  </a:cubicBezTo>
                  <a:cubicBezTo>
                    <a:pt x="2334" y="2266"/>
                    <a:pt x="1995" y="2268"/>
                    <a:pt x="1658" y="2272"/>
                  </a:cubicBezTo>
                  <a:cubicBezTo>
                    <a:pt x="1653" y="2272"/>
                    <a:pt x="1647" y="2272"/>
                    <a:pt x="1641" y="2272"/>
                  </a:cubicBezTo>
                  <a:cubicBezTo>
                    <a:pt x="1500" y="2272"/>
                    <a:pt x="1246" y="2244"/>
                    <a:pt x="999" y="2244"/>
                  </a:cubicBezTo>
                  <a:cubicBezTo>
                    <a:pt x="731" y="2244"/>
                    <a:pt x="469" y="2277"/>
                    <a:pt x="366" y="2418"/>
                  </a:cubicBezTo>
                  <a:cubicBezTo>
                    <a:pt x="0" y="2908"/>
                    <a:pt x="2213" y="3958"/>
                    <a:pt x="2559" y="4145"/>
                  </a:cubicBezTo>
                  <a:cubicBezTo>
                    <a:pt x="2583" y="4161"/>
                    <a:pt x="2605" y="4177"/>
                    <a:pt x="2621" y="4198"/>
                  </a:cubicBezTo>
                  <a:cubicBezTo>
                    <a:pt x="2684" y="4214"/>
                    <a:pt x="2732" y="4270"/>
                    <a:pt x="2706" y="4346"/>
                  </a:cubicBezTo>
                  <a:cubicBezTo>
                    <a:pt x="2554" y="4801"/>
                    <a:pt x="2408" y="5258"/>
                    <a:pt x="2295" y="5725"/>
                  </a:cubicBezTo>
                  <a:cubicBezTo>
                    <a:pt x="2237" y="5970"/>
                    <a:pt x="2191" y="6212"/>
                    <a:pt x="2161" y="6461"/>
                  </a:cubicBezTo>
                  <a:cubicBezTo>
                    <a:pt x="2127" y="6731"/>
                    <a:pt x="1993" y="7041"/>
                    <a:pt x="2272" y="7123"/>
                  </a:cubicBezTo>
                  <a:cubicBezTo>
                    <a:pt x="2295" y="7130"/>
                    <a:pt x="2320" y="7133"/>
                    <a:pt x="2345" y="7133"/>
                  </a:cubicBezTo>
                  <a:cubicBezTo>
                    <a:pt x="2715" y="7133"/>
                    <a:pt x="3335" y="6449"/>
                    <a:pt x="3602" y="6214"/>
                  </a:cubicBezTo>
                  <a:cubicBezTo>
                    <a:pt x="3939" y="5918"/>
                    <a:pt x="4255" y="5606"/>
                    <a:pt x="4577" y="5298"/>
                  </a:cubicBezTo>
                  <a:cubicBezTo>
                    <a:pt x="4624" y="5252"/>
                    <a:pt x="4676" y="5232"/>
                    <a:pt x="4726" y="5232"/>
                  </a:cubicBezTo>
                  <a:cubicBezTo>
                    <a:pt x="4823" y="5232"/>
                    <a:pt x="4912" y="5304"/>
                    <a:pt x="4943" y="5395"/>
                  </a:cubicBezTo>
                  <a:cubicBezTo>
                    <a:pt x="5748" y="6083"/>
                    <a:pt x="6641" y="6590"/>
                    <a:pt x="7652" y="6886"/>
                  </a:cubicBezTo>
                  <a:cubicBezTo>
                    <a:pt x="7611" y="6433"/>
                    <a:pt x="7534" y="5990"/>
                    <a:pt x="7408" y="5552"/>
                  </a:cubicBezTo>
                  <a:cubicBezTo>
                    <a:pt x="7269" y="5069"/>
                    <a:pt x="7001" y="4628"/>
                    <a:pt x="6887" y="4143"/>
                  </a:cubicBezTo>
                  <a:cubicBezTo>
                    <a:pt x="6863" y="4039"/>
                    <a:pt x="6937" y="3942"/>
                    <a:pt x="7024" y="3914"/>
                  </a:cubicBezTo>
                  <a:cubicBezTo>
                    <a:pt x="7026" y="3866"/>
                    <a:pt x="7050" y="3815"/>
                    <a:pt x="7107" y="3781"/>
                  </a:cubicBezTo>
                  <a:cubicBezTo>
                    <a:pt x="7386" y="3602"/>
                    <a:pt x="9368" y="2256"/>
                    <a:pt x="9139" y="1904"/>
                  </a:cubicBezTo>
                  <a:cubicBezTo>
                    <a:pt x="9087" y="1823"/>
                    <a:pt x="8893" y="1797"/>
                    <a:pt x="8659" y="1797"/>
                  </a:cubicBezTo>
                  <a:cubicBezTo>
                    <a:pt x="8282" y="1797"/>
                    <a:pt x="7801" y="1864"/>
                    <a:pt x="7633" y="1875"/>
                  </a:cubicBezTo>
                  <a:cubicBezTo>
                    <a:pt x="7146" y="1908"/>
                    <a:pt x="6661" y="1988"/>
                    <a:pt x="6177" y="2002"/>
                  </a:cubicBezTo>
                  <a:cubicBezTo>
                    <a:pt x="6173" y="2002"/>
                    <a:pt x="6170" y="2002"/>
                    <a:pt x="6166" y="2002"/>
                  </a:cubicBezTo>
                  <a:cubicBezTo>
                    <a:pt x="6063" y="2002"/>
                    <a:pt x="6000" y="1931"/>
                    <a:pt x="5976" y="1848"/>
                  </a:cubicBezTo>
                  <a:cubicBezTo>
                    <a:pt x="5937" y="1836"/>
                    <a:pt x="5899" y="1815"/>
                    <a:pt x="5874" y="1781"/>
                  </a:cubicBezTo>
                  <a:cubicBezTo>
                    <a:pt x="5664" y="1476"/>
                    <a:pt x="5549" y="1118"/>
                    <a:pt x="5354" y="802"/>
                  </a:cubicBezTo>
                  <a:cubicBezTo>
                    <a:pt x="5241" y="617"/>
                    <a:pt x="5117" y="437"/>
                    <a:pt x="4980" y="270"/>
                  </a:cubicBezTo>
                  <a:cubicBezTo>
                    <a:pt x="4832" y="88"/>
                    <a:pt x="4795" y="0"/>
                    <a:pt x="4659" y="0"/>
                  </a:cubicBezTo>
                  <a:close/>
                </a:path>
              </a:pathLst>
            </a:custGeom>
            <a:solidFill>
              <a:srgbClr val="FFE6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58" name="Google Shape;1358;p46"/>
            <p:cNvSpPr/>
            <p:nvPr/>
          </p:nvSpPr>
          <p:spPr>
            <a:xfrm>
              <a:off x="6441550" y="2480732"/>
              <a:ext cx="253700" cy="208925"/>
            </a:xfrm>
            <a:custGeom>
              <a:avLst/>
              <a:gdLst/>
              <a:ahLst/>
              <a:cxnLst/>
              <a:rect l="l" t="t" r="r" b="b"/>
              <a:pathLst>
                <a:path w="10148" h="8357" extrusionOk="0">
                  <a:moveTo>
                    <a:pt x="5002" y="612"/>
                  </a:moveTo>
                  <a:cubicBezTo>
                    <a:pt x="5139" y="612"/>
                    <a:pt x="5176" y="700"/>
                    <a:pt x="5324" y="883"/>
                  </a:cubicBezTo>
                  <a:cubicBezTo>
                    <a:pt x="5461" y="1049"/>
                    <a:pt x="5585" y="1229"/>
                    <a:pt x="5698" y="1414"/>
                  </a:cubicBezTo>
                  <a:cubicBezTo>
                    <a:pt x="5893" y="1730"/>
                    <a:pt x="6008" y="2088"/>
                    <a:pt x="6219" y="2393"/>
                  </a:cubicBezTo>
                  <a:cubicBezTo>
                    <a:pt x="6243" y="2428"/>
                    <a:pt x="6281" y="2448"/>
                    <a:pt x="6320" y="2460"/>
                  </a:cubicBezTo>
                  <a:cubicBezTo>
                    <a:pt x="6344" y="2543"/>
                    <a:pt x="6408" y="2615"/>
                    <a:pt x="6512" y="2615"/>
                  </a:cubicBezTo>
                  <a:cubicBezTo>
                    <a:pt x="6515" y="2615"/>
                    <a:pt x="6518" y="2615"/>
                    <a:pt x="6521" y="2615"/>
                  </a:cubicBezTo>
                  <a:cubicBezTo>
                    <a:pt x="7006" y="2601"/>
                    <a:pt x="7490" y="2520"/>
                    <a:pt x="7977" y="2488"/>
                  </a:cubicBezTo>
                  <a:cubicBezTo>
                    <a:pt x="8145" y="2476"/>
                    <a:pt x="8627" y="2409"/>
                    <a:pt x="9004" y="2409"/>
                  </a:cubicBezTo>
                  <a:cubicBezTo>
                    <a:pt x="9238" y="2409"/>
                    <a:pt x="9431" y="2435"/>
                    <a:pt x="9483" y="2516"/>
                  </a:cubicBezTo>
                  <a:cubicBezTo>
                    <a:pt x="9711" y="2868"/>
                    <a:pt x="7730" y="4214"/>
                    <a:pt x="7451" y="4393"/>
                  </a:cubicBezTo>
                  <a:cubicBezTo>
                    <a:pt x="7394" y="4427"/>
                    <a:pt x="7370" y="4478"/>
                    <a:pt x="7368" y="4526"/>
                  </a:cubicBezTo>
                  <a:cubicBezTo>
                    <a:pt x="7281" y="4554"/>
                    <a:pt x="7207" y="4651"/>
                    <a:pt x="7231" y="4755"/>
                  </a:cubicBezTo>
                  <a:cubicBezTo>
                    <a:pt x="7345" y="5240"/>
                    <a:pt x="7613" y="5681"/>
                    <a:pt x="7752" y="6164"/>
                  </a:cubicBezTo>
                  <a:cubicBezTo>
                    <a:pt x="7878" y="6602"/>
                    <a:pt x="7955" y="7045"/>
                    <a:pt x="7996" y="7498"/>
                  </a:cubicBezTo>
                  <a:cubicBezTo>
                    <a:pt x="6985" y="7202"/>
                    <a:pt x="6092" y="6695"/>
                    <a:pt x="5287" y="6007"/>
                  </a:cubicBezTo>
                  <a:cubicBezTo>
                    <a:pt x="5256" y="5916"/>
                    <a:pt x="5167" y="5845"/>
                    <a:pt x="5070" y="5845"/>
                  </a:cubicBezTo>
                  <a:cubicBezTo>
                    <a:pt x="5020" y="5845"/>
                    <a:pt x="4968" y="5864"/>
                    <a:pt x="4921" y="5910"/>
                  </a:cubicBezTo>
                  <a:cubicBezTo>
                    <a:pt x="4599" y="6219"/>
                    <a:pt x="4283" y="6530"/>
                    <a:pt x="3946" y="6826"/>
                  </a:cubicBezTo>
                  <a:cubicBezTo>
                    <a:pt x="3678" y="7061"/>
                    <a:pt x="3059" y="7746"/>
                    <a:pt x="2689" y="7746"/>
                  </a:cubicBezTo>
                  <a:cubicBezTo>
                    <a:pt x="2663" y="7746"/>
                    <a:pt x="2639" y="7743"/>
                    <a:pt x="2616" y="7736"/>
                  </a:cubicBezTo>
                  <a:cubicBezTo>
                    <a:pt x="2337" y="7653"/>
                    <a:pt x="2471" y="7343"/>
                    <a:pt x="2505" y="7073"/>
                  </a:cubicBezTo>
                  <a:cubicBezTo>
                    <a:pt x="2535" y="6824"/>
                    <a:pt x="2581" y="6582"/>
                    <a:pt x="2639" y="6337"/>
                  </a:cubicBezTo>
                  <a:cubicBezTo>
                    <a:pt x="2752" y="5870"/>
                    <a:pt x="2898" y="5413"/>
                    <a:pt x="3050" y="4958"/>
                  </a:cubicBezTo>
                  <a:cubicBezTo>
                    <a:pt x="3076" y="4882"/>
                    <a:pt x="3028" y="4826"/>
                    <a:pt x="2965" y="4810"/>
                  </a:cubicBezTo>
                  <a:cubicBezTo>
                    <a:pt x="2949" y="4790"/>
                    <a:pt x="2928" y="4773"/>
                    <a:pt x="2903" y="4757"/>
                  </a:cubicBezTo>
                  <a:cubicBezTo>
                    <a:pt x="2557" y="4570"/>
                    <a:pt x="344" y="3520"/>
                    <a:pt x="710" y="3031"/>
                  </a:cubicBezTo>
                  <a:cubicBezTo>
                    <a:pt x="813" y="2890"/>
                    <a:pt x="1076" y="2857"/>
                    <a:pt x="1345" y="2857"/>
                  </a:cubicBezTo>
                  <a:cubicBezTo>
                    <a:pt x="1593" y="2857"/>
                    <a:pt x="1848" y="2885"/>
                    <a:pt x="1988" y="2885"/>
                  </a:cubicBezTo>
                  <a:cubicBezTo>
                    <a:pt x="1993" y="2885"/>
                    <a:pt x="1998" y="2885"/>
                    <a:pt x="2002" y="2885"/>
                  </a:cubicBezTo>
                  <a:cubicBezTo>
                    <a:pt x="2340" y="2880"/>
                    <a:pt x="2678" y="2878"/>
                    <a:pt x="3018" y="2852"/>
                  </a:cubicBezTo>
                  <a:cubicBezTo>
                    <a:pt x="3034" y="2875"/>
                    <a:pt x="3059" y="2889"/>
                    <a:pt x="3086" y="2889"/>
                  </a:cubicBezTo>
                  <a:cubicBezTo>
                    <a:pt x="3101" y="2889"/>
                    <a:pt x="3118" y="2884"/>
                    <a:pt x="3133" y="2874"/>
                  </a:cubicBezTo>
                  <a:cubicBezTo>
                    <a:pt x="3203" y="2854"/>
                    <a:pt x="3272" y="2836"/>
                    <a:pt x="3342" y="2820"/>
                  </a:cubicBezTo>
                  <a:cubicBezTo>
                    <a:pt x="3399" y="2811"/>
                    <a:pt x="3457" y="2806"/>
                    <a:pt x="3512" y="2797"/>
                  </a:cubicBezTo>
                  <a:lnTo>
                    <a:pt x="3509" y="2788"/>
                  </a:lnTo>
                  <a:cubicBezTo>
                    <a:pt x="3621" y="2746"/>
                    <a:pt x="3664" y="2601"/>
                    <a:pt x="3595" y="2524"/>
                  </a:cubicBezTo>
                  <a:cubicBezTo>
                    <a:pt x="3829" y="1899"/>
                    <a:pt x="4221" y="802"/>
                    <a:pt x="4794" y="649"/>
                  </a:cubicBezTo>
                  <a:cubicBezTo>
                    <a:pt x="4885" y="625"/>
                    <a:pt x="4951" y="612"/>
                    <a:pt x="5002" y="612"/>
                  </a:cubicBezTo>
                  <a:close/>
                  <a:moveTo>
                    <a:pt x="4825" y="1"/>
                  </a:moveTo>
                  <a:cubicBezTo>
                    <a:pt x="4820" y="1"/>
                    <a:pt x="4815" y="1"/>
                    <a:pt x="4810" y="1"/>
                  </a:cubicBezTo>
                  <a:cubicBezTo>
                    <a:pt x="4376" y="15"/>
                    <a:pt x="4159" y="546"/>
                    <a:pt x="3978" y="872"/>
                  </a:cubicBezTo>
                  <a:cubicBezTo>
                    <a:pt x="3696" y="1377"/>
                    <a:pt x="3470" y="1908"/>
                    <a:pt x="3281" y="2455"/>
                  </a:cubicBezTo>
                  <a:cubicBezTo>
                    <a:pt x="2890" y="2406"/>
                    <a:pt x="2477" y="2382"/>
                    <a:pt x="2068" y="2382"/>
                  </a:cubicBezTo>
                  <a:cubicBezTo>
                    <a:pt x="1748" y="2382"/>
                    <a:pt x="1430" y="2397"/>
                    <a:pt x="1129" y="2425"/>
                  </a:cubicBezTo>
                  <a:cubicBezTo>
                    <a:pt x="760" y="2460"/>
                    <a:pt x="289" y="2585"/>
                    <a:pt x="157" y="2979"/>
                  </a:cubicBezTo>
                  <a:cubicBezTo>
                    <a:pt x="0" y="3455"/>
                    <a:pt x="455" y="3774"/>
                    <a:pt x="785" y="4025"/>
                  </a:cubicBezTo>
                  <a:cubicBezTo>
                    <a:pt x="1360" y="4464"/>
                    <a:pt x="1988" y="4852"/>
                    <a:pt x="2662" y="5120"/>
                  </a:cubicBezTo>
                  <a:cubicBezTo>
                    <a:pt x="2334" y="5695"/>
                    <a:pt x="2145" y="6316"/>
                    <a:pt x="2056" y="6981"/>
                  </a:cubicBezTo>
                  <a:cubicBezTo>
                    <a:pt x="2004" y="7339"/>
                    <a:pt x="1847" y="7993"/>
                    <a:pt x="2203" y="8258"/>
                  </a:cubicBezTo>
                  <a:cubicBezTo>
                    <a:pt x="2296" y="8328"/>
                    <a:pt x="2395" y="8357"/>
                    <a:pt x="2495" y="8357"/>
                  </a:cubicBezTo>
                  <a:cubicBezTo>
                    <a:pt x="2829" y="8357"/>
                    <a:pt x="3181" y="8034"/>
                    <a:pt x="3410" y="7856"/>
                  </a:cubicBezTo>
                  <a:cubicBezTo>
                    <a:pt x="4013" y="7389"/>
                    <a:pt x="4591" y="6886"/>
                    <a:pt x="5124" y="6341"/>
                  </a:cubicBezTo>
                  <a:cubicBezTo>
                    <a:pt x="5978" y="7172"/>
                    <a:pt x="7028" y="7731"/>
                    <a:pt x="8185" y="8019"/>
                  </a:cubicBezTo>
                  <a:cubicBezTo>
                    <a:pt x="8204" y="8024"/>
                    <a:pt x="8222" y="8027"/>
                    <a:pt x="8241" y="8027"/>
                  </a:cubicBezTo>
                  <a:cubicBezTo>
                    <a:pt x="8360" y="8027"/>
                    <a:pt x="8477" y="7933"/>
                    <a:pt x="8472" y="7803"/>
                  </a:cubicBezTo>
                  <a:cubicBezTo>
                    <a:pt x="8428" y="6819"/>
                    <a:pt x="8267" y="5508"/>
                    <a:pt x="7633" y="4693"/>
                  </a:cubicBezTo>
                  <a:cubicBezTo>
                    <a:pt x="8239" y="4381"/>
                    <a:pt x="8806" y="3997"/>
                    <a:pt x="9305" y="3534"/>
                  </a:cubicBezTo>
                  <a:cubicBezTo>
                    <a:pt x="9585" y="3273"/>
                    <a:pt x="10148" y="2813"/>
                    <a:pt x="10051" y="2359"/>
                  </a:cubicBezTo>
                  <a:cubicBezTo>
                    <a:pt x="9976" y="2005"/>
                    <a:pt x="9624" y="1951"/>
                    <a:pt x="9300" y="1951"/>
                  </a:cubicBezTo>
                  <a:cubicBezTo>
                    <a:pt x="9174" y="1951"/>
                    <a:pt x="9052" y="1959"/>
                    <a:pt x="8952" y="1961"/>
                  </a:cubicBezTo>
                  <a:cubicBezTo>
                    <a:pt x="8153" y="1973"/>
                    <a:pt x="7303" y="1989"/>
                    <a:pt x="6523" y="2174"/>
                  </a:cubicBezTo>
                  <a:cubicBezTo>
                    <a:pt x="6424" y="1661"/>
                    <a:pt x="6102" y="1186"/>
                    <a:pt x="5793" y="777"/>
                  </a:cubicBezTo>
                  <a:cubicBezTo>
                    <a:pt x="5568" y="480"/>
                    <a:pt x="5245" y="1"/>
                    <a:pt x="482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pic>
        <p:nvPicPr>
          <p:cNvPr id="79" name="Picture 2" descr="Fivestar 5Star Sticker by headmark agency for iOS &amp; Android | GIPHY">
            <a:extLst>
              <a:ext uri="{FF2B5EF4-FFF2-40B4-BE49-F238E27FC236}">
                <a16:creationId xmlns="" xmlns:a16="http://schemas.microsoft.com/office/drawing/2014/main" id="{5DBE6854-C582-4F17-8C46-A9BAB450D13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3600" y="3800817"/>
            <a:ext cx="7820382" cy="7820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0" name="TextBox 1">
            <a:extLst>
              <a:ext uri="{FF2B5EF4-FFF2-40B4-BE49-F238E27FC236}">
                <a16:creationId xmlns="" xmlns:a16="http://schemas.microsoft.com/office/drawing/2014/main" id="{6157CA11-17C3-4032-A40D-E0459ED1C7AC}"/>
              </a:ext>
            </a:extLst>
          </p:cNvPr>
          <p:cNvSpPr txBox="1"/>
          <p:nvPr/>
        </p:nvSpPr>
        <p:spPr>
          <a:xfrm>
            <a:off x="2600428" y="2974133"/>
            <a:ext cx="12157226" cy="1246496"/>
          </a:xfrm>
          <a:prstGeom prst="rect">
            <a:avLst/>
          </a:prstGeom>
          <a:noFill/>
        </p:spPr>
        <p:txBody>
          <a:bodyPr wrap="square" lIns="137157" tIns="68579" rIns="137157" bIns="68579" rtlCol="0">
            <a:spAutoFit/>
          </a:bodyPr>
          <a:lstStyle/>
          <a:p>
            <a:pPr algn="ctr" defTabSz="1371531">
              <a:defRPr/>
            </a:pPr>
            <a:r>
              <a:rPr lang="ar-AE" sz="7200" b="1" dirty="0">
                <a:solidFill>
                  <a:srgbClr val="002060"/>
                </a:solidFill>
                <a:latin typeface="Dubai" panose="020B0503030403030204" pitchFamily="34" charset="-78"/>
                <a:cs typeface="DecoType Naskh" pitchFamily="2" charset="-78"/>
              </a:rPr>
              <a:t>ماذا تعلمنا في درس اليوم ؟</a:t>
            </a:r>
            <a:endParaRPr lang="en-US" sz="7200" b="1" dirty="0">
              <a:solidFill>
                <a:srgbClr val="002060"/>
              </a:solidFill>
              <a:latin typeface="Dubai" panose="020B0503030403030204" pitchFamily="34" charset="-78"/>
              <a:cs typeface="DecoType Naskh" pitchFamily="2" charset="-78"/>
            </a:endParaRPr>
          </a:p>
        </p:txBody>
      </p:sp>
      <p:sp>
        <p:nvSpPr>
          <p:cNvPr id="81" name="TextBox 1">
            <a:extLst>
              <a:ext uri="{FF2B5EF4-FFF2-40B4-BE49-F238E27FC236}">
                <a16:creationId xmlns="" xmlns:a16="http://schemas.microsoft.com/office/drawing/2014/main" id="{EAD36180-9EE9-4BD2-B108-107DBF406D16}"/>
              </a:ext>
            </a:extLst>
          </p:cNvPr>
          <p:cNvSpPr txBox="1"/>
          <p:nvPr/>
        </p:nvSpPr>
        <p:spPr>
          <a:xfrm>
            <a:off x="3176491" y="4388288"/>
            <a:ext cx="12157226" cy="1154162"/>
          </a:xfrm>
          <a:prstGeom prst="rect">
            <a:avLst/>
          </a:prstGeom>
          <a:noFill/>
        </p:spPr>
        <p:txBody>
          <a:bodyPr wrap="square" lIns="137157" tIns="68579" rIns="137157" bIns="68579" rtlCol="0">
            <a:spAutoFit/>
          </a:bodyPr>
          <a:lstStyle/>
          <a:p>
            <a:pPr algn="ctr" defTabSz="1371531">
              <a:defRPr/>
            </a:pPr>
            <a:r>
              <a:rPr lang="ar-SA" sz="6600" b="1" dirty="0">
                <a:solidFill>
                  <a:srgbClr val="002060"/>
                </a:solidFill>
                <a:latin typeface="Dubai" panose="020B0503030403030204" pitchFamily="34" charset="-78"/>
                <a:cs typeface="DecoType Naskh" pitchFamily="2" charset="-78"/>
              </a:rPr>
              <a:t>هل اعجبك درس </a:t>
            </a:r>
            <a:r>
              <a:rPr lang="ar-AE" sz="6600" b="1" dirty="0">
                <a:solidFill>
                  <a:srgbClr val="002060"/>
                </a:solidFill>
                <a:latin typeface="Dubai" panose="020B0503030403030204" pitchFamily="34" charset="-78"/>
                <a:cs typeface="DecoType Naskh" pitchFamily="2" charset="-78"/>
              </a:rPr>
              <a:t>اليوم ؟</a:t>
            </a:r>
            <a:endParaRPr lang="en-US" sz="6600" b="1" dirty="0">
              <a:solidFill>
                <a:srgbClr val="002060"/>
              </a:solidFill>
              <a:latin typeface="Dubai" panose="020B0503030403030204" pitchFamily="34" charset="-78"/>
              <a:cs typeface="DecoType Naskh" pitchFamily="2" charset="-78"/>
            </a:endParaRPr>
          </a:p>
        </p:txBody>
      </p:sp>
      <p:grpSp>
        <p:nvGrpSpPr>
          <p:cNvPr id="101" name="Google Shape;1398;p47"/>
          <p:cNvGrpSpPr/>
          <p:nvPr/>
        </p:nvGrpSpPr>
        <p:grpSpPr>
          <a:xfrm rot="21121516">
            <a:off x="4221944" y="294161"/>
            <a:ext cx="735632" cy="602156"/>
            <a:chOff x="7194125" y="2470757"/>
            <a:chExt cx="235750" cy="192975"/>
          </a:xfrm>
        </p:grpSpPr>
        <p:sp>
          <p:nvSpPr>
            <p:cNvPr id="102" name="Google Shape;1399;p47"/>
            <p:cNvSpPr/>
            <p:nvPr/>
          </p:nvSpPr>
          <p:spPr>
            <a:xfrm>
              <a:off x="7211900" y="2494957"/>
              <a:ext cx="201950" cy="156725"/>
            </a:xfrm>
            <a:custGeom>
              <a:avLst/>
              <a:gdLst/>
              <a:ahLst/>
              <a:cxnLst/>
              <a:rect l="l" t="t" r="r" b="b"/>
              <a:pathLst>
                <a:path w="8078" h="6269" extrusionOk="0">
                  <a:moveTo>
                    <a:pt x="4337" y="0"/>
                  </a:moveTo>
                  <a:cubicBezTo>
                    <a:pt x="3651" y="1492"/>
                    <a:pt x="2908" y="2951"/>
                    <a:pt x="2100" y="4380"/>
                  </a:cubicBezTo>
                  <a:cubicBezTo>
                    <a:pt x="2053" y="4464"/>
                    <a:pt x="1953" y="4515"/>
                    <a:pt x="1857" y="4515"/>
                  </a:cubicBezTo>
                  <a:cubicBezTo>
                    <a:pt x="1790" y="4515"/>
                    <a:pt x="1724" y="4490"/>
                    <a:pt x="1679" y="4436"/>
                  </a:cubicBezTo>
                  <a:cubicBezTo>
                    <a:pt x="1137" y="3784"/>
                    <a:pt x="571" y="3156"/>
                    <a:pt x="1" y="2533"/>
                  </a:cubicBezTo>
                  <a:lnTo>
                    <a:pt x="1" y="2533"/>
                  </a:lnTo>
                  <a:cubicBezTo>
                    <a:pt x="211" y="3701"/>
                    <a:pt x="408" y="4872"/>
                    <a:pt x="511" y="6059"/>
                  </a:cubicBezTo>
                  <a:cubicBezTo>
                    <a:pt x="518" y="6120"/>
                    <a:pt x="490" y="6167"/>
                    <a:pt x="448" y="6202"/>
                  </a:cubicBezTo>
                  <a:cubicBezTo>
                    <a:pt x="1386" y="6050"/>
                    <a:pt x="2388" y="5987"/>
                    <a:pt x="3401" y="5987"/>
                  </a:cubicBezTo>
                  <a:cubicBezTo>
                    <a:pt x="4773" y="5987"/>
                    <a:pt x="6164" y="6102"/>
                    <a:pt x="7438" y="6269"/>
                  </a:cubicBezTo>
                  <a:cubicBezTo>
                    <a:pt x="7651" y="4923"/>
                    <a:pt x="7923" y="3604"/>
                    <a:pt x="8077" y="2253"/>
                  </a:cubicBezTo>
                  <a:lnTo>
                    <a:pt x="8077" y="2253"/>
                  </a:lnTo>
                  <a:cubicBezTo>
                    <a:pt x="7491" y="2923"/>
                    <a:pt x="6960" y="3629"/>
                    <a:pt x="6482" y="4387"/>
                  </a:cubicBezTo>
                  <a:cubicBezTo>
                    <a:pt x="6425" y="4477"/>
                    <a:pt x="6340" y="4518"/>
                    <a:pt x="6255" y="4518"/>
                  </a:cubicBezTo>
                  <a:cubicBezTo>
                    <a:pt x="6142" y="4518"/>
                    <a:pt x="6029" y="4445"/>
                    <a:pt x="5981" y="4320"/>
                  </a:cubicBezTo>
                  <a:cubicBezTo>
                    <a:pt x="5434" y="2881"/>
                    <a:pt x="4884" y="1440"/>
                    <a:pt x="4337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3" name="Google Shape;1400;p47"/>
            <p:cNvSpPr/>
            <p:nvPr/>
          </p:nvSpPr>
          <p:spPr>
            <a:xfrm>
              <a:off x="7194125" y="2470757"/>
              <a:ext cx="235750" cy="192975"/>
            </a:xfrm>
            <a:custGeom>
              <a:avLst/>
              <a:gdLst/>
              <a:ahLst/>
              <a:cxnLst/>
              <a:rect l="l" t="t" r="r" b="b"/>
              <a:pathLst>
                <a:path w="9430" h="7719" extrusionOk="0">
                  <a:moveTo>
                    <a:pt x="5048" y="968"/>
                  </a:moveTo>
                  <a:cubicBezTo>
                    <a:pt x="5595" y="2409"/>
                    <a:pt x="6145" y="3849"/>
                    <a:pt x="6692" y="5288"/>
                  </a:cubicBezTo>
                  <a:cubicBezTo>
                    <a:pt x="6740" y="5413"/>
                    <a:pt x="6852" y="5486"/>
                    <a:pt x="6965" y="5486"/>
                  </a:cubicBezTo>
                  <a:cubicBezTo>
                    <a:pt x="7050" y="5486"/>
                    <a:pt x="7135" y="5445"/>
                    <a:pt x="7193" y="5355"/>
                  </a:cubicBezTo>
                  <a:cubicBezTo>
                    <a:pt x="7671" y="4597"/>
                    <a:pt x="8202" y="3891"/>
                    <a:pt x="8788" y="3221"/>
                  </a:cubicBezTo>
                  <a:lnTo>
                    <a:pt x="8788" y="3221"/>
                  </a:lnTo>
                  <a:cubicBezTo>
                    <a:pt x="8634" y="4573"/>
                    <a:pt x="8362" y="5891"/>
                    <a:pt x="8149" y="7237"/>
                  </a:cubicBezTo>
                  <a:cubicBezTo>
                    <a:pt x="6874" y="7071"/>
                    <a:pt x="5482" y="6955"/>
                    <a:pt x="4108" y="6955"/>
                  </a:cubicBezTo>
                  <a:cubicBezTo>
                    <a:pt x="3097" y="6955"/>
                    <a:pt x="2096" y="7018"/>
                    <a:pt x="1159" y="7170"/>
                  </a:cubicBezTo>
                  <a:cubicBezTo>
                    <a:pt x="1201" y="7135"/>
                    <a:pt x="1229" y="7088"/>
                    <a:pt x="1221" y="7027"/>
                  </a:cubicBezTo>
                  <a:cubicBezTo>
                    <a:pt x="1118" y="5840"/>
                    <a:pt x="921" y="4669"/>
                    <a:pt x="712" y="3501"/>
                  </a:cubicBezTo>
                  <a:lnTo>
                    <a:pt x="712" y="3501"/>
                  </a:lnTo>
                  <a:cubicBezTo>
                    <a:pt x="1282" y="4124"/>
                    <a:pt x="1847" y="4752"/>
                    <a:pt x="2390" y="5404"/>
                  </a:cubicBezTo>
                  <a:cubicBezTo>
                    <a:pt x="2435" y="5458"/>
                    <a:pt x="2501" y="5483"/>
                    <a:pt x="2568" y="5483"/>
                  </a:cubicBezTo>
                  <a:cubicBezTo>
                    <a:pt x="2664" y="5483"/>
                    <a:pt x="2764" y="5432"/>
                    <a:pt x="2811" y="5348"/>
                  </a:cubicBezTo>
                  <a:cubicBezTo>
                    <a:pt x="3619" y="3919"/>
                    <a:pt x="4362" y="2460"/>
                    <a:pt x="5048" y="968"/>
                  </a:cubicBezTo>
                  <a:close/>
                  <a:moveTo>
                    <a:pt x="5038" y="0"/>
                  </a:moveTo>
                  <a:cubicBezTo>
                    <a:pt x="4956" y="0"/>
                    <a:pt x="4878" y="39"/>
                    <a:pt x="4835" y="134"/>
                  </a:cubicBezTo>
                  <a:cubicBezTo>
                    <a:pt x="4134" y="1704"/>
                    <a:pt x="3364" y="3239"/>
                    <a:pt x="2531" y="4743"/>
                  </a:cubicBezTo>
                  <a:cubicBezTo>
                    <a:pt x="1871" y="3967"/>
                    <a:pt x="1189" y="3207"/>
                    <a:pt x="479" y="2478"/>
                  </a:cubicBezTo>
                  <a:cubicBezTo>
                    <a:pt x="426" y="2424"/>
                    <a:pt x="364" y="2400"/>
                    <a:pt x="303" y="2400"/>
                  </a:cubicBezTo>
                  <a:cubicBezTo>
                    <a:pt x="147" y="2400"/>
                    <a:pt x="0" y="2554"/>
                    <a:pt x="42" y="2732"/>
                  </a:cubicBezTo>
                  <a:cubicBezTo>
                    <a:pt x="377" y="4168"/>
                    <a:pt x="592" y="5625"/>
                    <a:pt x="839" y="7080"/>
                  </a:cubicBezTo>
                  <a:cubicBezTo>
                    <a:pt x="851" y="7146"/>
                    <a:pt x="897" y="7186"/>
                    <a:pt x="952" y="7204"/>
                  </a:cubicBezTo>
                  <a:cubicBezTo>
                    <a:pt x="781" y="7246"/>
                    <a:pt x="847" y="7486"/>
                    <a:pt x="1002" y="7502"/>
                  </a:cubicBezTo>
                  <a:cubicBezTo>
                    <a:pt x="1567" y="7565"/>
                    <a:pt x="2141" y="7579"/>
                    <a:pt x="2715" y="7579"/>
                  </a:cubicBezTo>
                  <a:cubicBezTo>
                    <a:pt x="3178" y="7579"/>
                    <a:pt x="3643" y="7570"/>
                    <a:pt x="4104" y="7570"/>
                  </a:cubicBezTo>
                  <a:cubicBezTo>
                    <a:pt x="4286" y="7570"/>
                    <a:pt x="4467" y="7572"/>
                    <a:pt x="4648" y="7576"/>
                  </a:cubicBezTo>
                  <a:cubicBezTo>
                    <a:pt x="5863" y="7601"/>
                    <a:pt x="7078" y="7714"/>
                    <a:pt x="8292" y="7719"/>
                  </a:cubicBezTo>
                  <a:cubicBezTo>
                    <a:pt x="8419" y="7719"/>
                    <a:pt x="8500" y="7613"/>
                    <a:pt x="8516" y="7504"/>
                  </a:cubicBezTo>
                  <a:cubicBezTo>
                    <a:pt x="8555" y="7476"/>
                    <a:pt x="8590" y="7438"/>
                    <a:pt x="8609" y="7378"/>
                  </a:cubicBezTo>
                  <a:cubicBezTo>
                    <a:pt x="9121" y="5802"/>
                    <a:pt x="9292" y="4078"/>
                    <a:pt x="9416" y="2432"/>
                  </a:cubicBezTo>
                  <a:cubicBezTo>
                    <a:pt x="9429" y="2268"/>
                    <a:pt x="9281" y="2162"/>
                    <a:pt x="9135" y="2162"/>
                  </a:cubicBezTo>
                  <a:cubicBezTo>
                    <a:pt x="9066" y="2162"/>
                    <a:pt x="8998" y="2185"/>
                    <a:pt x="8948" y="2237"/>
                  </a:cubicBezTo>
                  <a:cubicBezTo>
                    <a:pt x="8233" y="2981"/>
                    <a:pt x="7597" y="3776"/>
                    <a:pt x="7022" y="4625"/>
                  </a:cubicBezTo>
                  <a:cubicBezTo>
                    <a:pt x="6459" y="3150"/>
                    <a:pt x="5895" y="1674"/>
                    <a:pt x="5334" y="199"/>
                  </a:cubicBezTo>
                  <a:cubicBezTo>
                    <a:pt x="5290" y="85"/>
                    <a:pt x="5159" y="0"/>
                    <a:pt x="5038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pic>
        <p:nvPicPr>
          <p:cNvPr id="84" name="Picture 4" descr="A picture containing clipart&#10;&#10;Description automatically generated">
            <a:extLst>
              <a:ext uri="{FF2B5EF4-FFF2-40B4-BE49-F238E27FC236}">
                <a16:creationId xmlns="" xmlns:a16="http://schemas.microsoft.com/office/drawing/2014/main" id="{AB23278F-5E3B-4662-9FAD-538321246B4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0684" y="3967817"/>
            <a:ext cx="3122316" cy="1951448"/>
          </a:xfrm>
          <a:prstGeom prst="rect">
            <a:avLst/>
          </a:prstGeom>
        </p:spPr>
      </p:pic>
      <p:pic>
        <p:nvPicPr>
          <p:cNvPr id="71" name="Picture 2" descr="C:\Users\Naar\Downloads\Imasdar 56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62791" y="3166581"/>
            <a:ext cx="3154514" cy="6641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" name="Picture 2" descr="Writing a love Letter - Omer Hoffmann Illustrations"/>
          <p:cNvPicPr>
            <a:picLocks noChangeAspect="1" noChangeArrowheads="1" noCrop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44849" y="417438"/>
            <a:ext cx="2556951" cy="2744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0" name="Google Shape;266;p39">
            <a:hlinkClick r:id="" action="ppaction://noaction"/>
          </p:cNvPr>
          <p:cNvSpPr/>
          <p:nvPr/>
        </p:nvSpPr>
        <p:spPr>
          <a:xfrm>
            <a:off x="13917679" y="290779"/>
            <a:ext cx="4022360" cy="1540358"/>
          </a:xfrm>
          <a:custGeom>
            <a:avLst/>
            <a:gdLst/>
            <a:ahLst/>
            <a:cxnLst/>
            <a:rect l="l" t="t" r="r" b="b"/>
            <a:pathLst>
              <a:path w="23219" h="15504" extrusionOk="0">
                <a:moveTo>
                  <a:pt x="0" y="3617"/>
                </a:moveTo>
                <a:cubicBezTo>
                  <a:pt x="0" y="7713"/>
                  <a:pt x="2042" y="13706"/>
                  <a:pt x="6096" y="14285"/>
                </a:cubicBezTo>
                <a:cubicBezTo>
                  <a:pt x="12446" y="15193"/>
                  <a:pt x="25244" y="10791"/>
                  <a:pt x="22860" y="4836"/>
                </a:cubicBezTo>
                <a:cubicBezTo>
                  <a:pt x="20361" y="-1407"/>
                  <a:pt x="7730" y="-1200"/>
                  <a:pt x="2743" y="3312"/>
                </a:cubicBezTo>
                <a:cubicBezTo>
                  <a:pt x="397" y="5435"/>
                  <a:pt x="-877" y="11119"/>
                  <a:pt x="1828" y="12761"/>
                </a:cubicBezTo>
                <a:cubicBezTo>
                  <a:pt x="5289" y="14862"/>
                  <a:pt x="5638" y="14133"/>
                  <a:pt x="9448" y="15504"/>
                </a:cubicBezTo>
              </a:path>
            </a:pathLst>
          </a:custGeom>
          <a:noFill/>
          <a:ln w="28575" cap="flat" cmpd="sng">
            <a:solidFill>
              <a:srgbClr val="E06666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72" name="Google Shape;265;p39">
            <a:hlinkClick r:id="" action="ppaction://noaction"/>
          </p:cNvPr>
          <p:cNvSpPr txBox="1">
            <a:spLocks/>
          </p:cNvSpPr>
          <p:nvPr/>
        </p:nvSpPr>
        <p:spPr>
          <a:xfrm>
            <a:off x="13485631" y="457100"/>
            <a:ext cx="4731380" cy="1086000"/>
          </a:xfrm>
          <a:prstGeom prst="rect">
            <a:avLst/>
          </a:prstGeom>
        </p:spPr>
        <p:txBody>
          <a:bodyPr spcFirstLastPara="1" vert="horz" wrap="square" lIns="182841" tIns="182841" rIns="182841" bIns="182841" rtlCol="1" anchor="t" anchorCtr="0">
            <a:no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ar-SA" sz="3600" dirty="0">
                <a:solidFill>
                  <a:schemeClr val="accent1">
                    <a:lumMod val="75000"/>
                  </a:schemeClr>
                </a:solidFill>
                <a:cs typeface="PT Bold Heading" pitchFamily="2" charset="-78"/>
              </a:rPr>
              <a:t>تحدث مع عائلتك</a:t>
            </a:r>
          </a:p>
        </p:txBody>
      </p:sp>
    </p:spTree>
    <p:extLst>
      <p:ext uri="{BB962C8B-B14F-4D97-AF65-F5344CB8AC3E}">
        <p14:creationId xmlns:p14="http://schemas.microsoft.com/office/powerpoint/2010/main" val="1064921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13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3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3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3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0"/>
      <p:bldP spid="81" grpId="0"/>
      <p:bldP spid="7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58" name="Google Shape;1158;p44"/>
          <p:cNvGrpSpPr/>
          <p:nvPr/>
        </p:nvGrpSpPr>
        <p:grpSpPr>
          <a:xfrm>
            <a:off x="1049927" y="470516"/>
            <a:ext cx="12288426" cy="2691629"/>
            <a:chOff x="7728915" y="1917859"/>
            <a:chExt cx="1034486" cy="222599"/>
          </a:xfrm>
        </p:grpSpPr>
        <p:sp>
          <p:nvSpPr>
            <p:cNvPr id="1159" name="Google Shape;1159;p44"/>
            <p:cNvSpPr/>
            <p:nvPr/>
          </p:nvSpPr>
          <p:spPr>
            <a:xfrm>
              <a:off x="8619035" y="1957671"/>
              <a:ext cx="135129" cy="175206"/>
            </a:xfrm>
            <a:custGeom>
              <a:avLst/>
              <a:gdLst/>
              <a:ahLst/>
              <a:cxnLst/>
              <a:rect l="l" t="t" r="r" b="b"/>
              <a:pathLst>
                <a:path w="2549" h="3305" extrusionOk="0">
                  <a:moveTo>
                    <a:pt x="2549" y="0"/>
                  </a:moveTo>
                  <a:cubicBezTo>
                    <a:pt x="2549" y="0"/>
                    <a:pt x="2548" y="0"/>
                    <a:pt x="2548" y="1"/>
                  </a:cubicBezTo>
                  <a:lnTo>
                    <a:pt x="2548" y="1"/>
                  </a:lnTo>
                  <a:cubicBezTo>
                    <a:pt x="2548" y="0"/>
                    <a:pt x="2549" y="0"/>
                    <a:pt x="2549" y="0"/>
                  </a:cubicBezTo>
                  <a:close/>
                  <a:moveTo>
                    <a:pt x="999" y="255"/>
                  </a:moveTo>
                  <a:cubicBezTo>
                    <a:pt x="1054" y="255"/>
                    <a:pt x="1109" y="256"/>
                    <a:pt x="1163" y="259"/>
                  </a:cubicBezTo>
                  <a:cubicBezTo>
                    <a:pt x="1206" y="261"/>
                    <a:pt x="1206" y="322"/>
                    <a:pt x="1163" y="325"/>
                  </a:cubicBezTo>
                  <a:cubicBezTo>
                    <a:pt x="1109" y="327"/>
                    <a:pt x="1054" y="328"/>
                    <a:pt x="999" y="328"/>
                  </a:cubicBezTo>
                  <a:cubicBezTo>
                    <a:pt x="889" y="328"/>
                    <a:pt x="778" y="325"/>
                    <a:pt x="668" y="322"/>
                  </a:cubicBezTo>
                  <a:cubicBezTo>
                    <a:pt x="628" y="321"/>
                    <a:pt x="629" y="263"/>
                    <a:pt x="668" y="262"/>
                  </a:cubicBezTo>
                  <a:cubicBezTo>
                    <a:pt x="778" y="259"/>
                    <a:pt x="889" y="255"/>
                    <a:pt x="999" y="255"/>
                  </a:cubicBezTo>
                  <a:close/>
                  <a:moveTo>
                    <a:pt x="1958" y="347"/>
                  </a:moveTo>
                  <a:cubicBezTo>
                    <a:pt x="2042" y="347"/>
                    <a:pt x="2125" y="350"/>
                    <a:pt x="2207" y="360"/>
                  </a:cubicBezTo>
                  <a:cubicBezTo>
                    <a:pt x="2247" y="366"/>
                    <a:pt x="2247" y="417"/>
                    <a:pt x="2207" y="422"/>
                  </a:cubicBezTo>
                  <a:cubicBezTo>
                    <a:pt x="2127" y="432"/>
                    <a:pt x="2045" y="435"/>
                    <a:pt x="1963" y="435"/>
                  </a:cubicBezTo>
                  <a:cubicBezTo>
                    <a:pt x="1829" y="435"/>
                    <a:pt x="1694" y="427"/>
                    <a:pt x="1562" y="425"/>
                  </a:cubicBezTo>
                  <a:cubicBezTo>
                    <a:pt x="1517" y="425"/>
                    <a:pt x="1517" y="357"/>
                    <a:pt x="1562" y="357"/>
                  </a:cubicBezTo>
                  <a:cubicBezTo>
                    <a:pt x="1692" y="355"/>
                    <a:pt x="1825" y="347"/>
                    <a:pt x="1958" y="347"/>
                  </a:cubicBezTo>
                  <a:close/>
                  <a:moveTo>
                    <a:pt x="1261" y="2801"/>
                  </a:moveTo>
                  <a:cubicBezTo>
                    <a:pt x="1263" y="2801"/>
                    <a:pt x="1266" y="2802"/>
                    <a:pt x="1269" y="2802"/>
                  </a:cubicBezTo>
                  <a:cubicBezTo>
                    <a:pt x="1481" y="2855"/>
                    <a:pt x="1692" y="2877"/>
                    <a:pt x="1909" y="2894"/>
                  </a:cubicBezTo>
                  <a:cubicBezTo>
                    <a:pt x="1949" y="2897"/>
                    <a:pt x="1950" y="2955"/>
                    <a:pt x="1909" y="2957"/>
                  </a:cubicBezTo>
                  <a:cubicBezTo>
                    <a:pt x="1891" y="2958"/>
                    <a:pt x="1873" y="2958"/>
                    <a:pt x="1855" y="2958"/>
                  </a:cubicBezTo>
                  <a:cubicBezTo>
                    <a:pt x="1652" y="2958"/>
                    <a:pt x="1447" y="2920"/>
                    <a:pt x="1253" y="2864"/>
                  </a:cubicBezTo>
                  <a:cubicBezTo>
                    <a:pt x="1216" y="2853"/>
                    <a:pt x="1227" y="2801"/>
                    <a:pt x="1261" y="2801"/>
                  </a:cubicBezTo>
                  <a:close/>
                  <a:moveTo>
                    <a:pt x="2548" y="1"/>
                  </a:moveTo>
                  <a:cubicBezTo>
                    <a:pt x="2390" y="75"/>
                    <a:pt x="2206" y="93"/>
                    <a:pt x="2020" y="93"/>
                  </a:cubicBezTo>
                  <a:cubicBezTo>
                    <a:pt x="1861" y="93"/>
                    <a:pt x="1699" y="80"/>
                    <a:pt x="1549" y="77"/>
                  </a:cubicBezTo>
                  <a:cubicBezTo>
                    <a:pt x="1232" y="74"/>
                    <a:pt x="916" y="70"/>
                    <a:pt x="599" y="48"/>
                  </a:cubicBezTo>
                  <a:lnTo>
                    <a:pt x="599" y="48"/>
                  </a:lnTo>
                  <a:cubicBezTo>
                    <a:pt x="661" y="876"/>
                    <a:pt x="712" y="1715"/>
                    <a:pt x="658" y="2537"/>
                  </a:cubicBezTo>
                  <a:cubicBezTo>
                    <a:pt x="663" y="2549"/>
                    <a:pt x="663" y="2564"/>
                    <a:pt x="652" y="2579"/>
                  </a:cubicBezTo>
                  <a:cubicBezTo>
                    <a:pt x="574" y="2685"/>
                    <a:pt x="489" y="2787"/>
                    <a:pt x="401" y="2889"/>
                  </a:cubicBezTo>
                  <a:cubicBezTo>
                    <a:pt x="554" y="2867"/>
                    <a:pt x="709" y="2844"/>
                    <a:pt x="865" y="2841"/>
                  </a:cubicBezTo>
                  <a:cubicBezTo>
                    <a:pt x="895" y="2841"/>
                    <a:pt x="903" y="2889"/>
                    <a:pt x="873" y="2895"/>
                  </a:cubicBezTo>
                  <a:cubicBezTo>
                    <a:pt x="707" y="2928"/>
                    <a:pt x="537" y="2940"/>
                    <a:pt x="370" y="2955"/>
                  </a:cubicBezTo>
                  <a:cubicBezTo>
                    <a:pt x="368" y="2955"/>
                    <a:pt x="367" y="2955"/>
                    <a:pt x="366" y="2955"/>
                  </a:cubicBezTo>
                  <a:cubicBezTo>
                    <a:pt x="358" y="2955"/>
                    <a:pt x="353" y="2952"/>
                    <a:pt x="348" y="2949"/>
                  </a:cubicBezTo>
                  <a:cubicBezTo>
                    <a:pt x="236" y="3073"/>
                    <a:pt x="120" y="3192"/>
                    <a:pt x="0" y="3304"/>
                  </a:cubicBezTo>
                  <a:cubicBezTo>
                    <a:pt x="511" y="3250"/>
                    <a:pt x="1027" y="3229"/>
                    <a:pt x="1542" y="3229"/>
                  </a:cubicBezTo>
                  <a:cubicBezTo>
                    <a:pt x="1872" y="3229"/>
                    <a:pt x="2202" y="3238"/>
                    <a:pt x="2530" y="3252"/>
                  </a:cubicBezTo>
                  <a:cubicBezTo>
                    <a:pt x="2365" y="3054"/>
                    <a:pt x="2233" y="2833"/>
                    <a:pt x="2080" y="2626"/>
                  </a:cubicBezTo>
                  <a:cubicBezTo>
                    <a:pt x="1864" y="2331"/>
                    <a:pt x="1625" y="2061"/>
                    <a:pt x="1376" y="1793"/>
                  </a:cubicBezTo>
                  <a:cubicBezTo>
                    <a:pt x="1336" y="1751"/>
                    <a:pt x="1365" y="1698"/>
                    <a:pt x="1407" y="1685"/>
                  </a:cubicBezTo>
                  <a:cubicBezTo>
                    <a:pt x="1379" y="1670"/>
                    <a:pt x="1363" y="1630"/>
                    <a:pt x="1391" y="1598"/>
                  </a:cubicBezTo>
                  <a:cubicBezTo>
                    <a:pt x="1796" y="1111"/>
                    <a:pt x="2189" y="625"/>
                    <a:pt x="2534" y="93"/>
                  </a:cubicBezTo>
                  <a:cubicBezTo>
                    <a:pt x="2511" y="64"/>
                    <a:pt x="2507" y="20"/>
                    <a:pt x="2548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0" name="Google Shape;1160;p44"/>
            <p:cNvSpPr/>
            <p:nvPr/>
          </p:nvSpPr>
          <p:spPr>
            <a:xfrm>
              <a:off x="8615165" y="2098841"/>
              <a:ext cx="25234" cy="25128"/>
            </a:xfrm>
            <a:custGeom>
              <a:avLst/>
              <a:gdLst/>
              <a:ahLst/>
              <a:cxnLst/>
              <a:rect l="l" t="t" r="r" b="b"/>
              <a:pathLst>
                <a:path w="476" h="474" extrusionOk="0">
                  <a:moveTo>
                    <a:pt x="476" y="0"/>
                  </a:moveTo>
                  <a:cubicBezTo>
                    <a:pt x="470" y="4"/>
                    <a:pt x="464" y="7"/>
                    <a:pt x="458" y="7"/>
                  </a:cubicBezTo>
                  <a:cubicBezTo>
                    <a:pt x="305" y="5"/>
                    <a:pt x="152" y="4"/>
                    <a:pt x="0" y="3"/>
                  </a:cubicBezTo>
                  <a:lnTo>
                    <a:pt x="0" y="3"/>
                  </a:lnTo>
                  <a:cubicBezTo>
                    <a:pt x="24" y="157"/>
                    <a:pt x="29" y="317"/>
                    <a:pt x="15" y="474"/>
                  </a:cubicBezTo>
                  <a:cubicBezTo>
                    <a:pt x="159" y="309"/>
                    <a:pt x="313" y="149"/>
                    <a:pt x="476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1" name="Google Shape;1161;p44"/>
            <p:cNvSpPr/>
            <p:nvPr/>
          </p:nvSpPr>
          <p:spPr>
            <a:xfrm>
              <a:off x="7873160" y="2103135"/>
              <a:ext cx="41032" cy="27513"/>
            </a:xfrm>
            <a:custGeom>
              <a:avLst/>
              <a:gdLst/>
              <a:ahLst/>
              <a:cxnLst/>
              <a:rect l="l" t="t" r="r" b="b"/>
              <a:pathLst>
                <a:path w="774" h="519" extrusionOk="0">
                  <a:moveTo>
                    <a:pt x="1" y="1"/>
                  </a:moveTo>
                  <a:lnTo>
                    <a:pt x="1" y="1"/>
                  </a:lnTo>
                  <a:cubicBezTo>
                    <a:pt x="258" y="174"/>
                    <a:pt x="512" y="350"/>
                    <a:pt x="773" y="519"/>
                  </a:cubicBezTo>
                  <a:cubicBezTo>
                    <a:pt x="753" y="348"/>
                    <a:pt x="747" y="175"/>
                    <a:pt x="761" y="4"/>
                  </a:cubicBezTo>
                  <a:cubicBezTo>
                    <a:pt x="507" y="4"/>
                    <a:pt x="255" y="4"/>
                    <a:pt x="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2" name="Google Shape;1162;p44"/>
            <p:cNvSpPr/>
            <p:nvPr/>
          </p:nvSpPr>
          <p:spPr>
            <a:xfrm>
              <a:off x="7869820" y="1922736"/>
              <a:ext cx="779814" cy="175047"/>
            </a:xfrm>
            <a:custGeom>
              <a:avLst/>
              <a:gdLst/>
              <a:ahLst/>
              <a:cxnLst/>
              <a:rect l="l" t="t" r="r" b="b"/>
              <a:pathLst>
                <a:path w="14710" h="3302" extrusionOk="0">
                  <a:moveTo>
                    <a:pt x="1575" y="266"/>
                  </a:moveTo>
                  <a:cubicBezTo>
                    <a:pt x="1647" y="266"/>
                    <a:pt x="1718" y="267"/>
                    <a:pt x="1789" y="272"/>
                  </a:cubicBezTo>
                  <a:cubicBezTo>
                    <a:pt x="1832" y="276"/>
                    <a:pt x="1832" y="334"/>
                    <a:pt x="1789" y="338"/>
                  </a:cubicBezTo>
                  <a:cubicBezTo>
                    <a:pt x="1717" y="343"/>
                    <a:pt x="1644" y="344"/>
                    <a:pt x="1572" y="344"/>
                  </a:cubicBezTo>
                  <a:cubicBezTo>
                    <a:pt x="1462" y="344"/>
                    <a:pt x="1353" y="341"/>
                    <a:pt x="1243" y="339"/>
                  </a:cubicBezTo>
                  <a:cubicBezTo>
                    <a:pt x="1200" y="338"/>
                    <a:pt x="1200" y="272"/>
                    <a:pt x="1243" y="272"/>
                  </a:cubicBezTo>
                  <a:cubicBezTo>
                    <a:pt x="1353" y="270"/>
                    <a:pt x="1465" y="266"/>
                    <a:pt x="1575" y="266"/>
                  </a:cubicBezTo>
                  <a:close/>
                  <a:moveTo>
                    <a:pt x="4373" y="242"/>
                  </a:moveTo>
                  <a:cubicBezTo>
                    <a:pt x="4393" y="242"/>
                    <a:pt x="4409" y="273"/>
                    <a:pt x="4385" y="283"/>
                  </a:cubicBezTo>
                  <a:cubicBezTo>
                    <a:pt x="4284" y="328"/>
                    <a:pt x="4176" y="345"/>
                    <a:pt x="4067" y="345"/>
                  </a:cubicBezTo>
                  <a:cubicBezTo>
                    <a:pt x="4001" y="345"/>
                    <a:pt x="3934" y="338"/>
                    <a:pt x="3868" y="328"/>
                  </a:cubicBezTo>
                  <a:cubicBezTo>
                    <a:pt x="3834" y="323"/>
                    <a:pt x="3847" y="274"/>
                    <a:pt x="3878" y="274"/>
                  </a:cubicBezTo>
                  <a:cubicBezTo>
                    <a:pt x="3880" y="274"/>
                    <a:pt x="3881" y="274"/>
                    <a:pt x="3883" y="275"/>
                  </a:cubicBezTo>
                  <a:cubicBezTo>
                    <a:pt x="3928" y="281"/>
                    <a:pt x="3973" y="284"/>
                    <a:pt x="4017" y="284"/>
                  </a:cubicBezTo>
                  <a:cubicBezTo>
                    <a:pt x="4135" y="284"/>
                    <a:pt x="4250" y="264"/>
                    <a:pt x="4369" y="243"/>
                  </a:cubicBezTo>
                  <a:cubicBezTo>
                    <a:pt x="4370" y="242"/>
                    <a:pt x="4372" y="242"/>
                    <a:pt x="4373" y="242"/>
                  </a:cubicBezTo>
                  <a:close/>
                  <a:moveTo>
                    <a:pt x="2907" y="327"/>
                  </a:moveTo>
                  <a:cubicBezTo>
                    <a:pt x="2965" y="327"/>
                    <a:pt x="3023" y="328"/>
                    <a:pt x="3081" y="330"/>
                  </a:cubicBezTo>
                  <a:cubicBezTo>
                    <a:pt x="3113" y="331"/>
                    <a:pt x="3113" y="379"/>
                    <a:pt x="3081" y="379"/>
                  </a:cubicBezTo>
                  <a:cubicBezTo>
                    <a:pt x="3017" y="382"/>
                    <a:pt x="2955" y="383"/>
                    <a:pt x="2892" y="383"/>
                  </a:cubicBezTo>
                  <a:cubicBezTo>
                    <a:pt x="2806" y="383"/>
                    <a:pt x="2720" y="381"/>
                    <a:pt x="2634" y="379"/>
                  </a:cubicBezTo>
                  <a:cubicBezTo>
                    <a:pt x="2603" y="379"/>
                    <a:pt x="2603" y="331"/>
                    <a:pt x="2634" y="331"/>
                  </a:cubicBezTo>
                  <a:cubicBezTo>
                    <a:pt x="2726" y="329"/>
                    <a:pt x="2816" y="327"/>
                    <a:pt x="2907" y="327"/>
                  </a:cubicBezTo>
                  <a:close/>
                  <a:moveTo>
                    <a:pt x="5330" y="318"/>
                  </a:moveTo>
                  <a:cubicBezTo>
                    <a:pt x="5408" y="318"/>
                    <a:pt x="5486" y="320"/>
                    <a:pt x="5563" y="324"/>
                  </a:cubicBezTo>
                  <a:cubicBezTo>
                    <a:pt x="5605" y="325"/>
                    <a:pt x="5605" y="385"/>
                    <a:pt x="5563" y="387"/>
                  </a:cubicBezTo>
                  <a:cubicBezTo>
                    <a:pt x="5492" y="390"/>
                    <a:pt x="5421" y="392"/>
                    <a:pt x="5350" y="392"/>
                  </a:cubicBezTo>
                  <a:cubicBezTo>
                    <a:pt x="5273" y="392"/>
                    <a:pt x="5195" y="390"/>
                    <a:pt x="5117" y="388"/>
                  </a:cubicBezTo>
                  <a:cubicBezTo>
                    <a:pt x="5074" y="386"/>
                    <a:pt x="5074" y="324"/>
                    <a:pt x="5117" y="322"/>
                  </a:cubicBezTo>
                  <a:cubicBezTo>
                    <a:pt x="5188" y="320"/>
                    <a:pt x="5259" y="318"/>
                    <a:pt x="5330" y="318"/>
                  </a:cubicBezTo>
                  <a:close/>
                  <a:moveTo>
                    <a:pt x="9432" y="313"/>
                  </a:moveTo>
                  <a:cubicBezTo>
                    <a:pt x="9504" y="313"/>
                    <a:pt x="9577" y="318"/>
                    <a:pt x="9643" y="337"/>
                  </a:cubicBezTo>
                  <a:cubicBezTo>
                    <a:pt x="9668" y="343"/>
                    <a:pt x="9672" y="386"/>
                    <a:pt x="9643" y="389"/>
                  </a:cubicBezTo>
                  <a:cubicBezTo>
                    <a:pt x="9615" y="393"/>
                    <a:pt x="9586" y="395"/>
                    <a:pt x="9557" y="395"/>
                  </a:cubicBezTo>
                  <a:cubicBezTo>
                    <a:pt x="9449" y="395"/>
                    <a:pt x="9335" y="370"/>
                    <a:pt x="9231" y="356"/>
                  </a:cubicBezTo>
                  <a:cubicBezTo>
                    <a:pt x="9208" y="354"/>
                    <a:pt x="9215" y="317"/>
                    <a:pt x="9237" y="317"/>
                  </a:cubicBezTo>
                  <a:cubicBezTo>
                    <a:pt x="9299" y="317"/>
                    <a:pt x="9365" y="313"/>
                    <a:pt x="9432" y="313"/>
                  </a:cubicBezTo>
                  <a:close/>
                  <a:moveTo>
                    <a:pt x="8298" y="328"/>
                  </a:moveTo>
                  <a:cubicBezTo>
                    <a:pt x="8322" y="328"/>
                    <a:pt x="8327" y="371"/>
                    <a:pt x="8301" y="376"/>
                  </a:cubicBezTo>
                  <a:cubicBezTo>
                    <a:pt x="8135" y="402"/>
                    <a:pt x="7967" y="418"/>
                    <a:pt x="7799" y="435"/>
                  </a:cubicBezTo>
                  <a:cubicBezTo>
                    <a:pt x="7798" y="435"/>
                    <a:pt x="7797" y="435"/>
                    <a:pt x="7797" y="435"/>
                  </a:cubicBezTo>
                  <a:cubicBezTo>
                    <a:pt x="7772" y="435"/>
                    <a:pt x="7768" y="392"/>
                    <a:pt x="7793" y="388"/>
                  </a:cubicBezTo>
                  <a:cubicBezTo>
                    <a:pt x="7961" y="365"/>
                    <a:pt x="8127" y="341"/>
                    <a:pt x="8295" y="328"/>
                  </a:cubicBezTo>
                  <a:cubicBezTo>
                    <a:pt x="8296" y="328"/>
                    <a:pt x="8297" y="328"/>
                    <a:pt x="8298" y="328"/>
                  </a:cubicBezTo>
                  <a:close/>
                  <a:moveTo>
                    <a:pt x="10929" y="339"/>
                  </a:moveTo>
                  <a:cubicBezTo>
                    <a:pt x="10961" y="339"/>
                    <a:pt x="10968" y="392"/>
                    <a:pt x="10937" y="397"/>
                  </a:cubicBezTo>
                  <a:cubicBezTo>
                    <a:pt x="10770" y="424"/>
                    <a:pt x="10598" y="427"/>
                    <a:pt x="10431" y="440"/>
                  </a:cubicBezTo>
                  <a:cubicBezTo>
                    <a:pt x="10431" y="440"/>
                    <a:pt x="10430" y="440"/>
                    <a:pt x="10429" y="440"/>
                  </a:cubicBezTo>
                  <a:cubicBezTo>
                    <a:pt x="10399" y="440"/>
                    <a:pt x="10400" y="393"/>
                    <a:pt x="10431" y="389"/>
                  </a:cubicBezTo>
                  <a:cubicBezTo>
                    <a:pt x="10596" y="371"/>
                    <a:pt x="10763" y="343"/>
                    <a:pt x="10928" y="339"/>
                  </a:cubicBezTo>
                  <a:cubicBezTo>
                    <a:pt x="10929" y="339"/>
                    <a:pt x="10929" y="339"/>
                    <a:pt x="10929" y="339"/>
                  </a:cubicBezTo>
                  <a:close/>
                  <a:moveTo>
                    <a:pt x="11898" y="365"/>
                  </a:moveTo>
                  <a:cubicBezTo>
                    <a:pt x="11988" y="365"/>
                    <a:pt x="12078" y="367"/>
                    <a:pt x="12168" y="373"/>
                  </a:cubicBezTo>
                  <a:cubicBezTo>
                    <a:pt x="12209" y="376"/>
                    <a:pt x="12209" y="434"/>
                    <a:pt x="12168" y="436"/>
                  </a:cubicBezTo>
                  <a:cubicBezTo>
                    <a:pt x="12078" y="442"/>
                    <a:pt x="11988" y="444"/>
                    <a:pt x="11898" y="444"/>
                  </a:cubicBezTo>
                  <a:cubicBezTo>
                    <a:pt x="11790" y="444"/>
                    <a:pt x="11681" y="441"/>
                    <a:pt x="11572" y="440"/>
                  </a:cubicBezTo>
                  <a:cubicBezTo>
                    <a:pt x="11528" y="440"/>
                    <a:pt x="11528" y="370"/>
                    <a:pt x="11572" y="369"/>
                  </a:cubicBezTo>
                  <a:cubicBezTo>
                    <a:pt x="11681" y="367"/>
                    <a:pt x="11790" y="365"/>
                    <a:pt x="11898" y="365"/>
                  </a:cubicBezTo>
                  <a:close/>
                  <a:moveTo>
                    <a:pt x="6306" y="365"/>
                  </a:moveTo>
                  <a:cubicBezTo>
                    <a:pt x="6307" y="365"/>
                    <a:pt x="6308" y="365"/>
                    <a:pt x="6309" y="365"/>
                  </a:cubicBezTo>
                  <a:cubicBezTo>
                    <a:pt x="6510" y="378"/>
                    <a:pt x="6716" y="381"/>
                    <a:pt x="6915" y="409"/>
                  </a:cubicBezTo>
                  <a:cubicBezTo>
                    <a:pt x="6957" y="414"/>
                    <a:pt x="6947" y="482"/>
                    <a:pt x="6906" y="482"/>
                  </a:cubicBezTo>
                  <a:cubicBezTo>
                    <a:pt x="6906" y="482"/>
                    <a:pt x="6905" y="482"/>
                    <a:pt x="6905" y="482"/>
                  </a:cubicBezTo>
                  <a:cubicBezTo>
                    <a:pt x="6707" y="478"/>
                    <a:pt x="6507" y="447"/>
                    <a:pt x="6309" y="426"/>
                  </a:cubicBezTo>
                  <a:cubicBezTo>
                    <a:pt x="6271" y="422"/>
                    <a:pt x="6271" y="365"/>
                    <a:pt x="6306" y="365"/>
                  </a:cubicBezTo>
                  <a:close/>
                  <a:moveTo>
                    <a:pt x="14278" y="413"/>
                  </a:moveTo>
                  <a:cubicBezTo>
                    <a:pt x="14353" y="413"/>
                    <a:pt x="14428" y="415"/>
                    <a:pt x="14503" y="424"/>
                  </a:cubicBezTo>
                  <a:cubicBezTo>
                    <a:pt x="14541" y="428"/>
                    <a:pt x="14541" y="481"/>
                    <a:pt x="14503" y="485"/>
                  </a:cubicBezTo>
                  <a:cubicBezTo>
                    <a:pt x="14429" y="493"/>
                    <a:pt x="14355" y="496"/>
                    <a:pt x="14280" y="496"/>
                  </a:cubicBezTo>
                  <a:cubicBezTo>
                    <a:pt x="14188" y="496"/>
                    <a:pt x="14096" y="492"/>
                    <a:pt x="14006" y="491"/>
                  </a:cubicBezTo>
                  <a:cubicBezTo>
                    <a:pt x="13958" y="490"/>
                    <a:pt x="13958" y="418"/>
                    <a:pt x="14006" y="418"/>
                  </a:cubicBezTo>
                  <a:cubicBezTo>
                    <a:pt x="14096" y="417"/>
                    <a:pt x="14187" y="413"/>
                    <a:pt x="14278" y="413"/>
                  </a:cubicBezTo>
                  <a:close/>
                  <a:moveTo>
                    <a:pt x="12862" y="459"/>
                  </a:moveTo>
                  <a:cubicBezTo>
                    <a:pt x="12863" y="459"/>
                    <a:pt x="12863" y="459"/>
                    <a:pt x="12864" y="459"/>
                  </a:cubicBezTo>
                  <a:cubicBezTo>
                    <a:pt x="13066" y="474"/>
                    <a:pt x="13269" y="486"/>
                    <a:pt x="13469" y="515"/>
                  </a:cubicBezTo>
                  <a:cubicBezTo>
                    <a:pt x="13502" y="520"/>
                    <a:pt x="13494" y="575"/>
                    <a:pt x="13461" y="575"/>
                  </a:cubicBezTo>
                  <a:cubicBezTo>
                    <a:pt x="13461" y="575"/>
                    <a:pt x="13460" y="575"/>
                    <a:pt x="13460" y="575"/>
                  </a:cubicBezTo>
                  <a:cubicBezTo>
                    <a:pt x="13261" y="570"/>
                    <a:pt x="13063" y="549"/>
                    <a:pt x="12864" y="530"/>
                  </a:cubicBezTo>
                  <a:cubicBezTo>
                    <a:pt x="12822" y="525"/>
                    <a:pt x="12819" y="459"/>
                    <a:pt x="12862" y="459"/>
                  </a:cubicBezTo>
                  <a:close/>
                  <a:moveTo>
                    <a:pt x="12989" y="2701"/>
                  </a:moveTo>
                  <a:cubicBezTo>
                    <a:pt x="13063" y="2701"/>
                    <a:pt x="13137" y="2704"/>
                    <a:pt x="13211" y="2710"/>
                  </a:cubicBezTo>
                  <a:cubicBezTo>
                    <a:pt x="13247" y="2713"/>
                    <a:pt x="13247" y="2763"/>
                    <a:pt x="13211" y="2766"/>
                  </a:cubicBezTo>
                  <a:cubicBezTo>
                    <a:pt x="13139" y="2773"/>
                    <a:pt x="13066" y="2775"/>
                    <a:pt x="12993" y="2775"/>
                  </a:cubicBezTo>
                  <a:cubicBezTo>
                    <a:pt x="12901" y="2775"/>
                    <a:pt x="12808" y="2771"/>
                    <a:pt x="12715" y="2769"/>
                  </a:cubicBezTo>
                  <a:cubicBezTo>
                    <a:pt x="12674" y="2769"/>
                    <a:pt x="12675" y="2708"/>
                    <a:pt x="12715" y="2707"/>
                  </a:cubicBezTo>
                  <a:cubicBezTo>
                    <a:pt x="12806" y="2705"/>
                    <a:pt x="12898" y="2701"/>
                    <a:pt x="12989" y="2701"/>
                  </a:cubicBezTo>
                  <a:close/>
                  <a:moveTo>
                    <a:pt x="13704" y="2700"/>
                  </a:moveTo>
                  <a:cubicBezTo>
                    <a:pt x="13705" y="2700"/>
                    <a:pt x="13707" y="2701"/>
                    <a:pt x="13708" y="2701"/>
                  </a:cubicBezTo>
                  <a:cubicBezTo>
                    <a:pt x="13859" y="2716"/>
                    <a:pt x="14017" y="2724"/>
                    <a:pt x="14163" y="2764"/>
                  </a:cubicBezTo>
                  <a:cubicBezTo>
                    <a:pt x="14201" y="2773"/>
                    <a:pt x="14193" y="2831"/>
                    <a:pt x="14155" y="2831"/>
                  </a:cubicBezTo>
                  <a:cubicBezTo>
                    <a:pt x="14155" y="2831"/>
                    <a:pt x="14155" y="2831"/>
                    <a:pt x="14154" y="2831"/>
                  </a:cubicBezTo>
                  <a:cubicBezTo>
                    <a:pt x="14003" y="2830"/>
                    <a:pt x="13848" y="2796"/>
                    <a:pt x="13699" y="2770"/>
                  </a:cubicBezTo>
                  <a:cubicBezTo>
                    <a:pt x="13661" y="2764"/>
                    <a:pt x="13668" y="2700"/>
                    <a:pt x="13704" y="2700"/>
                  </a:cubicBezTo>
                  <a:close/>
                  <a:moveTo>
                    <a:pt x="7797" y="2812"/>
                  </a:moveTo>
                  <a:cubicBezTo>
                    <a:pt x="7831" y="2812"/>
                    <a:pt x="7864" y="2813"/>
                    <a:pt x="7897" y="2816"/>
                  </a:cubicBezTo>
                  <a:cubicBezTo>
                    <a:pt x="7925" y="2818"/>
                    <a:pt x="7925" y="2857"/>
                    <a:pt x="7897" y="2860"/>
                  </a:cubicBezTo>
                  <a:cubicBezTo>
                    <a:pt x="7863" y="2863"/>
                    <a:pt x="7828" y="2864"/>
                    <a:pt x="7792" y="2864"/>
                  </a:cubicBezTo>
                  <a:cubicBezTo>
                    <a:pt x="7695" y="2864"/>
                    <a:pt x="7596" y="2855"/>
                    <a:pt x="7500" y="2852"/>
                  </a:cubicBezTo>
                  <a:cubicBezTo>
                    <a:pt x="7483" y="2851"/>
                    <a:pt x="7483" y="2825"/>
                    <a:pt x="7500" y="2825"/>
                  </a:cubicBezTo>
                  <a:cubicBezTo>
                    <a:pt x="7598" y="2821"/>
                    <a:pt x="7698" y="2812"/>
                    <a:pt x="7797" y="2812"/>
                  </a:cubicBezTo>
                  <a:close/>
                  <a:moveTo>
                    <a:pt x="9936" y="2762"/>
                  </a:moveTo>
                  <a:cubicBezTo>
                    <a:pt x="9964" y="2762"/>
                    <a:pt x="9971" y="2804"/>
                    <a:pt x="9942" y="2816"/>
                  </a:cubicBezTo>
                  <a:cubicBezTo>
                    <a:pt x="9845" y="2857"/>
                    <a:pt x="9744" y="2873"/>
                    <a:pt x="9641" y="2873"/>
                  </a:cubicBezTo>
                  <a:cubicBezTo>
                    <a:pt x="9588" y="2873"/>
                    <a:pt x="9534" y="2869"/>
                    <a:pt x="9481" y="2861"/>
                  </a:cubicBezTo>
                  <a:cubicBezTo>
                    <a:pt x="9453" y="2857"/>
                    <a:pt x="9458" y="2809"/>
                    <a:pt x="9484" y="2809"/>
                  </a:cubicBezTo>
                  <a:cubicBezTo>
                    <a:pt x="9485" y="2809"/>
                    <a:pt x="9486" y="2810"/>
                    <a:pt x="9487" y="2810"/>
                  </a:cubicBezTo>
                  <a:cubicBezTo>
                    <a:pt x="9523" y="2814"/>
                    <a:pt x="9558" y="2816"/>
                    <a:pt x="9593" y="2816"/>
                  </a:cubicBezTo>
                  <a:cubicBezTo>
                    <a:pt x="9706" y="2816"/>
                    <a:pt x="9815" y="2795"/>
                    <a:pt x="9926" y="2764"/>
                  </a:cubicBezTo>
                  <a:cubicBezTo>
                    <a:pt x="9930" y="2763"/>
                    <a:pt x="9933" y="2762"/>
                    <a:pt x="9936" y="2762"/>
                  </a:cubicBezTo>
                  <a:close/>
                  <a:moveTo>
                    <a:pt x="11620" y="2766"/>
                  </a:moveTo>
                  <a:cubicBezTo>
                    <a:pt x="11622" y="2766"/>
                    <a:pt x="11625" y="2766"/>
                    <a:pt x="11628" y="2767"/>
                  </a:cubicBezTo>
                  <a:cubicBezTo>
                    <a:pt x="11742" y="2801"/>
                    <a:pt x="11857" y="2813"/>
                    <a:pt x="11974" y="2813"/>
                  </a:cubicBezTo>
                  <a:cubicBezTo>
                    <a:pt x="12021" y="2813"/>
                    <a:pt x="12070" y="2811"/>
                    <a:pt x="12118" y="2807"/>
                  </a:cubicBezTo>
                  <a:cubicBezTo>
                    <a:pt x="12119" y="2807"/>
                    <a:pt x="12120" y="2807"/>
                    <a:pt x="12120" y="2807"/>
                  </a:cubicBezTo>
                  <a:cubicBezTo>
                    <a:pt x="12148" y="2807"/>
                    <a:pt x="12154" y="2854"/>
                    <a:pt x="12126" y="2860"/>
                  </a:cubicBezTo>
                  <a:cubicBezTo>
                    <a:pt x="12063" y="2874"/>
                    <a:pt x="12000" y="2880"/>
                    <a:pt x="11937" y="2880"/>
                  </a:cubicBezTo>
                  <a:cubicBezTo>
                    <a:pt x="11827" y="2880"/>
                    <a:pt x="11718" y="2860"/>
                    <a:pt x="11611" y="2828"/>
                  </a:cubicBezTo>
                  <a:cubicBezTo>
                    <a:pt x="11575" y="2817"/>
                    <a:pt x="11587" y="2766"/>
                    <a:pt x="11620" y="2766"/>
                  </a:cubicBezTo>
                  <a:close/>
                  <a:moveTo>
                    <a:pt x="10709" y="2805"/>
                  </a:moveTo>
                  <a:cubicBezTo>
                    <a:pt x="10803" y="2805"/>
                    <a:pt x="10894" y="2823"/>
                    <a:pt x="10985" y="2860"/>
                  </a:cubicBezTo>
                  <a:cubicBezTo>
                    <a:pt x="11012" y="2870"/>
                    <a:pt x="11004" y="2910"/>
                    <a:pt x="10981" y="2910"/>
                  </a:cubicBezTo>
                  <a:cubicBezTo>
                    <a:pt x="10978" y="2910"/>
                    <a:pt x="10975" y="2909"/>
                    <a:pt x="10972" y="2908"/>
                  </a:cubicBezTo>
                  <a:cubicBezTo>
                    <a:pt x="10880" y="2873"/>
                    <a:pt x="10784" y="2856"/>
                    <a:pt x="10686" y="2856"/>
                  </a:cubicBezTo>
                  <a:cubicBezTo>
                    <a:pt x="10651" y="2856"/>
                    <a:pt x="10615" y="2858"/>
                    <a:pt x="10579" y="2863"/>
                  </a:cubicBezTo>
                  <a:cubicBezTo>
                    <a:pt x="10578" y="2863"/>
                    <a:pt x="10577" y="2863"/>
                    <a:pt x="10576" y="2863"/>
                  </a:cubicBezTo>
                  <a:cubicBezTo>
                    <a:pt x="10553" y="2863"/>
                    <a:pt x="10548" y="2820"/>
                    <a:pt x="10572" y="2817"/>
                  </a:cubicBezTo>
                  <a:cubicBezTo>
                    <a:pt x="10619" y="2809"/>
                    <a:pt x="10664" y="2805"/>
                    <a:pt x="10709" y="2805"/>
                  </a:cubicBezTo>
                  <a:close/>
                  <a:moveTo>
                    <a:pt x="2656" y="2863"/>
                  </a:moveTo>
                  <a:cubicBezTo>
                    <a:pt x="2682" y="2863"/>
                    <a:pt x="2708" y="2863"/>
                    <a:pt x="2733" y="2864"/>
                  </a:cubicBezTo>
                  <a:cubicBezTo>
                    <a:pt x="2763" y="2865"/>
                    <a:pt x="2763" y="2910"/>
                    <a:pt x="2733" y="2911"/>
                  </a:cubicBezTo>
                  <a:cubicBezTo>
                    <a:pt x="2707" y="2912"/>
                    <a:pt x="2681" y="2912"/>
                    <a:pt x="2655" y="2912"/>
                  </a:cubicBezTo>
                  <a:cubicBezTo>
                    <a:pt x="2548" y="2912"/>
                    <a:pt x="2442" y="2908"/>
                    <a:pt x="2336" y="2907"/>
                  </a:cubicBezTo>
                  <a:cubicBezTo>
                    <a:pt x="2311" y="2906"/>
                    <a:pt x="2311" y="2869"/>
                    <a:pt x="2336" y="2869"/>
                  </a:cubicBezTo>
                  <a:cubicBezTo>
                    <a:pt x="2442" y="2868"/>
                    <a:pt x="2549" y="2863"/>
                    <a:pt x="2656" y="2863"/>
                  </a:cubicBezTo>
                  <a:close/>
                  <a:moveTo>
                    <a:pt x="8732" y="2860"/>
                  </a:moveTo>
                  <a:cubicBezTo>
                    <a:pt x="8818" y="2860"/>
                    <a:pt x="8904" y="2862"/>
                    <a:pt x="8990" y="2868"/>
                  </a:cubicBezTo>
                  <a:cubicBezTo>
                    <a:pt x="9015" y="2869"/>
                    <a:pt x="9015" y="2905"/>
                    <a:pt x="8990" y="2907"/>
                  </a:cubicBezTo>
                  <a:cubicBezTo>
                    <a:pt x="8900" y="2913"/>
                    <a:pt x="8810" y="2914"/>
                    <a:pt x="8720" y="2914"/>
                  </a:cubicBezTo>
                  <a:cubicBezTo>
                    <a:pt x="8645" y="2914"/>
                    <a:pt x="8569" y="2913"/>
                    <a:pt x="8494" y="2912"/>
                  </a:cubicBezTo>
                  <a:cubicBezTo>
                    <a:pt x="8462" y="2912"/>
                    <a:pt x="8462" y="2863"/>
                    <a:pt x="8494" y="2863"/>
                  </a:cubicBezTo>
                  <a:cubicBezTo>
                    <a:pt x="8573" y="2862"/>
                    <a:pt x="8653" y="2860"/>
                    <a:pt x="8732" y="2860"/>
                  </a:cubicBezTo>
                  <a:close/>
                  <a:moveTo>
                    <a:pt x="3513" y="2854"/>
                  </a:moveTo>
                  <a:cubicBezTo>
                    <a:pt x="3584" y="2854"/>
                    <a:pt x="3655" y="2856"/>
                    <a:pt x="3726" y="2861"/>
                  </a:cubicBezTo>
                  <a:cubicBezTo>
                    <a:pt x="3761" y="2863"/>
                    <a:pt x="3761" y="2911"/>
                    <a:pt x="3726" y="2914"/>
                  </a:cubicBezTo>
                  <a:cubicBezTo>
                    <a:pt x="3657" y="2919"/>
                    <a:pt x="3589" y="2921"/>
                    <a:pt x="3521" y="2921"/>
                  </a:cubicBezTo>
                  <a:cubicBezTo>
                    <a:pt x="3440" y="2921"/>
                    <a:pt x="3360" y="2919"/>
                    <a:pt x="3279" y="2918"/>
                  </a:cubicBezTo>
                  <a:cubicBezTo>
                    <a:pt x="3241" y="2918"/>
                    <a:pt x="3241" y="2858"/>
                    <a:pt x="3279" y="2857"/>
                  </a:cubicBezTo>
                  <a:cubicBezTo>
                    <a:pt x="3357" y="2856"/>
                    <a:pt x="3435" y="2854"/>
                    <a:pt x="3513" y="2854"/>
                  </a:cubicBezTo>
                  <a:close/>
                  <a:moveTo>
                    <a:pt x="5734" y="2850"/>
                  </a:moveTo>
                  <a:cubicBezTo>
                    <a:pt x="5778" y="2850"/>
                    <a:pt x="5820" y="2851"/>
                    <a:pt x="5862" y="2857"/>
                  </a:cubicBezTo>
                  <a:cubicBezTo>
                    <a:pt x="5901" y="2862"/>
                    <a:pt x="5901" y="2913"/>
                    <a:pt x="5862" y="2918"/>
                  </a:cubicBezTo>
                  <a:cubicBezTo>
                    <a:pt x="5819" y="2923"/>
                    <a:pt x="5774" y="2925"/>
                    <a:pt x="5729" y="2925"/>
                  </a:cubicBezTo>
                  <a:cubicBezTo>
                    <a:pt x="5641" y="2925"/>
                    <a:pt x="5551" y="2918"/>
                    <a:pt x="5464" y="2915"/>
                  </a:cubicBezTo>
                  <a:cubicBezTo>
                    <a:pt x="5429" y="2914"/>
                    <a:pt x="5429" y="2860"/>
                    <a:pt x="5464" y="2860"/>
                  </a:cubicBezTo>
                  <a:cubicBezTo>
                    <a:pt x="5553" y="2858"/>
                    <a:pt x="5644" y="2850"/>
                    <a:pt x="5734" y="2850"/>
                  </a:cubicBezTo>
                  <a:close/>
                  <a:moveTo>
                    <a:pt x="4222" y="2815"/>
                  </a:moveTo>
                  <a:cubicBezTo>
                    <a:pt x="4224" y="2815"/>
                    <a:pt x="4226" y="2815"/>
                    <a:pt x="4229" y="2816"/>
                  </a:cubicBezTo>
                  <a:cubicBezTo>
                    <a:pt x="4351" y="2848"/>
                    <a:pt x="4472" y="2861"/>
                    <a:pt x="4596" y="2861"/>
                  </a:cubicBezTo>
                  <a:cubicBezTo>
                    <a:pt x="4653" y="2861"/>
                    <a:pt x="4710" y="2858"/>
                    <a:pt x="4768" y="2853"/>
                  </a:cubicBezTo>
                  <a:cubicBezTo>
                    <a:pt x="4769" y="2853"/>
                    <a:pt x="4770" y="2853"/>
                    <a:pt x="4771" y="2853"/>
                  </a:cubicBezTo>
                  <a:cubicBezTo>
                    <a:pt x="4804" y="2853"/>
                    <a:pt x="4811" y="2911"/>
                    <a:pt x="4777" y="2915"/>
                  </a:cubicBezTo>
                  <a:cubicBezTo>
                    <a:pt x="4719" y="2924"/>
                    <a:pt x="4661" y="2928"/>
                    <a:pt x="4603" y="2928"/>
                  </a:cubicBezTo>
                  <a:cubicBezTo>
                    <a:pt x="4472" y="2928"/>
                    <a:pt x="4342" y="2907"/>
                    <a:pt x="4214" y="2868"/>
                  </a:cubicBezTo>
                  <a:cubicBezTo>
                    <a:pt x="4183" y="2859"/>
                    <a:pt x="4193" y="2815"/>
                    <a:pt x="4222" y="2815"/>
                  </a:cubicBezTo>
                  <a:close/>
                  <a:moveTo>
                    <a:pt x="1378" y="2817"/>
                  </a:moveTo>
                  <a:cubicBezTo>
                    <a:pt x="1486" y="2817"/>
                    <a:pt x="1594" y="2834"/>
                    <a:pt x="1693" y="2874"/>
                  </a:cubicBezTo>
                  <a:cubicBezTo>
                    <a:pt x="1724" y="2885"/>
                    <a:pt x="1716" y="2928"/>
                    <a:pt x="1688" y="2928"/>
                  </a:cubicBezTo>
                  <a:cubicBezTo>
                    <a:pt x="1685" y="2928"/>
                    <a:pt x="1682" y="2928"/>
                    <a:pt x="1679" y="2927"/>
                  </a:cubicBezTo>
                  <a:cubicBezTo>
                    <a:pt x="1552" y="2898"/>
                    <a:pt x="1434" y="2880"/>
                    <a:pt x="1310" y="2880"/>
                  </a:cubicBezTo>
                  <a:cubicBezTo>
                    <a:pt x="1257" y="2880"/>
                    <a:pt x="1202" y="2883"/>
                    <a:pt x="1146" y="2891"/>
                  </a:cubicBezTo>
                  <a:cubicBezTo>
                    <a:pt x="1145" y="2891"/>
                    <a:pt x="1144" y="2891"/>
                    <a:pt x="1143" y="2891"/>
                  </a:cubicBezTo>
                  <a:cubicBezTo>
                    <a:pt x="1117" y="2891"/>
                    <a:pt x="1105" y="2853"/>
                    <a:pt x="1134" y="2846"/>
                  </a:cubicBezTo>
                  <a:cubicBezTo>
                    <a:pt x="1213" y="2827"/>
                    <a:pt x="1296" y="2817"/>
                    <a:pt x="1378" y="2817"/>
                  </a:cubicBezTo>
                  <a:close/>
                  <a:moveTo>
                    <a:pt x="6410" y="2856"/>
                  </a:moveTo>
                  <a:cubicBezTo>
                    <a:pt x="6412" y="2856"/>
                    <a:pt x="6414" y="2856"/>
                    <a:pt x="6416" y="2857"/>
                  </a:cubicBezTo>
                  <a:cubicBezTo>
                    <a:pt x="6595" y="2894"/>
                    <a:pt x="6773" y="2901"/>
                    <a:pt x="6954" y="2910"/>
                  </a:cubicBezTo>
                  <a:cubicBezTo>
                    <a:pt x="6992" y="2911"/>
                    <a:pt x="6991" y="2962"/>
                    <a:pt x="6954" y="2967"/>
                  </a:cubicBezTo>
                  <a:cubicBezTo>
                    <a:pt x="6911" y="2972"/>
                    <a:pt x="6869" y="2974"/>
                    <a:pt x="6826" y="2974"/>
                  </a:cubicBezTo>
                  <a:cubicBezTo>
                    <a:pt x="6683" y="2974"/>
                    <a:pt x="6540" y="2949"/>
                    <a:pt x="6401" y="2913"/>
                  </a:cubicBezTo>
                  <a:cubicBezTo>
                    <a:pt x="6367" y="2904"/>
                    <a:pt x="6379" y="2856"/>
                    <a:pt x="6410" y="2856"/>
                  </a:cubicBezTo>
                  <a:close/>
                  <a:moveTo>
                    <a:pt x="1" y="0"/>
                  </a:moveTo>
                  <a:lnTo>
                    <a:pt x="1" y="0"/>
                  </a:lnTo>
                  <a:cubicBezTo>
                    <a:pt x="4" y="6"/>
                    <a:pt x="7" y="12"/>
                    <a:pt x="7" y="20"/>
                  </a:cubicBezTo>
                  <a:cubicBezTo>
                    <a:pt x="16" y="90"/>
                    <a:pt x="23" y="160"/>
                    <a:pt x="31" y="231"/>
                  </a:cubicBezTo>
                  <a:cubicBezTo>
                    <a:pt x="35" y="220"/>
                    <a:pt x="43" y="214"/>
                    <a:pt x="55" y="214"/>
                  </a:cubicBezTo>
                  <a:cubicBezTo>
                    <a:pt x="58" y="214"/>
                    <a:pt x="61" y="214"/>
                    <a:pt x="64" y="215"/>
                  </a:cubicBezTo>
                  <a:cubicBezTo>
                    <a:pt x="186" y="248"/>
                    <a:pt x="309" y="265"/>
                    <a:pt x="432" y="265"/>
                  </a:cubicBezTo>
                  <a:cubicBezTo>
                    <a:pt x="518" y="265"/>
                    <a:pt x="605" y="257"/>
                    <a:pt x="692" y="240"/>
                  </a:cubicBezTo>
                  <a:cubicBezTo>
                    <a:pt x="695" y="240"/>
                    <a:pt x="697" y="240"/>
                    <a:pt x="700" y="240"/>
                  </a:cubicBezTo>
                  <a:cubicBezTo>
                    <a:pt x="735" y="240"/>
                    <a:pt x="747" y="291"/>
                    <a:pt x="709" y="301"/>
                  </a:cubicBezTo>
                  <a:cubicBezTo>
                    <a:pt x="615" y="326"/>
                    <a:pt x="520" y="339"/>
                    <a:pt x="426" y="339"/>
                  </a:cubicBezTo>
                  <a:cubicBezTo>
                    <a:pt x="299" y="339"/>
                    <a:pt x="173" y="316"/>
                    <a:pt x="49" y="271"/>
                  </a:cubicBezTo>
                  <a:cubicBezTo>
                    <a:pt x="42" y="269"/>
                    <a:pt x="37" y="266"/>
                    <a:pt x="34" y="261"/>
                  </a:cubicBezTo>
                  <a:lnTo>
                    <a:pt x="34" y="261"/>
                  </a:lnTo>
                  <a:cubicBezTo>
                    <a:pt x="126" y="1122"/>
                    <a:pt x="181" y="2046"/>
                    <a:pt x="66" y="2910"/>
                  </a:cubicBezTo>
                  <a:cubicBezTo>
                    <a:pt x="184" y="2907"/>
                    <a:pt x="301" y="2904"/>
                    <a:pt x="419" y="2904"/>
                  </a:cubicBezTo>
                  <a:cubicBezTo>
                    <a:pt x="495" y="2904"/>
                    <a:pt x="571" y="2905"/>
                    <a:pt x="647" y="2908"/>
                  </a:cubicBezTo>
                  <a:cubicBezTo>
                    <a:pt x="686" y="2908"/>
                    <a:pt x="686" y="2966"/>
                    <a:pt x="647" y="2968"/>
                  </a:cubicBezTo>
                  <a:cubicBezTo>
                    <a:pt x="575" y="2969"/>
                    <a:pt x="503" y="2970"/>
                    <a:pt x="431" y="2970"/>
                  </a:cubicBezTo>
                  <a:cubicBezTo>
                    <a:pt x="306" y="2970"/>
                    <a:pt x="182" y="2968"/>
                    <a:pt x="58" y="2965"/>
                  </a:cubicBezTo>
                  <a:cubicBezTo>
                    <a:pt x="42" y="3078"/>
                    <a:pt x="23" y="3191"/>
                    <a:pt x="1" y="3301"/>
                  </a:cubicBezTo>
                  <a:cubicBezTo>
                    <a:pt x="1465" y="3228"/>
                    <a:pt x="2933" y="3217"/>
                    <a:pt x="4402" y="3217"/>
                  </a:cubicBezTo>
                  <a:cubicBezTo>
                    <a:pt x="5078" y="3217"/>
                    <a:pt x="5753" y="3219"/>
                    <a:pt x="6429" y="3219"/>
                  </a:cubicBezTo>
                  <a:cubicBezTo>
                    <a:pt x="6697" y="3219"/>
                    <a:pt x="6964" y="3219"/>
                    <a:pt x="7232" y="3218"/>
                  </a:cubicBezTo>
                  <a:cubicBezTo>
                    <a:pt x="7778" y="3216"/>
                    <a:pt x="8323" y="3215"/>
                    <a:pt x="8869" y="3215"/>
                  </a:cubicBezTo>
                  <a:cubicBezTo>
                    <a:pt x="10559" y="3215"/>
                    <a:pt x="12249" y="3224"/>
                    <a:pt x="13939" y="3241"/>
                  </a:cubicBezTo>
                  <a:cubicBezTo>
                    <a:pt x="13952" y="3227"/>
                    <a:pt x="13972" y="3219"/>
                    <a:pt x="13992" y="3219"/>
                  </a:cubicBezTo>
                  <a:cubicBezTo>
                    <a:pt x="14012" y="3219"/>
                    <a:pt x="14031" y="3227"/>
                    <a:pt x="14042" y="3242"/>
                  </a:cubicBezTo>
                  <a:cubicBezTo>
                    <a:pt x="14185" y="3243"/>
                    <a:pt x="14330" y="3244"/>
                    <a:pt x="14474" y="3245"/>
                  </a:cubicBezTo>
                  <a:cubicBezTo>
                    <a:pt x="14477" y="3227"/>
                    <a:pt x="14492" y="3210"/>
                    <a:pt x="14518" y="3210"/>
                  </a:cubicBezTo>
                  <a:cubicBezTo>
                    <a:pt x="14559" y="3208"/>
                    <a:pt x="14601" y="3207"/>
                    <a:pt x="14642" y="3206"/>
                  </a:cubicBezTo>
                  <a:lnTo>
                    <a:pt x="14670" y="3206"/>
                  </a:lnTo>
                  <a:cubicBezTo>
                    <a:pt x="14682" y="3196"/>
                    <a:pt x="14693" y="3186"/>
                    <a:pt x="14705" y="3176"/>
                  </a:cubicBezTo>
                  <a:cubicBezTo>
                    <a:pt x="14707" y="3175"/>
                    <a:pt x="14708" y="3175"/>
                    <a:pt x="14710" y="3173"/>
                  </a:cubicBezTo>
                  <a:cubicBezTo>
                    <a:pt x="14632" y="2148"/>
                    <a:pt x="14635" y="1117"/>
                    <a:pt x="14546" y="92"/>
                  </a:cubicBezTo>
                  <a:lnTo>
                    <a:pt x="14543" y="92"/>
                  </a:lnTo>
                  <a:cubicBezTo>
                    <a:pt x="13978" y="99"/>
                    <a:pt x="13413" y="102"/>
                    <a:pt x="12848" y="102"/>
                  </a:cubicBezTo>
                  <a:cubicBezTo>
                    <a:pt x="10969" y="102"/>
                    <a:pt x="9088" y="71"/>
                    <a:pt x="7210" y="57"/>
                  </a:cubicBezTo>
                  <a:cubicBezTo>
                    <a:pt x="5992" y="47"/>
                    <a:pt x="4772" y="37"/>
                    <a:pt x="3553" y="30"/>
                  </a:cubicBezTo>
                  <a:cubicBezTo>
                    <a:pt x="3436" y="29"/>
                    <a:pt x="3319" y="29"/>
                    <a:pt x="3203" y="29"/>
                  </a:cubicBezTo>
                  <a:cubicBezTo>
                    <a:pt x="2689" y="29"/>
                    <a:pt x="2175" y="35"/>
                    <a:pt x="1660" y="35"/>
                  </a:cubicBezTo>
                  <a:cubicBezTo>
                    <a:pt x="1106" y="35"/>
                    <a:pt x="552" y="28"/>
                    <a:pt x="1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3" name="Google Shape;1163;p44"/>
            <p:cNvSpPr/>
            <p:nvPr/>
          </p:nvSpPr>
          <p:spPr>
            <a:xfrm>
              <a:off x="7737238" y="1961276"/>
              <a:ext cx="167201" cy="172927"/>
            </a:xfrm>
            <a:custGeom>
              <a:avLst/>
              <a:gdLst/>
              <a:ahLst/>
              <a:cxnLst/>
              <a:rect l="l" t="t" r="r" b="b"/>
              <a:pathLst>
                <a:path w="3154" h="3262" extrusionOk="0">
                  <a:moveTo>
                    <a:pt x="366" y="143"/>
                  </a:moveTo>
                  <a:cubicBezTo>
                    <a:pt x="369" y="143"/>
                    <a:pt x="372" y="143"/>
                    <a:pt x="376" y="144"/>
                  </a:cubicBezTo>
                  <a:cubicBezTo>
                    <a:pt x="514" y="178"/>
                    <a:pt x="652" y="186"/>
                    <a:pt x="792" y="186"/>
                  </a:cubicBezTo>
                  <a:cubicBezTo>
                    <a:pt x="832" y="186"/>
                    <a:pt x="872" y="185"/>
                    <a:pt x="913" y="184"/>
                  </a:cubicBezTo>
                  <a:cubicBezTo>
                    <a:pt x="914" y="184"/>
                    <a:pt x="914" y="184"/>
                    <a:pt x="914" y="184"/>
                  </a:cubicBezTo>
                  <a:cubicBezTo>
                    <a:pt x="955" y="184"/>
                    <a:pt x="963" y="248"/>
                    <a:pt x="924" y="257"/>
                  </a:cubicBezTo>
                  <a:cubicBezTo>
                    <a:pt x="859" y="271"/>
                    <a:pt x="795" y="277"/>
                    <a:pt x="730" y="277"/>
                  </a:cubicBezTo>
                  <a:cubicBezTo>
                    <a:pt x="604" y="277"/>
                    <a:pt x="478" y="253"/>
                    <a:pt x="357" y="214"/>
                  </a:cubicBezTo>
                  <a:cubicBezTo>
                    <a:pt x="316" y="200"/>
                    <a:pt x="328" y="143"/>
                    <a:pt x="366" y="143"/>
                  </a:cubicBezTo>
                  <a:close/>
                  <a:moveTo>
                    <a:pt x="1611" y="244"/>
                  </a:moveTo>
                  <a:cubicBezTo>
                    <a:pt x="1660" y="244"/>
                    <a:pt x="1709" y="246"/>
                    <a:pt x="1758" y="249"/>
                  </a:cubicBezTo>
                  <a:cubicBezTo>
                    <a:pt x="1790" y="252"/>
                    <a:pt x="1790" y="295"/>
                    <a:pt x="1758" y="299"/>
                  </a:cubicBezTo>
                  <a:cubicBezTo>
                    <a:pt x="1712" y="302"/>
                    <a:pt x="1667" y="303"/>
                    <a:pt x="1621" y="303"/>
                  </a:cubicBezTo>
                  <a:cubicBezTo>
                    <a:pt x="1517" y="303"/>
                    <a:pt x="1413" y="297"/>
                    <a:pt x="1311" y="293"/>
                  </a:cubicBezTo>
                  <a:cubicBezTo>
                    <a:pt x="1286" y="292"/>
                    <a:pt x="1286" y="255"/>
                    <a:pt x="1311" y="254"/>
                  </a:cubicBezTo>
                  <a:cubicBezTo>
                    <a:pt x="1410" y="250"/>
                    <a:pt x="1511" y="244"/>
                    <a:pt x="1611" y="244"/>
                  </a:cubicBezTo>
                  <a:close/>
                  <a:moveTo>
                    <a:pt x="2205" y="293"/>
                  </a:moveTo>
                  <a:cubicBezTo>
                    <a:pt x="2255" y="293"/>
                    <a:pt x="2304" y="295"/>
                    <a:pt x="2353" y="301"/>
                  </a:cubicBezTo>
                  <a:cubicBezTo>
                    <a:pt x="2382" y="305"/>
                    <a:pt x="2382" y="341"/>
                    <a:pt x="2353" y="346"/>
                  </a:cubicBezTo>
                  <a:cubicBezTo>
                    <a:pt x="2304" y="351"/>
                    <a:pt x="2255" y="353"/>
                    <a:pt x="2205" y="353"/>
                  </a:cubicBezTo>
                  <a:cubicBezTo>
                    <a:pt x="2156" y="353"/>
                    <a:pt x="2106" y="351"/>
                    <a:pt x="2056" y="351"/>
                  </a:cubicBezTo>
                  <a:cubicBezTo>
                    <a:pt x="2020" y="350"/>
                    <a:pt x="2020" y="295"/>
                    <a:pt x="2056" y="295"/>
                  </a:cubicBezTo>
                  <a:cubicBezTo>
                    <a:pt x="2106" y="295"/>
                    <a:pt x="2156" y="293"/>
                    <a:pt x="2205" y="293"/>
                  </a:cubicBezTo>
                  <a:close/>
                  <a:moveTo>
                    <a:pt x="1887" y="2866"/>
                  </a:moveTo>
                  <a:cubicBezTo>
                    <a:pt x="1927" y="2866"/>
                    <a:pt x="1967" y="2868"/>
                    <a:pt x="2006" y="2873"/>
                  </a:cubicBezTo>
                  <a:cubicBezTo>
                    <a:pt x="2048" y="2878"/>
                    <a:pt x="2048" y="2933"/>
                    <a:pt x="2006" y="2937"/>
                  </a:cubicBezTo>
                  <a:cubicBezTo>
                    <a:pt x="1965" y="2942"/>
                    <a:pt x="1924" y="2944"/>
                    <a:pt x="1883" y="2944"/>
                  </a:cubicBezTo>
                  <a:cubicBezTo>
                    <a:pt x="1792" y="2944"/>
                    <a:pt x="1699" y="2935"/>
                    <a:pt x="1610" y="2930"/>
                  </a:cubicBezTo>
                  <a:cubicBezTo>
                    <a:pt x="1578" y="2928"/>
                    <a:pt x="1578" y="2883"/>
                    <a:pt x="1610" y="2881"/>
                  </a:cubicBezTo>
                  <a:cubicBezTo>
                    <a:pt x="1701" y="2876"/>
                    <a:pt x="1794" y="2866"/>
                    <a:pt x="1887" y="2866"/>
                  </a:cubicBezTo>
                  <a:close/>
                  <a:moveTo>
                    <a:pt x="934" y="2918"/>
                  </a:moveTo>
                  <a:cubicBezTo>
                    <a:pt x="977" y="2918"/>
                    <a:pt x="1020" y="2920"/>
                    <a:pt x="1063" y="2923"/>
                  </a:cubicBezTo>
                  <a:cubicBezTo>
                    <a:pt x="1103" y="2928"/>
                    <a:pt x="1103" y="2983"/>
                    <a:pt x="1063" y="2986"/>
                  </a:cubicBezTo>
                  <a:cubicBezTo>
                    <a:pt x="1020" y="2990"/>
                    <a:pt x="977" y="2992"/>
                    <a:pt x="934" y="2992"/>
                  </a:cubicBezTo>
                  <a:cubicBezTo>
                    <a:pt x="844" y="2992"/>
                    <a:pt x="755" y="2985"/>
                    <a:pt x="665" y="2981"/>
                  </a:cubicBezTo>
                  <a:cubicBezTo>
                    <a:pt x="631" y="2980"/>
                    <a:pt x="631" y="2930"/>
                    <a:pt x="665" y="2929"/>
                  </a:cubicBezTo>
                  <a:cubicBezTo>
                    <a:pt x="755" y="2924"/>
                    <a:pt x="844" y="2918"/>
                    <a:pt x="934" y="2918"/>
                  </a:cubicBezTo>
                  <a:close/>
                  <a:moveTo>
                    <a:pt x="2588" y="2921"/>
                  </a:moveTo>
                  <a:cubicBezTo>
                    <a:pt x="2612" y="2921"/>
                    <a:pt x="2636" y="2925"/>
                    <a:pt x="2659" y="2933"/>
                  </a:cubicBezTo>
                  <a:cubicBezTo>
                    <a:pt x="2683" y="2942"/>
                    <a:pt x="2681" y="2982"/>
                    <a:pt x="2652" y="2982"/>
                  </a:cubicBezTo>
                  <a:cubicBezTo>
                    <a:pt x="2652" y="2982"/>
                    <a:pt x="2652" y="2982"/>
                    <a:pt x="2651" y="2982"/>
                  </a:cubicBezTo>
                  <a:cubicBezTo>
                    <a:pt x="2623" y="2982"/>
                    <a:pt x="2595" y="2978"/>
                    <a:pt x="2567" y="2978"/>
                  </a:cubicBezTo>
                  <a:cubicBezTo>
                    <a:pt x="2555" y="2978"/>
                    <a:pt x="2542" y="2979"/>
                    <a:pt x="2530" y="2981"/>
                  </a:cubicBezTo>
                  <a:cubicBezTo>
                    <a:pt x="2488" y="2989"/>
                    <a:pt x="2450" y="3003"/>
                    <a:pt x="2416" y="3026"/>
                  </a:cubicBezTo>
                  <a:cubicBezTo>
                    <a:pt x="2412" y="3028"/>
                    <a:pt x="2408" y="3030"/>
                    <a:pt x="2404" y="3030"/>
                  </a:cubicBezTo>
                  <a:cubicBezTo>
                    <a:pt x="2383" y="3030"/>
                    <a:pt x="2370" y="2999"/>
                    <a:pt x="2392" y="2985"/>
                  </a:cubicBezTo>
                  <a:cubicBezTo>
                    <a:pt x="2445" y="2950"/>
                    <a:pt x="2518" y="2921"/>
                    <a:pt x="2588" y="2921"/>
                  </a:cubicBezTo>
                  <a:close/>
                  <a:moveTo>
                    <a:pt x="2414" y="1"/>
                  </a:moveTo>
                  <a:lnTo>
                    <a:pt x="2396" y="2"/>
                  </a:lnTo>
                  <a:cubicBezTo>
                    <a:pt x="2396" y="27"/>
                    <a:pt x="2379" y="54"/>
                    <a:pt x="2341" y="56"/>
                  </a:cubicBezTo>
                  <a:cubicBezTo>
                    <a:pt x="2156" y="66"/>
                    <a:pt x="1968" y="70"/>
                    <a:pt x="1778" y="70"/>
                  </a:cubicBezTo>
                  <a:cubicBezTo>
                    <a:pt x="1257" y="70"/>
                    <a:pt x="728" y="39"/>
                    <a:pt x="217" y="5"/>
                  </a:cubicBezTo>
                  <a:lnTo>
                    <a:pt x="217" y="5"/>
                  </a:lnTo>
                  <a:cubicBezTo>
                    <a:pt x="557" y="614"/>
                    <a:pt x="989" y="1161"/>
                    <a:pt x="1436" y="1697"/>
                  </a:cubicBezTo>
                  <a:cubicBezTo>
                    <a:pt x="1452" y="1717"/>
                    <a:pt x="1453" y="1741"/>
                    <a:pt x="1445" y="1759"/>
                  </a:cubicBezTo>
                  <a:cubicBezTo>
                    <a:pt x="1459" y="1782"/>
                    <a:pt x="1461" y="1812"/>
                    <a:pt x="1437" y="1839"/>
                  </a:cubicBezTo>
                  <a:cubicBezTo>
                    <a:pt x="978" y="2327"/>
                    <a:pt x="493" y="2808"/>
                    <a:pt x="1" y="3262"/>
                  </a:cubicBezTo>
                  <a:cubicBezTo>
                    <a:pt x="1049" y="3216"/>
                    <a:pt x="2102" y="3225"/>
                    <a:pt x="3153" y="3218"/>
                  </a:cubicBezTo>
                  <a:cubicBezTo>
                    <a:pt x="2894" y="3064"/>
                    <a:pt x="2646" y="2893"/>
                    <a:pt x="2419" y="2690"/>
                  </a:cubicBezTo>
                  <a:cubicBezTo>
                    <a:pt x="2407" y="2680"/>
                    <a:pt x="2405" y="2666"/>
                    <a:pt x="2407" y="2652"/>
                  </a:cubicBezTo>
                  <a:cubicBezTo>
                    <a:pt x="2397" y="2634"/>
                    <a:pt x="2398" y="2610"/>
                    <a:pt x="2412" y="2594"/>
                  </a:cubicBezTo>
                  <a:cubicBezTo>
                    <a:pt x="2411" y="2590"/>
                    <a:pt x="2409" y="2586"/>
                    <a:pt x="2409" y="2580"/>
                  </a:cubicBezTo>
                  <a:cubicBezTo>
                    <a:pt x="2396" y="2033"/>
                    <a:pt x="2454" y="1485"/>
                    <a:pt x="2449" y="936"/>
                  </a:cubicBezTo>
                  <a:cubicBezTo>
                    <a:pt x="2448" y="623"/>
                    <a:pt x="2435" y="311"/>
                    <a:pt x="2414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4" name="Google Shape;1164;p44"/>
            <p:cNvSpPr/>
            <p:nvPr/>
          </p:nvSpPr>
          <p:spPr>
            <a:xfrm>
              <a:off x="7728915" y="1917859"/>
              <a:ext cx="1034486" cy="222599"/>
            </a:xfrm>
            <a:custGeom>
              <a:avLst/>
              <a:gdLst/>
              <a:ahLst/>
              <a:cxnLst/>
              <a:rect l="l" t="t" r="r" b="b"/>
              <a:pathLst>
                <a:path w="19514" h="4199" extrusionOk="0">
                  <a:moveTo>
                    <a:pt x="2659" y="92"/>
                  </a:moveTo>
                  <a:lnTo>
                    <a:pt x="2659" y="92"/>
                  </a:lnTo>
                  <a:cubicBezTo>
                    <a:pt x="3210" y="120"/>
                    <a:pt x="3764" y="127"/>
                    <a:pt x="4318" y="127"/>
                  </a:cubicBezTo>
                  <a:cubicBezTo>
                    <a:pt x="4833" y="127"/>
                    <a:pt x="5347" y="121"/>
                    <a:pt x="5861" y="121"/>
                  </a:cubicBezTo>
                  <a:cubicBezTo>
                    <a:pt x="5977" y="121"/>
                    <a:pt x="6094" y="121"/>
                    <a:pt x="6211" y="122"/>
                  </a:cubicBezTo>
                  <a:cubicBezTo>
                    <a:pt x="7430" y="129"/>
                    <a:pt x="8650" y="139"/>
                    <a:pt x="9868" y="149"/>
                  </a:cubicBezTo>
                  <a:cubicBezTo>
                    <a:pt x="11746" y="163"/>
                    <a:pt x="13627" y="194"/>
                    <a:pt x="15506" y="194"/>
                  </a:cubicBezTo>
                  <a:cubicBezTo>
                    <a:pt x="16071" y="194"/>
                    <a:pt x="16636" y="191"/>
                    <a:pt x="17201" y="184"/>
                  </a:cubicBezTo>
                  <a:lnTo>
                    <a:pt x="17204" y="184"/>
                  </a:lnTo>
                  <a:cubicBezTo>
                    <a:pt x="17293" y="1209"/>
                    <a:pt x="17290" y="2240"/>
                    <a:pt x="17368" y="3265"/>
                  </a:cubicBezTo>
                  <a:cubicBezTo>
                    <a:pt x="17366" y="3267"/>
                    <a:pt x="17365" y="3267"/>
                    <a:pt x="17363" y="3268"/>
                  </a:cubicBezTo>
                  <a:cubicBezTo>
                    <a:pt x="17351" y="3278"/>
                    <a:pt x="17339" y="3288"/>
                    <a:pt x="17328" y="3298"/>
                  </a:cubicBezTo>
                  <a:lnTo>
                    <a:pt x="17300" y="3298"/>
                  </a:lnTo>
                  <a:cubicBezTo>
                    <a:pt x="17259" y="3298"/>
                    <a:pt x="17217" y="3300"/>
                    <a:pt x="17176" y="3301"/>
                  </a:cubicBezTo>
                  <a:cubicBezTo>
                    <a:pt x="17150" y="3302"/>
                    <a:pt x="17135" y="3319"/>
                    <a:pt x="17132" y="3337"/>
                  </a:cubicBezTo>
                  <a:cubicBezTo>
                    <a:pt x="16988" y="3336"/>
                    <a:pt x="16843" y="3335"/>
                    <a:pt x="16699" y="3333"/>
                  </a:cubicBezTo>
                  <a:cubicBezTo>
                    <a:pt x="16688" y="3318"/>
                    <a:pt x="16670" y="3311"/>
                    <a:pt x="16651" y="3311"/>
                  </a:cubicBezTo>
                  <a:cubicBezTo>
                    <a:pt x="16631" y="3311"/>
                    <a:pt x="16610" y="3319"/>
                    <a:pt x="16597" y="3333"/>
                  </a:cubicBezTo>
                  <a:cubicBezTo>
                    <a:pt x="14907" y="3316"/>
                    <a:pt x="13217" y="3307"/>
                    <a:pt x="11527" y="3307"/>
                  </a:cubicBezTo>
                  <a:cubicBezTo>
                    <a:pt x="10981" y="3307"/>
                    <a:pt x="10436" y="3308"/>
                    <a:pt x="9890" y="3310"/>
                  </a:cubicBezTo>
                  <a:cubicBezTo>
                    <a:pt x="9622" y="3311"/>
                    <a:pt x="9355" y="3311"/>
                    <a:pt x="9087" y="3311"/>
                  </a:cubicBezTo>
                  <a:cubicBezTo>
                    <a:pt x="8412" y="3311"/>
                    <a:pt x="7736" y="3309"/>
                    <a:pt x="7060" y="3309"/>
                  </a:cubicBezTo>
                  <a:cubicBezTo>
                    <a:pt x="5592" y="3309"/>
                    <a:pt x="4124" y="3320"/>
                    <a:pt x="2659" y="3393"/>
                  </a:cubicBezTo>
                  <a:cubicBezTo>
                    <a:pt x="2681" y="3283"/>
                    <a:pt x="2700" y="3171"/>
                    <a:pt x="2716" y="3057"/>
                  </a:cubicBezTo>
                  <a:cubicBezTo>
                    <a:pt x="2840" y="3060"/>
                    <a:pt x="2964" y="3062"/>
                    <a:pt x="3089" y="3062"/>
                  </a:cubicBezTo>
                  <a:cubicBezTo>
                    <a:pt x="3161" y="3062"/>
                    <a:pt x="3233" y="3061"/>
                    <a:pt x="3305" y="3060"/>
                  </a:cubicBezTo>
                  <a:cubicBezTo>
                    <a:pt x="3344" y="3058"/>
                    <a:pt x="3344" y="3000"/>
                    <a:pt x="3305" y="3000"/>
                  </a:cubicBezTo>
                  <a:cubicBezTo>
                    <a:pt x="3229" y="2997"/>
                    <a:pt x="3153" y="2996"/>
                    <a:pt x="3077" y="2996"/>
                  </a:cubicBezTo>
                  <a:cubicBezTo>
                    <a:pt x="2959" y="2996"/>
                    <a:pt x="2842" y="2999"/>
                    <a:pt x="2724" y="3002"/>
                  </a:cubicBezTo>
                  <a:cubicBezTo>
                    <a:pt x="2839" y="2138"/>
                    <a:pt x="2784" y="1214"/>
                    <a:pt x="2692" y="353"/>
                  </a:cubicBezTo>
                  <a:lnTo>
                    <a:pt x="2692" y="353"/>
                  </a:lnTo>
                  <a:cubicBezTo>
                    <a:pt x="2695" y="358"/>
                    <a:pt x="2700" y="361"/>
                    <a:pt x="2707" y="363"/>
                  </a:cubicBezTo>
                  <a:cubicBezTo>
                    <a:pt x="2830" y="408"/>
                    <a:pt x="2957" y="430"/>
                    <a:pt x="3083" y="430"/>
                  </a:cubicBezTo>
                  <a:cubicBezTo>
                    <a:pt x="3178" y="430"/>
                    <a:pt x="3273" y="418"/>
                    <a:pt x="3367" y="393"/>
                  </a:cubicBezTo>
                  <a:cubicBezTo>
                    <a:pt x="3405" y="383"/>
                    <a:pt x="3393" y="332"/>
                    <a:pt x="3358" y="332"/>
                  </a:cubicBezTo>
                  <a:cubicBezTo>
                    <a:pt x="3355" y="332"/>
                    <a:pt x="3353" y="332"/>
                    <a:pt x="3350" y="332"/>
                  </a:cubicBezTo>
                  <a:cubicBezTo>
                    <a:pt x="3263" y="349"/>
                    <a:pt x="3176" y="357"/>
                    <a:pt x="3090" y="357"/>
                  </a:cubicBezTo>
                  <a:cubicBezTo>
                    <a:pt x="2967" y="357"/>
                    <a:pt x="2844" y="340"/>
                    <a:pt x="2722" y="307"/>
                  </a:cubicBezTo>
                  <a:cubicBezTo>
                    <a:pt x="2719" y="306"/>
                    <a:pt x="2716" y="306"/>
                    <a:pt x="2713" y="306"/>
                  </a:cubicBezTo>
                  <a:cubicBezTo>
                    <a:pt x="2701" y="306"/>
                    <a:pt x="2693" y="312"/>
                    <a:pt x="2689" y="323"/>
                  </a:cubicBezTo>
                  <a:cubicBezTo>
                    <a:pt x="2681" y="252"/>
                    <a:pt x="2674" y="182"/>
                    <a:pt x="2665" y="112"/>
                  </a:cubicBezTo>
                  <a:cubicBezTo>
                    <a:pt x="2665" y="104"/>
                    <a:pt x="2662" y="98"/>
                    <a:pt x="2659" y="92"/>
                  </a:cubicBezTo>
                  <a:close/>
                  <a:moveTo>
                    <a:pt x="17194" y="3414"/>
                  </a:moveTo>
                  <a:cubicBezTo>
                    <a:pt x="17031" y="3563"/>
                    <a:pt x="16877" y="3724"/>
                    <a:pt x="16733" y="3888"/>
                  </a:cubicBezTo>
                  <a:cubicBezTo>
                    <a:pt x="16747" y="3730"/>
                    <a:pt x="16742" y="3571"/>
                    <a:pt x="16718" y="3417"/>
                  </a:cubicBezTo>
                  <a:lnTo>
                    <a:pt x="16718" y="3417"/>
                  </a:lnTo>
                  <a:cubicBezTo>
                    <a:pt x="16870" y="3418"/>
                    <a:pt x="17023" y="3419"/>
                    <a:pt x="17176" y="3421"/>
                  </a:cubicBezTo>
                  <a:cubicBezTo>
                    <a:pt x="17182" y="3421"/>
                    <a:pt x="17188" y="3418"/>
                    <a:pt x="17194" y="3414"/>
                  </a:cubicBezTo>
                  <a:close/>
                  <a:moveTo>
                    <a:pt x="2722" y="3496"/>
                  </a:moveTo>
                  <a:cubicBezTo>
                    <a:pt x="2883" y="3498"/>
                    <a:pt x="3043" y="3498"/>
                    <a:pt x="3204" y="3498"/>
                  </a:cubicBezTo>
                  <a:cubicBezTo>
                    <a:pt x="3297" y="3498"/>
                    <a:pt x="3389" y="3498"/>
                    <a:pt x="3482" y="3498"/>
                  </a:cubicBezTo>
                  <a:lnTo>
                    <a:pt x="3482" y="3498"/>
                  </a:lnTo>
                  <a:cubicBezTo>
                    <a:pt x="3468" y="3670"/>
                    <a:pt x="3474" y="3843"/>
                    <a:pt x="3494" y="4014"/>
                  </a:cubicBezTo>
                  <a:cubicBezTo>
                    <a:pt x="3233" y="3845"/>
                    <a:pt x="2979" y="3669"/>
                    <a:pt x="2722" y="3496"/>
                  </a:cubicBezTo>
                  <a:close/>
                  <a:moveTo>
                    <a:pt x="19339" y="752"/>
                  </a:moveTo>
                  <a:cubicBezTo>
                    <a:pt x="19298" y="771"/>
                    <a:pt x="19302" y="815"/>
                    <a:pt x="19325" y="844"/>
                  </a:cubicBezTo>
                  <a:cubicBezTo>
                    <a:pt x="18980" y="1376"/>
                    <a:pt x="18587" y="1862"/>
                    <a:pt x="18182" y="2349"/>
                  </a:cubicBezTo>
                  <a:cubicBezTo>
                    <a:pt x="18154" y="2381"/>
                    <a:pt x="18169" y="2421"/>
                    <a:pt x="18198" y="2436"/>
                  </a:cubicBezTo>
                  <a:cubicBezTo>
                    <a:pt x="18156" y="2449"/>
                    <a:pt x="18127" y="2502"/>
                    <a:pt x="18166" y="2544"/>
                  </a:cubicBezTo>
                  <a:cubicBezTo>
                    <a:pt x="18416" y="2812"/>
                    <a:pt x="18655" y="3082"/>
                    <a:pt x="18871" y="3377"/>
                  </a:cubicBezTo>
                  <a:cubicBezTo>
                    <a:pt x="19024" y="3584"/>
                    <a:pt x="19156" y="3805"/>
                    <a:pt x="19321" y="4003"/>
                  </a:cubicBezTo>
                  <a:cubicBezTo>
                    <a:pt x="18993" y="3989"/>
                    <a:pt x="18663" y="3980"/>
                    <a:pt x="18333" y="3980"/>
                  </a:cubicBezTo>
                  <a:cubicBezTo>
                    <a:pt x="17818" y="3980"/>
                    <a:pt x="17302" y="4001"/>
                    <a:pt x="16791" y="4055"/>
                  </a:cubicBezTo>
                  <a:cubicBezTo>
                    <a:pt x="16911" y="3943"/>
                    <a:pt x="17027" y="3822"/>
                    <a:pt x="17139" y="3700"/>
                  </a:cubicBezTo>
                  <a:cubicBezTo>
                    <a:pt x="17144" y="3703"/>
                    <a:pt x="17149" y="3706"/>
                    <a:pt x="17157" y="3706"/>
                  </a:cubicBezTo>
                  <a:cubicBezTo>
                    <a:pt x="17158" y="3706"/>
                    <a:pt x="17159" y="3706"/>
                    <a:pt x="17161" y="3706"/>
                  </a:cubicBezTo>
                  <a:cubicBezTo>
                    <a:pt x="17328" y="3691"/>
                    <a:pt x="17498" y="3679"/>
                    <a:pt x="17664" y="3646"/>
                  </a:cubicBezTo>
                  <a:cubicBezTo>
                    <a:pt x="17694" y="3640"/>
                    <a:pt x="17686" y="3592"/>
                    <a:pt x="17656" y="3592"/>
                  </a:cubicBezTo>
                  <a:cubicBezTo>
                    <a:pt x="17500" y="3595"/>
                    <a:pt x="17345" y="3618"/>
                    <a:pt x="17192" y="3640"/>
                  </a:cubicBezTo>
                  <a:cubicBezTo>
                    <a:pt x="17280" y="3538"/>
                    <a:pt x="17365" y="3436"/>
                    <a:pt x="17443" y="3330"/>
                  </a:cubicBezTo>
                  <a:cubicBezTo>
                    <a:pt x="17454" y="3315"/>
                    <a:pt x="17454" y="3300"/>
                    <a:pt x="17449" y="3288"/>
                  </a:cubicBezTo>
                  <a:cubicBezTo>
                    <a:pt x="17503" y="2466"/>
                    <a:pt x="17452" y="1627"/>
                    <a:pt x="17390" y="799"/>
                  </a:cubicBezTo>
                  <a:lnTo>
                    <a:pt x="17390" y="799"/>
                  </a:lnTo>
                  <a:cubicBezTo>
                    <a:pt x="17707" y="821"/>
                    <a:pt x="18023" y="825"/>
                    <a:pt x="18340" y="828"/>
                  </a:cubicBezTo>
                  <a:cubicBezTo>
                    <a:pt x="18490" y="831"/>
                    <a:pt x="18652" y="844"/>
                    <a:pt x="18811" y="844"/>
                  </a:cubicBezTo>
                  <a:cubicBezTo>
                    <a:pt x="18997" y="844"/>
                    <a:pt x="19181" y="826"/>
                    <a:pt x="19339" y="752"/>
                  </a:cubicBezTo>
                  <a:close/>
                  <a:moveTo>
                    <a:pt x="3781" y="1"/>
                  </a:moveTo>
                  <a:cubicBezTo>
                    <a:pt x="3380" y="1"/>
                    <a:pt x="2979" y="7"/>
                    <a:pt x="2580" y="25"/>
                  </a:cubicBezTo>
                  <a:cubicBezTo>
                    <a:pt x="2563" y="26"/>
                    <a:pt x="2553" y="36"/>
                    <a:pt x="2550" y="49"/>
                  </a:cubicBezTo>
                  <a:cubicBezTo>
                    <a:pt x="2528" y="59"/>
                    <a:pt x="2513" y="79"/>
                    <a:pt x="2516" y="112"/>
                  </a:cubicBezTo>
                  <a:cubicBezTo>
                    <a:pt x="2537" y="347"/>
                    <a:pt x="2556" y="583"/>
                    <a:pt x="2572" y="820"/>
                  </a:cubicBezTo>
                  <a:cubicBezTo>
                    <a:pt x="2592" y="1130"/>
                    <a:pt x="2605" y="1442"/>
                    <a:pt x="2607" y="1755"/>
                  </a:cubicBezTo>
                  <a:cubicBezTo>
                    <a:pt x="2611" y="2304"/>
                    <a:pt x="2553" y="2852"/>
                    <a:pt x="2566" y="3399"/>
                  </a:cubicBezTo>
                  <a:cubicBezTo>
                    <a:pt x="2566" y="3405"/>
                    <a:pt x="2568" y="3409"/>
                    <a:pt x="2569" y="3413"/>
                  </a:cubicBezTo>
                  <a:cubicBezTo>
                    <a:pt x="2556" y="3429"/>
                    <a:pt x="2554" y="3453"/>
                    <a:pt x="2564" y="3471"/>
                  </a:cubicBezTo>
                  <a:cubicBezTo>
                    <a:pt x="2562" y="3485"/>
                    <a:pt x="2564" y="3499"/>
                    <a:pt x="2576" y="3509"/>
                  </a:cubicBezTo>
                  <a:cubicBezTo>
                    <a:pt x="2803" y="3712"/>
                    <a:pt x="3051" y="3883"/>
                    <a:pt x="3310" y="4037"/>
                  </a:cubicBezTo>
                  <a:cubicBezTo>
                    <a:pt x="2260" y="4044"/>
                    <a:pt x="1207" y="4035"/>
                    <a:pt x="158" y="4081"/>
                  </a:cubicBezTo>
                  <a:cubicBezTo>
                    <a:pt x="650" y="3626"/>
                    <a:pt x="1136" y="3146"/>
                    <a:pt x="1594" y="2657"/>
                  </a:cubicBezTo>
                  <a:cubicBezTo>
                    <a:pt x="1619" y="2631"/>
                    <a:pt x="1616" y="2601"/>
                    <a:pt x="1602" y="2578"/>
                  </a:cubicBezTo>
                  <a:cubicBezTo>
                    <a:pt x="1610" y="2560"/>
                    <a:pt x="1610" y="2536"/>
                    <a:pt x="1593" y="2516"/>
                  </a:cubicBezTo>
                  <a:cubicBezTo>
                    <a:pt x="1146" y="1980"/>
                    <a:pt x="716" y="1433"/>
                    <a:pt x="374" y="823"/>
                  </a:cubicBezTo>
                  <a:lnTo>
                    <a:pt x="374" y="823"/>
                  </a:lnTo>
                  <a:cubicBezTo>
                    <a:pt x="883" y="857"/>
                    <a:pt x="1409" y="888"/>
                    <a:pt x="1927" y="888"/>
                  </a:cubicBezTo>
                  <a:cubicBezTo>
                    <a:pt x="2119" y="888"/>
                    <a:pt x="2310" y="884"/>
                    <a:pt x="2498" y="874"/>
                  </a:cubicBezTo>
                  <a:cubicBezTo>
                    <a:pt x="2536" y="873"/>
                    <a:pt x="2553" y="846"/>
                    <a:pt x="2553" y="820"/>
                  </a:cubicBezTo>
                  <a:cubicBezTo>
                    <a:pt x="2553" y="793"/>
                    <a:pt x="2535" y="765"/>
                    <a:pt x="2498" y="762"/>
                  </a:cubicBezTo>
                  <a:cubicBezTo>
                    <a:pt x="2051" y="717"/>
                    <a:pt x="1588" y="704"/>
                    <a:pt x="1128" y="704"/>
                  </a:cubicBezTo>
                  <a:cubicBezTo>
                    <a:pt x="861" y="704"/>
                    <a:pt x="595" y="709"/>
                    <a:pt x="333" y="714"/>
                  </a:cubicBezTo>
                  <a:cubicBezTo>
                    <a:pt x="320" y="715"/>
                    <a:pt x="311" y="719"/>
                    <a:pt x="301" y="726"/>
                  </a:cubicBezTo>
                  <a:cubicBezTo>
                    <a:pt x="296" y="724"/>
                    <a:pt x="291" y="723"/>
                    <a:pt x="286" y="723"/>
                  </a:cubicBezTo>
                  <a:cubicBezTo>
                    <a:pt x="248" y="723"/>
                    <a:pt x="208" y="764"/>
                    <a:pt x="233" y="809"/>
                  </a:cubicBezTo>
                  <a:cubicBezTo>
                    <a:pt x="582" y="1448"/>
                    <a:pt x="973" y="2057"/>
                    <a:pt x="1487" y="2577"/>
                  </a:cubicBezTo>
                  <a:cubicBezTo>
                    <a:pt x="989" y="3022"/>
                    <a:pt x="505" y="3514"/>
                    <a:pt x="67" y="4018"/>
                  </a:cubicBezTo>
                  <a:cubicBezTo>
                    <a:pt x="47" y="4041"/>
                    <a:pt x="50" y="4067"/>
                    <a:pt x="63" y="4085"/>
                  </a:cubicBezTo>
                  <a:cubicBezTo>
                    <a:pt x="1" y="4092"/>
                    <a:pt x="1" y="4185"/>
                    <a:pt x="66" y="4187"/>
                  </a:cubicBezTo>
                  <a:cubicBezTo>
                    <a:pt x="379" y="4195"/>
                    <a:pt x="693" y="4199"/>
                    <a:pt x="1007" y="4199"/>
                  </a:cubicBezTo>
                  <a:cubicBezTo>
                    <a:pt x="1843" y="4199"/>
                    <a:pt x="2679" y="4175"/>
                    <a:pt x="3514" y="4164"/>
                  </a:cubicBezTo>
                  <a:cubicBezTo>
                    <a:pt x="3556" y="4164"/>
                    <a:pt x="3576" y="4131"/>
                    <a:pt x="3575" y="4098"/>
                  </a:cubicBezTo>
                  <a:cubicBezTo>
                    <a:pt x="3598" y="4094"/>
                    <a:pt x="3616" y="4077"/>
                    <a:pt x="3614" y="4045"/>
                  </a:cubicBezTo>
                  <a:cubicBezTo>
                    <a:pt x="3601" y="3862"/>
                    <a:pt x="3600" y="3681"/>
                    <a:pt x="3601" y="3499"/>
                  </a:cubicBezTo>
                  <a:cubicBezTo>
                    <a:pt x="5697" y="3493"/>
                    <a:pt x="7794" y="3412"/>
                    <a:pt x="9890" y="3402"/>
                  </a:cubicBezTo>
                  <a:cubicBezTo>
                    <a:pt x="10674" y="3397"/>
                    <a:pt x="11459" y="3395"/>
                    <a:pt x="12243" y="3395"/>
                  </a:cubicBezTo>
                  <a:cubicBezTo>
                    <a:pt x="13691" y="3395"/>
                    <a:pt x="15139" y="3402"/>
                    <a:pt x="16586" y="3415"/>
                  </a:cubicBezTo>
                  <a:cubicBezTo>
                    <a:pt x="16600" y="3637"/>
                    <a:pt x="16604" y="3856"/>
                    <a:pt x="16603" y="4078"/>
                  </a:cubicBezTo>
                  <a:cubicBezTo>
                    <a:pt x="16562" y="4094"/>
                    <a:pt x="16561" y="4159"/>
                    <a:pt x="16611" y="4159"/>
                  </a:cubicBezTo>
                  <a:cubicBezTo>
                    <a:pt x="16612" y="4159"/>
                    <a:pt x="16612" y="4159"/>
                    <a:pt x="16613" y="4159"/>
                  </a:cubicBezTo>
                  <a:cubicBezTo>
                    <a:pt x="17330" y="4140"/>
                    <a:pt x="18044" y="4114"/>
                    <a:pt x="18760" y="4114"/>
                  </a:cubicBezTo>
                  <a:cubicBezTo>
                    <a:pt x="18953" y="4114"/>
                    <a:pt x="19147" y="4116"/>
                    <a:pt x="19341" y="4121"/>
                  </a:cubicBezTo>
                  <a:cubicBezTo>
                    <a:pt x="19342" y="4121"/>
                    <a:pt x="19343" y="4121"/>
                    <a:pt x="19343" y="4121"/>
                  </a:cubicBezTo>
                  <a:cubicBezTo>
                    <a:pt x="19374" y="4121"/>
                    <a:pt x="19391" y="4101"/>
                    <a:pt x="19396" y="4077"/>
                  </a:cubicBezTo>
                  <a:cubicBezTo>
                    <a:pt x="19396" y="4077"/>
                    <a:pt x="19397" y="4077"/>
                    <a:pt x="19398" y="4077"/>
                  </a:cubicBezTo>
                  <a:cubicBezTo>
                    <a:pt x="19427" y="4077"/>
                    <a:pt x="19456" y="4044"/>
                    <a:pt x="19437" y="4014"/>
                  </a:cubicBezTo>
                  <a:cubicBezTo>
                    <a:pt x="19103" y="3446"/>
                    <a:pt x="18737" y="2909"/>
                    <a:pt x="18260" y="2451"/>
                  </a:cubicBezTo>
                  <a:cubicBezTo>
                    <a:pt x="18254" y="2444"/>
                    <a:pt x="18247" y="2440"/>
                    <a:pt x="18240" y="2437"/>
                  </a:cubicBezTo>
                  <a:cubicBezTo>
                    <a:pt x="18246" y="2435"/>
                    <a:pt x="18252" y="2432"/>
                    <a:pt x="18258" y="2426"/>
                  </a:cubicBezTo>
                  <a:cubicBezTo>
                    <a:pt x="18751" y="1988"/>
                    <a:pt x="19157" y="1443"/>
                    <a:pt x="19491" y="876"/>
                  </a:cubicBezTo>
                  <a:cubicBezTo>
                    <a:pt x="19513" y="838"/>
                    <a:pt x="19498" y="802"/>
                    <a:pt x="19472" y="780"/>
                  </a:cubicBezTo>
                  <a:cubicBezTo>
                    <a:pt x="19475" y="746"/>
                    <a:pt x="19450" y="715"/>
                    <a:pt x="19418" y="703"/>
                  </a:cubicBezTo>
                  <a:cubicBezTo>
                    <a:pt x="19313" y="666"/>
                    <a:pt x="19189" y="655"/>
                    <a:pt x="19059" y="655"/>
                  </a:cubicBezTo>
                  <a:cubicBezTo>
                    <a:pt x="18865" y="655"/>
                    <a:pt x="18661" y="680"/>
                    <a:pt x="18495" y="681"/>
                  </a:cubicBezTo>
                  <a:cubicBezTo>
                    <a:pt x="18123" y="682"/>
                    <a:pt x="17753" y="683"/>
                    <a:pt x="17383" y="705"/>
                  </a:cubicBezTo>
                  <a:cubicBezTo>
                    <a:pt x="17369" y="516"/>
                    <a:pt x="17353" y="327"/>
                    <a:pt x="17339" y="139"/>
                  </a:cubicBezTo>
                  <a:cubicBezTo>
                    <a:pt x="17335" y="95"/>
                    <a:pt x="17299" y="73"/>
                    <a:pt x="17265" y="73"/>
                  </a:cubicBezTo>
                  <a:cubicBezTo>
                    <a:pt x="17249" y="73"/>
                    <a:pt x="17233" y="78"/>
                    <a:pt x="17222" y="88"/>
                  </a:cubicBezTo>
                  <a:cubicBezTo>
                    <a:pt x="17215" y="86"/>
                    <a:pt x="17209" y="85"/>
                    <a:pt x="17202" y="85"/>
                  </a:cubicBezTo>
                  <a:cubicBezTo>
                    <a:pt x="15550" y="46"/>
                    <a:pt x="13897" y="44"/>
                    <a:pt x="12243" y="44"/>
                  </a:cubicBezTo>
                  <a:cubicBezTo>
                    <a:pt x="11980" y="44"/>
                    <a:pt x="11716" y="44"/>
                    <a:pt x="11453" y="44"/>
                  </a:cubicBezTo>
                  <a:cubicBezTo>
                    <a:pt x="10924" y="44"/>
                    <a:pt x="10396" y="43"/>
                    <a:pt x="9868" y="42"/>
                  </a:cubicBezTo>
                  <a:cubicBezTo>
                    <a:pt x="8650" y="38"/>
                    <a:pt x="7431" y="34"/>
                    <a:pt x="6211" y="30"/>
                  </a:cubicBezTo>
                  <a:cubicBezTo>
                    <a:pt x="5404" y="26"/>
                    <a:pt x="4591" y="1"/>
                    <a:pt x="378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5" name="Google Shape;1165;p44"/>
            <p:cNvSpPr/>
            <p:nvPr/>
          </p:nvSpPr>
          <p:spPr>
            <a:xfrm>
              <a:off x="8699454" y="1976013"/>
              <a:ext cx="38699" cy="4718"/>
            </a:xfrm>
            <a:custGeom>
              <a:avLst/>
              <a:gdLst/>
              <a:ahLst/>
              <a:cxnLst/>
              <a:rect l="l" t="t" r="r" b="b"/>
              <a:pathLst>
                <a:path w="730" h="89" extrusionOk="0">
                  <a:moveTo>
                    <a:pt x="438" y="1"/>
                  </a:moveTo>
                  <a:cubicBezTo>
                    <a:pt x="307" y="1"/>
                    <a:pt x="174" y="9"/>
                    <a:pt x="45" y="10"/>
                  </a:cubicBezTo>
                  <a:cubicBezTo>
                    <a:pt x="0" y="11"/>
                    <a:pt x="0" y="79"/>
                    <a:pt x="45" y="79"/>
                  </a:cubicBezTo>
                  <a:cubicBezTo>
                    <a:pt x="177" y="81"/>
                    <a:pt x="312" y="89"/>
                    <a:pt x="446" y="89"/>
                  </a:cubicBezTo>
                  <a:cubicBezTo>
                    <a:pt x="528" y="89"/>
                    <a:pt x="610" y="86"/>
                    <a:pt x="690" y="76"/>
                  </a:cubicBezTo>
                  <a:cubicBezTo>
                    <a:pt x="730" y="71"/>
                    <a:pt x="730" y="20"/>
                    <a:pt x="690" y="14"/>
                  </a:cubicBezTo>
                  <a:cubicBezTo>
                    <a:pt x="607" y="4"/>
                    <a:pt x="523" y="1"/>
                    <a:pt x="438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6" name="Google Shape;1166;p44"/>
            <p:cNvSpPr/>
            <p:nvPr/>
          </p:nvSpPr>
          <p:spPr>
            <a:xfrm>
              <a:off x="8683444" y="2106157"/>
              <a:ext cx="38964" cy="8323"/>
            </a:xfrm>
            <a:custGeom>
              <a:avLst/>
              <a:gdLst/>
              <a:ahLst/>
              <a:cxnLst/>
              <a:rect l="l" t="t" r="r" b="b"/>
              <a:pathLst>
                <a:path w="735" h="157" extrusionOk="0">
                  <a:moveTo>
                    <a:pt x="45" y="0"/>
                  </a:moveTo>
                  <a:cubicBezTo>
                    <a:pt x="12" y="0"/>
                    <a:pt x="1" y="52"/>
                    <a:pt x="38" y="63"/>
                  </a:cubicBezTo>
                  <a:cubicBezTo>
                    <a:pt x="230" y="119"/>
                    <a:pt x="432" y="156"/>
                    <a:pt x="634" y="156"/>
                  </a:cubicBezTo>
                  <a:cubicBezTo>
                    <a:pt x="654" y="156"/>
                    <a:pt x="674" y="156"/>
                    <a:pt x="694" y="155"/>
                  </a:cubicBezTo>
                  <a:cubicBezTo>
                    <a:pt x="735" y="154"/>
                    <a:pt x="734" y="96"/>
                    <a:pt x="694" y="93"/>
                  </a:cubicBezTo>
                  <a:cubicBezTo>
                    <a:pt x="477" y="76"/>
                    <a:pt x="266" y="54"/>
                    <a:pt x="54" y="1"/>
                  </a:cubicBezTo>
                  <a:cubicBezTo>
                    <a:pt x="51" y="0"/>
                    <a:pt x="48" y="0"/>
                    <a:pt x="45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7" name="Google Shape;1167;p44"/>
            <p:cNvSpPr/>
            <p:nvPr/>
          </p:nvSpPr>
          <p:spPr>
            <a:xfrm>
              <a:off x="8652326" y="1971136"/>
              <a:ext cx="30694" cy="3976"/>
            </a:xfrm>
            <a:custGeom>
              <a:avLst/>
              <a:gdLst/>
              <a:ahLst/>
              <a:cxnLst/>
              <a:rect l="l" t="t" r="r" b="b"/>
              <a:pathLst>
                <a:path w="579" h="75" extrusionOk="0">
                  <a:moveTo>
                    <a:pt x="371" y="1"/>
                  </a:moveTo>
                  <a:cubicBezTo>
                    <a:pt x="261" y="1"/>
                    <a:pt x="150" y="5"/>
                    <a:pt x="40" y="8"/>
                  </a:cubicBezTo>
                  <a:cubicBezTo>
                    <a:pt x="1" y="10"/>
                    <a:pt x="0" y="67"/>
                    <a:pt x="40" y="68"/>
                  </a:cubicBezTo>
                  <a:cubicBezTo>
                    <a:pt x="150" y="71"/>
                    <a:pt x="261" y="74"/>
                    <a:pt x="371" y="74"/>
                  </a:cubicBezTo>
                  <a:cubicBezTo>
                    <a:pt x="426" y="74"/>
                    <a:pt x="481" y="73"/>
                    <a:pt x="535" y="71"/>
                  </a:cubicBezTo>
                  <a:cubicBezTo>
                    <a:pt x="578" y="68"/>
                    <a:pt x="578" y="7"/>
                    <a:pt x="535" y="5"/>
                  </a:cubicBezTo>
                  <a:cubicBezTo>
                    <a:pt x="481" y="2"/>
                    <a:pt x="426" y="1"/>
                    <a:pt x="37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8" name="Google Shape;1168;p44"/>
            <p:cNvSpPr/>
            <p:nvPr/>
          </p:nvSpPr>
          <p:spPr>
            <a:xfrm>
              <a:off x="8609705" y="1944577"/>
              <a:ext cx="31012" cy="4453"/>
            </a:xfrm>
            <a:custGeom>
              <a:avLst/>
              <a:gdLst/>
              <a:ahLst/>
              <a:cxnLst/>
              <a:rect l="l" t="t" r="r" b="b"/>
              <a:pathLst>
                <a:path w="585" h="84" extrusionOk="0">
                  <a:moveTo>
                    <a:pt x="316" y="1"/>
                  </a:moveTo>
                  <a:cubicBezTo>
                    <a:pt x="227" y="1"/>
                    <a:pt x="137" y="4"/>
                    <a:pt x="49" y="5"/>
                  </a:cubicBezTo>
                  <a:cubicBezTo>
                    <a:pt x="1" y="6"/>
                    <a:pt x="1" y="78"/>
                    <a:pt x="49" y="78"/>
                  </a:cubicBezTo>
                  <a:cubicBezTo>
                    <a:pt x="141" y="80"/>
                    <a:pt x="234" y="83"/>
                    <a:pt x="327" y="83"/>
                  </a:cubicBezTo>
                  <a:cubicBezTo>
                    <a:pt x="401" y="83"/>
                    <a:pt x="474" y="81"/>
                    <a:pt x="546" y="73"/>
                  </a:cubicBezTo>
                  <a:cubicBezTo>
                    <a:pt x="584" y="69"/>
                    <a:pt x="584" y="16"/>
                    <a:pt x="546" y="12"/>
                  </a:cubicBezTo>
                  <a:cubicBezTo>
                    <a:pt x="470" y="3"/>
                    <a:pt x="393" y="1"/>
                    <a:pt x="316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9" name="Google Shape;1169;p44"/>
            <p:cNvSpPr/>
            <p:nvPr/>
          </p:nvSpPr>
          <p:spPr>
            <a:xfrm>
              <a:off x="8594013" y="2065868"/>
              <a:ext cx="28680" cy="6945"/>
            </a:xfrm>
            <a:custGeom>
              <a:avLst/>
              <a:gdLst/>
              <a:ahLst/>
              <a:cxnLst/>
              <a:rect l="l" t="t" r="r" b="b"/>
              <a:pathLst>
                <a:path w="541" h="131" extrusionOk="0">
                  <a:moveTo>
                    <a:pt x="43" y="0"/>
                  </a:moveTo>
                  <a:cubicBezTo>
                    <a:pt x="7" y="0"/>
                    <a:pt x="0" y="63"/>
                    <a:pt x="38" y="70"/>
                  </a:cubicBezTo>
                  <a:cubicBezTo>
                    <a:pt x="187" y="95"/>
                    <a:pt x="342" y="130"/>
                    <a:pt x="493" y="131"/>
                  </a:cubicBezTo>
                  <a:cubicBezTo>
                    <a:pt x="494" y="131"/>
                    <a:pt x="494" y="131"/>
                    <a:pt x="494" y="131"/>
                  </a:cubicBezTo>
                  <a:cubicBezTo>
                    <a:pt x="532" y="131"/>
                    <a:pt x="540" y="72"/>
                    <a:pt x="502" y="63"/>
                  </a:cubicBezTo>
                  <a:cubicBezTo>
                    <a:pt x="356" y="24"/>
                    <a:pt x="198" y="16"/>
                    <a:pt x="47" y="1"/>
                  </a:cubicBezTo>
                  <a:cubicBezTo>
                    <a:pt x="46" y="1"/>
                    <a:pt x="44" y="0"/>
                    <a:pt x="4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0" name="Google Shape;1170;p44"/>
            <p:cNvSpPr/>
            <p:nvPr/>
          </p:nvSpPr>
          <p:spPr>
            <a:xfrm>
              <a:off x="8549378" y="1947069"/>
              <a:ext cx="36261" cy="6149"/>
            </a:xfrm>
            <a:custGeom>
              <a:avLst/>
              <a:gdLst/>
              <a:ahLst/>
              <a:cxnLst/>
              <a:rect l="l" t="t" r="r" b="b"/>
              <a:pathLst>
                <a:path w="684" h="116" extrusionOk="0">
                  <a:moveTo>
                    <a:pt x="43" y="0"/>
                  </a:moveTo>
                  <a:cubicBezTo>
                    <a:pt x="0" y="0"/>
                    <a:pt x="3" y="66"/>
                    <a:pt x="45" y="71"/>
                  </a:cubicBezTo>
                  <a:cubicBezTo>
                    <a:pt x="244" y="90"/>
                    <a:pt x="442" y="111"/>
                    <a:pt x="641" y="116"/>
                  </a:cubicBezTo>
                  <a:cubicBezTo>
                    <a:pt x="641" y="116"/>
                    <a:pt x="642" y="116"/>
                    <a:pt x="642" y="116"/>
                  </a:cubicBezTo>
                  <a:cubicBezTo>
                    <a:pt x="675" y="116"/>
                    <a:pt x="683" y="61"/>
                    <a:pt x="650" y="56"/>
                  </a:cubicBezTo>
                  <a:cubicBezTo>
                    <a:pt x="450" y="27"/>
                    <a:pt x="248" y="15"/>
                    <a:pt x="45" y="0"/>
                  </a:cubicBezTo>
                  <a:cubicBezTo>
                    <a:pt x="44" y="0"/>
                    <a:pt x="44" y="0"/>
                    <a:pt x="4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1" name="Google Shape;1171;p44"/>
            <p:cNvSpPr/>
            <p:nvPr/>
          </p:nvSpPr>
          <p:spPr>
            <a:xfrm>
              <a:off x="8541638" y="2065921"/>
              <a:ext cx="30482" cy="3976"/>
            </a:xfrm>
            <a:custGeom>
              <a:avLst/>
              <a:gdLst/>
              <a:ahLst/>
              <a:cxnLst/>
              <a:rect l="l" t="t" r="r" b="b"/>
              <a:pathLst>
                <a:path w="575" h="75" extrusionOk="0">
                  <a:moveTo>
                    <a:pt x="316" y="0"/>
                  </a:moveTo>
                  <a:cubicBezTo>
                    <a:pt x="225" y="0"/>
                    <a:pt x="133" y="4"/>
                    <a:pt x="42" y="6"/>
                  </a:cubicBezTo>
                  <a:cubicBezTo>
                    <a:pt x="2" y="7"/>
                    <a:pt x="1" y="68"/>
                    <a:pt x="42" y="68"/>
                  </a:cubicBezTo>
                  <a:cubicBezTo>
                    <a:pt x="135" y="70"/>
                    <a:pt x="228" y="74"/>
                    <a:pt x="320" y="74"/>
                  </a:cubicBezTo>
                  <a:cubicBezTo>
                    <a:pt x="393" y="74"/>
                    <a:pt x="466" y="72"/>
                    <a:pt x="538" y="65"/>
                  </a:cubicBezTo>
                  <a:cubicBezTo>
                    <a:pt x="574" y="62"/>
                    <a:pt x="574" y="12"/>
                    <a:pt x="538" y="9"/>
                  </a:cubicBezTo>
                  <a:cubicBezTo>
                    <a:pt x="464" y="3"/>
                    <a:pt x="390" y="0"/>
                    <a:pt x="316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2" name="Google Shape;1172;p44"/>
            <p:cNvSpPr/>
            <p:nvPr/>
          </p:nvSpPr>
          <p:spPr>
            <a:xfrm>
              <a:off x="8480886" y="1942032"/>
              <a:ext cx="36208" cy="4294"/>
            </a:xfrm>
            <a:custGeom>
              <a:avLst/>
              <a:gdLst/>
              <a:ahLst/>
              <a:cxnLst/>
              <a:rect l="l" t="t" r="r" b="b"/>
              <a:pathLst>
                <a:path w="683" h="81" extrusionOk="0">
                  <a:moveTo>
                    <a:pt x="378" y="1"/>
                  </a:moveTo>
                  <a:cubicBezTo>
                    <a:pt x="267" y="1"/>
                    <a:pt x="156" y="4"/>
                    <a:pt x="45" y="6"/>
                  </a:cubicBezTo>
                  <a:cubicBezTo>
                    <a:pt x="1" y="6"/>
                    <a:pt x="1" y="76"/>
                    <a:pt x="45" y="76"/>
                  </a:cubicBezTo>
                  <a:cubicBezTo>
                    <a:pt x="154" y="77"/>
                    <a:pt x="263" y="80"/>
                    <a:pt x="371" y="80"/>
                  </a:cubicBezTo>
                  <a:cubicBezTo>
                    <a:pt x="461" y="80"/>
                    <a:pt x="551" y="78"/>
                    <a:pt x="641" y="72"/>
                  </a:cubicBezTo>
                  <a:cubicBezTo>
                    <a:pt x="682" y="70"/>
                    <a:pt x="682" y="12"/>
                    <a:pt x="641" y="9"/>
                  </a:cubicBezTo>
                  <a:cubicBezTo>
                    <a:pt x="554" y="3"/>
                    <a:pt x="466" y="1"/>
                    <a:pt x="378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3" name="Google Shape;1173;p44"/>
            <p:cNvSpPr/>
            <p:nvPr/>
          </p:nvSpPr>
          <p:spPr>
            <a:xfrm>
              <a:off x="8483431" y="2069314"/>
              <a:ext cx="30694" cy="6096"/>
            </a:xfrm>
            <a:custGeom>
              <a:avLst/>
              <a:gdLst/>
              <a:ahLst/>
              <a:cxnLst/>
              <a:rect l="l" t="t" r="r" b="b"/>
              <a:pathLst>
                <a:path w="579" h="115" extrusionOk="0">
                  <a:moveTo>
                    <a:pt x="44" y="1"/>
                  </a:moveTo>
                  <a:cubicBezTo>
                    <a:pt x="12" y="1"/>
                    <a:pt x="1" y="52"/>
                    <a:pt x="36" y="63"/>
                  </a:cubicBezTo>
                  <a:cubicBezTo>
                    <a:pt x="143" y="95"/>
                    <a:pt x="254" y="114"/>
                    <a:pt x="365" y="114"/>
                  </a:cubicBezTo>
                  <a:cubicBezTo>
                    <a:pt x="427" y="114"/>
                    <a:pt x="489" y="108"/>
                    <a:pt x="551" y="95"/>
                  </a:cubicBezTo>
                  <a:cubicBezTo>
                    <a:pt x="579" y="89"/>
                    <a:pt x="573" y="42"/>
                    <a:pt x="545" y="42"/>
                  </a:cubicBezTo>
                  <a:cubicBezTo>
                    <a:pt x="545" y="42"/>
                    <a:pt x="544" y="42"/>
                    <a:pt x="543" y="42"/>
                  </a:cubicBezTo>
                  <a:cubicBezTo>
                    <a:pt x="495" y="46"/>
                    <a:pt x="446" y="48"/>
                    <a:pt x="399" y="48"/>
                  </a:cubicBezTo>
                  <a:cubicBezTo>
                    <a:pt x="282" y="48"/>
                    <a:pt x="167" y="36"/>
                    <a:pt x="53" y="2"/>
                  </a:cubicBezTo>
                  <a:cubicBezTo>
                    <a:pt x="50" y="1"/>
                    <a:pt x="47" y="1"/>
                    <a:pt x="44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4" name="Google Shape;1174;p44"/>
            <p:cNvSpPr/>
            <p:nvPr/>
          </p:nvSpPr>
          <p:spPr>
            <a:xfrm>
              <a:off x="8428935" y="2071434"/>
              <a:ext cx="24651" cy="5566"/>
            </a:xfrm>
            <a:custGeom>
              <a:avLst/>
              <a:gdLst/>
              <a:ahLst/>
              <a:cxnLst/>
              <a:rect l="l" t="t" r="r" b="b"/>
              <a:pathLst>
                <a:path w="465" h="105" extrusionOk="0">
                  <a:moveTo>
                    <a:pt x="162" y="0"/>
                  </a:moveTo>
                  <a:cubicBezTo>
                    <a:pt x="117" y="0"/>
                    <a:pt x="72" y="4"/>
                    <a:pt x="25" y="12"/>
                  </a:cubicBezTo>
                  <a:cubicBezTo>
                    <a:pt x="1" y="16"/>
                    <a:pt x="6" y="58"/>
                    <a:pt x="29" y="58"/>
                  </a:cubicBezTo>
                  <a:cubicBezTo>
                    <a:pt x="30" y="58"/>
                    <a:pt x="31" y="58"/>
                    <a:pt x="32" y="58"/>
                  </a:cubicBezTo>
                  <a:cubicBezTo>
                    <a:pt x="68" y="53"/>
                    <a:pt x="104" y="51"/>
                    <a:pt x="139" y="51"/>
                  </a:cubicBezTo>
                  <a:cubicBezTo>
                    <a:pt x="237" y="51"/>
                    <a:pt x="332" y="68"/>
                    <a:pt x="424" y="103"/>
                  </a:cubicBezTo>
                  <a:cubicBezTo>
                    <a:pt x="427" y="104"/>
                    <a:pt x="430" y="105"/>
                    <a:pt x="433" y="105"/>
                  </a:cubicBezTo>
                  <a:cubicBezTo>
                    <a:pt x="457" y="105"/>
                    <a:pt x="465" y="65"/>
                    <a:pt x="438" y="55"/>
                  </a:cubicBezTo>
                  <a:cubicBezTo>
                    <a:pt x="347" y="18"/>
                    <a:pt x="256" y="0"/>
                    <a:pt x="162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5" name="Google Shape;1175;p44"/>
            <p:cNvSpPr/>
            <p:nvPr/>
          </p:nvSpPr>
          <p:spPr>
            <a:xfrm>
              <a:off x="8421089" y="1940654"/>
              <a:ext cx="30217" cy="5407"/>
            </a:xfrm>
            <a:custGeom>
              <a:avLst/>
              <a:gdLst/>
              <a:ahLst/>
              <a:cxnLst/>
              <a:rect l="l" t="t" r="r" b="b"/>
              <a:pathLst>
                <a:path w="570" h="102" extrusionOk="0">
                  <a:moveTo>
                    <a:pt x="530" y="1"/>
                  </a:moveTo>
                  <a:cubicBezTo>
                    <a:pt x="530" y="1"/>
                    <a:pt x="530" y="1"/>
                    <a:pt x="529" y="1"/>
                  </a:cubicBezTo>
                  <a:cubicBezTo>
                    <a:pt x="364" y="5"/>
                    <a:pt x="197" y="33"/>
                    <a:pt x="32" y="51"/>
                  </a:cubicBezTo>
                  <a:cubicBezTo>
                    <a:pt x="1" y="55"/>
                    <a:pt x="0" y="101"/>
                    <a:pt x="30" y="101"/>
                  </a:cubicBezTo>
                  <a:cubicBezTo>
                    <a:pt x="30" y="101"/>
                    <a:pt x="31" y="101"/>
                    <a:pt x="32" y="101"/>
                  </a:cubicBezTo>
                  <a:cubicBezTo>
                    <a:pt x="200" y="89"/>
                    <a:pt x="371" y="85"/>
                    <a:pt x="538" y="59"/>
                  </a:cubicBezTo>
                  <a:cubicBezTo>
                    <a:pt x="569" y="53"/>
                    <a:pt x="562" y="1"/>
                    <a:pt x="530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6" name="Google Shape;1176;p44"/>
            <p:cNvSpPr/>
            <p:nvPr/>
          </p:nvSpPr>
          <p:spPr>
            <a:xfrm>
              <a:off x="8370887" y="2069101"/>
              <a:ext cx="27566" cy="5990"/>
            </a:xfrm>
            <a:custGeom>
              <a:avLst/>
              <a:gdLst/>
              <a:ahLst/>
              <a:cxnLst/>
              <a:rect l="l" t="t" r="r" b="b"/>
              <a:pathLst>
                <a:path w="520" h="113" extrusionOk="0">
                  <a:moveTo>
                    <a:pt x="483" y="0"/>
                  </a:moveTo>
                  <a:cubicBezTo>
                    <a:pt x="480" y="0"/>
                    <a:pt x="477" y="1"/>
                    <a:pt x="474" y="2"/>
                  </a:cubicBezTo>
                  <a:cubicBezTo>
                    <a:pt x="363" y="34"/>
                    <a:pt x="254" y="55"/>
                    <a:pt x="140" y="55"/>
                  </a:cubicBezTo>
                  <a:cubicBezTo>
                    <a:pt x="106" y="55"/>
                    <a:pt x="71" y="53"/>
                    <a:pt x="35" y="49"/>
                  </a:cubicBezTo>
                  <a:cubicBezTo>
                    <a:pt x="34" y="49"/>
                    <a:pt x="33" y="48"/>
                    <a:pt x="32" y="48"/>
                  </a:cubicBezTo>
                  <a:cubicBezTo>
                    <a:pt x="6" y="48"/>
                    <a:pt x="1" y="96"/>
                    <a:pt x="29" y="100"/>
                  </a:cubicBezTo>
                  <a:cubicBezTo>
                    <a:pt x="82" y="108"/>
                    <a:pt x="136" y="112"/>
                    <a:pt x="189" y="112"/>
                  </a:cubicBezTo>
                  <a:cubicBezTo>
                    <a:pt x="292" y="112"/>
                    <a:pt x="393" y="96"/>
                    <a:pt x="490" y="55"/>
                  </a:cubicBezTo>
                  <a:cubicBezTo>
                    <a:pt x="519" y="43"/>
                    <a:pt x="512" y="0"/>
                    <a:pt x="48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7" name="Google Shape;1177;p44"/>
            <p:cNvSpPr/>
            <p:nvPr/>
          </p:nvSpPr>
          <p:spPr>
            <a:xfrm>
              <a:off x="8357952" y="1939276"/>
              <a:ext cx="24598" cy="4400"/>
            </a:xfrm>
            <a:custGeom>
              <a:avLst/>
              <a:gdLst/>
              <a:ahLst/>
              <a:cxnLst/>
              <a:rect l="l" t="t" r="r" b="b"/>
              <a:pathLst>
                <a:path w="464" h="83" extrusionOk="0">
                  <a:moveTo>
                    <a:pt x="224" y="1"/>
                  </a:moveTo>
                  <a:cubicBezTo>
                    <a:pt x="157" y="1"/>
                    <a:pt x="91" y="5"/>
                    <a:pt x="29" y="5"/>
                  </a:cubicBezTo>
                  <a:cubicBezTo>
                    <a:pt x="7" y="5"/>
                    <a:pt x="0" y="41"/>
                    <a:pt x="23" y="44"/>
                  </a:cubicBezTo>
                  <a:cubicBezTo>
                    <a:pt x="127" y="58"/>
                    <a:pt x="241" y="83"/>
                    <a:pt x="349" y="83"/>
                  </a:cubicBezTo>
                  <a:cubicBezTo>
                    <a:pt x="378" y="83"/>
                    <a:pt x="407" y="81"/>
                    <a:pt x="435" y="77"/>
                  </a:cubicBezTo>
                  <a:cubicBezTo>
                    <a:pt x="464" y="73"/>
                    <a:pt x="460" y="31"/>
                    <a:pt x="435" y="25"/>
                  </a:cubicBezTo>
                  <a:cubicBezTo>
                    <a:pt x="369" y="6"/>
                    <a:pt x="296" y="1"/>
                    <a:pt x="224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8" name="Google Shape;1178;p44"/>
            <p:cNvSpPr/>
            <p:nvPr/>
          </p:nvSpPr>
          <p:spPr>
            <a:xfrm>
              <a:off x="8318353" y="2074350"/>
              <a:ext cx="29369" cy="2916"/>
            </a:xfrm>
            <a:custGeom>
              <a:avLst/>
              <a:gdLst/>
              <a:ahLst/>
              <a:cxnLst/>
              <a:rect l="l" t="t" r="r" b="b"/>
              <a:pathLst>
                <a:path w="554" h="55" extrusionOk="0">
                  <a:moveTo>
                    <a:pt x="271" y="0"/>
                  </a:moveTo>
                  <a:cubicBezTo>
                    <a:pt x="192" y="0"/>
                    <a:pt x="112" y="2"/>
                    <a:pt x="33" y="3"/>
                  </a:cubicBezTo>
                  <a:cubicBezTo>
                    <a:pt x="1" y="3"/>
                    <a:pt x="1" y="52"/>
                    <a:pt x="33" y="52"/>
                  </a:cubicBezTo>
                  <a:cubicBezTo>
                    <a:pt x="108" y="53"/>
                    <a:pt x="184" y="54"/>
                    <a:pt x="259" y="54"/>
                  </a:cubicBezTo>
                  <a:cubicBezTo>
                    <a:pt x="349" y="54"/>
                    <a:pt x="439" y="53"/>
                    <a:pt x="529" y="47"/>
                  </a:cubicBezTo>
                  <a:cubicBezTo>
                    <a:pt x="554" y="45"/>
                    <a:pt x="554" y="9"/>
                    <a:pt x="529" y="8"/>
                  </a:cubicBezTo>
                  <a:cubicBezTo>
                    <a:pt x="443" y="2"/>
                    <a:pt x="357" y="0"/>
                    <a:pt x="271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9" name="Google Shape;1179;p44"/>
            <p:cNvSpPr/>
            <p:nvPr/>
          </p:nvSpPr>
          <p:spPr>
            <a:xfrm>
              <a:off x="8281509" y="1940018"/>
              <a:ext cx="29793" cy="5778"/>
            </a:xfrm>
            <a:custGeom>
              <a:avLst/>
              <a:gdLst/>
              <a:ahLst/>
              <a:cxnLst/>
              <a:rect l="l" t="t" r="r" b="b"/>
              <a:pathLst>
                <a:path w="562" h="109" extrusionOk="0">
                  <a:moveTo>
                    <a:pt x="531" y="1"/>
                  </a:moveTo>
                  <a:cubicBezTo>
                    <a:pt x="530" y="1"/>
                    <a:pt x="529" y="1"/>
                    <a:pt x="529" y="1"/>
                  </a:cubicBezTo>
                  <a:cubicBezTo>
                    <a:pt x="361" y="15"/>
                    <a:pt x="195" y="39"/>
                    <a:pt x="27" y="62"/>
                  </a:cubicBezTo>
                  <a:cubicBezTo>
                    <a:pt x="1" y="66"/>
                    <a:pt x="6" y="109"/>
                    <a:pt x="31" y="109"/>
                  </a:cubicBezTo>
                  <a:cubicBezTo>
                    <a:pt x="31" y="109"/>
                    <a:pt x="32" y="109"/>
                    <a:pt x="33" y="109"/>
                  </a:cubicBezTo>
                  <a:cubicBezTo>
                    <a:pt x="201" y="92"/>
                    <a:pt x="369" y="75"/>
                    <a:pt x="534" y="49"/>
                  </a:cubicBezTo>
                  <a:cubicBezTo>
                    <a:pt x="561" y="45"/>
                    <a:pt x="556" y="1"/>
                    <a:pt x="53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0" name="Google Shape;1180;p44"/>
            <p:cNvSpPr/>
            <p:nvPr/>
          </p:nvSpPr>
          <p:spPr>
            <a:xfrm>
              <a:off x="8266454" y="2071805"/>
              <a:ext cx="23538" cy="2757"/>
            </a:xfrm>
            <a:custGeom>
              <a:avLst/>
              <a:gdLst/>
              <a:ahLst/>
              <a:cxnLst/>
              <a:rect l="l" t="t" r="r" b="b"/>
              <a:pathLst>
                <a:path w="444" h="52" extrusionOk="0">
                  <a:moveTo>
                    <a:pt x="314" y="0"/>
                  </a:moveTo>
                  <a:cubicBezTo>
                    <a:pt x="216" y="0"/>
                    <a:pt x="116" y="9"/>
                    <a:pt x="18" y="12"/>
                  </a:cubicBezTo>
                  <a:cubicBezTo>
                    <a:pt x="1" y="13"/>
                    <a:pt x="1" y="39"/>
                    <a:pt x="18" y="40"/>
                  </a:cubicBezTo>
                  <a:cubicBezTo>
                    <a:pt x="114" y="43"/>
                    <a:pt x="213" y="52"/>
                    <a:pt x="310" y="52"/>
                  </a:cubicBezTo>
                  <a:cubicBezTo>
                    <a:pt x="346" y="52"/>
                    <a:pt x="381" y="51"/>
                    <a:pt x="415" y="48"/>
                  </a:cubicBezTo>
                  <a:cubicBezTo>
                    <a:pt x="443" y="45"/>
                    <a:pt x="443" y="6"/>
                    <a:pt x="415" y="4"/>
                  </a:cubicBezTo>
                  <a:cubicBezTo>
                    <a:pt x="382" y="1"/>
                    <a:pt x="348" y="0"/>
                    <a:pt x="314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1" name="Google Shape;1181;p44"/>
            <p:cNvSpPr/>
            <p:nvPr/>
          </p:nvSpPr>
          <p:spPr>
            <a:xfrm>
              <a:off x="8207293" y="2074138"/>
              <a:ext cx="33186" cy="6255"/>
            </a:xfrm>
            <a:custGeom>
              <a:avLst/>
              <a:gdLst/>
              <a:ahLst/>
              <a:cxnLst/>
              <a:rect l="l" t="t" r="r" b="b"/>
              <a:pathLst>
                <a:path w="626" h="118" extrusionOk="0">
                  <a:moveTo>
                    <a:pt x="44" y="0"/>
                  </a:moveTo>
                  <a:cubicBezTo>
                    <a:pt x="13" y="0"/>
                    <a:pt x="1" y="48"/>
                    <a:pt x="35" y="57"/>
                  </a:cubicBezTo>
                  <a:cubicBezTo>
                    <a:pt x="174" y="93"/>
                    <a:pt x="317" y="118"/>
                    <a:pt x="460" y="118"/>
                  </a:cubicBezTo>
                  <a:cubicBezTo>
                    <a:pt x="503" y="118"/>
                    <a:pt x="545" y="116"/>
                    <a:pt x="588" y="111"/>
                  </a:cubicBezTo>
                  <a:cubicBezTo>
                    <a:pt x="625" y="106"/>
                    <a:pt x="626" y="55"/>
                    <a:pt x="588" y="54"/>
                  </a:cubicBezTo>
                  <a:cubicBezTo>
                    <a:pt x="407" y="45"/>
                    <a:pt x="229" y="38"/>
                    <a:pt x="50" y="1"/>
                  </a:cubicBezTo>
                  <a:cubicBezTo>
                    <a:pt x="48" y="0"/>
                    <a:pt x="46" y="0"/>
                    <a:pt x="44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2" name="Google Shape;1182;p44"/>
            <p:cNvSpPr/>
            <p:nvPr/>
          </p:nvSpPr>
          <p:spPr>
            <a:xfrm>
              <a:off x="8202204" y="1942085"/>
              <a:ext cx="36473" cy="6202"/>
            </a:xfrm>
            <a:custGeom>
              <a:avLst/>
              <a:gdLst/>
              <a:ahLst/>
              <a:cxnLst/>
              <a:rect l="l" t="t" r="r" b="b"/>
              <a:pathLst>
                <a:path w="688" h="117" extrusionOk="0">
                  <a:moveTo>
                    <a:pt x="37" y="0"/>
                  </a:moveTo>
                  <a:cubicBezTo>
                    <a:pt x="1" y="0"/>
                    <a:pt x="3" y="57"/>
                    <a:pt x="40" y="61"/>
                  </a:cubicBezTo>
                  <a:cubicBezTo>
                    <a:pt x="237" y="82"/>
                    <a:pt x="437" y="113"/>
                    <a:pt x="635" y="117"/>
                  </a:cubicBezTo>
                  <a:cubicBezTo>
                    <a:pt x="635" y="117"/>
                    <a:pt x="636" y="117"/>
                    <a:pt x="636" y="117"/>
                  </a:cubicBezTo>
                  <a:cubicBezTo>
                    <a:pt x="677" y="117"/>
                    <a:pt x="687" y="49"/>
                    <a:pt x="645" y="44"/>
                  </a:cubicBezTo>
                  <a:cubicBezTo>
                    <a:pt x="446" y="16"/>
                    <a:pt x="240" y="13"/>
                    <a:pt x="40" y="0"/>
                  </a:cubicBezTo>
                  <a:cubicBezTo>
                    <a:pt x="39" y="0"/>
                    <a:pt x="38" y="0"/>
                    <a:pt x="37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3" name="Google Shape;1183;p44"/>
            <p:cNvSpPr/>
            <p:nvPr/>
          </p:nvSpPr>
          <p:spPr>
            <a:xfrm>
              <a:off x="8157568" y="2073767"/>
              <a:ext cx="25075" cy="4082"/>
            </a:xfrm>
            <a:custGeom>
              <a:avLst/>
              <a:gdLst/>
              <a:ahLst/>
              <a:cxnLst/>
              <a:rect l="l" t="t" r="r" b="b"/>
              <a:pathLst>
                <a:path w="473" h="77" extrusionOk="0">
                  <a:moveTo>
                    <a:pt x="306" y="1"/>
                  </a:moveTo>
                  <a:cubicBezTo>
                    <a:pt x="216" y="1"/>
                    <a:pt x="125" y="9"/>
                    <a:pt x="36" y="11"/>
                  </a:cubicBezTo>
                  <a:cubicBezTo>
                    <a:pt x="1" y="11"/>
                    <a:pt x="1" y="65"/>
                    <a:pt x="36" y="66"/>
                  </a:cubicBezTo>
                  <a:cubicBezTo>
                    <a:pt x="123" y="69"/>
                    <a:pt x="213" y="76"/>
                    <a:pt x="301" y="76"/>
                  </a:cubicBezTo>
                  <a:cubicBezTo>
                    <a:pt x="346" y="76"/>
                    <a:pt x="391" y="74"/>
                    <a:pt x="434" y="69"/>
                  </a:cubicBezTo>
                  <a:cubicBezTo>
                    <a:pt x="473" y="64"/>
                    <a:pt x="473" y="13"/>
                    <a:pt x="434" y="8"/>
                  </a:cubicBezTo>
                  <a:cubicBezTo>
                    <a:pt x="392" y="2"/>
                    <a:pt x="350" y="1"/>
                    <a:pt x="306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4" name="Google Shape;1184;p44"/>
            <p:cNvSpPr/>
            <p:nvPr/>
          </p:nvSpPr>
          <p:spPr>
            <a:xfrm>
              <a:off x="8138802" y="1939594"/>
              <a:ext cx="28150" cy="3923"/>
            </a:xfrm>
            <a:custGeom>
              <a:avLst/>
              <a:gdLst/>
              <a:ahLst/>
              <a:cxnLst/>
              <a:rect l="l" t="t" r="r" b="b"/>
              <a:pathLst>
                <a:path w="531" h="74" extrusionOk="0">
                  <a:moveTo>
                    <a:pt x="256" y="0"/>
                  </a:moveTo>
                  <a:cubicBezTo>
                    <a:pt x="185" y="0"/>
                    <a:pt x="114" y="2"/>
                    <a:pt x="43" y="4"/>
                  </a:cubicBezTo>
                  <a:cubicBezTo>
                    <a:pt x="0" y="6"/>
                    <a:pt x="0" y="68"/>
                    <a:pt x="43" y="70"/>
                  </a:cubicBezTo>
                  <a:cubicBezTo>
                    <a:pt x="121" y="72"/>
                    <a:pt x="199" y="74"/>
                    <a:pt x="276" y="74"/>
                  </a:cubicBezTo>
                  <a:cubicBezTo>
                    <a:pt x="347" y="74"/>
                    <a:pt x="418" y="72"/>
                    <a:pt x="489" y="69"/>
                  </a:cubicBezTo>
                  <a:cubicBezTo>
                    <a:pt x="531" y="67"/>
                    <a:pt x="531" y="7"/>
                    <a:pt x="489" y="6"/>
                  </a:cubicBezTo>
                  <a:cubicBezTo>
                    <a:pt x="412" y="2"/>
                    <a:pt x="334" y="0"/>
                    <a:pt x="256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5" name="Google Shape;1185;p44"/>
            <p:cNvSpPr/>
            <p:nvPr/>
          </p:nvSpPr>
          <p:spPr>
            <a:xfrm>
              <a:off x="8091568" y="2071964"/>
              <a:ext cx="33345" cy="5990"/>
            </a:xfrm>
            <a:custGeom>
              <a:avLst/>
              <a:gdLst/>
              <a:ahLst/>
              <a:cxnLst/>
              <a:rect l="l" t="t" r="r" b="b"/>
              <a:pathLst>
                <a:path w="629" h="113" extrusionOk="0">
                  <a:moveTo>
                    <a:pt x="39" y="0"/>
                  </a:moveTo>
                  <a:cubicBezTo>
                    <a:pt x="10" y="0"/>
                    <a:pt x="1" y="45"/>
                    <a:pt x="32" y="54"/>
                  </a:cubicBezTo>
                  <a:cubicBezTo>
                    <a:pt x="159" y="92"/>
                    <a:pt x="288" y="113"/>
                    <a:pt x="419" y="113"/>
                  </a:cubicBezTo>
                  <a:cubicBezTo>
                    <a:pt x="477" y="113"/>
                    <a:pt x="536" y="109"/>
                    <a:pt x="594" y="100"/>
                  </a:cubicBezTo>
                  <a:cubicBezTo>
                    <a:pt x="628" y="96"/>
                    <a:pt x="621" y="38"/>
                    <a:pt x="588" y="38"/>
                  </a:cubicBezTo>
                  <a:cubicBezTo>
                    <a:pt x="587" y="38"/>
                    <a:pt x="586" y="38"/>
                    <a:pt x="585" y="38"/>
                  </a:cubicBezTo>
                  <a:cubicBezTo>
                    <a:pt x="527" y="43"/>
                    <a:pt x="470" y="46"/>
                    <a:pt x="413" y="46"/>
                  </a:cubicBezTo>
                  <a:cubicBezTo>
                    <a:pt x="290" y="46"/>
                    <a:pt x="169" y="33"/>
                    <a:pt x="46" y="1"/>
                  </a:cubicBezTo>
                  <a:cubicBezTo>
                    <a:pt x="43" y="0"/>
                    <a:pt x="41" y="0"/>
                    <a:pt x="3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6" name="Google Shape;1186;p44"/>
            <p:cNvSpPr/>
            <p:nvPr/>
          </p:nvSpPr>
          <p:spPr>
            <a:xfrm>
              <a:off x="8073067" y="1935565"/>
              <a:ext cx="30535" cy="5460"/>
            </a:xfrm>
            <a:custGeom>
              <a:avLst/>
              <a:gdLst/>
              <a:ahLst/>
              <a:cxnLst/>
              <a:rect l="l" t="t" r="r" b="b"/>
              <a:pathLst>
                <a:path w="576" h="103" extrusionOk="0">
                  <a:moveTo>
                    <a:pt x="539" y="0"/>
                  </a:moveTo>
                  <a:cubicBezTo>
                    <a:pt x="538" y="0"/>
                    <a:pt x="536" y="0"/>
                    <a:pt x="535" y="1"/>
                  </a:cubicBezTo>
                  <a:cubicBezTo>
                    <a:pt x="416" y="22"/>
                    <a:pt x="301" y="42"/>
                    <a:pt x="183" y="42"/>
                  </a:cubicBezTo>
                  <a:cubicBezTo>
                    <a:pt x="139" y="42"/>
                    <a:pt x="94" y="39"/>
                    <a:pt x="49" y="33"/>
                  </a:cubicBezTo>
                  <a:cubicBezTo>
                    <a:pt x="47" y="32"/>
                    <a:pt x="46" y="32"/>
                    <a:pt x="44" y="32"/>
                  </a:cubicBezTo>
                  <a:cubicBezTo>
                    <a:pt x="13" y="32"/>
                    <a:pt x="0" y="81"/>
                    <a:pt x="34" y="86"/>
                  </a:cubicBezTo>
                  <a:cubicBezTo>
                    <a:pt x="100" y="96"/>
                    <a:pt x="167" y="103"/>
                    <a:pt x="233" y="103"/>
                  </a:cubicBezTo>
                  <a:cubicBezTo>
                    <a:pt x="342" y="103"/>
                    <a:pt x="450" y="86"/>
                    <a:pt x="551" y="41"/>
                  </a:cubicBezTo>
                  <a:cubicBezTo>
                    <a:pt x="575" y="31"/>
                    <a:pt x="559" y="0"/>
                    <a:pt x="53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7" name="Google Shape;1187;p44"/>
            <p:cNvSpPr/>
            <p:nvPr/>
          </p:nvSpPr>
          <p:spPr>
            <a:xfrm>
              <a:off x="8041578" y="2074032"/>
              <a:ext cx="27673" cy="3552"/>
            </a:xfrm>
            <a:custGeom>
              <a:avLst/>
              <a:gdLst/>
              <a:ahLst/>
              <a:cxnLst/>
              <a:rect l="l" t="t" r="r" b="b"/>
              <a:pathLst>
                <a:path w="522" h="67" extrusionOk="0">
                  <a:moveTo>
                    <a:pt x="273" y="0"/>
                  </a:moveTo>
                  <a:cubicBezTo>
                    <a:pt x="195" y="0"/>
                    <a:pt x="117" y="2"/>
                    <a:pt x="39" y="3"/>
                  </a:cubicBezTo>
                  <a:cubicBezTo>
                    <a:pt x="1" y="4"/>
                    <a:pt x="1" y="64"/>
                    <a:pt x="39" y="64"/>
                  </a:cubicBezTo>
                  <a:cubicBezTo>
                    <a:pt x="120" y="65"/>
                    <a:pt x="201" y="67"/>
                    <a:pt x="281" y="67"/>
                  </a:cubicBezTo>
                  <a:cubicBezTo>
                    <a:pt x="350" y="67"/>
                    <a:pt x="418" y="65"/>
                    <a:pt x="486" y="60"/>
                  </a:cubicBezTo>
                  <a:cubicBezTo>
                    <a:pt x="521" y="57"/>
                    <a:pt x="521" y="9"/>
                    <a:pt x="486" y="7"/>
                  </a:cubicBezTo>
                  <a:cubicBezTo>
                    <a:pt x="415" y="2"/>
                    <a:pt x="344" y="0"/>
                    <a:pt x="27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8" name="Google Shape;1188;p44"/>
            <p:cNvSpPr/>
            <p:nvPr/>
          </p:nvSpPr>
          <p:spPr>
            <a:xfrm>
              <a:off x="8007810" y="1940018"/>
              <a:ext cx="27036" cy="3022"/>
            </a:xfrm>
            <a:custGeom>
              <a:avLst/>
              <a:gdLst/>
              <a:ahLst/>
              <a:cxnLst/>
              <a:rect l="l" t="t" r="r" b="b"/>
              <a:pathLst>
                <a:path w="510" h="57" extrusionOk="0">
                  <a:moveTo>
                    <a:pt x="289" y="0"/>
                  </a:moveTo>
                  <a:cubicBezTo>
                    <a:pt x="203" y="0"/>
                    <a:pt x="117" y="2"/>
                    <a:pt x="31" y="4"/>
                  </a:cubicBezTo>
                  <a:cubicBezTo>
                    <a:pt x="0" y="4"/>
                    <a:pt x="0" y="52"/>
                    <a:pt x="31" y="53"/>
                  </a:cubicBezTo>
                  <a:cubicBezTo>
                    <a:pt x="122" y="55"/>
                    <a:pt x="212" y="57"/>
                    <a:pt x="302" y="57"/>
                  </a:cubicBezTo>
                  <a:cubicBezTo>
                    <a:pt x="361" y="57"/>
                    <a:pt x="419" y="56"/>
                    <a:pt x="478" y="53"/>
                  </a:cubicBezTo>
                  <a:cubicBezTo>
                    <a:pt x="510" y="52"/>
                    <a:pt x="510" y="5"/>
                    <a:pt x="478" y="4"/>
                  </a:cubicBezTo>
                  <a:cubicBezTo>
                    <a:pt x="414" y="1"/>
                    <a:pt x="352" y="0"/>
                    <a:pt x="28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9" name="Google Shape;1189;p44"/>
            <p:cNvSpPr/>
            <p:nvPr/>
          </p:nvSpPr>
          <p:spPr>
            <a:xfrm>
              <a:off x="7992331" y="2074509"/>
              <a:ext cx="24015" cy="2598"/>
            </a:xfrm>
            <a:custGeom>
              <a:avLst/>
              <a:gdLst/>
              <a:ahLst/>
              <a:cxnLst/>
              <a:rect l="l" t="t" r="r" b="b"/>
              <a:pathLst>
                <a:path w="453" h="49" extrusionOk="0">
                  <a:moveTo>
                    <a:pt x="345" y="0"/>
                  </a:moveTo>
                  <a:cubicBezTo>
                    <a:pt x="238" y="0"/>
                    <a:pt x="131" y="5"/>
                    <a:pt x="25" y="6"/>
                  </a:cubicBezTo>
                  <a:cubicBezTo>
                    <a:pt x="0" y="6"/>
                    <a:pt x="0" y="43"/>
                    <a:pt x="25" y="44"/>
                  </a:cubicBezTo>
                  <a:cubicBezTo>
                    <a:pt x="131" y="45"/>
                    <a:pt x="237" y="49"/>
                    <a:pt x="344" y="49"/>
                  </a:cubicBezTo>
                  <a:cubicBezTo>
                    <a:pt x="370" y="49"/>
                    <a:pt x="396" y="49"/>
                    <a:pt x="422" y="48"/>
                  </a:cubicBezTo>
                  <a:cubicBezTo>
                    <a:pt x="452" y="47"/>
                    <a:pt x="452" y="2"/>
                    <a:pt x="422" y="1"/>
                  </a:cubicBezTo>
                  <a:cubicBezTo>
                    <a:pt x="397" y="0"/>
                    <a:pt x="371" y="0"/>
                    <a:pt x="345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0" name="Google Shape;1190;p44"/>
            <p:cNvSpPr/>
            <p:nvPr/>
          </p:nvSpPr>
          <p:spPr>
            <a:xfrm>
              <a:off x="7933435" y="1936784"/>
              <a:ext cx="33504" cy="4241"/>
            </a:xfrm>
            <a:custGeom>
              <a:avLst/>
              <a:gdLst/>
              <a:ahLst/>
              <a:cxnLst/>
              <a:rect l="l" t="t" r="r" b="b"/>
              <a:pathLst>
                <a:path w="632" h="80" extrusionOk="0">
                  <a:moveTo>
                    <a:pt x="376" y="1"/>
                  </a:moveTo>
                  <a:cubicBezTo>
                    <a:pt x="265" y="1"/>
                    <a:pt x="154" y="5"/>
                    <a:pt x="43" y="7"/>
                  </a:cubicBezTo>
                  <a:cubicBezTo>
                    <a:pt x="0" y="7"/>
                    <a:pt x="0" y="73"/>
                    <a:pt x="43" y="74"/>
                  </a:cubicBezTo>
                  <a:cubicBezTo>
                    <a:pt x="152" y="76"/>
                    <a:pt x="262" y="79"/>
                    <a:pt x="371" y="79"/>
                  </a:cubicBezTo>
                  <a:cubicBezTo>
                    <a:pt x="444" y="79"/>
                    <a:pt x="517" y="78"/>
                    <a:pt x="589" y="73"/>
                  </a:cubicBezTo>
                  <a:cubicBezTo>
                    <a:pt x="632" y="69"/>
                    <a:pt x="632" y="11"/>
                    <a:pt x="589" y="7"/>
                  </a:cubicBezTo>
                  <a:cubicBezTo>
                    <a:pt x="518" y="2"/>
                    <a:pt x="447" y="1"/>
                    <a:pt x="376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1" name="Google Shape;1191;p44"/>
            <p:cNvSpPr/>
            <p:nvPr/>
          </p:nvSpPr>
          <p:spPr>
            <a:xfrm>
              <a:off x="7928398" y="2072017"/>
              <a:ext cx="32868" cy="5990"/>
            </a:xfrm>
            <a:custGeom>
              <a:avLst/>
              <a:gdLst/>
              <a:ahLst/>
              <a:cxnLst/>
              <a:rect l="l" t="t" r="r" b="b"/>
              <a:pathLst>
                <a:path w="620" h="113" extrusionOk="0">
                  <a:moveTo>
                    <a:pt x="275" y="1"/>
                  </a:moveTo>
                  <a:cubicBezTo>
                    <a:pt x="192" y="1"/>
                    <a:pt x="108" y="11"/>
                    <a:pt x="29" y="31"/>
                  </a:cubicBezTo>
                  <a:cubicBezTo>
                    <a:pt x="0" y="37"/>
                    <a:pt x="12" y="75"/>
                    <a:pt x="38" y="75"/>
                  </a:cubicBezTo>
                  <a:cubicBezTo>
                    <a:pt x="39" y="75"/>
                    <a:pt x="40" y="75"/>
                    <a:pt x="41" y="75"/>
                  </a:cubicBezTo>
                  <a:cubicBezTo>
                    <a:pt x="97" y="67"/>
                    <a:pt x="152" y="64"/>
                    <a:pt x="205" y="64"/>
                  </a:cubicBezTo>
                  <a:cubicBezTo>
                    <a:pt x="329" y="64"/>
                    <a:pt x="447" y="82"/>
                    <a:pt x="574" y="111"/>
                  </a:cubicBezTo>
                  <a:cubicBezTo>
                    <a:pt x="577" y="112"/>
                    <a:pt x="580" y="112"/>
                    <a:pt x="583" y="112"/>
                  </a:cubicBezTo>
                  <a:cubicBezTo>
                    <a:pt x="612" y="112"/>
                    <a:pt x="619" y="69"/>
                    <a:pt x="588" y="58"/>
                  </a:cubicBezTo>
                  <a:cubicBezTo>
                    <a:pt x="490" y="19"/>
                    <a:pt x="382" y="1"/>
                    <a:pt x="275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2" name="Google Shape;1192;p44"/>
            <p:cNvSpPr/>
            <p:nvPr/>
          </p:nvSpPr>
          <p:spPr>
            <a:xfrm>
              <a:off x="7862876" y="2116123"/>
              <a:ext cx="16646" cy="5778"/>
            </a:xfrm>
            <a:custGeom>
              <a:avLst/>
              <a:gdLst/>
              <a:ahLst/>
              <a:cxnLst/>
              <a:rect l="l" t="t" r="r" b="b"/>
              <a:pathLst>
                <a:path w="314" h="109" extrusionOk="0">
                  <a:moveTo>
                    <a:pt x="218" y="0"/>
                  </a:moveTo>
                  <a:cubicBezTo>
                    <a:pt x="148" y="0"/>
                    <a:pt x="75" y="29"/>
                    <a:pt x="22" y="64"/>
                  </a:cubicBezTo>
                  <a:cubicBezTo>
                    <a:pt x="0" y="78"/>
                    <a:pt x="13" y="109"/>
                    <a:pt x="34" y="109"/>
                  </a:cubicBezTo>
                  <a:cubicBezTo>
                    <a:pt x="38" y="109"/>
                    <a:pt x="42" y="107"/>
                    <a:pt x="46" y="105"/>
                  </a:cubicBezTo>
                  <a:cubicBezTo>
                    <a:pt x="80" y="82"/>
                    <a:pt x="118" y="68"/>
                    <a:pt x="160" y="60"/>
                  </a:cubicBezTo>
                  <a:cubicBezTo>
                    <a:pt x="172" y="58"/>
                    <a:pt x="185" y="57"/>
                    <a:pt x="197" y="57"/>
                  </a:cubicBezTo>
                  <a:cubicBezTo>
                    <a:pt x="225" y="57"/>
                    <a:pt x="253" y="61"/>
                    <a:pt x="281" y="61"/>
                  </a:cubicBezTo>
                  <a:cubicBezTo>
                    <a:pt x="282" y="61"/>
                    <a:pt x="282" y="61"/>
                    <a:pt x="282" y="61"/>
                  </a:cubicBezTo>
                  <a:cubicBezTo>
                    <a:pt x="311" y="61"/>
                    <a:pt x="313" y="21"/>
                    <a:pt x="289" y="12"/>
                  </a:cubicBezTo>
                  <a:cubicBezTo>
                    <a:pt x="266" y="4"/>
                    <a:pt x="242" y="0"/>
                    <a:pt x="218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3" name="Google Shape;1193;p44"/>
            <p:cNvSpPr/>
            <p:nvPr/>
          </p:nvSpPr>
          <p:spPr>
            <a:xfrm>
              <a:off x="7844269" y="1976808"/>
              <a:ext cx="19297" cy="3234"/>
            </a:xfrm>
            <a:custGeom>
              <a:avLst/>
              <a:gdLst/>
              <a:ahLst/>
              <a:cxnLst/>
              <a:rect l="l" t="t" r="r" b="b"/>
              <a:pathLst>
                <a:path w="364" h="61" extrusionOk="0">
                  <a:moveTo>
                    <a:pt x="186" y="0"/>
                  </a:moveTo>
                  <a:cubicBezTo>
                    <a:pt x="137" y="0"/>
                    <a:pt x="87" y="2"/>
                    <a:pt x="37" y="2"/>
                  </a:cubicBezTo>
                  <a:cubicBezTo>
                    <a:pt x="1" y="2"/>
                    <a:pt x="1" y="57"/>
                    <a:pt x="37" y="58"/>
                  </a:cubicBezTo>
                  <a:cubicBezTo>
                    <a:pt x="87" y="58"/>
                    <a:pt x="137" y="60"/>
                    <a:pt x="186" y="60"/>
                  </a:cubicBezTo>
                  <a:cubicBezTo>
                    <a:pt x="236" y="60"/>
                    <a:pt x="285" y="58"/>
                    <a:pt x="334" y="53"/>
                  </a:cubicBezTo>
                  <a:cubicBezTo>
                    <a:pt x="363" y="48"/>
                    <a:pt x="363" y="12"/>
                    <a:pt x="334" y="8"/>
                  </a:cubicBezTo>
                  <a:cubicBezTo>
                    <a:pt x="285" y="2"/>
                    <a:pt x="236" y="0"/>
                    <a:pt x="186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4" name="Google Shape;1194;p44"/>
            <p:cNvSpPr/>
            <p:nvPr/>
          </p:nvSpPr>
          <p:spPr>
            <a:xfrm>
              <a:off x="7820838" y="2113207"/>
              <a:ext cx="24969" cy="4135"/>
            </a:xfrm>
            <a:custGeom>
              <a:avLst/>
              <a:gdLst/>
              <a:ahLst/>
              <a:cxnLst/>
              <a:rect l="l" t="t" r="r" b="b"/>
              <a:pathLst>
                <a:path w="471" h="78" extrusionOk="0">
                  <a:moveTo>
                    <a:pt x="310" y="0"/>
                  </a:moveTo>
                  <a:cubicBezTo>
                    <a:pt x="217" y="0"/>
                    <a:pt x="124" y="10"/>
                    <a:pt x="33" y="15"/>
                  </a:cubicBezTo>
                  <a:cubicBezTo>
                    <a:pt x="1" y="16"/>
                    <a:pt x="1" y="62"/>
                    <a:pt x="33" y="64"/>
                  </a:cubicBezTo>
                  <a:cubicBezTo>
                    <a:pt x="124" y="68"/>
                    <a:pt x="217" y="78"/>
                    <a:pt x="310" y="78"/>
                  </a:cubicBezTo>
                  <a:cubicBezTo>
                    <a:pt x="350" y="78"/>
                    <a:pt x="390" y="76"/>
                    <a:pt x="429" y="71"/>
                  </a:cubicBezTo>
                  <a:cubicBezTo>
                    <a:pt x="471" y="67"/>
                    <a:pt x="471" y="12"/>
                    <a:pt x="429" y="7"/>
                  </a:cubicBezTo>
                  <a:cubicBezTo>
                    <a:pt x="390" y="2"/>
                    <a:pt x="350" y="0"/>
                    <a:pt x="310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5" name="Google Shape;1195;p44"/>
            <p:cNvSpPr/>
            <p:nvPr/>
          </p:nvSpPr>
          <p:spPr>
            <a:xfrm>
              <a:off x="7805411" y="1974211"/>
              <a:ext cx="26771" cy="3128"/>
            </a:xfrm>
            <a:custGeom>
              <a:avLst/>
              <a:gdLst/>
              <a:ahLst/>
              <a:cxnLst/>
              <a:rect l="l" t="t" r="r" b="b"/>
              <a:pathLst>
                <a:path w="505" h="59" extrusionOk="0">
                  <a:moveTo>
                    <a:pt x="325" y="0"/>
                  </a:moveTo>
                  <a:cubicBezTo>
                    <a:pt x="225" y="0"/>
                    <a:pt x="124" y="6"/>
                    <a:pt x="25" y="10"/>
                  </a:cubicBezTo>
                  <a:cubicBezTo>
                    <a:pt x="0" y="11"/>
                    <a:pt x="0" y="48"/>
                    <a:pt x="25" y="49"/>
                  </a:cubicBezTo>
                  <a:cubicBezTo>
                    <a:pt x="127" y="53"/>
                    <a:pt x="231" y="59"/>
                    <a:pt x="335" y="59"/>
                  </a:cubicBezTo>
                  <a:cubicBezTo>
                    <a:pt x="381" y="59"/>
                    <a:pt x="426" y="58"/>
                    <a:pt x="472" y="55"/>
                  </a:cubicBezTo>
                  <a:cubicBezTo>
                    <a:pt x="504" y="51"/>
                    <a:pt x="504" y="8"/>
                    <a:pt x="472" y="5"/>
                  </a:cubicBezTo>
                  <a:cubicBezTo>
                    <a:pt x="423" y="2"/>
                    <a:pt x="374" y="0"/>
                    <a:pt x="325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6" name="Google Shape;1196;p44"/>
            <p:cNvSpPr/>
            <p:nvPr/>
          </p:nvSpPr>
          <p:spPr>
            <a:xfrm>
              <a:off x="7770689" y="2115964"/>
              <a:ext cx="25075" cy="3923"/>
            </a:xfrm>
            <a:custGeom>
              <a:avLst/>
              <a:gdLst/>
              <a:ahLst/>
              <a:cxnLst/>
              <a:rect l="l" t="t" r="r" b="b"/>
              <a:pathLst>
                <a:path w="473" h="74" extrusionOk="0">
                  <a:moveTo>
                    <a:pt x="303" y="0"/>
                  </a:moveTo>
                  <a:cubicBezTo>
                    <a:pt x="213" y="0"/>
                    <a:pt x="124" y="6"/>
                    <a:pt x="34" y="11"/>
                  </a:cubicBezTo>
                  <a:cubicBezTo>
                    <a:pt x="0" y="12"/>
                    <a:pt x="0" y="62"/>
                    <a:pt x="34" y="64"/>
                  </a:cubicBezTo>
                  <a:cubicBezTo>
                    <a:pt x="123" y="68"/>
                    <a:pt x="212" y="74"/>
                    <a:pt x="301" y="74"/>
                  </a:cubicBezTo>
                  <a:cubicBezTo>
                    <a:pt x="345" y="74"/>
                    <a:pt x="388" y="72"/>
                    <a:pt x="432" y="68"/>
                  </a:cubicBezTo>
                  <a:cubicBezTo>
                    <a:pt x="472" y="65"/>
                    <a:pt x="472" y="10"/>
                    <a:pt x="432" y="5"/>
                  </a:cubicBezTo>
                  <a:cubicBezTo>
                    <a:pt x="389" y="2"/>
                    <a:pt x="346" y="0"/>
                    <a:pt x="30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7" name="Google Shape;1197;p44"/>
            <p:cNvSpPr/>
            <p:nvPr/>
          </p:nvSpPr>
          <p:spPr>
            <a:xfrm>
              <a:off x="7753990" y="1968856"/>
              <a:ext cx="34352" cy="7104"/>
            </a:xfrm>
            <a:custGeom>
              <a:avLst/>
              <a:gdLst/>
              <a:ahLst/>
              <a:cxnLst/>
              <a:rect l="l" t="t" r="r" b="b"/>
              <a:pathLst>
                <a:path w="648" h="134" extrusionOk="0">
                  <a:moveTo>
                    <a:pt x="49" y="0"/>
                  </a:moveTo>
                  <a:cubicBezTo>
                    <a:pt x="12" y="0"/>
                    <a:pt x="0" y="57"/>
                    <a:pt x="41" y="71"/>
                  </a:cubicBezTo>
                  <a:cubicBezTo>
                    <a:pt x="162" y="110"/>
                    <a:pt x="288" y="134"/>
                    <a:pt x="414" y="134"/>
                  </a:cubicBezTo>
                  <a:cubicBezTo>
                    <a:pt x="479" y="134"/>
                    <a:pt x="543" y="128"/>
                    <a:pt x="608" y="114"/>
                  </a:cubicBezTo>
                  <a:cubicBezTo>
                    <a:pt x="647" y="105"/>
                    <a:pt x="639" y="41"/>
                    <a:pt x="598" y="41"/>
                  </a:cubicBezTo>
                  <a:cubicBezTo>
                    <a:pt x="598" y="41"/>
                    <a:pt x="598" y="41"/>
                    <a:pt x="597" y="41"/>
                  </a:cubicBezTo>
                  <a:cubicBezTo>
                    <a:pt x="555" y="43"/>
                    <a:pt x="512" y="43"/>
                    <a:pt x="470" y="43"/>
                  </a:cubicBezTo>
                  <a:cubicBezTo>
                    <a:pt x="332" y="43"/>
                    <a:pt x="196" y="34"/>
                    <a:pt x="60" y="2"/>
                  </a:cubicBezTo>
                  <a:cubicBezTo>
                    <a:pt x="56" y="1"/>
                    <a:pt x="53" y="0"/>
                    <a:pt x="4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1199" name="Google Shape;1199;p44"/>
          <p:cNvSpPr/>
          <p:nvPr/>
        </p:nvSpPr>
        <p:spPr>
          <a:xfrm>
            <a:off x="442956" y="6236909"/>
            <a:ext cx="1585404" cy="2484054"/>
          </a:xfrm>
          <a:custGeom>
            <a:avLst/>
            <a:gdLst/>
            <a:ahLst/>
            <a:cxnLst/>
            <a:rect l="l" t="t" r="r" b="b"/>
            <a:pathLst>
              <a:path w="14343" h="22473" extrusionOk="0">
                <a:moveTo>
                  <a:pt x="14283" y="0"/>
                </a:moveTo>
                <a:cubicBezTo>
                  <a:pt x="14278" y="0"/>
                  <a:pt x="14274" y="1"/>
                  <a:pt x="14269" y="2"/>
                </a:cubicBezTo>
                <a:cubicBezTo>
                  <a:pt x="14076" y="49"/>
                  <a:pt x="13869" y="90"/>
                  <a:pt x="13618" y="128"/>
                </a:cubicBezTo>
                <a:cubicBezTo>
                  <a:pt x="13588" y="133"/>
                  <a:pt x="13567" y="161"/>
                  <a:pt x="13572" y="192"/>
                </a:cubicBezTo>
                <a:cubicBezTo>
                  <a:pt x="13576" y="219"/>
                  <a:pt x="13599" y="239"/>
                  <a:pt x="13626" y="239"/>
                </a:cubicBezTo>
                <a:cubicBezTo>
                  <a:pt x="13629" y="239"/>
                  <a:pt x="13632" y="238"/>
                  <a:pt x="13635" y="238"/>
                </a:cubicBezTo>
                <a:cubicBezTo>
                  <a:pt x="13889" y="199"/>
                  <a:pt x="14098" y="158"/>
                  <a:pt x="14295" y="110"/>
                </a:cubicBezTo>
                <a:cubicBezTo>
                  <a:pt x="14325" y="102"/>
                  <a:pt x="14343" y="73"/>
                  <a:pt x="14336" y="43"/>
                </a:cubicBezTo>
                <a:cubicBezTo>
                  <a:pt x="14330" y="17"/>
                  <a:pt x="14308" y="0"/>
                  <a:pt x="14283" y="0"/>
                </a:cubicBezTo>
                <a:close/>
                <a:moveTo>
                  <a:pt x="12856" y="233"/>
                </a:moveTo>
                <a:cubicBezTo>
                  <a:pt x="12853" y="233"/>
                  <a:pt x="12851" y="233"/>
                  <a:pt x="12848" y="234"/>
                </a:cubicBezTo>
                <a:cubicBezTo>
                  <a:pt x="12559" y="272"/>
                  <a:pt x="12317" y="308"/>
                  <a:pt x="12076" y="353"/>
                </a:cubicBezTo>
                <a:cubicBezTo>
                  <a:pt x="12046" y="360"/>
                  <a:pt x="12026" y="389"/>
                  <a:pt x="12032" y="419"/>
                </a:cubicBezTo>
                <a:cubicBezTo>
                  <a:pt x="12036" y="445"/>
                  <a:pt x="12060" y="464"/>
                  <a:pt x="12087" y="464"/>
                </a:cubicBezTo>
                <a:cubicBezTo>
                  <a:pt x="12090" y="464"/>
                  <a:pt x="12093" y="464"/>
                  <a:pt x="12096" y="462"/>
                </a:cubicBezTo>
                <a:cubicBezTo>
                  <a:pt x="12336" y="418"/>
                  <a:pt x="12576" y="382"/>
                  <a:pt x="12862" y="345"/>
                </a:cubicBezTo>
                <a:cubicBezTo>
                  <a:pt x="12893" y="341"/>
                  <a:pt x="12915" y="313"/>
                  <a:pt x="12910" y="282"/>
                </a:cubicBezTo>
                <a:cubicBezTo>
                  <a:pt x="12906" y="254"/>
                  <a:pt x="12883" y="233"/>
                  <a:pt x="12856" y="233"/>
                </a:cubicBezTo>
                <a:close/>
                <a:moveTo>
                  <a:pt x="11334" y="548"/>
                </a:moveTo>
                <a:cubicBezTo>
                  <a:pt x="11328" y="548"/>
                  <a:pt x="11321" y="549"/>
                  <a:pt x="11315" y="551"/>
                </a:cubicBezTo>
                <a:cubicBezTo>
                  <a:pt x="11092" y="628"/>
                  <a:pt x="10892" y="718"/>
                  <a:pt x="10705" y="827"/>
                </a:cubicBezTo>
                <a:cubicBezTo>
                  <a:pt x="10670" y="846"/>
                  <a:pt x="10636" y="867"/>
                  <a:pt x="10603" y="888"/>
                </a:cubicBezTo>
                <a:cubicBezTo>
                  <a:pt x="10576" y="905"/>
                  <a:pt x="10569" y="939"/>
                  <a:pt x="10585" y="965"/>
                </a:cubicBezTo>
                <a:cubicBezTo>
                  <a:pt x="10595" y="982"/>
                  <a:pt x="10614" y="991"/>
                  <a:pt x="10632" y="991"/>
                </a:cubicBezTo>
                <a:cubicBezTo>
                  <a:pt x="10642" y="991"/>
                  <a:pt x="10653" y="988"/>
                  <a:pt x="10662" y="983"/>
                </a:cubicBezTo>
                <a:cubicBezTo>
                  <a:pt x="10695" y="962"/>
                  <a:pt x="10728" y="942"/>
                  <a:pt x="10761" y="923"/>
                </a:cubicBezTo>
                <a:cubicBezTo>
                  <a:pt x="10941" y="818"/>
                  <a:pt x="11136" y="731"/>
                  <a:pt x="11352" y="656"/>
                </a:cubicBezTo>
                <a:cubicBezTo>
                  <a:pt x="11382" y="646"/>
                  <a:pt x="11397" y="614"/>
                  <a:pt x="11386" y="585"/>
                </a:cubicBezTo>
                <a:cubicBezTo>
                  <a:pt x="11378" y="563"/>
                  <a:pt x="11357" y="548"/>
                  <a:pt x="11334" y="548"/>
                </a:cubicBezTo>
                <a:close/>
                <a:moveTo>
                  <a:pt x="10028" y="1368"/>
                </a:moveTo>
                <a:cubicBezTo>
                  <a:pt x="10013" y="1368"/>
                  <a:pt x="9999" y="1373"/>
                  <a:pt x="9989" y="1384"/>
                </a:cubicBezTo>
                <a:cubicBezTo>
                  <a:pt x="9813" y="1561"/>
                  <a:pt x="9645" y="1765"/>
                  <a:pt x="9486" y="1990"/>
                </a:cubicBezTo>
                <a:cubicBezTo>
                  <a:pt x="9469" y="2016"/>
                  <a:pt x="9476" y="2050"/>
                  <a:pt x="9500" y="2068"/>
                </a:cubicBezTo>
                <a:cubicBezTo>
                  <a:pt x="9510" y="2074"/>
                  <a:pt x="9522" y="2078"/>
                  <a:pt x="9532" y="2078"/>
                </a:cubicBezTo>
                <a:cubicBezTo>
                  <a:pt x="9550" y="2078"/>
                  <a:pt x="9567" y="2069"/>
                  <a:pt x="9578" y="2054"/>
                </a:cubicBezTo>
                <a:cubicBezTo>
                  <a:pt x="9732" y="1833"/>
                  <a:pt x="9897" y="1634"/>
                  <a:pt x="10068" y="1462"/>
                </a:cubicBezTo>
                <a:cubicBezTo>
                  <a:pt x="10089" y="1441"/>
                  <a:pt x="10089" y="1406"/>
                  <a:pt x="10068" y="1384"/>
                </a:cubicBezTo>
                <a:cubicBezTo>
                  <a:pt x="10056" y="1373"/>
                  <a:pt x="10042" y="1368"/>
                  <a:pt x="10028" y="1368"/>
                </a:cubicBezTo>
                <a:close/>
                <a:moveTo>
                  <a:pt x="9128" y="2632"/>
                </a:moveTo>
                <a:cubicBezTo>
                  <a:pt x="9109" y="2632"/>
                  <a:pt x="9090" y="2643"/>
                  <a:pt x="9079" y="2661"/>
                </a:cubicBezTo>
                <a:cubicBezTo>
                  <a:pt x="9048" y="2720"/>
                  <a:pt x="9019" y="2778"/>
                  <a:pt x="8989" y="2838"/>
                </a:cubicBezTo>
                <a:cubicBezTo>
                  <a:pt x="8905" y="3006"/>
                  <a:pt x="8823" y="3184"/>
                  <a:pt x="8745" y="3368"/>
                </a:cubicBezTo>
                <a:cubicBezTo>
                  <a:pt x="8733" y="3396"/>
                  <a:pt x="8746" y="3429"/>
                  <a:pt x="8774" y="3441"/>
                </a:cubicBezTo>
                <a:cubicBezTo>
                  <a:pt x="8781" y="3444"/>
                  <a:pt x="8789" y="3445"/>
                  <a:pt x="8796" y="3445"/>
                </a:cubicBezTo>
                <a:cubicBezTo>
                  <a:pt x="8818" y="3445"/>
                  <a:pt x="8838" y="3433"/>
                  <a:pt x="8847" y="3412"/>
                </a:cubicBezTo>
                <a:cubicBezTo>
                  <a:pt x="8925" y="3230"/>
                  <a:pt x="9006" y="3054"/>
                  <a:pt x="9088" y="2887"/>
                </a:cubicBezTo>
                <a:cubicBezTo>
                  <a:pt x="9117" y="2830"/>
                  <a:pt x="9147" y="2771"/>
                  <a:pt x="9178" y="2713"/>
                </a:cubicBezTo>
                <a:cubicBezTo>
                  <a:pt x="9193" y="2686"/>
                  <a:pt x="9182" y="2652"/>
                  <a:pt x="9154" y="2639"/>
                </a:cubicBezTo>
                <a:cubicBezTo>
                  <a:pt x="9146" y="2634"/>
                  <a:pt x="9137" y="2632"/>
                  <a:pt x="9128" y="2632"/>
                </a:cubicBezTo>
                <a:close/>
                <a:moveTo>
                  <a:pt x="8515" y="4060"/>
                </a:moveTo>
                <a:cubicBezTo>
                  <a:pt x="8491" y="4060"/>
                  <a:pt x="8470" y="4074"/>
                  <a:pt x="8462" y="4097"/>
                </a:cubicBezTo>
                <a:cubicBezTo>
                  <a:pt x="8381" y="4324"/>
                  <a:pt x="8301" y="4567"/>
                  <a:pt x="8216" y="4838"/>
                </a:cubicBezTo>
                <a:cubicBezTo>
                  <a:pt x="8208" y="4867"/>
                  <a:pt x="8224" y="4898"/>
                  <a:pt x="8254" y="4908"/>
                </a:cubicBezTo>
                <a:cubicBezTo>
                  <a:pt x="8259" y="4909"/>
                  <a:pt x="8264" y="4910"/>
                  <a:pt x="8270" y="4910"/>
                </a:cubicBezTo>
                <a:cubicBezTo>
                  <a:pt x="8293" y="4910"/>
                  <a:pt x="8316" y="4895"/>
                  <a:pt x="8322" y="4870"/>
                </a:cubicBezTo>
                <a:cubicBezTo>
                  <a:pt x="8406" y="4601"/>
                  <a:pt x="8486" y="4360"/>
                  <a:pt x="8567" y="4134"/>
                </a:cubicBezTo>
                <a:cubicBezTo>
                  <a:pt x="8576" y="4105"/>
                  <a:pt x="8561" y="4073"/>
                  <a:pt x="8533" y="4063"/>
                </a:cubicBezTo>
                <a:cubicBezTo>
                  <a:pt x="8527" y="4061"/>
                  <a:pt x="8521" y="4060"/>
                  <a:pt x="8515" y="4060"/>
                </a:cubicBezTo>
                <a:close/>
                <a:moveTo>
                  <a:pt x="8048" y="5545"/>
                </a:moveTo>
                <a:cubicBezTo>
                  <a:pt x="8023" y="5545"/>
                  <a:pt x="8001" y="5561"/>
                  <a:pt x="7994" y="5585"/>
                </a:cubicBezTo>
                <a:cubicBezTo>
                  <a:pt x="7956" y="5718"/>
                  <a:pt x="7918" y="5852"/>
                  <a:pt x="7880" y="5985"/>
                </a:cubicBezTo>
                <a:lnTo>
                  <a:pt x="7780" y="6333"/>
                </a:lnTo>
                <a:cubicBezTo>
                  <a:pt x="7772" y="6363"/>
                  <a:pt x="7789" y="6394"/>
                  <a:pt x="7819" y="6402"/>
                </a:cubicBezTo>
                <a:cubicBezTo>
                  <a:pt x="7823" y="6403"/>
                  <a:pt x="7829" y="6404"/>
                  <a:pt x="7834" y="6404"/>
                </a:cubicBezTo>
                <a:cubicBezTo>
                  <a:pt x="7858" y="6404"/>
                  <a:pt x="7880" y="6388"/>
                  <a:pt x="7887" y="6364"/>
                </a:cubicBezTo>
                <a:lnTo>
                  <a:pt x="7987" y="6016"/>
                </a:lnTo>
                <a:cubicBezTo>
                  <a:pt x="8025" y="5883"/>
                  <a:pt x="8062" y="5749"/>
                  <a:pt x="8101" y="5616"/>
                </a:cubicBezTo>
                <a:cubicBezTo>
                  <a:pt x="8109" y="5586"/>
                  <a:pt x="8092" y="5556"/>
                  <a:pt x="8064" y="5547"/>
                </a:cubicBezTo>
                <a:cubicBezTo>
                  <a:pt x="8058" y="5546"/>
                  <a:pt x="8053" y="5545"/>
                  <a:pt x="8048" y="5545"/>
                </a:cubicBezTo>
                <a:close/>
                <a:moveTo>
                  <a:pt x="7613" y="7039"/>
                </a:moveTo>
                <a:cubicBezTo>
                  <a:pt x="7589" y="7039"/>
                  <a:pt x="7567" y="7055"/>
                  <a:pt x="7559" y="7078"/>
                </a:cubicBezTo>
                <a:cubicBezTo>
                  <a:pt x="7522" y="7201"/>
                  <a:pt x="7482" y="7324"/>
                  <a:pt x="7443" y="7446"/>
                </a:cubicBezTo>
                <a:cubicBezTo>
                  <a:pt x="7402" y="7570"/>
                  <a:pt x="7361" y="7693"/>
                  <a:pt x="7317" y="7815"/>
                </a:cubicBezTo>
                <a:cubicBezTo>
                  <a:pt x="7306" y="7844"/>
                  <a:pt x="7321" y="7876"/>
                  <a:pt x="7350" y="7886"/>
                </a:cubicBezTo>
                <a:cubicBezTo>
                  <a:pt x="7356" y="7888"/>
                  <a:pt x="7363" y="7889"/>
                  <a:pt x="7369" y="7889"/>
                </a:cubicBezTo>
                <a:cubicBezTo>
                  <a:pt x="7392" y="7889"/>
                  <a:pt x="7413" y="7875"/>
                  <a:pt x="7421" y="7853"/>
                </a:cubicBezTo>
                <a:cubicBezTo>
                  <a:pt x="7465" y="7729"/>
                  <a:pt x="7508" y="7605"/>
                  <a:pt x="7549" y="7481"/>
                </a:cubicBezTo>
                <a:cubicBezTo>
                  <a:pt x="7589" y="7358"/>
                  <a:pt x="7628" y="7234"/>
                  <a:pt x="7666" y="7111"/>
                </a:cubicBezTo>
                <a:cubicBezTo>
                  <a:pt x="7675" y="7082"/>
                  <a:pt x="7659" y="7051"/>
                  <a:pt x="7630" y="7042"/>
                </a:cubicBezTo>
                <a:cubicBezTo>
                  <a:pt x="7624" y="7040"/>
                  <a:pt x="7618" y="7039"/>
                  <a:pt x="7613" y="7039"/>
                </a:cubicBezTo>
                <a:close/>
                <a:moveTo>
                  <a:pt x="7086" y="8503"/>
                </a:moveTo>
                <a:cubicBezTo>
                  <a:pt x="7065" y="8503"/>
                  <a:pt x="7045" y="8516"/>
                  <a:pt x="7036" y="8537"/>
                </a:cubicBezTo>
                <a:cubicBezTo>
                  <a:pt x="6931" y="8783"/>
                  <a:pt x="6820" y="9018"/>
                  <a:pt x="6706" y="9237"/>
                </a:cubicBezTo>
                <a:cubicBezTo>
                  <a:pt x="6692" y="9265"/>
                  <a:pt x="6703" y="9298"/>
                  <a:pt x="6729" y="9312"/>
                </a:cubicBezTo>
                <a:cubicBezTo>
                  <a:pt x="6738" y="9316"/>
                  <a:pt x="6746" y="9319"/>
                  <a:pt x="6755" y="9319"/>
                </a:cubicBezTo>
                <a:cubicBezTo>
                  <a:pt x="6775" y="9319"/>
                  <a:pt x="6794" y="9308"/>
                  <a:pt x="6804" y="9289"/>
                </a:cubicBezTo>
                <a:cubicBezTo>
                  <a:pt x="6919" y="9067"/>
                  <a:pt x="7032" y="8829"/>
                  <a:pt x="7138" y="8580"/>
                </a:cubicBezTo>
                <a:cubicBezTo>
                  <a:pt x="7150" y="8553"/>
                  <a:pt x="7136" y="8519"/>
                  <a:pt x="7108" y="8508"/>
                </a:cubicBezTo>
                <a:cubicBezTo>
                  <a:pt x="7101" y="8505"/>
                  <a:pt x="7094" y="8503"/>
                  <a:pt x="7086" y="8503"/>
                </a:cubicBezTo>
                <a:close/>
                <a:moveTo>
                  <a:pt x="1625" y="9185"/>
                </a:moveTo>
                <a:cubicBezTo>
                  <a:pt x="1347" y="9191"/>
                  <a:pt x="1086" y="9249"/>
                  <a:pt x="847" y="9356"/>
                </a:cubicBezTo>
                <a:cubicBezTo>
                  <a:pt x="820" y="9369"/>
                  <a:pt x="808" y="9401"/>
                  <a:pt x="820" y="9430"/>
                </a:cubicBezTo>
                <a:cubicBezTo>
                  <a:pt x="829" y="9450"/>
                  <a:pt x="849" y="9462"/>
                  <a:pt x="871" y="9462"/>
                </a:cubicBezTo>
                <a:cubicBezTo>
                  <a:pt x="878" y="9462"/>
                  <a:pt x="886" y="9461"/>
                  <a:pt x="893" y="9457"/>
                </a:cubicBezTo>
                <a:cubicBezTo>
                  <a:pt x="1118" y="9356"/>
                  <a:pt x="1364" y="9303"/>
                  <a:pt x="1627" y="9296"/>
                </a:cubicBezTo>
                <a:cubicBezTo>
                  <a:pt x="1658" y="9296"/>
                  <a:pt x="1682" y="9270"/>
                  <a:pt x="1682" y="9239"/>
                </a:cubicBezTo>
                <a:cubicBezTo>
                  <a:pt x="1681" y="9210"/>
                  <a:pt x="1656" y="9185"/>
                  <a:pt x="1626" y="9185"/>
                </a:cubicBezTo>
                <a:close/>
                <a:moveTo>
                  <a:pt x="2391" y="9302"/>
                </a:moveTo>
                <a:cubicBezTo>
                  <a:pt x="2368" y="9302"/>
                  <a:pt x="2346" y="9317"/>
                  <a:pt x="2339" y="9341"/>
                </a:cubicBezTo>
                <a:cubicBezTo>
                  <a:pt x="2329" y="9370"/>
                  <a:pt x="2345" y="9401"/>
                  <a:pt x="2374" y="9410"/>
                </a:cubicBezTo>
                <a:cubicBezTo>
                  <a:pt x="2620" y="9493"/>
                  <a:pt x="2844" y="9612"/>
                  <a:pt x="3042" y="9766"/>
                </a:cubicBezTo>
                <a:cubicBezTo>
                  <a:pt x="3051" y="9774"/>
                  <a:pt x="3063" y="9778"/>
                  <a:pt x="3076" y="9778"/>
                </a:cubicBezTo>
                <a:cubicBezTo>
                  <a:pt x="3092" y="9778"/>
                  <a:pt x="3108" y="9770"/>
                  <a:pt x="3120" y="9757"/>
                </a:cubicBezTo>
                <a:cubicBezTo>
                  <a:pt x="3138" y="9732"/>
                  <a:pt x="3133" y="9697"/>
                  <a:pt x="3109" y="9679"/>
                </a:cubicBezTo>
                <a:cubicBezTo>
                  <a:pt x="2902" y="9516"/>
                  <a:pt x="2667" y="9391"/>
                  <a:pt x="2409" y="9306"/>
                </a:cubicBezTo>
                <a:cubicBezTo>
                  <a:pt x="2403" y="9303"/>
                  <a:pt x="2397" y="9302"/>
                  <a:pt x="2391" y="9302"/>
                </a:cubicBezTo>
                <a:close/>
                <a:moveTo>
                  <a:pt x="6364" y="9879"/>
                </a:moveTo>
                <a:cubicBezTo>
                  <a:pt x="6346" y="9879"/>
                  <a:pt x="6328" y="9888"/>
                  <a:pt x="6317" y="9905"/>
                </a:cubicBezTo>
                <a:cubicBezTo>
                  <a:pt x="6173" y="10126"/>
                  <a:pt x="6019" y="10334"/>
                  <a:pt x="5859" y="10525"/>
                </a:cubicBezTo>
                <a:cubicBezTo>
                  <a:pt x="5838" y="10548"/>
                  <a:pt x="5841" y="10583"/>
                  <a:pt x="5865" y="10603"/>
                </a:cubicBezTo>
                <a:cubicBezTo>
                  <a:pt x="5876" y="10612"/>
                  <a:pt x="5889" y="10617"/>
                  <a:pt x="5901" y="10617"/>
                </a:cubicBezTo>
                <a:cubicBezTo>
                  <a:pt x="5917" y="10617"/>
                  <a:pt x="5932" y="10609"/>
                  <a:pt x="5944" y="10596"/>
                </a:cubicBezTo>
                <a:cubicBezTo>
                  <a:pt x="6106" y="10403"/>
                  <a:pt x="6263" y="10190"/>
                  <a:pt x="6410" y="9965"/>
                </a:cubicBezTo>
                <a:cubicBezTo>
                  <a:pt x="6427" y="9939"/>
                  <a:pt x="6419" y="9905"/>
                  <a:pt x="6394" y="9888"/>
                </a:cubicBezTo>
                <a:cubicBezTo>
                  <a:pt x="6384" y="9882"/>
                  <a:pt x="6374" y="9879"/>
                  <a:pt x="6364" y="9879"/>
                </a:cubicBezTo>
                <a:close/>
                <a:moveTo>
                  <a:pt x="263" y="9824"/>
                </a:moveTo>
                <a:cubicBezTo>
                  <a:pt x="246" y="9824"/>
                  <a:pt x="229" y="9832"/>
                  <a:pt x="218" y="9846"/>
                </a:cubicBezTo>
                <a:cubicBezTo>
                  <a:pt x="81" y="10030"/>
                  <a:pt x="5" y="10234"/>
                  <a:pt x="0" y="10435"/>
                </a:cubicBezTo>
                <a:lnTo>
                  <a:pt x="0" y="10458"/>
                </a:lnTo>
                <a:cubicBezTo>
                  <a:pt x="0" y="10512"/>
                  <a:pt x="4" y="10565"/>
                  <a:pt x="14" y="10620"/>
                </a:cubicBezTo>
                <a:cubicBezTo>
                  <a:pt x="18" y="10646"/>
                  <a:pt x="42" y="10666"/>
                  <a:pt x="68" y="10666"/>
                </a:cubicBezTo>
                <a:cubicBezTo>
                  <a:pt x="72" y="10666"/>
                  <a:pt x="75" y="10666"/>
                  <a:pt x="78" y="10665"/>
                </a:cubicBezTo>
                <a:cubicBezTo>
                  <a:pt x="108" y="10659"/>
                  <a:pt x="128" y="10630"/>
                  <a:pt x="123" y="10600"/>
                </a:cubicBezTo>
                <a:cubicBezTo>
                  <a:pt x="116" y="10553"/>
                  <a:pt x="111" y="10505"/>
                  <a:pt x="111" y="10458"/>
                </a:cubicBezTo>
                <a:lnTo>
                  <a:pt x="111" y="10438"/>
                </a:lnTo>
                <a:cubicBezTo>
                  <a:pt x="116" y="10260"/>
                  <a:pt x="184" y="10078"/>
                  <a:pt x="308" y="9913"/>
                </a:cubicBezTo>
                <a:cubicBezTo>
                  <a:pt x="326" y="9888"/>
                  <a:pt x="321" y="9853"/>
                  <a:pt x="296" y="9835"/>
                </a:cubicBezTo>
                <a:cubicBezTo>
                  <a:pt x="286" y="9827"/>
                  <a:pt x="275" y="9824"/>
                  <a:pt x="263" y="9824"/>
                </a:cubicBezTo>
                <a:close/>
                <a:moveTo>
                  <a:pt x="3603" y="10234"/>
                </a:moveTo>
                <a:cubicBezTo>
                  <a:pt x="3592" y="10234"/>
                  <a:pt x="3581" y="10237"/>
                  <a:pt x="3571" y="10244"/>
                </a:cubicBezTo>
                <a:cubicBezTo>
                  <a:pt x="3547" y="10261"/>
                  <a:pt x="3540" y="10295"/>
                  <a:pt x="3558" y="10321"/>
                </a:cubicBezTo>
                <a:cubicBezTo>
                  <a:pt x="3697" y="10525"/>
                  <a:pt x="3813" y="10753"/>
                  <a:pt x="3900" y="11001"/>
                </a:cubicBezTo>
                <a:cubicBezTo>
                  <a:pt x="3908" y="11024"/>
                  <a:pt x="3929" y="11037"/>
                  <a:pt x="3953" y="11037"/>
                </a:cubicBezTo>
                <a:cubicBezTo>
                  <a:pt x="3959" y="11037"/>
                  <a:pt x="3965" y="11037"/>
                  <a:pt x="3971" y="11034"/>
                </a:cubicBezTo>
                <a:cubicBezTo>
                  <a:pt x="4000" y="11025"/>
                  <a:pt x="4015" y="10993"/>
                  <a:pt x="4005" y="10964"/>
                </a:cubicBezTo>
                <a:cubicBezTo>
                  <a:pt x="3914" y="10707"/>
                  <a:pt x="3795" y="10470"/>
                  <a:pt x="3649" y="10258"/>
                </a:cubicBezTo>
                <a:cubicBezTo>
                  <a:pt x="3638" y="10242"/>
                  <a:pt x="3621" y="10234"/>
                  <a:pt x="3603" y="10234"/>
                </a:cubicBezTo>
                <a:close/>
                <a:moveTo>
                  <a:pt x="5361" y="11064"/>
                </a:moveTo>
                <a:cubicBezTo>
                  <a:pt x="5348" y="11064"/>
                  <a:pt x="5334" y="11069"/>
                  <a:pt x="5323" y="11078"/>
                </a:cubicBezTo>
                <a:cubicBezTo>
                  <a:pt x="5181" y="11205"/>
                  <a:pt x="5032" y="11325"/>
                  <a:pt x="4879" y="11432"/>
                </a:cubicBezTo>
                <a:cubicBezTo>
                  <a:pt x="4824" y="11470"/>
                  <a:pt x="4768" y="11506"/>
                  <a:pt x="4711" y="11542"/>
                </a:cubicBezTo>
                <a:cubicBezTo>
                  <a:pt x="4686" y="11558"/>
                  <a:pt x="4677" y="11592"/>
                  <a:pt x="4694" y="11618"/>
                </a:cubicBezTo>
                <a:cubicBezTo>
                  <a:pt x="4705" y="11635"/>
                  <a:pt x="4723" y="11644"/>
                  <a:pt x="4741" y="11644"/>
                </a:cubicBezTo>
                <a:cubicBezTo>
                  <a:pt x="4751" y="11644"/>
                  <a:pt x="4761" y="11641"/>
                  <a:pt x="4770" y="11636"/>
                </a:cubicBezTo>
                <a:cubicBezTo>
                  <a:pt x="4829" y="11599"/>
                  <a:pt x="4886" y="11562"/>
                  <a:pt x="4942" y="11522"/>
                </a:cubicBezTo>
                <a:cubicBezTo>
                  <a:pt x="5099" y="11413"/>
                  <a:pt x="5252" y="11292"/>
                  <a:pt x="5398" y="11161"/>
                </a:cubicBezTo>
                <a:cubicBezTo>
                  <a:pt x="5421" y="11141"/>
                  <a:pt x="5423" y="11106"/>
                  <a:pt x="5402" y="11082"/>
                </a:cubicBezTo>
                <a:cubicBezTo>
                  <a:pt x="5392" y="11070"/>
                  <a:pt x="5376" y="11064"/>
                  <a:pt x="5361" y="11064"/>
                </a:cubicBezTo>
                <a:close/>
                <a:moveTo>
                  <a:pt x="433" y="11231"/>
                </a:moveTo>
                <a:cubicBezTo>
                  <a:pt x="420" y="11231"/>
                  <a:pt x="406" y="11235"/>
                  <a:pt x="395" y="11245"/>
                </a:cubicBezTo>
                <a:cubicBezTo>
                  <a:pt x="373" y="11265"/>
                  <a:pt x="371" y="11300"/>
                  <a:pt x="391" y="11324"/>
                </a:cubicBezTo>
                <a:lnTo>
                  <a:pt x="419" y="11354"/>
                </a:lnTo>
                <a:cubicBezTo>
                  <a:pt x="590" y="11536"/>
                  <a:pt x="786" y="11694"/>
                  <a:pt x="1005" y="11824"/>
                </a:cubicBezTo>
                <a:cubicBezTo>
                  <a:pt x="1014" y="11829"/>
                  <a:pt x="1025" y="11831"/>
                  <a:pt x="1034" y="11831"/>
                </a:cubicBezTo>
                <a:cubicBezTo>
                  <a:pt x="1052" y="11831"/>
                  <a:pt x="1072" y="11822"/>
                  <a:pt x="1081" y="11804"/>
                </a:cubicBezTo>
                <a:cubicBezTo>
                  <a:pt x="1097" y="11778"/>
                  <a:pt x="1089" y="11744"/>
                  <a:pt x="1062" y="11728"/>
                </a:cubicBezTo>
                <a:cubicBezTo>
                  <a:pt x="853" y="11604"/>
                  <a:pt x="664" y="11453"/>
                  <a:pt x="500" y="11278"/>
                </a:cubicBezTo>
                <a:lnTo>
                  <a:pt x="474" y="11249"/>
                </a:lnTo>
                <a:cubicBezTo>
                  <a:pt x="464" y="11237"/>
                  <a:pt x="448" y="11231"/>
                  <a:pt x="433" y="11231"/>
                </a:cubicBezTo>
                <a:close/>
                <a:moveTo>
                  <a:pt x="1750" y="12018"/>
                </a:moveTo>
                <a:cubicBezTo>
                  <a:pt x="1725" y="12018"/>
                  <a:pt x="1703" y="12035"/>
                  <a:pt x="1695" y="12060"/>
                </a:cubicBezTo>
                <a:cubicBezTo>
                  <a:pt x="1688" y="12090"/>
                  <a:pt x="1706" y="12120"/>
                  <a:pt x="1735" y="12128"/>
                </a:cubicBezTo>
                <a:cubicBezTo>
                  <a:pt x="1983" y="12194"/>
                  <a:pt x="2246" y="12233"/>
                  <a:pt x="2516" y="12242"/>
                </a:cubicBezTo>
                <a:lnTo>
                  <a:pt x="2518" y="12242"/>
                </a:lnTo>
                <a:cubicBezTo>
                  <a:pt x="2548" y="12242"/>
                  <a:pt x="2573" y="12219"/>
                  <a:pt x="2574" y="12189"/>
                </a:cubicBezTo>
                <a:cubicBezTo>
                  <a:pt x="2575" y="12158"/>
                  <a:pt x="2550" y="12132"/>
                  <a:pt x="2520" y="12131"/>
                </a:cubicBezTo>
                <a:cubicBezTo>
                  <a:pt x="2258" y="12123"/>
                  <a:pt x="2004" y="12085"/>
                  <a:pt x="1764" y="12020"/>
                </a:cubicBezTo>
                <a:cubicBezTo>
                  <a:pt x="1759" y="12019"/>
                  <a:pt x="1754" y="12018"/>
                  <a:pt x="1750" y="12018"/>
                </a:cubicBezTo>
                <a:close/>
                <a:moveTo>
                  <a:pt x="4128" y="11684"/>
                </a:moveTo>
                <a:cubicBezTo>
                  <a:pt x="4125" y="11684"/>
                  <a:pt x="4122" y="11684"/>
                  <a:pt x="4119" y="11685"/>
                </a:cubicBezTo>
                <a:cubicBezTo>
                  <a:pt x="4090" y="11688"/>
                  <a:pt x="4067" y="11716"/>
                  <a:pt x="4071" y="11746"/>
                </a:cubicBezTo>
                <a:cubicBezTo>
                  <a:pt x="4077" y="11795"/>
                  <a:pt x="4081" y="11843"/>
                  <a:pt x="4084" y="11893"/>
                </a:cubicBezTo>
                <a:cubicBezTo>
                  <a:pt x="4074" y="11882"/>
                  <a:pt x="4059" y="11875"/>
                  <a:pt x="4044" y="11875"/>
                </a:cubicBezTo>
                <a:cubicBezTo>
                  <a:pt x="4037" y="11875"/>
                  <a:pt x="4031" y="11877"/>
                  <a:pt x="4024" y="11879"/>
                </a:cubicBezTo>
                <a:cubicBezTo>
                  <a:pt x="3785" y="11969"/>
                  <a:pt x="3535" y="12036"/>
                  <a:pt x="3284" y="12078"/>
                </a:cubicBezTo>
                <a:cubicBezTo>
                  <a:pt x="3254" y="12083"/>
                  <a:pt x="3234" y="12112"/>
                  <a:pt x="3238" y="12142"/>
                </a:cubicBezTo>
                <a:cubicBezTo>
                  <a:pt x="3243" y="12170"/>
                  <a:pt x="3268" y="12189"/>
                  <a:pt x="3294" y="12189"/>
                </a:cubicBezTo>
                <a:cubicBezTo>
                  <a:pt x="3297" y="12189"/>
                  <a:pt x="3300" y="12188"/>
                  <a:pt x="3302" y="12188"/>
                </a:cubicBezTo>
                <a:cubicBezTo>
                  <a:pt x="3561" y="12144"/>
                  <a:pt x="3817" y="12075"/>
                  <a:pt x="4063" y="11983"/>
                </a:cubicBezTo>
                <a:cubicBezTo>
                  <a:pt x="4073" y="11979"/>
                  <a:pt x="4083" y="11972"/>
                  <a:pt x="4088" y="11964"/>
                </a:cubicBezTo>
                <a:cubicBezTo>
                  <a:pt x="4092" y="12023"/>
                  <a:pt x="4093" y="12084"/>
                  <a:pt x="4093" y="12144"/>
                </a:cubicBezTo>
                <a:cubicBezTo>
                  <a:pt x="4093" y="12264"/>
                  <a:pt x="4087" y="12388"/>
                  <a:pt x="4076" y="12511"/>
                </a:cubicBezTo>
                <a:cubicBezTo>
                  <a:pt x="4073" y="12542"/>
                  <a:pt x="4096" y="12568"/>
                  <a:pt x="4126" y="12571"/>
                </a:cubicBezTo>
                <a:lnTo>
                  <a:pt x="4131" y="12571"/>
                </a:lnTo>
                <a:cubicBezTo>
                  <a:pt x="4160" y="12571"/>
                  <a:pt x="4184" y="12550"/>
                  <a:pt x="4187" y="12521"/>
                </a:cubicBezTo>
                <a:cubicBezTo>
                  <a:pt x="4198" y="12395"/>
                  <a:pt x="4205" y="12268"/>
                  <a:pt x="4205" y="12144"/>
                </a:cubicBezTo>
                <a:cubicBezTo>
                  <a:pt x="4205" y="12007"/>
                  <a:pt x="4196" y="11869"/>
                  <a:pt x="4181" y="11733"/>
                </a:cubicBezTo>
                <a:cubicBezTo>
                  <a:pt x="4178" y="11706"/>
                  <a:pt x="4156" y="11684"/>
                  <a:pt x="4128" y="11684"/>
                </a:cubicBezTo>
                <a:close/>
                <a:moveTo>
                  <a:pt x="3994" y="13226"/>
                </a:moveTo>
                <a:cubicBezTo>
                  <a:pt x="3969" y="13226"/>
                  <a:pt x="3946" y="13242"/>
                  <a:pt x="3939" y="13267"/>
                </a:cubicBezTo>
                <a:cubicBezTo>
                  <a:pt x="3876" y="13504"/>
                  <a:pt x="3793" y="13750"/>
                  <a:pt x="3691" y="13997"/>
                </a:cubicBezTo>
                <a:cubicBezTo>
                  <a:pt x="3679" y="14025"/>
                  <a:pt x="3693" y="14057"/>
                  <a:pt x="3722" y="14069"/>
                </a:cubicBezTo>
                <a:cubicBezTo>
                  <a:pt x="3728" y="14072"/>
                  <a:pt x="3736" y="14073"/>
                  <a:pt x="3742" y="14073"/>
                </a:cubicBezTo>
                <a:cubicBezTo>
                  <a:pt x="3765" y="14073"/>
                  <a:pt x="3785" y="14061"/>
                  <a:pt x="3794" y="14039"/>
                </a:cubicBezTo>
                <a:cubicBezTo>
                  <a:pt x="3897" y="13788"/>
                  <a:pt x="3983" y="13538"/>
                  <a:pt x="4047" y="13296"/>
                </a:cubicBezTo>
                <a:cubicBezTo>
                  <a:pt x="4054" y="13266"/>
                  <a:pt x="4037" y="13235"/>
                  <a:pt x="4007" y="13227"/>
                </a:cubicBezTo>
                <a:cubicBezTo>
                  <a:pt x="4003" y="13226"/>
                  <a:pt x="3998" y="13226"/>
                  <a:pt x="3994" y="13226"/>
                </a:cubicBezTo>
                <a:close/>
                <a:moveTo>
                  <a:pt x="3409" y="14665"/>
                </a:moveTo>
                <a:cubicBezTo>
                  <a:pt x="3389" y="14665"/>
                  <a:pt x="3370" y="14676"/>
                  <a:pt x="3360" y="14694"/>
                </a:cubicBezTo>
                <a:cubicBezTo>
                  <a:pt x="3242" y="14913"/>
                  <a:pt x="3115" y="15131"/>
                  <a:pt x="2969" y="15362"/>
                </a:cubicBezTo>
                <a:cubicBezTo>
                  <a:pt x="2952" y="15387"/>
                  <a:pt x="2959" y="15423"/>
                  <a:pt x="2986" y="15439"/>
                </a:cubicBezTo>
                <a:cubicBezTo>
                  <a:pt x="2996" y="15444"/>
                  <a:pt x="3005" y="15447"/>
                  <a:pt x="3016" y="15447"/>
                </a:cubicBezTo>
                <a:cubicBezTo>
                  <a:pt x="3034" y="15447"/>
                  <a:pt x="3052" y="15438"/>
                  <a:pt x="3063" y="15422"/>
                </a:cubicBezTo>
                <a:cubicBezTo>
                  <a:pt x="3210" y="15189"/>
                  <a:pt x="3340" y="14968"/>
                  <a:pt x="3458" y="14747"/>
                </a:cubicBezTo>
                <a:cubicBezTo>
                  <a:pt x="3472" y="14720"/>
                  <a:pt x="3462" y="14686"/>
                  <a:pt x="3435" y="14672"/>
                </a:cubicBezTo>
                <a:cubicBezTo>
                  <a:pt x="3426" y="14667"/>
                  <a:pt x="3418" y="14665"/>
                  <a:pt x="3409" y="14665"/>
                </a:cubicBezTo>
                <a:close/>
                <a:moveTo>
                  <a:pt x="2581" y="15982"/>
                </a:moveTo>
                <a:cubicBezTo>
                  <a:pt x="2564" y="15982"/>
                  <a:pt x="2547" y="15990"/>
                  <a:pt x="2536" y="16005"/>
                </a:cubicBezTo>
                <a:cubicBezTo>
                  <a:pt x="2401" y="16195"/>
                  <a:pt x="2255" y="16394"/>
                  <a:pt x="2077" y="16631"/>
                </a:cubicBezTo>
                <a:cubicBezTo>
                  <a:pt x="2058" y="16656"/>
                  <a:pt x="2063" y="16691"/>
                  <a:pt x="2088" y="16709"/>
                </a:cubicBezTo>
                <a:cubicBezTo>
                  <a:pt x="2097" y="16716"/>
                  <a:pt x="2109" y="16721"/>
                  <a:pt x="2121" y="16721"/>
                </a:cubicBezTo>
                <a:cubicBezTo>
                  <a:pt x="2138" y="16721"/>
                  <a:pt x="2155" y="16713"/>
                  <a:pt x="2166" y="16698"/>
                </a:cubicBezTo>
                <a:cubicBezTo>
                  <a:pt x="2345" y="16460"/>
                  <a:pt x="2491" y="16260"/>
                  <a:pt x="2626" y="16069"/>
                </a:cubicBezTo>
                <a:cubicBezTo>
                  <a:pt x="2644" y="16044"/>
                  <a:pt x="2639" y="16010"/>
                  <a:pt x="2613" y="15992"/>
                </a:cubicBezTo>
                <a:cubicBezTo>
                  <a:pt x="2604" y="15985"/>
                  <a:pt x="2592" y="15982"/>
                  <a:pt x="2581" y="15982"/>
                </a:cubicBezTo>
                <a:close/>
                <a:moveTo>
                  <a:pt x="1659" y="17236"/>
                </a:moveTo>
                <a:cubicBezTo>
                  <a:pt x="1642" y="17236"/>
                  <a:pt x="1625" y="17244"/>
                  <a:pt x="1614" y="17260"/>
                </a:cubicBezTo>
                <a:cubicBezTo>
                  <a:pt x="1441" y="17511"/>
                  <a:pt x="1315" y="17728"/>
                  <a:pt x="1218" y="17941"/>
                </a:cubicBezTo>
                <a:cubicBezTo>
                  <a:pt x="1205" y="17968"/>
                  <a:pt x="1218" y="18002"/>
                  <a:pt x="1246" y="18014"/>
                </a:cubicBezTo>
                <a:cubicBezTo>
                  <a:pt x="1253" y="18018"/>
                  <a:pt x="1261" y="18019"/>
                  <a:pt x="1268" y="18019"/>
                </a:cubicBezTo>
                <a:cubicBezTo>
                  <a:pt x="1290" y="18019"/>
                  <a:pt x="1310" y="18007"/>
                  <a:pt x="1319" y="17987"/>
                </a:cubicBezTo>
                <a:cubicBezTo>
                  <a:pt x="1413" y="17780"/>
                  <a:pt x="1536" y="17569"/>
                  <a:pt x="1705" y="17323"/>
                </a:cubicBezTo>
                <a:cubicBezTo>
                  <a:pt x="1723" y="17298"/>
                  <a:pt x="1717" y="17263"/>
                  <a:pt x="1691" y="17246"/>
                </a:cubicBezTo>
                <a:cubicBezTo>
                  <a:pt x="1681" y="17239"/>
                  <a:pt x="1670" y="17236"/>
                  <a:pt x="1659" y="17236"/>
                </a:cubicBezTo>
                <a:close/>
                <a:moveTo>
                  <a:pt x="1050" y="18652"/>
                </a:moveTo>
                <a:cubicBezTo>
                  <a:pt x="1023" y="18652"/>
                  <a:pt x="999" y="18673"/>
                  <a:pt x="996" y="18700"/>
                </a:cubicBezTo>
                <a:cubicBezTo>
                  <a:pt x="984" y="18795"/>
                  <a:pt x="978" y="18893"/>
                  <a:pt x="978" y="18989"/>
                </a:cubicBezTo>
                <a:cubicBezTo>
                  <a:pt x="978" y="19154"/>
                  <a:pt x="996" y="19324"/>
                  <a:pt x="1030" y="19493"/>
                </a:cubicBezTo>
                <a:cubicBezTo>
                  <a:pt x="1035" y="19519"/>
                  <a:pt x="1058" y="19537"/>
                  <a:pt x="1084" y="19537"/>
                </a:cubicBezTo>
                <a:cubicBezTo>
                  <a:pt x="1088" y="19537"/>
                  <a:pt x="1092" y="19537"/>
                  <a:pt x="1095" y="19536"/>
                </a:cubicBezTo>
                <a:cubicBezTo>
                  <a:pt x="1125" y="19529"/>
                  <a:pt x="1144" y="19500"/>
                  <a:pt x="1139" y="19470"/>
                </a:cubicBezTo>
                <a:cubicBezTo>
                  <a:pt x="1106" y="19309"/>
                  <a:pt x="1089" y="19147"/>
                  <a:pt x="1089" y="18989"/>
                </a:cubicBezTo>
                <a:cubicBezTo>
                  <a:pt x="1089" y="18897"/>
                  <a:pt x="1095" y="18804"/>
                  <a:pt x="1106" y="18714"/>
                </a:cubicBezTo>
                <a:cubicBezTo>
                  <a:pt x="1110" y="18683"/>
                  <a:pt x="1088" y="18655"/>
                  <a:pt x="1058" y="18652"/>
                </a:cubicBezTo>
                <a:cubicBezTo>
                  <a:pt x="1055" y="18652"/>
                  <a:pt x="1053" y="18652"/>
                  <a:pt x="1050" y="18652"/>
                </a:cubicBezTo>
                <a:close/>
                <a:moveTo>
                  <a:pt x="1342" y="20158"/>
                </a:moveTo>
                <a:cubicBezTo>
                  <a:pt x="1333" y="20158"/>
                  <a:pt x="1324" y="20160"/>
                  <a:pt x="1316" y="20164"/>
                </a:cubicBezTo>
                <a:cubicBezTo>
                  <a:pt x="1290" y="20178"/>
                  <a:pt x="1278" y="20211"/>
                  <a:pt x="1292" y="20239"/>
                </a:cubicBezTo>
                <a:cubicBezTo>
                  <a:pt x="1408" y="20468"/>
                  <a:pt x="1553" y="20690"/>
                  <a:pt x="1724" y="20899"/>
                </a:cubicBezTo>
                <a:cubicBezTo>
                  <a:pt x="1735" y="20912"/>
                  <a:pt x="1751" y="20919"/>
                  <a:pt x="1767" y="20919"/>
                </a:cubicBezTo>
                <a:cubicBezTo>
                  <a:pt x="1779" y="20919"/>
                  <a:pt x="1792" y="20915"/>
                  <a:pt x="1802" y="20906"/>
                </a:cubicBezTo>
                <a:cubicBezTo>
                  <a:pt x="1826" y="20887"/>
                  <a:pt x="1829" y="20852"/>
                  <a:pt x="1810" y="20828"/>
                </a:cubicBezTo>
                <a:cubicBezTo>
                  <a:pt x="1644" y="20626"/>
                  <a:pt x="1503" y="20411"/>
                  <a:pt x="1391" y="20188"/>
                </a:cubicBezTo>
                <a:cubicBezTo>
                  <a:pt x="1381" y="20169"/>
                  <a:pt x="1362" y="20158"/>
                  <a:pt x="1342" y="20158"/>
                </a:cubicBezTo>
                <a:close/>
                <a:moveTo>
                  <a:pt x="2317" y="21356"/>
                </a:moveTo>
                <a:cubicBezTo>
                  <a:pt x="2301" y="21356"/>
                  <a:pt x="2285" y="21363"/>
                  <a:pt x="2275" y="21376"/>
                </a:cubicBezTo>
                <a:cubicBezTo>
                  <a:pt x="2255" y="21401"/>
                  <a:pt x="2258" y="21435"/>
                  <a:pt x="2283" y="21455"/>
                </a:cubicBezTo>
                <a:cubicBezTo>
                  <a:pt x="2343" y="21505"/>
                  <a:pt x="2405" y="21552"/>
                  <a:pt x="2468" y="21596"/>
                </a:cubicBezTo>
                <a:cubicBezTo>
                  <a:pt x="2617" y="21703"/>
                  <a:pt x="2776" y="21803"/>
                  <a:pt x="2938" y="21891"/>
                </a:cubicBezTo>
                <a:cubicBezTo>
                  <a:pt x="2946" y="21895"/>
                  <a:pt x="2955" y="21898"/>
                  <a:pt x="2965" y="21898"/>
                </a:cubicBezTo>
                <a:cubicBezTo>
                  <a:pt x="2984" y="21898"/>
                  <a:pt x="3003" y="21888"/>
                  <a:pt x="3014" y="21869"/>
                </a:cubicBezTo>
                <a:cubicBezTo>
                  <a:pt x="3028" y="21842"/>
                  <a:pt x="3018" y="21809"/>
                  <a:pt x="2991" y="21794"/>
                </a:cubicBezTo>
                <a:cubicBezTo>
                  <a:pt x="2833" y="21707"/>
                  <a:pt x="2678" y="21610"/>
                  <a:pt x="2533" y="21506"/>
                </a:cubicBezTo>
                <a:cubicBezTo>
                  <a:pt x="2471" y="21462"/>
                  <a:pt x="2411" y="21416"/>
                  <a:pt x="2352" y="21369"/>
                </a:cubicBezTo>
                <a:cubicBezTo>
                  <a:pt x="2342" y="21360"/>
                  <a:pt x="2330" y="21356"/>
                  <a:pt x="2317" y="21356"/>
                </a:cubicBezTo>
                <a:close/>
                <a:moveTo>
                  <a:pt x="3675" y="22101"/>
                </a:moveTo>
                <a:cubicBezTo>
                  <a:pt x="3653" y="22101"/>
                  <a:pt x="3631" y="22115"/>
                  <a:pt x="3623" y="22138"/>
                </a:cubicBezTo>
                <a:cubicBezTo>
                  <a:pt x="3613" y="22167"/>
                  <a:pt x="3628" y="22199"/>
                  <a:pt x="3657" y="22209"/>
                </a:cubicBezTo>
                <a:cubicBezTo>
                  <a:pt x="3905" y="22295"/>
                  <a:pt x="4161" y="22360"/>
                  <a:pt x="4420" y="22404"/>
                </a:cubicBezTo>
                <a:cubicBezTo>
                  <a:pt x="4423" y="22405"/>
                  <a:pt x="4425" y="22405"/>
                  <a:pt x="4428" y="22405"/>
                </a:cubicBezTo>
                <a:cubicBezTo>
                  <a:pt x="4455" y="22405"/>
                  <a:pt x="4478" y="22386"/>
                  <a:pt x="4484" y="22359"/>
                </a:cubicBezTo>
                <a:cubicBezTo>
                  <a:pt x="4489" y="22328"/>
                  <a:pt x="4468" y="22299"/>
                  <a:pt x="4438" y="22295"/>
                </a:cubicBezTo>
                <a:cubicBezTo>
                  <a:pt x="4186" y="22251"/>
                  <a:pt x="3936" y="22187"/>
                  <a:pt x="3693" y="22104"/>
                </a:cubicBezTo>
                <a:cubicBezTo>
                  <a:pt x="3687" y="22102"/>
                  <a:pt x="3681" y="22101"/>
                  <a:pt x="3675" y="22101"/>
                </a:cubicBezTo>
                <a:close/>
                <a:moveTo>
                  <a:pt x="5978" y="22297"/>
                </a:moveTo>
                <a:cubicBezTo>
                  <a:pt x="5975" y="22297"/>
                  <a:pt x="5972" y="22298"/>
                  <a:pt x="5969" y="22298"/>
                </a:cubicBezTo>
                <a:cubicBezTo>
                  <a:pt x="5723" y="22340"/>
                  <a:pt x="5471" y="22361"/>
                  <a:pt x="5218" y="22361"/>
                </a:cubicBezTo>
                <a:lnTo>
                  <a:pt x="5203" y="22361"/>
                </a:lnTo>
                <a:cubicBezTo>
                  <a:pt x="5172" y="22361"/>
                  <a:pt x="5147" y="22386"/>
                  <a:pt x="5147" y="22417"/>
                </a:cubicBezTo>
                <a:cubicBezTo>
                  <a:pt x="5147" y="22447"/>
                  <a:pt x="5172" y="22472"/>
                  <a:pt x="5203" y="22472"/>
                </a:cubicBezTo>
                <a:lnTo>
                  <a:pt x="5218" y="22472"/>
                </a:lnTo>
                <a:cubicBezTo>
                  <a:pt x="5476" y="22472"/>
                  <a:pt x="5736" y="22451"/>
                  <a:pt x="5987" y="22407"/>
                </a:cubicBezTo>
                <a:cubicBezTo>
                  <a:pt x="6017" y="22402"/>
                  <a:pt x="6038" y="22373"/>
                  <a:pt x="6033" y="22343"/>
                </a:cubicBezTo>
                <a:cubicBezTo>
                  <a:pt x="6028" y="22316"/>
                  <a:pt x="6004" y="22297"/>
                  <a:pt x="5978" y="22297"/>
                </a:cubicBezTo>
                <a:close/>
              </a:path>
            </a:pathLst>
          </a:custGeom>
          <a:solidFill>
            <a:srgbClr val="CCB1FE"/>
          </a:solidFill>
          <a:ln>
            <a:noFill/>
          </a:ln>
        </p:spPr>
        <p:txBody>
          <a:bodyPr spcFirstLastPara="1" wrap="square" lIns="182838" tIns="182838" rIns="182838" bIns="182838" anchor="ctr" anchorCtr="0">
            <a:noAutofit/>
          </a:bodyPr>
          <a:lstStyle/>
          <a:p>
            <a:endParaRPr/>
          </a:p>
        </p:txBody>
      </p:sp>
      <p:grpSp>
        <p:nvGrpSpPr>
          <p:cNvPr id="1203" name="Google Shape;1203;p44"/>
          <p:cNvGrpSpPr/>
          <p:nvPr/>
        </p:nvGrpSpPr>
        <p:grpSpPr>
          <a:xfrm>
            <a:off x="11354807" y="3178240"/>
            <a:ext cx="1585415" cy="1405811"/>
            <a:chOff x="3725850" y="3874550"/>
            <a:chExt cx="232875" cy="206500"/>
          </a:xfrm>
        </p:grpSpPr>
        <p:sp>
          <p:nvSpPr>
            <p:cNvPr id="1204" name="Google Shape;1204;p44"/>
            <p:cNvSpPr/>
            <p:nvPr/>
          </p:nvSpPr>
          <p:spPr>
            <a:xfrm>
              <a:off x="3725850" y="3874550"/>
              <a:ext cx="232875" cy="206500"/>
            </a:xfrm>
            <a:custGeom>
              <a:avLst/>
              <a:gdLst/>
              <a:ahLst/>
              <a:cxnLst/>
              <a:rect l="l" t="t" r="r" b="b"/>
              <a:pathLst>
                <a:path w="9315" h="8260" extrusionOk="0">
                  <a:moveTo>
                    <a:pt x="3669" y="297"/>
                  </a:moveTo>
                  <a:cubicBezTo>
                    <a:pt x="4503" y="297"/>
                    <a:pt x="5647" y="413"/>
                    <a:pt x="6146" y="563"/>
                  </a:cubicBezTo>
                  <a:cubicBezTo>
                    <a:pt x="6286" y="605"/>
                    <a:pt x="6533" y="677"/>
                    <a:pt x="6692" y="724"/>
                  </a:cubicBezTo>
                  <a:cubicBezTo>
                    <a:pt x="7482" y="953"/>
                    <a:pt x="8206" y="1470"/>
                    <a:pt x="8611" y="2092"/>
                  </a:cubicBezTo>
                  <a:cubicBezTo>
                    <a:pt x="9065" y="2789"/>
                    <a:pt x="9125" y="3432"/>
                    <a:pt x="8832" y="4487"/>
                  </a:cubicBezTo>
                  <a:cubicBezTo>
                    <a:pt x="8746" y="4797"/>
                    <a:pt x="8661" y="5050"/>
                    <a:pt x="8642" y="5050"/>
                  </a:cubicBezTo>
                  <a:cubicBezTo>
                    <a:pt x="8642" y="5050"/>
                    <a:pt x="8642" y="5050"/>
                    <a:pt x="8642" y="5050"/>
                  </a:cubicBezTo>
                  <a:cubicBezTo>
                    <a:pt x="8625" y="5048"/>
                    <a:pt x="8586" y="4996"/>
                    <a:pt x="8557" y="4939"/>
                  </a:cubicBezTo>
                  <a:cubicBezTo>
                    <a:pt x="8460" y="4738"/>
                    <a:pt x="8199" y="4424"/>
                    <a:pt x="8120" y="4413"/>
                  </a:cubicBezTo>
                  <a:cubicBezTo>
                    <a:pt x="8108" y="4411"/>
                    <a:pt x="8097" y="4411"/>
                    <a:pt x="8087" y="4411"/>
                  </a:cubicBezTo>
                  <a:cubicBezTo>
                    <a:pt x="7955" y="4411"/>
                    <a:pt x="7998" y="4557"/>
                    <a:pt x="8229" y="4906"/>
                  </a:cubicBezTo>
                  <a:cubicBezTo>
                    <a:pt x="8369" y="5116"/>
                    <a:pt x="8505" y="5292"/>
                    <a:pt x="8530" y="5296"/>
                  </a:cubicBezTo>
                  <a:cubicBezTo>
                    <a:pt x="8555" y="5299"/>
                    <a:pt x="8556" y="5345"/>
                    <a:pt x="8531" y="5408"/>
                  </a:cubicBezTo>
                  <a:cubicBezTo>
                    <a:pt x="8459" y="5584"/>
                    <a:pt x="8056" y="6181"/>
                    <a:pt x="8008" y="6181"/>
                  </a:cubicBezTo>
                  <a:cubicBezTo>
                    <a:pt x="8008" y="6181"/>
                    <a:pt x="8007" y="6181"/>
                    <a:pt x="8007" y="6181"/>
                  </a:cubicBezTo>
                  <a:cubicBezTo>
                    <a:pt x="7985" y="6178"/>
                    <a:pt x="7944" y="6111"/>
                    <a:pt x="7915" y="6027"/>
                  </a:cubicBezTo>
                  <a:cubicBezTo>
                    <a:pt x="7807" y="5714"/>
                    <a:pt x="7609" y="5464"/>
                    <a:pt x="7505" y="5464"/>
                  </a:cubicBezTo>
                  <a:cubicBezTo>
                    <a:pt x="7471" y="5464"/>
                    <a:pt x="7448" y="5490"/>
                    <a:pt x="7440" y="5547"/>
                  </a:cubicBezTo>
                  <a:cubicBezTo>
                    <a:pt x="7427" y="5644"/>
                    <a:pt x="7651" y="6132"/>
                    <a:pt x="7714" y="6141"/>
                  </a:cubicBezTo>
                  <a:cubicBezTo>
                    <a:pt x="7735" y="6144"/>
                    <a:pt x="7745" y="6184"/>
                    <a:pt x="7740" y="6229"/>
                  </a:cubicBezTo>
                  <a:cubicBezTo>
                    <a:pt x="7734" y="6274"/>
                    <a:pt x="7759" y="6338"/>
                    <a:pt x="7795" y="6367"/>
                  </a:cubicBezTo>
                  <a:cubicBezTo>
                    <a:pt x="7839" y="6404"/>
                    <a:pt x="7846" y="6431"/>
                    <a:pt x="7813" y="6449"/>
                  </a:cubicBezTo>
                  <a:cubicBezTo>
                    <a:pt x="7786" y="6463"/>
                    <a:pt x="7665" y="6525"/>
                    <a:pt x="7549" y="6584"/>
                  </a:cubicBezTo>
                  <a:lnTo>
                    <a:pt x="7335" y="6694"/>
                  </a:lnTo>
                  <a:lnTo>
                    <a:pt x="7295" y="6582"/>
                  </a:lnTo>
                  <a:cubicBezTo>
                    <a:pt x="7272" y="6521"/>
                    <a:pt x="7229" y="6467"/>
                    <a:pt x="7198" y="6463"/>
                  </a:cubicBezTo>
                  <a:cubicBezTo>
                    <a:pt x="7167" y="6459"/>
                    <a:pt x="7156" y="6432"/>
                    <a:pt x="7172" y="6401"/>
                  </a:cubicBezTo>
                  <a:cubicBezTo>
                    <a:pt x="7188" y="6372"/>
                    <a:pt x="7161" y="6267"/>
                    <a:pt x="7115" y="6174"/>
                  </a:cubicBezTo>
                  <a:cubicBezTo>
                    <a:pt x="7068" y="6080"/>
                    <a:pt x="7030" y="5992"/>
                    <a:pt x="7031" y="5983"/>
                  </a:cubicBezTo>
                  <a:cubicBezTo>
                    <a:pt x="7033" y="5974"/>
                    <a:pt x="6986" y="5869"/>
                    <a:pt x="6927" y="5748"/>
                  </a:cubicBezTo>
                  <a:cubicBezTo>
                    <a:pt x="6838" y="5568"/>
                    <a:pt x="6771" y="5485"/>
                    <a:pt x="6708" y="5485"/>
                  </a:cubicBezTo>
                  <a:cubicBezTo>
                    <a:pt x="6689" y="5485"/>
                    <a:pt x="6670" y="5492"/>
                    <a:pt x="6652" y="5507"/>
                  </a:cubicBezTo>
                  <a:cubicBezTo>
                    <a:pt x="6577" y="5566"/>
                    <a:pt x="6612" y="5735"/>
                    <a:pt x="6750" y="5970"/>
                  </a:cubicBezTo>
                  <a:cubicBezTo>
                    <a:pt x="6816" y="6082"/>
                    <a:pt x="6871" y="6191"/>
                    <a:pt x="6869" y="6208"/>
                  </a:cubicBezTo>
                  <a:cubicBezTo>
                    <a:pt x="6868" y="6225"/>
                    <a:pt x="6914" y="6345"/>
                    <a:pt x="6972" y="6473"/>
                  </a:cubicBezTo>
                  <a:cubicBezTo>
                    <a:pt x="7029" y="6601"/>
                    <a:pt x="7066" y="6714"/>
                    <a:pt x="7055" y="6723"/>
                  </a:cubicBezTo>
                  <a:cubicBezTo>
                    <a:pt x="7044" y="6731"/>
                    <a:pt x="6884" y="6745"/>
                    <a:pt x="6696" y="6754"/>
                  </a:cubicBezTo>
                  <a:lnTo>
                    <a:pt x="6358" y="6769"/>
                  </a:lnTo>
                  <a:lnTo>
                    <a:pt x="6274" y="6622"/>
                  </a:lnTo>
                  <a:cubicBezTo>
                    <a:pt x="6228" y="6542"/>
                    <a:pt x="6177" y="6400"/>
                    <a:pt x="6160" y="6306"/>
                  </a:cubicBezTo>
                  <a:cubicBezTo>
                    <a:pt x="6135" y="6165"/>
                    <a:pt x="6087" y="6092"/>
                    <a:pt x="6021" y="6092"/>
                  </a:cubicBezTo>
                  <a:cubicBezTo>
                    <a:pt x="5994" y="6092"/>
                    <a:pt x="5964" y="6104"/>
                    <a:pt x="5931" y="6129"/>
                  </a:cubicBezTo>
                  <a:cubicBezTo>
                    <a:pt x="5859" y="6184"/>
                    <a:pt x="5859" y="6206"/>
                    <a:pt x="5937" y="6445"/>
                  </a:cubicBezTo>
                  <a:cubicBezTo>
                    <a:pt x="5981" y="6584"/>
                    <a:pt x="6013" y="6707"/>
                    <a:pt x="6005" y="6714"/>
                  </a:cubicBezTo>
                  <a:cubicBezTo>
                    <a:pt x="6005" y="6715"/>
                    <a:pt x="6002" y="6715"/>
                    <a:pt x="5997" y="6715"/>
                  </a:cubicBezTo>
                  <a:cubicBezTo>
                    <a:pt x="5944" y="6715"/>
                    <a:pt x="5642" y="6682"/>
                    <a:pt x="5285" y="6636"/>
                  </a:cubicBezTo>
                  <a:lnTo>
                    <a:pt x="4580" y="6546"/>
                  </a:lnTo>
                  <a:lnTo>
                    <a:pt x="3848" y="7105"/>
                  </a:lnTo>
                  <a:cubicBezTo>
                    <a:pt x="3144" y="7641"/>
                    <a:pt x="2856" y="7835"/>
                    <a:pt x="2639" y="7913"/>
                  </a:cubicBezTo>
                  <a:cubicBezTo>
                    <a:pt x="2583" y="7933"/>
                    <a:pt x="2545" y="7944"/>
                    <a:pt x="2523" y="7944"/>
                  </a:cubicBezTo>
                  <a:cubicBezTo>
                    <a:pt x="2490" y="7944"/>
                    <a:pt x="2492" y="7921"/>
                    <a:pt x="2519" y="7870"/>
                  </a:cubicBezTo>
                  <a:cubicBezTo>
                    <a:pt x="2715" y="7515"/>
                    <a:pt x="2937" y="6357"/>
                    <a:pt x="2844" y="6177"/>
                  </a:cubicBezTo>
                  <a:cubicBezTo>
                    <a:pt x="2808" y="6105"/>
                    <a:pt x="2648" y="6006"/>
                    <a:pt x="2313" y="5848"/>
                  </a:cubicBezTo>
                  <a:cubicBezTo>
                    <a:pt x="2048" y="5723"/>
                    <a:pt x="1816" y="5603"/>
                    <a:pt x="1796" y="5581"/>
                  </a:cubicBezTo>
                  <a:cubicBezTo>
                    <a:pt x="1775" y="5558"/>
                    <a:pt x="1678" y="5495"/>
                    <a:pt x="1577" y="5438"/>
                  </a:cubicBezTo>
                  <a:cubicBezTo>
                    <a:pt x="1324" y="5293"/>
                    <a:pt x="861" y="4911"/>
                    <a:pt x="767" y="4768"/>
                  </a:cubicBezTo>
                  <a:cubicBezTo>
                    <a:pt x="482" y="4330"/>
                    <a:pt x="291" y="3777"/>
                    <a:pt x="290" y="3386"/>
                  </a:cubicBezTo>
                  <a:cubicBezTo>
                    <a:pt x="289" y="2830"/>
                    <a:pt x="564" y="2015"/>
                    <a:pt x="938" y="1465"/>
                  </a:cubicBezTo>
                  <a:cubicBezTo>
                    <a:pt x="1075" y="1265"/>
                    <a:pt x="1203" y="1101"/>
                    <a:pt x="1221" y="1101"/>
                  </a:cubicBezTo>
                  <a:cubicBezTo>
                    <a:pt x="1221" y="1101"/>
                    <a:pt x="1221" y="1101"/>
                    <a:pt x="1221" y="1101"/>
                  </a:cubicBezTo>
                  <a:cubicBezTo>
                    <a:pt x="1240" y="1105"/>
                    <a:pt x="1279" y="1159"/>
                    <a:pt x="1311" y="1226"/>
                  </a:cubicBezTo>
                  <a:cubicBezTo>
                    <a:pt x="1435" y="1488"/>
                    <a:pt x="1624" y="1722"/>
                    <a:pt x="1722" y="1736"/>
                  </a:cubicBezTo>
                  <a:cubicBezTo>
                    <a:pt x="1731" y="1737"/>
                    <a:pt x="1740" y="1738"/>
                    <a:pt x="1748" y="1738"/>
                  </a:cubicBezTo>
                  <a:cubicBezTo>
                    <a:pt x="1877" y="1738"/>
                    <a:pt x="1876" y="1579"/>
                    <a:pt x="1737" y="1454"/>
                  </a:cubicBezTo>
                  <a:cubicBezTo>
                    <a:pt x="1674" y="1398"/>
                    <a:pt x="1626" y="1321"/>
                    <a:pt x="1630" y="1285"/>
                  </a:cubicBezTo>
                  <a:cubicBezTo>
                    <a:pt x="1634" y="1249"/>
                    <a:pt x="1595" y="1164"/>
                    <a:pt x="1545" y="1104"/>
                  </a:cubicBezTo>
                  <a:cubicBezTo>
                    <a:pt x="1396" y="919"/>
                    <a:pt x="1443" y="828"/>
                    <a:pt x="1761" y="688"/>
                  </a:cubicBezTo>
                  <a:cubicBezTo>
                    <a:pt x="1805" y="669"/>
                    <a:pt x="1834" y="656"/>
                    <a:pt x="1858" y="656"/>
                  </a:cubicBezTo>
                  <a:cubicBezTo>
                    <a:pt x="1901" y="656"/>
                    <a:pt x="1930" y="694"/>
                    <a:pt x="2009" y="798"/>
                  </a:cubicBezTo>
                  <a:cubicBezTo>
                    <a:pt x="2079" y="891"/>
                    <a:pt x="2155" y="967"/>
                    <a:pt x="2184" y="972"/>
                  </a:cubicBezTo>
                  <a:cubicBezTo>
                    <a:pt x="2213" y="977"/>
                    <a:pt x="2221" y="1004"/>
                    <a:pt x="2204" y="1035"/>
                  </a:cubicBezTo>
                  <a:cubicBezTo>
                    <a:pt x="2164" y="1109"/>
                    <a:pt x="2338" y="1344"/>
                    <a:pt x="2444" y="1359"/>
                  </a:cubicBezTo>
                  <a:cubicBezTo>
                    <a:pt x="2452" y="1360"/>
                    <a:pt x="2461" y="1361"/>
                    <a:pt x="2468" y="1361"/>
                  </a:cubicBezTo>
                  <a:cubicBezTo>
                    <a:pt x="2605" y="1361"/>
                    <a:pt x="2559" y="1173"/>
                    <a:pt x="2343" y="863"/>
                  </a:cubicBezTo>
                  <a:cubicBezTo>
                    <a:pt x="2223" y="693"/>
                    <a:pt x="2125" y="539"/>
                    <a:pt x="2127" y="527"/>
                  </a:cubicBezTo>
                  <a:cubicBezTo>
                    <a:pt x="2134" y="482"/>
                    <a:pt x="2876" y="337"/>
                    <a:pt x="3223" y="311"/>
                  </a:cubicBezTo>
                  <a:cubicBezTo>
                    <a:pt x="3355" y="301"/>
                    <a:pt x="3506" y="297"/>
                    <a:pt x="3669" y="297"/>
                  </a:cubicBezTo>
                  <a:close/>
                  <a:moveTo>
                    <a:pt x="3713" y="0"/>
                  </a:moveTo>
                  <a:cubicBezTo>
                    <a:pt x="2901" y="0"/>
                    <a:pt x="2159" y="145"/>
                    <a:pt x="1604" y="416"/>
                  </a:cubicBezTo>
                  <a:cubicBezTo>
                    <a:pt x="1403" y="514"/>
                    <a:pt x="935" y="985"/>
                    <a:pt x="950" y="1073"/>
                  </a:cubicBezTo>
                  <a:cubicBezTo>
                    <a:pt x="953" y="1090"/>
                    <a:pt x="942" y="1101"/>
                    <a:pt x="923" y="1101"/>
                  </a:cubicBezTo>
                  <a:cubicBezTo>
                    <a:pt x="920" y="1101"/>
                    <a:pt x="918" y="1101"/>
                    <a:pt x="915" y="1100"/>
                  </a:cubicBezTo>
                  <a:cubicBezTo>
                    <a:pt x="914" y="1100"/>
                    <a:pt x="913" y="1100"/>
                    <a:pt x="912" y="1100"/>
                  </a:cubicBezTo>
                  <a:cubicBezTo>
                    <a:pt x="847" y="1100"/>
                    <a:pt x="617" y="1416"/>
                    <a:pt x="491" y="1680"/>
                  </a:cubicBezTo>
                  <a:cubicBezTo>
                    <a:pt x="188" y="2311"/>
                    <a:pt x="0" y="3012"/>
                    <a:pt x="20" y="3432"/>
                  </a:cubicBezTo>
                  <a:cubicBezTo>
                    <a:pt x="46" y="4021"/>
                    <a:pt x="344" y="4727"/>
                    <a:pt x="733" y="5125"/>
                  </a:cubicBezTo>
                  <a:cubicBezTo>
                    <a:pt x="926" y="5322"/>
                    <a:pt x="1321" y="5646"/>
                    <a:pt x="1377" y="5653"/>
                  </a:cubicBezTo>
                  <a:cubicBezTo>
                    <a:pt x="1400" y="5657"/>
                    <a:pt x="1508" y="5721"/>
                    <a:pt x="1613" y="5794"/>
                  </a:cubicBezTo>
                  <a:cubicBezTo>
                    <a:pt x="1719" y="5868"/>
                    <a:pt x="1846" y="5935"/>
                    <a:pt x="1893" y="5943"/>
                  </a:cubicBezTo>
                  <a:cubicBezTo>
                    <a:pt x="1941" y="5951"/>
                    <a:pt x="1985" y="5974"/>
                    <a:pt x="1996" y="5997"/>
                  </a:cubicBezTo>
                  <a:cubicBezTo>
                    <a:pt x="2006" y="6019"/>
                    <a:pt x="2136" y="6090"/>
                    <a:pt x="2284" y="6155"/>
                  </a:cubicBezTo>
                  <a:cubicBezTo>
                    <a:pt x="2484" y="6242"/>
                    <a:pt x="2563" y="6300"/>
                    <a:pt x="2579" y="6372"/>
                  </a:cubicBezTo>
                  <a:cubicBezTo>
                    <a:pt x="2618" y="6534"/>
                    <a:pt x="2464" y="7231"/>
                    <a:pt x="2293" y="7677"/>
                  </a:cubicBezTo>
                  <a:cubicBezTo>
                    <a:pt x="2139" y="8078"/>
                    <a:pt x="2136" y="8093"/>
                    <a:pt x="2200" y="8182"/>
                  </a:cubicBezTo>
                  <a:cubicBezTo>
                    <a:pt x="2240" y="8238"/>
                    <a:pt x="2267" y="8259"/>
                    <a:pt x="2330" y="8259"/>
                  </a:cubicBezTo>
                  <a:cubicBezTo>
                    <a:pt x="2359" y="8259"/>
                    <a:pt x="2396" y="8255"/>
                    <a:pt x="2445" y="8247"/>
                  </a:cubicBezTo>
                  <a:cubicBezTo>
                    <a:pt x="2781" y="8196"/>
                    <a:pt x="3296" y="7899"/>
                    <a:pt x="3995" y="7353"/>
                  </a:cubicBezTo>
                  <a:lnTo>
                    <a:pt x="4679" y="6818"/>
                  </a:lnTo>
                  <a:lnTo>
                    <a:pt x="5552" y="6942"/>
                  </a:lnTo>
                  <a:cubicBezTo>
                    <a:pt x="6039" y="7010"/>
                    <a:pt x="6431" y="7049"/>
                    <a:pt x="6627" y="7049"/>
                  </a:cubicBezTo>
                  <a:cubicBezTo>
                    <a:pt x="6650" y="7049"/>
                    <a:pt x="6671" y="7049"/>
                    <a:pt x="6689" y="7048"/>
                  </a:cubicBezTo>
                  <a:cubicBezTo>
                    <a:pt x="6835" y="7038"/>
                    <a:pt x="7023" y="7025"/>
                    <a:pt x="7112" y="7020"/>
                  </a:cubicBezTo>
                  <a:cubicBezTo>
                    <a:pt x="7350" y="7003"/>
                    <a:pt x="7663" y="6890"/>
                    <a:pt x="7881" y="6742"/>
                  </a:cubicBezTo>
                  <a:cubicBezTo>
                    <a:pt x="8177" y="6539"/>
                    <a:pt x="8647" y="5876"/>
                    <a:pt x="8855" y="5366"/>
                  </a:cubicBezTo>
                  <a:cubicBezTo>
                    <a:pt x="9005" y="5000"/>
                    <a:pt x="9182" y="4299"/>
                    <a:pt x="9252" y="3803"/>
                  </a:cubicBezTo>
                  <a:cubicBezTo>
                    <a:pt x="9313" y="3363"/>
                    <a:pt x="9315" y="3224"/>
                    <a:pt x="9266" y="2946"/>
                  </a:cubicBezTo>
                  <a:cubicBezTo>
                    <a:pt x="9175" y="2438"/>
                    <a:pt x="9099" y="2271"/>
                    <a:pt x="8677" y="1653"/>
                  </a:cubicBezTo>
                  <a:cubicBezTo>
                    <a:pt x="8648" y="1610"/>
                    <a:pt x="8457" y="1433"/>
                    <a:pt x="8253" y="1258"/>
                  </a:cubicBezTo>
                  <a:cubicBezTo>
                    <a:pt x="7870" y="934"/>
                    <a:pt x="7462" y="684"/>
                    <a:pt x="7132" y="574"/>
                  </a:cubicBezTo>
                  <a:cubicBezTo>
                    <a:pt x="6340" y="310"/>
                    <a:pt x="6116" y="253"/>
                    <a:pt x="5417" y="141"/>
                  </a:cubicBezTo>
                  <a:cubicBezTo>
                    <a:pt x="5024" y="78"/>
                    <a:pt x="4689" y="32"/>
                    <a:pt x="4631" y="32"/>
                  </a:cubicBezTo>
                  <a:cubicBezTo>
                    <a:pt x="4627" y="32"/>
                    <a:pt x="4624" y="32"/>
                    <a:pt x="4623" y="33"/>
                  </a:cubicBezTo>
                  <a:cubicBezTo>
                    <a:pt x="4619" y="36"/>
                    <a:pt x="4599" y="38"/>
                    <a:pt x="4566" y="38"/>
                  </a:cubicBezTo>
                  <a:cubicBezTo>
                    <a:pt x="4504" y="38"/>
                    <a:pt x="4399" y="33"/>
                    <a:pt x="4284" y="24"/>
                  </a:cubicBezTo>
                  <a:cubicBezTo>
                    <a:pt x="4091" y="8"/>
                    <a:pt x="3900" y="0"/>
                    <a:pt x="3713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05" name="Google Shape;1205;p44"/>
            <p:cNvSpPr/>
            <p:nvPr/>
          </p:nvSpPr>
          <p:spPr>
            <a:xfrm>
              <a:off x="3821275" y="3914800"/>
              <a:ext cx="61850" cy="74850"/>
            </a:xfrm>
            <a:custGeom>
              <a:avLst/>
              <a:gdLst/>
              <a:ahLst/>
              <a:cxnLst/>
              <a:rect l="l" t="t" r="r" b="b"/>
              <a:pathLst>
                <a:path w="2474" h="2994" extrusionOk="0">
                  <a:moveTo>
                    <a:pt x="1110" y="310"/>
                  </a:moveTo>
                  <a:cubicBezTo>
                    <a:pt x="1110" y="310"/>
                    <a:pt x="1110" y="310"/>
                    <a:pt x="1110" y="310"/>
                  </a:cubicBezTo>
                  <a:cubicBezTo>
                    <a:pt x="1122" y="312"/>
                    <a:pt x="1243" y="359"/>
                    <a:pt x="1380" y="415"/>
                  </a:cubicBezTo>
                  <a:cubicBezTo>
                    <a:pt x="1506" y="468"/>
                    <a:pt x="1630" y="505"/>
                    <a:pt x="1676" y="505"/>
                  </a:cubicBezTo>
                  <a:cubicBezTo>
                    <a:pt x="1680" y="505"/>
                    <a:pt x="1683" y="505"/>
                    <a:pt x="1686" y="504"/>
                  </a:cubicBezTo>
                  <a:cubicBezTo>
                    <a:pt x="1693" y="502"/>
                    <a:pt x="1701" y="502"/>
                    <a:pt x="1708" y="502"/>
                  </a:cubicBezTo>
                  <a:cubicBezTo>
                    <a:pt x="1735" y="502"/>
                    <a:pt x="1758" y="514"/>
                    <a:pt x="1767" y="534"/>
                  </a:cubicBezTo>
                  <a:cubicBezTo>
                    <a:pt x="1779" y="559"/>
                    <a:pt x="1852" y="586"/>
                    <a:pt x="1933" y="598"/>
                  </a:cubicBezTo>
                  <a:cubicBezTo>
                    <a:pt x="2014" y="610"/>
                    <a:pt x="2087" y="640"/>
                    <a:pt x="2098" y="667"/>
                  </a:cubicBezTo>
                  <a:cubicBezTo>
                    <a:pt x="2114" y="706"/>
                    <a:pt x="1814" y="1172"/>
                    <a:pt x="1735" y="1228"/>
                  </a:cubicBezTo>
                  <a:cubicBezTo>
                    <a:pt x="1702" y="1252"/>
                    <a:pt x="1615" y="1367"/>
                    <a:pt x="1305" y="1797"/>
                  </a:cubicBezTo>
                  <a:cubicBezTo>
                    <a:pt x="1164" y="1993"/>
                    <a:pt x="962" y="2260"/>
                    <a:pt x="858" y="2389"/>
                  </a:cubicBezTo>
                  <a:cubicBezTo>
                    <a:pt x="757" y="2516"/>
                    <a:pt x="668" y="2636"/>
                    <a:pt x="666" y="2655"/>
                  </a:cubicBezTo>
                  <a:cubicBezTo>
                    <a:pt x="665" y="2665"/>
                    <a:pt x="635" y="2672"/>
                    <a:pt x="593" y="2672"/>
                  </a:cubicBezTo>
                  <a:cubicBezTo>
                    <a:pt x="569" y="2672"/>
                    <a:pt x="541" y="2670"/>
                    <a:pt x="511" y="2665"/>
                  </a:cubicBezTo>
                  <a:cubicBezTo>
                    <a:pt x="338" y="2642"/>
                    <a:pt x="338" y="2675"/>
                    <a:pt x="510" y="2101"/>
                  </a:cubicBezTo>
                  <a:cubicBezTo>
                    <a:pt x="584" y="1859"/>
                    <a:pt x="651" y="1601"/>
                    <a:pt x="664" y="1523"/>
                  </a:cubicBezTo>
                  <a:cubicBezTo>
                    <a:pt x="675" y="1448"/>
                    <a:pt x="697" y="1388"/>
                    <a:pt x="712" y="1388"/>
                  </a:cubicBezTo>
                  <a:cubicBezTo>
                    <a:pt x="712" y="1388"/>
                    <a:pt x="713" y="1388"/>
                    <a:pt x="713" y="1388"/>
                  </a:cubicBezTo>
                  <a:cubicBezTo>
                    <a:pt x="713" y="1388"/>
                    <a:pt x="713" y="1388"/>
                    <a:pt x="713" y="1388"/>
                  </a:cubicBezTo>
                  <a:cubicBezTo>
                    <a:pt x="740" y="1388"/>
                    <a:pt x="906" y="922"/>
                    <a:pt x="1034" y="486"/>
                  </a:cubicBezTo>
                  <a:cubicBezTo>
                    <a:pt x="1064" y="388"/>
                    <a:pt x="1097" y="310"/>
                    <a:pt x="1110" y="310"/>
                  </a:cubicBezTo>
                  <a:close/>
                  <a:moveTo>
                    <a:pt x="969" y="1"/>
                  </a:moveTo>
                  <a:cubicBezTo>
                    <a:pt x="945" y="1"/>
                    <a:pt x="934" y="9"/>
                    <a:pt x="922" y="22"/>
                  </a:cubicBezTo>
                  <a:cubicBezTo>
                    <a:pt x="902" y="47"/>
                    <a:pt x="868" y="127"/>
                    <a:pt x="846" y="199"/>
                  </a:cubicBezTo>
                  <a:cubicBezTo>
                    <a:pt x="803" y="354"/>
                    <a:pt x="427" y="1549"/>
                    <a:pt x="385" y="1669"/>
                  </a:cubicBezTo>
                  <a:cubicBezTo>
                    <a:pt x="369" y="1715"/>
                    <a:pt x="307" y="1903"/>
                    <a:pt x="247" y="2085"/>
                  </a:cubicBezTo>
                  <a:cubicBezTo>
                    <a:pt x="187" y="2268"/>
                    <a:pt x="110" y="2471"/>
                    <a:pt x="75" y="2535"/>
                  </a:cubicBezTo>
                  <a:cubicBezTo>
                    <a:pt x="0" y="2674"/>
                    <a:pt x="42" y="2812"/>
                    <a:pt x="173" y="2858"/>
                  </a:cubicBezTo>
                  <a:cubicBezTo>
                    <a:pt x="224" y="2875"/>
                    <a:pt x="388" y="2918"/>
                    <a:pt x="541" y="2955"/>
                  </a:cubicBezTo>
                  <a:cubicBezTo>
                    <a:pt x="643" y="2979"/>
                    <a:pt x="716" y="2994"/>
                    <a:pt x="771" y="2994"/>
                  </a:cubicBezTo>
                  <a:cubicBezTo>
                    <a:pt x="889" y="2994"/>
                    <a:pt x="927" y="2928"/>
                    <a:pt x="995" y="2745"/>
                  </a:cubicBezTo>
                  <a:cubicBezTo>
                    <a:pt x="1030" y="2651"/>
                    <a:pt x="1140" y="2475"/>
                    <a:pt x="1244" y="2348"/>
                  </a:cubicBezTo>
                  <a:cubicBezTo>
                    <a:pt x="1346" y="2222"/>
                    <a:pt x="1488" y="2033"/>
                    <a:pt x="1564" y="1922"/>
                  </a:cubicBezTo>
                  <a:cubicBezTo>
                    <a:pt x="1639" y="1813"/>
                    <a:pt x="1836" y="1547"/>
                    <a:pt x="2002" y="1330"/>
                  </a:cubicBezTo>
                  <a:cubicBezTo>
                    <a:pt x="2329" y="906"/>
                    <a:pt x="2473" y="657"/>
                    <a:pt x="2451" y="559"/>
                  </a:cubicBezTo>
                  <a:cubicBezTo>
                    <a:pt x="2432" y="475"/>
                    <a:pt x="2216" y="378"/>
                    <a:pt x="2086" y="378"/>
                  </a:cubicBezTo>
                  <a:cubicBezTo>
                    <a:pt x="2061" y="378"/>
                    <a:pt x="2039" y="381"/>
                    <a:pt x="2023" y="389"/>
                  </a:cubicBezTo>
                  <a:cubicBezTo>
                    <a:pt x="1997" y="400"/>
                    <a:pt x="1975" y="405"/>
                    <a:pt x="1960" y="405"/>
                  </a:cubicBezTo>
                  <a:cubicBezTo>
                    <a:pt x="1946" y="405"/>
                    <a:pt x="1938" y="400"/>
                    <a:pt x="1939" y="390"/>
                  </a:cubicBezTo>
                  <a:cubicBezTo>
                    <a:pt x="1942" y="368"/>
                    <a:pt x="1783" y="289"/>
                    <a:pt x="1582" y="211"/>
                  </a:cubicBezTo>
                  <a:cubicBezTo>
                    <a:pt x="1167" y="52"/>
                    <a:pt x="1029" y="1"/>
                    <a:pt x="969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06" name="Google Shape;1206;p44"/>
            <p:cNvSpPr/>
            <p:nvPr/>
          </p:nvSpPr>
          <p:spPr>
            <a:xfrm>
              <a:off x="3807350" y="3992475"/>
              <a:ext cx="38375" cy="27675"/>
            </a:xfrm>
            <a:custGeom>
              <a:avLst/>
              <a:gdLst/>
              <a:ahLst/>
              <a:cxnLst/>
              <a:rect l="l" t="t" r="r" b="b"/>
              <a:pathLst>
                <a:path w="1535" h="1107" extrusionOk="0">
                  <a:moveTo>
                    <a:pt x="792" y="318"/>
                  </a:moveTo>
                  <a:cubicBezTo>
                    <a:pt x="887" y="318"/>
                    <a:pt x="912" y="344"/>
                    <a:pt x="969" y="425"/>
                  </a:cubicBezTo>
                  <a:cubicBezTo>
                    <a:pt x="1111" y="628"/>
                    <a:pt x="876" y="843"/>
                    <a:pt x="643" y="843"/>
                  </a:cubicBezTo>
                  <a:cubicBezTo>
                    <a:pt x="562" y="843"/>
                    <a:pt x="481" y="817"/>
                    <a:pt x="416" y="757"/>
                  </a:cubicBezTo>
                  <a:cubicBezTo>
                    <a:pt x="233" y="586"/>
                    <a:pt x="351" y="356"/>
                    <a:pt x="637" y="329"/>
                  </a:cubicBezTo>
                  <a:cubicBezTo>
                    <a:pt x="705" y="322"/>
                    <a:pt x="754" y="318"/>
                    <a:pt x="792" y="318"/>
                  </a:cubicBezTo>
                  <a:close/>
                  <a:moveTo>
                    <a:pt x="682" y="1"/>
                  </a:moveTo>
                  <a:cubicBezTo>
                    <a:pt x="636" y="1"/>
                    <a:pt x="585" y="5"/>
                    <a:pt x="527" y="14"/>
                  </a:cubicBezTo>
                  <a:cubicBezTo>
                    <a:pt x="336" y="45"/>
                    <a:pt x="181" y="155"/>
                    <a:pt x="113" y="309"/>
                  </a:cubicBezTo>
                  <a:cubicBezTo>
                    <a:pt x="1" y="564"/>
                    <a:pt x="11" y="676"/>
                    <a:pt x="163" y="877"/>
                  </a:cubicBezTo>
                  <a:cubicBezTo>
                    <a:pt x="293" y="1050"/>
                    <a:pt x="327" y="1070"/>
                    <a:pt x="535" y="1098"/>
                  </a:cubicBezTo>
                  <a:cubicBezTo>
                    <a:pt x="576" y="1103"/>
                    <a:pt x="616" y="1106"/>
                    <a:pt x="654" y="1106"/>
                  </a:cubicBezTo>
                  <a:cubicBezTo>
                    <a:pt x="1267" y="1106"/>
                    <a:pt x="1535" y="418"/>
                    <a:pt x="986" y="89"/>
                  </a:cubicBezTo>
                  <a:cubicBezTo>
                    <a:pt x="883" y="28"/>
                    <a:pt x="794" y="1"/>
                    <a:pt x="682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207" name="Google Shape;1207;p44"/>
          <p:cNvGrpSpPr/>
          <p:nvPr/>
        </p:nvGrpSpPr>
        <p:grpSpPr>
          <a:xfrm>
            <a:off x="14461643" y="7656556"/>
            <a:ext cx="934763" cy="907074"/>
            <a:chOff x="5244650" y="4666550"/>
            <a:chExt cx="154450" cy="149875"/>
          </a:xfrm>
        </p:grpSpPr>
        <p:sp>
          <p:nvSpPr>
            <p:cNvPr id="1208" name="Google Shape;1208;p44"/>
            <p:cNvSpPr/>
            <p:nvPr/>
          </p:nvSpPr>
          <p:spPr>
            <a:xfrm>
              <a:off x="5244650" y="4666550"/>
              <a:ext cx="154450" cy="149875"/>
            </a:xfrm>
            <a:custGeom>
              <a:avLst/>
              <a:gdLst/>
              <a:ahLst/>
              <a:cxnLst/>
              <a:rect l="l" t="t" r="r" b="b"/>
              <a:pathLst>
                <a:path w="6178" h="5995" extrusionOk="0">
                  <a:moveTo>
                    <a:pt x="4603" y="299"/>
                  </a:moveTo>
                  <a:lnTo>
                    <a:pt x="4574" y="634"/>
                  </a:lnTo>
                  <a:cubicBezTo>
                    <a:pt x="4558" y="819"/>
                    <a:pt x="4534" y="1194"/>
                    <a:pt x="4520" y="1474"/>
                  </a:cubicBezTo>
                  <a:lnTo>
                    <a:pt x="4496" y="1980"/>
                  </a:lnTo>
                  <a:lnTo>
                    <a:pt x="4791" y="1987"/>
                  </a:lnTo>
                  <a:cubicBezTo>
                    <a:pt x="4955" y="1992"/>
                    <a:pt x="5183" y="1998"/>
                    <a:pt x="5302" y="2000"/>
                  </a:cubicBezTo>
                  <a:lnTo>
                    <a:pt x="5518" y="2004"/>
                  </a:lnTo>
                  <a:lnTo>
                    <a:pt x="5511" y="2149"/>
                  </a:lnTo>
                  <a:cubicBezTo>
                    <a:pt x="5505" y="2232"/>
                    <a:pt x="5479" y="2310"/>
                    <a:pt x="5449" y="2329"/>
                  </a:cubicBezTo>
                  <a:cubicBezTo>
                    <a:pt x="5429" y="2341"/>
                    <a:pt x="5317" y="2348"/>
                    <a:pt x="5168" y="2348"/>
                  </a:cubicBezTo>
                  <a:cubicBezTo>
                    <a:pt x="5095" y="2348"/>
                    <a:pt x="5013" y="2346"/>
                    <a:pt x="4929" y="2343"/>
                  </a:cubicBezTo>
                  <a:lnTo>
                    <a:pt x="4463" y="2325"/>
                  </a:lnTo>
                  <a:lnTo>
                    <a:pt x="4483" y="2980"/>
                  </a:lnTo>
                  <a:cubicBezTo>
                    <a:pt x="4495" y="3342"/>
                    <a:pt x="4510" y="3642"/>
                    <a:pt x="4518" y="3649"/>
                  </a:cubicBezTo>
                  <a:cubicBezTo>
                    <a:pt x="4526" y="3658"/>
                    <a:pt x="4832" y="3672"/>
                    <a:pt x="5198" y="3680"/>
                  </a:cubicBezTo>
                  <a:cubicBezTo>
                    <a:pt x="5785" y="3695"/>
                    <a:pt x="5865" y="3706"/>
                    <a:pt x="5878" y="3771"/>
                  </a:cubicBezTo>
                  <a:cubicBezTo>
                    <a:pt x="5886" y="3812"/>
                    <a:pt x="5875" y="3862"/>
                    <a:pt x="5854" y="3884"/>
                  </a:cubicBezTo>
                  <a:cubicBezTo>
                    <a:pt x="5832" y="3906"/>
                    <a:pt x="5516" y="3927"/>
                    <a:pt x="5155" y="3931"/>
                  </a:cubicBezTo>
                  <a:lnTo>
                    <a:pt x="4496" y="3940"/>
                  </a:lnTo>
                  <a:lnTo>
                    <a:pt x="4510" y="4688"/>
                  </a:lnTo>
                  <a:cubicBezTo>
                    <a:pt x="4519" y="5168"/>
                    <a:pt x="4509" y="5436"/>
                    <a:pt x="4481" y="5436"/>
                  </a:cubicBezTo>
                  <a:cubicBezTo>
                    <a:pt x="4457" y="5436"/>
                    <a:pt x="4394" y="5446"/>
                    <a:pt x="4341" y="5460"/>
                  </a:cubicBezTo>
                  <a:cubicBezTo>
                    <a:pt x="4323" y="5465"/>
                    <a:pt x="4309" y="5468"/>
                    <a:pt x="4297" y="5468"/>
                  </a:cubicBezTo>
                  <a:cubicBezTo>
                    <a:pt x="4246" y="5468"/>
                    <a:pt x="4245" y="5405"/>
                    <a:pt x="4245" y="5098"/>
                  </a:cubicBezTo>
                  <a:cubicBezTo>
                    <a:pt x="4245" y="4885"/>
                    <a:pt x="4232" y="4535"/>
                    <a:pt x="4216" y="4317"/>
                  </a:cubicBezTo>
                  <a:lnTo>
                    <a:pt x="4187" y="3923"/>
                  </a:lnTo>
                  <a:lnTo>
                    <a:pt x="3924" y="3943"/>
                  </a:lnTo>
                  <a:cubicBezTo>
                    <a:pt x="3781" y="3955"/>
                    <a:pt x="3524" y="3973"/>
                    <a:pt x="3359" y="3985"/>
                  </a:cubicBezTo>
                  <a:cubicBezTo>
                    <a:pt x="3193" y="3997"/>
                    <a:pt x="2887" y="4019"/>
                    <a:pt x="2678" y="4036"/>
                  </a:cubicBezTo>
                  <a:lnTo>
                    <a:pt x="2297" y="4067"/>
                  </a:lnTo>
                  <a:lnTo>
                    <a:pt x="2322" y="4479"/>
                  </a:lnTo>
                  <a:cubicBezTo>
                    <a:pt x="2336" y="4706"/>
                    <a:pt x="2358" y="5071"/>
                    <a:pt x="2371" y="5287"/>
                  </a:cubicBezTo>
                  <a:lnTo>
                    <a:pt x="2397" y="5682"/>
                  </a:lnTo>
                  <a:lnTo>
                    <a:pt x="2244" y="5706"/>
                  </a:lnTo>
                  <a:cubicBezTo>
                    <a:pt x="2178" y="5716"/>
                    <a:pt x="2125" y="5723"/>
                    <a:pt x="2083" y="5723"/>
                  </a:cubicBezTo>
                  <a:cubicBezTo>
                    <a:pt x="1933" y="5723"/>
                    <a:pt x="1912" y="5642"/>
                    <a:pt x="1914" y="5374"/>
                  </a:cubicBezTo>
                  <a:cubicBezTo>
                    <a:pt x="1915" y="5205"/>
                    <a:pt x="1915" y="4844"/>
                    <a:pt x="1914" y="4577"/>
                  </a:cubicBezTo>
                  <a:lnTo>
                    <a:pt x="1912" y="4087"/>
                  </a:lnTo>
                  <a:lnTo>
                    <a:pt x="1751" y="4112"/>
                  </a:lnTo>
                  <a:cubicBezTo>
                    <a:pt x="1664" y="4126"/>
                    <a:pt x="1513" y="4147"/>
                    <a:pt x="1418" y="4159"/>
                  </a:cubicBezTo>
                  <a:cubicBezTo>
                    <a:pt x="1323" y="4172"/>
                    <a:pt x="1106" y="4218"/>
                    <a:pt x="933" y="4263"/>
                  </a:cubicBezTo>
                  <a:lnTo>
                    <a:pt x="621" y="4343"/>
                  </a:lnTo>
                  <a:lnTo>
                    <a:pt x="621" y="4159"/>
                  </a:lnTo>
                  <a:lnTo>
                    <a:pt x="621" y="3976"/>
                  </a:lnTo>
                  <a:lnTo>
                    <a:pt x="870" y="3950"/>
                  </a:lnTo>
                  <a:cubicBezTo>
                    <a:pt x="1006" y="3936"/>
                    <a:pt x="1293" y="3914"/>
                    <a:pt x="1503" y="3903"/>
                  </a:cubicBezTo>
                  <a:cubicBezTo>
                    <a:pt x="1712" y="3892"/>
                    <a:pt x="1896" y="3873"/>
                    <a:pt x="1905" y="3862"/>
                  </a:cubicBezTo>
                  <a:cubicBezTo>
                    <a:pt x="1930" y="3834"/>
                    <a:pt x="1931" y="3775"/>
                    <a:pt x="1913" y="2966"/>
                  </a:cubicBezTo>
                  <a:lnTo>
                    <a:pt x="1899" y="2333"/>
                  </a:lnTo>
                  <a:lnTo>
                    <a:pt x="1271" y="2328"/>
                  </a:lnTo>
                  <a:cubicBezTo>
                    <a:pt x="383" y="2320"/>
                    <a:pt x="363" y="2318"/>
                    <a:pt x="363" y="2230"/>
                  </a:cubicBezTo>
                  <a:cubicBezTo>
                    <a:pt x="363" y="2142"/>
                    <a:pt x="498" y="2122"/>
                    <a:pt x="1307" y="2092"/>
                  </a:cubicBezTo>
                  <a:cubicBezTo>
                    <a:pt x="1623" y="2080"/>
                    <a:pt x="1888" y="2064"/>
                    <a:pt x="1895" y="2058"/>
                  </a:cubicBezTo>
                  <a:cubicBezTo>
                    <a:pt x="1902" y="2051"/>
                    <a:pt x="1917" y="1679"/>
                    <a:pt x="1930" y="1232"/>
                  </a:cubicBezTo>
                  <a:cubicBezTo>
                    <a:pt x="1943" y="784"/>
                    <a:pt x="1963" y="408"/>
                    <a:pt x="1975" y="395"/>
                  </a:cubicBezTo>
                  <a:cubicBezTo>
                    <a:pt x="1980" y="390"/>
                    <a:pt x="1998" y="388"/>
                    <a:pt x="2025" y="388"/>
                  </a:cubicBezTo>
                  <a:cubicBezTo>
                    <a:pt x="2067" y="388"/>
                    <a:pt x="2130" y="394"/>
                    <a:pt x="2197" y="404"/>
                  </a:cubicBezTo>
                  <a:lnTo>
                    <a:pt x="2397" y="435"/>
                  </a:lnTo>
                  <a:lnTo>
                    <a:pt x="2382" y="1252"/>
                  </a:lnTo>
                  <a:lnTo>
                    <a:pt x="2368" y="2070"/>
                  </a:lnTo>
                  <a:lnTo>
                    <a:pt x="2368" y="2070"/>
                  </a:lnTo>
                  <a:lnTo>
                    <a:pt x="2778" y="2068"/>
                  </a:lnTo>
                  <a:cubicBezTo>
                    <a:pt x="3005" y="2067"/>
                    <a:pt x="3335" y="2046"/>
                    <a:pt x="3512" y="2020"/>
                  </a:cubicBezTo>
                  <a:cubicBezTo>
                    <a:pt x="3688" y="1996"/>
                    <a:pt x="3934" y="1966"/>
                    <a:pt x="4055" y="1953"/>
                  </a:cubicBezTo>
                  <a:lnTo>
                    <a:pt x="4274" y="1930"/>
                  </a:lnTo>
                  <a:lnTo>
                    <a:pt x="4303" y="1301"/>
                  </a:lnTo>
                  <a:cubicBezTo>
                    <a:pt x="4319" y="956"/>
                    <a:pt x="4351" y="650"/>
                    <a:pt x="4375" y="622"/>
                  </a:cubicBezTo>
                  <a:cubicBezTo>
                    <a:pt x="4399" y="593"/>
                    <a:pt x="4406" y="509"/>
                    <a:pt x="4391" y="435"/>
                  </a:cubicBezTo>
                  <a:cubicBezTo>
                    <a:pt x="4366" y="307"/>
                    <a:pt x="4372" y="299"/>
                    <a:pt x="4483" y="299"/>
                  </a:cubicBezTo>
                  <a:close/>
                  <a:moveTo>
                    <a:pt x="4285" y="0"/>
                  </a:moveTo>
                  <a:cubicBezTo>
                    <a:pt x="4175" y="0"/>
                    <a:pt x="4110" y="12"/>
                    <a:pt x="4095" y="36"/>
                  </a:cubicBezTo>
                  <a:cubicBezTo>
                    <a:pt x="4078" y="63"/>
                    <a:pt x="4070" y="168"/>
                    <a:pt x="4076" y="266"/>
                  </a:cubicBezTo>
                  <a:cubicBezTo>
                    <a:pt x="4093" y="525"/>
                    <a:pt x="4024" y="1721"/>
                    <a:pt x="3991" y="1729"/>
                  </a:cubicBezTo>
                  <a:cubicBezTo>
                    <a:pt x="3888" y="1749"/>
                    <a:pt x="3338" y="1771"/>
                    <a:pt x="2988" y="1771"/>
                  </a:cubicBezTo>
                  <a:cubicBezTo>
                    <a:pt x="2947" y="1771"/>
                    <a:pt x="2908" y="1771"/>
                    <a:pt x="2873" y="1770"/>
                  </a:cubicBezTo>
                  <a:lnTo>
                    <a:pt x="2642" y="1766"/>
                  </a:lnTo>
                  <a:lnTo>
                    <a:pt x="2649" y="1065"/>
                  </a:lnTo>
                  <a:cubicBezTo>
                    <a:pt x="2652" y="678"/>
                    <a:pt x="2653" y="339"/>
                    <a:pt x="2651" y="307"/>
                  </a:cubicBezTo>
                  <a:cubicBezTo>
                    <a:pt x="2644" y="203"/>
                    <a:pt x="2259" y="118"/>
                    <a:pt x="1980" y="118"/>
                  </a:cubicBezTo>
                  <a:cubicBezTo>
                    <a:pt x="1851" y="118"/>
                    <a:pt x="1744" y="137"/>
                    <a:pt x="1709" y="180"/>
                  </a:cubicBezTo>
                  <a:cubicBezTo>
                    <a:pt x="1682" y="212"/>
                    <a:pt x="1663" y="547"/>
                    <a:pt x="1661" y="1007"/>
                  </a:cubicBezTo>
                  <a:cubicBezTo>
                    <a:pt x="1659" y="1435"/>
                    <a:pt x="1648" y="1789"/>
                    <a:pt x="1638" y="1799"/>
                  </a:cubicBezTo>
                  <a:cubicBezTo>
                    <a:pt x="1628" y="1808"/>
                    <a:pt x="1311" y="1826"/>
                    <a:pt x="937" y="1840"/>
                  </a:cubicBezTo>
                  <a:cubicBezTo>
                    <a:pt x="564" y="1854"/>
                    <a:pt x="224" y="1880"/>
                    <a:pt x="185" y="1900"/>
                  </a:cubicBezTo>
                  <a:cubicBezTo>
                    <a:pt x="91" y="1948"/>
                    <a:pt x="1" y="2451"/>
                    <a:pt x="72" y="2526"/>
                  </a:cubicBezTo>
                  <a:cubicBezTo>
                    <a:pt x="107" y="2562"/>
                    <a:pt x="366" y="2584"/>
                    <a:pt x="880" y="2594"/>
                  </a:cubicBezTo>
                  <a:lnTo>
                    <a:pt x="1636" y="2608"/>
                  </a:lnTo>
                  <a:lnTo>
                    <a:pt x="1648" y="3112"/>
                  </a:lnTo>
                  <a:lnTo>
                    <a:pt x="1661" y="3615"/>
                  </a:lnTo>
                  <a:lnTo>
                    <a:pt x="1519" y="3638"/>
                  </a:lnTo>
                  <a:cubicBezTo>
                    <a:pt x="1441" y="3650"/>
                    <a:pt x="1176" y="3671"/>
                    <a:pt x="925" y="3685"/>
                  </a:cubicBezTo>
                  <a:cubicBezTo>
                    <a:pt x="341" y="3717"/>
                    <a:pt x="314" y="3739"/>
                    <a:pt x="325" y="4174"/>
                  </a:cubicBezTo>
                  <a:cubicBezTo>
                    <a:pt x="331" y="4392"/>
                    <a:pt x="355" y="4517"/>
                    <a:pt x="403" y="4577"/>
                  </a:cubicBezTo>
                  <a:lnTo>
                    <a:pt x="473" y="4663"/>
                  </a:lnTo>
                  <a:lnTo>
                    <a:pt x="818" y="4574"/>
                  </a:lnTo>
                  <a:cubicBezTo>
                    <a:pt x="1007" y="4526"/>
                    <a:pt x="1275" y="4473"/>
                    <a:pt x="1410" y="4457"/>
                  </a:cubicBezTo>
                  <a:lnTo>
                    <a:pt x="1656" y="4428"/>
                  </a:lnTo>
                  <a:lnTo>
                    <a:pt x="1659" y="4704"/>
                  </a:lnTo>
                  <a:cubicBezTo>
                    <a:pt x="1660" y="4855"/>
                    <a:pt x="1657" y="5164"/>
                    <a:pt x="1655" y="5390"/>
                  </a:cubicBezTo>
                  <a:cubicBezTo>
                    <a:pt x="1649" y="5918"/>
                    <a:pt x="1687" y="5972"/>
                    <a:pt x="2145" y="5972"/>
                  </a:cubicBezTo>
                  <a:cubicBezTo>
                    <a:pt x="2155" y="5972"/>
                    <a:pt x="2164" y="5972"/>
                    <a:pt x="2175" y="5972"/>
                  </a:cubicBezTo>
                  <a:cubicBezTo>
                    <a:pt x="2672" y="5970"/>
                    <a:pt x="2660" y="5994"/>
                    <a:pt x="2624" y="5090"/>
                  </a:cubicBezTo>
                  <a:lnTo>
                    <a:pt x="2593" y="4326"/>
                  </a:lnTo>
                  <a:lnTo>
                    <a:pt x="2825" y="4297"/>
                  </a:lnTo>
                  <a:cubicBezTo>
                    <a:pt x="2953" y="4282"/>
                    <a:pt x="3263" y="4269"/>
                    <a:pt x="3514" y="4269"/>
                  </a:cubicBezTo>
                  <a:lnTo>
                    <a:pt x="3970" y="4269"/>
                  </a:lnTo>
                  <a:lnTo>
                    <a:pt x="3980" y="4946"/>
                  </a:lnTo>
                  <a:cubicBezTo>
                    <a:pt x="3986" y="5349"/>
                    <a:pt x="4010" y="5647"/>
                    <a:pt x="4038" y="5680"/>
                  </a:cubicBezTo>
                  <a:cubicBezTo>
                    <a:pt x="4068" y="5715"/>
                    <a:pt x="4191" y="5736"/>
                    <a:pt x="4376" y="5736"/>
                  </a:cubicBezTo>
                  <a:cubicBezTo>
                    <a:pt x="4821" y="5736"/>
                    <a:pt x="4821" y="5736"/>
                    <a:pt x="4796" y="4926"/>
                  </a:cubicBezTo>
                  <a:cubicBezTo>
                    <a:pt x="4781" y="4466"/>
                    <a:pt x="4790" y="4255"/>
                    <a:pt x="4823" y="4243"/>
                  </a:cubicBezTo>
                  <a:cubicBezTo>
                    <a:pt x="4848" y="4235"/>
                    <a:pt x="5114" y="4219"/>
                    <a:pt x="5410" y="4209"/>
                  </a:cubicBezTo>
                  <a:cubicBezTo>
                    <a:pt x="5706" y="4198"/>
                    <a:pt x="5983" y="4177"/>
                    <a:pt x="6022" y="4161"/>
                  </a:cubicBezTo>
                  <a:cubicBezTo>
                    <a:pt x="6069" y="4143"/>
                    <a:pt x="6105" y="4063"/>
                    <a:pt x="6125" y="3931"/>
                  </a:cubicBezTo>
                  <a:cubicBezTo>
                    <a:pt x="6142" y="3820"/>
                    <a:pt x="6162" y="3692"/>
                    <a:pt x="6170" y="3646"/>
                  </a:cubicBezTo>
                  <a:cubicBezTo>
                    <a:pt x="6177" y="3601"/>
                    <a:pt x="6157" y="3518"/>
                    <a:pt x="6125" y="3469"/>
                  </a:cubicBezTo>
                  <a:cubicBezTo>
                    <a:pt x="6084" y="3405"/>
                    <a:pt x="6059" y="3385"/>
                    <a:pt x="5815" y="3385"/>
                  </a:cubicBezTo>
                  <a:cubicBezTo>
                    <a:pt x="5720" y="3385"/>
                    <a:pt x="5591" y="3388"/>
                    <a:pt x="5415" y="3393"/>
                  </a:cubicBezTo>
                  <a:lnTo>
                    <a:pt x="4763" y="3409"/>
                  </a:lnTo>
                  <a:lnTo>
                    <a:pt x="4758" y="3246"/>
                  </a:lnTo>
                  <a:cubicBezTo>
                    <a:pt x="4749" y="3015"/>
                    <a:pt x="4768" y="2655"/>
                    <a:pt x="4789" y="2633"/>
                  </a:cubicBezTo>
                  <a:cubicBezTo>
                    <a:pt x="4798" y="2624"/>
                    <a:pt x="4931" y="2617"/>
                    <a:pt x="5103" y="2617"/>
                  </a:cubicBezTo>
                  <a:cubicBezTo>
                    <a:pt x="5135" y="2617"/>
                    <a:pt x="5169" y="2617"/>
                    <a:pt x="5203" y="2617"/>
                  </a:cubicBezTo>
                  <a:cubicBezTo>
                    <a:pt x="5228" y="2618"/>
                    <a:pt x="5251" y="2618"/>
                    <a:pt x="5274" y="2618"/>
                  </a:cubicBezTo>
                  <a:cubicBezTo>
                    <a:pt x="5719" y="2618"/>
                    <a:pt x="5777" y="2550"/>
                    <a:pt x="5821" y="2111"/>
                  </a:cubicBezTo>
                  <a:cubicBezTo>
                    <a:pt x="5845" y="1869"/>
                    <a:pt x="5839" y="1791"/>
                    <a:pt x="5793" y="1762"/>
                  </a:cubicBezTo>
                  <a:cubicBezTo>
                    <a:pt x="5760" y="1741"/>
                    <a:pt x="5521" y="1724"/>
                    <a:pt x="5266" y="1723"/>
                  </a:cubicBezTo>
                  <a:lnTo>
                    <a:pt x="4800" y="1721"/>
                  </a:lnTo>
                  <a:lnTo>
                    <a:pt x="4829" y="1020"/>
                  </a:lnTo>
                  <a:cubicBezTo>
                    <a:pt x="4844" y="634"/>
                    <a:pt x="4864" y="296"/>
                    <a:pt x="4872" y="268"/>
                  </a:cubicBezTo>
                  <a:cubicBezTo>
                    <a:pt x="4879" y="239"/>
                    <a:pt x="4852" y="173"/>
                    <a:pt x="4808" y="120"/>
                  </a:cubicBezTo>
                  <a:cubicBezTo>
                    <a:pt x="4744" y="40"/>
                    <a:pt x="4679" y="20"/>
                    <a:pt x="4429" y="5"/>
                  </a:cubicBezTo>
                  <a:cubicBezTo>
                    <a:pt x="4374" y="2"/>
                    <a:pt x="4326" y="0"/>
                    <a:pt x="42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09" name="Google Shape;1209;p44"/>
            <p:cNvSpPr/>
            <p:nvPr/>
          </p:nvSpPr>
          <p:spPr>
            <a:xfrm>
              <a:off x="5300100" y="4724150"/>
              <a:ext cx="48200" cy="38525"/>
            </a:xfrm>
            <a:custGeom>
              <a:avLst/>
              <a:gdLst/>
              <a:ahLst/>
              <a:cxnLst/>
              <a:rect l="l" t="t" r="r" b="b"/>
              <a:pathLst>
                <a:path w="1928" h="1541" extrusionOk="0">
                  <a:moveTo>
                    <a:pt x="730" y="302"/>
                  </a:moveTo>
                  <a:cubicBezTo>
                    <a:pt x="813" y="302"/>
                    <a:pt x="904" y="303"/>
                    <a:pt x="998" y="305"/>
                  </a:cubicBezTo>
                  <a:lnTo>
                    <a:pt x="1648" y="317"/>
                  </a:lnTo>
                  <a:lnTo>
                    <a:pt x="1660" y="715"/>
                  </a:lnTo>
                  <a:cubicBezTo>
                    <a:pt x="1669" y="1011"/>
                    <a:pt x="1657" y="1119"/>
                    <a:pt x="1615" y="1134"/>
                  </a:cubicBezTo>
                  <a:cubicBezTo>
                    <a:pt x="1565" y="1151"/>
                    <a:pt x="1105" y="1194"/>
                    <a:pt x="920" y="1198"/>
                  </a:cubicBezTo>
                  <a:cubicBezTo>
                    <a:pt x="871" y="1199"/>
                    <a:pt x="854" y="1219"/>
                    <a:pt x="873" y="1251"/>
                  </a:cubicBezTo>
                  <a:cubicBezTo>
                    <a:pt x="886" y="1273"/>
                    <a:pt x="885" y="1284"/>
                    <a:pt x="871" y="1284"/>
                  </a:cubicBezTo>
                  <a:cubicBezTo>
                    <a:pt x="862" y="1284"/>
                    <a:pt x="849" y="1280"/>
                    <a:pt x="830" y="1272"/>
                  </a:cubicBezTo>
                  <a:cubicBezTo>
                    <a:pt x="790" y="1256"/>
                    <a:pt x="649" y="1242"/>
                    <a:pt x="522" y="1242"/>
                  </a:cubicBezTo>
                  <a:lnTo>
                    <a:pt x="288" y="1242"/>
                  </a:lnTo>
                  <a:lnTo>
                    <a:pt x="288" y="795"/>
                  </a:lnTo>
                  <a:cubicBezTo>
                    <a:pt x="288" y="548"/>
                    <a:pt x="302" y="337"/>
                    <a:pt x="319" y="321"/>
                  </a:cubicBezTo>
                  <a:cubicBezTo>
                    <a:pt x="331" y="309"/>
                    <a:pt x="500" y="302"/>
                    <a:pt x="730" y="302"/>
                  </a:cubicBezTo>
                  <a:close/>
                  <a:moveTo>
                    <a:pt x="1790" y="1"/>
                  </a:moveTo>
                  <a:cubicBezTo>
                    <a:pt x="1787" y="1"/>
                    <a:pt x="1784" y="1"/>
                    <a:pt x="1783" y="3"/>
                  </a:cubicBezTo>
                  <a:cubicBezTo>
                    <a:pt x="1779" y="8"/>
                    <a:pt x="1393" y="19"/>
                    <a:pt x="924" y="25"/>
                  </a:cubicBezTo>
                  <a:cubicBezTo>
                    <a:pt x="83" y="38"/>
                    <a:pt x="74" y="39"/>
                    <a:pt x="54" y="134"/>
                  </a:cubicBezTo>
                  <a:cubicBezTo>
                    <a:pt x="42" y="187"/>
                    <a:pt x="26" y="524"/>
                    <a:pt x="16" y="886"/>
                  </a:cubicBezTo>
                  <a:lnTo>
                    <a:pt x="0" y="1541"/>
                  </a:lnTo>
                  <a:lnTo>
                    <a:pt x="306" y="1518"/>
                  </a:lnTo>
                  <a:cubicBezTo>
                    <a:pt x="476" y="1506"/>
                    <a:pt x="795" y="1477"/>
                    <a:pt x="1022" y="1453"/>
                  </a:cubicBezTo>
                  <a:cubicBezTo>
                    <a:pt x="1247" y="1429"/>
                    <a:pt x="1541" y="1400"/>
                    <a:pt x="1679" y="1387"/>
                  </a:cubicBezTo>
                  <a:lnTo>
                    <a:pt x="1928" y="1365"/>
                  </a:lnTo>
                  <a:lnTo>
                    <a:pt x="1928" y="705"/>
                  </a:lnTo>
                  <a:cubicBezTo>
                    <a:pt x="1928" y="142"/>
                    <a:pt x="1917" y="42"/>
                    <a:pt x="1859" y="19"/>
                  </a:cubicBezTo>
                  <a:cubicBezTo>
                    <a:pt x="1831" y="8"/>
                    <a:pt x="1803" y="1"/>
                    <a:pt x="17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67" name="مستطيل 66">
            <a:extLst>
              <a:ext uri="{FF2B5EF4-FFF2-40B4-BE49-F238E27FC236}">
                <a16:creationId xmlns:a16="http://schemas.microsoft.com/office/drawing/2014/main" xmlns="" id="{AF4D5308-FBE9-48AA-9EEA-D927CA1D104B}"/>
              </a:ext>
            </a:extLst>
          </p:cNvPr>
          <p:cNvSpPr/>
          <p:nvPr/>
        </p:nvSpPr>
        <p:spPr>
          <a:xfrm>
            <a:off x="1946118" y="3995620"/>
            <a:ext cx="8812325" cy="1661981"/>
          </a:xfrm>
          <a:prstGeom prst="rect">
            <a:avLst/>
          </a:prstGeom>
          <a:noFill/>
        </p:spPr>
        <p:txBody>
          <a:bodyPr wrap="none" lIns="182868" tIns="91434" rIns="182868" bIns="91434">
            <a:spAutoFit/>
          </a:bodyPr>
          <a:lstStyle/>
          <a:p>
            <a:pPr algn="ctr"/>
            <a:r>
              <a:rPr lang="ar-SA" sz="9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6699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حل الواجب في منصة</a:t>
            </a:r>
            <a:endParaRPr lang="ar-SA" sz="96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6699FF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78" name="Picture 2" descr="Diagram&#10;&#10;Description automatically generated with low confidence">
            <a:extLst>
              <a:ext uri="{FF2B5EF4-FFF2-40B4-BE49-F238E27FC236}">
                <a16:creationId xmlns="" xmlns:a16="http://schemas.microsoft.com/office/drawing/2014/main" id="{46CA17B9-1CB1-490F-AC41-9EBAB41BFEA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6DF"/>
              </a:clrFrom>
              <a:clrTo>
                <a:srgbClr val="FFF6D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69819">
            <a:off x="12286839" y="3534707"/>
            <a:ext cx="3118362" cy="4411292"/>
          </a:xfrm>
          <a:prstGeom prst="rect">
            <a:avLst/>
          </a:prstGeom>
        </p:spPr>
      </p:pic>
      <p:pic>
        <p:nvPicPr>
          <p:cNvPr id="68" name="صورة 67">
            <a:extLst>
              <a:ext uri="{FF2B5EF4-FFF2-40B4-BE49-F238E27FC236}">
                <a16:creationId xmlns:a16="http://schemas.microsoft.com/office/drawing/2014/main" xmlns="" id="{F742118D-19B8-4A85-A595-57087744D7F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3796" y="5796053"/>
            <a:ext cx="4445369" cy="4334237"/>
          </a:xfrm>
          <a:prstGeom prst="rect">
            <a:avLst/>
          </a:prstGeom>
        </p:spPr>
      </p:pic>
      <p:grpSp>
        <p:nvGrpSpPr>
          <p:cNvPr id="72" name="Google Shape;1511;p30">
            <a:extLst>
              <a:ext uri="{FF2B5EF4-FFF2-40B4-BE49-F238E27FC236}">
                <a16:creationId xmlns="" xmlns:a16="http://schemas.microsoft.com/office/drawing/2014/main" id="{2153D432-752F-4DF4-8E34-7587FC866516}"/>
              </a:ext>
            </a:extLst>
          </p:cNvPr>
          <p:cNvGrpSpPr/>
          <p:nvPr/>
        </p:nvGrpSpPr>
        <p:grpSpPr>
          <a:xfrm>
            <a:off x="348446" y="3874057"/>
            <a:ext cx="11691191" cy="2295380"/>
            <a:chOff x="1032250" y="948300"/>
            <a:chExt cx="5560250" cy="3820725"/>
          </a:xfrm>
        </p:grpSpPr>
        <p:sp>
          <p:nvSpPr>
            <p:cNvPr id="73" name="Google Shape;1512;p30">
              <a:extLst>
                <a:ext uri="{FF2B5EF4-FFF2-40B4-BE49-F238E27FC236}">
                  <a16:creationId xmlns="" xmlns:a16="http://schemas.microsoft.com/office/drawing/2014/main" id="{847C8BFD-6CC0-4D78-A872-B67ED6D5BC26}"/>
                </a:ext>
              </a:extLst>
            </p:cNvPr>
            <p:cNvSpPr/>
            <p:nvPr/>
          </p:nvSpPr>
          <p:spPr>
            <a:xfrm>
              <a:off x="1032250" y="952325"/>
              <a:ext cx="5554900" cy="3812400"/>
            </a:xfrm>
            <a:custGeom>
              <a:avLst/>
              <a:gdLst/>
              <a:ahLst/>
              <a:cxnLst/>
              <a:rect l="l" t="t" r="r" b="b"/>
              <a:pathLst>
                <a:path w="222196" h="152496" extrusionOk="0">
                  <a:moveTo>
                    <a:pt x="182488" y="1370"/>
                  </a:moveTo>
                  <a:cubicBezTo>
                    <a:pt x="195918" y="1370"/>
                    <a:pt x="205074" y="3549"/>
                    <a:pt x="210480" y="8037"/>
                  </a:cubicBezTo>
                  <a:cubicBezTo>
                    <a:pt x="214266" y="11181"/>
                    <a:pt x="216111" y="15372"/>
                    <a:pt x="216111" y="20825"/>
                  </a:cubicBezTo>
                  <a:cubicBezTo>
                    <a:pt x="216111" y="20837"/>
                    <a:pt x="216111" y="20837"/>
                    <a:pt x="216111" y="20849"/>
                  </a:cubicBezTo>
                  <a:lnTo>
                    <a:pt x="216111" y="20896"/>
                  </a:lnTo>
                  <a:cubicBezTo>
                    <a:pt x="216111" y="35315"/>
                    <a:pt x="218695" y="88500"/>
                    <a:pt x="220731" y="111931"/>
                  </a:cubicBezTo>
                  <a:cubicBezTo>
                    <a:pt x="221243" y="117860"/>
                    <a:pt x="220183" y="122159"/>
                    <a:pt x="217480" y="125040"/>
                  </a:cubicBezTo>
                  <a:cubicBezTo>
                    <a:pt x="215480" y="127183"/>
                    <a:pt x="212551" y="128647"/>
                    <a:pt x="208515" y="129505"/>
                  </a:cubicBezTo>
                  <a:cubicBezTo>
                    <a:pt x="205050" y="130255"/>
                    <a:pt x="200633" y="130600"/>
                    <a:pt x="194620" y="130600"/>
                  </a:cubicBezTo>
                  <a:cubicBezTo>
                    <a:pt x="193406" y="130600"/>
                    <a:pt x="192132" y="130588"/>
                    <a:pt x="190727" y="130564"/>
                  </a:cubicBezTo>
                  <a:lnTo>
                    <a:pt x="190644" y="130564"/>
                  </a:lnTo>
                  <a:lnTo>
                    <a:pt x="190572" y="130576"/>
                  </a:lnTo>
                  <a:cubicBezTo>
                    <a:pt x="186096" y="131493"/>
                    <a:pt x="182202" y="133612"/>
                    <a:pt x="179011" y="136851"/>
                  </a:cubicBezTo>
                  <a:cubicBezTo>
                    <a:pt x="176166" y="139756"/>
                    <a:pt x="174404" y="143018"/>
                    <a:pt x="173439" y="145269"/>
                  </a:cubicBezTo>
                  <a:cubicBezTo>
                    <a:pt x="173332" y="145507"/>
                    <a:pt x="173082" y="145638"/>
                    <a:pt x="172820" y="145638"/>
                  </a:cubicBezTo>
                  <a:lnTo>
                    <a:pt x="172808" y="145638"/>
                  </a:lnTo>
                  <a:cubicBezTo>
                    <a:pt x="172534" y="145638"/>
                    <a:pt x="172284" y="145495"/>
                    <a:pt x="172189" y="145245"/>
                  </a:cubicBezTo>
                  <a:cubicBezTo>
                    <a:pt x="166903" y="131326"/>
                    <a:pt x="148246" y="130374"/>
                    <a:pt x="145995" y="130314"/>
                  </a:cubicBezTo>
                  <a:cubicBezTo>
                    <a:pt x="121266" y="131612"/>
                    <a:pt x="93822" y="135553"/>
                    <a:pt x="62080" y="142328"/>
                  </a:cubicBezTo>
                  <a:cubicBezTo>
                    <a:pt x="53460" y="144173"/>
                    <a:pt x="45554" y="145114"/>
                    <a:pt x="38577" y="145114"/>
                  </a:cubicBezTo>
                  <a:cubicBezTo>
                    <a:pt x="32100" y="145114"/>
                    <a:pt x="22897" y="144268"/>
                    <a:pt x="15753" y="140220"/>
                  </a:cubicBezTo>
                  <a:cubicBezTo>
                    <a:pt x="11550" y="137839"/>
                    <a:pt x="9966" y="135422"/>
                    <a:pt x="9776" y="135113"/>
                  </a:cubicBezTo>
                  <a:lnTo>
                    <a:pt x="9657" y="134946"/>
                  </a:lnTo>
                  <a:cubicBezTo>
                    <a:pt x="5644" y="130100"/>
                    <a:pt x="3168" y="117920"/>
                    <a:pt x="2120" y="97715"/>
                  </a:cubicBezTo>
                  <a:cubicBezTo>
                    <a:pt x="1239" y="80999"/>
                    <a:pt x="1537" y="62711"/>
                    <a:pt x="1751" y="49352"/>
                  </a:cubicBezTo>
                  <a:lnTo>
                    <a:pt x="1751" y="49162"/>
                  </a:lnTo>
                  <a:cubicBezTo>
                    <a:pt x="1834" y="43828"/>
                    <a:pt x="1906" y="39208"/>
                    <a:pt x="1870" y="36148"/>
                  </a:cubicBezTo>
                  <a:cubicBezTo>
                    <a:pt x="1775" y="27135"/>
                    <a:pt x="3037" y="21753"/>
                    <a:pt x="6097" y="18170"/>
                  </a:cubicBezTo>
                  <a:cubicBezTo>
                    <a:pt x="9181" y="14574"/>
                    <a:pt x="14122" y="12705"/>
                    <a:pt x="22623" y="11919"/>
                  </a:cubicBezTo>
                  <a:cubicBezTo>
                    <a:pt x="24837" y="11716"/>
                    <a:pt x="27826" y="11621"/>
                    <a:pt x="32029" y="11621"/>
                  </a:cubicBezTo>
                  <a:cubicBezTo>
                    <a:pt x="36148" y="11621"/>
                    <a:pt x="40946" y="11705"/>
                    <a:pt x="46507" y="11812"/>
                  </a:cubicBezTo>
                  <a:lnTo>
                    <a:pt x="46531" y="11812"/>
                  </a:lnTo>
                  <a:cubicBezTo>
                    <a:pt x="53496" y="11943"/>
                    <a:pt x="61378" y="12086"/>
                    <a:pt x="69641" y="12086"/>
                  </a:cubicBezTo>
                  <a:cubicBezTo>
                    <a:pt x="85762" y="12086"/>
                    <a:pt x="109765" y="11597"/>
                    <a:pt x="131982" y="7430"/>
                  </a:cubicBezTo>
                  <a:cubicBezTo>
                    <a:pt x="146972" y="4608"/>
                    <a:pt x="166272" y="1370"/>
                    <a:pt x="182488" y="1370"/>
                  </a:cubicBezTo>
                  <a:close/>
                  <a:moveTo>
                    <a:pt x="182440" y="1"/>
                  </a:moveTo>
                  <a:cubicBezTo>
                    <a:pt x="166319" y="1"/>
                    <a:pt x="146876" y="3263"/>
                    <a:pt x="131732" y="6109"/>
                  </a:cubicBezTo>
                  <a:cubicBezTo>
                    <a:pt x="109622" y="10276"/>
                    <a:pt x="85702" y="10752"/>
                    <a:pt x="69629" y="10752"/>
                  </a:cubicBezTo>
                  <a:cubicBezTo>
                    <a:pt x="61366" y="10752"/>
                    <a:pt x="53496" y="10609"/>
                    <a:pt x="46542" y="10478"/>
                  </a:cubicBezTo>
                  <a:lnTo>
                    <a:pt x="46507" y="10478"/>
                  </a:lnTo>
                  <a:cubicBezTo>
                    <a:pt x="40970" y="10371"/>
                    <a:pt x="36184" y="10288"/>
                    <a:pt x="32053" y="10288"/>
                  </a:cubicBezTo>
                  <a:cubicBezTo>
                    <a:pt x="27790" y="10288"/>
                    <a:pt x="24754" y="10383"/>
                    <a:pt x="22492" y="10585"/>
                  </a:cubicBezTo>
                  <a:cubicBezTo>
                    <a:pt x="13824" y="11395"/>
                    <a:pt x="8490" y="13467"/>
                    <a:pt x="5192" y="17312"/>
                  </a:cubicBezTo>
                  <a:cubicBezTo>
                    <a:pt x="1894" y="21158"/>
                    <a:pt x="453" y="26968"/>
                    <a:pt x="537" y="36172"/>
                  </a:cubicBezTo>
                  <a:cubicBezTo>
                    <a:pt x="572" y="39172"/>
                    <a:pt x="501" y="43708"/>
                    <a:pt x="418" y="48959"/>
                  </a:cubicBezTo>
                  <a:lnTo>
                    <a:pt x="418" y="49316"/>
                  </a:lnTo>
                  <a:cubicBezTo>
                    <a:pt x="120" y="67461"/>
                    <a:pt x="1" y="86428"/>
                    <a:pt x="1061" y="102299"/>
                  </a:cubicBezTo>
                  <a:cubicBezTo>
                    <a:pt x="2239" y="120051"/>
                    <a:pt x="4704" y="130993"/>
                    <a:pt x="8585" y="135732"/>
                  </a:cubicBezTo>
                  <a:cubicBezTo>
                    <a:pt x="8597" y="135767"/>
                    <a:pt x="8621" y="135791"/>
                    <a:pt x="8633" y="135815"/>
                  </a:cubicBezTo>
                  <a:cubicBezTo>
                    <a:pt x="8942" y="136327"/>
                    <a:pt x="10728" y="139030"/>
                    <a:pt x="15241" y="141566"/>
                  </a:cubicBezTo>
                  <a:cubicBezTo>
                    <a:pt x="21075" y="144828"/>
                    <a:pt x="28850" y="146483"/>
                    <a:pt x="38363" y="146483"/>
                  </a:cubicBezTo>
                  <a:cubicBezTo>
                    <a:pt x="45483" y="146483"/>
                    <a:pt x="53555" y="145531"/>
                    <a:pt x="62366" y="143649"/>
                  </a:cubicBezTo>
                  <a:cubicBezTo>
                    <a:pt x="94036" y="136875"/>
                    <a:pt x="121385" y="132958"/>
                    <a:pt x="145983" y="131660"/>
                  </a:cubicBezTo>
                  <a:lnTo>
                    <a:pt x="146031" y="131660"/>
                  </a:lnTo>
                  <a:cubicBezTo>
                    <a:pt x="148412" y="131731"/>
                    <a:pt x="169367" y="132815"/>
                    <a:pt x="171987" y="149745"/>
                  </a:cubicBezTo>
                  <a:cubicBezTo>
                    <a:pt x="171987" y="149745"/>
                    <a:pt x="172272" y="152484"/>
                    <a:pt x="172558" y="152496"/>
                  </a:cubicBezTo>
                  <a:cubicBezTo>
                    <a:pt x="172796" y="152496"/>
                    <a:pt x="173308" y="149769"/>
                    <a:pt x="173308" y="149769"/>
                  </a:cubicBezTo>
                  <a:cubicBezTo>
                    <a:pt x="173332" y="149626"/>
                    <a:pt x="176547" y="134922"/>
                    <a:pt x="190703" y="131910"/>
                  </a:cubicBezTo>
                  <a:cubicBezTo>
                    <a:pt x="190751" y="131898"/>
                    <a:pt x="190799" y="131898"/>
                    <a:pt x="190846" y="131898"/>
                  </a:cubicBezTo>
                  <a:cubicBezTo>
                    <a:pt x="192168" y="131922"/>
                    <a:pt x="193358" y="131934"/>
                    <a:pt x="194513" y="131934"/>
                  </a:cubicBezTo>
                  <a:cubicBezTo>
                    <a:pt x="207551" y="131934"/>
                    <a:pt x="214492" y="130195"/>
                    <a:pt x="218457" y="125957"/>
                  </a:cubicBezTo>
                  <a:cubicBezTo>
                    <a:pt x="220969" y="123266"/>
                    <a:pt x="222195" y="119587"/>
                    <a:pt x="222195" y="114705"/>
                  </a:cubicBezTo>
                  <a:cubicBezTo>
                    <a:pt x="222195" y="113789"/>
                    <a:pt x="222112" y="112824"/>
                    <a:pt x="222029" y="111812"/>
                  </a:cubicBezTo>
                  <a:cubicBezTo>
                    <a:pt x="219993" y="88404"/>
                    <a:pt x="217373" y="35291"/>
                    <a:pt x="217373" y="20908"/>
                  </a:cubicBezTo>
                  <a:lnTo>
                    <a:pt x="217373" y="20825"/>
                  </a:lnTo>
                  <a:cubicBezTo>
                    <a:pt x="217373" y="15026"/>
                    <a:pt x="215349" y="10383"/>
                    <a:pt x="211289" y="7013"/>
                  </a:cubicBezTo>
                  <a:cubicBezTo>
                    <a:pt x="208360" y="4585"/>
                    <a:pt x="204336" y="2763"/>
                    <a:pt x="199264" y="1596"/>
                  </a:cubicBezTo>
                  <a:cubicBezTo>
                    <a:pt x="194609" y="536"/>
                    <a:pt x="188953" y="1"/>
                    <a:pt x="182440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4" name="Google Shape;1513;p30">
              <a:extLst>
                <a:ext uri="{FF2B5EF4-FFF2-40B4-BE49-F238E27FC236}">
                  <a16:creationId xmlns="" xmlns:a16="http://schemas.microsoft.com/office/drawing/2014/main" id="{116FD6F6-6C07-45D3-A4BD-69AF191DD528}"/>
                </a:ext>
              </a:extLst>
            </p:cNvPr>
            <p:cNvSpPr/>
            <p:nvPr/>
          </p:nvSpPr>
          <p:spPr>
            <a:xfrm>
              <a:off x="1077200" y="2182125"/>
              <a:ext cx="1225" cy="41825"/>
            </a:xfrm>
            <a:custGeom>
              <a:avLst/>
              <a:gdLst/>
              <a:ahLst/>
              <a:cxnLst/>
              <a:rect l="l" t="t" r="r" b="b"/>
              <a:pathLst>
                <a:path w="49" h="1673" extrusionOk="0">
                  <a:moveTo>
                    <a:pt x="35" y="1"/>
                  </a:moveTo>
                  <a:cubicBezTo>
                    <a:pt x="23" y="1"/>
                    <a:pt x="9" y="299"/>
                    <a:pt x="1" y="982"/>
                  </a:cubicBezTo>
                  <a:lnTo>
                    <a:pt x="36" y="1672"/>
                  </a:lnTo>
                  <a:lnTo>
                    <a:pt x="48" y="160"/>
                  </a:lnTo>
                  <a:cubicBezTo>
                    <a:pt x="45" y="56"/>
                    <a:pt x="40" y="1"/>
                    <a:pt x="35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5" name="Google Shape;1514;p30">
              <a:extLst>
                <a:ext uri="{FF2B5EF4-FFF2-40B4-BE49-F238E27FC236}">
                  <a16:creationId xmlns="" xmlns:a16="http://schemas.microsoft.com/office/drawing/2014/main" id="{83D77000-4B1D-4E05-8D32-324C8F2A7D20}"/>
                </a:ext>
              </a:extLst>
            </p:cNvPr>
            <p:cNvSpPr/>
            <p:nvPr/>
          </p:nvSpPr>
          <p:spPr>
            <a:xfrm>
              <a:off x="1073625" y="2237900"/>
              <a:ext cx="3300" cy="160750"/>
            </a:xfrm>
            <a:custGeom>
              <a:avLst/>
              <a:gdLst/>
              <a:ahLst/>
              <a:cxnLst/>
              <a:rect l="l" t="t" r="r" b="b"/>
              <a:pathLst>
                <a:path w="132" h="6430" extrusionOk="0">
                  <a:moveTo>
                    <a:pt x="108" y="1"/>
                  </a:moveTo>
                  <a:lnTo>
                    <a:pt x="108" y="1"/>
                  </a:lnTo>
                  <a:cubicBezTo>
                    <a:pt x="48" y="1275"/>
                    <a:pt x="25" y="2882"/>
                    <a:pt x="37" y="4561"/>
                  </a:cubicBezTo>
                  <a:cubicBezTo>
                    <a:pt x="29" y="4678"/>
                    <a:pt x="24" y="4720"/>
                    <a:pt x="20" y="4720"/>
                  </a:cubicBezTo>
                  <a:cubicBezTo>
                    <a:pt x="11" y="4720"/>
                    <a:pt x="9" y="4545"/>
                    <a:pt x="1" y="4489"/>
                  </a:cubicBezTo>
                  <a:lnTo>
                    <a:pt x="1" y="4489"/>
                  </a:lnTo>
                  <a:cubicBezTo>
                    <a:pt x="10" y="5402"/>
                    <a:pt x="27" y="6429"/>
                    <a:pt x="58" y="6429"/>
                  </a:cubicBezTo>
                  <a:cubicBezTo>
                    <a:pt x="66" y="6429"/>
                    <a:pt x="75" y="6364"/>
                    <a:pt x="84" y="6216"/>
                  </a:cubicBezTo>
                  <a:cubicBezTo>
                    <a:pt x="60" y="5085"/>
                    <a:pt x="84" y="4799"/>
                    <a:pt x="37" y="3584"/>
                  </a:cubicBezTo>
                  <a:cubicBezTo>
                    <a:pt x="47" y="2703"/>
                    <a:pt x="78" y="2025"/>
                    <a:pt x="92" y="2025"/>
                  </a:cubicBezTo>
                  <a:cubicBezTo>
                    <a:pt x="94" y="2025"/>
                    <a:pt x="95" y="2032"/>
                    <a:pt x="96" y="2049"/>
                  </a:cubicBezTo>
                  <a:cubicBezTo>
                    <a:pt x="84" y="1703"/>
                    <a:pt x="132" y="525"/>
                    <a:pt x="108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9" name="Google Shape;1515;p30">
              <a:extLst>
                <a:ext uri="{FF2B5EF4-FFF2-40B4-BE49-F238E27FC236}">
                  <a16:creationId xmlns="" xmlns:a16="http://schemas.microsoft.com/office/drawing/2014/main" id="{21612D4E-32DC-409B-977D-301B09627545}"/>
                </a:ext>
              </a:extLst>
            </p:cNvPr>
            <p:cNvSpPr/>
            <p:nvPr/>
          </p:nvSpPr>
          <p:spPr>
            <a:xfrm>
              <a:off x="1570125" y="4522125"/>
              <a:ext cx="14600" cy="4475"/>
            </a:xfrm>
            <a:custGeom>
              <a:avLst/>
              <a:gdLst/>
              <a:ahLst/>
              <a:cxnLst/>
              <a:rect l="l" t="t" r="r" b="b"/>
              <a:pathLst>
                <a:path w="584" h="179" extrusionOk="0">
                  <a:moveTo>
                    <a:pt x="0" y="0"/>
                  </a:moveTo>
                  <a:cubicBezTo>
                    <a:pt x="16" y="5"/>
                    <a:pt x="32" y="10"/>
                    <a:pt x="48" y="15"/>
                  </a:cubicBezTo>
                  <a:lnTo>
                    <a:pt x="48" y="15"/>
                  </a:lnTo>
                  <a:lnTo>
                    <a:pt x="0" y="0"/>
                  </a:lnTo>
                  <a:close/>
                  <a:moveTo>
                    <a:pt x="48" y="15"/>
                  </a:moveTo>
                  <a:lnTo>
                    <a:pt x="584" y="179"/>
                  </a:lnTo>
                  <a:cubicBezTo>
                    <a:pt x="380" y="114"/>
                    <a:pt x="196" y="60"/>
                    <a:pt x="48" y="15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0" name="Google Shape;1516;p30">
              <a:extLst>
                <a:ext uri="{FF2B5EF4-FFF2-40B4-BE49-F238E27FC236}">
                  <a16:creationId xmlns="" xmlns:a16="http://schemas.microsoft.com/office/drawing/2014/main" id="{BDA7C5BE-3AB0-492F-9A5A-1A7FDF24C243}"/>
                </a:ext>
              </a:extLst>
            </p:cNvPr>
            <p:cNvSpPr/>
            <p:nvPr/>
          </p:nvSpPr>
          <p:spPr>
            <a:xfrm>
              <a:off x="3025950" y="4421475"/>
              <a:ext cx="17350" cy="3325"/>
            </a:xfrm>
            <a:custGeom>
              <a:avLst/>
              <a:gdLst/>
              <a:ahLst/>
              <a:cxnLst/>
              <a:rect l="l" t="t" r="r" b="b"/>
              <a:pathLst>
                <a:path w="694" h="133" extrusionOk="0">
                  <a:moveTo>
                    <a:pt x="671" y="0"/>
                  </a:moveTo>
                  <a:cubicBezTo>
                    <a:pt x="669" y="0"/>
                    <a:pt x="664" y="1"/>
                    <a:pt x="656" y="2"/>
                  </a:cubicBezTo>
                  <a:cubicBezTo>
                    <a:pt x="215" y="85"/>
                    <a:pt x="25" y="121"/>
                    <a:pt x="1" y="133"/>
                  </a:cubicBezTo>
                  <a:cubicBezTo>
                    <a:pt x="382" y="57"/>
                    <a:pt x="693" y="0"/>
                    <a:pt x="671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1" name="Google Shape;1517;p30">
              <a:extLst>
                <a:ext uri="{FF2B5EF4-FFF2-40B4-BE49-F238E27FC236}">
                  <a16:creationId xmlns="" xmlns:a16="http://schemas.microsoft.com/office/drawing/2014/main" id="{3FFD45B0-0075-43C7-83C4-3FEF103F55B5}"/>
                </a:ext>
              </a:extLst>
            </p:cNvPr>
            <p:cNvSpPr/>
            <p:nvPr/>
          </p:nvSpPr>
          <p:spPr>
            <a:xfrm>
              <a:off x="3275700" y="4378050"/>
              <a:ext cx="14600" cy="2400"/>
            </a:xfrm>
            <a:custGeom>
              <a:avLst/>
              <a:gdLst/>
              <a:ahLst/>
              <a:cxnLst/>
              <a:rect l="l" t="t" r="r" b="b"/>
              <a:pathLst>
                <a:path w="584" h="96" extrusionOk="0">
                  <a:moveTo>
                    <a:pt x="584" y="0"/>
                  </a:moveTo>
                  <a:lnTo>
                    <a:pt x="584" y="0"/>
                  </a:lnTo>
                  <a:cubicBezTo>
                    <a:pt x="530" y="9"/>
                    <a:pt x="478" y="18"/>
                    <a:pt x="428" y="27"/>
                  </a:cubicBezTo>
                  <a:lnTo>
                    <a:pt x="428" y="27"/>
                  </a:lnTo>
                  <a:cubicBezTo>
                    <a:pt x="488" y="17"/>
                    <a:pt x="541" y="8"/>
                    <a:pt x="584" y="0"/>
                  </a:cubicBezTo>
                  <a:close/>
                  <a:moveTo>
                    <a:pt x="428" y="27"/>
                  </a:moveTo>
                  <a:cubicBezTo>
                    <a:pt x="305" y="48"/>
                    <a:pt x="153" y="72"/>
                    <a:pt x="0" y="96"/>
                  </a:cubicBezTo>
                  <a:cubicBezTo>
                    <a:pt x="143" y="78"/>
                    <a:pt x="279" y="53"/>
                    <a:pt x="428" y="27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2" name="Google Shape;1518;p30">
              <a:extLst>
                <a:ext uri="{FF2B5EF4-FFF2-40B4-BE49-F238E27FC236}">
                  <a16:creationId xmlns="" xmlns:a16="http://schemas.microsoft.com/office/drawing/2014/main" id="{BC585D59-CA32-4CFC-8299-769370C4531C}"/>
                </a:ext>
              </a:extLst>
            </p:cNvPr>
            <p:cNvSpPr/>
            <p:nvPr/>
          </p:nvSpPr>
          <p:spPr>
            <a:xfrm>
              <a:off x="1584700" y="4526575"/>
              <a:ext cx="39275" cy="11350"/>
            </a:xfrm>
            <a:custGeom>
              <a:avLst/>
              <a:gdLst/>
              <a:ahLst/>
              <a:cxnLst/>
              <a:rect l="l" t="t" r="r" b="b"/>
              <a:pathLst>
                <a:path w="1571" h="454" extrusionOk="0">
                  <a:moveTo>
                    <a:pt x="1" y="1"/>
                  </a:moveTo>
                  <a:lnTo>
                    <a:pt x="1" y="1"/>
                  </a:lnTo>
                  <a:cubicBezTo>
                    <a:pt x="162" y="55"/>
                    <a:pt x="331" y="108"/>
                    <a:pt x="495" y="158"/>
                  </a:cubicBezTo>
                  <a:lnTo>
                    <a:pt x="495" y="158"/>
                  </a:lnTo>
                  <a:lnTo>
                    <a:pt x="1" y="1"/>
                  </a:lnTo>
                  <a:close/>
                  <a:moveTo>
                    <a:pt x="495" y="158"/>
                  </a:moveTo>
                  <a:lnTo>
                    <a:pt x="751" y="239"/>
                  </a:lnTo>
                  <a:lnTo>
                    <a:pt x="1513" y="453"/>
                  </a:lnTo>
                  <a:cubicBezTo>
                    <a:pt x="1516" y="453"/>
                    <a:pt x="1519" y="454"/>
                    <a:pt x="1520" y="454"/>
                  </a:cubicBezTo>
                  <a:cubicBezTo>
                    <a:pt x="1570" y="454"/>
                    <a:pt x="1061" y="328"/>
                    <a:pt x="495" y="158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3" name="Google Shape;1519;p30">
              <a:extLst>
                <a:ext uri="{FF2B5EF4-FFF2-40B4-BE49-F238E27FC236}">
                  <a16:creationId xmlns="" xmlns:a16="http://schemas.microsoft.com/office/drawing/2014/main" id="{D0427EDC-0E24-4156-9F6A-00B2375EBD8D}"/>
                </a:ext>
              </a:extLst>
            </p:cNvPr>
            <p:cNvSpPr/>
            <p:nvPr/>
          </p:nvSpPr>
          <p:spPr>
            <a:xfrm>
              <a:off x="1073325" y="2657000"/>
              <a:ext cx="325" cy="21450"/>
            </a:xfrm>
            <a:custGeom>
              <a:avLst/>
              <a:gdLst/>
              <a:ahLst/>
              <a:cxnLst/>
              <a:rect l="l" t="t" r="r" b="b"/>
              <a:pathLst>
                <a:path w="13" h="858" extrusionOk="0">
                  <a:moveTo>
                    <a:pt x="1" y="1"/>
                  </a:moveTo>
                  <a:cubicBezTo>
                    <a:pt x="1" y="275"/>
                    <a:pt x="1" y="536"/>
                    <a:pt x="1" y="810"/>
                  </a:cubicBezTo>
                  <a:cubicBezTo>
                    <a:pt x="13" y="822"/>
                    <a:pt x="13" y="834"/>
                    <a:pt x="13" y="858"/>
                  </a:cubicBezTo>
                  <a:cubicBezTo>
                    <a:pt x="13" y="536"/>
                    <a:pt x="13" y="263"/>
                    <a:pt x="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4" name="Google Shape;1520;p30">
              <a:extLst>
                <a:ext uri="{FF2B5EF4-FFF2-40B4-BE49-F238E27FC236}">
                  <a16:creationId xmlns="" xmlns:a16="http://schemas.microsoft.com/office/drawing/2014/main" id="{FFCF75BC-A1F8-406B-8E1F-6C522DDE3B46}"/>
                </a:ext>
              </a:extLst>
            </p:cNvPr>
            <p:cNvSpPr/>
            <p:nvPr/>
          </p:nvSpPr>
          <p:spPr>
            <a:xfrm>
              <a:off x="1159350" y="4054800"/>
              <a:ext cx="5700" cy="21150"/>
            </a:xfrm>
            <a:custGeom>
              <a:avLst/>
              <a:gdLst/>
              <a:ahLst/>
              <a:cxnLst/>
              <a:rect l="l" t="t" r="r" b="b"/>
              <a:pathLst>
                <a:path w="228" h="846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48" y="215"/>
                    <a:pt x="108" y="429"/>
                  </a:cubicBezTo>
                  <a:cubicBezTo>
                    <a:pt x="168" y="643"/>
                    <a:pt x="227" y="846"/>
                    <a:pt x="227" y="846"/>
                  </a:cubicBezTo>
                  <a:lnTo>
                    <a:pt x="108" y="381"/>
                  </a:lnTo>
                  <a:cubicBezTo>
                    <a:pt x="72" y="250"/>
                    <a:pt x="37" y="119"/>
                    <a:pt x="1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5" name="Google Shape;1521;p30">
              <a:extLst>
                <a:ext uri="{FF2B5EF4-FFF2-40B4-BE49-F238E27FC236}">
                  <a16:creationId xmlns="" xmlns:a16="http://schemas.microsoft.com/office/drawing/2014/main" id="{AB01E7A8-01D8-46EA-8C49-24B345A7B464}"/>
                </a:ext>
              </a:extLst>
            </p:cNvPr>
            <p:cNvSpPr/>
            <p:nvPr/>
          </p:nvSpPr>
          <p:spPr>
            <a:xfrm>
              <a:off x="1094175" y="3576725"/>
              <a:ext cx="3300" cy="24475"/>
            </a:xfrm>
            <a:custGeom>
              <a:avLst/>
              <a:gdLst/>
              <a:ahLst/>
              <a:cxnLst/>
              <a:rect l="l" t="t" r="r" b="b"/>
              <a:pathLst>
                <a:path w="132" h="979" extrusionOk="0">
                  <a:moveTo>
                    <a:pt x="21" y="0"/>
                  </a:moveTo>
                  <a:cubicBezTo>
                    <a:pt x="10" y="0"/>
                    <a:pt x="0" y="62"/>
                    <a:pt x="0" y="204"/>
                  </a:cubicBezTo>
                  <a:cubicBezTo>
                    <a:pt x="36" y="657"/>
                    <a:pt x="96" y="812"/>
                    <a:pt x="131" y="978"/>
                  </a:cubicBezTo>
                  <a:cubicBezTo>
                    <a:pt x="96" y="728"/>
                    <a:pt x="60" y="395"/>
                    <a:pt x="24" y="2"/>
                  </a:cubicBezTo>
                  <a:cubicBezTo>
                    <a:pt x="23" y="1"/>
                    <a:pt x="22" y="0"/>
                    <a:pt x="21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6" name="Google Shape;1522;p30">
              <a:extLst>
                <a:ext uri="{FF2B5EF4-FFF2-40B4-BE49-F238E27FC236}">
                  <a16:creationId xmlns="" xmlns:a16="http://schemas.microsoft.com/office/drawing/2014/main" id="{ACA6E77A-A99B-46AE-AD4E-126CCCEA45C7}"/>
                </a:ext>
              </a:extLst>
            </p:cNvPr>
            <p:cNvSpPr/>
            <p:nvPr/>
          </p:nvSpPr>
          <p:spPr>
            <a:xfrm>
              <a:off x="1069175" y="2776375"/>
              <a:ext cx="325" cy="14000"/>
            </a:xfrm>
            <a:custGeom>
              <a:avLst/>
              <a:gdLst/>
              <a:ahLst/>
              <a:cxnLst/>
              <a:rect l="l" t="t" r="r" b="b"/>
              <a:pathLst>
                <a:path w="13" h="560" extrusionOk="0">
                  <a:moveTo>
                    <a:pt x="0" y="0"/>
                  </a:moveTo>
                  <a:cubicBezTo>
                    <a:pt x="0" y="143"/>
                    <a:pt x="0" y="393"/>
                    <a:pt x="12" y="560"/>
                  </a:cubicBezTo>
                  <a:lnTo>
                    <a:pt x="0" y="0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7" name="Google Shape;1523;p30">
              <a:extLst>
                <a:ext uri="{FF2B5EF4-FFF2-40B4-BE49-F238E27FC236}">
                  <a16:creationId xmlns="" xmlns:a16="http://schemas.microsoft.com/office/drawing/2014/main" id="{C05E9601-A153-4B0C-8C5D-AAD1DAAB8D2D}"/>
                </a:ext>
              </a:extLst>
            </p:cNvPr>
            <p:cNvSpPr/>
            <p:nvPr/>
          </p:nvSpPr>
          <p:spPr>
            <a:xfrm>
              <a:off x="1326350" y="4390550"/>
              <a:ext cx="3300" cy="3300"/>
            </a:xfrm>
            <a:custGeom>
              <a:avLst/>
              <a:gdLst/>
              <a:ahLst/>
              <a:cxnLst/>
              <a:rect l="l" t="t" r="r" b="b"/>
              <a:pathLst>
                <a:path w="132" h="132" extrusionOk="0">
                  <a:moveTo>
                    <a:pt x="0" y="1"/>
                  </a:moveTo>
                  <a:cubicBezTo>
                    <a:pt x="24" y="24"/>
                    <a:pt x="72" y="72"/>
                    <a:pt x="131" y="131"/>
                  </a:cubicBezTo>
                  <a:cubicBezTo>
                    <a:pt x="131" y="131"/>
                    <a:pt x="84" y="72"/>
                    <a:pt x="0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8" name="Google Shape;1524;p30">
              <a:extLst>
                <a:ext uri="{FF2B5EF4-FFF2-40B4-BE49-F238E27FC236}">
                  <a16:creationId xmlns="" xmlns:a16="http://schemas.microsoft.com/office/drawing/2014/main" id="{C48F9EA8-7425-4D6E-BE7D-27126BDFF14D}"/>
                </a:ext>
              </a:extLst>
            </p:cNvPr>
            <p:cNvSpPr/>
            <p:nvPr/>
          </p:nvSpPr>
          <p:spPr>
            <a:xfrm>
              <a:off x="1100550" y="1609250"/>
              <a:ext cx="500" cy="2600"/>
            </a:xfrm>
            <a:custGeom>
              <a:avLst/>
              <a:gdLst/>
              <a:ahLst/>
              <a:cxnLst/>
              <a:rect l="l" t="t" r="r" b="b"/>
              <a:pathLst>
                <a:path w="20" h="104" extrusionOk="0">
                  <a:moveTo>
                    <a:pt x="19" y="1"/>
                  </a:moveTo>
                  <a:lnTo>
                    <a:pt x="19" y="1"/>
                  </a:lnTo>
                  <a:cubicBezTo>
                    <a:pt x="7" y="64"/>
                    <a:pt x="1" y="104"/>
                    <a:pt x="1" y="104"/>
                  </a:cubicBezTo>
                  <a:cubicBezTo>
                    <a:pt x="2" y="104"/>
                    <a:pt x="8" y="73"/>
                    <a:pt x="19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9" name="Google Shape;1525;p30">
              <a:extLst>
                <a:ext uri="{FF2B5EF4-FFF2-40B4-BE49-F238E27FC236}">
                  <a16:creationId xmlns="" xmlns:a16="http://schemas.microsoft.com/office/drawing/2014/main" id="{7958B70B-6DAE-4EB2-96EF-EE4CD27ED9C0}"/>
                </a:ext>
              </a:extLst>
            </p:cNvPr>
            <p:cNvSpPr/>
            <p:nvPr/>
          </p:nvSpPr>
          <p:spPr>
            <a:xfrm>
              <a:off x="1075125" y="2176300"/>
              <a:ext cx="625" cy="9850"/>
            </a:xfrm>
            <a:custGeom>
              <a:avLst/>
              <a:gdLst/>
              <a:ahLst/>
              <a:cxnLst/>
              <a:rect l="l" t="t" r="r" b="b"/>
              <a:pathLst>
                <a:path w="25" h="394" extrusionOk="0">
                  <a:moveTo>
                    <a:pt x="0" y="0"/>
                  </a:moveTo>
                  <a:lnTo>
                    <a:pt x="24" y="393"/>
                  </a:lnTo>
                  <a:lnTo>
                    <a:pt x="24" y="72"/>
                  </a:lnTo>
                  <a:cubicBezTo>
                    <a:pt x="12" y="36"/>
                    <a:pt x="12" y="0"/>
                    <a:pt x="0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0" name="Google Shape;1526;p30">
              <a:extLst>
                <a:ext uri="{FF2B5EF4-FFF2-40B4-BE49-F238E27FC236}">
                  <a16:creationId xmlns="" xmlns:a16="http://schemas.microsoft.com/office/drawing/2014/main" id="{BAE945DC-17CA-4830-A947-16EFD7D0697A}"/>
                </a:ext>
              </a:extLst>
            </p:cNvPr>
            <p:cNvSpPr/>
            <p:nvPr/>
          </p:nvSpPr>
          <p:spPr>
            <a:xfrm>
              <a:off x="3737325" y="4307800"/>
              <a:ext cx="8700" cy="1325"/>
            </a:xfrm>
            <a:custGeom>
              <a:avLst/>
              <a:gdLst/>
              <a:ahLst/>
              <a:cxnLst/>
              <a:rect l="l" t="t" r="r" b="b"/>
              <a:pathLst>
                <a:path w="348" h="53" extrusionOk="0">
                  <a:moveTo>
                    <a:pt x="347" y="1"/>
                  </a:moveTo>
                  <a:lnTo>
                    <a:pt x="347" y="1"/>
                  </a:lnTo>
                  <a:cubicBezTo>
                    <a:pt x="323" y="5"/>
                    <a:pt x="298" y="9"/>
                    <a:pt x="275" y="12"/>
                  </a:cubicBezTo>
                  <a:lnTo>
                    <a:pt x="275" y="12"/>
                  </a:lnTo>
                  <a:cubicBezTo>
                    <a:pt x="302" y="12"/>
                    <a:pt x="315" y="11"/>
                    <a:pt x="347" y="1"/>
                  </a:cubicBezTo>
                  <a:close/>
                  <a:moveTo>
                    <a:pt x="275" y="12"/>
                  </a:moveTo>
                  <a:lnTo>
                    <a:pt x="275" y="12"/>
                  </a:lnTo>
                  <a:cubicBezTo>
                    <a:pt x="271" y="12"/>
                    <a:pt x="268" y="12"/>
                    <a:pt x="264" y="12"/>
                  </a:cubicBezTo>
                  <a:cubicBezTo>
                    <a:pt x="70" y="42"/>
                    <a:pt x="0" y="53"/>
                    <a:pt x="5" y="53"/>
                  </a:cubicBezTo>
                  <a:cubicBezTo>
                    <a:pt x="11" y="53"/>
                    <a:pt x="133" y="35"/>
                    <a:pt x="275" y="12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1" name="Google Shape;1527;p30">
              <a:extLst>
                <a:ext uri="{FF2B5EF4-FFF2-40B4-BE49-F238E27FC236}">
                  <a16:creationId xmlns="" xmlns:a16="http://schemas.microsoft.com/office/drawing/2014/main" id="{35BAF02A-B8B2-4034-B8E9-A2E4A839E0E2}"/>
                </a:ext>
              </a:extLst>
            </p:cNvPr>
            <p:cNvSpPr/>
            <p:nvPr/>
          </p:nvSpPr>
          <p:spPr>
            <a:xfrm>
              <a:off x="6496600" y="2908300"/>
              <a:ext cx="4375" cy="52450"/>
            </a:xfrm>
            <a:custGeom>
              <a:avLst/>
              <a:gdLst/>
              <a:ahLst/>
              <a:cxnLst/>
              <a:rect l="l" t="t" r="r" b="b"/>
              <a:pathLst>
                <a:path w="175" h="2098" extrusionOk="0">
                  <a:moveTo>
                    <a:pt x="7" y="0"/>
                  </a:moveTo>
                  <a:cubicBezTo>
                    <a:pt x="0" y="0"/>
                    <a:pt x="7" y="242"/>
                    <a:pt x="38" y="914"/>
                  </a:cubicBezTo>
                  <a:cubicBezTo>
                    <a:pt x="38" y="903"/>
                    <a:pt x="38" y="897"/>
                    <a:pt x="39" y="897"/>
                  </a:cubicBezTo>
                  <a:cubicBezTo>
                    <a:pt x="51" y="897"/>
                    <a:pt x="145" y="2098"/>
                    <a:pt x="165" y="2098"/>
                  </a:cubicBezTo>
                  <a:cubicBezTo>
                    <a:pt x="174" y="2098"/>
                    <a:pt x="168" y="1852"/>
                    <a:pt x="133" y="1141"/>
                  </a:cubicBezTo>
                  <a:lnTo>
                    <a:pt x="133" y="1141"/>
                  </a:lnTo>
                  <a:cubicBezTo>
                    <a:pt x="147" y="1463"/>
                    <a:pt x="150" y="1589"/>
                    <a:pt x="145" y="1589"/>
                  </a:cubicBezTo>
                  <a:cubicBezTo>
                    <a:pt x="130" y="1589"/>
                    <a:pt x="25" y="0"/>
                    <a:pt x="7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2" name="Google Shape;1528;p30">
              <a:extLst>
                <a:ext uri="{FF2B5EF4-FFF2-40B4-BE49-F238E27FC236}">
                  <a16:creationId xmlns="" xmlns:a16="http://schemas.microsoft.com/office/drawing/2014/main" id="{D23FFAEE-8CE6-4AE7-9AA3-8797A296023E}"/>
                </a:ext>
              </a:extLst>
            </p:cNvPr>
            <p:cNvSpPr/>
            <p:nvPr/>
          </p:nvSpPr>
          <p:spPr>
            <a:xfrm>
              <a:off x="1073325" y="2691525"/>
              <a:ext cx="25" cy="20575"/>
            </a:xfrm>
            <a:custGeom>
              <a:avLst/>
              <a:gdLst/>
              <a:ahLst/>
              <a:cxnLst/>
              <a:rect l="l" t="t" r="r" b="b"/>
              <a:pathLst>
                <a:path w="1" h="823" extrusionOk="0">
                  <a:moveTo>
                    <a:pt x="1" y="1"/>
                  </a:moveTo>
                  <a:cubicBezTo>
                    <a:pt x="1" y="275"/>
                    <a:pt x="1" y="548"/>
                    <a:pt x="1" y="822"/>
                  </a:cubicBezTo>
                  <a:cubicBezTo>
                    <a:pt x="1" y="441"/>
                    <a:pt x="1" y="191"/>
                    <a:pt x="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3" name="Google Shape;1529;p30">
              <a:extLst>
                <a:ext uri="{FF2B5EF4-FFF2-40B4-BE49-F238E27FC236}">
                  <a16:creationId xmlns="" xmlns:a16="http://schemas.microsoft.com/office/drawing/2014/main" id="{89D90754-6B56-4D49-AC2D-9F231ED76F85}"/>
                </a:ext>
              </a:extLst>
            </p:cNvPr>
            <p:cNvSpPr/>
            <p:nvPr/>
          </p:nvSpPr>
          <p:spPr>
            <a:xfrm>
              <a:off x="6497525" y="2931150"/>
              <a:ext cx="325" cy="7450"/>
            </a:xfrm>
            <a:custGeom>
              <a:avLst/>
              <a:gdLst/>
              <a:ahLst/>
              <a:cxnLst/>
              <a:rect l="l" t="t" r="r" b="b"/>
              <a:pathLst>
                <a:path w="13" h="298" extrusionOk="0">
                  <a:moveTo>
                    <a:pt x="1" y="0"/>
                  </a:moveTo>
                  <a:cubicBezTo>
                    <a:pt x="1" y="107"/>
                    <a:pt x="1" y="179"/>
                    <a:pt x="12" y="298"/>
                  </a:cubicBezTo>
                  <a:lnTo>
                    <a:pt x="1" y="0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4" name="Google Shape;1530;p30">
              <a:extLst>
                <a:ext uri="{FF2B5EF4-FFF2-40B4-BE49-F238E27FC236}">
                  <a16:creationId xmlns="" xmlns:a16="http://schemas.microsoft.com/office/drawing/2014/main" id="{990FF0DC-2609-40DC-BBE9-FEA8152F6D4C}"/>
                </a:ext>
              </a:extLst>
            </p:cNvPr>
            <p:cNvSpPr/>
            <p:nvPr/>
          </p:nvSpPr>
          <p:spPr>
            <a:xfrm>
              <a:off x="4791075" y="4224450"/>
              <a:ext cx="10725" cy="2125"/>
            </a:xfrm>
            <a:custGeom>
              <a:avLst/>
              <a:gdLst/>
              <a:ahLst/>
              <a:cxnLst/>
              <a:rect l="l" t="t" r="r" b="b"/>
              <a:pathLst>
                <a:path w="429" h="85" extrusionOk="0">
                  <a:moveTo>
                    <a:pt x="0" y="1"/>
                  </a:moveTo>
                  <a:lnTo>
                    <a:pt x="0" y="1"/>
                  </a:lnTo>
                  <a:cubicBezTo>
                    <a:pt x="10" y="10"/>
                    <a:pt x="73" y="20"/>
                    <a:pt x="263" y="54"/>
                  </a:cubicBezTo>
                  <a:lnTo>
                    <a:pt x="263" y="54"/>
                  </a:lnTo>
                  <a:cubicBezTo>
                    <a:pt x="186" y="39"/>
                    <a:pt x="94" y="20"/>
                    <a:pt x="0" y="1"/>
                  </a:cubicBezTo>
                  <a:close/>
                  <a:moveTo>
                    <a:pt x="263" y="54"/>
                  </a:moveTo>
                  <a:lnTo>
                    <a:pt x="263" y="54"/>
                  </a:lnTo>
                  <a:cubicBezTo>
                    <a:pt x="332" y="68"/>
                    <a:pt x="389" y="79"/>
                    <a:pt x="429" y="84"/>
                  </a:cubicBezTo>
                  <a:cubicBezTo>
                    <a:pt x="365" y="72"/>
                    <a:pt x="310" y="62"/>
                    <a:pt x="263" y="54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5" name="Google Shape;1531;p30">
              <a:extLst>
                <a:ext uri="{FF2B5EF4-FFF2-40B4-BE49-F238E27FC236}">
                  <a16:creationId xmlns="" xmlns:a16="http://schemas.microsoft.com/office/drawing/2014/main" id="{5D46423E-041B-4E6C-94B1-061D536D0CCB}"/>
                </a:ext>
              </a:extLst>
            </p:cNvPr>
            <p:cNvSpPr/>
            <p:nvPr/>
          </p:nvSpPr>
          <p:spPr>
            <a:xfrm>
              <a:off x="4014475" y="4269100"/>
              <a:ext cx="19375" cy="2125"/>
            </a:xfrm>
            <a:custGeom>
              <a:avLst/>
              <a:gdLst/>
              <a:ahLst/>
              <a:cxnLst/>
              <a:rect l="l" t="t" r="r" b="b"/>
              <a:pathLst>
                <a:path w="775" h="85" extrusionOk="0">
                  <a:moveTo>
                    <a:pt x="775" y="1"/>
                  </a:moveTo>
                  <a:lnTo>
                    <a:pt x="158" y="67"/>
                  </a:lnTo>
                  <a:lnTo>
                    <a:pt x="158" y="67"/>
                  </a:lnTo>
                  <a:cubicBezTo>
                    <a:pt x="336" y="48"/>
                    <a:pt x="538" y="28"/>
                    <a:pt x="775" y="1"/>
                  </a:cubicBezTo>
                  <a:close/>
                  <a:moveTo>
                    <a:pt x="158" y="67"/>
                  </a:moveTo>
                  <a:lnTo>
                    <a:pt x="158" y="67"/>
                  </a:lnTo>
                  <a:cubicBezTo>
                    <a:pt x="103" y="73"/>
                    <a:pt x="51" y="79"/>
                    <a:pt x="1" y="84"/>
                  </a:cubicBezTo>
                  <a:lnTo>
                    <a:pt x="158" y="67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6" name="Google Shape;1532;p30">
              <a:extLst>
                <a:ext uri="{FF2B5EF4-FFF2-40B4-BE49-F238E27FC236}">
                  <a16:creationId xmlns="" xmlns:a16="http://schemas.microsoft.com/office/drawing/2014/main" id="{374C1103-C808-426C-A64D-873FBC78519A}"/>
                </a:ext>
              </a:extLst>
            </p:cNvPr>
            <p:cNvSpPr/>
            <p:nvPr/>
          </p:nvSpPr>
          <p:spPr>
            <a:xfrm>
              <a:off x="5178025" y="4375675"/>
              <a:ext cx="22050" cy="18175"/>
            </a:xfrm>
            <a:custGeom>
              <a:avLst/>
              <a:gdLst/>
              <a:ahLst/>
              <a:cxnLst/>
              <a:rect l="l" t="t" r="r" b="b"/>
              <a:pathLst>
                <a:path w="882" h="727" extrusionOk="0">
                  <a:moveTo>
                    <a:pt x="0" y="0"/>
                  </a:moveTo>
                  <a:lnTo>
                    <a:pt x="0" y="0"/>
                  </a:lnTo>
                  <a:cubicBezTo>
                    <a:pt x="95" y="72"/>
                    <a:pt x="191" y="143"/>
                    <a:pt x="262" y="203"/>
                  </a:cubicBezTo>
                  <a:cubicBezTo>
                    <a:pt x="330" y="259"/>
                    <a:pt x="398" y="316"/>
                    <a:pt x="456" y="362"/>
                  </a:cubicBezTo>
                  <a:lnTo>
                    <a:pt x="456" y="362"/>
                  </a:lnTo>
                  <a:cubicBezTo>
                    <a:pt x="312" y="238"/>
                    <a:pt x="196" y="142"/>
                    <a:pt x="0" y="0"/>
                  </a:cubicBezTo>
                  <a:close/>
                  <a:moveTo>
                    <a:pt x="456" y="362"/>
                  </a:moveTo>
                  <a:cubicBezTo>
                    <a:pt x="565" y="457"/>
                    <a:pt x="691" y="567"/>
                    <a:pt x="881" y="726"/>
                  </a:cubicBezTo>
                  <a:cubicBezTo>
                    <a:pt x="845" y="691"/>
                    <a:pt x="810" y="655"/>
                    <a:pt x="750" y="607"/>
                  </a:cubicBezTo>
                  <a:cubicBezTo>
                    <a:pt x="679" y="548"/>
                    <a:pt x="584" y="465"/>
                    <a:pt x="464" y="369"/>
                  </a:cubicBezTo>
                  <a:cubicBezTo>
                    <a:pt x="462" y="367"/>
                    <a:pt x="459" y="365"/>
                    <a:pt x="456" y="362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7" name="Google Shape;1533;p30">
              <a:extLst>
                <a:ext uri="{FF2B5EF4-FFF2-40B4-BE49-F238E27FC236}">
                  <a16:creationId xmlns="" xmlns:a16="http://schemas.microsoft.com/office/drawing/2014/main" id="{C8616DBE-391D-4D83-B140-71D3603F545F}"/>
                </a:ext>
              </a:extLst>
            </p:cNvPr>
            <p:cNvSpPr/>
            <p:nvPr/>
          </p:nvSpPr>
          <p:spPr>
            <a:xfrm>
              <a:off x="5417325" y="4477275"/>
              <a:ext cx="11575" cy="18075"/>
            </a:xfrm>
            <a:custGeom>
              <a:avLst/>
              <a:gdLst/>
              <a:ahLst/>
              <a:cxnLst/>
              <a:rect l="l" t="t" r="r" b="b"/>
              <a:pathLst>
                <a:path w="463" h="723" extrusionOk="0">
                  <a:moveTo>
                    <a:pt x="463" y="0"/>
                  </a:moveTo>
                  <a:cubicBezTo>
                    <a:pt x="415" y="71"/>
                    <a:pt x="345" y="176"/>
                    <a:pt x="287" y="258"/>
                  </a:cubicBezTo>
                  <a:cubicBezTo>
                    <a:pt x="191" y="401"/>
                    <a:pt x="96" y="568"/>
                    <a:pt x="1" y="723"/>
                  </a:cubicBezTo>
                  <a:cubicBezTo>
                    <a:pt x="1" y="723"/>
                    <a:pt x="120" y="532"/>
                    <a:pt x="227" y="353"/>
                  </a:cubicBezTo>
                  <a:cubicBezTo>
                    <a:pt x="336" y="190"/>
                    <a:pt x="445" y="27"/>
                    <a:pt x="46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8" name="Google Shape;1534;p30">
              <a:extLst>
                <a:ext uri="{FF2B5EF4-FFF2-40B4-BE49-F238E27FC236}">
                  <a16:creationId xmlns="" xmlns:a16="http://schemas.microsoft.com/office/drawing/2014/main" id="{39AC043A-F875-45AF-9EDB-518A5A013BC6}"/>
                </a:ext>
              </a:extLst>
            </p:cNvPr>
            <p:cNvSpPr/>
            <p:nvPr/>
          </p:nvSpPr>
          <p:spPr>
            <a:xfrm>
              <a:off x="2145800" y="1251175"/>
              <a:ext cx="76225" cy="1225"/>
            </a:xfrm>
            <a:custGeom>
              <a:avLst/>
              <a:gdLst/>
              <a:ahLst/>
              <a:cxnLst/>
              <a:rect l="l" t="t" r="r" b="b"/>
              <a:pathLst>
                <a:path w="3049" h="49" extrusionOk="0">
                  <a:moveTo>
                    <a:pt x="2262" y="1"/>
                  </a:moveTo>
                  <a:lnTo>
                    <a:pt x="2262" y="1"/>
                  </a:lnTo>
                  <a:cubicBezTo>
                    <a:pt x="2524" y="36"/>
                    <a:pt x="0" y="1"/>
                    <a:pt x="3048" y="48"/>
                  </a:cubicBezTo>
                  <a:cubicBezTo>
                    <a:pt x="2667" y="36"/>
                    <a:pt x="2441" y="12"/>
                    <a:pt x="2262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9" name="Google Shape;1535;p30">
              <a:extLst>
                <a:ext uri="{FF2B5EF4-FFF2-40B4-BE49-F238E27FC236}">
                  <a16:creationId xmlns="" xmlns:a16="http://schemas.microsoft.com/office/drawing/2014/main" id="{5E8ECB23-7B21-4A15-BA62-6C62008EAEF6}"/>
                </a:ext>
              </a:extLst>
            </p:cNvPr>
            <p:cNvSpPr/>
            <p:nvPr/>
          </p:nvSpPr>
          <p:spPr>
            <a:xfrm>
              <a:off x="1073050" y="2676400"/>
              <a:ext cx="300" cy="15150"/>
            </a:xfrm>
            <a:custGeom>
              <a:avLst/>
              <a:gdLst/>
              <a:ahLst/>
              <a:cxnLst/>
              <a:rect l="l" t="t" r="r" b="b"/>
              <a:pathLst>
                <a:path w="12" h="606" extrusionOk="0">
                  <a:moveTo>
                    <a:pt x="7" y="0"/>
                  </a:moveTo>
                  <a:cubicBezTo>
                    <a:pt x="4" y="0"/>
                    <a:pt x="0" y="25"/>
                    <a:pt x="0" y="94"/>
                  </a:cubicBezTo>
                  <a:cubicBezTo>
                    <a:pt x="12" y="201"/>
                    <a:pt x="12" y="344"/>
                    <a:pt x="12" y="606"/>
                  </a:cubicBezTo>
                  <a:cubicBezTo>
                    <a:pt x="12" y="403"/>
                    <a:pt x="12" y="213"/>
                    <a:pt x="12" y="34"/>
                  </a:cubicBezTo>
                  <a:cubicBezTo>
                    <a:pt x="12" y="14"/>
                    <a:pt x="10" y="0"/>
                    <a:pt x="7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0" name="Google Shape;1536;p30">
              <a:extLst>
                <a:ext uri="{FF2B5EF4-FFF2-40B4-BE49-F238E27FC236}">
                  <a16:creationId xmlns="" xmlns:a16="http://schemas.microsoft.com/office/drawing/2014/main" id="{74E4575E-4A7F-4B62-8BFC-2F9F01B9F01B}"/>
                </a:ext>
              </a:extLst>
            </p:cNvPr>
            <p:cNvSpPr/>
            <p:nvPr/>
          </p:nvSpPr>
          <p:spPr>
            <a:xfrm>
              <a:off x="5196775" y="4380125"/>
              <a:ext cx="49725" cy="47650"/>
            </a:xfrm>
            <a:custGeom>
              <a:avLst/>
              <a:gdLst/>
              <a:ahLst/>
              <a:cxnLst/>
              <a:rect l="l" t="t" r="r" b="b"/>
              <a:pathLst>
                <a:path w="1989" h="1906" extrusionOk="0">
                  <a:moveTo>
                    <a:pt x="0" y="1"/>
                  </a:moveTo>
                  <a:cubicBezTo>
                    <a:pt x="1" y="1"/>
                    <a:pt x="132" y="108"/>
                    <a:pt x="334" y="287"/>
                  </a:cubicBezTo>
                  <a:cubicBezTo>
                    <a:pt x="429" y="370"/>
                    <a:pt x="536" y="465"/>
                    <a:pt x="667" y="572"/>
                  </a:cubicBezTo>
                  <a:cubicBezTo>
                    <a:pt x="774" y="679"/>
                    <a:pt x="905" y="799"/>
                    <a:pt x="1024" y="918"/>
                  </a:cubicBezTo>
                  <a:cubicBezTo>
                    <a:pt x="1032" y="926"/>
                    <a:pt x="1040" y="934"/>
                    <a:pt x="1048" y="942"/>
                  </a:cubicBezTo>
                  <a:lnTo>
                    <a:pt x="1048" y="942"/>
                  </a:lnTo>
                  <a:cubicBezTo>
                    <a:pt x="893" y="785"/>
                    <a:pt x="737" y="621"/>
                    <a:pt x="560" y="477"/>
                  </a:cubicBezTo>
                  <a:cubicBezTo>
                    <a:pt x="381" y="322"/>
                    <a:pt x="191" y="156"/>
                    <a:pt x="0" y="1"/>
                  </a:cubicBezTo>
                  <a:close/>
                  <a:moveTo>
                    <a:pt x="1048" y="942"/>
                  </a:moveTo>
                  <a:lnTo>
                    <a:pt x="1048" y="942"/>
                  </a:lnTo>
                  <a:cubicBezTo>
                    <a:pt x="1060" y="954"/>
                    <a:pt x="1072" y="965"/>
                    <a:pt x="1084" y="977"/>
                  </a:cubicBezTo>
                  <a:cubicBezTo>
                    <a:pt x="1091" y="984"/>
                    <a:pt x="1099" y="991"/>
                    <a:pt x="1106" y="998"/>
                  </a:cubicBezTo>
                  <a:lnTo>
                    <a:pt x="1106" y="998"/>
                  </a:lnTo>
                  <a:cubicBezTo>
                    <a:pt x="1087" y="979"/>
                    <a:pt x="1068" y="961"/>
                    <a:pt x="1048" y="942"/>
                  </a:cubicBezTo>
                  <a:close/>
                  <a:moveTo>
                    <a:pt x="1106" y="998"/>
                  </a:moveTo>
                  <a:cubicBezTo>
                    <a:pt x="1202" y="1090"/>
                    <a:pt x="1301" y="1183"/>
                    <a:pt x="1393" y="1275"/>
                  </a:cubicBezTo>
                  <a:cubicBezTo>
                    <a:pt x="1439" y="1320"/>
                    <a:pt x="1495" y="1377"/>
                    <a:pt x="1553" y="1424"/>
                  </a:cubicBezTo>
                  <a:lnTo>
                    <a:pt x="1553" y="1424"/>
                  </a:lnTo>
                  <a:cubicBezTo>
                    <a:pt x="1410" y="1291"/>
                    <a:pt x="1259" y="1140"/>
                    <a:pt x="1106" y="998"/>
                  </a:cubicBezTo>
                  <a:close/>
                  <a:moveTo>
                    <a:pt x="1553" y="1424"/>
                  </a:moveTo>
                  <a:cubicBezTo>
                    <a:pt x="1558" y="1429"/>
                    <a:pt x="1564" y="1434"/>
                    <a:pt x="1570" y="1439"/>
                  </a:cubicBezTo>
                  <a:lnTo>
                    <a:pt x="1570" y="1439"/>
                  </a:lnTo>
                  <a:cubicBezTo>
                    <a:pt x="1566" y="1436"/>
                    <a:pt x="1563" y="1433"/>
                    <a:pt x="1560" y="1430"/>
                  </a:cubicBezTo>
                  <a:cubicBezTo>
                    <a:pt x="1557" y="1428"/>
                    <a:pt x="1555" y="1426"/>
                    <a:pt x="1553" y="1424"/>
                  </a:cubicBezTo>
                  <a:close/>
                  <a:moveTo>
                    <a:pt x="1570" y="1439"/>
                  </a:moveTo>
                  <a:lnTo>
                    <a:pt x="1570" y="1439"/>
                  </a:lnTo>
                  <a:cubicBezTo>
                    <a:pt x="1571" y="1441"/>
                    <a:pt x="1572" y="1442"/>
                    <a:pt x="1574" y="1444"/>
                  </a:cubicBezTo>
                  <a:lnTo>
                    <a:pt x="1574" y="1444"/>
                  </a:lnTo>
                  <a:cubicBezTo>
                    <a:pt x="1573" y="1443"/>
                    <a:pt x="1573" y="1442"/>
                    <a:pt x="1572" y="1441"/>
                  </a:cubicBezTo>
                  <a:cubicBezTo>
                    <a:pt x="1571" y="1441"/>
                    <a:pt x="1570" y="1440"/>
                    <a:pt x="1570" y="1439"/>
                  </a:cubicBezTo>
                  <a:close/>
                  <a:moveTo>
                    <a:pt x="1574" y="1444"/>
                  </a:moveTo>
                  <a:lnTo>
                    <a:pt x="1574" y="1444"/>
                  </a:lnTo>
                  <a:cubicBezTo>
                    <a:pt x="1599" y="1473"/>
                    <a:pt x="1625" y="1503"/>
                    <a:pt x="1650" y="1531"/>
                  </a:cubicBezTo>
                  <a:lnTo>
                    <a:pt x="1650" y="1531"/>
                  </a:lnTo>
                  <a:cubicBezTo>
                    <a:pt x="1626" y="1502"/>
                    <a:pt x="1600" y="1471"/>
                    <a:pt x="1574" y="1444"/>
                  </a:cubicBezTo>
                  <a:close/>
                  <a:moveTo>
                    <a:pt x="1650" y="1531"/>
                  </a:moveTo>
                  <a:cubicBezTo>
                    <a:pt x="1665" y="1550"/>
                    <a:pt x="1679" y="1568"/>
                    <a:pt x="1691" y="1584"/>
                  </a:cubicBezTo>
                  <a:cubicBezTo>
                    <a:pt x="1778" y="1677"/>
                    <a:pt x="1851" y="1756"/>
                    <a:pt x="1903" y="1812"/>
                  </a:cubicBezTo>
                  <a:lnTo>
                    <a:pt x="1903" y="1812"/>
                  </a:lnTo>
                  <a:cubicBezTo>
                    <a:pt x="1821" y="1723"/>
                    <a:pt x="1736" y="1629"/>
                    <a:pt x="1650" y="1531"/>
                  </a:cubicBezTo>
                  <a:close/>
                  <a:moveTo>
                    <a:pt x="1903" y="1812"/>
                  </a:moveTo>
                  <a:cubicBezTo>
                    <a:pt x="1932" y="1844"/>
                    <a:pt x="1960" y="1875"/>
                    <a:pt x="1989" y="1906"/>
                  </a:cubicBezTo>
                  <a:cubicBezTo>
                    <a:pt x="1989" y="1906"/>
                    <a:pt x="1957" y="1871"/>
                    <a:pt x="1903" y="1812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1" name="Google Shape;1537;p30">
              <a:extLst>
                <a:ext uri="{FF2B5EF4-FFF2-40B4-BE49-F238E27FC236}">
                  <a16:creationId xmlns="" xmlns:a16="http://schemas.microsoft.com/office/drawing/2014/main" id="{2F522271-9FA2-46C8-A5AF-D51FA9F93304}"/>
                </a:ext>
              </a:extLst>
            </p:cNvPr>
            <p:cNvSpPr/>
            <p:nvPr/>
          </p:nvSpPr>
          <p:spPr>
            <a:xfrm>
              <a:off x="5258975" y="1005025"/>
              <a:ext cx="15500" cy="1500"/>
            </a:xfrm>
            <a:custGeom>
              <a:avLst/>
              <a:gdLst/>
              <a:ahLst/>
              <a:cxnLst/>
              <a:rect l="l" t="t" r="r" b="b"/>
              <a:pathLst>
                <a:path w="620" h="60" extrusionOk="0">
                  <a:moveTo>
                    <a:pt x="620" y="0"/>
                  </a:moveTo>
                  <a:cubicBezTo>
                    <a:pt x="465" y="12"/>
                    <a:pt x="239" y="36"/>
                    <a:pt x="1" y="60"/>
                  </a:cubicBezTo>
                  <a:lnTo>
                    <a:pt x="620" y="0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2" name="Google Shape;1538;p30">
              <a:extLst>
                <a:ext uri="{FF2B5EF4-FFF2-40B4-BE49-F238E27FC236}">
                  <a16:creationId xmlns="" xmlns:a16="http://schemas.microsoft.com/office/drawing/2014/main" id="{555C3BC5-9D93-437D-9706-D8A719465479}"/>
                </a:ext>
              </a:extLst>
            </p:cNvPr>
            <p:cNvSpPr/>
            <p:nvPr/>
          </p:nvSpPr>
          <p:spPr>
            <a:xfrm>
              <a:off x="5353925" y="4555750"/>
              <a:ext cx="21750" cy="32475"/>
            </a:xfrm>
            <a:custGeom>
              <a:avLst/>
              <a:gdLst/>
              <a:ahLst/>
              <a:cxnLst/>
              <a:rect l="l" t="t" r="r" b="b"/>
              <a:pathLst>
                <a:path w="870" h="1299" extrusionOk="0">
                  <a:moveTo>
                    <a:pt x="870" y="0"/>
                  </a:moveTo>
                  <a:cubicBezTo>
                    <a:pt x="870" y="1"/>
                    <a:pt x="858" y="37"/>
                    <a:pt x="834" y="72"/>
                  </a:cubicBezTo>
                  <a:cubicBezTo>
                    <a:pt x="810" y="120"/>
                    <a:pt x="775" y="191"/>
                    <a:pt x="739" y="262"/>
                  </a:cubicBezTo>
                  <a:cubicBezTo>
                    <a:pt x="667" y="429"/>
                    <a:pt x="572" y="632"/>
                    <a:pt x="477" y="846"/>
                  </a:cubicBezTo>
                  <a:cubicBezTo>
                    <a:pt x="429" y="953"/>
                    <a:pt x="370" y="1072"/>
                    <a:pt x="346" y="1120"/>
                  </a:cubicBezTo>
                  <a:cubicBezTo>
                    <a:pt x="343" y="1123"/>
                    <a:pt x="341" y="1126"/>
                    <a:pt x="338" y="1129"/>
                  </a:cubicBezTo>
                  <a:lnTo>
                    <a:pt x="338" y="1129"/>
                  </a:lnTo>
                  <a:cubicBezTo>
                    <a:pt x="358" y="1117"/>
                    <a:pt x="359" y="1095"/>
                    <a:pt x="370" y="1084"/>
                  </a:cubicBezTo>
                  <a:lnTo>
                    <a:pt x="394" y="1048"/>
                  </a:lnTo>
                  <a:lnTo>
                    <a:pt x="406" y="1013"/>
                  </a:lnTo>
                  <a:cubicBezTo>
                    <a:pt x="525" y="774"/>
                    <a:pt x="632" y="536"/>
                    <a:pt x="751" y="298"/>
                  </a:cubicBezTo>
                  <a:cubicBezTo>
                    <a:pt x="787" y="191"/>
                    <a:pt x="846" y="72"/>
                    <a:pt x="870" y="0"/>
                  </a:cubicBezTo>
                  <a:close/>
                  <a:moveTo>
                    <a:pt x="338" y="1129"/>
                  </a:moveTo>
                  <a:lnTo>
                    <a:pt x="338" y="1129"/>
                  </a:lnTo>
                  <a:cubicBezTo>
                    <a:pt x="337" y="1130"/>
                    <a:pt x="336" y="1131"/>
                    <a:pt x="334" y="1132"/>
                  </a:cubicBezTo>
                  <a:cubicBezTo>
                    <a:pt x="333" y="1134"/>
                    <a:pt x="332" y="1136"/>
                    <a:pt x="331" y="1138"/>
                  </a:cubicBezTo>
                  <a:lnTo>
                    <a:pt x="331" y="1138"/>
                  </a:lnTo>
                  <a:cubicBezTo>
                    <a:pt x="333" y="1135"/>
                    <a:pt x="336" y="1132"/>
                    <a:pt x="338" y="1129"/>
                  </a:cubicBezTo>
                  <a:close/>
                  <a:moveTo>
                    <a:pt x="331" y="1138"/>
                  </a:moveTo>
                  <a:lnTo>
                    <a:pt x="331" y="1138"/>
                  </a:lnTo>
                  <a:cubicBezTo>
                    <a:pt x="304" y="1168"/>
                    <a:pt x="277" y="1192"/>
                    <a:pt x="248" y="1210"/>
                  </a:cubicBezTo>
                  <a:lnTo>
                    <a:pt x="248" y="1210"/>
                  </a:lnTo>
                  <a:cubicBezTo>
                    <a:pt x="266" y="1200"/>
                    <a:pt x="278" y="1190"/>
                    <a:pt x="298" y="1179"/>
                  </a:cubicBezTo>
                  <a:cubicBezTo>
                    <a:pt x="309" y="1168"/>
                    <a:pt x="320" y="1158"/>
                    <a:pt x="331" y="1138"/>
                  </a:cubicBezTo>
                  <a:close/>
                  <a:moveTo>
                    <a:pt x="248" y="1210"/>
                  </a:moveTo>
                  <a:cubicBezTo>
                    <a:pt x="245" y="1212"/>
                    <a:pt x="242" y="1213"/>
                    <a:pt x="239" y="1215"/>
                  </a:cubicBezTo>
                  <a:cubicBezTo>
                    <a:pt x="238" y="1216"/>
                    <a:pt x="237" y="1217"/>
                    <a:pt x="236" y="1217"/>
                  </a:cubicBezTo>
                  <a:lnTo>
                    <a:pt x="236" y="1217"/>
                  </a:lnTo>
                  <a:cubicBezTo>
                    <a:pt x="240" y="1215"/>
                    <a:pt x="244" y="1213"/>
                    <a:pt x="248" y="1210"/>
                  </a:cubicBezTo>
                  <a:close/>
                  <a:moveTo>
                    <a:pt x="236" y="1217"/>
                  </a:moveTo>
                  <a:cubicBezTo>
                    <a:pt x="222" y="1225"/>
                    <a:pt x="207" y="1232"/>
                    <a:pt x="191" y="1239"/>
                  </a:cubicBezTo>
                  <a:cubicBezTo>
                    <a:pt x="170" y="1249"/>
                    <a:pt x="150" y="1260"/>
                    <a:pt x="129" y="1270"/>
                  </a:cubicBezTo>
                  <a:lnTo>
                    <a:pt x="129" y="1270"/>
                  </a:lnTo>
                  <a:cubicBezTo>
                    <a:pt x="169" y="1257"/>
                    <a:pt x="206" y="1240"/>
                    <a:pt x="236" y="1217"/>
                  </a:cubicBezTo>
                  <a:close/>
                  <a:moveTo>
                    <a:pt x="129" y="1270"/>
                  </a:moveTo>
                  <a:cubicBezTo>
                    <a:pt x="109" y="1276"/>
                    <a:pt x="88" y="1282"/>
                    <a:pt x="68" y="1286"/>
                  </a:cubicBezTo>
                  <a:lnTo>
                    <a:pt x="68" y="1286"/>
                  </a:lnTo>
                  <a:cubicBezTo>
                    <a:pt x="81" y="1286"/>
                    <a:pt x="100" y="1284"/>
                    <a:pt x="120" y="1274"/>
                  </a:cubicBezTo>
                  <a:cubicBezTo>
                    <a:pt x="123" y="1273"/>
                    <a:pt x="126" y="1271"/>
                    <a:pt x="129" y="1270"/>
                  </a:cubicBezTo>
                  <a:close/>
                  <a:moveTo>
                    <a:pt x="68" y="1286"/>
                  </a:moveTo>
                  <a:lnTo>
                    <a:pt x="68" y="1286"/>
                  </a:lnTo>
                  <a:cubicBezTo>
                    <a:pt x="65" y="1286"/>
                    <a:pt x="62" y="1286"/>
                    <a:pt x="60" y="1286"/>
                  </a:cubicBezTo>
                  <a:cubicBezTo>
                    <a:pt x="55" y="1288"/>
                    <a:pt x="50" y="1290"/>
                    <a:pt x="46" y="1291"/>
                  </a:cubicBezTo>
                  <a:lnTo>
                    <a:pt x="46" y="1291"/>
                  </a:lnTo>
                  <a:cubicBezTo>
                    <a:pt x="53" y="1289"/>
                    <a:pt x="60" y="1288"/>
                    <a:pt x="68" y="1286"/>
                  </a:cubicBezTo>
                  <a:close/>
                  <a:moveTo>
                    <a:pt x="46" y="1291"/>
                  </a:moveTo>
                  <a:cubicBezTo>
                    <a:pt x="30" y="1294"/>
                    <a:pt x="15" y="1296"/>
                    <a:pt x="1" y="1298"/>
                  </a:cubicBezTo>
                  <a:cubicBezTo>
                    <a:pt x="1" y="1298"/>
                    <a:pt x="18" y="1298"/>
                    <a:pt x="46" y="129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3" name="Google Shape;1539;p30">
              <a:extLst>
                <a:ext uri="{FF2B5EF4-FFF2-40B4-BE49-F238E27FC236}">
                  <a16:creationId xmlns="" xmlns:a16="http://schemas.microsoft.com/office/drawing/2014/main" id="{7558774E-C683-4341-9605-2981C31D4317}"/>
                </a:ext>
              </a:extLst>
            </p:cNvPr>
            <p:cNvSpPr/>
            <p:nvPr/>
          </p:nvSpPr>
          <p:spPr>
            <a:xfrm>
              <a:off x="2202050" y="1251175"/>
              <a:ext cx="325" cy="25"/>
            </a:xfrm>
            <a:custGeom>
              <a:avLst/>
              <a:gdLst/>
              <a:ahLst/>
              <a:cxnLst/>
              <a:rect l="l" t="t" r="r" b="b"/>
              <a:pathLst>
                <a:path w="13" h="1" extrusionOk="0">
                  <a:moveTo>
                    <a:pt x="0" y="1"/>
                  </a:moveTo>
                  <a:lnTo>
                    <a:pt x="12" y="1"/>
                  </a:lnTo>
                  <a:cubicBezTo>
                    <a:pt x="12" y="1"/>
                    <a:pt x="12" y="1"/>
                    <a:pt x="0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4" name="Google Shape;1540;p30">
              <a:extLst>
                <a:ext uri="{FF2B5EF4-FFF2-40B4-BE49-F238E27FC236}">
                  <a16:creationId xmlns="" xmlns:a16="http://schemas.microsoft.com/office/drawing/2014/main" id="{C05E344D-257F-4371-8CEF-156740514489}"/>
                </a:ext>
              </a:extLst>
            </p:cNvPr>
            <p:cNvSpPr/>
            <p:nvPr/>
          </p:nvSpPr>
          <p:spPr>
            <a:xfrm>
              <a:off x="1068875" y="981400"/>
              <a:ext cx="5488200" cy="3613950"/>
            </a:xfrm>
            <a:custGeom>
              <a:avLst/>
              <a:gdLst/>
              <a:ahLst/>
              <a:cxnLst/>
              <a:rect l="l" t="t" r="r" b="b"/>
              <a:pathLst>
                <a:path w="219528" h="144558" extrusionOk="0">
                  <a:moveTo>
                    <a:pt x="200067" y="2609"/>
                  </a:moveTo>
                  <a:cubicBezTo>
                    <a:pt x="200096" y="2618"/>
                    <a:pt x="200126" y="2627"/>
                    <a:pt x="200156" y="2636"/>
                  </a:cubicBezTo>
                  <a:cubicBezTo>
                    <a:pt x="200127" y="2627"/>
                    <a:pt x="200097" y="2618"/>
                    <a:pt x="200067" y="2609"/>
                  </a:cubicBezTo>
                  <a:close/>
                  <a:moveTo>
                    <a:pt x="130529" y="6065"/>
                  </a:moveTo>
                  <a:cubicBezTo>
                    <a:pt x="130454" y="6078"/>
                    <a:pt x="130385" y="6090"/>
                    <a:pt x="130323" y="6101"/>
                  </a:cubicBezTo>
                  <a:lnTo>
                    <a:pt x="130323" y="6101"/>
                  </a:lnTo>
                  <a:cubicBezTo>
                    <a:pt x="130395" y="6088"/>
                    <a:pt x="130464" y="6076"/>
                    <a:pt x="130529" y="6065"/>
                  </a:cubicBezTo>
                  <a:close/>
                  <a:moveTo>
                    <a:pt x="112479" y="8768"/>
                  </a:moveTo>
                  <a:lnTo>
                    <a:pt x="112479" y="8768"/>
                  </a:lnTo>
                  <a:cubicBezTo>
                    <a:pt x="112391" y="8776"/>
                    <a:pt x="112312" y="8784"/>
                    <a:pt x="112240" y="8791"/>
                  </a:cubicBezTo>
                  <a:lnTo>
                    <a:pt x="112240" y="8791"/>
                  </a:lnTo>
                  <a:cubicBezTo>
                    <a:pt x="112316" y="8784"/>
                    <a:pt x="112395" y="8776"/>
                    <a:pt x="112479" y="8768"/>
                  </a:cubicBezTo>
                  <a:close/>
                  <a:moveTo>
                    <a:pt x="98870" y="9934"/>
                  </a:moveTo>
                  <a:cubicBezTo>
                    <a:pt x="98851" y="9935"/>
                    <a:pt x="98830" y="9936"/>
                    <a:pt x="98808" y="9938"/>
                  </a:cubicBezTo>
                  <a:lnTo>
                    <a:pt x="98808" y="9938"/>
                  </a:lnTo>
                  <a:cubicBezTo>
                    <a:pt x="98829" y="9937"/>
                    <a:pt x="98849" y="9935"/>
                    <a:pt x="98870" y="9934"/>
                  </a:cubicBezTo>
                  <a:close/>
                  <a:moveTo>
                    <a:pt x="93012" y="10494"/>
                  </a:moveTo>
                  <a:lnTo>
                    <a:pt x="93012" y="10494"/>
                  </a:lnTo>
                  <a:cubicBezTo>
                    <a:pt x="92393" y="10518"/>
                    <a:pt x="91619" y="10553"/>
                    <a:pt x="90809" y="10589"/>
                  </a:cubicBezTo>
                  <a:cubicBezTo>
                    <a:pt x="90631" y="10577"/>
                    <a:pt x="90821" y="10553"/>
                    <a:pt x="91333" y="10530"/>
                  </a:cubicBezTo>
                  <a:lnTo>
                    <a:pt x="91333" y="10530"/>
                  </a:lnTo>
                  <a:cubicBezTo>
                    <a:pt x="91280" y="10534"/>
                    <a:pt x="91282" y="10536"/>
                    <a:pt x="91326" y="10536"/>
                  </a:cubicBezTo>
                  <a:cubicBezTo>
                    <a:pt x="91508" y="10536"/>
                    <a:pt x="92399" y="10503"/>
                    <a:pt x="93012" y="10494"/>
                  </a:cubicBezTo>
                  <a:close/>
                  <a:moveTo>
                    <a:pt x="83202" y="10563"/>
                  </a:moveTo>
                  <a:cubicBezTo>
                    <a:pt x="83321" y="10563"/>
                    <a:pt x="83392" y="10565"/>
                    <a:pt x="83439" y="10565"/>
                  </a:cubicBezTo>
                  <a:cubicBezTo>
                    <a:pt x="83058" y="10577"/>
                    <a:pt x="82618" y="10589"/>
                    <a:pt x="82034" y="10613"/>
                  </a:cubicBezTo>
                  <a:lnTo>
                    <a:pt x="81939" y="10613"/>
                  </a:lnTo>
                  <a:cubicBezTo>
                    <a:pt x="82011" y="10601"/>
                    <a:pt x="82094" y="10601"/>
                    <a:pt x="82249" y="10589"/>
                  </a:cubicBezTo>
                  <a:cubicBezTo>
                    <a:pt x="82734" y="10568"/>
                    <a:pt x="83023" y="10563"/>
                    <a:pt x="83202" y="10563"/>
                  </a:cubicBezTo>
                  <a:close/>
                  <a:moveTo>
                    <a:pt x="86786" y="10751"/>
                  </a:moveTo>
                  <a:cubicBezTo>
                    <a:pt x="86748" y="10753"/>
                    <a:pt x="86712" y="10754"/>
                    <a:pt x="86678" y="10756"/>
                  </a:cubicBezTo>
                  <a:cubicBezTo>
                    <a:pt x="86712" y="10754"/>
                    <a:pt x="86748" y="10753"/>
                    <a:pt x="86786" y="10751"/>
                  </a:cubicBezTo>
                  <a:close/>
                  <a:moveTo>
                    <a:pt x="45193" y="10778"/>
                  </a:moveTo>
                  <a:lnTo>
                    <a:pt x="45193" y="10778"/>
                  </a:lnTo>
                  <a:cubicBezTo>
                    <a:pt x="45232" y="10782"/>
                    <a:pt x="45277" y="10787"/>
                    <a:pt x="45327" y="10792"/>
                  </a:cubicBezTo>
                  <a:cubicBezTo>
                    <a:pt x="45299" y="10784"/>
                    <a:pt x="45258" y="10782"/>
                    <a:pt x="45193" y="10778"/>
                  </a:cubicBezTo>
                  <a:close/>
                  <a:moveTo>
                    <a:pt x="214515" y="15828"/>
                  </a:moveTo>
                  <a:cubicBezTo>
                    <a:pt x="214517" y="15838"/>
                    <a:pt x="214518" y="15848"/>
                    <a:pt x="214520" y="15858"/>
                  </a:cubicBezTo>
                  <a:lnTo>
                    <a:pt x="214520" y="15858"/>
                  </a:lnTo>
                  <a:cubicBezTo>
                    <a:pt x="214522" y="15872"/>
                    <a:pt x="214525" y="15886"/>
                    <a:pt x="214527" y="15899"/>
                  </a:cubicBezTo>
                  <a:lnTo>
                    <a:pt x="214515" y="15828"/>
                  </a:lnTo>
                  <a:close/>
                  <a:moveTo>
                    <a:pt x="572" y="33311"/>
                  </a:moveTo>
                  <a:cubicBezTo>
                    <a:pt x="572" y="33329"/>
                    <a:pt x="572" y="33347"/>
                    <a:pt x="572" y="33366"/>
                  </a:cubicBezTo>
                  <a:cubicBezTo>
                    <a:pt x="573" y="33382"/>
                    <a:pt x="574" y="33398"/>
                    <a:pt x="574" y="33414"/>
                  </a:cubicBezTo>
                  <a:lnTo>
                    <a:pt x="574" y="33414"/>
                  </a:lnTo>
                  <a:cubicBezTo>
                    <a:pt x="574" y="33376"/>
                    <a:pt x="573" y="33341"/>
                    <a:pt x="572" y="33311"/>
                  </a:cubicBezTo>
                  <a:close/>
                  <a:moveTo>
                    <a:pt x="574" y="33414"/>
                  </a:moveTo>
                  <a:cubicBezTo>
                    <a:pt x="577" y="33545"/>
                    <a:pt x="580" y="33719"/>
                    <a:pt x="584" y="33925"/>
                  </a:cubicBezTo>
                  <a:cubicBezTo>
                    <a:pt x="584" y="33761"/>
                    <a:pt x="584" y="33597"/>
                    <a:pt x="574" y="33414"/>
                  </a:cubicBezTo>
                  <a:close/>
                  <a:moveTo>
                    <a:pt x="215146" y="41843"/>
                  </a:moveTo>
                  <a:lnTo>
                    <a:pt x="215158" y="42093"/>
                  </a:lnTo>
                  <a:cubicBezTo>
                    <a:pt x="215158" y="42093"/>
                    <a:pt x="215158" y="42094"/>
                    <a:pt x="215158" y="42094"/>
                  </a:cubicBezTo>
                  <a:lnTo>
                    <a:pt x="215158" y="42094"/>
                  </a:lnTo>
                  <a:cubicBezTo>
                    <a:pt x="215154" y="42010"/>
                    <a:pt x="215150" y="41926"/>
                    <a:pt x="215146" y="41843"/>
                  </a:cubicBezTo>
                  <a:close/>
                  <a:moveTo>
                    <a:pt x="163" y="58910"/>
                  </a:moveTo>
                  <a:cubicBezTo>
                    <a:pt x="160" y="58975"/>
                    <a:pt x="157" y="59067"/>
                    <a:pt x="155" y="59190"/>
                  </a:cubicBezTo>
                  <a:lnTo>
                    <a:pt x="163" y="58910"/>
                  </a:lnTo>
                  <a:close/>
                  <a:moveTo>
                    <a:pt x="24" y="72359"/>
                  </a:moveTo>
                  <a:cubicBezTo>
                    <a:pt x="24" y="72454"/>
                    <a:pt x="24" y="72519"/>
                    <a:pt x="26" y="72525"/>
                  </a:cubicBezTo>
                  <a:lnTo>
                    <a:pt x="26" y="72525"/>
                  </a:lnTo>
                  <a:lnTo>
                    <a:pt x="24" y="72359"/>
                  </a:lnTo>
                  <a:close/>
                  <a:moveTo>
                    <a:pt x="219456" y="111887"/>
                  </a:moveTo>
                  <a:lnTo>
                    <a:pt x="219456" y="111887"/>
                  </a:lnTo>
                  <a:cubicBezTo>
                    <a:pt x="219467" y="112134"/>
                    <a:pt x="219477" y="112416"/>
                    <a:pt x="219495" y="112696"/>
                  </a:cubicBezTo>
                  <a:lnTo>
                    <a:pt x="219495" y="112696"/>
                  </a:lnTo>
                  <a:cubicBezTo>
                    <a:pt x="219477" y="112329"/>
                    <a:pt x="219467" y="112042"/>
                    <a:pt x="219456" y="111887"/>
                  </a:cubicBezTo>
                  <a:close/>
                  <a:moveTo>
                    <a:pt x="219495" y="112696"/>
                  </a:moveTo>
                  <a:cubicBezTo>
                    <a:pt x="219498" y="112754"/>
                    <a:pt x="219501" y="112814"/>
                    <a:pt x="219504" y="112876"/>
                  </a:cubicBezTo>
                  <a:cubicBezTo>
                    <a:pt x="219504" y="112860"/>
                    <a:pt x="219504" y="112844"/>
                    <a:pt x="219504" y="112828"/>
                  </a:cubicBezTo>
                  <a:cubicBezTo>
                    <a:pt x="219501" y="112784"/>
                    <a:pt x="219498" y="112740"/>
                    <a:pt x="219495" y="112696"/>
                  </a:cubicBezTo>
                  <a:close/>
                  <a:moveTo>
                    <a:pt x="217087" y="122686"/>
                  </a:moveTo>
                  <a:cubicBezTo>
                    <a:pt x="217079" y="122698"/>
                    <a:pt x="217070" y="122709"/>
                    <a:pt x="217062" y="122721"/>
                  </a:cubicBezTo>
                  <a:lnTo>
                    <a:pt x="217062" y="122721"/>
                  </a:lnTo>
                  <a:cubicBezTo>
                    <a:pt x="217078" y="122700"/>
                    <a:pt x="217087" y="122686"/>
                    <a:pt x="217087" y="122686"/>
                  </a:cubicBezTo>
                  <a:close/>
                  <a:moveTo>
                    <a:pt x="144578" y="129282"/>
                  </a:moveTo>
                  <a:cubicBezTo>
                    <a:pt x="144587" y="129283"/>
                    <a:pt x="144596" y="129284"/>
                    <a:pt x="144605" y="129285"/>
                  </a:cubicBezTo>
                  <a:lnTo>
                    <a:pt x="144605" y="129285"/>
                  </a:lnTo>
                  <a:cubicBezTo>
                    <a:pt x="144600" y="129284"/>
                    <a:pt x="144595" y="129283"/>
                    <a:pt x="144590" y="129282"/>
                  </a:cubicBezTo>
                  <a:close/>
                  <a:moveTo>
                    <a:pt x="144495" y="129282"/>
                  </a:moveTo>
                  <a:lnTo>
                    <a:pt x="144411" y="129293"/>
                  </a:lnTo>
                  <a:lnTo>
                    <a:pt x="144411" y="129293"/>
                  </a:lnTo>
                  <a:cubicBezTo>
                    <a:pt x="144478" y="129290"/>
                    <a:pt x="144531" y="129282"/>
                    <a:pt x="144578" y="129282"/>
                  </a:cubicBezTo>
                  <a:close/>
                  <a:moveTo>
                    <a:pt x="144605" y="129285"/>
                  </a:moveTo>
                  <a:cubicBezTo>
                    <a:pt x="144670" y="129294"/>
                    <a:pt x="144726" y="129294"/>
                    <a:pt x="144792" y="129294"/>
                  </a:cubicBezTo>
                  <a:cubicBezTo>
                    <a:pt x="144792" y="129294"/>
                    <a:pt x="144720" y="129294"/>
                    <a:pt x="144605" y="129285"/>
                  </a:cubicBezTo>
                  <a:close/>
                  <a:moveTo>
                    <a:pt x="119491" y="131378"/>
                  </a:moveTo>
                  <a:cubicBezTo>
                    <a:pt x="119444" y="131384"/>
                    <a:pt x="119397" y="131389"/>
                    <a:pt x="119351" y="131395"/>
                  </a:cubicBezTo>
                  <a:lnTo>
                    <a:pt x="119351" y="131395"/>
                  </a:lnTo>
                  <a:cubicBezTo>
                    <a:pt x="119402" y="131389"/>
                    <a:pt x="119450" y="131383"/>
                    <a:pt x="119491" y="131378"/>
                  </a:cubicBezTo>
                  <a:close/>
                  <a:moveTo>
                    <a:pt x="117158" y="131390"/>
                  </a:moveTo>
                  <a:lnTo>
                    <a:pt x="117158" y="131390"/>
                  </a:lnTo>
                  <a:cubicBezTo>
                    <a:pt x="117122" y="131393"/>
                    <a:pt x="117086" y="131397"/>
                    <a:pt x="117050" y="131401"/>
                  </a:cubicBezTo>
                  <a:lnTo>
                    <a:pt x="117050" y="131401"/>
                  </a:lnTo>
                  <a:cubicBezTo>
                    <a:pt x="117087" y="131397"/>
                    <a:pt x="117122" y="131394"/>
                    <a:pt x="117158" y="131390"/>
                  </a:cubicBezTo>
                  <a:close/>
                  <a:moveTo>
                    <a:pt x="119351" y="131395"/>
                  </a:moveTo>
                  <a:lnTo>
                    <a:pt x="119351" y="131395"/>
                  </a:lnTo>
                  <a:cubicBezTo>
                    <a:pt x="119041" y="131432"/>
                    <a:pt x="118601" y="131482"/>
                    <a:pt x="118648" y="131482"/>
                  </a:cubicBezTo>
                  <a:cubicBezTo>
                    <a:pt x="118659" y="131482"/>
                    <a:pt x="118695" y="131479"/>
                    <a:pt x="118765" y="131473"/>
                  </a:cubicBezTo>
                  <a:cubicBezTo>
                    <a:pt x="118955" y="131446"/>
                    <a:pt x="119150" y="131420"/>
                    <a:pt x="119351" y="131395"/>
                  </a:cubicBezTo>
                  <a:close/>
                  <a:moveTo>
                    <a:pt x="116503" y="131474"/>
                  </a:moveTo>
                  <a:cubicBezTo>
                    <a:pt x="116403" y="131486"/>
                    <a:pt x="116304" y="131497"/>
                    <a:pt x="116205" y="131509"/>
                  </a:cubicBezTo>
                  <a:cubicBezTo>
                    <a:pt x="116205" y="131509"/>
                    <a:pt x="116330" y="131486"/>
                    <a:pt x="116503" y="131474"/>
                  </a:cubicBezTo>
                  <a:close/>
                  <a:moveTo>
                    <a:pt x="7442" y="132866"/>
                  </a:moveTo>
                  <a:cubicBezTo>
                    <a:pt x="7442" y="132866"/>
                    <a:pt x="7443" y="132868"/>
                    <a:pt x="7445" y="132870"/>
                  </a:cubicBezTo>
                  <a:lnTo>
                    <a:pt x="7445" y="132870"/>
                  </a:lnTo>
                  <a:cubicBezTo>
                    <a:pt x="7444" y="132869"/>
                    <a:pt x="7443" y="132867"/>
                    <a:pt x="7442" y="132866"/>
                  </a:cubicBezTo>
                  <a:close/>
                  <a:moveTo>
                    <a:pt x="106174" y="133161"/>
                  </a:moveTo>
                  <a:cubicBezTo>
                    <a:pt x="105856" y="133204"/>
                    <a:pt x="105565" y="133245"/>
                    <a:pt x="105299" y="133283"/>
                  </a:cubicBezTo>
                  <a:cubicBezTo>
                    <a:pt x="105707" y="133228"/>
                    <a:pt x="105986" y="133189"/>
                    <a:pt x="106174" y="133161"/>
                  </a:cubicBezTo>
                  <a:close/>
                  <a:moveTo>
                    <a:pt x="100251" y="133735"/>
                  </a:moveTo>
                  <a:cubicBezTo>
                    <a:pt x="100086" y="133760"/>
                    <a:pt x="99973" y="133777"/>
                    <a:pt x="99896" y="133789"/>
                  </a:cubicBezTo>
                  <a:lnTo>
                    <a:pt x="99896" y="133789"/>
                  </a:lnTo>
                  <a:cubicBezTo>
                    <a:pt x="100013" y="133771"/>
                    <a:pt x="100131" y="133753"/>
                    <a:pt x="100251" y="133735"/>
                  </a:cubicBezTo>
                  <a:close/>
                  <a:moveTo>
                    <a:pt x="8109" y="133795"/>
                  </a:moveTo>
                  <a:cubicBezTo>
                    <a:pt x="8117" y="133806"/>
                    <a:pt x="8127" y="133818"/>
                    <a:pt x="8136" y="133830"/>
                  </a:cubicBezTo>
                  <a:lnTo>
                    <a:pt x="8136" y="133830"/>
                  </a:lnTo>
                  <a:cubicBezTo>
                    <a:pt x="8127" y="133818"/>
                    <a:pt x="8118" y="133806"/>
                    <a:pt x="8109" y="133795"/>
                  </a:cubicBezTo>
                  <a:close/>
                  <a:moveTo>
                    <a:pt x="178832" y="134211"/>
                  </a:moveTo>
                  <a:cubicBezTo>
                    <a:pt x="178692" y="134322"/>
                    <a:pt x="178478" y="134521"/>
                    <a:pt x="178361" y="134632"/>
                  </a:cubicBezTo>
                  <a:lnTo>
                    <a:pt x="178361" y="134632"/>
                  </a:lnTo>
                  <a:cubicBezTo>
                    <a:pt x="178551" y="134459"/>
                    <a:pt x="178716" y="134313"/>
                    <a:pt x="178832" y="134211"/>
                  </a:cubicBezTo>
                  <a:close/>
                  <a:moveTo>
                    <a:pt x="94957" y="134850"/>
                  </a:moveTo>
                  <a:cubicBezTo>
                    <a:pt x="94900" y="134859"/>
                    <a:pt x="94843" y="134869"/>
                    <a:pt x="94786" y="134878"/>
                  </a:cubicBezTo>
                  <a:cubicBezTo>
                    <a:pt x="94840" y="134869"/>
                    <a:pt x="94897" y="134860"/>
                    <a:pt x="94957" y="134850"/>
                  </a:cubicBezTo>
                  <a:close/>
                  <a:moveTo>
                    <a:pt x="50923" y="143002"/>
                  </a:moveTo>
                  <a:cubicBezTo>
                    <a:pt x="50782" y="143023"/>
                    <a:pt x="50685" y="143034"/>
                    <a:pt x="50685" y="143034"/>
                  </a:cubicBezTo>
                  <a:cubicBezTo>
                    <a:pt x="50765" y="143024"/>
                    <a:pt x="50845" y="143013"/>
                    <a:pt x="50923" y="143002"/>
                  </a:cubicBezTo>
                  <a:close/>
                  <a:moveTo>
                    <a:pt x="44845" y="143697"/>
                  </a:moveTo>
                  <a:cubicBezTo>
                    <a:pt x="44542" y="143717"/>
                    <a:pt x="44204" y="143742"/>
                    <a:pt x="43815" y="143772"/>
                  </a:cubicBezTo>
                  <a:cubicBezTo>
                    <a:pt x="44347" y="143733"/>
                    <a:pt x="44663" y="143710"/>
                    <a:pt x="44845" y="143697"/>
                  </a:cubicBezTo>
                  <a:close/>
                  <a:moveTo>
                    <a:pt x="181159" y="1"/>
                  </a:moveTo>
                  <a:cubicBezTo>
                    <a:pt x="180410" y="1"/>
                    <a:pt x="179639" y="20"/>
                    <a:pt x="178939" y="28"/>
                  </a:cubicBezTo>
                  <a:lnTo>
                    <a:pt x="178594" y="112"/>
                  </a:lnTo>
                  <a:cubicBezTo>
                    <a:pt x="175903" y="112"/>
                    <a:pt x="172379" y="255"/>
                    <a:pt x="169176" y="540"/>
                  </a:cubicBezTo>
                  <a:cubicBezTo>
                    <a:pt x="168367" y="588"/>
                    <a:pt x="167581" y="671"/>
                    <a:pt x="166843" y="743"/>
                  </a:cubicBezTo>
                  <a:cubicBezTo>
                    <a:pt x="166093" y="802"/>
                    <a:pt x="165390" y="862"/>
                    <a:pt x="164735" y="933"/>
                  </a:cubicBezTo>
                  <a:cubicBezTo>
                    <a:pt x="163426" y="1064"/>
                    <a:pt x="162330" y="1159"/>
                    <a:pt x="161604" y="1219"/>
                  </a:cubicBezTo>
                  <a:cubicBezTo>
                    <a:pt x="160318" y="1398"/>
                    <a:pt x="158711" y="1564"/>
                    <a:pt x="157437" y="1755"/>
                  </a:cubicBezTo>
                  <a:lnTo>
                    <a:pt x="157508" y="1707"/>
                  </a:lnTo>
                  <a:lnTo>
                    <a:pt x="157508" y="1707"/>
                  </a:lnTo>
                  <a:cubicBezTo>
                    <a:pt x="156615" y="1814"/>
                    <a:pt x="155829" y="1910"/>
                    <a:pt x="155091" y="2005"/>
                  </a:cubicBezTo>
                  <a:cubicBezTo>
                    <a:pt x="154353" y="2112"/>
                    <a:pt x="153662" y="2207"/>
                    <a:pt x="152936" y="2302"/>
                  </a:cubicBezTo>
                  <a:cubicBezTo>
                    <a:pt x="152222" y="2398"/>
                    <a:pt x="151472" y="2505"/>
                    <a:pt x="150638" y="2636"/>
                  </a:cubicBezTo>
                  <a:cubicBezTo>
                    <a:pt x="149793" y="2755"/>
                    <a:pt x="148852" y="2898"/>
                    <a:pt x="147757" y="3076"/>
                  </a:cubicBezTo>
                  <a:lnTo>
                    <a:pt x="148650" y="2898"/>
                  </a:lnTo>
                  <a:lnTo>
                    <a:pt x="148650" y="2898"/>
                  </a:lnTo>
                  <a:cubicBezTo>
                    <a:pt x="146173" y="3291"/>
                    <a:pt x="145542" y="3505"/>
                    <a:pt x="143256" y="3886"/>
                  </a:cubicBezTo>
                  <a:lnTo>
                    <a:pt x="142566" y="3945"/>
                  </a:lnTo>
                  <a:cubicBezTo>
                    <a:pt x="141482" y="4124"/>
                    <a:pt x="140399" y="4303"/>
                    <a:pt x="139315" y="4481"/>
                  </a:cubicBezTo>
                  <a:cubicBezTo>
                    <a:pt x="138232" y="4672"/>
                    <a:pt x="137160" y="4862"/>
                    <a:pt x="136077" y="5053"/>
                  </a:cubicBezTo>
                  <a:cubicBezTo>
                    <a:pt x="134993" y="5243"/>
                    <a:pt x="133910" y="5434"/>
                    <a:pt x="132838" y="5636"/>
                  </a:cubicBezTo>
                  <a:cubicBezTo>
                    <a:pt x="131767" y="5839"/>
                    <a:pt x="130707" y="6053"/>
                    <a:pt x="129648" y="6255"/>
                  </a:cubicBezTo>
                  <a:cubicBezTo>
                    <a:pt x="129701" y="6234"/>
                    <a:pt x="129810" y="6194"/>
                    <a:pt x="130323" y="6101"/>
                  </a:cubicBezTo>
                  <a:lnTo>
                    <a:pt x="130323" y="6101"/>
                  </a:lnTo>
                  <a:cubicBezTo>
                    <a:pt x="129267" y="6287"/>
                    <a:pt x="127460" y="6606"/>
                    <a:pt x="125945" y="6863"/>
                  </a:cubicBezTo>
                  <a:cubicBezTo>
                    <a:pt x="124494" y="7086"/>
                    <a:pt x="123321" y="7282"/>
                    <a:pt x="123366" y="7303"/>
                  </a:cubicBezTo>
                  <a:lnTo>
                    <a:pt x="123366" y="7303"/>
                  </a:lnTo>
                  <a:cubicBezTo>
                    <a:pt x="123254" y="7311"/>
                    <a:pt x="123009" y="7345"/>
                    <a:pt x="122670" y="7398"/>
                  </a:cubicBezTo>
                  <a:cubicBezTo>
                    <a:pt x="122218" y="7470"/>
                    <a:pt x="121587" y="7565"/>
                    <a:pt x="120885" y="7660"/>
                  </a:cubicBezTo>
                  <a:cubicBezTo>
                    <a:pt x="119480" y="7863"/>
                    <a:pt x="117801" y="8125"/>
                    <a:pt x="116622" y="8267"/>
                  </a:cubicBezTo>
                  <a:lnTo>
                    <a:pt x="116991" y="8184"/>
                  </a:lnTo>
                  <a:lnTo>
                    <a:pt x="116991" y="8184"/>
                  </a:lnTo>
                  <a:cubicBezTo>
                    <a:pt x="116003" y="8327"/>
                    <a:pt x="115491" y="8398"/>
                    <a:pt x="114884" y="8494"/>
                  </a:cubicBezTo>
                  <a:cubicBezTo>
                    <a:pt x="114586" y="8529"/>
                    <a:pt x="114253" y="8577"/>
                    <a:pt x="113824" y="8637"/>
                  </a:cubicBezTo>
                  <a:cubicBezTo>
                    <a:pt x="113407" y="8684"/>
                    <a:pt x="112884" y="8744"/>
                    <a:pt x="112193" y="8815"/>
                  </a:cubicBezTo>
                  <a:cubicBezTo>
                    <a:pt x="111950" y="8842"/>
                    <a:pt x="111806" y="8853"/>
                    <a:pt x="111767" y="8853"/>
                  </a:cubicBezTo>
                  <a:cubicBezTo>
                    <a:pt x="111712" y="8853"/>
                    <a:pt x="111866" y="8830"/>
                    <a:pt x="112240" y="8791"/>
                  </a:cubicBezTo>
                  <a:lnTo>
                    <a:pt x="112240" y="8791"/>
                  </a:lnTo>
                  <a:cubicBezTo>
                    <a:pt x="111329" y="8882"/>
                    <a:pt x="110929" y="8927"/>
                    <a:pt x="110478" y="8982"/>
                  </a:cubicBezTo>
                  <a:cubicBezTo>
                    <a:pt x="110002" y="9041"/>
                    <a:pt x="109455" y="9113"/>
                    <a:pt x="108133" y="9220"/>
                  </a:cubicBezTo>
                  <a:lnTo>
                    <a:pt x="109121" y="9101"/>
                  </a:lnTo>
                  <a:lnTo>
                    <a:pt x="109121" y="9101"/>
                  </a:lnTo>
                  <a:cubicBezTo>
                    <a:pt x="106859" y="9303"/>
                    <a:pt x="107049" y="9303"/>
                    <a:pt x="105811" y="9446"/>
                  </a:cubicBezTo>
                  <a:cubicBezTo>
                    <a:pt x="104439" y="9584"/>
                    <a:pt x="101706" y="9756"/>
                    <a:pt x="101231" y="9756"/>
                  </a:cubicBezTo>
                  <a:cubicBezTo>
                    <a:pt x="101215" y="9756"/>
                    <a:pt x="101202" y="9756"/>
                    <a:pt x="101192" y="9756"/>
                  </a:cubicBezTo>
                  <a:cubicBezTo>
                    <a:pt x="100894" y="9803"/>
                    <a:pt x="99656" y="9911"/>
                    <a:pt x="98322" y="9994"/>
                  </a:cubicBezTo>
                  <a:cubicBezTo>
                    <a:pt x="98158" y="9994"/>
                    <a:pt x="98557" y="9954"/>
                    <a:pt x="98808" y="9938"/>
                  </a:cubicBezTo>
                  <a:lnTo>
                    <a:pt x="98808" y="9938"/>
                  </a:lnTo>
                  <a:cubicBezTo>
                    <a:pt x="96958" y="10043"/>
                    <a:pt x="95570" y="10126"/>
                    <a:pt x="94334" y="10208"/>
                  </a:cubicBezTo>
                  <a:cubicBezTo>
                    <a:pt x="93072" y="10291"/>
                    <a:pt x="91964" y="10339"/>
                    <a:pt x="90666" y="10375"/>
                  </a:cubicBezTo>
                  <a:cubicBezTo>
                    <a:pt x="90637" y="10369"/>
                    <a:pt x="90580" y="10366"/>
                    <a:pt x="90504" y="10366"/>
                  </a:cubicBezTo>
                  <a:cubicBezTo>
                    <a:pt x="90480" y="10366"/>
                    <a:pt x="90454" y="10366"/>
                    <a:pt x="90427" y="10367"/>
                  </a:cubicBezTo>
                  <a:lnTo>
                    <a:pt x="90427" y="10367"/>
                  </a:lnTo>
                  <a:cubicBezTo>
                    <a:pt x="93216" y="10254"/>
                    <a:pt x="95452" y="10124"/>
                    <a:pt x="95432" y="10124"/>
                  </a:cubicBezTo>
                  <a:cubicBezTo>
                    <a:pt x="95431" y="10124"/>
                    <a:pt x="95426" y="10124"/>
                    <a:pt x="95417" y="10125"/>
                  </a:cubicBezTo>
                  <a:cubicBezTo>
                    <a:pt x="95417" y="10120"/>
                    <a:pt x="95367" y="10118"/>
                    <a:pt x="95286" y="10118"/>
                  </a:cubicBezTo>
                  <a:cubicBezTo>
                    <a:pt x="95043" y="10118"/>
                    <a:pt x="94528" y="10135"/>
                    <a:pt x="94293" y="10135"/>
                  </a:cubicBezTo>
                  <a:cubicBezTo>
                    <a:pt x="94065" y="10135"/>
                    <a:pt x="94103" y="10119"/>
                    <a:pt x="94917" y="10053"/>
                  </a:cubicBezTo>
                  <a:lnTo>
                    <a:pt x="94917" y="10053"/>
                  </a:lnTo>
                  <a:cubicBezTo>
                    <a:pt x="94429" y="10089"/>
                    <a:pt x="93857" y="10125"/>
                    <a:pt x="93238" y="10172"/>
                  </a:cubicBezTo>
                  <a:cubicBezTo>
                    <a:pt x="92619" y="10208"/>
                    <a:pt x="91940" y="10244"/>
                    <a:pt x="91262" y="10291"/>
                  </a:cubicBezTo>
                  <a:cubicBezTo>
                    <a:pt x="90571" y="10327"/>
                    <a:pt x="89869" y="10363"/>
                    <a:pt x="89202" y="10399"/>
                  </a:cubicBezTo>
                  <a:cubicBezTo>
                    <a:pt x="88523" y="10434"/>
                    <a:pt x="87868" y="10446"/>
                    <a:pt x="87285" y="10470"/>
                  </a:cubicBezTo>
                  <a:lnTo>
                    <a:pt x="86976" y="10470"/>
                  </a:lnTo>
                  <a:lnTo>
                    <a:pt x="87214" y="10458"/>
                  </a:lnTo>
                  <a:lnTo>
                    <a:pt x="87214" y="10458"/>
                  </a:lnTo>
                  <a:cubicBezTo>
                    <a:pt x="86666" y="10470"/>
                    <a:pt x="86178" y="10494"/>
                    <a:pt x="85725" y="10506"/>
                  </a:cubicBezTo>
                  <a:cubicBezTo>
                    <a:pt x="84963" y="10530"/>
                    <a:pt x="84487" y="10542"/>
                    <a:pt x="83761" y="10553"/>
                  </a:cubicBezTo>
                  <a:cubicBezTo>
                    <a:pt x="83727" y="10550"/>
                    <a:pt x="83659" y="10549"/>
                    <a:pt x="83563" y="10549"/>
                  </a:cubicBezTo>
                  <a:cubicBezTo>
                    <a:pt x="82887" y="10549"/>
                    <a:pt x="80836" y="10614"/>
                    <a:pt x="79772" y="10625"/>
                  </a:cubicBezTo>
                  <a:cubicBezTo>
                    <a:pt x="79867" y="10672"/>
                    <a:pt x="78284" y="10696"/>
                    <a:pt x="79772" y="10696"/>
                  </a:cubicBezTo>
                  <a:cubicBezTo>
                    <a:pt x="79582" y="10696"/>
                    <a:pt x="79998" y="10684"/>
                    <a:pt x="80808" y="10672"/>
                  </a:cubicBezTo>
                  <a:cubicBezTo>
                    <a:pt x="80987" y="10672"/>
                    <a:pt x="81201" y="10661"/>
                    <a:pt x="81320" y="10661"/>
                  </a:cubicBezTo>
                  <a:lnTo>
                    <a:pt x="81237" y="10661"/>
                  </a:lnTo>
                  <a:cubicBezTo>
                    <a:pt x="82034" y="10637"/>
                    <a:pt x="83070" y="10613"/>
                    <a:pt x="84249" y="10589"/>
                  </a:cubicBezTo>
                  <a:lnTo>
                    <a:pt x="84249" y="10589"/>
                  </a:lnTo>
                  <a:cubicBezTo>
                    <a:pt x="83296" y="10625"/>
                    <a:pt x="82296" y="10684"/>
                    <a:pt x="80951" y="10684"/>
                  </a:cubicBezTo>
                  <a:cubicBezTo>
                    <a:pt x="80332" y="10720"/>
                    <a:pt x="79653" y="10756"/>
                    <a:pt x="79272" y="10780"/>
                  </a:cubicBezTo>
                  <a:cubicBezTo>
                    <a:pt x="78439" y="10780"/>
                    <a:pt x="77224" y="10768"/>
                    <a:pt x="76165" y="10756"/>
                  </a:cubicBezTo>
                  <a:cubicBezTo>
                    <a:pt x="75105" y="10756"/>
                    <a:pt x="74200" y="10744"/>
                    <a:pt x="73974" y="10732"/>
                  </a:cubicBezTo>
                  <a:cubicBezTo>
                    <a:pt x="72128" y="10756"/>
                    <a:pt x="69950" y="10768"/>
                    <a:pt x="67949" y="10780"/>
                  </a:cubicBezTo>
                  <a:cubicBezTo>
                    <a:pt x="67410" y="10776"/>
                    <a:pt x="66884" y="10775"/>
                    <a:pt x="66380" y="10775"/>
                  </a:cubicBezTo>
                  <a:cubicBezTo>
                    <a:pt x="65003" y="10775"/>
                    <a:pt x="63794" y="10786"/>
                    <a:pt x="62949" y="10803"/>
                  </a:cubicBezTo>
                  <a:cubicBezTo>
                    <a:pt x="62805" y="10805"/>
                    <a:pt x="62679" y="10806"/>
                    <a:pt x="62566" y="10806"/>
                  </a:cubicBezTo>
                  <a:cubicBezTo>
                    <a:pt x="61851" y="10806"/>
                    <a:pt x="61682" y="10776"/>
                    <a:pt x="61353" y="10756"/>
                  </a:cubicBezTo>
                  <a:cubicBezTo>
                    <a:pt x="61750" y="10756"/>
                    <a:pt x="62205" y="10761"/>
                    <a:pt x="62563" y="10761"/>
                  </a:cubicBezTo>
                  <a:cubicBezTo>
                    <a:pt x="62742" y="10761"/>
                    <a:pt x="62897" y="10760"/>
                    <a:pt x="63008" y="10756"/>
                  </a:cubicBezTo>
                  <a:cubicBezTo>
                    <a:pt x="61744" y="10756"/>
                    <a:pt x="59755" y="10743"/>
                    <a:pt x="58258" y="10743"/>
                  </a:cubicBezTo>
                  <a:cubicBezTo>
                    <a:pt x="57260" y="10743"/>
                    <a:pt x="56481" y="10749"/>
                    <a:pt x="56281" y="10768"/>
                  </a:cubicBezTo>
                  <a:cubicBezTo>
                    <a:pt x="53626" y="10696"/>
                    <a:pt x="57769" y="10744"/>
                    <a:pt x="54126" y="10696"/>
                  </a:cubicBezTo>
                  <a:lnTo>
                    <a:pt x="54626" y="10684"/>
                  </a:lnTo>
                  <a:cubicBezTo>
                    <a:pt x="51042" y="10577"/>
                    <a:pt x="48137" y="10565"/>
                    <a:pt x="45125" y="10542"/>
                  </a:cubicBezTo>
                  <a:cubicBezTo>
                    <a:pt x="42125" y="10542"/>
                    <a:pt x="39017" y="10530"/>
                    <a:pt x="35052" y="10411"/>
                  </a:cubicBezTo>
                  <a:lnTo>
                    <a:pt x="35052" y="10411"/>
                  </a:lnTo>
                  <a:cubicBezTo>
                    <a:pt x="35600" y="10434"/>
                    <a:pt x="35874" y="10434"/>
                    <a:pt x="35993" y="10446"/>
                  </a:cubicBezTo>
                  <a:cubicBezTo>
                    <a:pt x="33940" y="10408"/>
                    <a:pt x="31858" y="10371"/>
                    <a:pt x="29762" y="10371"/>
                  </a:cubicBezTo>
                  <a:cubicBezTo>
                    <a:pt x="27238" y="10371"/>
                    <a:pt x="24694" y="10425"/>
                    <a:pt x="22158" y="10601"/>
                  </a:cubicBezTo>
                  <a:lnTo>
                    <a:pt x="21289" y="10661"/>
                  </a:lnTo>
                  <a:cubicBezTo>
                    <a:pt x="21003" y="10684"/>
                    <a:pt x="20705" y="10720"/>
                    <a:pt x="20420" y="10744"/>
                  </a:cubicBezTo>
                  <a:lnTo>
                    <a:pt x="19550" y="10839"/>
                  </a:lnTo>
                  <a:lnTo>
                    <a:pt x="18693" y="10946"/>
                  </a:lnTo>
                  <a:cubicBezTo>
                    <a:pt x="17538" y="11089"/>
                    <a:pt x="16407" y="11292"/>
                    <a:pt x="15276" y="11506"/>
                  </a:cubicBezTo>
                  <a:cubicBezTo>
                    <a:pt x="14145" y="11744"/>
                    <a:pt x="13038" y="12018"/>
                    <a:pt x="11954" y="12351"/>
                  </a:cubicBezTo>
                  <a:cubicBezTo>
                    <a:pt x="10871" y="12708"/>
                    <a:pt x="9811" y="13113"/>
                    <a:pt x="8799" y="13625"/>
                  </a:cubicBezTo>
                  <a:cubicBezTo>
                    <a:pt x="8525" y="13768"/>
                    <a:pt x="8275" y="13911"/>
                    <a:pt x="8049" y="14030"/>
                  </a:cubicBezTo>
                  <a:cubicBezTo>
                    <a:pt x="7835" y="14161"/>
                    <a:pt x="7644" y="14280"/>
                    <a:pt x="7466" y="14399"/>
                  </a:cubicBezTo>
                  <a:cubicBezTo>
                    <a:pt x="7382" y="14447"/>
                    <a:pt x="7299" y="14494"/>
                    <a:pt x="7227" y="14554"/>
                  </a:cubicBezTo>
                  <a:cubicBezTo>
                    <a:pt x="7144" y="14613"/>
                    <a:pt x="7073" y="14661"/>
                    <a:pt x="7013" y="14709"/>
                  </a:cubicBezTo>
                  <a:cubicBezTo>
                    <a:pt x="6870" y="14816"/>
                    <a:pt x="6751" y="14899"/>
                    <a:pt x="6632" y="14994"/>
                  </a:cubicBezTo>
                  <a:cubicBezTo>
                    <a:pt x="6180" y="15352"/>
                    <a:pt x="5834" y="15661"/>
                    <a:pt x="5287" y="16209"/>
                  </a:cubicBezTo>
                  <a:cubicBezTo>
                    <a:pt x="5287" y="16209"/>
                    <a:pt x="5180" y="16292"/>
                    <a:pt x="5072" y="16399"/>
                  </a:cubicBezTo>
                  <a:cubicBezTo>
                    <a:pt x="4977" y="16495"/>
                    <a:pt x="4870" y="16578"/>
                    <a:pt x="4870" y="16578"/>
                  </a:cubicBezTo>
                  <a:cubicBezTo>
                    <a:pt x="4870" y="16578"/>
                    <a:pt x="4763" y="16709"/>
                    <a:pt x="4596" y="16899"/>
                  </a:cubicBezTo>
                  <a:cubicBezTo>
                    <a:pt x="4441" y="17090"/>
                    <a:pt x="4239" y="17364"/>
                    <a:pt x="4037" y="17626"/>
                  </a:cubicBezTo>
                  <a:cubicBezTo>
                    <a:pt x="3846" y="17900"/>
                    <a:pt x="3667" y="18173"/>
                    <a:pt x="3525" y="18388"/>
                  </a:cubicBezTo>
                  <a:cubicBezTo>
                    <a:pt x="3406" y="18602"/>
                    <a:pt x="3322" y="18745"/>
                    <a:pt x="3322" y="18745"/>
                  </a:cubicBezTo>
                  <a:cubicBezTo>
                    <a:pt x="3263" y="18840"/>
                    <a:pt x="3203" y="18947"/>
                    <a:pt x="3144" y="19043"/>
                  </a:cubicBezTo>
                  <a:lnTo>
                    <a:pt x="3060" y="19197"/>
                  </a:lnTo>
                  <a:lnTo>
                    <a:pt x="2977" y="19340"/>
                  </a:lnTo>
                  <a:cubicBezTo>
                    <a:pt x="2870" y="19555"/>
                    <a:pt x="2775" y="19745"/>
                    <a:pt x="2667" y="19947"/>
                  </a:cubicBezTo>
                  <a:cubicBezTo>
                    <a:pt x="2572" y="20150"/>
                    <a:pt x="2489" y="20352"/>
                    <a:pt x="2394" y="20543"/>
                  </a:cubicBezTo>
                  <a:cubicBezTo>
                    <a:pt x="2310" y="20745"/>
                    <a:pt x="2215" y="20948"/>
                    <a:pt x="2143" y="21150"/>
                  </a:cubicBezTo>
                  <a:cubicBezTo>
                    <a:pt x="2060" y="21352"/>
                    <a:pt x="1989" y="21555"/>
                    <a:pt x="1905" y="21745"/>
                  </a:cubicBezTo>
                  <a:cubicBezTo>
                    <a:pt x="1834" y="21948"/>
                    <a:pt x="1774" y="22150"/>
                    <a:pt x="1703" y="22353"/>
                  </a:cubicBezTo>
                  <a:cubicBezTo>
                    <a:pt x="1643" y="22567"/>
                    <a:pt x="1560" y="22769"/>
                    <a:pt x="1501" y="22972"/>
                  </a:cubicBezTo>
                  <a:cubicBezTo>
                    <a:pt x="1453" y="23186"/>
                    <a:pt x="1393" y="23388"/>
                    <a:pt x="1334" y="23603"/>
                  </a:cubicBezTo>
                  <a:cubicBezTo>
                    <a:pt x="881" y="25305"/>
                    <a:pt x="584" y="27175"/>
                    <a:pt x="453" y="29544"/>
                  </a:cubicBezTo>
                  <a:lnTo>
                    <a:pt x="524" y="28937"/>
                  </a:lnTo>
                  <a:lnTo>
                    <a:pt x="524" y="28937"/>
                  </a:lnTo>
                  <a:cubicBezTo>
                    <a:pt x="500" y="29365"/>
                    <a:pt x="453" y="29913"/>
                    <a:pt x="417" y="30496"/>
                  </a:cubicBezTo>
                  <a:cubicBezTo>
                    <a:pt x="405" y="31080"/>
                    <a:pt x="369" y="31699"/>
                    <a:pt x="358" y="32247"/>
                  </a:cubicBezTo>
                  <a:cubicBezTo>
                    <a:pt x="335" y="33272"/>
                    <a:pt x="344" y="34072"/>
                    <a:pt x="327" y="34072"/>
                  </a:cubicBezTo>
                  <a:cubicBezTo>
                    <a:pt x="325" y="34072"/>
                    <a:pt x="324" y="34067"/>
                    <a:pt x="322" y="34056"/>
                  </a:cubicBezTo>
                  <a:lnTo>
                    <a:pt x="322" y="34056"/>
                  </a:lnTo>
                  <a:cubicBezTo>
                    <a:pt x="322" y="34235"/>
                    <a:pt x="358" y="34628"/>
                    <a:pt x="334" y="35295"/>
                  </a:cubicBezTo>
                  <a:lnTo>
                    <a:pt x="310" y="35342"/>
                  </a:lnTo>
                  <a:lnTo>
                    <a:pt x="346" y="39533"/>
                  </a:lnTo>
                  <a:cubicBezTo>
                    <a:pt x="334" y="41164"/>
                    <a:pt x="298" y="41033"/>
                    <a:pt x="286" y="41093"/>
                  </a:cubicBezTo>
                  <a:cubicBezTo>
                    <a:pt x="262" y="41152"/>
                    <a:pt x="238" y="41391"/>
                    <a:pt x="203" y="43772"/>
                  </a:cubicBezTo>
                  <a:cubicBezTo>
                    <a:pt x="181" y="45376"/>
                    <a:pt x="189" y="48215"/>
                    <a:pt x="209" y="48215"/>
                  </a:cubicBezTo>
                  <a:cubicBezTo>
                    <a:pt x="210" y="48215"/>
                    <a:pt x="213" y="48188"/>
                    <a:pt x="215" y="48129"/>
                  </a:cubicBezTo>
                  <a:cubicBezTo>
                    <a:pt x="227" y="47415"/>
                    <a:pt x="262" y="46308"/>
                    <a:pt x="286" y="46260"/>
                  </a:cubicBezTo>
                  <a:lnTo>
                    <a:pt x="286" y="46260"/>
                  </a:lnTo>
                  <a:lnTo>
                    <a:pt x="274" y="47868"/>
                  </a:lnTo>
                  <a:cubicBezTo>
                    <a:pt x="299" y="47993"/>
                    <a:pt x="324" y="48286"/>
                    <a:pt x="353" y="48286"/>
                  </a:cubicBezTo>
                  <a:cubicBezTo>
                    <a:pt x="392" y="48286"/>
                    <a:pt x="438" y="47736"/>
                    <a:pt x="500" y="45451"/>
                  </a:cubicBezTo>
                  <a:lnTo>
                    <a:pt x="489" y="42688"/>
                  </a:lnTo>
                  <a:lnTo>
                    <a:pt x="536" y="41795"/>
                  </a:lnTo>
                  <a:lnTo>
                    <a:pt x="512" y="44117"/>
                  </a:lnTo>
                  <a:cubicBezTo>
                    <a:pt x="560" y="42807"/>
                    <a:pt x="548" y="41962"/>
                    <a:pt x="536" y="41033"/>
                  </a:cubicBezTo>
                  <a:cubicBezTo>
                    <a:pt x="560" y="40807"/>
                    <a:pt x="572" y="40426"/>
                    <a:pt x="584" y="39878"/>
                  </a:cubicBezTo>
                  <a:lnTo>
                    <a:pt x="524" y="37164"/>
                  </a:lnTo>
                  <a:cubicBezTo>
                    <a:pt x="527" y="37131"/>
                    <a:pt x="529" y="37118"/>
                    <a:pt x="531" y="37118"/>
                  </a:cubicBezTo>
                  <a:cubicBezTo>
                    <a:pt x="544" y="37118"/>
                    <a:pt x="556" y="37465"/>
                    <a:pt x="568" y="37465"/>
                  </a:cubicBezTo>
                  <a:cubicBezTo>
                    <a:pt x="577" y="37465"/>
                    <a:pt x="586" y="37264"/>
                    <a:pt x="596" y="36557"/>
                  </a:cubicBezTo>
                  <a:cubicBezTo>
                    <a:pt x="590" y="36274"/>
                    <a:pt x="584" y="36179"/>
                    <a:pt x="578" y="36179"/>
                  </a:cubicBezTo>
                  <a:cubicBezTo>
                    <a:pt x="566" y="36179"/>
                    <a:pt x="552" y="36561"/>
                    <a:pt x="539" y="36561"/>
                  </a:cubicBezTo>
                  <a:cubicBezTo>
                    <a:pt x="529" y="36561"/>
                    <a:pt x="520" y="36361"/>
                    <a:pt x="512" y="35676"/>
                  </a:cubicBezTo>
                  <a:cubicBezTo>
                    <a:pt x="548" y="34354"/>
                    <a:pt x="572" y="34747"/>
                    <a:pt x="548" y="33199"/>
                  </a:cubicBezTo>
                  <a:cubicBezTo>
                    <a:pt x="553" y="33154"/>
                    <a:pt x="557" y="33133"/>
                    <a:pt x="560" y="33133"/>
                  </a:cubicBezTo>
                  <a:cubicBezTo>
                    <a:pt x="566" y="33133"/>
                    <a:pt x="569" y="33196"/>
                    <a:pt x="572" y="33311"/>
                  </a:cubicBezTo>
                  <a:lnTo>
                    <a:pt x="572" y="33311"/>
                  </a:lnTo>
                  <a:cubicBezTo>
                    <a:pt x="574" y="33136"/>
                    <a:pt x="584" y="32952"/>
                    <a:pt x="584" y="32759"/>
                  </a:cubicBezTo>
                  <a:cubicBezTo>
                    <a:pt x="596" y="32342"/>
                    <a:pt x="584" y="31913"/>
                    <a:pt x="608" y="31496"/>
                  </a:cubicBezTo>
                  <a:cubicBezTo>
                    <a:pt x="619" y="31080"/>
                    <a:pt x="631" y="30687"/>
                    <a:pt x="643" y="30353"/>
                  </a:cubicBezTo>
                  <a:cubicBezTo>
                    <a:pt x="667" y="30020"/>
                    <a:pt x="679" y="29746"/>
                    <a:pt x="679" y="29568"/>
                  </a:cubicBezTo>
                  <a:cubicBezTo>
                    <a:pt x="691" y="29401"/>
                    <a:pt x="715" y="29199"/>
                    <a:pt x="727" y="28984"/>
                  </a:cubicBezTo>
                  <a:cubicBezTo>
                    <a:pt x="750" y="28758"/>
                    <a:pt x="774" y="28520"/>
                    <a:pt x="798" y="28282"/>
                  </a:cubicBezTo>
                  <a:cubicBezTo>
                    <a:pt x="822" y="28032"/>
                    <a:pt x="858" y="27770"/>
                    <a:pt x="881" y="27520"/>
                  </a:cubicBezTo>
                  <a:cubicBezTo>
                    <a:pt x="917" y="27270"/>
                    <a:pt x="941" y="27008"/>
                    <a:pt x="977" y="26770"/>
                  </a:cubicBezTo>
                  <a:cubicBezTo>
                    <a:pt x="1036" y="26293"/>
                    <a:pt x="1120" y="25865"/>
                    <a:pt x="1179" y="25555"/>
                  </a:cubicBezTo>
                  <a:cubicBezTo>
                    <a:pt x="1223" y="25283"/>
                    <a:pt x="1266" y="25110"/>
                    <a:pt x="1282" y="25110"/>
                  </a:cubicBezTo>
                  <a:cubicBezTo>
                    <a:pt x="1284" y="25110"/>
                    <a:pt x="1285" y="25112"/>
                    <a:pt x="1286" y="25115"/>
                  </a:cubicBezTo>
                  <a:cubicBezTo>
                    <a:pt x="1298" y="25008"/>
                    <a:pt x="1334" y="24805"/>
                    <a:pt x="1381" y="24543"/>
                  </a:cubicBezTo>
                  <a:cubicBezTo>
                    <a:pt x="1441" y="24281"/>
                    <a:pt x="1489" y="23960"/>
                    <a:pt x="1584" y="23626"/>
                  </a:cubicBezTo>
                  <a:cubicBezTo>
                    <a:pt x="1667" y="23281"/>
                    <a:pt x="1751" y="22912"/>
                    <a:pt x="1870" y="22555"/>
                  </a:cubicBezTo>
                  <a:cubicBezTo>
                    <a:pt x="1917" y="22376"/>
                    <a:pt x="1977" y="22210"/>
                    <a:pt x="2024" y="22031"/>
                  </a:cubicBezTo>
                  <a:cubicBezTo>
                    <a:pt x="2072" y="21864"/>
                    <a:pt x="2132" y="21710"/>
                    <a:pt x="2191" y="21567"/>
                  </a:cubicBezTo>
                  <a:lnTo>
                    <a:pt x="2191" y="21567"/>
                  </a:lnTo>
                  <a:cubicBezTo>
                    <a:pt x="2096" y="21841"/>
                    <a:pt x="2060" y="21972"/>
                    <a:pt x="2048" y="22007"/>
                  </a:cubicBezTo>
                  <a:cubicBezTo>
                    <a:pt x="2048" y="22010"/>
                    <a:pt x="2049" y="22012"/>
                    <a:pt x="2049" y="22012"/>
                  </a:cubicBezTo>
                  <a:cubicBezTo>
                    <a:pt x="2055" y="22012"/>
                    <a:pt x="2081" y="21940"/>
                    <a:pt x="2143" y="21805"/>
                  </a:cubicBezTo>
                  <a:cubicBezTo>
                    <a:pt x="2191" y="21650"/>
                    <a:pt x="2286" y="21424"/>
                    <a:pt x="2382" y="21162"/>
                  </a:cubicBezTo>
                  <a:cubicBezTo>
                    <a:pt x="2489" y="20888"/>
                    <a:pt x="2632" y="20590"/>
                    <a:pt x="2763" y="20269"/>
                  </a:cubicBezTo>
                  <a:cubicBezTo>
                    <a:pt x="2834" y="20114"/>
                    <a:pt x="2917" y="19959"/>
                    <a:pt x="3001" y="19805"/>
                  </a:cubicBezTo>
                  <a:cubicBezTo>
                    <a:pt x="3084" y="19650"/>
                    <a:pt x="3156" y="19495"/>
                    <a:pt x="3239" y="19340"/>
                  </a:cubicBezTo>
                  <a:cubicBezTo>
                    <a:pt x="3406" y="19054"/>
                    <a:pt x="3572" y="18781"/>
                    <a:pt x="3715" y="18554"/>
                  </a:cubicBezTo>
                  <a:cubicBezTo>
                    <a:pt x="3969" y="18193"/>
                    <a:pt x="4143" y="17960"/>
                    <a:pt x="4158" y="17960"/>
                  </a:cubicBezTo>
                  <a:cubicBezTo>
                    <a:pt x="4161" y="17960"/>
                    <a:pt x="4157" y="17971"/>
                    <a:pt x="4144" y="17995"/>
                  </a:cubicBezTo>
                  <a:cubicBezTo>
                    <a:pt x="4251" y="17816"/>
                    <a:pt x="4418" y="17626"/>
                    <a:pt x="4584" y="17388"/>
                  </a:cubicBezTo>
                  <a:cubicBezTo>
                    <a:pt x="4751" y="17161"/>
                    <a:pt x="4977" y="16923"/>
                    <a:pt x="5203" y="16661"/>
                  </a:cubicBezTo>
                  <a:cubicBezTo>
                    <a:pt x="5263" y="16602"/>
                    <a:pt x="5322" y="16530"/>
                    <a:pt x="5382" y="16459"/>
                  </a:cubicBezTo>
                  <a:cubicBezTo>
                    <a:pt x="5453" y="16399"/>
                    <a:pt x="5513" y="16340"/>
                    <a:pt x="5584" y="16268"/>
                  </a:cubicBezTo>
                  <a:cubicBezTo>
                    <a:pt x="5715" y="16137"/>
                    <a:pt x="5858" y="16006"/>
                    <a:pt x="6001" y="15876"/>
                  </a:cubicBezTo>
                  <a:cubicBezTo>
                    <a:pt x="6144" y="15745"/>
                    <a:pt x="6299" y="15614"/>
                    <a:pt x="6465" y="15483"/>
                  </a:cubicBezTo>
                  <a:cubicBezTo>
                    <a:pt x="6537" y="15423"/>
                    <a:pt x="6620" y="15352"/>
                    <a:pt x="6704" y="15292"/>
                  </a:cubicBezTo>
                  <a:cubicBezTo>
                    <a:pt x="6787" y="15221"/>
                    <a:pt x="6870" y="15161"/>
                    <a:pt x="6954" y="15102"/>
                  </a:cubicBezTo>
                  <a:cubicBezTo>
                    <a:pt x="7620" y="14590"/>
                    <a:pt x="8394" y="14149"/>
                    <a:pt x="9168" y="13756"/>
                  </a:cubicBezTo>
                  <a:cubicBezTo>
                    <a:pt x="9561" y="13566"/>
                    <a:pt x="9930" y="13375"/>
                    <a:pt x="10323" y="13220"/>
                  </a:cubicBezTo>
                  <a:cubicBezTo>
                    <a:pt x="10514" y="13137"/>
                    <a:pt x="10704" y="13066"/>
                    <a:pt x="10883" y="12994"/>
                  </a:cubicBezTo>
                  <a:cubicBezTo>
                    <a:pt x="11073" y="12923"/>
                    <a:pt x="11252" y="12851"/>
                    <a:pt x="11430" y="12792"/>
                  </a:cubicBezTo>
                  <a:lnTo>
                    <a:pt x="11430" y="12792"/>
                  </a:lnTo>
                  <a:cubicBezTo>
                    <a:pt x="11276" y="12851"/>
                    <a:pt x="10954" y="12958"/>
                    <a:pt x="10716" y="13066"/>
                  </a:cubicBezTo>
                  <a:cubicBezTo>
                    <a:pt x="11502" y="12768"/>
                    <a:pt x="12026" y="12601"/>
                    <a:pt x="12478" y="12482"/>
                  </a:cubicBezTo>
                  <a:cubicBezTo>
                    <a:pt x="12704" y="12411"/>
                    <a:pt x="12919" y="12351"/>
                    <a:pt x="13133" y="12292"/>
                  </a:cubicBezTo>
                  <a:cubicBezTo>
                    <a:pt x="13359" y="12244"/>
                    <a:pt x="13585" y="12185"/>
                    <a:pt x="13847" y="12125"/>
                  </a:cubicBezTo>
                  <a:cubicBezTo>
                    <a:pt x="13895" y="12101"/>
                    <a:pt x="14097" y="12030"/>
                    <a:pt x="14383" y="11958"/>
                  </a:cubicBezTo>
                  <a:cubicBezTo>
                    <a:pt x="14681" y="11887"/>
                    <a:pt x="15062" y="11792"/>
                    <a:pt x="15490" y="11685"/>
                  </a:cubicBezTo>
                  <a:cubicBezTo>
                    <a:pt x="15907" y="11601"/>
                    <a:pt x="16371" y="11518"/>
                    <a:pt x="16824" y="11423"/>
                  </a:cubicBezTo>
                  <a:cubicBezTo>
                    <a:pt x="17264" y="11351"/>
                    <a:pt x="17693" y="11268"/>
                    <a:pt x="18050" y="11208"/>
                  </a:cubicBezTo>
                  <a:cubicBezTo>
                    <a:pt x="18449" y="11167"/>
                    <a:pt x="18648" y="11150"/>
                    <a:pt x="18715" y="11150"/>
                  </a:cubicBezTo>
                  <a:cubicBezTo>
                    <a:pt x="18821" y="11150"/>
                    <a:pt x="18589" y="11193"/>
                    <a:pt x="18288" y="11244"/>
                  </a:cubicBezTo>
                  <a:cubicBezTo>
                    <a:pt x="17832" y="11320"/>
                    <a:pt x="17248" y="11426"/>
                    <a:pt x="17392" y="11426"/>
                  </a:cubicBezTo>
                  <a:cubicBezTo>
                    <a:pt x="17406" y="11426"/>
                    <a:pt x="17427" y="11425"/>
                    <a:pt x="17455" y="11423"/>
                  </a:cubicBezTo>
                  <a:cubicBezTo>
                    <a:pt x="17431" y="11423"/>
                    <a:pt x="17645" y="11375"/>
                    <a:pt x="17955" y="11327"/>
                  </a:cubicBezTo>
                  <a:cubicBezTo>
                    <a:pt x="18276" y="11268"/>
                    <a:pt x="18705" y="11208"/>
                    <a:pt x="19122" y="11149"/>
                  </a:cubicBezTo>
                  <a:cubicBezTo>
                    <a:pt x="19527" y="11089"/>
                    <a:pt x="19920" y="11042"/>
                    <a:pt x="20170" y="11018"/>
                  </a:cubicBezTo>
                  <a:cubicBezTo>
                    <a:pt x="20375" y="10988"/>
                    <a:pt x="20476" y="10967"/>
                    <a:pt x="20406" y="10967"/>
                  </a:cubicBezTo>
                  <a:cubicBezTo>
                    <a:pt x="20397" y="10967"/>
                    <a:pt x="20385" y="10967"/>
                    <a:pt x="20369" y="10968"/>
                  </a:cubicBezTo>
                  <a:lnTo>
                    <a:pt x="20369" y="10968"/>
                  </a:lnTo>
                  <a:cubicBezTo>
                    <a:pt x="20757" y="10945"/>
                    <a:pt x="21033" y="10922"/>
                    <a:pt x="21241" y="10899"/>
                  </a:cubicBezTo>
                  <a:cubicBezTo>
                    <a:pt x="21455" y="10887"/>
                    <a:pt x="21598" y="10875"/>
                    <a:pt x="21729" y="10875"/>
                  </a:cubicBezTo>
                  <a:cubicBezTo>
                    <a:pt x="21967" y="10863"/>
                    <a:pt x="22122" y="10863"/>
                    <a:pt x="22539" y="10851"/>
                  </a:cubicBezTo>
                  <a:cubicBezTo>
                    <a:pt x="22670" y="10803"/>
                    <a:pt x="23039" y="10768"/>
                    <a:pt x="23539" y="10756"/>
                  </a:cubicBezTo>
                  <a:cubicBezTo>
                    <a:pt x="24051" y="10732"/>
                    <a:pt x="24682" y="10708"/>
                    <a:pt x="25337" y="10661"/>
                  </a:cubicBezTo>
                  <a:cubicBezTo>
                    <a:pt x="26492" y="10661"/>
                    <a:pt x="26647" y="10672"/>
                    <a:pt x="26825" y="10672"/>
                  </a:cubicBezTo>
                  <a:cubicBezTo>
                    <a:pt x="26873" y="10676"/>
                    <a:pt x="26923" y="10677"/>
                    <a:pt x="26994" y="10677"/>
                  </a:cubicBezTo>
                  <a:cubicBezTo>
                    <a:pt x="27189" y="10677"/>
                    <a:pt x="27547" y="10666"/>
                    <a:pt x="28480" y="10649"/>
                  </a:cubicBezTo>
                  <a:lnTo>
                    <a:pt x="28480" y="10649"/>
                  </a:lnTo>
                  <a:cubicBezTo>
                    <a:pt x="29075" y="10661"/>
                    <a:pt x="28813" y="10672"/>
                    <a:pt x="28409" y="10684"/>
                  </a:cubicBezTo>
                  <a:cubicBezTo>
                    <a:pt x="27992" y="10696"/>
                    <a:pt x="27432" y="10720"/>
                    <a:pt x="27432" y="10720"/>
                  </a:cubicBezTo>
                  <a:cubicBezTo>
                    <a:pt x="30016" y="10696"/>
                    <a:pt x="28647" y="10649"/>
                    <a:pt x="29194" y="10613"/>
                  </a:cubicBezTo>
                  <a:cubicBezTo>
                    <a:pt x="29644" y="10606"/>
                    <a:pt x="29994" y="10603"/>
                    <a:pt x="30266" y="10603"/>
                  </a:cubicBezTo>
                  <a:cubicBezTo>
                    <a:pt x="30923" y="10603"/>
                    <a:pt x="31127" y="10620"/>
                    <a:pt x="31195" y="10637"/>
                  </a:cubicBezTo>
                  <a:cubicBezTo>
                    <a:pt x="31302" y="10649"/>
                    <a:pt x="31147" y="10672"/>
                    <a:pt x="31671" y="10684"/>
                  </a:cubicBezTo>
                  <a:cubicBezTo>
                    <a:pt x="32108" y="10687"/>
                    <a:pt x="32522" y="10688"/>
                    <a:pt x="32918" y="10688"/>
                  </a:cubicBezTo>
                  <a:cubicBezTo>
                    <a:pt x="33625" y="10688"/>
                    <a:pt x="34274" y="10685"/>
                    <a:pt x="34890" y="10685"/>
                  </a:cubicBezTo>
                  <a:cubicBezTo>
                    <a:pt x="35453" y="10685"/>
                    <a:pt x="35989" y="10688"/>
                    <a:pt x="36517" y="10696"/>
                  </a:cubicBezTo>
                  <a:cubicBezTo>
                    <a:pt x="36636" y="10696"/>
                    <a:pt x="36910" y="10708"/>
                    <a:pt x="36576" y="10720"/>
                  </a:cubicBezTo>
                  <a:cubicBezTo>
                    <a:pt x="36807" y="10717"/>
                    <a:pt x="37063" y="10716"/>
                    <a:pt x="37338" y="10716"/>
                  </a:cubicBezTo>
                  <a:cubicBezTo>
                    <a:pt x="39232" y="10716"/>
                    <a:pt x="42062" y="10772"/>
                    <a:pt x="44156" y="10772"/>
                  </a:cubicBezTo>
                  <a:cubicBezTo>
                    <a:pt x="44460" y="10772"/>
                    <a:pt x="44750" y="10770"/>
                    <a:pt x="45018" y="10768"/>
                  </a:cubicBezTo>
                  <a:cubicBezTo>
                    <a:pt x="45091" y="10773"/>
                    <a:pt x="45147" y="10775"/>
                    <a:pt x="45193" y="10778"/>
                  </a:cubicBezTo>
                  <a:lnTo>
                    <a:pt x="45193" y="10778"/>
                  </a:lnTo>
                  <a:cubicBezTo>
                    <a:pt x="44933" y="10750"/>
                    <a:pt x="44896" y="10729"/>
                    <a:pt x="44958" y="10708"/>
                  </a:cubicBezTo>
                  <a:lnTo>
                    <a:pt x="44958" y="10708"/>
                  </a:lnTo>
                  <a:cubicBezTo>
                    <a:pt x="46125" y="10732"/>
                    <a:pt x="47125" y="10708"/>
                    <a:pt x="47554" y="10756"/>
                  </a:cubicBezTo>
                  <a:cubicBezTo>
                    <a:pt x="47316" y="10752"/>
                    <a:pt x="47150" y="10751"/>
                    <a:pt x="47023" y="10751"/>
                  </a:cubicBezTo>
                  <a:cubicBezTo>
                    <a:pt x="46769" y="10751"/>
                    <a:pt x="46669" y="10756"/>
                    <a:pt x="46447" y="10756"/>
                  </a:cubicBezTo>
                  <a:lnTo>
                    <a:pt x="47673" y="10768"/>
                  </a:lnTo>
                  <a:cubicBezTo>
                    <a:pt x="48027" y="10791"/>
                    <a:pt x="47978" y="10798"/>
                    <a:pt x="47750" y="10798"/>
                  </a:cubicBezTo>
                  <a:cubicBezTo>
                    <a:pt x="47408" y="10798"/>
                    <a:pt x="46663" y="10782"/>
                    <a:pt x="46266" y="10782"/>
                  </a:cubicBezTo>
                  <a:cubicBezTo>
                    <a:pt x="46109" y="10782"/>
                    <a:pt x="46006" y="10785"/>
                    <a:pt x="46006" y="10792"/>
                  </a:cubicBezTo>
                  <a:cubicBezTo>
                    <a:pt x="48375" y="10815"/>
                    <a:pt x="51150" y="10815"/>
                    <a:pt x="52959" y="10863"/>
                  </a:cubicBezTo>
                  <a:cubicBezTo>
                    <a:pt x="53051" y="10877"/>
                    <a:pt x="52853" y="10882"/>
                    <a:pt x="52532" y="10882"/>
                  </a:cubicBezTo>
                  <a:cubicBezTo>
                    <a:pt x="51930" y="10882"/>
                    <a:pt x="50896" y="10865"/>
                    <a:pt x="50548" y="10865"/>
                  </a:cubicBezTo>
                  <a:cubicBezTo>
                    <a:pt x="50312" y="10865"/>
                    <a:pt x="50391" y="10873"/>
                    <a:pt x="51138" y="10899"/>
                  </a:cubicBezTo>
                  <a:lnTo>
                    <a:pt x="48328" y="10827"/>
                  </a:lnTo>
                  <a:lnTo>
                    <a:pt x="48328" y="10827"/>
                  </a:lnTo>
                  <a:cubicBezTo>
                    <a:pt x="49012" y="10865"/>
                    <a:pt x="49085" y="10875"/>
                    <a:pt x="48930" y="10875"/>
                  </a:cubicBezTo>
                  <a:cubicBezTo>
                    <a:pt x="48756" y="10875"/>
                    <a:pt x="48292" y="10863"/>
                    <a:pt x="48096" y="10863"/>
                  </a:cubicBezTo>
                  <a:cubicBezTo>
                    <a:pt x="47922" y="10863"/>
                    <a:pt x="47958" y="10873"/>
                    <a:pt x="48590" y="10911"/>
                  </a:cubicBezTo>
                  <a:cubicBezTo>
                    <a:pt x="52293" y="10994"/>
                    <a:pt x="52733" y="10958"/>
                    <a:pt x="56424" y="11030"/>
                  </a:cubicBezTo>
                  <a:cubicBezTo>
                    <a:pt x="57258" y="11006"/>
                    <a:pt x="56150" y="10982"/>
                    <a:pt x="56984" y="10970"/>
                  </a:cubicBezTo>
                  <a:cubicBezTo>
                    <a:pt x="57165" y="10970"/>
                    <a:pt x="57339" y="10970"/>
                    <a:pt x="57506" y="10970"/>
                  </a:cubicBezTo>
                  <a:cubicBezTo>
                    <a:pt x="61694" y="10970"/>
                    <a:pt x="61376" y="11094"/>
                    <a:pt x="63979" y="11094"/>
                  </a:cubicBezTo>
                  <a:cubicBezTo>
                    <a:pt x="64270" y="11094"/>
                    <a:pt x="64598" y="11093"/>
                    <a:pt x="64973" y="11089"/>
                  </a:cubicBezTo>
                  <a:cubicBezTo>
                    <a:pt x="65723" y="11062"/>
                    <a:pt x="66125" y="11029"/>
                    <a:pt x="67439" y="11029"/>
                  </a:cubicBezTo>
                  <a:cubicBezTo>
                    <a:pt x="67877" y="11029"/>
                    <a:pt x="68417" y="11033"/>
                    <a:pt x="69104" y="11042"/>
                  </a:cubicBezTo>
                  <a:lnTo>
                    <a:pt x="68176" y="11101"/>
                  </a:lnTo>
                  <a:cubicBezTo>
                    <a:pt x="71520" y="11101"/>
                    <a:pt x="70395" y="11029"/>
                    <a:pt x="73289" y="11029"/>
                  </a:cubicBezTo>
                  <a:cubicBezTo>
                    <a:pt x="73496" y="11029"/>
                    <a:pt x="73723" y="11029"/>
                    <a:pt x="73974" y="11030"/>
                  </a:cubicBezTo>
                  <a:cubicBezTo>
                    <a:pt x="73307" y="11065"/>
                    <a:pt x="71152" y="11077"/>
                    <a:pt x="71700" y="11077"/>
                  </a:cubicBezTo>
                  <a:cubicBezTo>
                    <a:pt x="72043" y="11081"/>
                    <a:pt x="72323" y="11082"/>
                    <a:pt x="72557" y="11082"/>
                  </a:cubicBezTo>
                  <a:cubicBezTo>
                    <a:pt x="73978" y="11082"/>
                    <a:pt x="73678" y="11028"/>
                    <a:pt x="75284" y="11018"/>
                  </a:cubicBezTo>
                  <a:lnTo>
                    <a:pt x="75676" y="11065"/>
                  </a:lnTo>
                  <a:cubicBezTo>
                    <a:pt x="79498" y="11006"/>
                    <a:pt x="83701" y="10887"/>
                    <a:pt x="87916" y="10720"/>
                  </a:cubicBezTo>
                  <a:lnTo>
                    <a:pt x="87916" y="10720"/>
                  </a:lnTo>
                  <a:cubicBezTo>
                    <a:pt x="87721" y="10741"/>
                    <a:pt x="87153" y="10770"/>
                    <a:pt x="87637" y="10770"/>
                  </a:cubicBezTo>
                  <a:cubicBezTo>
                    <a:pt x="87714" y="10770"/>
                    <a:pt x="87817" y="10769"/>
                    <a:pt x="87952" y="10768"/>
                  </a:cubicBezTo>
                  <a:cubicBezTo>
                    <a:pt x="93286" y="10542"/>
                    <a:pt x="99322" y="10244"/>
                    <a:pt x="104454" y="9851"/>
                  </a:cubicBezTo>
                  <a:cubicBezTo>
                    <a:pt x="104454" y="9851"/>
                    <a:pt x="104942" y="9791"/>
                    <a:pt x="105430" y="9744"/>
                  </a:cubicBezTo>
                  <a:lnTo>
                    <a:pt x="106407" y="9637"/>
                  </a:lnTo>
                  <a:cubicBezTo>
                    <a:pt x="106651" y="9612"/>
                    <a:pt x="106877" y="9596"/>
                    <a:pt x="106961" y="9596"/>
                  </a:cubicBezTo>
                  <a:cubicBezTo>
                    <a:pt x="107037" y="9596"/>
                    <a:pt x="107000" y="9609"/>
                    <a:pt x="106764" y="9637"/>
                  </a:cubicBezTo>
                  <a:cubicBezTo>
                    <a:pt x="108764" y="9470"/>
                    <a:pt x="106871" y="9589"/>
                    <a:pt x="107823" y="9494"/>
                  </a:cubicBezTo>
                  <a:cubicBezTo>
                    <a:pt x="108466" y="9434"/>
                    <a:pt x="108861" y="9403"/>
                    <a:pt x="108955" y="9403"/>
                  </a:cubicBezTo>
                  <a:cubicBezTo>
                    <a:pt x="109029" y="9403"/>
                    <a:pt x="108922" y="9422"/>
                    <a:pt x="108609" y="9458"/>
                  </a:cubicBezTo>
                  <a:cubicBezTo>
                    <a:pt x="109490" y="9375"/>
                    <a:pt x="110550" y="9244"/>
                    <a:pt x="111717" y="9113"/>
                  </a:cubicBezTo>
                  <a:cubicBezTo>
                    <a:pt x="112300" y="9053"/>
                    <a:pt x="112907" y="8982"/>
                    <a:pt x="113526" y="8910"/>
                  </a:cubicBezTo>
                  <a:cubicBezTo>
                    <a:pt x="114134" y="8839"/>
                    <a:pt x="114765" y="8768"/>
                    <a:pt x="115396" y="8684"/>
                  </a:cubicBezTo>
                  <a:cubicBezTo>
                    <a:pt x="117920" y="8387"/>
                    <a:pt x="120468" y="8017"/>
                    <a:pt x="122313" y="7791"/>
                  </a:cubicBezTo>
                  <a:lnTo>
                    <a:pt x="122313" y="7791"/>
                  </a:lnTo>
                  <a:cubicBezTo>
                    <a:pt x="122313" y="7791"/>
                    <a:pt x="122135" y="7815"/>
                    <a:pt x="121956" y="7851"/>
                  </a:cubicBezTo>
                  <a:cubicBezTo>
                    <a:pt x="121777" y="7875"/>
                    <a:pt x="121599" y="7898"/>
                    <a:pt x="121599" y="7898"/>
                  </a:cubicBezTo>
                  <a:cubicBezTo>
                    <a:pt x="122313" y="7815"/>
                    <a:pt x="122873" y="7708"/>
                    <a:pt x="123361" y="7625"/>
                  </a:cubicBezTo>
                  <a:cubicBezTo>
                    <a:pt x="123837" y="7541"/>
                    <a:pt x="124230" y="7470"/>
                    <a:pt x="124623" y="7410"/>
                  </a:cubicBezTo>
                  <a:cubicBezTo>
                    <a:pt x="125397" y="7255"/>
                    <a:pt x="126159" y="7136"/>
                    <a:pt x="127481" y="6922"/>
                  </a:cubicBezTo>
                  <a:lnTo>
                    <a:pt x="127481" y="6922"/>
                  </a:lnTo>
                  <a:lnTo>
                    <a:pt x="126981" y="7017"/>
                  </a:lnTo>
                  <a:cubicBezTo>
                    <a:pt x="127754" y="6874"/>
                    <a:pt x="128540" y="6743"/>
                    <a:pt x="129326" y="6601"/>
                  </a:cubicBezTo>
                  <a:cubicBezTo>
                    <a:pt x="129731" y="6529"/>
                    <a:pt x="130124" y="6458"/>
                    <a:pt x="130517" y="6398"/>
                  </a:cubicBezTo>
                  <a:cubicBezTo>
                    <a:pt x="130910" y="6315"/>
                    <a:pt x="131314" y="6243"/>
                    <a:pt x="131707" y="6172"/>
                  </a:cubicBezTo>
                  <a:cubicBezTo>
                    <a:pt x="133291" y="5886"/>
                    <a:pt x="134874" y="5589"/>
                    <a:pt x="136410" y="5303"/>
                  </a:cubicBezTo>
                  <a:cubicBezTo>
                    <a:pt x="139494" y="4755"/>
                    <a:pt x="142387" y="4267"/>
                    <a:pt x="144768" y="3922"/>
                  </a:cubicBezTo>
                  <a:cubicBezTo>
                    <a:pt x="145209" y="3803"/>
                    <a:pt x="146757" y="3576"/>
                    <a:pt x="148233" y="3350"/>
                  </a:cubicBezTo>
                  <a:cubicBezTo>
                    <a:pt x="149710" y="3124"/>
                    <a:pt x="151126" y="2922"/>
                    <a:pt x="151317" y="2850"/>
                  </a:cubicBezTo>
                  <a:cubicBezTo>
                    <a:pt x="153103" y="2612"/>
                    <a:pt x="153734" y="2541"/>
                    <a:pt x="154555" y="2445"/>
                  </a:cubicBezTo>
                  <a:cubicBezTo>
                    <a:pt x="155377" y="2338"/>
                    <a:pt x="156377" y="2219"/>
                    <a:pt x="158889" y="1921"/>
                  </a:cubicBezTo>
                  <a:cubicBezTo>
                    <a:pt x="160235" y="1779"/>
                    <a:pt x="160878" y="1624"/>
                    <a:pt x="162544" y="1445"/>
                  </a:cubicBezTo>
                  <a:lnTo>
                    <a:pt x="162592" y="1481"/>
                  </a:lnTo>
                  <a:lnTo>
                    <a:pt x="164842" y="1207"/>
                  </a:lnTo>
                  <a:cubicBezTo>
                    <a:pt x="164842" y="1207"/>
                    <a:pt x="165140" y="1183"/>
                    <a:pt x="165438" y="1171"/>
                  </a:cubicBezTo>
                  <a:cubicBezTo>
                    <a:pt x="165747" y="1159"/>
                    <a:pt x="166045" y="1148"/>
                    <a:pt x="166045" y="1148"/>
                  </a:cubicBezTo>
                  <a:lnTo>
                    <a:pt x="167605" y="1005"/>
                  </a:lnTo>
                  <a:lnTo>
                    <a:pt x="167605" y="1005"/>
                  </a:lnTo>
                  <a:cubicBezTo>
                    <a:pt x="167099" y="1044"/>
                    <a:pt x="166538" y="1082"/>
                    <a:pt x="166401" y="1082"/>
                  </a:cubicBezTo>
                  <a:cubicBezTo>
                    <a:pt x="166370" y="1082"/>
                    <a:pt x="166361" y="1080"/>
                    <a:pt x="166378" y="1076"/>
                  </a:cubicBezTo>
                  <a:cubicBezTo>
                    <a:pt x="166986" y="1017"/>
                    <a:pt x="167664" y="957"/>
                    <a:pt x="168331" y="897"/>
                  </a:cubicBezTo>
                  <a:cubicBezTo>
                    <a:pt x="169010" y="850"/>
                    <a:pt x="169676" y="814"/>
                    <a:pt x="170272" y="767"/>
                  </a:cubicBezTo>
                  <a:cubicBezTo>
                    <a:pt x="170867" y="731"/>
                    <a:pt x="171391" y="707"/>
                    <a:pt x="171772" y="695"/>
                  </a:cubicBezTo>
                  <a:cubicBezTo>
                    <a:pt x="172141" y="671"/>
                    <a:pt x="172379" y="671"/>
                    <a:pt x="172391" y="671"/>
                  </a:cubicBezTo>
                  <a:cubicBezTo>
                    <a:pt x="172391" y="671"/>
                    <a:pt x="172748" y="659"/>
                    <a:pt x="173296" y="624"/>
                  </a:cubicBezTo>
                  <a:cubicBezTo>
                    <a:pt x="173558" y="600"/>
                    <a:pt x="173879" y="588"/>
                    <a:pt x="174213" y="564"/>
                  </a:cubicBezTo>
                  <a:cubicBezTo>
                    <a:pt x="174558" y="540"/>
                    <a:pt x="174915" y="516"/>
                    <a:pt x="175284" y="505"/>
                  </a:cubicBezTo>
                  <a:cubicBezTo>
                    <a:pt x="175999" y="481"/>
                    <a:pt x="176725" y="445"/>
                    <a:pt x="177273" y="433"/>
                  </a:cubicBezTo>
                  <a:cubicBezTo>
                    <a:pt x="177534" y="421"/>
                    <a:pt x="177761" y="409"/>
                    <a:pt x="177927" y="397"/>
                  </a:cubicBezTo>
                  <a:lnTo>
                    <a:pt x="178165" y="397"/>
                  </a:lnTo>
                  <a:cubicBezTo>
                    <a:pt x="178046" y="409"/>
                    <a:pt x="177070" y="457"/>
                    <a:pt x="176308" y="493"/>
                  </a:cubicBezTo>
                  <a:cubicBezTo>
                    <a:pt x="177407" y="442"/>
                    <a:pt x="177798" y="427"/>
                    <a:pt x="177970" y="427"/>
                  </a:cubicBezTo>
                  <a:cubicBezTo>
                    <a:pt x="178041" y="427"/>
                    <a:pt x="178075" y="430"/>
                    <a:pt x="178106" y="433"/>
                  </a:cubicBezTo>
                  <a:cubicBezTo>
                    <a:pt x="178160" y="439"/>
                    <a:pt x="178204" y="445"/>
                    <a:pt x="178413" y="445"/>
                  </a:cubicBezTo>
                  <a:cubicBezTo>
                    <a:pt x="178621" y="445"/>
                    <a:pt x="178993" y="439"/>
                    <a:pt x="179701" y="421"/>
                  </a:cubicBezTo>
                  <a:cubicBezTo>
                    <a:pt x="179320" y="409"/>
                    <a:pt x="179904" y="386"/>
                    <a:pt x="179963" y="386"/>
                  </a:cubicBezTo>
                  <a:cubicBezTo>
                    <a:pt x="180201" y="386"/>
                    <a:pt x="180487" y="380"/>
                    <a:pt x="180810" y="380"/>
                  </a:cubicBezTo>
                  <a:cubicBezTo>
                    <a:pt x="180971" y="380"/>
                    <a:pt x="181142" y="382"/>
                    <a:pt x="181321" y="386"/>
                  </a:cubicBezTo>
                  <a:cubicBezTo>
                    <a:pt x="181856" y="397"/>
                    <a:pt x="182464" y="397"/>
                    <a:pt x="183107" y="409"/>
                  </a:cubicBezTo>
                  <a:cubicBezTo>
                    <a:pt x="183750" y="421"/>
                    <a:pt x="184416" y="445"/>
                    <a:pt x="185071" y="469"/>
                  </a:cubicBezTo>
                  <a:cubicBezTo>
                    <a:pt x="185393" y="481"/>
                    <a:pt x="185726" y="481"/>
                    <a:pt x="186036" y="505"/>
                  </a:cubicBezTo>
                  <a:cubicBezTo>
                    <a:pt x="186357" y="516"/>
                    <a:pt x="186667" y="528"/>
                    <a:pt x="186964" y="552"/>
                  </a:cubicBezTo>
                  <a:lnTo>
                    <a:pt x="186512" y="552"/>
                  </a:lnTo>
                  <a:cubicBezTo>
                    <a:pt x="187048" y="588"/>
                    <a:pt x="187583" y="612"/>
                    <a:pt x="188131" y="647"/>
                  </a:cubicBezTo>
                  <a:cubicBezTo>
                    <a:pt x="188679" y="695"/>
                    <a:pt x="189238" y="743"/>
                    <a:pt x="189798" y="790"/>
                  </a:cubicBezTo>
                  <a:cubicBezTo>
                    <a:pt x="190357" y="826"/>
                    <a:pt x="190917" y="897"/>
                    <a:pt x="191489" y="957"/>
                  </a:cubicBezTo>
                  <a:cubicBezTo>
                    <a:pt x="191774" y="993"/>
                    <a:pt x="192060" y="1017"/>
                    <a:pt x="192346" y="1052"/>
                  </a:cubicBezTo>
                  <a:cubicBezTo>
                    <a:pt x="192632" y="1088"/>
                    <a:pt x="192917" y="1136"/>
                    <a:pt x="193203" y="1171"/>
                  </a:cubicBezTo>
                  <a:cubicBezTo>
                    <a:pt x="195471" y="1489"/>
                    <a:pt x="197797" y="1934"/>
                    <a:pt x="200067" y="2609"/>
                  </a:cubicBezTo>
                  <a:lnTo>
                    <a:pt x="200067" y="2609"/>
                  </a:lnTo>
                  <a:cubicBezTo>
                    <a:pt x="199901" y="2559"/>
                    <a:pt x="199754" y="2510"/>
                    <a:pt x="199632" y="2469"/>
                  </a:cubicBezTo>
                  <a:cubicBezTo>
                    <a:pt x="199490" y="2433"/>
                    <a:pt x="199371" y="2398"/>
                    <a:pt x="199287" y="2374"/>
                  </a:cubicBezTo>
                  <a:cubicBezTo>
                    <a:pt x="199109" y="2314"/>
                    <a:pt x="199049" y="2291"/>
                    <a:pt x="199073" y="2291"/>
                  </a:cubicBezTo>
                  <a:cubicBezTo>
                    <a:pt x="199132" y="2291"/>
                    <a:pt x="199585" y="2374"/>
                    <a:pt x="200252" y="2588"/>
                  </a:cubicBezTo>
                  <a:lnTo>
                    <a:pt x="200775" y="2802"/>
                  </a:lnTo>
                  <a:cubicBezTo>
                    <a:pt x="200913" y="2840"/>
                    <a:pt x="200974" y="2854"/>
                    <a:pt x="200985" y="2854"/>
                  </a:cubicBezTo>
                  <a:cubicBezTo>
                    <a:pt x="201025" y="2854"/>
                    <a:pt x="200431" y="2668"/>
                    <a:pt x="200464" y="2668"/>
                  </a:cubicBezTo>
                  <a:lnTo>
                    <a:pt x="200464" y="2668"/>
                  </a:lnTo>
                  <a:cubicBezTo>
                    <a:pt x="200481" y="2668"/>
                    <a:pt x="200660" y="2716"/>
                    <a:pt x="201168" y="2862"/>
                  </a:cubicBezTo>
                  <a:cubicBezTo>
                    <a:pt x="202008" y="3164"/>
                    <a:pt x="202290" y="3280"/>
                    <a:pt x="202242" y="3280"/>
                  </a:cubicBezTo>
                  <a:cubicBezTo>
                    <a:pt x="202194" y="3280"/>
                    <a:pt x="201808" y="3161"/>
                    <a:pt x="201323" y="2993"/>
                  </a:cubicBezTo>
                  <a:lnTo>
                    <a:pt x="201323" y="2993"/>
                  </a:lnTo>
                  <a:cubicBezTo>
                    <a:pt x="201324" y="2993"/>
                    <a:pt x="201836" y="3172"/>
                    <a:pt x="202347" y="3350"/>
                  </a:cubicBezTo>
                  <a:cubicBezTo>
                    <a:pt x="202478" y="3398"/>
                    <a:pt x="202597" y="3445"/>
                    <a:pt x="202728" y="3481"/>
                  </a:cubicBezTo>
                  <a:cubicBezTo>
                    <a:pt x="202847" y="3529"/>
                    <a:pt x="202954" y="3576"/>
                    <a:pt x="203050" y="3612"/>
                  </a:cubicBezTo>
                  <a:cubicBezTo>
                    <a:pt x="203240" y="3695"/>
                    <a:pt x="203359" y="3743"/>
                    <a:pt x="203359" y="3743"/>
                  </a:cubicBezTo>
                  <a:cubicBezTo>
                    <a:pt x="203378" y="3754"/>
                    <a:pt x="203382" y="3759"/>
                    <a:pt x="203375" y="3759"/>
                  </a:cubicBezTo>
                  <a:cubicBezTo>
                    <a:pt x="203338" y="3759"/>
                    <a:pt x="202982" y="3618"/>
                    <a:pt x="202871" y="3588"/>
                  </a:cubicBezTo>
                  <a:lnTo>
                    <a:pt x="202871" y="3588"/>
                  </a:lnTo>
                  <a:cubicBezTo>
                    <a:pt x="203288" y="3755"/>
                    <a:pt x="204157" y="4100"/>
                    <a:pt x="205026" y="4565"/>
                  </a:cubicBezTo>
                  <a:cubicBezTo>
                    <a:pt x="205478" y="4779"/>
                    <a:pt x="205907" y="5041"/>
                    <a:pt x="206300" y="5267"/>
                  </a:cubicBezTo>
                  <a:cubicBezTo>
                    <a:pt x="206717" y="5493"/>
                    <a:pt x="207050" y="5731"/>
                    <a:pt x="207336" y="5898"/>
                  </a:cubicBezTo>
                  <a:lnTo>
                    <a:pt x="207431" y="5970"/>
                  </a:lnTo>
                  <a:cubicBezTo>
                    <a:pt x="207550" y="6053"/>
                    <a:pt x="207669" y="6136"/>
                    <a:pt x="207788" y="6220"/>
                  </a:cubicBezTo>
                  <a:cubicBezTo>
                    <a:pt x="207907" y="6303"/>
                    <a:pt x="208014" y="6386"/>
                    <a:pt x="208134" y="6470"/>
                  </a:cubicBezTo>
                  <a:cubicBezTo>
                    <a:pt x="208348" y="6648"/>
                    <a:pt x="208562" y="6803"/>
                    <a:pt x="208776" y="6970"/>
                  </a:cubicBezTo>
                  <a:cubicBezTo>
                    <a:pt x="208979" y="7124"/>
                    <a:pt x="209157" y="7303"/>
                    <a:pt x="209348" y="7458"/>
                  </a:cubicBezTo>
                  <a:cubicBezTo>
                    <a:pt x="209538" y="7625"/>
                    <a:pt x="209705" y="7791"/>
                    <a:pt x="209872" y="7946"/>
                  </a:cubicBezTo>
                  <a:cubicBezTo>
                    <a:pt x="210217" y="8267"/>
                    <a:pt x="210503" y="8601"/>
                    <a:pt x="210789" y="8922"/>
                  </a:cubicBezTo>
                  <a:cubicBezTo>
                    <a:pt x="211062" y="9244"/>
                    <a:pt x="211336" y="9565"/>
                    <a:pt x="211563" y="9899"/>
                  </a:cubicBezTo>
                  <a:cubicBezTo>
                    <a:pt x="211813" y="10220"/>
                    <a:pt x="212015" y="10553"/>
                    <a:pt x="212229" y="10887"/>
                  </a:cubicBezTo>
                  <a:cubicBezTo>
                    <a:pt x="212336" y="11053"/>
                    <a:pt x="212432" y="11232"/>
                    <a:pt x="212527" y="11411"/>
                  </a:cubicBezTo>
                  <a:cubicBezTo>
                    <a:pt x="212575" y="11506"/>
                    <a:pt x="212622" y="11589"/>
                    <a:pt x="212670" y="11673"/>
                  </a:cubicBezTo>
                  <a:cubicBezTo>
                    <a:pt x="212717" y="11768"/>
                    <a:pt x="212765" y="11863"/>
                    <a:pt x="212813" y="11946"/>
                  </a:cubicBezTo>
                  <a:cubicBezTo>
                    <a:pt x="213182" y="12685"/>
                    <a:pt x="213479" y="13494"/>
                    <a:pt x="213753" y="14423"/>
                  </a:cubicBezTo>
                  <a:cubicBezTo>
                    <a:pt x="213777" y="14435"/>
                    <a:pt x="213813" y="14542"/>
                    <a:pt x="213860" y="14709"/>
                  </a:cubicBezTo>
                  <a:cubicBezTo>
                    <a:pt x="213884" y="14792"/>
                    <a:pt x="213920" y="14887"/>
                    <a:pt x="213944" y="14994"/>
                  </a:cubicBezTo>
                  <a:cubicBezTo>
                    <a:pt x="213968" y="15102"/>
                    <a:pt x="214003" y="15221"/>
                    <a:pt x="214027" y="15352"/>
                  </a:cubicBezTo>
                  <a:cubicBezTo>
                    <a:pt x="214063" y="15483"/>
                    <a:pt x="214099" y="15625"/>
                    <a:pt x="214122" y="15768"/>
                  </a:cubicBezTo>
                  <a:cubicBezTo>
                    <a:pt x="214158" y="15911"/>
                    <a:pt x="214182" y="16066"/>
                    <a:pt x="214206" y="16209"/>
                  </a:cubicBezTo>
                  <a:cubicBezTo>
                    <a:pt x="214241" y="16364"/>
                    <a:pt x="214265" y="16518"/>
                    <a:pt x="214289" y="16673"/>
                  </a:cubicBezTo>
                  <a:cubicBezTo>
                    <a:pt x="214325" y="16816"/>
                    <a:pt x="214337" y="16971"/>
                    <a:pt x="214360" y="17114"/>
                  </a:cubicBezTo>
                  <a:cubicBezTo>
                    <a:pt x="214372" y="17292"/>
                    <a:pt x="214396" y="17471"/>
                    <a:pt x="214420" y="17650"/>
                  </a:cubicBezTo>
                  <a:cubicBezTo>
                    <a:pt x="214432" y="17828"/>
                    <a:pt x="214444" y="18019"/>
                    <a:pt x="214456" y="18197"/>
                  </a:cubicBezTo>
                  <a:cubicBezTo>
                    <a:pt x="214456" y="18376"/>
                    <a:pt x="214480" y="18566"/>
                    <a:pt x="214480" y="18757"/>
                  </a:cubicBezTo>
                  <a:cubicBezTo>
                    <a:pt x="214480" y="18935"/>
                    <a:pt x="214491" y="19126"/>
                    <a:pt x="214491" y="19316"/>
                  </a:cubicBezTo>
                  <a:cubicBezTo>
                    <a:pt x="214491" y="20078"/>
                    <a:pt x="214503" y="20852"/>
                    <a:pt x="214515" y="21650"/>
                  </a:cubicBezTo>
                  <a:cubicBezTo>
                    <a:pt x="214527" y="23257"/>
                    <a:pt x="214551" y="24924"/>
                    <a:pt x="214575" y="26663"/>
                  </a:cubicBezTo>
                  <a:cubicBezTo>
                    <a:pt x="214624" y="27924"/>
                    <a:pt x="214638" y="28072"/>
                    <a:pt x="214649" y="28072"/>
                  </a:cubicBezTo>
                  <a:cubicBezTo>
                    <a:pt x="214652" y="28072"/>
                    <a:pt x="214655" y="28059"/>
                    <a:pt x="214658" y="28059"/>
                  </a:cubicBezTo>
                  <a:cubicBezTo>
                    <a:pt x="214665" y="28059"/>
                    <a:pt x="214675" y="28117"/>
                    <a:pt x="214694" y="28472"/>
                  </a:cubicBezTo>
                  <a:cubicBezTo>
                    <a:pt x="214665" y="28614"/>
                    <a:pt x="214735" y="30844"/>
                    <a:pt x="214723" y="30844"/>
                  </a:cubicBezTo>
                  <a:cubicBezTo>
                    <a:pt x="214719" y="30844"/>
                    <a:pt x="214711" y="30697"/>
                    <a:pt x="214694" y="30330"/>
                  </a:cubicBezTo>
                  <a:lnTo>
                    <a:pt x="214694" y="30330"/>
                  </a:lnTo>
                  <a:cubicBezTo>
                    <a:pt x="214837" y="34497"/>
                    <a:pt x="214849" y="35664"/>
                    <a:pt x="215111" y="40938"/>
                  </a:cubicBezTo>
                  <a:cubicBezTo>
                    <a:pt x="215101" y="40474"/>
                    <a:pt x="215091" y="39955"/>
                    <a:pt x="215101" y="39955"/>
                  </a:cubicBezTo>
                  <a:lnTo>
                    <a:pt x="215101" y="39955"/>
                  </a:lnTo>
                  <a:cubicBezTo>
                    <a:pt x="215103" y="39955"/>
                    <a:pt x="215106" y="39983"/>
                    <a:pt x="215111" y="40045"/>
                  </a:cubicBezTo>
                  <a:cubicBezTo>
                    <a:pt x="215156" y="40961"/>
                    <a:pt x="215180" y="42103"/>
                    <a:pt x="215161" y="42103"/>
                  </a:cubicBezTo>
                  <a:cubicBezTo>
                    <a:pt x="215161" y="42103"/>
                    <a:pt x="215160" y="42100"/>
                    <a:pt x="215158" y="42094"/>
                  </a:cubicBezTo>
                  <a:lnTo>
                    <a:pt x="215158" y="42094"/>
                  </a:lnTo>
                  <a:cubicBezTo>
                    <a:pt x="215226" y="43500"/>
                    <a:pt x="215293" y="45007"/>
                    <a:pt x="215349" y="46546"/>
                  </a:cubicBezTo>
                  <a:cubicBezTo>
                    <a:pt x="215373" y="47367"/>
                    <a:pt x="215408" y="48189"/>
                    <a:pt x="215432" y="49011"/>
                  </a:cubicBezTo>
                  <a:cubicBezTo>
                    <a:pt x="215468" y="49844"/>
                    <a:pt x="215503" y="50666"/>
                    <a:pt x="215527" y="51487"/>
                  </a:cubicBezTo>
                  <a:cubicBezTo>
                    <a:pt x="215658" y="54749"/>
                    <a:pt x="215789" y="57869"/>
                    <a:pt x="215944" y="60226"/>
                  </a:cubicBezTo>
                  <a:lnTo>
                    <a:pt x="215920" y="59964"/>
                  </a:lnTo>
                  <a:lnTo>
                    <a:pt x="216063" y="62405"/>
                  </a:lnTo>
                  <a:cubicBezTo>
                    <a:pt x="216135" y="63619"/>
                    <a:pt x="216206" y="64846"/>
                    <a:pt x="216206" y="64846"/>
                  </a:cubicBezTo>
                  <a:cubicBezTo>
                    <a:pt x="216236" y="65416"/>
                    <a:pt x="216245" y="65611"/>
                    <a:pt x="216242" y="65611"/>
                  </a:cubicBezTo>
                  <a:cubicBezTo>
                    <a:pt x="216236" y="65611"/>
                    <a:pt x="216177" y="64710"/>
                    <a:pt x="216163" y="64710"/>
                  </a:cubicBezTo>
                  <a:lnTo>
                    <a:pt x="216163" y="64710"/>
                  </a:lnTo>
                  <a:cubicBezTo>
                    <a:pt x="216157" y="64710"/>
                    <a:pt x="216158" y="64832"/>
                    <a:pt x="216170" y="65167"/>
                  </a:cubicBezTo>
                  <a:cubicBezTo>
                    <a:pt x="216349" y="67799"/>
                    <a:pt x="216456" y="69882"/>
                    <a:pt x="216551" y="71847"/>
                  </a:cubicBezTo>
                  <a:cubicBezTo>
                    <a:pt x="216646" y="73811"/>
                    <a:pt x="216742" y="75669"/>
                    <a:pt x="216897" y="77836"/>
                  </a:cubicBezTo>
                  <a:cubicBezTo>
                    <a:pt x="216980" y="81205"/>
                    <a:pt x="217587" y="89754"/>
                    <a:pt x="217837" y="94290"/>
                  </a:cubicBezTo>
                  <a:lnTo>
                    <a:pt x="217849" y="94028"/>
                  </a:lnTo>
                  <a:cubicBezTo>
                    <a:pt x="217944" y="95195"/>
                    <a:pt x="217920" y="95445"/>
                    <a:pt x="217980" y="96314"/>
                  </a:cubicBezTo>
                  <a:cubicBezTo>
                    <a:pt x="217989" y="96214"/>
                    <a:pt x="217950" y="95527"/>
                    <a:pt x="217957" y="95527"/>
                  </a:cubicBezTo>
                  <a:lnTo>
                    <a:pt x="217957" y="95527"/>
                  </a:lnTo>
                  <a:cubicBezTo>
                    <a:pt x="217959" y="95527"/>
                    <a:pt x="217966" y="95594"/>
                    <a:pt x="217980" y="95766"/>
                  </a:cubicBezTo>
                  <a:cubicBezTo>
                    <a:pt x="218301" y="100731"/>
                    <a:pt x="218718" y="105851"/>
                    <a:pt x="219099" y="110994"/>
                  </a:cubicBezTo>
                  <a:cubicBezTo>
                    <a:pt x="219194" y="112280"/>
                    <a:pt x="219230" y="113566"/>
                    <a:pt x="219159" y="114840"/>
                  </a:cubicBezTo>
                  <a:cubicBezTo>
                    <a:pt x="219087" y="116126"/>
                    <a:pt x="218909" y="117400"/>
                    <a:pt x="218575" y="118626"/>
                  </a:cubicBezTo>
                  <a:cubicBezTo>
                    <a:pt x="218242" y="119853"/>
                    <a:pt x="217778" y="121043"/>
                    <a:pt x="217087" y="122103"/>
                  </a:cubicBezTo>
                  <a:cubicBezTo>
                    <a:pt x="216920" y="122365"/>
                    <a:pt x="216754" y="122627"/>
                    <a:pt x="216551" y="122877"/>
                  </a:cubicBezTo>
                  <a:cubicBezTo>
                    <a:pt x="216456" y="122996"/>
                    <a:pt x="216373" y="123127"/>
                    <a:pt x="216265" y="123246"/>
                  </a:cubicBezTo>
                  <a:lnTo>
                    <a:pt x="215956" y="123591"/>
                  </a:lnTo>
                  <a:cubicBezTo>
                    <a:pt x="215527" y="124055"/>
                    <a:pt x="215075" y="124484"/>
                    <a:pt x="214575" y="124877"/>
                  </a:cubicBezTo>
                  <a:cubicBezTo>
                    <a:pt x="213860" y="125437"/>
                    <a:pt x="213360" y="125746"/>
                    <a:pt x="212979" y="125972"/>
                  </a:cubicBezTo>
                  <a:cubicBezTo>
                    <a:pt x="212789" y="126091"/>
                    <a:pt x="212634" y="126175"/>
                    <a:pt x="212491" y="126258"/>
                  </a:cubicBezTo>
                  <a:cubicBezTo>
                    <a:pt x="212336" y="126341"/>
                    <a:pt x="212205" y="126425"/>
                    <a:pt x="212063" y="126496"/>
                  </a:cubicBezTo>
                  <a:cubicBezTo>
                    <a:pt x="211920" y="126568"/>
                    <a:pt x="211777" y="126651"/>
                    <a:pt x="211598" y="126734"/>
                  </a:cubicBezTo>
                  <a:cubicBezTo>
                    <a:pt x="211420" y="126818"/>
                    <a:pt x="211205" y="126925"/>
                    <a:pt x="210943" y="127020"/>
                  </a:cubicBezTo>
                  <a:cubicBezTo>
                    <a:pt x="210431" y="127234"/>
                    <a:pt x="209693" y="127508"/>
                    <a:pt x="208562" y="127806"/>
                  </a:cubicBezTo>
                  <a:cubicBezTo>
                    <a:pt x="208562" y="127806"/>
                    <a:pt x="208884" y="127699"/>
                    <a:pt x="209193" y="127604"/>
                  </a:cubicBezTo>
                  <a:lnTo>
                    <a:pt x="209824" y="127377"/>
                  </a:lnTo>
                  <a:lnTo>
                    <a:pt x="209824" y="127377"/>
                  </a:lnTo>
                  <a:cubicBezTo>
                    <a:pt x="208205" y="127925"/>
                    <a:pt x="206502" y="128294"/>
                    <a:pt x="204788" y="128556"/>
                  </a:cubicBezTo>
                  <a:cubicBezTo>
                    <a:pt x="203073" y="128818"/>
                    <a:pt x="201323" y="128985"/>
                    <a:pt x="199573" y="129080"/>
                  </a:cubicBezTo>
                  <a:cubicBezTo>
                    <a:pt x="197835" y="129175"/>
                    <a:pt x="196084" y="129235"/>
                    <a:pt x="194346" y="129235"/>
                  </a:cubicBezTo>
                  <a:cubicBezTo>
                    <a:pt x="193917" y="129247"/>
                    <a:pt x="193477" y="129247"/>
                    <a:pt x="193048" y="129247"/>
                  </a:cubicBezTo>
                  <a:cubicBezTo>
                    <a:pt x="192620" y="129247"/>
                    <a:pt x="192191" y="129235"/>
                    <a:pt x="191751" y="129235"/>
                  </a:cubicBezTo>
                  <a:cubicBezTo>
                    <a:pt x="190893" y="129235"/>
                    <a:pt x="190024" y="129223"/>
                    <a:pt x="189167" y="129211"/>
                  </a:cubicBezTo>
                  <a:cubicBezTo>
                    <a:pt x="188845" y="129294"/>
                    <a:pt x="188536" y="129366"/>
                    <a:pt x="188226" y="129437"/>
                  </a:cubicBezTo>
                  <a:cubicBezTo>
                    <a:pt x="187917" y="129520"/>
                    <a:pt x="187607" y="129592"/>
                    <a:pt x="187309" y="129687"/>
                  </a:cubicBezTo>
                  <a:cubicBezTo>
                    <a:pt x="187524" y="129616"/>
                    <a:pt x="187631" y="129580"/>
                    <a:pt x="187774" y="129544"/>
                  </a:cubicBezTo>
                  <a:cubicBezTo>
                    <a:pt x="187917" y="129497"/>
                    <a:pt x="188095" y="129437"/>
                    <a:pt x="188441" y="129366"/>
                  </a:cubicBezTo>
                  <a:lnTo>
                    <a:pt x="188441" y="129366"/>
                  </a:lnTo>
                  <a:cubicBezTo>
                    <a:pt x="188250" y="129401"/>
                    <a:pt x="188024" y="129461"/>
                    <a:pt x="187762" y="129520"/>
                  </a:cubicBezTo>
                  <a:cubicBezTo>
                    <a:pt x="187631" y="129556"/>
                    <a:pt x="187500" y="129592"/>
                    <a:pt x="187357" y="129628"/>
                  </a:cubicBezTo>
                  <a:cubicBezTo>
                    <a:pt x="187226" y="129663"/>
                    <a:pt x="187071" y="129711"/>
                    <a:pt x="186928" y="129759"/>
                  </a:cubicBezTo>
                  <a:cubicBezTo>
                    <a:pt x="186333" y="129925"/>
                    <a:pt x="185702" y="130163"/>
                    <a:pt x="185107" y="130390"/>
                  </a:cubicBezTo>
                  <a:cubicBezTo>
                    <a:pt x="184821" y="130509"/>
                    <a:pt x="184547" y="130640"/>
                    <a:pt x="184285" y="130747"/>
                  </a:cubicBezTo>
                  <a:cubicBezTo>
                    <a:pt x="184035" y="130866"/>
                    <a:pt x="183809" y="130973"/>
                    <a:pt x="183619" y="131068"/>
                  </a:cubicBezTo>
                  <a:cubicBezTo>
                    <a:pt x="183428" y="131163"/>
                    <a:pt x="183285" y="131259"/>
                    <a:pt x="183178" y="131306"/>
                  </a:cubicBezTo>
                  <a:cubicBezTo>
                    <a:pt x="183071" y="131366"/>
                    <a:pt x="183011" y="131402"/>
                    <a:pt x="183011" y="131414"/>
                  </a:cubicBezTo>
                  <a:cubicBezTo>
                    <a:pt x="182749" y="131544"/>
                    <a:pt x="182607" y="131616"/>
                    <a:pt x="182535" y="131664"/>
                  </a:cubicBezTo>
                  <a:cubicBezTo>
                    <a:pt x="182452" y="131699"/>
                    <a:pt x="182428" y="131711"/>
                    <a:pt x="182428" y="131711"/>
                  </a:cubicBezTo>
                  <a:cubicBezTo>
                    <a:pt x="182425" y="131711"/>
                    <a:pt x="182424" y="131708"/>
                    <a:pt x="182418" y="131708"/>
                  </a:cubicBezTo>
                  <a:cubicBezTo>
                    <a:pt x="182402" y="131708"/>
                    <a:pt x="182351" y="131726"/>
                    <a:pt x="182130" y="131854"/>
                  </a:cubicBezTo>
                  <a:cubicBezTo>
                    <a:pt x="181452" y="132235"/>
                    <a:pt x="180630" y="132795"/>
                    <a:pt x="179916" y="133342"/>
                  </a:cubicBezTo>
                  <a:cubicBezTo>
                    <a:pt x="179570" y="133628"/>
                    <a:pt x="179237" y="133890"/>
                    <a:pt x="178963" y="134128"/>
                  </a:cubicBezTo>
                  <a:cubicBezTo>
                    <a:pt x="178677" y="134366"/>
                    <a:pt x="178451" y="134569"/>
                    <a:pt x="178296" y="134700"/>
                  </a:cubicBezTo>
                  <a:cubicBezTo>
                    <a:pt x="178285" y="134709"/>
                    <a:pt x="178280" y="134714"/>
                    <a:pt x="178279" y="134714"/>
                  </a:cubicBezTo>
                  <a:cubicBezTo>
                    <a:pt x="178277" y="134714"/>
                    <a:pt x="178310" y="134682"/>
                    <a:pt x="178361" y="134632"/>
                  </a:cubicBezTo>
                  <a:lnTo>
                    <a:pt x="178361" y="134632"/>
                  </a:lnTo>
                  <a:cubicBezTo>
                    <a:pt x="177931" y="135025"/>
                    <a:pt x="177369" y="135561"/>
                    <a:pt x="176939" y="136057"/>
                  </a:cubicBezTo>
                  <a:cubicBezTo>
                    <a:pt x="176431" y="136593"/>
                    <a:pt x="176066" y="137050"/>
                    <a:pt x="176079" y="137050"/>
                  </a:cubicBezTo>
                  <a:cubicBezTo>
                    <a:pt x="176082" y="137050"/>
                    <a:pt x="176117" y="137012"/>
                    <a:pt x="176189" y="136926"/>
                  </a:cubicBezTo>
                  <a:lnTo>
                    <a:pt x="176189" y="136926"/>
                  </a:lnTo>
                  <a:cubicBezTo>
                    <a:pt x="175975" y="137200"/>
                    <a:pt x="175749" y="137462"/>
                    <a:pt x="175534" y="137724"/>
                  </a:cubicBezTo>
                  <a:cubicBezTo>
                    <a:pt x="175320" y="137998"/>
                    <a:pt x="175129" y="138272"/>
                    <a:pt x="174927" y="138533"/>
                  </a:cubicBezTo>
                  <a:cubicBezTo>
                    <a:pt x="174832" y="138664"/>
                    <a:pt x="174736" y="138807"/>
                    <a:pt x="174641" y="138938"/>
                  </a:cubicBezTo>
                  <a:cubicBezTo>
                    <a:pt x="174546" y="139069"/>
                    <a:pt x="174463" y="139212"/>
                    <a:pt x="174367" y="139343"/>
                  </a:cubicBezTo>
                  <a:cubicBezTo>
                    <a:pt x="174189" y="139617"/>
                    <a:pt x="174010" y="139879"/>
                    <a:pt x="173844" y="140141"/>
                  </a:cubicBezTo>
                  <a:cubicBezTo>
                    <a:pt x="173189" y="141224"/>
                    <a:pt x="172629" y="142272"/>
                    <a:pt x="172153" y="143272"/>
                  </a:cubicBezTo>
                  <a:cubicBezTo>
                    <a:pt x="172081" y="143439"/>
                    <a:pt x="171998" y="143629"/>
                    <a:pt x="171903" y="143844"/>
                  </a:cubicBezTo>
                  <a:cubicBezTo>
                    <a:pt x="171879" y="143891"/>
                    <a:pt x="171855" y="143951"/>
                    <a:pt x="171831" y="143998"/>
                  </a:cubicBezTo>
                  <a:cubicBezTo>
                    <a:pt x="171819" y="144034"/>
                    <a:pt x="171808" y="144046"/>
                    <a:pt x="171796" y="144070"/>
                  </a:cubicBezTo>
                  <a:cubicBezTo>
                    <a:pt x="171796" y="144094"/>
                    <a:pt x="171784" y="144106"/>
                    <a:pt x="171760" y="144129"/>
                  </a:cubicBezTo>
                  <a:cubicBezTo>
                    <a:pt x="171712" y="144201"/>
                    <a:pt x="171629" y="144248"/>
                    <a:pt x="171546" y="144284"/>
                  </a:cubicBezTo>
                  <a:cubicBezTo>
                    <a:pt x="171522" y="144296"/>
                    <a:pt x="171498" y="144296"/>
                    <a:pt x="171462" y="144308"/>
                  </a:cubicBezTo>
                  <a:lnTo>
                    <a:pt x="171391" y="144308"/>
                  </a:lnTo>
                  <a:cubicBezTo>
                    <a:pt x="171379" y="144314"/>
                    <a:pt x="171364" y="144317"/>
                    <a:pt x="171349" y="144317"/>
                  </a:cubicBezTo>
                  <a:cubicBezTo>
                    <a:pt x="171334" y="144317"/>
                    <a:pt x="171319" y="144314"/>
                    <a:pt x="171307" y="144308"/>
                  </a:cubicBezTo>
                  <a:lnTo>
                    <a:pt x="171236" y="144308"/>
                  </a:lnTo>
                  <a:cubicBezTo>
                    <a:pt x="171129" y="144284"/>
                    <a:pt x="171046" y="144237"/>
                    <a:pt x="170974" y="144165"/>
                  </a:cubicBezTo>
                  <a:cubicBezTo>
                    <a:pt x="170938" y="144129"/>
                    <a:pt x="170915" y="144082"/>
                    <a:pt x="170891" y="144034"/>
                  </a:cubicBezTo>
                  <a:cubicBezTo>
                    <a:pt x="170867" y="143987"/>
                    <a:pt x="170843" y="143915"/>
                    <a:pt x="170819" y="143856"/>
                  </a:cubicBezTo>
                  <a:cubicBezTo>
                    <a:pt x="170760" y="143736"/>
                    <a:pt x="170712" y="143606"/>
                    <a:pt x="170665" y="143486"/>
                  </a:cubicBezTo>
                  <a:cubicBezTo>
                    <a:pt x="170557" y="143236"/>
                    <a:pt x="170462" y="142998"/>
                    <a:pt x="170367" y="142772"/>
                  </a:cubicBezTo>
                  <a:cubicBezTo>
                    <a:pt x="170260" y="142558"/>
                    <a:pt x="170153" y="142355"/>
                    <a:pt x="170057" y="142177"/>
                  </a:cubicBezTo>
                  <a:cubicBezTo>
                    <a:pt x="169879" y="141820"/>
                    <a:pt x="169736" y="141558"/>
                    <a:pt x="169664" y="141474"/>
                  </a:cubicBezTo>
                  <a:lnTo>
                    <a:pt x="169664" y="141474"/>
                  </a:lnTo>
                  <a:cubicBezTo>
                    <a:pt x="169667" y="141477"/>
                    <a:pt x="169668" y="141478"/>
                    <a:pt x="169669" y="141478"/>
                  </a:cubicBezTo>
                  <a:cubicBezTo>
                    <a:pt x="169683" y="141478"/>
                    <a:pt x="169554" y="141234"/>
                    <a:pt x="169331" y="140843"/>
                  </a:cubicBezTo>
                  <a:cubicBezTo>
                    <a:pt x="169105" y="140427"/>
                    <a:pt x="168712" y="139879"/>
                    <a:pt x="168283" y="139284"/>
                  </a:cubicBezTo>
                  <a:cubicBezTo>
                    <a:pt x="168057" y="138998"/>
                    <a:pt x="167819" y="138700"/>
                    <a:pt x="167581" y="138402"/>
                  </a:cubicBezTo>
                  <a:cubicBezTo>
                    <a:pt x="167331" y="138117"/>
                    <a:pt x="167057" y="137843"/>
                    <a:pt x="166819" y="137569"/>
                  </a:cubicBezTo>
                  <a:cubicBezTo>
                    <a:pt x="166700" y="137438"/>
                    <a:pt x="166569" y="137319"/>
                    <a:pt x="166450" y="137200"/>
                  </a:cubicBezTo>
                  <a:cubicBezTo>
                    <a:pt x="166319" y="137081"/>
                    <a:pt x="166200" y="136974"/>
                    <a:pt x="166093" y="136867"/>
                  </a:cubicBezTo>
                  <a:cubicBezTo>
                    <a:pt x="165985" y="136759"/>
                    <a:pt x="165878" y="136664"/>
                    <a:pt x="165783" y="136569"/>
                  </a:cubicBezTo>
                  <a:cubicBezTo>
                    <a:pt x="165676" y="136486"/>
                    <a:pt x="165581" y="136402"/>
                    <a:pt x="165497" y="136331"/>
                  </a:cubicBezTo>
                  <a:lnTo>
                    <a:pt x="165497" y="136331"/>
                  </a:lnTo>
                  <a:cubicBezTo>
                    <a:pt x="165553" y="136375"/>
                    <a:pt x="165579" y="136395"/>
                    <a:pt x="165582" y="136395"/>
                  </a:cubicBezTo>
                  <a:cubicBezTo>
                    <a:pt x="165598" y="136395"/>
                    <a:pt x="164745" y="135668"/>
                    <a:pt x="164776" y="135668"/>
                  </a:cubicBezTo>
                  <a:cubicBezTo>
                    <a:pt x="164782" y="135668"/>
                    <a:pt x="164816" y="135691"/>
                    <a:pt x="164890" y="135747"/>
                  </a:cubicBezTo>
                  <a:cubicBezTo>
                    <a:pt x="164688" y="135593"/>
                    <a:pt x="164497" y="135450"/>
                    <a:pt x="164295" y="135295"/>
                  </a:cubicBezTo>
                  <a:cubicBezTo>
                    <a:pt x="164104" y="135152"/>
                    <a:pt x="163926" y="134997"/>
                    <a:pt x="163735" y="134878"/>
                  </a:cubicBezTo>
                  <a:cubicBezTo>
                    <a:pt x="163366" y="134628"/>
                    <a:pt x="163033" y="134390"/>
                    <a:pt x="162747" y="134211"/>
                  </a:cubicBezTo>
                  <a:cubicBezTo>
                    <a:pt x="162284" y="133941"/>
                    <a:pt x="161977" y="133765"/>
                    <a:pt x="161953" y="133765"/>
                  </a:cubicBezTo>
                  <a:cubicBezTo>
                    <a:pt x="161948" y="133765"/>
                    <a:pt x="161958" y="133774"/>
                    <a:pt x="161985" y="133795"/>
                  </a:cubicBezTo>
                  <a:cubicBezTo>
                    <a:pt x="160425" y="132807"/>
                    <a:pt x="158711" y="132056"/>
                    <a:pt x="157151" y="131485"/>
                  </a:cubicBezTo>
                  <a:cubicBezTo>
                    <a:pt x="155603" y="130913"/>
                    <a:pt x="154198" y="130532"/>
                    <a:pt x="153210" y="130223"/>
                  </a:cubicBezTo>
                  <a:cubicBezTo>
                    <a:pt x="150317" y="129520"/>
                    <a:pt x="147471" y="129104"/>
                    <a:pt x="144673" y="128997"/>
                  </a:cubicBezTo>
                  <a:lnTo>
                    <a:pt x="144471" y="128997"/>
                  </a:lnTo>
                  <a:lnTo>
                    <a:pt x="144399" y="129008"/>
                  </a:lnTo>
                  <a:lnTo>
                    <a:pt x="144149" y="129020"/>
                  </a:lnTo>
                  <a:cubicBezTo>
                    <a:pt x="143971" y="129032"/>
                    <a:pt x="143804" y="129044"/>
                    <a:pt x="143625" y="129056"/>
                  </a:cubicBezTo>
                  <a:cubicBezTo>
                    <a:pt x="143280" y="129080"/>
                    <a:pt x="142935" y="129104"/>
                    <a:pt x="142602" y="129128"/>
                  </a:cubicBezTo>
                  <a:cubicBezTo>
                    <a:pt x="141911" y="129175"/>
                    <a:pt x="141232" y="129223"/>
                    <a:pt x="140554" y="129270"/>
                  </a:cubicBezTo>
                  <a:cubicBezTo>
                    <a:pt x="139196" y="129366"/>
                    <a:pt x="137863" y="129449"/>
                    <a:pt x="136529" y="129544"/>
                  </a:cubicBezTo>
                  <a:cubicBezTo>
                    <a:pt x="136720" y="129461"/>
                    <a:pt x="142411" y="129151"/>
                    <a:pt x="142185" y="129104"/>
                  </a:cubicBezTo>
                  <a:lnTo>
                    <a:pt x="142185" y="129104"/>
                  </a:lnTo>
                  <a:cubicBezTo>
                    <a:pt x="139661" y="129282"/>
                    <a:pt x="137672" y="129425"/>
                    <a:pt x="135684" y="129580"/>
                  </a:cubicBezTo>
                  <a:cubicBezTo>
                    <a:pt x="133708" y="129747"/>
                    <a:pt x="131731" y="129925"/>
                    <a:pt x="129231" y="130151"/>
                  </a:cubicBezTo>
                  <a:cubicBezTo>
                    <a:pt x="128966" y="130173"/>
                    <a:pt x="128839" y="130182"/>
                    <a:pt x="128809" y="130182"/>
                  </a:cubicBezTo>
                  <a:cubicBezTo>
                    <a:pt x="128694" y="130182"/>
                    <a:pt x="130047" y="130046"/>
                    <a:pt x="130398" y="130009"/>
                  </a:cubicBezTo>
                  <a:lnTo>
                    <a:pt x="130398" y="130009"/>
                  </a:lnTo>
                  <a:cubicBezTo>
                    <a:pt x="125490" y="130426"/>
                    <a:pt x="120910" y="130957"/>
                    <a:pt x="116548" y="131469"/>
                  </a:cubicBezTo>
                  <a:lnTo>
                    <a:pt x="116548" y="131469"/>
                  </a:lnTo>
                  <a:cubicBezTo>
                    <a:pt x="116693" y="131449"/>
                    <a:pt x="116867" y="131422"/>
                    <a:pt x="117050" y="131401"/>
                  </a:cubicBezTo>
                  <a:lnTo>
                    <a:pt x="117050" y="131401"/>
                  </a:lnTo>
                  <a:cubicBezTo>
                    <a:pt x="116184" y="131494"/>
                    <a:pt x="115102" y="131605"/>
                    <a:pt x="115205" y="131628"/>
                  </a:cubicBezTo>
                  <a:cubicBezTo>
                    <a:pt x="115205" y="131628"/>
                    <a:pt x="115420" y="131592"/>
                    <a:pt x="115634" y="131568"/>
                  </a:cubicBezTo>
                  <a:lnTo>
                    <a:pt x="116062" y="131521"/>
                  </a:lnTo>
                  <a:cubicBezTo>
                    <a:pt x="116189" y="131512"/>
                    <a:pt x="116265" y="131508"/>
                    <a:pt x="116298" y="131508"/>
                  </a:cubicBezTo>
                  <a:cubicBezTo>
                    <a:pt x="116359" y="131508"/>
                    <a:pt x="116279" y="131521"/>
                    <a:pt x="116110" y="131544"/>
                  </a:cubicBezTo>
                  <a:cubicBezTo>
                    <a:pt x="115848" y="131592"/>
                    <a:pt x="115360" y="131652"/>
                    <a:pt x="114836" y="131735"/>
                  </a:cubicBezTo>
                  <a:cubicBezTo>
                    <a:pt x="113765" y="131902"/>
                    <a:pt x="112503" y="132092"/>
                    <a:pt x="112431" y="132104"/>
                  </a:cubicBezTo>
                  <a:cubicBezTo>
                    <a:pt x="112650" y="132062"/>
                    <a:pt x="112707" y="132044"/>
                    <a:pt x="112653" y="132044"/>
                  </a:cubicBezTo>
                  <a:cubicBezTo>
                    <a:pt x="112419" y="132044"/>
                    <a:pt x="110090" y="132369"/>
                    <a:pt x="109840" y="132369"/>
                  </a:cubicBezTo>
                  <a:cubicBezTo>
                    <a:pt x="109760" y="132369"/>
                    <a:pt x="109895" y="132336"/>
                    <a:pt x="110383" y="132247"/>
                  </a:cubicBezTo>
                  <a:lnTo>
                    <a:pt x="110383" y="132247"/>
                  </a:lnTo>
                  <a:cubicBezTo>
                    <a:pt x="109800" y="132330"/>
                    <a:pt x="109074" y="132437"/>
                    <a:pt x="109216" y="132449"/>
                  </a:cubicBezTo>
                  <a:cubicBezTo>
                    <a:pt x="108778" y="132504"/>
                    <a:pt x="108492" y="132537"/>
                    <a:pt x="108432" y="132537"/>
                  </a:cubicBezTo>
                  <a:cubicBezTo>
                    <a:pt x="108375" y="132537"/>
                    <a:pt x="108524" y="132507"/>
                    <a:pt x="108943" y="132437"/>
                  </a:cubicBezTo>
                  <a:lnTo>
                    <a:pt x="108943" y="132437"/>
                  </a:lnTo>
                  <a:cubicBezTo>
                    <a:pt x="107371" y="132652"/>
                    <a:pt x="106871" y="132735"/>
                    <a:pt x="106395" y="132807"/>
                  </a:cubicBezTo>
                  <a:cubicBezTo>
                    <a:pt x="105930" y="132890"/>
                    <a:pt x="105502" y="132938"/>
                    <a:pt x="104073" y="133152"/>
                  </a:cubicBezTo>
                  <a:cubicBezTo>
                    <a:pt x="104085" y="133140"/>
                    <a:pt x="104656" y="133045"/>
                    <a:pt x="104954" y="132985"/>
                  </a:cubicBezTo>
                  <a:lnTo>
                    <a:pt x="104954" y="132985"/>
                  </a:lnTo>
                  <a:cubicBezTo>
                    <a:pt x="103513" y="133235"/>
                    <a:pt x="102073" y="133485"/>
                    <a:pt x="99668" y="133842"/>
                  </a:cubicBezTo>
                  <a:cubicBezTo>
                    <a:pt x="99778" y="133815"/>
                    <a:pt x="99632" y="133830"/>
                    <a:pt x="99896" y="133789"/>
                  </a:cubicBezTo>
                  <a:lnTo>
                    <a:pt x="99896" y="133789"/>
                  </a:lnTo>
                  <a:cubicBezTo>
                    <a:pt x="97977" y="134079"/>
                    <a:pt x="96325" y="134359"/>
                    <a:pt x="94619" y="134628"/>
                  </a:cubicBezTo>
                  <a:cubicBezTo>
                    <a:pt x="92821" y="134950"/>
                    <a:pt x="90976" y="135283"/>
                    <a:pt x="88714" y="135652"/>
                  </a:cubicBezTo>
                  <a:cubicBezTo>
                    <a:pt x="88993" y="135592"/>
                    <a:pt x="89085" y="135568"/>
                    <a:pt x="89056" y="135568"/>
                  </a:cubicBezTo>
                  <a:cubicBezTo>
                    <a:pt x="88947" y="135568"/>
                    <a:pt x="87176" y="135890"/>
                    <a:pt x="86937" y="135890"/>
                  </a:cubicBezTo>
                  <a:cubicBezTo>
                    <a:pt x="86934" y="135890"/>
                    <a:pt x="86931" y="135890"/>
                    <a:pt x="86928" y="135890"/>
                  </a:cubicBezTo>
                  <a:lnTo>
                    <a:pt x="84499" y="136319"/>
                  </a:lnTo>
                  <a:lnTo>
                    <a:pt x="85475" y="136176"/>
                  </a:lnTo>
                  <a:lnTo>
                    <a:pt x="85475" y="136176"/>
                  </a:lnTo>
                  <a:cubicBezTo>
                    <a:pt x="84951" y="136271"/>
                    <a:pt x="84428" y="136367"/>
                    <a:pt x="83928" y="136450"/>
                  </a:cubicBezTo>
                  <a:cubicBezTo>
                    <a:pt x="83427" y="136545"/>
                    <a:pt x="82939" y="136640"/>
                    <a:pt x="82463" y="136736"/>
                  </a:cubicBezTo>
                  <a:cubicBezTo>
                    <a:pt x="81499" y="136926"/>
                    <a:pt x="80582" y="137105"/>
                    <a:pt x="79665" y="137271"/>
                  </a:cubicBezTo>
                  <a:lnTo>
                    <a:pt x="81237" y="136950"/>
                  </a:lnTo>
                  <a:lnTo>
                    <a:pt x="77260" y="137712"/>
                  </a:lnTo>
                  <a:lnTo>
                    <a:pt x="77260" y="137712"/>
                  </a:lnTo>
                  <a:lnTo>
                    <a:pt x="79522" y="137307"/>
                  </a:lnTo>
                  <a:lnTo>
                    <a:pt x="79522" y="137307"/>
                  </a:lnTo>
                  <a:cubicBezTo>
                    <a:pt x="77379" y="137748"/>
                    <a:pt x="79760" y="137331"/>
                    <a:pt x="76939" y="137855"/>
                  </a:cubicBezTo>
                  <a:cubicBezTo>
                    <a:pt x="76996" y="137843"/>
                    <a:pt x="77020" y="137837"/>
                    <a:pt x="77017" y="137837"/>
                  </a:cubicBezTo>
                  <a:cubicBezTo>
                    <a:pt x="76986" y="137837"/>
                    <a:pt x="74707" y="138278"/>
                    <a:pt x="73700" y="138438"/>
                  </a:cubicBezTo>
                  <a:lnTo>
                    <a:pt x="73712" y="138426"/>
                  </a:lnTo>
                  <a:lnTo>
                    <a:pt x="73712" y="138426"/>
                  </a:lnTo>
                  <a:cubicBezTo>
                    <a:pt x="73188" y="138533"/>
                    <a:pt x="72664" y="138653"/>
                    <a:pt x="72069" y="138772"/>
                  </a:cubicBezTo>
                  <a:cubicBezTo>
                    <a:pt x="71474" y="138903"/>
                    <a:pt x="70807" y="139034"/>
                    <a:pt x="70033" y="139188"/>
                  </a:cubicBezTo>
                  <a:cubicBezTo>
                    <a:pt x="69969" y="139199"/>
                    <a:pt x="69932" y="139204"/>
                    <a:pt x="69914" y="139204"/>
                  </a:cubicBezTo>
                  <a:cubicBezTo>
                    <a:pt x="69828" y="139204"/>
                    <a:pt x="70188" y="139098"/>
                    <a:pt x="70133" y="139098"/>
                  </a:cubicBezTo>
                  <a:cubicBezTo>
                    <a:pt x="70125" y="139098"/>
                    <a:pt x="70109" y="139100"/>
                    <a:pt x="70081" y="139105"/>
                  </a:cubicBezTo>
                  <a:cubicBezTo>
                    <a:pt x="69100" y="139356"/>
                    <a:pt x="65456" y="140076"/>
                    <a:pt x="64019" y="140408"/>
                  </a:cubicBezTo>
                  <a:lnTo>
                    <a:pt x="64019" y="140408"/>
                  </a:lnTo>
                  <a:cubicBezTo>
                    <a:pt x="64210" y="140360"/>
                    <a:pt x="64249" y="140336"/>
                    <a:pt x="64204" y="140336"/>
                  </a:cubicBezTo>
                  <a:cubicBezTo>
                    <a:pt x="64190" y="140336"/>
                    <a:pt x="64168" y="140338"/>
                    <a:pt x="64139" y="140343"/>
                  </a:cubicBezTo>
                  <a:lnTo>
                    <a:pt x="63282" y="140558"/>
                  </a:lnTo>
                  <a:cubicBezTo>
                    <a:pt x="62608" y="140689"/>
                    <a:pt x="62331" y="140741"/>
                    <a:pt x="62275" y="140741"/>
                  </a:cubicBezTo>
                  <a:cubicBezTo>
                    <a:pt x="62250" y="140741"/>
                    <a:pt x="62270" y="140731"/>
                    <a:pt x="62318" y="140712"/>
                  </a:cubicBezTo>
                  <a:lnTo>
                    <a:pt x="62318" y="140712"/>
                  </a:lnTo>
                  <a:cubicBezTo>
                    <a:pt x="61239" y="140934"/>
                    <a:pt x="61074" y="140978"/>
                    <a:pt x="61128" y="140978"/>
                  </a:cubicBezTo>
                  <a:cubicBezTo>
                    <a:pt x="61164" y="140978"/>
                    <a:pt x="61293" y="140959"/>
                    <a:pt x="61322" y="140959"/>
                  </a:cubicBezTo>
                  <a:cubicBezTo>
                    <a:pt x="61370" y="140959"/>
                    <a:pt x="61142" y="141011"/>
                    <a:pt x="59758" y="141284"/>
                  </a:cubicBezTo>
                  <a:cubicBezTo>
                    <a:pt x="60032" y="141224"/>
                    <a:pt x="59901" y="141248"/>
                    <a:pt x="60472" y="141117"/>
                  </a:cubicBezTo>
                  <a:lnTo>
                    <a:pt x="60472" y="141117"/>
                  </a:lnTo>
                  <a:cubicBezTo>
                    <a:pt x="56972" y="141843"/>
                    <a:pt x="53686" y="142463"/>
                    <a:pt x="50423" y="142891"/>
                  </a:cubicBezTo>
                  <a:cubicBezTo>
                    <a:pt x="50351" y="142896"/>
                    <a:pt x="50306" y="142899"/>
                    <a:pt x="50282" y="142899"/>
                  </a:cubicBezTo>
                  <a:cubicBezTo>
                    <a:pt x="50145" y="142899"/>
                    <a:pt x="50751" y="142818"/>
                    <a:pt x="51340" y="142736"/>
                  </a:cubicBezTo>
                  <a:cubicBezTo>
                    <a:pt x="51903" y="142650"/>
                    <a:pt x="52444" y="142565"/>
                    <a:pt x="52353" y="142565"/>
                  </a:cubicBezTo>
                  <a:cubicBezTo>
                    <a:pt x="52331" y="142565"/>
                    <a:pt x="52270" y="142570"/>
                    <a:pt x="52162" y="142582"/>
                  </a:cubicBezTo>
                  <a:cubicBezTo>
                    <a:pt x="51864" y="142629"/>
                    <a:pt x="51578" y="142677"/>
                    <a:pt x="51281" y="142724"/>
                  </a:cubicBezTo>
                  <a:cubicBezTo>
                    <a:pt x="50983" y="142760"/>
                    <a:pt x="50685" y="142808"/>
                    <a:pt x="50388" y="142844"/>
                  </a:cubicBezTo>
                  <a:cubicBezTo>
                    <a:pt x="49792" y="142927"/>
                    <a:pt x="49197" y="143010"/>
                    <a:pt x="48590" y="143094"/>
                  </a:cubicBezTo>
                  <a:cubicBezTo>
                    <a:pt x="48292" y="143129"/>
                    <a:pt x="47983" y="143165"/>
                    <a:pt x="47685" y="143201"/>
                  </a:cubicBezTo>
                  <a:lnTo>
                    <a:pt x="46780" y="143296"/>
                  </a:lnTo>
                  <a:lnTo>
                    <a:pt x="45863" y="143403"/>
                  </a:lnTo>
                  <a:cubicBezTo>
                    <a:pt x="45566" y="143439"/>
                    <a:pt x="45268" y="143463"/>
                    <a:pt x="44958" y="143486"/>
                  </a:cubicBezTo>
                  <a:cubicBezTo>
                    <a:pt x="43744" y="143582"/>
                    <a:pt x="42541" y="143701"/>
                    <a:pt x="41339" y="143748"/>
                  </a:cubicBezTo>
                  <a:cubicBezTo>
                    <a:pt x="40744" y="143784"/>
                    <a:pt x="40148" y="143820"/>
                    <a:pt x="39565" y="143832"/>
                  </a:cubicBezTo>
                  <a:cubicBezTo>
                    <a:pt x="38981" y="143844"/>
                    <a:pt x="38398" y="143856"/>
                    <a:pt x="37827" y="143856"/>
                  </a:cubicBezTo>
                  <a:lnTo>
                    <a:pt x="38684" y="143856"/>
                  </a:lnTo>
                  <a:cubicBezTo>
                    <a:pt x="38517" y="143879"/>
                    <a:pt x="38231" y="143891"/>
                    <a:pt x="37838" y="143891"/>
                  </a:cubicBezTo>
                  <a:cubicBezTo>
                    <a:pt x="37648" y="143891"/>
                    <a:pt x="37434" y="143903"/>
                    <a:pt x="37195" y="143903"/>
                  </a:cubicBezTo>
                  <a:cubicBezTo>
                    <a:pt x="36957" y="143903"/>
                    <a:pt x="36707" y="143891"/>
                    <a:pt x="36445" y="143891"/>
                  </a:cubicBezTo>
                  <a:cubicBezTo>
                    <a:pt x="35910" y="143879"/>
                    <a:pt x="35326" y="143856"/>
                    <a:pt x="34731" y="143832"/>
                  </a:cubicBezTo>
                  <a:cubicBezTo>
                    <a:pt x="34142" y="143808"/>
                    <a:pt x="33542" y="143785"/>
                    <a:pt x="32965" y="143761"/>
                  </a:cubicBezTo>
                  <a:lnTo>
                    <a:pt x="32965" y="143761"/>
                  </a:lnTo>
                  <a:cubicBezTo>
                    <a:pt x="33099" y="143766"/>
                    <a:pt x="33210" y="143768"/>
                    <a:pt x="33301" y="143768"/>
                  </a:cubicBezTo>
                  <a:cubicBezTo>
                    <a:pt x="33585" y="143768"/>
                    <a:pt x="33656" y="143748"/>
                    <a:pt x="33540" y="143748"/>
                  </a:cubicBezTo>
                  <a:cubicBezTo>
                    <a:pt x="31969" y="143665"/>
                    <a:pt x="30373" y="143534"/>
                    <a:pt x="28575" y="143320"/>
                  </a:cubicBezTo>
                  <a:cubicBezTo>
                    <a:pt x="26778" y="143094"/>
                    <a:pt x="24789" y="142784"/>
                    <a:pt x="22491" y="142201"/>
                  </a:cubicBezTo>
                  <a:lnTo>
                    <a:pt x="22491" y="142201"/>
                  </a:lnTo>
                  <a:cubicBezTo>
                    <a:pt x="22491" y="142201"/>
                    <a:pt x="22634" y="142224"/>
                    <a:pt x="22777" y="142260"/>
                  </a:cubicBezTo>
                  <a:cubicBezTo>
                    <a:pt x="22848" y="142284"/>
                    <a:pt x="22920" y="142296"/>
                    <a:pt x="22968" y="142308"/>
                  </a:cubicBezTo>
                  <a:cubicBezTo>
                    <a:pt x="23027" y="142320"/>
                    <a:pt x="23063" y="142320"/>
                    <a:pt x="23063" y="142320"/>
                  </a:cubicBezTo>
                  <a:cubicBezTo>
                    <a:pt x="22610" y="142201"/>
                    <a:pt x="22098" y="142070"/>
                    <a:pt x="21539" y="141915"/>
                  </a:cubicBezTo>
                  <a:cubicBezTo>
                    <a:pt x="21265" y="141831"/>
                    <a:pt x="20979" y="141748"/>
                    <a:pt x="20693" y="141653"/>
                  </a:cubicBezTo>
                  <a:cubicBezTo>
                    <a:pt x="20408" y="141570"/>
                    <a:pt x="20110" y="141486"/>
                    <a:pt x="19824" y="141379"/>
                  </a:cubicBezTo>
                  <a:cubicBezTo>
                    <a:pt x="19527" y="141272"/>
                    <a:pt x="19241" y="141177"/>
                    <a:pt x="18943" y="141069"/>
                  </a:cubicBezTo>
                  <a:cubicBezTo>
                    <a:pt x="18800" y="141022"/>
                    <a:pt x="18657" y="140962"/>
                    <a:pt x="18515" y="140915"/>
                  </a:cubicBezTo>
                  <a:cubicBezTo>
                    <a:pt x="18372" y="140855"/>
                    <a:pt x="18241" y="140808"/>
                    <a:pt x="18098" y="140748"/>
                  </a:cubicBezTo>
                  <a:cubicBezTo>
                    <a:pt x="17550" y="140522"/>
                    <a:pt x="17026" y="140319"/>
                    <a:pt x="16574" y="140093"/>
                  </a:cubicBezTo>
                  <a:cubicBezTo>
                    <a:pt x="16312" y="139974"/>
                    <a:pt x="15907" y="139807"/>
                    <a:pt x="15657" y="139688"/>
                  </a:cubicBezTo>
                  <a:cubicBezTo>
                    <a:pt x="15531" y="139625"/>
                    <a:pt x="15442" y="139582"/>
                    <a:pt x="15431" y="139582"/>
                  </a:cubicBezTo>
                  <a:cubicBezTo>
                    <a:pt x="15422" y="139582"/>
                    <a:pt x="15476" y="139616"/>
                    <a:pt x="15621" y="139700"/>
                  </a:cubicBezTo>
                  <a:cubicBezTo>
                    <a:pt x="15276" y="139510"/>
                    <a:pt x="14943" y="139331"/>
                    <a:pt x="14609" y="139141"/>
                  </a:cubicBezTo>
                  <a:lnTo>
                    <a:pt x="14359" y="139010"/>
                  </a:lnTo>
                  <a:cubicBezTo>
                    <a:pt x="14276" y="138962"/>
                    <a:pt x="14205" y="138903"/>
                    <a:pt x="14121" y="138855"/>
                  </a:cubicBezTo>
                  <a:cubicBezTo>
                    <a:pt x="13954" y="138760"/>
                    <a:pt x="13800" y="138653"/>
                    <a:pt x="13633" y="138557"/>
                  </a:cubicBezTo>
                  <a:cubicBezTo>
                    <a:pt x="13478" y="138462"/>
                    <a:pt x="13323" y="138355"/>
                    <a:pt x="13157" y="138260"/>
                  </a:cubicBezTo>
                  <a:lnTo>
                    <a:pt x="12919" y="138117"/>
                  </a:lnTo>
                  <a:cubicBezTo>
                    <a:pt x="12847" y="138069"/>
                    <a:pt x="12776" y="138010"/>
                    <a:pt x="12692" y="137950"/>
                  </a:cubicBezTo>
                  <a:cubicBezTo>
                    <a:pt x="12395" y="137736"/>
                    <a:pt x="12085" y="137521"/>
                    <a:pt x="11788" y="137307"/>
                  </a:cubicBezTo>
                  <a:cubicBezTo>
                    <a:pt x="11216" y="136855"/>
                    <a:pt x="10633" y="136402"/>
                    <a:pt x="10121" y="135902"/>
                  </a:cubicBezTo>
                  <a:cubicBezTo>
                    <a:pt x="9585" y="135414"/>
                    <a:pt x="9109" y="134878"/>
                    <a:pt x="8668" y="134319"/>
                  </a:cubicBezTo>
                  <a:lnTo>
                    <a:pt x="8513" y="134116"/>
                  </a:lnTo>
                  <a:lnTo>
                    <a:pt x="8359" y="133890"/>
                  </a:lnTo>
                  <a:lnTo>
                    <a:pt x="8287" y="133783"/>
                  </a:lnTo>
                  <a:cubicBezTo>
                    <a:pt x="8275" y="133759"/>
                    <a:pt x="8263" y="133747"/>
                    <a:pt x="8239" y="133723"/>
                  </a:cubicBezTo>
                  <a:lnTo>
                    <a:pt x="8204" y="133664"/>
                  </a:lnTo>
                  <a:lnTo>
                    <a:pt x="8037" y="133461"/>
                  </a:lnTo>
                  <a:lnTo>
                    <a:pt x="7870" y="133259"/>
                  </a:lnTo>
                  <a:lnTo>
                    <a:pt x="7728" y="133045"/>
                  </a:lnTo>
                  <a:cubicBezTo>
                    <a:pt x="7620" y="132890"/>
                    <a:pt x="7513" y="132759"/>
                    <a:pt x="7430" y="132604"/>
                  </a:cubicBezTo>
                  <a:cubicBezTo>
                    <a:pt x="7037" y="132021"/>
                    <a:pt x="6715" y="131402"/>
                    <a:pt x="6406" y="130782"/>
                  </a:cubicBezTo>
                  <a:cubicBezTo>
                    <a:pt x="5808" y="129552"/>
                    <a:pt x="5337" y="128275"/>
                    <a:pt x="4948" y="126986"/>
                  </a:cubicBezTo>
                  <a:lnTo>
                    <a:pt x="4948" y="126986"/>
                  </a:lnTo>
                  <a:cubicBezTo>
                    <a:pt x="5041" y="127291"/>
                    <a:pt x="5161" y="127619"/>
                    <a:pt x="5239" y="127842"/>
                  </a:cubicBezTo>
                  <a:cubicBezTo>
                    <a:pt x="5288" y="127973"/>
                    <a:pt x="5320" y="128056"/>
                    <a:pt x="5322" y="128056"/>
                  </a:cubicBezTo>
                  <a:cubicBezTo>
                    <a:pt x="5324" y="128056"/>
                    <a:pt x="5310" y="128013"/>
                    <a:pt x="5275" y="127913"/>
                  </a:cubicBezTo>
                  <a:cubicBezTo>
                    <a:pt x="5275" y="127913"/>
                    <a:pt x="5180" y="127627"/>
                    <a:pt x="5037" y="127223"/>
                  </a:cubicBezTo>
                  <a:cubicBezTo>
                    <a:pt x="4965" y="127020"/>
                    <a:pt x="4894" y="126770"/>
                    <a:pt x="4810" y="126508"/>
                  </a:cubicBezTo>
                  <a:cubicBezTo>
                    <a:pt x="4727" y="126246"/>
                    <a:pt x="4644" y="125972"/>
                    <a:pt x="4560" y="125687"/>
                  </a:cubicBezTo>
                  <a:cubicBezTo>
                    <a:pt x="4394" y="125139"/>
                    <a:pt x="4251" y="124567"/>
                    <a:pt x="4144" y="124151"/>
                  </a:cubicBezTo>
                  <a:cubicBezTo>
                    <a:pt x="4037" y="123722"/>
                    <a:pt x="3965" y="123448"/>
                    <a:pt x="3965" y="123448"/>
                  </a:cubicBezTo>
                  <a:lnTo>
                    <a:pt x="3965" y="123448"/>
                  </a:lnTo>
                  <a:cubicBezTo>
                    <a:pt x="4025" y="123805"/>
                    <a:pt x="4084" y="124044"/>
                    <a:pt x="4310" y="124996"/>
                  </a:cubicBezTo>
                  <a:cubicBezTo>
                    <a:pt x="4132" y="124436"/>
                    <a:pt x="3798" y="123163"/>
                    <a:pt x="3548" y="122031"/>
                  </a:cubicBezTo>
                  <a:lnTo>
                    <a:pt x="3548" y="122031"/>
                  </a:lnTo>
                  <a:cubicBezTo>
                    <a:pt x="3700" y="122662"/>
                    <a:pt x="3762" y="122898"/>
                    <a:pt x="3770" y="122898"/>
                  </a:cubicBezTo>
                  <a:cubicBezTo>
                    <a:pt x="3790" y="122898"/>
                    <a:pt x="3544" y="121723"/>
                    <a:pt x="3429" y="121115"/>
                  </a:cubicBezTo>
                  <a:lnTo>
                    <a:pt x="3429" y="121115"/>
                  </a:lnTo>
                  <a:cubicBezTo>
                    <a:pt x="3434" y="121143"/>
                    <a:pt x="3435" y="121154"/>
                    <a:pt x="3434" y="121154"/>
                  </a:cubicBezTo>
                  <a:cubicBezTo>
                    <a:pt x="3428" y="121154"/>
                    <a:pt x="3394" y="121020"/>
                    <a:pt x="3384" y="121020"/>
                  </a:cubicBezTo>
                  <a:cubicBezTo>
                    <a:pt x="3383" y="121020"/>
                    <a:pt x="3382" y="121023"/>
                    <a:pt x="3382" y="121031"/>
                  </a:cubicBezTo>
                  <a:cubicBezTo>
                    <a:pt x="3179" y="119841"/>
                    <a:pt x="3144" y="119734"/>
                    <a:pt x="3084" y="119531"/>
                  </a:cubicBezTo>
                  <a:cubicBezTo>
                    <a:pt x="3036" y="119329"/>
                    <a:pt x="2941" y="119007"/>
                    <a:pt x="2691" y="117364"/>
                  </a:cubicBezTo>
                  <a:lnTo>
                    <a:pt x="2691" y="117364"/>
                  </a:lnTo>
                  <a:lnTo>
                    <a:pt x="2739" y="117543"/>
                  </a:lnTo>
                  <a:cubicBezTo>
                    <a:pt x="2524" y="116316"/>
                    <a:pt x="2334" y="115173"/>
                    <a:pt x="2167" y="113852"/>
                  </a:cubicBezTo>
                  <a:cubicBezTo>
                    <a:pt x="2163" y="113779"/>
                    <a:pt x="2162" y="113747"/>
                    <a:pt x="2166" y="113747"/>
                  </a:cubicBezTo>
                  <a:cubicBezTo>
                    <a:pt x="2187" y="113747"/>
                    <a:pt x="2364" y="115171"/>
                    <a:pt x="2405" y="115233"/>
                  </a:cubicBezTo>
                  <a:cubicBezTo>
                    <a:pt x="2132" y="113376"/>
                    <a:pt x="1846" y="111554"/>
                    <a:pt x="1703" y="109851"/>
                  </a:cubicBezTo>
                  <a:lnTo>
                    <a:pt x="1703" y="109851"/>
                  </a:lnTo>
                  <a:cubicBezTo>
                    <a:pt x="1798" y="110649"/>
                    <a:pt x="1929" y="111792"/>
                    <a:pt x="2036" y="112590"/>
                  </a:cubicBezTo>
                  <a:cubicBezTo>
                    <a:pt x="1941" y="111661"/>
                    <a:pt x="1893" y="111149"/>
                    <a:pt x="1846" y="110697"/>
                  </a:cubicBezTo>
                  <a:cubicBezTo>
                    <a:pt x="1798" y="110232"/>
                    <a:pt x="1762" y="109839"/>
                    <a:pt x="1691" y="109149"/>
                  </a:cubicBezTo>
                  <a:lnTo>
                    <a:pt x="1691" y="109149"/>
                  </a:lnTo>
                  <a:lnTo>
                    <a:pt x="1703" y="109292"/>
                  </a:lnTo>
                  <a:cubicBezTo>
                    <a:pt x="1703" y="109292"/>
                    <a:pt x="1620" y="108494"/>
                    <a:pt x="1560" y="107696"/>
                  </a:cubicBezTo>
                  <a:cubicBezTo>
                    <a:pt x="1524" y="107303"/>
                    <a:pt x="1489" y="106899"/>
                    <a:pt x="1465" y="106601"/>
                  </a:cubicBezTo>
                  <a:cubicBezTo>
                    <a:pt x="1441" y="106303"/>
                    <a:pt x="1417" y="106113"/>
                    <a:pt x="1417" y="106113"/>
                  </a:cubicBezTo>
                  <a:lnTo>
                    <a:pt x="1417" y="106113"/>
                  </a:lnTo>
                  <a:lnTo>
                    <a:pt x="1477" y="106922"/>
                  </a:lnTo>
                  <a:cubicBezTo>
                    <a:pt x="1177" y="104654"/>
                    <a:pt x="1067" y="102297"/>
                    <a:pt x="823" y="99269"/>
                  </a:cubicBezTo>
                  <a:lnTo>
                    <a:pt x="823" y="99269"/>
                  </a:lnTo>
                  <a:cubicBezTo>
                    <a:pt x="899" y="100198"/>
                    <a:pt x="927" y="100487"/>
                    <a:pt x="934" y="100487"/>
                  </a:cubicBezTo>
                  <a:cubicBezTo>
                    <a:pt x="946" y="100487"/>
                    <a:pt x="900" y="99691"/>
                    <a:pt x="922" y="99691"/>
                  </a:cubicBezTo>
                  <a:cubicBezTo>
                    <a:pt x="924" y="99691"/>
                    <a:pt x="926" y="99696"/>
                    <a:pt x="929" y="99707"/>
                  </a:cubicBezTo>
                  <a:cubicBezTo>
                    <a:pt x="887" y="98993"/>
                    <a:pt x="845" y="97945"/>
                    <a:pt x="860" y="97945"/>
                  </a:cubicBezTo>
                  <a:cubicBezTo>
                    <a:pt x="862" y="97945"/>
                    <a:pt x="865" y="97964"/>
                    <a:pt x="870" y="98005"/>
                  </a:cubicBezTo>
                  <a:cubicBezTo>
                    <a:pt x="739" y="96516"/>
                    <a:pt x="762" y="95504"/>
                    <a:pt x="619" y="93385"/>
                  </a:cubicBezTo>
                  <a:cubicBezTo>
                    <a:pt x="630" y="93300"/>
                    <a:pt x="564" y="92072"/>
                    <a:pt x="594" y="92072"/>
                  </a:cubicBezTo>
                  <a:cubicBezTo>
                    <a:pt x="597" y="92072"/>
                    <a:pt x="601" y="92088"/>
                    <a:pt x="608" y="92123"/>
                  </a:cubicBezTo>
                  <a:cubicBezTo>
                    <a:pt x="580" y="91555"/>
                    <a:pt x="567" y="91357"/>
                    <a:pt x="563" y="91357"/>
                  </a:cubicBezTo>
                  <a:lnTo>
                    <a:pt x="563" y="91357"/>
                  </a:lnTo>
                  <a:cubicBezTo>
                    <a:pt x="552" y="91357"/>
                    <a:pt x="585" y="92429"/>
                    <a:pt x="574" y="92429"/>
                  </a:cubicBezTo>
                  <a:cubicBezTo>
                    <a:pt x="573" y="92429"/>
                    <a:pt x="573" y="92426"/>
                    <a:pt x="572" y="92421"/>
                  </a:cubicBezTo>
                  <a:cubicBezTo>
                    <a:pt x="524" y="91671"/>
                    <a:pt x="489" y="90849"/>
                    <a:pt x="453" y="89980"/>
                  </a:cubicBezTo>
                  <a:cubicBezTo>
                    <a:pt x="441" y="89111"/>
                    <a:pt x="417" y="88182"/>
                    <a:pt x="393" y="87218"/>
                  </a:cubicBezTo>
                  <a:cubicBezTo>
                    <a:pt x="346" y="85277"/>
                    <a:pt x="298" y="83181"/>
                    <a:pt x="238" y="81014"/>
                  </a:cubicBezTo>
                  <a:cubicBezTo>
                    <a:pt x="191" y="79145"/>
                    <a:pt x="167" y="78038"/>
                    <a:pt x="131" y="76966"/>
                  </a:cubicBezTo>
                  <a:cubicBezTo>
                    <a:pt x="108" y="75895"/>
                    <a:pt x="84" y="74859"/>
                    <a:pt x="60" y="73121"/>
                  </a:cubicBezTo>
                  <a:cubicBezTo>
                    <a:pt x="62" y="72870"/>
                    <a:pt x="67" y="72771"/>
                    <a:pt x="72" y="72771"/>
                  </a:cubicBezTo>
                  <a:cubicBezTo>
                    <a:pt x="90" y="72771"/>
                    <a:pt x="119" y="74085"/>
                    <a:pt x="119" y="74085"/>
                  </a:cubicBezTo>
                  <a:cubicBezTo>
                    <a:pt x="119" y="73133"/>
                    <a:pt x="119" y="72311"/>
                    <a:pt x="119" y="71501"/>
                  </a:cubicBezTo>
                  <a:cubicBezTo>
                    <a:pt x="119" y="70680"/>
                    <a:pt x="108" y="69882"/>
                    <a:pt x="108" y="68989"/>
                  </a:cubicBezTo>
                  <a:lnTo>
                    <a:pt x="108" y="68989"/>
                  </a:lnTo>
                  <a:cubicBezTo>
                    <a:pt x="111" y="69092"/>
                    <a:pt x="114" y="69138"/>
                    <a:pt x="118" y="69138"/>
                  </a:cubicBezTo>
                  <a:cubicBezTo>
                    <a:pt x="127" y="69138"/>
                    <a:pt x="138" y="68836"/>
                    <a:pt x="155" y="68442"/>
                  </a:cubicBezTo>
                  <a:cubicBezTo>
                    <a:pt x="155" y="67013"/>
                    <a:pt x="96" y="67489"/>
                    <a:pt x="131" y="65608"/>
                  </a:cubicBezTo>
                  <a:lnTo>
                    <a:pt x="131" y="65608"/>
                  </a:lnTo>
                  <a:cubicBezTo>
                    <a:pt x="143" y="65929"/>
                    <a:pt x="167" y="66346"/>
                    <a:pt x="179" y="67025"/>
                  </a:cubicBezTo>
                  <a:cubicBezTo>
                    <a:pt x="167" y="65346"/>
                    <a:pt x="155" y="63691"/>
                    <a:pt x="155" y="61941"/>
                  </a:cubicBezTo>
                  <a:cubicBezTo>
                    <a:pt x="160" y="61883"/>
                    <a:pt x="164" y="61858"/>
                    <a:pt x="167" y="61858"/>
                  </a:cubicBezTo>
                  <a:cubicBezTo>
                    <a:pt x="191" y="61858"/>
                    <a:pt x="192" y="63077"/>
                    <a:pt x="203" y="63608"/>
                  </a:cubicBezTo>
                  <a:cubicBezTo>
                    <a:pt x="203" y="61655"/>
                    <a:pt x="215" y="58536"/>
                    <a:pt x="191" y="57940"/>
                  </a:cubicBezTo>
                  <a:lnTo>
                    <a:pt x="163" y="58910"/>
                  </a:lnTo>
                  <a:lnTo>
                    <a:pt x="163" y="58910"/>
                  </a:lnTo>
                  <a:cubicBezTo>
                    <a:pt x="167" y="58823"/>
                    <a:pt x="172" y="58785"/>
                    <a:pt x="177" y="58785"/>
                  </a:cubicBezTo>
                  <a:cubicBezTo>
                    <a:pt x="190" y="58785"/>
                    <a:pt x="203" y="59034"/>
                    <a:pt x="203" y="59345"/>
                  </a:cubicBezTo>
                  <a:cubicBezTo>
                    <a:pt x="215" y="61024"/>
                    <a:pt x="167" y="61774"/>
                    <a:pt x="155" y="61869"/>
                  </a:cubicBezTo>
                  <a:lnTo>
                    <a:pt x="155" y="60619"/>
                  </a:lnTo>
                  <a:cubicBezTo>
                    <a:pt x="60" y="61893"/>
                    <a:pt x="119" y="65608"/>
                    <a:pt x="119" y="68096"/>
                  </a:cubicBezTo>
                  <a:lnTo>
                    <a:pt x="60" y="67060"/>
                  </a:lnTo>
                  <a:lnTo>
                    <a:pt x="96" y="69620"/>
                  </a:lnTo>
                  <a:cubicBezTo>
                    <a:pt x="90" y="69899"/>
                    <a:pt x="77" y="70131"/>
                    <a:pt x="65" y="70131"/>
                  </a:cubicBezTo>
                  <a:cubicBezTo>
                    <a:pt x="54" y="70131"/>
                    <a:pt x="42" y="69914"/>
                    <a:pt x="36" y="69311"/>
                  </a:cubicBezTo>
                  <a:lnTo>
                    <a:pt x="36" y="69311"/>
                  </a:lnTo>
                  <a:cubicBezTo>
                    <a:pt x="0" y="71097"/>
                    <a:pt x="60" y="70894"/>
                    <a:pt x="36" y="72430"/>
                  </a:cubicBezTo>
                  <a:cubicBezTo>
                    <a:pt x="31" y="72496"/>
                    <a:pt x="28" y="72525"/>
                    <a:pt x="27" y="72525"/>
                  </a:cubicBezTo>
                  <a:cubicBezTo>
                    <a:pt x="27" y="72525"/>
                    <a:pt x="27" y="72525"/>
                    <a:pt x="26" y="72525"/>
                  </a:cubicBezTo>
                  <a:lnTo>
                    <a:pt x="26" y="72525"/>
                  </a:lnTo>
                  <a:lnTo>
                    <a:pt x="48" y="74109"/>
                  </a:lnTo>
                  <a:cubicBezTo>
                    <a:pt x="45" y="74008"/>
                    <a:pt x="40" y="73992"/>
                    <a:pt x="35" y="73992"/>
                  </a:cubicBezTo>
                  <a:cubicBezTo>
                    <a:pt x="33" y="73992"/>
                    <a:pt x="31" y="73996"/>
                    <a:pt x="29" y="73996"/>
                  </a:cubicBezTo>
                  <a:cubicBezTo>
                    <a:pt x="20" y="73996"/>
                    <a:pt x="12" y="73933"/>
                    <a:pt x="12" y="73323"/>
                  </a:cubicBezTo>
                  <a:lnTo>
                    <a:pt x="12" y="73323"/>
                  </a:lnTo>
                  <a:cubicBezTo>
                    <a:pt x="0" y="74895"/>
                    <a:pt x="24" y="76169"/>
                    <a:pt x="36" y="77181"/>
                  </a:cubicBezTo>
                  <a:cubicBezTo>
                    <a:pt x="60" y="78205"/>
                    <a:pt x="84" y="78979"/>
                    <a:pt x="72" y="79574"/>
                  </a:cubicBezTo>
                  <a:lnTo>
                    <a:pt x="60" y="79312"/>
                  </a:lnTo>
                  <a:lnTo>
                    <a:pt x="60" y="79312"/>
                  </a:lnTo>
                  <a:cubicBezTo>
                    <a:pt x="98" y="81322"/>
                    <a:pt x="111" y="81566"/>
                    <a:pt x="125" y="81566"/>
                  </a:cubicBezTo>
                  <a:cubicBezTo>
                    <a:pt x="129" y="81566"/>
                    <a:pt x="134" y="81541"/>
                    <a:pt x="139" y="81541"/>
                  </a:cubicBezTo>
                  <a:cubicBezTo>
                    <a:pt x="153" y="81541"/>
                    <a:pt x="173" y="81716"/>
                    <a:pt x="215" y="82991"/>
                  </a:cubicBezTo>
                  <a:cubicBezTo>
                    <a:pt x="215" y="82991"/>
                    <a:pt x="215" y="83134"/>
                    <a:pt x="203" y="83336"/>
                  </a:cubicBezTo>
                  <a:cubicBezTo>
                    <a:pt x="191" y="83551"/>
                    <a:pt x="179" y="83824"/>
                    <a:pt x="179" y="84098"/>
                  </a:cubicBezTo>
                  <a:cubicBezTo>
                    <a:pt x="167" y="84646"/>
                    <a:pt x="155" y="85194"/>
                    <a:pt x="155" y="85194"/>
                  </a:cubicBezTo>
                  <a:lnTo>
                    <a:pt x="215" y="85622"/>
                  </a:lnTo>
                  <a:cubicBezTo>
                    <a:pt x="226" y="86039"/>
                    <a:pt x="247" y="86819"/>
                    <a:pt x="231" y="86819"/>
                  </a:cubicBezTo>
                  <a:cubicBezTo>
                    <a:pt x="230" y="86819"/>
                    <a:pt x="228" y="86813"/>
                    <a:pt x="227" y="86801"/>
                  </a:cubicBezTo>
                  <a:lnTo>
                    <a:pt x="227" y="86801"/>
                  </a:lnTo>
                  <a:cubicBezTo>
                    <a:pt x="250" y="87345"/>
                    <a:pt x="259" y="87504"/>
                    <a:pt x="263" y="87504"/>
                  </a:cubicBezTo>
                  <a:cubicBezTo>
                    <a:pt x="268" y="87504"/>
                    <a:pt x="262" y="87197"/>
                    <a:pt x="268" y="87197"/>
                  </a:cubicBezTo>
                  <a:lnTo>
                    <a:pt x="268" y="87197"/>
                  </a:lnTo>
                  <a:cubicBezTo>
                    <a:pt x="270" y="87197"/>
                    <a:pt x="276" y="87268"/>
                    <a:pt x="286" y="87480"/>
                  </a:cubicBezTo>
                  <a:cubicBezTo>
                    <a:pt x="298" y="88015"/>
                    <a:pt x="310" y="88658"/>
                    <a:pt x="334" y="89337"/>
                  </a:cubicBezTo>
                  <a:cubicBezTo>
                    <a:pt x="334" y="89670"/>
                    <a:pt x="346" y="90004"/>
                    <a:pt x="358" y="90337"/>
                  </a:cubicBezTo>
                  <a:cubicBezTo>
                    <a:pt x="369" y="90682"/>
                    <a:pt x="393" y="91016"/>
                    <a:pt x="405" y="91337"/>
                  </a:cubicBezTo>
                  <a:cubicBezTo>
                    <a:pt x="465" y="92611"/>
                    <a:pt x="500" y="93683"/>
                    <a:pt x="477" y="93933"/>
                  </a:cubicBezTo>
                  <a:cubicBezTo>
                    <a:pt x="486" y="94030"/>
                    <a:pt x="491" y="94070"/>
                    <a:pt x="495" y="94070"/>
                  </a:cubicBezTo>
                  <a:cubicBezTo>
                    <a:pt x="511" y="94070"/>
                    <a:pt x="479" y="93247"/>
                    <a:pt x="484" y="93247"/>
                  </a:cubicBezTo>
                  <a:lnTo>
                    <a:pt x="484" y="93247"/>
                  </a:lnTo>
                  <a:cubicBezTo>
                    <a:pt x="487" y="93247"/>
                    <a:pt x="500" y="93475"/>
                    <a:pt x="536" y="94171"/>
                  </a:cubicBezTo>
                  <a:cubicBezTo>
                    <a:pt x="489" y="94826"/>
                    <a:pt x="655" y="96838"/>
                    <a:pt x="750" y="98802"/>
                  </a:cubicBezTo>
                  <a:cubicBezTo>
                    <a:pt x="695" y="98403"/>
                    <a:pt x="644" y="97430"/>
                    <a:pt x="638" y="97430"/>
                  </a:cubicBezTo>
                  <a:lnTo>
                    <a:pt x="638" y="97430"/>
                  </a:lnTo>
                  <a:cubicBezTo>
                    <a:pt x="636" y="97430"/>
                    <a:pt x="644" y="97664"/>
                    <a:pt x="667" y="98314"/>
                  </a:cubicBezTo>
                  <a:cubicBezTo>
                    <a:pt x="798" y="99493"/>
                    <a:pt x="881" y="102148"/>
                    <a:pt x="1036" y="103815"/>
                  </a:cubicBezTo>
                  <a:cubicBezTo>
                    <a:pt x="1060" y="103851"/>
                    <a:pt x="1131" y="104755"/>
                    <a:pt x="1251" y="105994"/>
                  </a:cubicBezTo>
                  <a:cubicBezTo>
                    <a:pt x="1358" y="107232"/>
                    <a:pt x="1501" y="108816"/>
                    <a:pt x="1667" y="110197"/>
                  </a:cubicBezTo>
                  <a:cubicBezTo>
                    <a:pt x="1667" y="110194"/>
                    <a:pt x="1666" y="110193"/>
                    <a:pt x="1665" y="110193"/>
                  </a:cubicBezTo>
                  <a:cubicBezTo>
                    <a:pt x="1651" y="110193"/>
                    <a:pt x="1781" y="111473"/>
                    <a:pt x="1977" y="113078"/>
                  </a:cubicBezTo>
                  <a:cubicBezTo>
                    <a:pt x="2179" y="114733"/>
                    <a:pt x="2465" y="116721"/>
                    <a:pt x="2679" y="118007"/>
                  </a:cubicBezTo>
                  <a:lnTo>
                    <a:pt x="2655" y="117924"/>
                  </a:lnTo>
                  <a:lnTo>
                    <a:pt x="2655" y="117924"/>
                  </a:lnTo>
                  <a:cubicBezTo>
                    <a:pt x="2727" y="118174"/>
                    <a:pt x="2870" y="118960"/>
                    <a:pt x="3048" y="119912"/>
                  </a:cubicBezTo>
                  <a:cubicBezTo>
                    <a:pt x="3239" y="120877"/>
                    <a:pt x="3477" y="122020"/>
                    <a:pt x="3703" y="122960"/>
                  </a:cubicBezTo>
                  <a:cubicBezTo>
                    <a:pt x="3656" y="122901"/>
                    <a:pt x="3560" y="122555"/>
                    <a:pt x="3322" y="121519"/>
                  </a:cubicBezTo>
                  <a:lnTo>
                    <a:pt x="3322" y="121519"/>
                  </a:lnTo>
                  <a:cubicBezTo>
                    <a:pt x="3322" y="121520"/>
                    <a:pt x="3346" y="121639"/>
                    <a:pt x="3382" y="121805"/>
                  </a:cubicBezTo>
                  <a:cubicBezTo>
                    <a:pt x="3417" y="121972"/>
                    <a:pt x="3465" y="122198"/>
                    <a:pt x="3525" y="122424"/>
                  </a:cubicBezTo>
                  <a:cubicBezTo>
                    <a:pt x="3572" y="122651"/>
                    <a:pt x="3620" y="122877"/>
                    <a:pt x="3667" y="123043"/>
                  </a:cubicBezTo>
                  <a:cubicBezTo>
                    <a:pt x="3703" y="123210"/>
                    <a:pt x="3727" y="123317"/>
                    <a:pt x="3727" y="123317"/>
                  </a:cubicBezTo>
                  <a:cubicBezTo>
                    <a:pt x="3846" y="123734"/>
                    <a:pt x="3989" y="124294"/>
                    <a:pt x="4310" y="125449"/>
                  </a:cubicBezTo>
                  <a:lnTo>
                    <a:pt x="4227" y="125222"/>
                  </a:lnTo>
                  <a:cubicBezTo>
                    <a:pt x="4191" y="125115"/>
                    <a:pt x="4144" y="125008"/>
                    <a:pt x="4144" y="125008"/>
                  </a:cubicBezTo>
                  <a:lnTo>
                    <a:pt x="4144" y="125008"/>
                  </a:lnTo>
                  <a:cubicBezTo>
                    <a:pt x="4465" y="126187"/>
                    <a:pt x="4846" y="127365"/>
                    <a:pt x="5311" y="128604"/>
                  </a:cubicBezTo>
                  <a:cubicBezTo>
                    <a:pt x="5418" y="128913"/>
                    <a:pt x="5561" y="129223"/>
                    <a:pt x="5680" y="129544"/>
                  </a:cubicBezTo>
                  <a:cubicBezTo>
                    <a:pt x="5823" y="129854"/>
                    <a:pt x="5953" y="130175"/>
                    <a:pt x="6108" y="130509"/>
                  </a:cubicBezTo>
                  <a:cubicBezTo>
                    <a:pt x="6406" y="131152"/>
                    <a:pt x="6751" y="131818"/>
                    <a:pt x="7156" y="132497"/>
                  </a:cubicBezTo>
                  <a:cubicBezTo>
                    <a:pt x="7160" y="132501"/>
                    <a:pt x="7163" y="132503"/>
                    <a:pt x="7165" y="132503"/>
                  </a:cubicBezTo>
                  <a:cubicBezTo>
                    <a:pt x="7178" y="132503"/>
                    <a:pt x="7123" y="132386"/>
                    <a:pt x="7049" y="132259"/>
                  </a:cubicBezTo>
                  <a:cubicBezTo>
                    <a:pt x="6966" y="132092"/>
                    <a:pt x="6870" y="131902"/>
                    <a:pt x="6835" y="131795"/>
                  </a:cubicBezTo>
                  <a:cubicBezTo>
                    <a:pt x="6812" y="131744"/>
                    <a:pt x="6800" y="131712"/>
                    <a:pt x="6806" y="131712"/>
                  </a:cubicBezTo>
                  <a:cubicBezTo>
                    <a:pt x="6813" y="131712"/>
                    <a:pt x="6843" y="131753"/>
                    <a:pt x="6906" y="131854"/>
                  </a:cubicBezTo>
                  <a:cubicBezTo>
                    <a:pt x="7025" y="132033"/>
                    <a:pt x="7239" y="132437"/>
                    <a:pt x="7728" y="133104"/>
                  </a:cubicBezTo>
                  <a:cubicBezTo>
                    <a:pt x="7745" y="133149"/>
                    <a:pt x="7763" y="133193"/>
                    <a:pt x="7751" y="133193"/>
                  </a:cubicBezTo>
                  <a:cubicBezTo>
                    <a:pt x="7747" y="133193"/>
                    <a:pt x="7740" y="133188"/>
                    <a:pt x="7728" y="133176"/>
                  </a:cubicBezTo>
                  <a:cubicBezTo>
                    <a:pt x="7704" y="133164"/>
                    <a:pt x="7668" y="133116"/>
                    <a:pt x="7597" y="133021"/>
                  </a:cubicBezTo>
                  <a:cubicBezTo>
                    <a:pt x="7537" y="132938"/>
                    <a:pt x="7442" y="132818"/>
                    <a:pt x="7323" y="132628"/>
                  </a:cubicBezTo>
                  <a:lnTo>
                    <a:pt x="7323" y="132628"/>
                  </a:lnTo>
                  <a:cubicBezTo>
                    <a:pt x="7394" y="132747"/>
                    <a:pt x="7549" y="132961"/>
                    <a:pt x="7716" y="133199"/>
                  </a:cubicBezTo>
                  <a:cubicBezTo>
                    <a:pt x="7882" y="133438"/>
                    <a:pt x="8109" y="133676"/>
                    <a:pt x="8263" y="133914"/>
                  </a:cubicBezTo>
                  <a:cubicBezTo>
                    <a:pt x="8263" y="133914"/>
                    <a:pt x="8251" y="133902"/>
                    <a:pt x="8228" y="133866"/>
                  </a:cubicBezTo>
                  <a:cubicBezTo>
                    <a:pt x="8204" y="133842"/>
                    <a:pt x="8180" y="133795"/>
                    <a:pt x="8132" y="133747"/>
                  </a:cubicBezTo>
                  <a:lnTo>
                    <a:pt x="7847" y="133402"/>
                  </a:lnTo>
                  <a:cubicBezTo>
                    <a:pt x="7739" y="133271"/>
                    <a:pt x="7644" y="133128"/>
                    <a:pt x="7573" y="133033"/>
                  </a:cubicBezTo>
                  <a:cubicBezTo>
                    <a:pt x="7501" y="132951"/>
                    <a:pt x="7456" y="132887"/>
                    <a:pt x="7445" y="132870"/>
                  </a:cubicBezTo>
                  <a:lnTo>
                    <a:pt x="7445" y="132870"/>
                  </a:lnTo>
                  <a:cubicBezTo>
                    <a:pt x="7847" y="133462"/>
                    <a:pt x="7990" y="133593"/>
                    <a:pt x="8085" y="133711"/>
                  </a:cubicBezTo>
                  <a:cubicBezTo>
                    <a:pt x="8132" y="133771"/>
                    <a:pt x="8168" y="133819"/>
                    <a:pt x="8239" y="133914"/>
                  </a:cubicBezTo>
                  <a:cubicBezTo>
                    <a:pt x="8311" y="134009"/>
                    <a:pt x="8406" y="134152"/>
                    <a:pt x="8573" y="134390"/>
                  </a:cubicBezTo>
                  <a:cubicBezTo>
                    <a:pt x="8572" y="134390"/>
                    <a:pt x="8572" y="134390"/>
                    <a:pt x="8572" y="134390"/>
                  </a:cubicBezTo>
                  <a:cubicBezTo>
                    <a:pt x="8568" y="134390"/>
                    <a:pt x="8684" y="134573"/>
                    <a:pt x="8799" y="134712"/>
                  </a:cubicBezTo>
                  <a:cubicBezTo>
                    <a:pt x="8909" y="134842"/>
                    <a:pt x="9003" y="134963"/>
                    <a:pt x="8994" y="134963"/>
                  </a:cubicBezTo>
                  <a:cubicBezTo>
                    <a:pt x="8992" y="134963"/>
                    <a:pt x="8987" y="134959"/>
                    <a:pt x="8978" y="134950"/>
                  </a:cubicBezTo>
                  <a:cubicBezTo>
                    <a:pt x="8930" y="134890"/>
                    <a:pt x="8859" y="134819"/>
                    <a:pt x="8787" y="134723"/>
                  </a:cubicBezTo>
                  <a:cubicBezTo>
                    <a:pt x="8751" y="134688"/>
                    <a:pt x="8716" y="134640"/>
                    <a:pt x="8668" y="134581"/>
                  </a:cubicBezTo>
                  <a:cubicBezTo>
                    <a:pt x="8632" y="134533"/>
                    <a:pt x="8597" y="134485"/>
                    <a:pt x="8561" y="134426"/>
                  </a:cubicBezTo>
                  <a:cubicBezTo>
                    <a:pt x="8406" y="134226"/>
                    <a:pt x="8261" y="133996"/>
                    <a:pt x="8136" y="133830"/>
                  </a:cubicBezTo>
                  <a:lnTo>
                    <a:pt x="8136" y="133830"/>
                  </a:lnTo>
                  <a:cubicBezTo>
                    <a:pt x="8220" y="133944"/>
                    <a:pt x="8296" y="134081"/>
                    <a:pt x="8382" y="134200"/>
                  </a:cubicBezTo>
                  <a:cubicBezTo>
                    <a:pt x="8490" y="134342"/>
                    <a:pt x="8585" y="134473"/>
                    <a:pt x="8680" y="134616"/>
                  </a:cubicBezTo>
                  <a:cubicBezTo>
                    <a:pt x="8906" y="134866"/>
                    <a:pt x="9109" y="135140"/>
                    <a:pt x="9323" y="135354"/>
                  </a:cubicBezTo>
                  <a:cubicBezTo>
                    <a:pt x="9728" y="135831"/>
                    <a:pt x="10121" y="136176"/>
                    <a:pt x="10299" y="136367"/>
                  </a:cubicBezTo>
                  <a:cubicBezTo>
                    <a:pt x="10282" y="136344"/>
                    <a:pt x="10276" y="136329"/>
                    <a:pt x="10286" y="136329"/>
                  </a:cubicBezTo>
                  <a:cubicBezTo>
                    <a:pt x="10297" y="136329"/>
                    <a:pt x="10327" y="136347"/>
                    <a:pt x="10383" y="136390"/>
                  </a:cubicBezTo>
                  <a:cubicBezTo>
                    <a:pt x="10430" y="136438"/>
                    <a:pt x="10502" y="136509"/>
                    <a:pt x="10609" y="136593"/>
                  </a:cubicBezTo>
                  <a:cubicBezTo>
                    <a:pt x="10728" y="136676"/>
                    <a:pt x="10871" y="136795"/>
                    <a:pt x="11061" y="136950"/>
                  </a:cubicBezTo>
                  <a:cubicBezTo>
                    <a:pt x="11299" y="137140"/>
                    <a:pt x="11478" y="137295"/>
                    <a:pt x="11633" y="137414"/>
                  </a:cubicBezTo>
                  <a:cubicBezTo>
                    <a:pt x="11788" y="137521"/>
                    <a:pt x="11907" y="137605"/>
                    <a:pt x="11990" y="137676"/>
                  </a:cubicBezTo>
                  <a:cubicBezTo>
                    <a:pt x="12169" y="137795"/>
                    <a:pt x="12228" y="137843"/>
                    <a:pt x="12252" y="137879"/>
                  </a:cubicBezTo>
                  <a:cubicBezTo>
                    <a:pt x="12323" y="137926"/>
                    <a:pt x="12264" y="137926"/>
                    <a:pt x="12859" y="138331"/>
                  </a:cubicBezTo>
                  <a:cubicBezTo>
                    <a:pt x="13121" y="138474"/>
                    <a:pt x="13573" y="138760"/>
                    <a:pt x="13978" y="138998"/>
                  </a:cubicBezTo>
                  <a:cubicBezTo>
                    <a:pt x="14085" y="139057"/>
                    <a:pt x="14181" y="139129"/>
                    <a:pt x="14264" y="139176"/>
                  </a:cubicBezTo>
                  <a:cubicBezTo>
                    <a:pt x="14359" y="139224"/>
                    <a:pt x="14443" y="139260"/>
                    <a:pt x="14514" y="139295"/>
                  </a:cubicBezTo>
                  <a:cubicBezTo>
                    <a:pt x="14669" y="139367"/>
                    <a:pt x="14764" y="139415"/>
                    <a:pt x="14776" y="139415"/>
                  </a:cubicBezTo>
                  <a:cubicBezTo>
                    <a:pt x="15097" y="139581"/>
                    <a:pt x="15276" y="139676"/>
                    <a:pt x="15419" y="139760"/>
                  </a:cubicBezTo>
                  <a:cubicBezTo>
                    <a:pt x="15550" y="139843"/>
                    <a:pt x="15633" y="139891"/>
                    <a:pt x="15764" y="139962"/>
                  </a:cubicBezTo>
                  <a:cubicBezTo>
                    <a:pt x="16050" y="140093"/>
                    <a:pt x="16538" y="140307"/>
                    <a:pt x="17074" y="140546"/>
                  </a:cubicBezTo>
                  <a:cubicBezTo>
                    <a:pt x="17348" y="140665"/>
                    <a:pt x="17634" y="140784"/>
                    <a:pt x="17931" y="140891"/>
                  </a:cubicBezTo>
                  <a:cubicBezTo>
                    <a:pt x="18217" y="141010"/>
                    <a:pt x="18503" y="141129"/>
                    <a:pt x="18765" y="141212"/>
                  </a:cubicBezTo>
                  <a:cubicBezTo>
                    <a:pt x="19312" y="141403"/>
                    <a:pt x="19765" y="141570"/>
                    <a:pt x="20015" y="141641"/>
                  </a:cubicBezTo>
                  <a:cubicBezTo>
                    <a:pt x="20124" y="141672"/>
                    <a:pt x="20190" y="141690"/>
                    <a:pt x="20201" y="141690"/>
                  </a:cubicBezTo>
                  <a:cubicBezTo>
                    <a:pt x="20215" y="141690"/>
                    <a:pt x="20138" y="141660"/>
                    <a:pt x="19943" y="141593"/>
                  </a:cubicBezTo>
                  <a:lnTo>
                    <a:pt x="19646" y="141486"/>
                  </a:lnTo>
                  <a:lnTo>
                    <a:pt x="19646" y="141486"/>
                  </a:lnTo>
                  <a:cubicBezTo>
                    <a:pt x="19693" y="141498"/>
                    <a:pt x="19765" y="141522"/>
                    <a:pt x="19836" y="141546"/>
                  </a:cubicBezTo>
                  <a:cubicBezTo>
                    <a:pt x="21813" y="142177"/>
                    <a:pt x="23908" y="142701"/>
                    <a:pt x="26027" y="143082"/>
                  </a:cubicBezTo>
                  <a:cubicBezTo>
                    <a:pt x="28147" y="143475"/>
                    <a:pt x="30278" y="143725"/>
                    <a:pt x="32338" y="143856"/>
                  </a:cubicBezTo>
                  <a:lnTo>
                    <a:pt x="32326" y="143867"/>
                  </a:lnTo>
                  <a:cubicBezTo>
                    <a:pt x="33552" y="143951"/>
                    <a:pt x="34921" y="143987"/>
                    <a:pt x="36207" y="144010"/>
                  </a:cubicBezTo>
                  <a:lnTo>
                    <a:pt x="37148" y="144010"/>
                  </a:lnTo>
                  <a:cubicBezTo>
                    <a:pt x="37446" y="143998"/>
                    <a:pt x="37743" y="143998"/>
                    <a:pt x="38029" y="143987"/>
                  </a:cubicBezTo>
                  <a:cubicBezTo>
                    <a:pt x="38600" y="143975"/>
                    <a:pt x="39112" y="143963"/>
                    <a:pt x="39553" y="143951"/>
                  </a:cubicBezTo>
                  <a:cubicBezTo>
                    <a:pt x="40059" y="143934"/>
                    <a:pt x="40691" y="143912"/>
                    <a:pt x="40924" y="143912"/>
                  </a:cubicBezTo>
                  <a:cubicBezTo>
                    <a:pt x="41026" y="143912"/>
                    <a:pt x="41052" y="143916"/>
                    <a:pt x="40958" y="143927"/>
                  </a:cubicBezTo>
                  <a:cubicBezTo>
                    <a:pt x="41898" y="143879"/>
                    <a:pt x="42422" y="143856"/>
                    <a:pt x="43041" y="143796"/>
                  </a:cubicBezTo>
                  <a:cubicBezTo>
                    <a:pt x="43351" y="143772"/>
                    <a:pt x="43696" y="143748"/>
                    <a:pt x="44125" y="143713"/>
                  </a:cubicBezTo>
                  <a:cubicBezTo>
                    <a:pt x="44339" y="143701"/>
                    <a:pt x="44577" y="143689"/>
                    <a:pt x="44839" y="143665"/>
                  </a:cubicBezTo>
                  <a:cubicBezTo>
                    <a:pt x="45113" y="143641"/>
                    <a:pt x="45411" y="143629"/>
                    <a:pt x="45744" y="143594"/>
                  </a:cubicBezTo>
                  <a:lnTo>
                    <a:pt x="45744" y="143594"/>
                  </a:lnTo>
                  <a:cubicBezTo>
                    <a:pt x="45280" y="143653"/>
                    <a:pt x="45089" y="143665"/>
                    <a:pt x="45018" y="143677"/>
                  </a:cubicBezTo>
                  <a:lnTo>
                    <a:pt x="45042" y="143677"/>
                  </a:lnTo>
                  <a:cubicBezTo>
                    <a:pt x="45091" y="143677"/>
                    <a:pt x="45107" y="143677"/>
                    <a:pt x="44845" y="143697"/>
                  </a:cubicBezTo>
                  <a:lnTo>
                    <a:pt x="44845" y="143697"/>
                  </a:lnTo>
                  <a:cubicBezTo>
                    <a:pt x="45024" y="143684"/>
                    <a:pt x="45192" y="143674"/>
                    <a:pt x="45351" y="143665"/>
                  </a:cubicBezTo>
                  <a:cubicBezTo>
                    <a:pt x="45792" y="143617"/>
                    <a:pt x="46173" y="143582"/>
                    <a:pt x="46554" y="143546"/>
                  </a:cubicBezTo>
                  <a:cubicBezTo>
                    <a:pt x="47316" y="143463"/>
                    <a:pt x="48114" y="143391"/>
                    <a:pt x="49411" y="143189"/>
                  </a:cubicBezTo>
                  <a:lnTo>
                    <a:pt x="49411" y="143189"/>
                  </a:lnTo>
                  <a:cubicBezTo>
                    <a:pt x="49253" y="143219"/>
                    <a:pt x="49210" y="143232"/>
                    <a:pt x="49253" y="143232"/>
                  </a:cubicBezTo>
                  <a:cubicBezTo>
                    <a:pt x="49330" y="143232"/>
                    <a:pt x="49680" y="143190"/>
                    <a:pt x="50138" y="143129"/>
                  </a:cubicBezTo>
                  <a:cubicBezTo>
                    <a:pt x="50495" y="143094"/>
                    <a:pt x="50911" y="143034"/>
                    <a:pt x="51316" y="142986"/>
                  </a:cubicBezTo>
                  <a:cubicBezTo>
                    <a:pt x="51709" y="142915"/>
                    <a:pt x="52090" y="142855"/>
                    <a:pt x="52376" y="142808"/>
                  </a:cubicBezTo>
                  <a:lnTo>
                    <a:pt x="52376" y="142808"/>
                  </a:lnTo>
                  <a:cubicBezTo>
                    <a:pt x="52376" y="142808"/>
                    <a:pt x="51959" y="142867"/>
                    <a:pt x="51531" y="142927"/>
                  </a:cubicBezTo>
                  <a:cubicBezTo>
                    <a:pt x="51330" y="142962"/>
                    <a:pt x="51118" y="142986"/>
                    <a:pt x="50951" y="142998"/>
                  </a:cubicBezTo>
                  <a:lnTo>
                    <a:pt x="50951" y="142998"/>
                  </a:lnTo>
                  <a:cubicBezTo>
                    <a:pt x="51497" y="142921"/>
                    <a:pt x="52017" y="142832"/>
                    <a:pt x="52519" y="142760"/>
                  </a:cubicBezTo>
                  <a:cubicBezTo>
                    <a:pt x="53102" y="142665"/>
                    <a:pt x="53674" y="142582"/>
                    <a:pt x="54245" y="142486"/>
                  </a:cubicBezTo>
                  <a:lnTo>
                    <a:pt x="54245" y="142486"/>
                  </a:lnTo>
                  <a:lnTo>
                    <a:pt x="53638" y="142641"/>
                  </a:lnTo>
                  <a:cubicBezTo>
                    <a:pt x="54257" y="142558"/>
                    <a:pt x="54852" y="142451"/>
                    <a:pt x="55448" y="142343"/>
                  </a:cubicBezTo>
                  <a:cubicBezTo>
                    <a:pt x="56031" y="142236"/>
                    <a:pt x="56603" y="142129"/>
                    <a:pt x="57162" y="142034"/>
                  </a:cubicBezTo>
                  <a:cubicBezTo>
                    <a:pt x="58281" y="141808"/>
                    <a:pt x="59341" y="141570"/>
                    <a:pt x="60377" y="141355"/>
                  </a:cubicBezTo>
                  <a:cubicBezTo>
                    <a:pt x="62425" y="140915"/>
                    <a:pt x="64330" y="140510"/>
                    <a:pt x="66211" y="140177"/>
                  </a:cubicBezTo>
                  <a:cubicBezTo>
                    <a:pt x="66418" y="140127"/>
                    <a:pt x="66489" y="140106"/>
                    <a:pt x="66468" y="140106"/>
                  </a:cubicBezTo>
                  <a:cubicBezTo>
                    <a:pt x="66376" y="140106"/>
                    <a:pt x="64592" y="140475"/>
                    <a:pt x="64489" y="140475"/>
                  </a:cubicBezTo>
                  <a:cubicBezTo>
                    <a:pt x="64467" y="140475"/>
                    <a:pt x="64525" y="140458"/>
                    <a:pt x="64699" y="140415"/>
                  </a:cubicBezTo>
                  <a:cubicBezTo>
                    <a:pt x="66949" y="139962"/>
                    <a:pt x="69307" y="139545"/>
                    <a:pt x="70009" y="139403"/>
                  </a:cubicBezTo>
                  <a:cubicBezTo>
                    <a:pt x="73093" y="138783"/>
                    <a:pt x="72867" y="138748"/>
                    <a:pt x="76105" y="138152"/>
                  </a:cubicBezTo>
                  <a:lnTo>
                    <a:pt x="76105" y="138152"/>
                  </a:lnTo>
                  <a:cubicBezTo>
                    <a:pt x="75978" y="138171"/>
                    <a:pt x="75853" y="138186"/>
                    <a:pt x="75807" y="138186"/>
                  </a:cubicBezTo>
                  <a:cubicBezTo>
                    <a:pt x="75703" y="138186"/>
                    <a:pt x="76018" y="138103"/>
                    <a:pt x="77701" y="137771"/>
                  </a:cubicBezTo>
                  <a:cubicBezTo>
                    <a:pt x="78996" y="137526"/>
                    <a:pt x="79722" y="137413"/>
                    <a:pt x="79839" y="137413"/>
                  </a:cubicBezTo>
                  <a:cubicBezTo>
                    <a:pt x="79926" y="137413"/>
                    <a:pt x="79675" y="137476"/>
                    <a:pt x="79070" y="137593"/>
                  </a:cubicBezTo>
                  <a:cubicBezTo>
                    <a:pt x="78577" y="137689"/>
                    <a:pt x="78315" y="137738"/>
                    <a:pt x="78285" y="137738"/>
                  </a:cubicBezTo>
                  <a:cubicBezTo>
                    <a:pt x="78282" y="137738"/>
                    <a:pt x="78282" y="137737"/>
                    <a:pt x="78284" y="137736"/>
                  </a:cubicBezTo>
                  <a:lnTo>
                    <a:pt x="78284" y="137736"/>
                  </a:lnTo>
                  <a:cubicBezTo>
                    <a:pt x="77749" y="137841"/>
                    <a:pt x="77092" y="137972"/>
                    <a:pt x="77139" y="137972"/>
                  </a:cubicBezTo>
                  <a:cubicBezTo>
                    <a:pt x="77156" y="137972"/>
                    <a:pt x="77263" y="137955"/>
                    <a:pt x="77498" y="137914"/>
                  </a:cubicBezTo>
                  <a:lnTo>
                    <a:pt x="77796" y="137843"/>
                  </a:lnTo>
                  <a:cubicBezTo>
                    <a:pt x="78780" y="137675"/>
                    <a:pt x="81303" y="137195"/>
                    <a:pt x="81402" y="137195"/>
                  </a:cubicBezTo>
                  <a:cubicBezTo>
                    <a:pt x="81416" y="137195"/>
                    <a:pt x="81384" y="137204"/>
                    <a:pt x="81296" y="137224"/>
                  </a:cubicBezTo>
                  <a:cubicBezTo>
                    <a:pt x="81982" y="137089"/>
                    <a:pt x="82233" y="137036"/>
                    <a:pt x="82205" y="137036"/>
                  </a:cubicBezTo>
                  <a:cubicBezTo>
                    <a:pt x="82164" y="137036"/>
                    <a:pt x="81509" y="137153"/>
                    <a:pt x="80749" y="137295"/>
                  </a:cubicBezTo>
                  <a:cubicBezTo>
                    <a:pt x="81475" y="137152"/>
                    <a:pt x="82118" y="137045"/>
                    <a:pt x="82725" y="136926"/>
                  </a:cubicBezTo>
                  <a:cubicBezTo>
                    <a:pt x="83035" y="136867"/>
                    <a:pt x="83332" y="136819"/>
                    <a:pt x="83618" y="136759"/>
                  </a:cubicBezTo>
                  <a:cubicBezTo>
                    <a:pt x="83904" y="136712"/>
                    <a:pt x="84189" y="136664"/>
                    <a:pt x="84475" y="136617"/>
                  </a:cubicBezTo>
                  <a:cubicBezTo>
                    <a:pt x="85618" y="136414"/>
                    <a:pt x="86785" y="136224"/>
                    <a:pt x="88273" y="135962"/>
                  </a:cubicBezTo>
                  <a:lnTo>
                    <a:pt x="88273" y="135962"/>
                  </a:lnTo>
                  <a:cubicBezTo>
                    <a:pt x="87962" y="136008"/>
                    <a:pt x="87666" y="136050"/>
                    <a:pt x="87631" y="136050"/>
                  </a:cubicBezTo>
                  <a:cubicBezTo>
                    <a:pt x="87613" y="136050"/>
                    <a:pt x="87668" y="136038"/>
                    <a:pt x="87833" y="136009"/>
                  </a:cubicBezTo>
                  <a:cubicBezTo>
                    <a:pt x="92214" y="135283"/>
                    <a:pt x="89750" y="135640"/>
                    <a:pt x="92726" y="135128"/>
                  </a:cubicBezTo>
                  <a:cubicBezTo>
                    <a:pt x="93230" y="135050"/>
                    <a:pt x="93378" y="135031"/>
                    <a:pt x="93421" y="135031"/>
                  </a:cubicBezTo>
                  <a:cubicBezTo>
                    <a:pt x="93451" y="135031"/>
                    <a:pt x="93431" y="135040"/>
                    <a:pt x="93441" y="135045"/>
                  </a:cubicBezTo>
                  <a:cubicBezTo>
                    <a:pt x="93441" y="135045"/>
                    <a:pt x="93488" y="135045"/>
                    <a:pt x="93726" y="135009"/>
                  </a:cubicBezTo>
                  <a:cubicBezTo>
                    <a:pt x="93834" y="134985"/>
                    <a:pt x="94000" y="134962"/>
                    <a:pt x="94226" y="134914"/>
                  </a:cubicBezTo>
                  <a:cubicBezTo>
                    <a:pt x="94453" y="134878"/>
                    <a:pt x="94738" y="134831"/>
                    <a:pt x="95119" y="134771"/>
                  </a:cubicBezTo>
                  <a:cubicBezTo>
                    <a:pt x="95706" y="134687"/>
                    <a:pt x="95958" y="134656"/>
                    <a:pt x="96005" y="134656"/>
                  </a:cubicBezTo>
                  <a:cubicBezTo>
                    <a:pt x="96093" y="134656"/>
                    <a:pt x="95448" y="134768"/>
                    <a:pt x="94957" y="134850"/>
                  </a:cubicBezTo>
                  <a:lnTo>
                    <a:pt x="94957" y="134850"/>
                  </a:lnTo>
                  <a:cubicBezTo>
                    <a:pt x="97612" y="134413"/>
                    <a:pt x="99926" y="134111"/>
                    <a:pt x="101454" y="133890"/>
                  </a:cubicBezTo>
                  <a:lnTo>
                    <a:pt x="101454" y="133890"/>
                  </a:lnTo>
                  <a:lnTo>
                    <a:pt x="100025" y="134116"/>
                  </a:lnTo>
                  <a:cubicBezTo>
                    <a:pt x="100882" y="133985"/>
                    <a:pt x="101584" y="133878"/>
                    <a:pt x="102299" y="133759"/>
                  </a:cubicBezTo>
                  <a:lnTo>
                    <a:pt x="102299" y="133759"/>
                  </a:lnTo>
                  <a:lnTo>
                    <a:pt x="101477" y="133854"/>
                  </a:lnTo>
                  <a:cubicBezTo>
                    <a:pt x="101894" y="133795"/>
                    <a:pt x="102287" y="133735"/>
                    <a:pt x="102573" y="133688"/>
                  </a:cubicBezTo>
                  <a:cubicBezTo>
                    <a:pt x="102808" y="133658"/>
                    <a:pt x="102970" y="133637"/>
                    <a:pt x="103014" y="133637"/>
                  </a:cubicBezTo>
                  <a:cubicBezTo>
                    <a:pt x="103023" y="133637"/>
                    <a:pt x="103027" y="133638"/>
                    <a:pt x="103025" y="133640"/>
                  </a:cubicBezTo>
                  <a:cubicBezTo>
                    <a:pt x="103894" y="133485"/>
                    <a:pt x="102346" y="133688"/>
                    <a:pt x="104073" y="133390"/>
                  </a:cubicBezTo>
                  <a:cubicBezTo>
                    <a:pt x="104359" y="133342"/>
                    <a:pt x="104716" y="133295"/>
                    <a:pt x="105097" y="133235"/>
                  </a:cubicBezTo>
                  <a:cubicBezTo>
                    <a:pt x="105478" y="133188"/>
                    <a:pt x="105883" y="133128"/>
                    <a:pt x="106264" y="133068"/>
                  </a:cubicBezTo>
                  <a:cubicBezTo>
                    <a:pt x="107026" y="132973"/>
                    <a:pt x="107704" y="132878"/>
                    <a:pt x="107907" y="132878"/>
                  </a:cubicBezTo>
                  <a:cubicBezTo>
                    <a:pt x="106397" y="133075"/>
                    <a:pt x="106238" y="133105"/>
                    <a:pt x="106328" y="133105"/>
                  </a:cubicBezTo>
                  <a:cubicBezTo>
                    <a:pt x="106367" y="133105"/>
                    <a:pt x="106453" y="133099"/>
                    <a:pt x="106494" y="133099"/>
                  </a:cubicBezTo>
                  <a:cubicBezTo>
                    <a:pt x="106552" y="133099"/>
                    <a:pt x="106525" y="133110"/>
                    <a:pt x="106174" y="133161"/>
                  </a:cubicBezTo>
                  <a:lnTo>
                    <a:pt x="106174" y="133161"/>
                  </a:lnTo>
                  <a:cubicBezTo>
                    <a:pt x="106553" y="133110"/>
                    <a:pt x="106970" y="133055"/>
                    <a:pt x="107430" y="132997"/>
                  </a:cubicBezTo>
                  <a:cubicBezTo>
                    <a:pt x="107448" y="132995"/>
                    <a:pt x="107459" y="132995"/>
                    <a:pt x="107464" y="132995"/>
                  </a:cubicBezTo>
                  <a:cubicBezTo>
                    <a:pt x="107495" y="132995"/>
                    <a:pt x="107281" y="133026"/>
                    <a:pt x="107085" y="133057"/>
                  </a:cubicBezTo>
                  <a:cubicBezTo>
                    <a:pt x="110490" y="132652"/>
                    <a:pt x="108645" y="132795"/>
                    <a:pt x="112169" y="132330"/>
                  </a:cubicBezTo>
                  <a:lnTo>
                    <a:pt x="112169" y="132330"/>
                  </a:lnTo>
                  <a:cubicBezTo>
                    <a:pt x="112073" y="132348"/>
                    <a:pt x="112055" y="132356"/>
                    <a:pt x="112091" y="132356"/>
                  </a:cubicBezTo>
                  <a:cubicBezTo>
                    <a:pt x="112227" y="132356"/>
                    <a:pt x="113112" y="132253"/>
                    <a:pt x="113562" y="132187"/>
                  </a:cubicBezTo>
                  <a:lnTo>
                    <a:pt x="113562" y="132187"/>
                  </a:lnTo>
                  <a:cubicBezTo>
                    <a:pt x="113090" y="132251"/>
                    <a:pt x="112857" y="132277"/>
                    <a:pt x="112805" y="132277"/>
                  </a:cubicBezTo>
                  <a:cubicBezTo>
                    <a:pt x="112700" y="132277"/>
                    <a:pt x="113316" y="132172"/>
                    <a:pt x="114181" y="132045"/>
                  </a:cubicBezTo>
                  <a:cubicBezTo>
                    <a:pt x="114741" y="131973"/>
                    <a:pt x="115181" y="131914"/>
                    <a:pt x="115539" y="131866"/>
                  </a:cubicBezTo>
                  <a:cubicBezTo>
                    <a:pt x="115884" y="131830"/>
                    <a:pt x="116158" y="131795"/>
                    <a:pt x="116408" y="131771"/>
                  </a:cubicBezTo>
                  <a:cubicBezTo>
                    <a:pt x="116884" y="131711"/>
                    <a:pt x="117229" y="131664"/>
                    <a:pt x="117825" y="131592"/>
                  </a:cubicBezTo>
                  <a:lnTo>
                    <a:pt x="117825" y="131592"/>
                  </a:lnTo>
                  <a:lnTo>
                    <a:pt x="116467" y="131735"/>
                  </a:lnTo>
                  <a:cubicBezTo>
                    <a:pt x="116920" y="131664"/>
                    <a:pt x="118051" y="131533"/>
                    <a:pt x="119634" y="131354"/>
                  </a:cubicBezTo>
                  <a:cubicBezTo>
                    <a:pt x="119669" y="131354"/>
                    <a:pt x="119603" y="131364"/>
                    <a:pt x="119491" y="131378"/>
                  </a:cubicBezTo>
                  <a:lnTo>
                    <a:pt x="119491" y="131378"/>
                  </a:lnTo>
                  <a:cubicBezTo>
                    <a:pt x="121111" y="131182"/>
                    <a:pt x="123056" y="131039"/>
                    <a:pt x="125171" y="130771"/>
                  </a:cubicBezTo>
                  <a:cubicBezTo>
                    <a:pt x="125509" y="130742"/>
                    <a:pt x="125657" y="130734"/>
                    <a:pt x="125725" y="130734"/>
                  </a:cubicBezTo>
                  <a:cubicBezTo>
                    <a:pt x="125824" y="130734"/>
                    <a:pt x="125747" y="130752"/>
                    <a:pt x="125841" y="130752"/>
                  </a:cubicBezTo>
                  <a:cubicBezTo>
                    <a:pt x="125899" y="130752"/>
                    <a:pt x="126021" y="130745"/>
                    <a:pt x="126290" y="130723"/>
                  </a:cubicBezTo>
                  <a:cubicBezTo>
                    <a:pt x="129028" y="130449"/>
                    <a:pt x="129267" y="130497"/>
                    <a:pt x="132148" y="130211"/>
                  </a:cubicBezTo>
                  <a:lnTo>
                    <a:pt x="132148" y="130211"/>
                  </a:lnTo>
                  <a:cubicBezTo>
                    <a:pt x="131859" y="130228"/>
                    <a:pt x="131653" y="130240"/>
                    <a:pt x="131592" y="130240"/>
                  </a:cubicBezTo>
                  <a:cubicBezTo>
                    <a:pt x="131476" y="130240"/>
                    <a:pt x="131873" y="130196"/>
                    <a:pt x="133196" y="130056"/>
                  </a:cubicBezTo>
                  <a:lnTo>
                    <a:pt x="133196" y="130056"/>
                  </a:lnTo>
                  <a:lnTo>
                    <a:pt x="128457" y="130509"/>
                  </a:lnTo>
                  <a:lnTo>
                    <a:pt x="128457" y="130509"/>
                  </a:lnTo>
                  <a:lnTo>
                    <a:pt x="131493" y="130187"/>
                  </a:lnTo>
                  <a:lnTo>
                    <a:pt x="131493" y="130187"/>
                  </a:lnTo>
                  <a:cubicBezTo>
                    <a:pt x="130064" y="130306"/>
                    <a:pt x="128481" y="130473"/>
                    <a:pt x="127612" y="130544"/>
                  </a:cubicBezTo>
                  <a:cubicBezTo>
                    <a:pt x="128534" y="130446"/>
                    <a:pt x="128813" y="130420"/>
                    <a:pt x="128717" y="130420"/>
                  </a:cubicBezTo>
                  <a:cubicBezTo>
                    <a:pt x="128662" y="130420"/>
                    <a:pt x="128483" y="130429"/>
                    <a:pt x="128231" y="130437"/>
                  </a:cubicBezTo>
                  <a:cubicBezTo>
                    <a:pt x="130195" y="130318"/>
                    <a:pt x="132112" y="130068"/>
                    <a:pt x="134386" y="129901"/>
                  </a:cubicBezTo>
                  <a:lnTo>
                    <a:pt x="134386" y="129901"/>
                  </a:lnTo>
                  <a:lnTo>
                    <a:pt x="134315" y="129997"/>
                  </a:lnTo>
                  <a:cubicBezTo>
                    <a:pt x="135172" y="129913"/>
                    <a:pt x="135982" y="129878"/>
                    <a:pt x="136779" y="129818"/>
                  </a:cubicBezTo>
                  <a:cubicBezTo>
                    <a:pt x="137565" y="129770"/>
                    <a:pt x="138363" y="129711"/>
                    <a:pt x="139184" y="129651"/>
                  </a:cubicBezTo>
                  <a:cubicBezTo>
                    <a:pt x="140006" y="129592"/>
                    <a:pt x="140851" y="129532"/>
                    <a:pt x="141780" y="129461"/>
                  </a:cubicBezTo>
                  <a:cubicBezTo>
                    <a:pt x="142244" y="129437"/>
                    <a:pt x="142721" y="129401"/>
                    <a:pt x="143221" y="129366"/>
                  </a:cubicBezTo>
                  <a:cubicBezTo>
                    <a:pt x="143471" y="129354"/>
                    <a:pt x="143733" y="129330"/>
                    <a:pt x="143995" y="129318"/>
                  </a:cubicBezTo>
                  <a:cubicBezTo>
                    <a:pt x="144126" y="129306"/>
                    <a:pt x="144268" y="129306"/>
                    <a:pt x="144399" y="129294"/>
                  </a:cubicBezTo>
                  <a:lnTo>
                    <a:pt x="144411" y="129293"/>
                  </a:lnTo>
                  <a:lnTo>
                    <a:pt x="144411" y="129293"/>
                  </a:lnTo>
                  <a:cubicBezTo>
                    <a:pt x="144392" y="129294"/>
                    <a:pt x="144373" y="129294"/>
                    <a:pt x="144352" y="129294"/>
                  </a:cubicBezTo>
                  <a:cubicBezTo>
                    <a:pt x="144268" y="129294"/>
                    <a:pt x="144185" y="129306"/>
                    <a:pt x="144090" y="129306"/>
                  </a:cubicBezTo>
                  <a:cubicBezTo>
                    <a:pt x="143745" y="129330"/>
                    <a:pt x="143387" y="129342"/>
                    <a:pt x="143387" y="129342"/>
                  </a:cubicBezTo>
                  <a:cubicBezTo>
                    <a:pt x="143530" y="129330"/>
                    <a:pt x="143780" y="129306"/>
                    <a:pt x="144078" y="129282"/>
                  </a:cubicBezTo>
                  <a:cubicBezTo>
                    <a:pt x="144161" y="129282"/>
                    <a:pt x="144245" y="129270"/>
                    <a:pt x="144328" y="129270"/>
                  </a:cubicBezTo>
                  <a:cubicBezTo>
                    <a:pt x="144364" y="129270"/>
                    <a:pt x="144411" y="129259"/>
                    <a:pt x="144447" y="129259"/>
                  </a:cubicBezTo>
                  <a:lnTo>
                    <a:pt x="144518" y="129259"/>
                  </a:lnTo>
                  <a:cubicBezTo>
                    <a:pt x="144522" y="129255"/>
                    <a:pt x="144528" y="129253"/>
                    <a:pt x="144534" y="129253"/>
                  </a:cubicBezTo>
                  <a:cubicBezTo>
                    <a:pt x="144546" y="129253"/>
                    <a:pt x="144562" y="129259"/>
                    <a:pt x="144578" y="129259"/>
                  </a:cubicBezTo>
                  <a:cubicBezTo>
                    <a:pt x="144757" y="129259"/>
                    <a:pt x="144947" y="129270"/>
                    <a:pt x="145138" y="129282"/>
                  </a:cubicBezTo>
                  <a:cubicBezTo>
                    <a:pt x="145935" y="129318"/>
                    <a:pt x="146816" y="129413"/>
                    <a:pt x="147531" y="129485"/>
                  </a:cubicBezTo>
                  <a:cubicBezTo>
                    <a:pt x="147459" y="129497"/>
                    <a:pt x="147650" y="129520"/>
                    <a:pt x="147936" y="129568"/>
                  </a:cubicBezTo>
                  <a:cubicBezTo>
                    <a:pt x="148209" y="129616"/>
                    <a:pt x="148590" y="129675"/>
                    <a:pt x="148888" y="129723"/>
                  </a:cubicBezTo>
                  <a:cubicBezTo>
                    <a:pt x="148886" y="129722"/>
                    <a:pt x="148886" y="129722"/>
                    <a:pt x="148888" y="129722"/>
                  </a:cubicBezTo>
                  <a:cubicBezTo>
                    <a:pt x="148926" y="129722"/>
                    <a:pt x="149690" y="129837"/>
                    <a:pt x="150507" y="129985"/>
                  </a:cubicBezTo>
                  <a:cubicBezTo>
                    <a:pt x="151365" y="130140"/>
                    <a:pt x="152269" y="130342"/>
                    <a:pt x="152472" y="130354"/>
                  </a:cubicBezTo>
                  <a:cubicBezTo>
                    <a:pt x="152472" y="130354"/>
                    <a:pt x="152948" y="130485"/>
                    <a:pt x="153424" y="130616"/>
                  </a:cubicBezTo>
                  <a:cubicBezTo>
                    <a:pt x="153901" y="130759"/>
                    <a:pt x="154377" y="130890"/>
                    <a:pt x="154377" y="130890"/>
                  </a:cubicBezTo>
                  <a:cubicBezTo>
                    <a:pt x="156091" y="131402"/>
                    <a:pt x="157044" y="131747"/>
                    <a:pt x="157984" y="132116"/>
                  </a:cubicBezTo>
                  <a:cubicBezTo>
                    <a:pt x="158223" y="132199"/>
                    <a:pt x="158449" y="132283"/>
                    <a:pt x="158687" y="132390"/>
                  </a:cubicBezTo>
                  <a:cubicBezTo>
                    <a:pt x="158925" y="132497"/>
                    <a:pt x="159175" y="132604"/>
                    <a:pt x="159449" y="132723"/>
                  </a:cubicBezTo>
                  <a:cubicBezTo>
                    <a:pt x="159723" y="132830"/>
                    <a:pt x="159997" y="132985"/>
                    <a:pt x="160306" y="133140"/>
                  </a:cubicBezTo>
                  <a:cubicBezTo>
                    <a:pt x="160628" y="133283"/>
                    <a:pt x="160961" y="133473"/>
                    <a:pt x="161342" y="133688"/>
                  </a:cubicBezTo>
                  <a:cubicBezTo>
                    <a:pt x="161052" y="133539"/>
                    <a:pt x="160985" y="133511"/>
                    <a:pt x="160970" y="133511"/>
                  </a:cubicBezTo>
                  <a:cubicBezTo>
                    <a:pt x="160960" y="133511"/>
                    <a:pt x="160970" y="133521"/>
                    <a:pt x="160961" y="133521"/>
                  </a:cubicBezTo>
                  <a:cubicBezTo>
                    <a:pt x="160937" y="133521"/>
                    <a:pt x="160890" y="133497"/>
                    <a:pt x="160723" y="133414"/>
                  </a:cubicBezTo>
                  <a:cubicBezTo>
                    <a:pt x="160544" y="133330"/>
                    <a:pt x="160247" y="133176"/>
                    <a:pt x="159735" y="132926"/>
                  </a:cubicBezTo>
                  <a:lnTo>
                    <a:pt x="159735" y="132926"/>
                  </a:lnTo>
                  <a:cubicBezTo>
                    <a:pt x="160247" y="133188"/>
                    <a:pt x="160735" y="133426"/>
                    <a:pt x="161080" y="133628"/>
                  </a:cubicBezTo>
                  <a:cubicBezTo>
                    <a:pt x="161437" y="133819"/>
                    <a:pt x="161663" y="133950"/>
                    <a:pt x="161675" y="133950"/>
                  </a:cubicBezTo>
                  <a:cubicBezTo>
                    <a:pt x="161949" y="134128"/>
                    <a:pt x="162652" y="134521"/>
                    <a:pt x="163330" y="134997"/>
                  </a:cubicBezTo>
                  <a:cubicBezTo>
                    <a:pt x="163687" y="135235"/>
                    <a:pt x="164033" y="135497"/>
                    <a:pt x="164342" y="135735"/>
                  </a:cubicBezTo>
                  <a:cubicBezTo>
                    <a:pt x="164664" y="135962"/>
                    <a:pt x="164926" y="136212"/>
                    <a:pt x="165116" y="136378"/>
                  </a:cubicBezTo>
                  <a:cubicBezTo>
                    <a:pt x="165307" y="136533"/>
                    <a:pt x="165438" y="136628"/>
                    <a:pt x="165640" y="136795"/>
                  </a:cubicBezTo>
                  <a:cubicBezTo>
                    <a:pt x="165831" y="136974"/>
                    <a:pt x="166104" y="137212"/>
                    <a:pt x="166557" y="137664"/>
                  </a:cubicBezTo>
                  <a:cubicBezTo>
                    <a:pt x="166587" y="137703"/>
                    <a:pt x="166594" y="137715"/>
                    <a:pt x="166590" y="137715"/>
                  </a:cubicBezTo>
                  <a:cubicBezTo>
                    <a:pt x="166584" y="137715"/>
                    <a:pt x="166546" y="137677"/>
                    <a:pt x="166545" y="137676"/>
                  </a:cubicBezTo>
                  <a:lnTo>
                    <a:pt x="166545" y="137676"/>
                  </a:lnTo>
                  <a:cubicBezTo>
                    <a:pt x="166546" y="137677"/>
                    <a:pt x="166569" y="137701"/>
                    <a:pt x="166605" y="137736"/>
                  </a:cubicBezTo>
                  <a:cubicBezTo>
                    <a:pt x="166640" y="137771"/>
                    <a:pt x="166688" y="137831"/>
                    <a:pt x="166747" y="137891"/>
                  </a:cubicBezTo>
                  <a:cubicBezTo>
                    <a:pt x="166866" y="138010"/>
                    <a:pt x="167021" y="138176"/>
                    <a:pt x="167140" y="138307"/>
                  </a:cubicBezTo>
                  <a:cubicBezTo>
                    <a:pt x="167271" y="138438"/>
                    <a:pt x="167367" y="138533"/>
                    <a:pt x="167390" y="138557"/>
                  </a:cubicBezTo>
                  <a:cubicBezTo>
                    <a:pt x="167393" y="138560"/>
                    <a:pt x="167395" y="138562"/>
                    <a:pt x="167396" y="138562"/>
                  </a:cubicBezTo>
                  <a:cubicBezTo>
                    <a:pt x="167401" y="138562"/>
                    <a:pt x="167345" y="138484"/>
                    <a:pt x="167188" y="138295"/>
                  </a:cubicBezTo>
                  <a:lnTo>
                    <a:pt x="167188" y="138295"/>
                  </a:lnTo>
                  <a:cubicBezTo>
                    <a:pt x="167331" y="138462"/>
                    <a:pt x="167474" y="138641"/>
                    <a:pt x="167617" y="138831"/>
                  </a:cubicBezTo>
                  <a:cubicBezTo>
                    <a:pt x="167771" y="139022"/>
                    <a:pt x="167926" y="139224"/>
                    <a:pt x="168081" y="139426"/>
                  </a:cubicBezTo>
                  <a:cubicBezTo>
                    <a:pt x="168236" y="139641"/>
                    <a:pt x="168379" y="139855"/>
                    <a:pt x="168533" y="140081"/>
                  </a:cubicBezTo>
                  <a:cubicBezTo>
                    <a:pt x="168688" y="140307"/>
                    <a:pt x="168855" y="140534"/>
                    <a:pt x="168998" y="140784"/>
                  </a:cubicBezTo>
                  <a:cubicBezTo>
                    <a:pt x="169141" y="141034"/>
                    <a:pt x="169295" y="141272"/>
                    <a:pt x="169438" y="141534"/>
                  </a:cubicBezTo>
                  <a:cubicBezTo>
                    <a:pt x="169522" y="141653"/>
                    <a:pt x="169581" y="141784"/>
                    <a:pt x="169653" y="141915"/>
                  </a:cubicBezTo>
                  <a:cubicBezTo>
                    <a:pt x="169712" y="142046"/>
                    <a:pt x="169783" y="142189"/>
                    <a:pt x="169855" y="142320"/>
                  </a:cubicBezTo>
                  <a:cubicBezTo>
                    <a:pt x="170141" y="142844"/>
                    <a:pt x="170355" y="143415"/>
                    <a:pt x="170593" y="143963"/>
                  </a:cubicBezTo>
                  <a:cubicBezTo>
                    <a:pt x="170629" y="144034"/>
                    <a:pt x="170653" y="144094"/>
                    <a:pt x="170688" y="144177"/>
                  </a:cubicBezTo>
                  <a:cubicBezTo>
                    <a:pt x="170724" y="144248"/>
                    <a:pt x="170784" y="144320"/>
                    <a:pt x="170843" y="144379"/>
                  </a:cubicBezTo>
                  <a:cubicBezTo>
                    <a:pt x="170974" y="144487"/>
                    <a:pt x="171141" y="144546"/>
                    <a:pt x="171307" y="144558"/>
                  </a:cubicBezTo>
                  <a:cubicBezTo>
                    <a:pt x="171462" y="144558"/>
                    <a:pt x="171641" y="144534"/>
                    <a:pt x="171772" y="144439"/>
                  </a:cubicBezTo>
                  <a:cubicBezTo>
                    <a:pt x="171843" y="144391"/>
                    <a:pt x="171915" y="144344"/>
                    <a:pt x="171962" y="144272"/>
                  </a:cubicBezTo>
                  <a:cubicBezTo>
                    <a:pt x="172010" y="144201"/>
                    <a:pt x="172046" y="144129"/>
                    <a:pt x="172069" y="144058"/>
                  </a:cubicBezTo>
                  <a:cubicBezTo>
                    <a:pt x="172189" y="143796"/>
                    <a:pt x="172308" y="143534"/>
                    <a:pt x="172427" y="143272"/>
                  </a:cubicBezTo>
                  <a:cubicBezTo>
                    <a:pt x="172558" y="143022"/>
                    <a:pt x="172677" y="142772"/>
                    <a:pt x="172796" y="142534"/>
                  </a:cubicBezTo>
                  <a:cubicBezTo>
                    <a:pt x="172915" y="142284"/>
                    <a:pt x="173046" y="142058"/>
                    <a:pt x="173165" y="141831"/>
                  </a:cubicBezTo>
                  <a:cubicBezTo>
                    <a:pt x="173296" y="141605"/>
                    <a:pt x="173415" y="141391"/>
                    <a:pt x="173534" y="141189"/>
                  </a:cubicBezTo>
                  <a:cubicBezTo>
                    <a:pt x="173784" y="140784"/>
                    <a:pt x="174010" y="140415"/>
                    <a:pt x="174225" y="140093"/>
                  </a:cubicBezTo>
                  <a:cubicBezTo>
                    <a:pt x="174891" y="139034"/>
                    <a:pt x="175713" y="137926"/>
                    <a:pt x="176582" y="136890"/>
                  </a:cubicBezTo>
                  <a:cubicBezTo>
                    <a:pt x="176808" y="136640"/>
                    <a:pt x="177034" y="136390"/>
                    <a:pt x="177261" y="136152"/>
                  </a:cubicBezTo>
                  <a:cubicBezTo>
                    <a:pt x="177368" y="136021"/>
                    <a:pt x="177487" y="135902"/>
                    <a:pt x="177594" y="135783"/>
                  </a:cubicBezTo>
                  <a:cubicBezTo>
                    <a:pt x="177701" y="135664"/>
                    <a:pt x="177820" y="135557"/>
                    <a:pt x="177939" y="135438"/>
                  </a:cubicBezTo>
                  <a:cubicBezTo>
                    <a:pt x="178165" y="135212"/>
                    <a:pt x="178392" y="134997"/>
                    <a:pt x="178618" y="134795"/>
                  </a:cubicBezTo>
                  <a:cubicBezTo>
                    <a:pt x="178844" y="134592"/>
                    <a:pt x="179070" y="134402"/>
                    <a:pt x="179285" y="134211"/>
                  </a:cubicBezTo>
                  <a:lnTo>
                    <a:pt x="179285" y="134211"/>
                  </a:lnTo>
                  <a:cubicBezTo>
                    <a:pt x="179178" y="134319"/>
                    <a:pt x="179285" y="134235"/>
                    <a:pt x="178963" y="134509"/>
                  </a:cubicBezTo>
                  <a:cubicBezTo>
                    <a:pt x="179261" y="134259"/>
                    <a:pt x="179511" y="134045"/>
                    <a:pt x="179725" y="133878"/>
                  </a:cubicBezTo>
                  <a:cubicBezTo>
                    <a:pt x="179940" y="133711"/>
                    <a:pt x="180106" y="133569"/>
                    <a:pt x="180261" y="133449"/>
                  </a:cubicBezTo>
                  <a:cubicBezTo>
                    <a:pt x="180571" y="133223"/>
                    <a:pt x="180773" y="133057"/>
                    <a:pt x="180987" y="132902"/>
                  </a:cubicBezTo>
                  <a:cubicBezTo>
                    <a:pt x="181202" y="132747"/>
                    <a:pt x="181428" y="132580"/>
                    <a:pt x="181797" y="132342"/>
                  </a:cubicBezTo>
                  <a:cubicBezTo>
                    <a:pt x="181987" y="132223"/>
                    <a:pt x="182202" y="132092"/>
                    <a:pt x="182476" y="131937"/>
                  </a:cubicBezTo>
                  <a:cubicBezTo>
                    <a:pt x="182618" y="131866"/>
                    <a:pt x="182761" y="131771"/>
                    <a:pt x="182928" y="131687"/>
                  </a:cubicBezTo>
                  <a:cubicBezTo>
                    <a:pt x="183095" y="131604"/>
                    <a:pt x="183285" y="131509"/>
                    <a:pt x="183476" y="131402"/>
                  </a:cubicBezTo>
                  <a:cubicBezTo>
                    <a:pt x="183800" y="131253"/>
                    <a:pt x="183937" y="131199"/>
                    <a:pt x="183948" y="131199"/>
                  </a:cubicBezTo>
                  <a:cubicBezTo>
                    <a:pt x="183951" y="131199"/>
                    <a:pt x="183944" y="131203"/>
                    <a:pt x="183928" y="131211"/>
                  </a:cubicBezTo>
                  <a:cubicBezTo>
                    <a:pt x="183869" y="131247"/>
                    <a:pt x="183630" y="131354"/>
                    <a:pt x="183380" y="131485"/>
                  </a:cubicBezTo>
                  <a:cubicBezTo>
                    <a:pt x="183024" y="131676"/>
                    <a:pt x="182630" y="131899"/>
                    <a:pt x="182637" y="131899"/>
                  </a:cubicBezTo>
                  <a:cubicBezTo>
                    <a:pt x="182640" y="131899"/>
                    <a:pt x="182698" y="131869"/>
                    <a:pt x="182833" y="131795"/>
                  </a:cubicBezTo>
                  <a:cubicBezTo>
                    <a:pt x="182952" y="131759"/>
                    <a:pt x="183249" y="131616"/>
                    <a:pt x="183654" y="131402"/>
                  </a:cubicBezTo>
                  <a:cubicBezTo>
                    <a:pt x="183869" y="131306"/>
                    <a:pt x="184107" y="131199"/>
                    <a:pt x="184369" y="131068"/>
                  </a:cubicBezTo>
                  <a:cubicBezTo>
                    <a:pt x="184631" y="130961"/>
                    <a:pt x="184916" y="130830"/>
                    <a:pt x="185226" y="130711"/>
                  </a:cubicBezTo>
                  <a:cubicBezTo>
                    <a:pt x="186440" y="130211"/>
                    <a:pt x="187929" y="129759"/>
                    <a:pt x="189107" y="129544"/>
                  </a:cubicBezTo>
                  <a:lnTo>
                    <a:pt x="189107" y="129544"/>
                  </a:lnTo>
                  <a:lnTo>
                    <a:pt x="188548" y="129675"/>
                  </a:lnTo>
                  <a:cubicBezTo>
                    <a:pt x="188750" y="129640"/>
                    <a:pt x="188964" y="129592"/>
                    <a:pt x="189203" y="129544"/>
                  </a:cubicBezTo>
                  <a:cubicBezTo>
                    <a:pt x="189417" y="129544"/>
                    <a:pt x="189643" y="129544"/>
                    <a:pt x="189881" y="129556"/>
                  </a:cubicBezTo>
                  <a:lnTo>
                    <a:pt x="193144" y="129556"/>
                  </a:lnTo>
                  <a:cubicBezTo>
                    <a:pt x="193441" y="129556"/>
                    <a:pt x="193751" y="129544"/>
                    <a:pt x="194060" y="129544"/>
                  </a:cubicBezTo>
                  <a:cubicBezTo>
                    <a:pt x="194691" y="129532"/>
                    <a:pt x="195334" y="129532"/>
                    <a:pt x="196001" y="129520"/>
                  </a:cubicBezTo>
                  <a:lnTo>
                    <a:pt x="196001" y="129520"/>
                  </a:lnTo>
                  <a:cubicBezTo>
                    <a:pt x="196001" y="129520"/>
                    <a:pt x="195858" y="129532"/>
                    <a:pt x="195977" y="129532"/>
                  </a:cubicBezTo>
                  <a:cubicBezTo>
                    <a:pt x="198037" y="129449"/>
                    <a:pt x="201942" y="129259"/>
                    <a:pt x="204800" y="128794"/>
                  </a:cubicBezTo>
                  <a:lnTo>
                    <a:pt x="204800" y="128794"/>
                  </a:lnTo>
                  <a:cubicBezTo>
                    <a:pt x="204574" y="128842"/>
                    <a:pt x="204383" y="128878"/>
                    <a:pt x="204228" y="128901"/>
                  </a:cubicBezTo>
                  <a:cubicBezTo>
                    <a:pt x="204073" y="128925"/>
                    <a:pt x="203954" y="128937"/>
                    <a:pt x="203883" y="128949"/>
                  </a:cubicBezTo>
                  <a:cubicBezTo>
                    <a:pt x="203799" y="128963"/>
                    <a:pt x="203777" y="128969"/>
                    <a:pt x="203828" y="128969"/>
                  </a:cubicBezTo>
                  <a:cubicBezTo>
                    <a:pt x="203864" y="128969"/>
                    <a:pt x="203936" y="128966"/>
                    <a:pt x="204050" y="128961"/>
                  </a:cubicBezTo>
                  <a:cubicBezTo>
                    <a:pt x="204693" y="128878"/>
                    <a:pt x="204597" y="128866"/>
                    <a:pt x="204657" y="128842"/>
                  </a:cubicBezTo>
                  <a:cubicBezTo>
                    <a:pt x="204693" y="128830"/>
                    <a:pt x="204764" y="128806"/>
                    <a:pt x="204990" y="128770"/>
                  </a:cubicBezTo>
                  <a:cubicBezTo>
                    <a:pt x="205216" y="128723"/>
                    <a:pt x="205586" y="128675"/>
                    <a:pt x="206229" y="128544"/>
                  </a:cubicBezTo>
                  <a:cubicBezTo>
                    <a:pt x="206431" y="128508"/>
                    <a:pt x="206705" y="128461"/>
                    <a:pt x="206991" y="128401"/>
                  </a:cubicBezTo>
                  <a:cubicBezTo>
                    <a:pt x="207288" y="128342"/>
                    <a:pt x="207598" y="128282"/>
                    <a:pt x="207895" y="128211"/>
                  </a:cubicBezTo>
                  <a:cubicBezTo>
                    <a:pt x="208491" y="128080"/>
                    <a:pt x="209003" y="127949"/>
                    <a:pt x="209122" y="127937"/>
                  </a:cubicBezTo>
                  <a:lnTo>
                    <a:pt x="209122" y="127937"/>
                  </a:lnTo>
                  <a:cubicBezTo>
                    <a:pt x="209122" y="127937"/>
                    <a:pt x="208538" y="128104"/>
                    <a:pt x="207943" y="128258"/>
                  </a:cubicBezTo>
                  <a:cubicBezTo>
                    <a:pt x="207645" y="128330"/>
                    <a:pt x="207348" y="128389"/>
                    <a:pt x="207121" y="128449"/>
                  </a:cubicBezTo>
                  <a:cubicBezTo>
                    <a:pt x="206895" y="128497"/>
                    <a:pt x="206740" y="128520"/>
                    <a:pt x="206740" y="128520"/>
                  </a:cubicBezTo>
                  <a:cubicBezTo>
                    <a:pt x="207991" y="128342"/>
                    <a:pt x="209836" y="127770"/>
                    <a:pt x="211039" y="127282"/>
                  </a:cubicBezTo>
                  <a:lnTo>
                    <a:pt x="211039" y="127282"/>
                  </a:lnTo>
                  <a:lnTo>
                    <a:pt x="210884" y="127365"/>
                  </a:lnTo>
                  <a:cubicBezTo>
                    <a:pt x="212634" y="126663"/>
                    <a:pt x="213444" y="126115"/>
                    <a:pt x="214253" y="125544"/>
                  </a:cubicBezTo>
                  <a:cubicBezTo>
                    <a:pt x="214456" y="125413"/>
                    <a:pt x="214646" y="125246"/>
                    <a:pt x="214861" y="125079"/>
                  </a:cubicBezTo>
                  <a:cubicBezTo>
                    <a:pt x="215063" y="124901"/>
                    <a:pt x="215289" y="124722"/>
                    <a:pt x="215515" y="124508"/>
                  </a:cubicBezTo>
                  <a:cubicBezTo>
                    <a:pt x="215563" y="124448"/>
                    <a:pt x="215623" y="124401"/>
                    <a:pt x="215694" y="124341"/>
                  </a:cubicBezTo>
                  <a:cubicBezTo>
                    <a:pt x="215742" y="124282"/>
                    <a:pt x="215801" y="124222"/>
                    <a:pt x="215873" y="124151"/>
                  </a:cubicBezTo>
                  <a:cubicBezTo>
                    <a:pt x="215932" y="124091"/>
                    <a:pt x="215992" y="124020"/>
                    <a:pt x="216063" y="123960"/>
                  </a:cubicBezTo>
                  <a:cubicBezTo>
                    <a:pt x="216123" y="123889"/>
                    <a:pt x="216182" y="123817"/>
                    <a:pt x="216254" y="123746"/>
                  </a:cubicBezTo>
                  <a:cubicBezTo>
                    <a:pt x="216508" y="123457"/>
                    <a:pt x="216774" y="123111"/>
                    <a:pt x="217062" y="122721"/>
                  </a:cubicBezTo>
                  <a:lnTo>
                    <a:pt x="217062" y="122721"/>
                  </a:lnTo>
                  <a:cubicBezTo>
                    <a:pt x="217038" y="122752"/>
                    <a:pt x="216999" y="122803"/>
                    <a:pt x="216956" y="122853"/>
                  </a:cubicBezTo>
                  <a:cubicBezTo>
                    <a:pt x="216885" y="122936"/>
                    <a:pt x="216825" y="123008"/>
                    <a:pt x="216825" y="123008"/>
                  </a:cubicBezTo>
                  <a:cubicBezTo>
                    <a:pt x="216992" y="122793"/>
                    <a:pt x="217111" y="122591"/>
                    <a:pt x="217218" y="122412"/>
                  </a:cubicBezTo>
                  <a:cubicBezTo>
                    <a:pt x="217337" y="122246"/>
                    <a:pt x="217432" y="122091"/>
                    <a:pt x="217504" y="121960"/>
                  </a:cubicBezTo>
                  <a:cubicBezTo>
                    <a:pt x="217647" y="121686"/>
                    <a:pt x="217778" y="121484"/>
                    <a:pt x="217873" y="121281"/>
                  </a:cubicBezTo>
                  <a:cubicBezTo>
                    <a:pt x="217932" y="121174"/>
                    <a:pt x="217980" y="121079"/>
                    <a:pt x="218040" y="120960"/>
                  </a:cubicBezTo>
                  <a:cubicBezTo>
                    <a:pt x="218063" y="120900"/>
                    <a:pt x="218099" y="120853"/>
                    <a:pt x="218123" y="120781"/>
                  </a:cubicBezTo>
                  <a:cubicBezTo>
                    <a:pt x="218159" y="120722"/>
                    <a:pt x="218182" y="120650"/>
                    <a:pt x="218206" y="120579"/>
                  </a:cubicBezTo>
                  <a:cubicBezTo>
                    <a:pt x="218266" y="120436"/>
                    <a:pt x="218337" y="120281"/>
                    <a:pt x="218409" y="120091"/>
                  </a:cubicBezTo>
                  <a:cubicBezTo>
                    <a:pt x="218480" y="119888"/>
                    <a:pt x="218551" y="119662"/>
                    <a:pt x="218635" y="119400"/>
                  </a:cubicBezTo>
                  <a:cubicBezTo>
                    <a:pt x="218635" y="119400"/>
                    <a:pt x="218659" y="119364"/>
                    <a:pt x="218682" y="119305"/>
                  </a:cubicBezTo>
                  <a:cubicBezTo>
                    <a:pt x="218706" y="119257"/>
                    <a:pt x="218730" y="119174"/>
                    <a:pt x="218766" y="119091"/>
                  </a:cubicBezTo>
                  <a:cubicBezTo>
                    <a:pt x="218825" y="118936"/>
                    <a:pt x="218873" y="118781"/>
                    <a:pt x="218873" y="118781"/>
                  </a:cubicBezTo>
                  <a:cubicBezTo>
                    <a:pt x="218897" y="118698"/>
                    <a:pt x="218932" y="118591"/>
                    <a:pt x="218956" y="118495"/>
                  </a:cubicBezTo>
                  <a:cubicBezTo>
                    <a:pt x="218980" y="118388"/>
                    <a:pt x="219004" y="118269"/>
                    <a:pt x="219028" y="118150"/>
                  </a:cubicBezTo>
                  <a:cubicBezTo>
                    <a:pt x="219075" y="117912"/>
                    <a:pt x="219135" y="117650"/>
                    <a:pt x="219183" y="117352"/>
                  </a:cubicBezTo>
                  <a:cubicBezTo>
                    <a:pt x="219218" y="117067"/>
                    <a:pt x="219278" y="116757"/>
                    <a:pt x="219302" y="116424"/>
                  </a:cubicBezTo>
                  <a:cubicBezTo>
                    <a:pt x="219325" y="116257"/>
                    <a:pt x="219349" y="116090"/>
                    <a:pt x="219361" y="115924"/>
                  </a:cubicBezTo>
                  <a:cubicBezTo>
                    <a:pt x="219373" y="115745"/>
                    <a:pt x="219385" y="115578"/>
                    <a:pt x="219397" y="115400"/>
                  </a:cubicBezTo>
                  <a:cubicBezTo>
                    <a:pt x="219492" y="113983"/>
                    <a:pt x="219444" y="112423"/>
                    <a:pt x="219337" y="111125"/>
                  </a:cubicBezTo>
                  <a:lnTo>
                    <a:pt x="219337" y="111125"/>
                  </a:lnTo>
                  <a:cubicBezTo>
                    <a:pt x="219421" y="111852"/>
                    <a:pt x="219492" y="112983"/>
                    <a:pt x="219480" y="114173"/>
                  </a:cubicBezTo>
                  <a:cubicBezTo>
                    <a:pt x="219468" y="115352"/>
                    <a:pt x="219361" y="116590"/>
                    <a:pt x="219183" y="117531"/>
                  </a:cubicBezTo>
                  <a:cubicBezTo>
                    <a:pt x="219325" y="116816"/>
                    <a:pt x="219480" y="115590"/>
                    <a:pt x="219504" y="114447"/>
                  </a:cubicBezTo>
                  <a:cubicBezTo>
                    <a:pt x="219528" y="113876"/>
                    <a:pt x="219516" y="113328"/>
                    <a:pt x="219504" y="112876"/>
                  </a:cubicBezTo>
                  <a:cubicBezTo>
                    <a:pt x="219504" y="113192"/>
                    <a:pt x="219504" y="113496"/>
                    <a:pt x="219504" y="113769"/>
                  </a:cubicBezTo>
                  <a:cubicBezTo>
                    <a:pt x="219492" y="112887"/>
                    <a:pt x="219433" y="111864"/>
                    <a:pt x="219325" y="110709"/>
                  </a:cubicBezTo>
                  <a:cubicBezTo>
                    <a:pt x="219230" y="109554"/>
                    <a:pt x="219123" y="108256"/>
                    <a:pt x="219004" y="106827"/>
                  </a:cubicBezTo>
                  <a:lnTo>
                    <a:pt x="219004" y="106827"/>
                  </a:lnTo>
                  <a:cubicBezTo>
                    <a:pt x="219009" y="106842"/>
                    <a:pt x="219013" y="106850"/>
                    <a:pt x="219016" y="106850"/>
                  </a:cubicBezTo>
                  <a:cubicBezTo>
                    <a:pt x="219116" y="106850"/>
                    <a:pt x="218444" y="99322"/>
                    <a:pt x="218421" y="97302"/>
                  </a:cubicBezTo>
                  <a:cubicBezTo>
                    <a:pt x="218230" y="94778"/>
                    <a:pt x="218075" y="92266"/>
                    <a:pt x="217909" y="89646"/>
                  </a:cubicBezTo>
                  <a:cubicBezTo>
                    <a:pt x="217754" y="87039"/>
                    <a:pt x="217599" y="84324"/>
                    <a:pt x="217432" y="81372"/>
                  </a:cubicBezTo>
                  <a:lnTo>
                    <a:pt x="217432" y="81372"/>
                  </a:lnTo>
                  <a:cubicBezTo>
                    <a:pt x="217440" y="81827"/>
                    <a:pt x="217439" y="82003"/>
                    <a:pt x="217433" y="82003"/>
                  </a:cubicBezTo>
                  <a:cubicBezTo>
                    <a:pt x="217411" y="82003"/>
                    <a:pt x="217321" y="79989"/>
                    <a:pt x="217264" y="79989"/>
                  </a:cubicBezTo>
                  <a:cubicBezTo>
                    <a:pt x="217261" y="79989"/>
                    <a:pt x="217257" y="79997"/>
                    <a:pt x="217254" y="80014"/>
                  </a:cubicBezTo>
                  <a:cubicBezTo>
                    <a:pt x="217170" y="78645"/>
                    <a:pt x="217147" y="78121"/>
                    <a:pt x="217147" y="78002"/>
                  </a:cubicBezTo>
                  <a:cubicBezTo>
                    <a:pt x="217147" y="78002"/>
                    <a:pt x="217099" y="76954"/>
                    <a:pt x="217051" y="75919"/>
                  </a:cubicBezTo>
                  <a:lnTo>
                    <a:pt x="216956" y="73835"/>
                  </a:lnTo>
                  <a:cubicBezTo>
                    <a:pt x="216952" y="73659"/>
                    <a:pt x="216952" y="73587"/>
                    <a:pt x="216955" y="73587"/>
                  </a:cubicBezTo>
                  <a:lnTo>
                    <a:pt x="216955" y="73587"/>
                  </a:lnTo>
                  <a:cubicBezTo>
                    <a:pt x="216971" y="73587"/>
                    <a:pt x="217048" y="75019"/>
                    <a:pt x="217062" y="75019"/>
                  </a:cubicBezTo>
                  <a:cubicBezTo>
                    <a:pt x="217062" y="75019"/>
                    <a:pt x="217063" y="75017"/>
                    <a:pt x="217063" y="75014"/>
                  </a:cubicBezTo>
                  <a:cubicBezTo>
                    <a:pt x="216908" y="72001"/>
                    <a:pt x="217039" y="73752"/>
                    <a:pt x="216956" y="71751"/>
                  </a:cubicBezTo>
                  <a:lnTo>
                    <a:pt x="216956" y="71751"/>
                  </a:lnTo>
                  <a:cubicBezTo>
                    <a:pt x="216955" y="71800"/>
                    <a:pt x="216952" y="71824"/>
                    <a:pt x="216949" y="71824"/>
                  </a:cubicBezTo>
                  <a:cubicBezTo>
                    <a:pt x="216922" y="71824"/>
                    <a:pt x="216840" y="70514"/>
                    <a:pt x="216777" y="69001"/>
                  </a:cubicBezTo>
                  <a:lnTo>
                    <a:pt x="216777" y="69001"/>
                  </a:lnTo>
                  <a:lnTo>
                    <a:pt x="216861" y="71418"/>
                  </a:lnTo>
                  <a:cubicBezTo>
                    <a:pt x="216587" y="67215"/>
                    <a:pt x="216742" y="67775"/>
                    <a:pt x="216468" y="63548"/>
                  </a:cubicBezTo>
                  <a:lnTo>
                    <a:pt x="216468" y="63548"/>
                  </a:lnTo>
                  <a:lnTo>
                    <a:pt x="216575" y="64882"/>
                  </a:lnTo>
                  <a:cubicBezTo>
                    <a:pt x="216432" y="62715"/>
                    <a:pt x="216182" y="56857"/>
                    <a:pt x="216004" y="54737"/>
                  </a:cubicBezTo>
                  <a:cubicBezTo>
                    <a:pt x="215997" y="54511"/>
                    <a:pt x="215994" y="54250"/>
                    <a:pt x="216004" y="54250"/>
                  </a:cubicBezTo>
                  <a:cubicBezTo>
                    <a:pt x="216011" y="54250"/>
                    <a:pt x="216026" y="54392"/>
                    <a:pt x="216051" y="54797"/>
                  </a:cubicBezTo>
                  <a:cubicBezTo>
                    <a:pt x="215980" y="53499"/>
                    <a:pt x="215920" y="52130"/>
                    <a:pt x="215849" y="50737"/>
                  </a:cubicBezTo>
                  <a:cubicBezTo>
                    <a:pt x="215813" y="50034"/>
                    <a:pt x="215777" y="49332"/>
                    <a:pt x="215742" y="48641"/>
                  </a:cubicBezTo>
                  <a:cubicBezTo>
                    <a:pt x="215706" y="47939"/>
                    <a:pt x="215682" y="47248"/>
                    <a:pt x="215646" y="46558"/>
                  </a:cubicBezTo>
                  <a:cubicBezTo>
                    <a:pt x="215515" y="43808"/>
                    <a:pt x="215396" y="41212"/>
                    <a:pt x="215337" y="39188"/>
                  </a:cubicBezTo>
                  <a:lnTo>
                    <a:pt x="215337" y="39188"/>
                  </a:lnTo>
                  <a:lnTo>
                    <a:pt x="215373" y="39581"/>
                  </a:lnTo>
                  <a:cubicBezTo>
                    <a:pt x="215337" y="38616"/>
                    <a:pt x="215265" y="37890"/>
                    <a:pt x="215242" y="36676"/>
                  </a:cubicBezTo>
                  <a:lnTo>
                    <a:pt x="215242" y="36676"/>
                  </a:lnTo>
                  <a:cubicBezTo>
                    <a:pt x="215249" y="36719"/>
                    <a:pt x="215260" y="36853"/>
                    <a:pt x="215266" y="36853"/>
                  </a:cubicBezTo>
                  <a:cubicBezTo>
                    <a:pt x="215269" y="36853"/>
                    <a:pt x="215270" y="36795"/>
                    <a:pt x="215265" y="36616"/>
                  </a:cubicBezTo>
                  <a:cubicBezTo>
                    <a:pt x="215242" y="36104"/>
                    <a:pt x="215134" y="34044"/>
                    <a:pt x="215111" y="32759"/>
                  </a:cubicBezTo>
                  <a:lnTo>
                    <a:pt x="215111" y="32759"/>
                  </a:lnTo>
                  <a:lnTo>
                    <a:pt x="215170" y="33854"/>
                  </a:lnTo>
                  <a:cubicBezTo>
                    <a:pt x="215099" y="31318"/>
                    <a:pt x="215027" y="29377"/>
                    <a:pt x="214944" y="27532"/>
                  </a:cubicBezTo>
                  <a:cubicBezTo>
                    <a:pt x="214932" y="27305"/>
                    <a:pt x="214920" y="27079"/>
                    <a:pt x="214920" y="26841"/>
                  </a:cubicBezTo>
                  <a:cubicBezTo>
                    <a:pt x="214908" y="26615"/>
                    <a:pt x="214896" y="26389"/>
                    <a:pt x="214896" y="26162"/>
                  </a:cubicBezTo>
                  <a:cubicBezTo>
                    <a:pt x="214884" y="25710"/>
                    <a:pt x="214872" y="25246"/>
                    <a:pt x="214861" y="24781"/>
                  </a:cubicBezTo>
                  <a:cubicBezTo>
                    <a:pt x="214837" y="23853"/>
                    <a:pt x="214813" y="22888"/>
                    <a:pt x="214789" y="21829"/>
                  </a:cubicBezTo>
                  <a:cubicBezTo>
                    <a:pt x="214801" y="21829"/>
                    <a:pt x="214813" y="21579"/>
                    <a:pt x="214813" y="21174"/>
                  </a:cubicBezTo>
                  <a:cubicBezTo>
                    <a:pt x="214825" y="20769"/>
                    <a:pt x="214825" y="20209"/>
                    <a:pt x="214825" y="19590"/>
                  </a:cubicBezTo>
                  <a:cubicBezTo>
                    <a:pt x="214813" y="19269"/>
                    <a:pt x="214813" y="18947"/>
                    <a:pt x="214813" y="18614"/>
                  </a:cubicBezTo>
                  <a:cubicBezTo>
                    <a:pt x="214789" y="18281"/>
                    <a:pt x="214765" y="17935"/>
                    <a:pt x="214741" y="17614"/>
                  </a:cubicBezTo>
                  <a:cubicBezTo>
                    <a:pt x="214706" y="17280"/>
                    <a:pt x="214670" y="16959"/>
                    <a:pt x="214646" y="16661"/>
                  </a:cubicBezTo>
                  <a:cubicBezTo>
                    <a:pt x="214601" y="16376"/>
                    <a:pt x="214555" y="16101"/>
                    <a:pt x="214520" y="15858"/>
                  </a:cubicBezTo>
                  <a:lnTo>
                    <a:pt x="214520" y="15858"/>
                  </a:lnTo>
                  <a:cubicBezTo>
                    <a:pt x="213980" y="12937"/>
                    <a:pt x="212769" y="10592"/>
                    <a:pt x="211158" y="8720"/>
                  </a:cubicBezTo>
                  <a:cubicBezTo>
                    <a:pt x="210955" y="8482"/>
                    <a:pt x="210741" y="8267"/>
                    <a:pt x="210527" y="8041"/>
                  </a:cubicBezTo>
                  <a:cubicBezTo>
                    <a:pt x="210312" y="7815"/>
                    <a:pt x="210086" y="7613"/>
                    <a:pt x="209860" y="7386"/>
                  </a:cubicBezTo>
                  <a:cubicBezTo>
                    <a:pt x="209634" y="7184"/>
                    <a:pt x="209396" y="6982"/>
                    <a:pt x="209157" y="6779"/>
                  </a:cubicBezTo>
                  <a:cubicBezTo>
                    <a:pt x="208919" y="6589"/>
                    <a:pt x="208657" y="6398"/>
                    <a:pt x="208407" y="6208"/>
                  </a:cubicBezTo>
                  <a:cubicBezTo>
                    <a:pt x="208288" y="6112"/>
                    <a:pt x="208157" y="6017"/>
                    <a:pt x="208038" y="5922"/>
                  </a:cubicBezTo>
                  <a:cubicBezTo>
                    <a:pt x="207895" y="5839"/>
                    <a:pt x="207764" y="5755"/>
                    <a:pt x="207633" y="5660"/>
                  </a:cubicBezTo>
                  <a:cubicBezTo>
                    <a:pt x="207360" y="5493"/>
                    <a:pt x="207098" y="5315"/>
                    <a:pt x="206824" y="5136"/>
                  </a:cubicBezTo>
                  <a:cubicBezTo>
                    <a:pt x="206252" y="4827"/>
                    <a:pt x="205681" y="4469"/>
                    <a:pt x="205050" y="4184"/>
                  </a:cubicBezTo>
                  <a:cubicBezTo>
                    <a:pt x="204859" y="4088"/>
                    <a:pt x="204657" y="3981"/>
                    <a:pt x="204431" y="3874"/>
                  </a:cubicBezTo>
                  <a:cubicBezTo>
                    <a:pt x="204216" y="3755"/>
                    <a:pt x="203966" y="3660"/>
                    <a:pt x="203716" y="3541"/>
                  </a:cubicBezTo>
                  <a:cubicBezTo>
                    <a:pt x="203454" y="3434"/>
                    <a:pt x="203181" y="3314"/>
                    <a:pt x="202907" y="3195"/>
                  </a:cubicBezTo>
                  <a:cubicBezTo>
                    <a:pt x="202609" y="3088"/>
                    <a:pt x="202311" y="2969"/>
                    <a:pt x="202002" y="2862"/>
                  </a:cubicBezTo>
                  <a:cubicBezTo>
                    <a:pt x="201383" y="2612"/>
                    <a:pt x="200692" y="2421"/>
                    <a:pt x="199990" y="2195"/>
                  </a:cubicBezTo>
                  <a:cubicBezTo>
                    <a:pt x="199811" y="2136"/>
                    <a:pt x="199632" y="2088"/>
                    <a:pt x="199454" y="2040"/>
                  </a:cubicBezTo>
                  <a:cubicBezTo>
                    <a:pt x="199263" y="1993"/>
                    <a:pt x="199085" y="1945"/>
                    <a:pt x="198894" y="1898"/>
                  </a:cubicBezTo>
                  <a:cubicBezTo>
                    <a:pt x="198716" y="1850"/>
                    <a:pt x="198525" y="1802"/>
                    <a:pt x="198335" y="1755"/>
                  </a:cubicBezTo>
                  <a:cubicBezTo>
                    <a:pt x="198239" y="1731"/>
                    <a:pt x="198144" y="1707"/>
                    <a:pt x="198049" y="1671"/>
                  </a:cubicBezTo>
                  <a:cubicBezTo>
                    <a:pt x="197954" y="1659"/>
                    <a:pt x="197858" y="1636"/>
                    <a:pt x="197763" y="1612"/>
                  </a:cubicBezTo>
                  <a:cubicBezTo>
                    <a:pt x="194703" y="909"/>
                    <a:pt x="191310" y="481"/>
                    <a:pt x="188583" y="266"/>
                  </a:cubicBezTo>
                  <a:lnTo>
                    <a:pt x="188583" y="266"/>
                  </a:lnTo>
                  <a:cubicBezTo>
                    <a:pt x="189000" y="314"/>
                    <a:pt x="188964" y="314"/>
                    <a:pt x="188714" y="314"/>
                  </a:cubicBezTo>
                  <a:cubicBezTo>
                    <a:pt x="188583" y="302"/>
                    <a:pt x="188393" y="290"/>
                    <a:pt x="188179" y="278"/>
                  </a:cubicBezTo>
                  <a:cubicBezTo>
                    <a:pt x="187964" y="266"/>
                    <a:pt x="187726" y="266"/>
                    <a:pt x="187476" y="255"/>
                  </a:cubicBezTo>
                  <a:cubicBezTo>
                    <a:pt x="186833" y="207"/>
                    <a:pt x="185952" y="159"/>
                    <a:pt x="185250" y="147"/>
                  </a:cubicBezTo>
                  <a:cubicBezTo>
                    <a:pt x="184547" y="135"/>
                    <a:pt x="184035" y="112"/>
                    <a:pt x="184142" y="88"/>
                  </a:cubicBezTo>
                  <a:lnTo>
                    <a:pt x="184142" y="88"/>
                  </a:lnTo>
                  <a:lnTo>
                    <a:pt x="184595" y="100"/>
                  </a:lnTo>
                  <a:cubicBezTo>
                    <a:pt x="184357" y="88"/>
                    <a:pt x="184011" y="64"/>
                    <a:pt x="183595" y="40"/>
                  </a:cubicBezTo>
                  <a:cubicBezTo>
                    <a:pt x="183178" y="28"/>
                    <a:pt x="182690" y="16"/>
                    <a:pt x="182178" y="16"/>
                  </a:cubicBezTo>
                  <a:cubicBezTo>
                    <a:pt x="181850" y="5"/>
                    <a:pt x="181507" y="1"/>
                    <a:pt x="181159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5" name="Google Shape;1541;p30">
              <a:extLst>
                <a:ext uri="{FF2B5EF4-FFF2-40B4-BE49-F238E27FC236}">
                  <a16:creationId xmlns="" xmlns:a16="http://schemas.microsoft.com/office/drawing/2014/main" id="{8AED3C10-0B26-44F9-83A8-00E1D4432B44}"/>
                </a:ext>
              </a:extLst>
            </p:cNvPr>
            <p:cNvSpPr/>
            <p:nvPr/>
          </p:nvSpPr>
          <p:spPr>
            <a:xfrm>
              <a:off x="3080725" y="1247900"/>
              <a:ext cx="19075" cy="625"/>
            </a:xfrm>
            <a:custGeom>
              <a:avLst/>
              <a:gdLst/>
              <a:ahLst/>
              <a:cxnLst/>
              <a:rect l="l" t="t" r="r" b="b"/>
              <a:pathLst>
                <a:path w="763" h="25" extrusionOk="0">
                  <a:moveTo>
                    <a:pt x="763" y="1"/>
                  </a:moveTo>
                  <a:lnTo>
                    <a:pt x="763" y="1"/>
                  </a:lnTo>
                  <a:cubicBezTo>
                    <a:pt x="620" y="12"/>
                    <a:pt x="465" y="12"/>
                    <a:pt x="334" y="12"/>
                  </a:cubicBezTo>
                  <a:cubicBezTo>
                    <a:pt x="215" y="12"/>
                    <a:pt x="155" y="24"/>
                    <a:pt x="1" y="24"/>
                  </a:cubicBezTo>
                  <a:lnTo>
                    <a:pt x="477" y="24"/>
                  </a:lnTo>
                  <a:cubicBezTo>
                    <a:pt x="584" y="12"/>
                    <a:pt x="679" y="12"/>
                    <a:pt x="763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6" name="Google Shape;1542;p30">
              <a:extLst>
                <a:ext uri="{FF2B5EF4-FFF2-40B4-BE49-F238E27FC236}">
                  <a16:creationId xmlns="" xmlns:a16="http://schemas.microsoft.com/office/drawing/2014/main" id="{4B3AE5A0-3F44-475C-8E28-4BA5C0CF4CA1}"/>
                </a:ext>
              </a:extLst>
            </p:cNvPr>
            <p:cNvSpPr/>
            <p:nvPr/>
          </p:nvSpPr>
          <p:spPr>
            <a:xfrm>
              <a:off x="1564775" y="4520025"/>
              <a:ext cx="5375" cy="2125"/>
            </a:xfrm>
            <a:custGeom>
              <a:avLst/>
              <a:gdLst/>
              <a:ahLst/>
              <a:cxnLst/>
              <a:rect l="l" t="t" r="r" b="b"/>
              <a:pathLst>
                <a:path w="215" h="85" extrusionOk="0">
                  <a:moveTo>
                    <a:pt x="0" y="1"/>
                  </a:moveTo>
                  <a:lnTo>
                    <a:pt x="0" y="1"/>
                  </a:lnTo>
                  <a:cubicBezTo>
                    <a:pt x="23" y="12"/>
                    <a:pt x="53" y="23"/>
                    <a:pt x="88" y="36"/>
                  </a:cubicBezTo>
                  <a:lnTo>
                    <a:pt x="88" y="36"/>
                  </a:lnTo>
                  <a:cubicBezTo>
                    <a:pt x="68" y="23"/>
                    <a:pt x="56" y="19"/>
                    <a:pt x="0" y="1"/>
                  </a:cubicBezTo>
                  <a:close/>
                  <a:moveTo>
                    <a:pt x="88" y="36"/>
                  </a:moveTo>
                  <a:lnTo>
                    <a:pt x="88" y="36"/>
                  </a:lnTo>
                  <a:cubicBezTo>
                    <a:pt x="94" y="39"/>
                    <a:pt x="100" y="43"/>
                    <a:pt x="107" y="48"/>
                  </a:cubicBezTo>
                  <a:lnTo>
                    <a:pt x="214" y="84"/>
                  </a:lnTo>
                  <a:cubicBezTo>
                    <a:pt x="171" y="65"/>
                    <a:pt x="127" y="50"/>
                    <a:pt x="88" y="36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7" name="Google Shape;1543;p30">
              <a:extLst>
                <a:ext uri="{FF2B5EF4-FFF2-40B4-BE49-F238E27FC236}">
                  <a16:creationId xmlns="" xmlns:a16="http://schemas.microsoft.com/office/drawing/2014/main" id="{33C889B3-F9E1-4BD4-A200-48A2E3D0B3AD}"/>
                </a:ext>
              </a:extLst>
            </p:cNvPr>
            <p:cNvSpPr/>
            <p:nvPr/>
          </p:nvSpPr>
          <p:spPr>
            <a:xfrm>
              <a:off x="5122650" y="1018400"/>
              <a:ext cx="11050" cy="1525"/>
            </a:xfrm>
            <a:custGeom>
              <a:avLst/>
              <a:gdLst/>
              <a:ahLst/>
              <a:cxnLst/>
              <a:rect l="l" t="t" r="r" b="b"/>
              <a:pathLst>
                <a:path w="442" h="61" extrusionOk="0">
                  <a:moveTo>
                    <a:pt x="441" y="1"/>
                  </a:moveTo>
                  <a:lnTo>
                    <a:pt x="1" y="60"/>
                  </a:lnTo>
                  <a:lnTo>
                    <a:pt x="441" y="13"/>
                  </a:lnTo>
                  <a:lnTo>
                    <a:pt x="441" y="1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8" name="Google Shape;1544;p30">
              <a:extLst>
                <a:ext uri="{FF2B5EF4-FFF2-40B4-BE49-F238E27FC236}">
                  <a16:creationId xmlns="" xmlns:a16="http://schemas.microsoft.com/office/drawing/2014/main" id="{38308EC7-328F-419C-BA18-E1E134352006}"/>
                </a:ext>
              </a:extLst>
            </p:cNvPr>
            <p:cNvSpPr/>
            <p:nvPr/>
          </p:nvSpPr>
          <p:spPr>
            <a:xfrm>
              <a:off x="1153100" y="4000025"/>
              <a:ext cx="1525" cy="9250"/>
            </a:xfrm>
            <a:custGeom>
              <a:avLst/>
              <a:gdLst/>
              <a:ahLst/>
              <a:cxnLst/>
              <a:rect l="l" t="t" r="r" b="b"/>
              <a:pathLst>
                <a:path w="61" h="370" extrusionOk="0">
                  <a:moveTo>
                    <a:pt x="1" y="1"/>
                  </a:moveTo>
                  <a:cubicBezTo>
                    <a:pt x="1" y="24"/>
                    <a:pt x="25" y="179"/>
                    <a:pt x="60" y="370"/>
                  </a:cubicBezTo>
                  <a:cubicBezTo>
                    <a:pt x="60" y="310"/>
                    <a:pt x="37" y="203"/>
                    <a:pt x="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9" name="Google Shape;1545;p30">
              <a:extLst>
                <a:ext uri="{FF2B5EF4-FFF2-40B4-BE49-F238E27FC236}">
                  <a16:creationId xmlns="" xmlns:a16="http://schemas.microsoft.com/office/drawing/2014/main" id="{9AADAD53-BCBB-45F3-A135-61F654D174D0}"/>
                </a:ext>
              </a:extLst>
            </p:cNvPr>
            <p:cNvSpPr/>
            <p:nvPr/>
          </p:nvSpPr>
          <p:spPr>
            <a:xfrm>
              <a:off x="1107275" y="3667550"/>
              <a:ext cx="3900" cy="42575"/>
            </a:xfrm>
            <a:custGeom>
              <a:avLst/>
              <a:gdLst/>
              <a:ahLst/>
              <a:cxnLst/>
              <a:rect l="l" t="t" r="r" b="b"/>
              <a:pathLst>
                <a:path w="156" h="1703" extrusionOk="0">
                  <a:moveTo>
                    <a:pt x="0" y="0"/>
                  </a:moveTo>
                  <a:lnTo>
                    <a:pt x="0" y="0"/>
                  </a:lnTo>
                  <a:cubicBezTo>
                    <a:pt x="60" y="738"/>
                    <a:pt x="107" y="1274"/>
                    <a:pt x="155" y="1703"/>
                  </a:cubicBezTo>
                  <a:lnTo>
                    <a:pt x="0" y="0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0" name="Google Shape;1546;p30">
              <a:extLst>
                <a:ext uri="{FF2B5EF4-FFF2-40B4-BE49-F238E27FC236}">
                  <a16:creationId xmlns="" xmlns:a16="http://schemas.microsoft.com/office/drawing/2014/main" id="{DAB32D90-4389-4C19-B436-FA711BFCB14B}"/>
                </a:ext>
              </a:extLst>
            </p:cNvPr>
            <p:cNvSpPr/>
            <p:nvPr/>
          </p:nvSpPr>
          <p:spPr>
            <a:xfrm>
              <a:off x="1092100" y="3474075"/>
              <a:ext cx="600" cy="4475"/>
            </a:xfrm>
            <a:custGeom>
              <a:avLst/>
              <a:gdLst/>
              <a:ahLst/>
              <a:cxnLst/>
              <a:rect l="l" t="t" r="r" b="b"/>
              <a:pathLst>
                <a:path w="24" h="179" extrusionOk="0">
                  <a:moveTo>
                    <a:pt x="0" y="0"/>
                  </a:moveTo>
                  <a:cubicBezTo>
                    <a:pt x="0" y="0"/>
                    <a:pt x="0" y="12"/>
                    <a:pt x="0" y="12"/>
                  </a:cubicBezTo>
                  <a:lnTo>
                    <a:pt x="24" y="179"/>
                  </a:lnTo>
                  <a:cubicBezTo>
                    <a:pt x="12" y="60"/>
                    <a:pt x="0" y="24"/>
                    <a:pt x="0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1" name="Google Shape;1547;p30">
              <a:extLst>
                <a:ext uri="{FF2B5EF4-FFF2-40B4-BE49-F238E27FC236}">
                  <a16:creationId xmlns="" xmlns:a16="http://schemas.microsoft.com/office/drawing/2014/main" id="{FBD67653-2136-4361-8523-D3657E6569EE}"/>
                </a:ext>
              </a:extLst>
            </p:cNvPr>
            <p:cNvSpPr/>
            <p:nvPr/>
          </p:nvSpPr>
          <p:spPr>
            <a:xfrm>
              <a:off x="3997800" y="4263725"/>
              <a:ext cx="19450" cy="2425"/>
            </a:xfrm>
            <a:custGeom>
              <a:avLst/>
              <a:gdLst/>
              <a:ahLst/>
              <a:cxnLst/>
              <a:rect l="l" t="t" r="r" b="b"/>
              <a:pathLst>
                <a:path w="778" h="97" extrusionOk="0">
                  <a:moveTo>
                    <a:pt x="775" y="0"/>
                  </a:moveTo>
                  <a:lnTo>
                    <a:pt x="775" y="0"/>
                  </a:lnTo>
                  <a:cubicBezTo>
                    <a:pt x="772" y="0"/>
                    <a:pt x="657" y="13"/>
                    <a:pt x="489" y="34"/>
                  </a:cubicBezTo>
                  <a:lnTo>
                    <a:pt x="489" y="34"/>
                  </a:lnTo>
                  <a:cubicBezTo>
                    <a:pt x="695" y="10"/>
                    <a:pt x="778" y="0"/>
                    <a:pt x="775" y="0"/>
                  </a:cubicBezTo>
                  <a:close/>
                  <a:moveTo>
                    <a:pt x="489" y="34"/>
                  </a:moveTo>
                  <a:cubicBezTo>
                    <a:pt x="450" y="39"/>
                    <a:pt x="406" y="44"/>
                    <a:pt x="358" y="49"/>
                  </a:cubicBezTo>
                  <a:cubicBezTo>
                    <a:pt x="295" y="55"/>
                    <a:pt x="232" y="65"/>
                    <a:pt x="168" y="75"/>
                  </a:cubicBezTo>
                  <a:lnTo>
                    <a:pt x="168" y="75"/>
                  </a:lnTo>
                  <a:cubicBezTo>
                    <a:pt x="285" y="59"/>
                    <a:pt x="395" y="46"/>
                    <a:pt x="489" y="34"/>
                  </a:cubicBezTo>
                  <a:close/>
                  <a:moveTo>
                    <a:pt x="168" y="75"/>
                  </a:moveTo>
                  <a:cubicBezTo>
                    <a:pt x="114" y="82"/>
                    <a:pt x="57" y="89"/>
                    <a:pt x="1" y="97"/>
                  </a:cubicBezTo>
                  <a:cubicBezTo>
                    <a:pt x="57" y="91"/>
                    <a:pt x="113" y="83"/>
                    <a:pt x="168" y="75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2" name="Google Shape;1548;p30">
              <a:extLst>
                <a:ext uri="{FF2B5EF4-FFF2-40B4-BE49-F238E27FC236}">
                  <a16:creationId xmlns="" xmlns:a16="http://schemas.microsoft.com/office/drawing/2014/main" id="{2CAA6FEA-BA77-486B-810D-B02246389474}"/>
                </a:ext>
              </a:extLst>
            </p:cNvPr>
            <p:cNvSpPr/>
            <p:nvPr/>
          </p:nvSpPr>
          <p:spPr>
            <a:xfrm>
              <a:off x="2911650" y="4435200"/>
              <a:ext cx="34575" cy="6875"/>
            </a:xfrm>
            <a:custGeom>
              <a:avLst/>
              <a:gdLst/>
              <a:ahLst/>
              <a:cxnLst/>
              <a:rect l="l" t="t" r="r" b="b"/>
              <a:pathLst>
                <a:path w="1383" h="275" extrusionOk="0">
                  <a:moveTo>
                    <a:pt x="1382" y="0"/>
                  </a:moveTo>
                  <a:lnTo>
                    <a:pt x="1382" y="0"/>
                  </a:lnTo>
                  <a:cubicBezTo>
                    <a:pt x="620" y="143"/>
                    <a:pt x="25" y="250"/>
                    <a:pt x="1" y="274"/>
                  </a:cubicBezTo>
                  <a:cubicBezTo>
                    <a:pt x="453" y="191"/>
                    <a:pt x="906" y="96"/>
                    <a:pt x="1382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3" name="Google Shape;1549;p30">
              <a:extLst>
                <a:ext uri="{FF2B5EF4-FFF2-40B4-BE49-F238E27FC236}">
                  <a16:creationId xmlns="" xmlns:a16="http://schemas.microsoft.com/office/drawing/2014/main" id="{A09166F7-A5E6-4A49-A7C6-A505F676BB91}"/>
                </a:ext>
              </a:extLst>
            </p:cNvPr>
            <p:cNvSpPr/>
            <p:nvPr/>
          </p:nvSpPr>
          <p:spPr>
            <a:xfrm>
              <a:off x="5191125" y="4375075"/>
              <a:ext cx="5675" cy="5075"/>
            </a:xfrm>
            <a:custGeom>
              <a:avLst/>
              <a:gdLst/>
              <a:ahLst/>
              <a:cxnLst/>
              <a:rect l="l" t="t" r="r" b="b"/>
              <a:pathLst>
                <a:path w="227" h="203" extrusionOk="0">
                  <a:moveTo>
                    <a:pt x="0" y="0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12"/>
                  </a:cubicBezTo>
                  <a:lnTo>
                    <a:pt x="226" y="203"/>
                  </a:lnTo>
                  <a:cubicBezTo>
                    <a:pt x="155" y="131"/>
                    <a:pt x="83" y="72"/>
                    <a:pt x="0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4" name="Google Shape;1550;p30">
              <a:extLst>
                <a:ext uri="{FF2B5EF4-FFF2-40B4-BE49-F238E27FC236}">
                  <a16:creationId xmlns="" xmlns:a16="http://schemas.microsoft.com/office/drawing/2014/main" id="{061190BA-0059-4095-A4D0-C2D95B122E13}"/>
                </a:ext>
              </a:extLst>
            </p:cNvPr>
            <p:cNvSpPr/>
            <p:nvPr/>
          </p:nvSpPr>
          <p:spPr>
            <a:xfrm>
              <a:off x="2946200" y="4425675"/>
              <a:ext cx="50325" cy="9550"/>
            </a:xfrm>
            <a:custGeom>
              <a:avLst/>
              <a:gdLst/>
              <a:ahLst/>
              <a:cxnLst/>
              <a:rect l="l" t="t" r="r" b="b"/>
              <a:pathLst>
                <a:path w="2013" h="382" extrusionOk="0">
                  <a:moveTo>
                    <a:pt x="2012" y="0"/>
                  </a:moveTo>
                  <a:lnTo>
                    <a:pt x="2012" y="0"/>
                  </a:lnTo>
                  <a:cubicBezTo>
                    <a:pt x="1250" y="131"/>
                    <a:pt x="607" y="262"/>
                    <a:pt x="0" y="381"/>
                  </a:cubicBezTo>
                  <a:cubicBezTo>
                    <a:pt x="643" y="262"/>
                    <a:pt x="1381" y="120"/>
                    <a:pt x="2012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5" name="Google Shape;1551;p30">
              <a:extLst>
                <a:ext uri="{FF2B5EF4-FFF2-40B4-BE49-F238E27FC236}">
                  <a16:creationId xmlns="" xmlns:a16="http://schemas.microsoft.com/office/drawing/2014/main" id="{474C7D0D-632E-4A7E-AE8C-68EE3491C6B9}"/>
                </a:ext>
              </a:extLst>
            </p:cNvPr>
            <p:cNvSpPr/>
            <p:nvPr/>
          </p:nvSpPr>
          <p:spPr>
            <a:xfrm>
              <a:off x="1075125" y="2458775"/>
              <a:ext cx="25" cy="12525"/>
            </a:xfrm>
            <a:custGeom>
              <a:avLst/>
              <a:gdLst/>
              <a:ahLst/>
              <a:cxnLst/>
              <a:rect l="l" t="t" r="r" b="b"/>
              <a:pathLst>
                <a:path w="1" h="501" extrusionOk="0">
                  <a:moveTo>
                    <a:pt x="0" y="500"/>
                  </a:moveTo>
                  <a:lnTo>
                    <a:pt x="0" y="48"/>
                  </a:lnTo>
                  <a:cubicBezTo>
                    <a:pt x="0" y="60"/>
                    <a:pt x="0" y="36"/>
                    <a:pt x="0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" name="Google Shape;1552;p30">
              <a:extLst>
                <a:ext uri="{FF2B5EF4-FFF2-40B4-BE49-F238E27FC236}">
                  <a16:creationId xmlns="" xmlns:a16="http://schemas.microsoft.com/office/drawing/2014/main" id="{40C6386A-E552-40B5-9A2F-29F321D40B91}"/>
                </a:ext>
              </a:extLst>
            </p:cNvPr>
            <p:cNvSpPr/>
            <p:nvPr/>
          </p:nvSpPr>
          <p:spPr>
            <a:xfrm>
              <a:off x="1075125" y="2446275"/>
              <a:ext cx="25" cy="12525"/>
            </a:xfrm>
            <a:custGeom>
              <a:avLst/>
              <a:gdLst/>
              <a:ahLst/>
              <a:cxnLst/>
              <a:rect l="l" t="t" r="r" b="b"/>
              <a:pathLst>
                <a:path w="1" h="501" extrusionOk="0">
                  <a:moveTo>
                    <a:pt x="0" y="500"/>
                  </a:moveTo>
                  <a:lnTo>
                    <a:pt x="0" y="0"/>
                  </a:lnTo>
                  <a:cubicBezTo>
                    <a:pt x="0" y="226"/>
                    <a:pt x="0" y="429"/>
                    <a:pt x="0" y="50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" name="Google Shape;1553;p30">
              <a:extLst>
                <a:ext uri="{FF2B5EF4-FFF2-40B4-BE49-F238E27FC236}">
                  <a16:creationId xmlns="" xmlns:a16="http://schemas.microsoft.com/office/drawing/2014/main" id="{4A1DDF97-F89E-4E45-B0C7-14FE1009E708}"/>
                </a:ext>
              </a:extLst>
            </p:cNvPr>
            <p:cNvSpPr/>
            <p:nvPr/>
          </p:nvSpPr>
          <p:spPr>
            <a:xfrm>
              <a:off x="1075125" y="2420075"/>
              <a:ext cx="325" cy="26225"/>
            </a:xfrm>
            <a:custGeom>
              <a:avLst/>
              <a:gdLst/>
              <a:ahLst/>
              <a:cxnLst/>
              <a:rect l="l" t="t" r="r" b="b"/>
              <a:pathLst>
                <a:path w="13" h="1049" extrusionOk="0">
                  <a:moveTo>
                    <a:pt x="0" y="0"/>
                  </a:moveTo>
                  <a:lnTo>
                    <a:pt x="0" y="1048"/>
                  </a:lnTo>
                  <a:cubicBezTo>
                    <a:pt x="0" y="691"/>
                    <a:pt x="12" y="238"/>
                    <a:pt x="0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" name="Google Shape;1554;p30">
              <a:extLst>
                <a:ext uri="{FF2B5EF4-FFF2-40B4-BE49-F238E27FC236}">
                  <a16:creationId xmlns="" xmlns:a16="http://schemas.microsoft.com/office/drawing/2014/main" id="{79593E38-7366-49C3-9BB0-68462E3D22E0}"/>
                </a:ext>
              </a:extLst>
            </p:cNvPr>
            <p:cNvSpPr/>
            <p:nvPr/>
          </p:nvSpPr>
          <p:spPr>
            <a:xfrm>
              <a:off x="1073050" y="2779050"/>
              <a:ext cx="600" cy="3600"/>
            </a:xfrm>
            <a:custGeom>
              <a:avLst/>
              <a:gdLst/>
              <a:ahLst/>
              <a:cxnLst/>
              <a:rect l="l" t="t" r="r" b="b"/>
              <a:pathLst>
                <a:path w="24" h="144" extrusionOk="0">
                  <a:moveTo>
                    <a:pt x="0" y="0"/>
                  </a:moveTo>
                  <a:lnTo>
                    <a:pt x="24" y="143"/>
                  </a:lnTo>
                  <a:cubicBezTo>
                    <a:pt x="12" y="60"/>
                    <a:pt x="12" y="12"/>
                    <a:pt x="0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" name="Google Shape;1555;p30">
              <a:extLst>
                <a:ext uri="{FF2B5EF4-FFF2-40B4-BE49-F238E27FC236}">
                  <a16:creationId xmlns="" xmlns:a16="http://schemas.microsoft.com/office/drawing/2014/main" id="{31C4FA2F-B73D-4F32-81DD-76A0236852FF}"/>
                </a:ext>
              </a:extLst>
            </p:cNvPr>
            <p:cNvSpPr/>
            <p:nvPr/>
          </p:nvSpPr>
          <p:spPr>
            <a:xfrm>
              <a:off x="1073050" y="2782625"/>
              <a:ext cx="1200" cy="89900"/>
            </a:xfrm>
            <a:custGeom>
              <a:avLst/>
              <a:gdLst/>
              <a:ahLst/>
              <a:cxnLst/>
              <a:rect l="l" t="t" r="r" b="b"/>
              <a:pathLst>
                <a:path w="48" h="3596" extrusionOk="0">
                  <a:moveTo>
                    <a:pt x="24" y="0"/>
                  </a:moveTo>
                  <a:lnTo>
                    <a:pt x="24" y="0"/>
                  </a:lnTo>
                  <a:cubicBezTo>
                    <a:pt x="48" y="583"/>
                    <a:pt x="0" y="2750"/>
                    <a:pt x="36" y="3596"/>
                  </a:cubicBezTo>
                  <a:cubicBezTo>
                    <a:pt x="24" y="2703"/>
                    <a:pt x="48" y="1357"/>
                    <a:pt x="36" y="119"/>
                  </a:cubicBezTo>
                  <a:lnTo>
                    <a:pt x="24" y="0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0" name="Google Shape;1556;p30">
              <a:extLst>
                <a:ext uri="{FF2B5EF4-FFF2-40B4-BE49-F238E27FC236}">
                  <a16:creationId xmlns="" xmlns:a16="http://schemas.microsoft.com/office/drawing/2014/main" id="{07078DE1-64C8-418A-87F8-45AFB7085C96}"/>
                </a:ext>
              </a:extLst>
            </p:cNvPr>
            <p:cNvSpPr/>
            <p:nvPr/>
          </p:nvSpPr>
          <p:spPr>
            <a:xfrm>
              <a:off x="1073925" y="3180575"/>
              <a:ext cx="3600" cy="82475"/>
            </a:xfrm>
            <a:custGeom>
              <a:avLst/>
              <a:gdLst/>
              <a:ahLst/>
              <a:cxnLst/>
              <a:rect l="l" t="t" r="r" b="b"/>
              <a:pathLst>
                <a:path w="144" h="3299" extrusionOk="0">
                  <a:moveTo>
                    <a:pt x="1" y="1"/>
                  </a:moveTo>
                  <a:lnTo>
                    <a:pt x="1" y="1"/>
                  </a:lnTo>
                  <a:cubicBezTo>
                    <a:pt x="26" y="1395"/>
                    <a:pt x="33" y="1706"/>
                    <a:pt x="40" y="1706"/>
                  </a:cubicBezTo>
                  <a:cubicBezTo>
                    <a:pt x="42" y="1706"/>
                    <a:pt x="45" y="1650"/>
                    <a:pt x="48" y="1596"/>
                  </a:cubicBezTo>
                  <a:cubicBezTo>
                    <a:pt x="55" y="1543"/>
                    <a:pt x="58" y="1493"/>
                    <a:pt x="61" y="1493"/>
                  </a:cubicBezTo>
                  <a:cubicBezTo>
                    <a:pt x="64" y="1493"/>
                    <a:pt x="67" y="1524"/>
                    <a:pt x="72" y="1608"/>
                  </a:cubicBezTo>
                  <a:cubicBezTo>
                    <a:pt x="84" y="1799"/>
                    <a:pt x="96" y="2275"/>
                    <a:pt x="144" y="3299"/>
                  </a:cubicBezTo>
                  <a:lnTo>
                    <a:pt x="132" y="2811"/>
                  </a:lnTo>
                  <a:cubicBezTo>
                    <a:pt x="108" y="2513"/>
                    <a:pt x="96" y="2120"/>
                    <a:pt x="96" y="1727"/>
                  </a:cubicBezTo>
                  <a:lnTo>
                    <a:pt x="48" y="167"/>
                  </a:lnTo>
                  <a:cubicBezTo>
                    <a:pt x="48" y="477"/>
                    <a:pt x="48" y="839"/>
                    <a:pt x="40" y="839"/>
                  </a:cubicBezTo>
                  <a:cubicBezTo>
                    <a:pt x="33" y="839"/>
                    <a:pt x="21" y="623"/>
                    <a:pt x="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1" name="Google Shape;1557;p30">
              <a:extLst>
                <a:ext uri="{FF2B5EF4-FFF2-40B4-BE49-F238E27FC236}">
                  <a16:creationId xmlns="" xmlns:a16="http://schemas.microsoft.com/office/drawing/2014/main" id="{7E3D62DB-E21E-4154-ABA8-63E70C48CE1D}"/>
                </a:ext>
              </a:extLst>
            </p:cNvPr>
            <p:cNvSpPr/>
            <p:nvPr/>
          </p:nvSpPr>
          <p:spPr>
            <a:xfrm>
              <a:off x="1087725" y="3487125"/>
              <a:ext cx="2850" cy="39700"/>
            </a:xfrm>
            <a:custGeom>
              <a:avLst/>
              <a:gdLst/>
              <a:ahLst/>
              <a:cxnLst/>
              <a:rect l="l" t="t" r="r" b="b"/>
              <a:pathLst>
                <a:path w="114" h="1588" extrusionOk="0">
                  <a:moveTo>
                    <a:pt x="8" y="1"/>
                  </a:moveTo>
                  <a:cubicBezTo>
                    <a:pt x="1" y="1"/>
                    <a:pt x="37" y="684"/>
                    <a:pt x="33" y="684"/>
                  </a:cubicBezTo>
                  <a:cubicBezTo>
                    <a:pt x="33" y="684"/>
                    <a:pt x="32" y="683"/>
                    <a:pt x="32" y="681"/>
                  </a:cubicBezTo>
                  <a:lnTo>
                    <a:pt x="32" y="681"/>
                  </a:lnTo>
                  <a:cubicBezTo>
                    <a:pt x="77" y="1248"/>
                    <a:pt x="104" y="1587"/>
                    <a:pt x="109" y="1587"/>
                  </a:cubicBezTo>
                  <a:cubicBezTo>
                    <a:pt x="114" y="1587"/>
                    <a:pt x="101" y="1333"/>
                    <a:pt x="68" y="752"/>
                  </a:cubicBezTo>
                  <a:cubicBezTo>
                    <a:pt x="28" y="187"/>
                    <a:pt x="12" y="1"/>
                    <a:pt x="8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2" name="Google Shape;1558;p30">
              <a:extLst>
                <a:ext uri="{FF2B5EF4-FFF2-40B4-BE49-F238E27FC236}">
                  <a16:creationId xmlns="" xmlns:a16="http://schemas.microsoft.com/office/drawing/2014/main" id="{12297FB9-C601-4690-B195-82B56E5B7C4C}"/>
                </a:ext>
              </a:extLst>
            </p:cNvPr>
            <p:cNvSpPr/>
            <p:nvPr/>
          </p:nvSpPr>
          <p:spPr>
            <a:xfrm>
              <a:off x="2106200" y="4579275"/>
              <a:ext cx="16325" cy="1200"/>
            </a:xfrm>
            <a:custGeom>
              <a:avLst/>
              <a:gdLst/>
              <a:ahLst/>
              <a:cxnLst/>
              <a:rect l="l" t="t" r="r" b="b"/>
              <a:pathLst>
                <a:path w="653" h="48" extrusionOk="0">
                  <a:moveTo>
                    <a:pt x="167" y="0"/>
                  </a:moveTo>
                  <a:cubicBezTo>
                    <a:pt x="157" y="2"/>
                    <a:pt x="153" y="3"/>
                    <a:pt x="154" y="4"/>
                  </a:cubicBezTo>
                  <a:lnTo>
                    <a:pt x="154" y="4"/>
                  </a:lnTo>
                  <a:lnTo>
                    <a:pt x="167" y="0"/>
                  </a:lnTo>
                  <a:close/>
                  <a:moveTo>
                    <a:pt x="154" y="4"/>
                  </a:moveTo>
                  <a:lnTo>
                    <a:pt x="1" y="48"/>
                  </a:lnTo>
                  <a:cubicBezTo>
                    <a:pt x="650" y="12"/>
                    <a:pt x="652" y="6"/>
                    <a:pt x="513" y="6"/>
                  </a:cubicBezTo>
                  <a:cubicBezTo>
                    <a:pt x="443" y="6"/>
                    <a:pt x="337" y="8"/>
                    <a:pt x="258" y="8"/>
                  </a:cubicBezTo>
                  <a:cubicBezTo>
                    <a:pt x="200" y="8"/>
                    <a:pt x="157" y="7"/>
                    <a:pt x="154" y="4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3" name="Google Shape;1559;p30">
              <a:extLst>
                <a:ext uri="{FF2B5EF4-FFF2-40B4-BE49-F238E27FC236}">
                  <a16:creationId xmlns="" xmlns:a16="http://schemas.microsoft.com/office/drawing/2014/main" id="{73B151C0-5C7B-4C45-B4DF-42E178CC64D0}"/>
                </a:ext>
              </a:extLst>
            </p:cNvPr>
            <p:cNvSpPr/>
            <p:nvPr/>
          </p:nvSpPr>
          <p:spPr>
            <a:xfrm>
              <a:off x="2397300" y="4535200"/>
              <a:ext cx="45875" cy="8075"/>
            </a:xfrm>
            <a:custGeom>
              <a:avLst/>
              <a:gdLst/>
              <a:ahLst/>
              <a:cxnLst/>
              <a:rect l="l" t="t" r="r" b="b"/>
              <a:pathLst>
                <a:path w="1835" h="323" extrusionOk="0">
                  <a:moveTo>
                    <a:pt x="1835" y="1"/>
                  </a:moveTo>
                  <a:cubicBezTo>
                    <a:pt x="1834" y="1"/>
                    <a:pt x="1525" y="49"/>
                    <a:pt x="1215" y="108"/>
                  </a:cubicBezTo>
                  <a:cubicBezTo>
                    <a:pt x="906" y="144"/>
                    <a:pt x="584" y="191"/>
                    <a:pt x="584" y="191"/>
                  </a:cubicBezTo>
                  <a:lnTo>
                    <a:pt x="1" y="322"/>
                  </a:lnTo>
                  <a:cubicBezTo>
                    <a:pt x="1" y="322"/>
                    <a:pt x="465" y="239"/>
                    <a:pt x="918" y="168"/>
                  </a:cubicBezTo>
                  <a:cubicBezTo>
                    <a:pt x="1156" y="132"/>
                    <a:pt x="1382" y="84"/>
                    <a:pt x="1549" y="60"/>
                  </a:cubicBezTo>
                  <a:cubicBezTo>
                    <a:pt x="1727" y="25"/>
                    <a:pt x="1834" y="1"/>
                    <a:pt x="1835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4" name="Google Shape;1560;p30">
              <a:extLst>
                <a:ext uri="{FF2B5EF4-FFF2-40B4-BE49-F238E27FC236}">
                  <a16:creationId xmlns="" xmlns:a16="http://schemas.microsoft.com/office/drawing/2014/main" id="{A203A86F-3ABC-4108-AF09-089C4C81E0A7}"/>
                </a:ext>
              </a:extLst>
            </p:cNvPr>
            <p:cNvSpPr/>
            <p:nvPr/>
          </p:nvSpPr>
          <p:spPr>
            <a:xfrm>
              <a:off x="2625325" y="4495325"/>
              <a:ext cx="53000" cy="11325"/>
            </a:xfrm>
            <a:custGeom>
              <a:avLst/>
              <a:gdLst/>
              <a:ahLst/>
              <a:cxnLst/>
              <a:rect l="l" t="t" r="r" b="b"/>
              <a:pathLst>
                <a:path w="2120" h="453" extrusionOk="0">
                  <a:moveTo>
                    <a:pt x="2119" y="1"/>
                  </a:moveTo>
                  <a:lnTo>
                    <a:pt x="548" y="334"/>
                  </a:lnTo>
                  <a:lnTo>
                    <a:pt x="0" y="453"/>
                  </a:lnTo>
                  <a:lnTo>
                    <a:pt x="0" y="453"/>
                  </a:lnTo>
                  <a:lnTo>
                    <a:pt x="2119" y="1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5" name="Google Shape;1561;p30">
              <a:extLst>
                <a:ext uri="{FF2B5EF4-FFF2-40B4-BE49-F238E27FC236}">
                  <a16:creationId xmlns="" xmlns:a16="http://schemas.microsoft.com/office/drawing/2014/main" id="{C819BF88-2B9C-407B-A011-D6055CA2A8B0}"/>
                </a:ext>
              </a:extLst>
            </p:cNvPr>
            <p:cNvSpPr/>
            <p:nvPr/>
          </p:nvSpPr>
          <p:spPr>
            <a:xfrm>
              <a:off x="5379525" y="4543250"/>
              <a:ext cx="12225" cy="23825"/>
            </a:xfrm>
            <a:custGeom>
              <a:avLst/>
              <a:gdLst/>
              <a:ahLst/>
              <a:cxnLst/>
              <a:rect l="l" t="t" r="r" b="b"/>
              <a:pathLst>
                <a:path w="489" h="953" extrusionOk="0">
                  <a:moveTo>
                    <a:pt x="489" y="0"/>
                  </a:moveTo>
                  <a:lnTo>
                    <a:pt x="275" y="322"/>
                  </a:lnTo>
                  <a:cubicBezTo>
                    <a:pt x="179" y="524"/>
                    <a:pt x="108" y="679"/>
                    <a:pt x="60" y="786"/>
                  </a:cubicBezTo>
                  <a:cubicBezTo>
                    <a:pt x="13" y="905"/>
                    <a:pt x="1" y="953"/>
                    <a:pt x="13" y="953"/>
                  </a:cubicBezTo>
                  <a:cubicBezTo>
                    <a:pt x="24" y="929"/>
                    <a:pt x="167" y="643"/>
                    <a:pt x="48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6" name="Google Shape;1562;p30">
              <a:extLst>
                <a:ext uri="{FF2B5EF4-FFF2-40B4-BE49-F238E27FC236}">
                  <a16:creationId xmlns="" xmlns:a16="http://schemas.microsoft.com/office/drawing/2014/main" id="{9706BE2C-24A8-4171-8A51-6D917ABC29F9}"/>
                </a:ext>
              </a:extLst>
            </p:cNvPr>
            <p:cNvSpPr/>
            <p:nvPr/>
          </p:nvSpPr>
          <p:spPr>
            <a:xfrm>
              <a:off x="6489775" y="3995550"/>
              <a:ext cx="36050" cy="62550"/>
            </a:xfrm>
            <a:custGeom>
              <a:avLst/>
              <a:gdLst/>
              <a:ahLst/>
              <a:cxnLst/>
              <a:rect l="l" t="t" r="r" b="b"/>
              <a:pathLst>
                <a:path w="1442" h="2502" extrusionOk="0">
                  <a:moveTo>
                    <a:pt x="1442" y="1"/>
                  </a:moveTo>
                  <a:lnTo>
                    <a:pt x="1442" y="1"/>
                  </a:lnTo>
                  <a:cubicBezTo>
                    <a:pt x="1227" y="537"/>
                    <a:pt x="953" y="1049"/>
                    <a:pt x="692" y="1477"/>
                  </a:cubicBezTo>
                  <a:cubicBezTo>
                    <a:pt x="423" y="1909"/>
                    <a:pt x="190" y="2260"/>
                    <a:pt x="12" y="2487"/>
                  </a:cubicBezTo>
                  <a:lnTo>
                    <a:pt x="12" y="2487"/>
                  </a:lnTo>
                  <a:cubicBezTo>
                    <a:pt x="96" y="2381"/>
                    <a:pt x="221" y="2243"/>
                    <a:pt x="334" y="2061"/>
                  </a:cubicBezTo>
                  <a:cubicBezTo>
                    <a:pt x="406" y="1965"/>
                    <a:pt x="477" y="1858"/>
                    <a:pt x="549" y="1751"/>
                  </a:cubicBezTo>
                  <a:cubicBezTo>
                    <a:pt x="584" y="1704"/>
                    <a:pt x="620" y="1644"/>
                    <a:pt x="656" y="1596"/>
                  </a:cubicBezTo>
                  <a:cubicBezTo>
                    <a:pt x="680" y="1537"/>
                    <a:pt x="715" y="1477"/>
                    <a:pt x="751" y="1418"/>
                  </a:cubicBezTo>
                  <a:cubicBezTo>
                    <a:pt x="882" y="1180"/>
                    <a:pt x="1037" y="942"/>
                    <a:pt x="1144" y="692"/>
                  </a:cubicBezTo>
                  <a:cubicBezTo>
                    <a:pt x="1263" y="441"/>
                    <a:pt x="1370" y="215"/>
                    <a:pt x="1442" y="1"/>
                  </a:cubicBezTo>
                  <a:close/>
                  <a:moveTo>
                    <a:pt x="12" y="2487"/>
                  </a:moveTo>
                  <a:lnTo>
                    <a:pt x="12" y="2487"/>
                  </a:lnTo>
                  <a:cubicBezTo>
                    <a:pt x="8" y="2492"/>
                    <a:pt x="5" y="2497"/>
                    <a:pt x="1" y="2501"/>
                  </a:cubicBezTo>
                  <a:cubicBezTo>
                    <a:pt x="5" y="2497"/>
                    <a:pt x="9" y="2492"/>
                    <a:pt x="12" y="2487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7" name="Google Shape;1563;p30">
              <a:extLst>
                <a:ext uri="{FF2B5EF4-FFF2-40B4-BE49-F238E27FC236}">
                  <a16:creationId xmlns="" xmlns:a16="http://schemas.microsoft.com/office/drawing/2014/main" id="{835C027F-BF0A-49AC-9FA9-07ED771899B2}"/>
                </a:ext>
              </a:extLst>
            </p:cNvPr>
            <p:cNvSpPr/>
            <p:nvPr/>
          </p:nvSpPr>
          <p:spPr>
            <a:xfrm>
              <a:off x="5447100" y="983275"/>
              <a:ext cx="48250" cy="1825"/>
            </a:xfrm>
            <a:custGeom>
              <a:avLst/>
              <a:gdLst/>
              <a:ahLst/>
              <a:cxnLst/>
              <a:rect l="l" t="t" r="r" b="b"/>
              <a:pathLst>
                <a:path w="1930" h="73" extrusionOk="0">
                  <a:moveTo>
                    <a:pt x="1929" y="1"/>
                  </a:moveTo>
                  <a:lnTo>
                    <a:pt x="0" y="72"/>
                  </a:lnTo>
                  <a:lnTo>
                    <a:pt x="905" y="49"/>
                  </a:lnTo>
                  <a:lnTo>
                    <a:pt x="1929" y="1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8" name="Google Shape;1564;p30">
              <a:extLst>
                <a:ext uri="{FF2B5EF4-FFF2-40B4-BE49-F238E27FC236}">
                  <a16:creationId xmlns="" xmlns:a16="http://schemas.microsoft.com/office/drawing/2014/main" id="{5DA4931D-B5FF-4652-B00F-CE42A42C6096}"/>
                </a:ext>
              </a:extLst>
            </p:cNvPr>
            <p:cNvSpPr/>
            <p:nvPr/>
          </p:nvSpPr>
          <p:spPr>
            <a:xfrm>
              <a:off x="1040000" y="2146525"/>
              <a:ext cx="1225" cy="42825"/>
            </a:xfrm>
            <a:custGeom>
              <a:avLst/>
              <a:gdLst/>
              <a:ahLst/>
              <a:cxnLst/>
              <a:rect l="l" t="t" r="r" b="b"/>
              <a:pathLst>
                <a:path w="49" h="1713" extrusionOk="0">
                  <a:moveTo>
                    <a:pt x="12" y="0"/>
                  </a:moveTo>
                  <a:lnTo>
                    <a:pt x="0" y="1548"/>
                  </a:lnTo>
                  <a:cubicBezTo>
                    <a:pt x="4" y="1655"/>
                    <a:pt x="10" y="1712"/>
                    <a:pt x="16" y="1712"/>
                  </a:cubicBezTo>
                  <a:cubicBezTo>
                    <a:pt x="31" y="1712"/>
                    <a:pt x="48" y="1403"/>
                    <a:pt x="48" y="703"/>
                  </a:cubicBezTo>
                  <a:lnTo>
                    <a:pt x="12" y="0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" name="Google Shape;1565;p30">
              <a:extLst>
                <a:ext uri="{FF2B5EF4-FFF2-40B4-BE49-F238E27FC236}">
                  <a16:creationId xmlns="" xmlns:a16="http://schemas.microsoft.com/office/drawing/2014/main" id="{EB702E23-6D86-412C-9A59-08FD3B725075}"/>
                </a:ext>
              </a:extLst>
            </p:cNvPr>
            <p:cNvSpPr/>
            <p:nvPr/>
          </p:nvSpPr>
          <p:spPr>
            <a:xfrm>
              <a:off x="1041475" y="1967225"/>
              <a:ext cx="3300" cy="164750"/>
            </a:xfrm>
            <a:custGeom>
              <a:avLst/>
              <a:gdLst/>
              <a:ahLst/>
              <a:cxnLst/>
              <a:rect l="l" t="t" r="r" b="b"/>
              <a:pathLst>
                <a:path w="132" h="6590" extrusionOk="0">
                  <a:moveTo>
                    <a:pt x="65" y="0"/>
                  </a:moveTo>
                  <a:cubicBezTo>
                    <a:pt x="56" y="0"/>
                    <a:pt x="46" y="67"/>
                    <a:pt x="37" y="219"/>
                  </a:cubicBezTo>
                  <a:cubicBezTo>
                    <a:pt x="84" y="1386"/>
                    <a:pt x="49" y="1672"/>
                    <a:pt x="96" y="2922"/>
                  </a:cubicBezTo>
                  <a:cubicBezTo>
                    <a:pt x="85" y="3828"/>
                    <a:pt x="55" y="4529"/>
                    <a:pt x="41" y="4529"/>
                  </a:cubicBezTo>
                  <a:cubicBezTo>
                    <a:pt x="39" y="4529"/>
                    <a:pt x="38" y="4521"/>
                    <a:pt x="37" y="4505"/>
                  </a:cubicBezTo>
                  <a:lnTo>
                    <a:pt x="37" y="4505"/>
                  </a:lnTo>
                  <a:cubicBezTo>
                    <a:pt x="49" y="4851"/>
                    <a:pt x="1" y="6053"/>
                    <a:pt x="25" y="6589"/>
                  </a:cubicBezTo>
                  <a:cubicBezTo>
                    <a:pt x="84" y="5291"/>
                    <a:pt x="108" y="3648"/>
                    <a:pt x="96" y="1922"/>
                  </a:cubicBezTo>
                  <a:cubicBezTo>
                    <a:pt x="104" y="1801"/>
                    <a:pt x="111" y="1758"/>
                    <a:pt x="116" y="1758"/>
                  </a:cubicBezTo>
                  <a:cubicBezTo>
                    <a:pt x="127" y="1758"/>
                    <a:pt x="132" y="1937"/>
                    <a:pt x="132" y="1993"/>
                  </a:cubicBezTo>
                  <a:cubicBezTo>
                    <a:pt x="132" y="1696"/>
                    <a:pt x="132" y="1398"/>
                    <a:pt x="120" y="1112"/>
                  </a:cubicBezTo>
                  <a:cubicBezTo>
                    <a:pt x="120" y="838"/>
                    <a:pt x="108" y="576"/>
                    <a:pt x="96" y="386"/>
                  </a:cubicBezTo>
                  <a:cubicBezTo>
                    <a:pt x="89" y="150"/>
                    <a:pt x="78" y="0"/>
                    <a:pt x="65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" name="Google Shape;1566;p30">
              <a:extLst>
                <a:ext uri="{FF2B5EF4-FFF2-40B4-BE49-F238E27FC236}">
                  <a16:creationId xmlns="" xmlns:a16="http://schemas.microsoft.com/office/drawing/2014/main" id="{E8C188AC-89F3-4B42-B95A-9DDD26624C92}"/>
                </a:ext>
              </a:extLst>
            </p:cNvPr>
            <p:cNvSpPr/>
            <p:nvPr/>
          </p:nvSpPr>
          <p:spPr>
            <a:xfrm>
              <a:off x="2890825" y="1222300"/>
              <a:ext cx="15800" cy="25"/>
            </a:xfrm>
            <a:custGeom>
              <a:avLst/>
              <a:gdLst/>
              <a:ahLst/>
              <a:cxnLst/>
              <a:rect l="l" t="t" r="r" b="b"/>
              <a:pathLst>
                <a:path w="632" h="1" extrusionOk="0">
                  <a:moveTo>
                    <a:pt x="632" y="1"/>
                  </a:moveTo>
                  <a:lnTo>
                    <a:pt x="1" y="1"/>
                  </a:lnTo>
                  <a:cubicBezTo>
                    <a:pt x="179" y="1"/>
                    <a:pt x="393" y="1"/>
                    <a:pt x="632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" name="Google Shape;1567;p30">
              <a:extLst>
                <a:ext uri="{FF2B5EF4-FFF2-40B4-BE49-F238E27FC236}">
                  <a16:creationId xmlns="" xmlns:a16="http://schemas.microsoft.com/office/drawing/2014/main" id="{4E393BD2-FE87-4A08-AA5C-CB5BB8EA2885}"/>
                </a:ext>
              </a:extLst>
            </p:cNvPr>
            <p:cNvSpPr/>
            <p:nvPr/>
          </p:nvSpPr>
          <p:spPr>
            <a:xfrm>
              <a:off x="4397275" y="1091225"/>
              <a:ext cx="16900" cy="3400"/>
            </a:xfrm>
            <a:custGeom>
              <a:avLst/>
              <a:gdLst/>
              <a:ahLst/>
              <a:cxnLst/>
              <a:rect l="l" t="t" r="r" b="b"/>
              <a:pathLst>
                <a:path w="676" h="136" extrusionOk="0">
                  <a:moveTo>
                    <a:pt x="675" y="0"/>
                  </a:moveTo>
                  <a:cubicBezTo>
                    <a:pt x="673" y="0"/>
                    <a:pt x="642" y="6"/>
                    <a:pt x="589" y="17"/>
                  </a:cubicBezTo>
                  <a:lnTo>
                    <a:pt x="589" y="17"/>
                  </a:lnTo>
                  <a:cubicBezTo>
                    <a:pt x="611" y="13"/>
                    <a:pt x="632" y="9"/>
                    <a:pt x="655" y="5"/>
                  </a:cubicBezTo>
                  <a:cubicBezTo>
                    <a:pt x="669" y="2"/>
                    <a:pt x="675" y="0"/>
                    <a:pt x="675" y="0"/>
                  </a:cubicBezTo>
                  <a:close/>
                  <a:moveTo>
                    <a:pt x="589" y="17"/>
                  </a:moveTo>
                  <a:lnTo>
                    <a:pt x="589" y="17"/>
                  </a:lnTo>
                  <a:cubicBezTo>
                    <a:pt x="184" y="92"/>
                    <a:pt x="11" y="125"/>
                    <a:pt x="0" y="136"/>
                  </a:cubicBezTo>
                  <a:cubicBezTo>
                    <a:pt x="249" y="86"/>
                    <a:pt x="473" y="40"/>
                    <a:pt x="589" y="17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" name="Google Shape;1568;p30">
              <a:extLst>
                <a:ext uri="{FF2B5EF4-FFF2-40B4-BE49-F238E27FC236}">
                  <a16:creationId xmlns="" xmlns:a16="http://schemas.microsoft.com/office/drawing/2014/main" id="{0CE06036-9CBA-4F5F-A37B-CFA93B1B161E}"/>
                </a:ext>
              </a:extLst>
            </p:cNvPr>
            <p:cNvSpPr/>
            <p:nvPr/>
          </p:nvSpPr>
          <p:spPr>
            <a:xfrm>
              <a:off x="4653550" y="1048175"/>
              <a:ext cx="15200" cy="2400"/>
            </a:xfrm>
            <a:custGeom>
              <a:avLst/>
              <a:gdLst/>
              <a:ahLst/>
              <a:cxnLst/>
              <a:rect l="l" t="t" r="r" b="b"/>
              <a:pathLst>
                <a:path w="608" h="96" extrusionOk="0">
                  <a:moveTo>
                    <a:pt x="608" y="1"/>
                  </a:moveTo>
                  <a:cubicBezTo>
                    <a:pt x="381" y="36"/>
                    <a:pt x="203" y="60"/>
                    <a:pt x="0" y="96"/>
                  </a:cubicBezTo>
                  <a:cubicBezTo>
                    <a:pt x="238" y="60"/>
                    <a:pt x="465" y="24"/>
                    <a:pt x="608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3" name="Google Shape;1569;p30">
              <a:extLst>
                <a:ext uri="{FF2B5EF4-FFF2-40B4-BE49-F238E27FC236}">
                  <a16:creationId xmlns="" xmlns:a16="http://schemas.microsoft.com/office/drawing/2014/main" id="{549DBE4B-E0C1-490A-AC6B-DB698B583CE7}"/>
                </a:ext>
              </a:extLst>
            </p:cNvPr>
            <p:cNvSpPr/>
            <p:nvPr/>
          </p:nvSpPr>
          <p:spPr>
            <a:xfrm>
              <a:off x="2906600" y="1222175"/>
              <a:ext cx="41500" cy="150"/>
            </a:xfrm>
            <a:custGeom>
              <a:avLst/>
              <a:gdLst/>
              <a:ahLst/>
              <a:cxnLst/>
              <a:rect l="l" t="t" r="r" b="b"/>
              <a:pathLst>
                <a:path w="1660" h="6" extrusionOk="0">
                  <a:moveTo>
                    <a:pt x="1430" y="0"/>
                  </a:moveTo>
                  <a:cubicBezTo>
                    <a:pt x="1128" y="0"/>
                    <a:pt x="532" y="6"/>
                    <a:pt x="1" y="6"/>
                  </a:cubicBezTo>
                  <a:lnTo>
                    <a:pt x="1620" y="6"/>
                  </a:lnTo>
                  <a:cubicBezTo>
                    <a:pt x="1659" y="2"/>
                    <a:pt x="1581" y="0"/>
                    <a:pt x="1430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4" name="Google Shape;1570;p30">
              <a:extLst>
                <a:ext uri="{FF2B5EF4-FFF2-40B4-BE49-F238E27FC236}">
                  <a16:creationId xmlns="" xmlns:a16="http://schemas.microsoft.com/office/drawing/2014/main" id="{13A9960E-8308-401C-8C70-97980D1F623A}"/>
                </a:ext>
              </a:extLst>
            </p:cNvPr>
            <p:cNvSpPr/>
            <p:nvPr/>
          </p:nvSpPr>
          <p:spPr>
            <a:xfrm>
              <a:off x="1048325" y="1679800"/>
              <a:ext cx="2125" cy="22050"/>
            </a:xfrm>
            <a:custGeom>
              <a:avLst/>
              <a:gdLst/>
              <a:ahLst/>
              <a:cxnLst/>
              <a:rect l="l" t="t" r="r" b="b"/>
              <a:pathLst>
                <a:path w="85" h="882" extrusionOk="0">
                  <a:moveTo>
                    <a:pt x="84" y="1"/>
                  </a:moveTo>
                  <a:cubicBezTo>
                    <a:pt x="48" y="346"/>
                    <a:pt x="13" y="620"/>
                    <a:pt x="1" y="882"/>
                  </a:cubicBezTo>
                  <a:cubicBezTo>
                    <a:pt x="25" y="608"/>
                    <a:pt x="60" y="334"/>
                    <a:pt x="84" y="60"/>
                  </a:cubicBezTo>
                  <a:cubicBezTo>
                    <a:pt x="84" y="48"/>
                    <a:pt x="84" y="24"/>
                    <a:pt x="84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5" name="Google Shape;1571;p30">
              <a:extLst>
                <a:ext uri="{FF2B5EF4-FFF2-40B4-BE49-F238E27FC236}">
                  <a16:creationId xmlns="" xmlns:a16="http://schemas.microsoft.com/office/drawing/2014/main" id="{7DEA65F5-5012-404C-A05D-6C62618A5722}"/>
                </a:ext>
              </a:extLst>
            </p:cNvPr>
            <p:cNvSpPr/>
            <p:nvPr/>
          </p:nvSpPr>
          <p:spPr>
            <a:xfrm>
              <a:off x="2216325" y="1217550"/>
              <a:ext cx="22650" cy="325"/>
            </a:xfrm>
            <a:custGeom>
              <a:avLst/>
              <a:gdLst/>
              <a:ahLst/>
              <a:cxnLst/>
              <a:rect l="l" t="t" r="r" b="b"/>
              <a:pathLst>
                <a:path w="906" h="13" extrusionOk="0">
                  <a:moveTo>
                    <a:pt x="418" y="0"/>
                  </a:moveTo>
                  <a:cubicBezTo>
                    <a:pt x="275" y="0"/>
                    <a:pt x="132" y="0"/>
                    <a:pt x="1" y="12"/>
                  </a:cubicBezTo>
                  <a:lnTo>
                    <a:pt x="906" y="0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6" name="Google Shape;1572;p30">
              <a:extLst>
                <a:ext uri="{FF2B5EF4-FFF2-40B4-BE49-F238E27FC236}">
                  <a16:creationId xmlns="" xmlns:a16="http://schemas.microsoft.com/office/drawing/2014/main" id="{1BCFAE0B-62CE-400E-BC7A-28229DB1BEA1}"/>
                </a:ext>
              </a:extLst>
            </p:cNvPr>
            <p:cNvSpPr/>
            <p:nvPr/>
          </p:nvSpPr>
          <p:spPr>
            <a:xfrm>
              <a:off x="1721325" y="1211600"/>
              <a:ext cx="25325" cy="1800"/>
            </a:xfrm>
            <a:custGeom>
              <a:avLst/>
              <a:gdLst/>
              <a:ahLst/>
              <a:cxnLst/>
              <a:rect l="l" t="t" r="r" b="b"/>
              <a:pathLst>
                <a:path w="1013" h="72" extrusionOk="0">
                  <a:moveTo>
                    <a:pt x="1013" y="0"/>
                  </a:moveTo>
                  <a:lnTo>
                    <a:pt x="1013" y="0"/>
                  </a:lnTo>
                  <a:cubicBezTo>
                    <a:pt x="751" y="24"/>
                    <a:pt x="418" y="36"/>
                    <a:pt x="13" y="48"/>
                  </a:cubicBezTo>
                  <a:cubicBezTo>
                    <a:pt x="1" y="60"/>
                    <a:pt x="60" y="71"/>
                    <a:pt x="215" y="71"/>
                  </a:cubicBezTo>
                  <a:cubicBezTo>
                    <a:pt x="680" y="71"/>
                    <a:pt x="846" y="24"/>
                    <a:pt x="101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7" name="Google Shape;1573;p30">
              <a:extLst>
                <a:ext uri="{FF2B5EF4-FFF2-40B4-BE49-F238E27FC236}">
                  <a16:creationId xmlns="" xmlns:a16="http://schemas.microsoft.com/office/drawing/2014/main" id="{C6E03181-78F9-4DD0-946C-C4AD7E3B4359}"/>
                </a:ext>
              </a:extLst>
            </p:cNvPr>
            <p:cNvSpPr/>
            <p:nvPr/>
          </p:nvSpPr>
          <p:spPr>
            <a:xfrm>
              <a:off x="1070950" y="1567575"/>
              <a:ext cx="3300" cy="14025"/>
            </a:xfrm>
            <a:custGeom>
              <a:avLst/>
              <a:gdLst/>
              <a:ahLst/>
              <a:cxnLst/>
              <a:rect l="l" t="t" r="r" b="b"/>
              <a:pathLst>
                <a:path w="132" h="561" extrusionOk="0">
                  <a:moveTo>
                    <a:pt x="132" y="1"/>
                  </a:moveTo>
                  <a:lnTo>
                    <a:pt x="132" y="1"/>
                  </a:lnTo>
                  <a:cubicBezTo>
                    <a:pt x="132" y="1"/>
                    <a:pt x="84" y="132"/>
                    <a:pt x="60" y="275"/>
                  </a:cubicBezTo>
                  <a:cubicBezTo>
                    <a:pt x="54" y="309"/>
                    <a:pt x="48" y="344"/>
                    <a:pt x="41" y="377"/>
                  </a:cubicBezTo>
                  <a:lnTo>
                    <a:pt x="41" y="377"/>
                  </a:lnTo>
                  <a:cubicBezTo>
                    <a:pt x="69" y="250"/>
                    <a:pt x="100" y="110"/>
                    <a:pt x="132" y="1"/>
                  </a:cubicBezTo>
                  <a:close/>
                  <a:moveTo>
                    <a:pt x="41" y="377"/>
                  </a:moveTo>
                  <a:lnTo>
                    <a:pt x="41" y="377"/>
                  </a:lnTo>
                  <a:cubicBezTo>
                    <a:pt x="27" y="444"/>
                    <a:pt x="13" y="507"/>
                    <a:pt x="1" y="560"/>
                  </a:cubicBezTo>
                  <a:cubicBezTo>
                    <a:pt x="1" y="560"/>
                    <a:pt x="21" y="478"/>
                    <a:pt x="41" y="377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8" name="Google Shape;1574;p30">
              <a:extLst>
                <a:ext uri="{FF2B5EF4-FFF2-40B4-BE49-F238E27FC236}">
                  <a16:creationId xmlns="" xmlns:a16="http://schemas.microsoft.com/office/drawing/2014/main" id="{112CF675-90CA-4252-94CF-236F1BA984CB}"/>
                </a:ext>
              </a:extLst>
            </p:cNvPr>
            <p:cNvSpPr/>
            <p:nvPr/>
          </p:nvSpPr>
          <p:spPr>
            <a:xfrm>
              <a:off x="2605675" y="1222900"/>
              <a:ext cx="4775" cy="325"/>
            </a:xfrm>
            <a:custGeom>
              <a:avLst/>
              <a:gdLst/>
              <a:ahLst/>
              <a:cxnLst/>
              <a:rect l="l" t="t" r="r" b="b"/>
              <a:pathLst>
                <a:path w="191" h="13" extrusionOk="0">
                  <a:moveTo>
                    <a:pt x="0" y="0"/>
                  </a:moveTo>
                  <a:cubicBezTo>
                    <a:pt x="36" y="0"/>
                    <a:pt x="107" y="12"/>
                    <a:pt x="191" y="12"/>
                  </a:cubicBezTo>
                  <a:cubicBezTo>
                    <a:pt x="191" y="12"/>
                    <a:pt x="119" y="0"/>
                    <a:pt x="0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9" name="Google Shape;1575;p30">
              <a:extLst>
                <a:ext uri="{FF2B5EF4-FFF2-40B4-BE49-F238E27FC236}">
                  <a16:creationId xmlns="" xmlns:a16="http://schemas.microsoft.com/office/drawing/2014/main" id="{B3729B38-6568-4D4E-8309-9D0FE5D4A431}"/>
                </a:ext>
              </a:extLst>
            </p:cNvPr>
            <p:cNvSpPr/>
            <p:nvPr/>
          </p:nvSpPr>
          <p:spPr>
            <a:xfrm>
              <a:off x="1032850" y="2775175"/>
              <a:ext cx="25" cy="4500"/>
            </a:xfrm>
            <a:custGeom>
              <a:avLst/>
              <a:gdLst/>
              <a:ahLst/>
              <a:cxnLst/>
              <a:rect l="l" t="t" r="r" b="b"/>
              <a:pathLst>
                <a:path w="1" h="180" extrusionOk="0">
                  <a:moveTo>
                    <a:pt x="1" y="167"/>
                  </a:moveTo>
                  <a:cubicBezTo>
                    <a:pt x="1" y="179"/>
                    <a:pt x="1" y="155"/>
                    <a:pt x="1" y="155"/>
                  </a:cubicBezTo>
                  <a:cubicBezTo>
                    <a:pt x="1" y="36"/>
                    <a:pt x="1" y="0"/>
                    <a:pt x="1" y="167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0" name="Google Shape;1576;p30">
              <a:extLst>
                <a:ext uri="{FF2B5EF4-FFF2-40B4-BE49-F238E27FC236}">
                  <a16:creationId xmlns="" xmlns:a16="http://schemas.microsoft.com/office/drawing/2014/main" id="{645E655E-E534-4C87-960B-FAB921E4D827}"/>
                </a:ext>
              </a:extLst>
            </p:cNvPr>
            <p:cNvSpPr/>
            <p:nvPr/>
          </p:nvSpPr>
          <p:spPr>
            <a:xfrm>
              <a:off x="1042675" y="2185225"/>
              <a:ext cx="625" cy="10150"/>
            </a:xfrm>
            <a:custGeom>
              <a:avLst/>
              <a:gdLst/>
              <a:ahLst/>
              <a:cxnLst/>
              <a:rect l="l" t="t" r="r" b="b"/>
              <a:pathLst>
                <a:path w="25" h="406" extrusionOk="0">
                  <a:moveTo>
                    <a:pt x="1" y="0"/>
                  </a:moveTo>
                  <a:lnTo>
                    <a:pt x="1" y="334"/>
                  </a:lnTo>
                  <a:cubicBezTo>
                    <a:pt x="13" y="369"/>
                    <a:pt x="13" y="405"/>
                    <a:pt x="24" y="405"/>
                  </a:cubicBezTo>
                  <a:lnTo>
                    <a:pt x="1" y="0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1" name="Google Shape;1577;p30">
              <a:extLst>
                <a:ext uri="{FF2B5EF4-FFF2-40B4-BE49-F238E27FC236}">
                  <a16:creationId xmlns="" xmlns:a16="http://schemas.microsoft.com/office/drawing/2014/main" id="{C9652EF1-17A0-4EA0-9FB1-14283E0A57AF}"/>
                </a:ext>
              </a:extLst>
            </p:cNvPr>
            <p:cNvSpPr/>
            <p:nvPr/>
          </p:nvSpPr>
          <p:spPr>
            <a:xfrm>
              <a:off x="5128400" y="984775"/>
              <a:ext cx="8850" cy="850"/>
            </a:xfrm>
            <a:custGeom>
              <a:avLst/>
              <a:gdLst/>
              <a:ahLst/>
              <a:cxnLst/>
              <a:rect l="l" t="t" r="r" b="b"/>
              <a:pathLst>
                <a:path w="354" h="34" extrusionOk="0">
                  <a:moveTo>
                    <a:pt x="271" y="0"/>
                  </a:moveTo>
                  <a:cubicBezTo>
                    <a:pt x="73" y="25"/>
                    <a:pt x="0" y="33"/>
                    <a:pt x="3" y="33"/>
                  </a:cubicBezTo>
                  <a:cubicBezTo>
                    <a:pt x="8" y="33"/>
                    <a:pt x="177" y="15"/>
                    <a:pt x="354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2" name="Google Shape;1578;p30">
              <a:extLst>
                <a:ext uri="{FF2B5EF4-FFF2-40B4-BE49-F238E27FC236}">
                  <a16:creationId xmlns="" xmlns:a16="http://schemas.microsoft.com/office/drawing/2014/main" id="{95EB1E7F-B1E9-423D-AC88-A23F1D6B3794}"/>
                </a:ext>
              </a:extLst>
            </p:cNvPr>
            <p:cNvSpPr/>
            <p:nvPr/>
          </p:nvSpPr>
          <p:spPr>
            <a:xfrm>
              <a:off x="6400125" y="4139025"/>
              <a:ext cx="45150" cy="29300"/>
            </a:xfrm>
            <a:custGeom>
              <a:avLst/>
              <a:gdLst/>
              <a:ahLst/>
              <a:cxnLst/>
              <a:rect l="l" t="t" r="r" b="b"/>
              <a:pathLst>
                <a:path w="1806" h="1172" extrusionOk="0">
                  <a:moveTo>
                    <a:pt x="1795" y="0"/>
                  </a:moveTo>
                  <a:cubicBezTo>
                    <a:pt x="1780" y="0"/>
                    <a:pt x="1565" y="139"/>
                    <a:pt x="980" y="525"/>
                  </a:cubicBezTo>
                  <a:cubicBezTo>
                    <a:pt x="1087" y="465"/>
                    <a:pt x="1170" y="417"/>
                    <a:pt x="1230" y="382"/>
                  </a:cubicBezTo>
                  <a:cubicBezTo>
                    <a:pt x="1289" y="334"/>
                    <a:pt x="1325" y="310"/>
                    <a:pt x="1349" y="298"/>
                  </a:cubicBezTo>
                  <a:cubicBezTo>
                    <a:pt x="1361" y="292"/>
                    <a:pt x="1369" y="289"/>
                    <a:pt x="1372" y="289"/>
                  </a:cubicBezTo>
                  <a:cubicBezTo>
                    <a:pt x="1380" y="289"/>
                    <a:pt x="1353" y="311"/>
                    <a:pt x="1301" y="346"/>
                  </a:cubicBezTo>
                  <a:cubicBezTo>
                    <a:pt x="1241" y="382"/>
                    <a:pt x="1146" y="477"/>
                    <a:pt x="1003" y="548"/>
                  </a:cubicBezTo>
                  <a:cubicBezTo>
                    <a:pt x="872" y="632"/>
                    <a:pt x="729" y="727"/>
                    <a:pt x="587" y="810"/>
                  </a:cubicBezTo>
                  <a:cubicBezTo>
                    <a:pt x="301" y="989"/>
                    <a:pt x="39" y="1144"/>
                    <a:pt x="3" y="1168"/>
                  </a:cubicBezTo>
                  <a:cubicBezTo>
                    <a:pt x="1" y="1170"/>
                    <a:pt x="1" y="1172"/>
                    <a:pt x="4" y="1172"/>
                  </a:cubicBezTo>
                  <a:cubicBezTo>
                    <a:pt x="16" y="1172"/>
                    <a:pt x="67" y="1152"/>
                    <a:pt x="170" y="1096"/>
                  </a:cubicBezTo>
                  <a:cubicBezTo>
                    <a:pt x="289" y="1025"/>
                    <a:pt x="503" y="906"/>
                    <a:pt x="825" y="727"/>
                  </a:cubicBezTo>
                  <a:lnTo>
                    <a:pt x="825" y="727"/>
                  </a:lnTo>
                  <a:cubicBezTo>
                    <a:pt x="817" y="730"/>
                    <a:pt x="812" y="732"/>
                    <a:pt x="810" y="732"/>
                  </a:cubicBezTo>
                  <a:cubicBezTo>
                    <a:pt x="794" y="732"/>
                    <a:pt x="894" y="665"/>
                    <a:pt x="1039" y="572"/>
                  </a:cubicBezTo>
                  <a:cubicBezTo>
                    <a:pt x="1218" y="465"/>
                    <a:pt x="1420" y="298"/>
                    <a:pt x="1575" y="179"/>
                  </a:cubicBezTo>
                  <a:cubicBezTo>
                    <a:pt x="1710" y="74"/>
                    <a:pt x="1806" y="0"/>
                    <a:pt x="1795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3" name="Google Shape;1579;p30">
              <a:extLst>
                <a:ext uri="{FF2B5EF4-FFF2-40B4-BE49-F238E27FC236}">
                  <a16:creationId xmlns="" xmlns:a16="http://schemas.microsoft.com/office/drawing/2014/main" id="{54992D57-5E30-4D41-B469-3493E5A541D5}"/>
                </a:ext>
              </a:extLst>
            </p:cNvPr>
            <p:cNvSpPr/>
            <p:nvPr/>
          </p:nvSpPr>
          <p:spPr>
            <a:xfrm>
              <a:off x="1051900" y="1645875"/>
              <a:ext cx="3000" cy="20850"/>
            </a:xfrm>
            <a:custGeom>
              <a:avLst/>
              <a:gdLst/>
              <a:ahLst/>
              <a:cxnLst/>
              <a:rect l="l" t="t" r="r" b="b"/>
              <a:pathLst>
                <a:path w="120" h="834" extrusionOk="0">
                  <a:moveTo>
                    <a:pt x="120" y="0"/>
                  </a:moveTo>
                  <a:cubicBezTo>
                    <a:pt x="90" y="169"/>
                    <a:pt x="66" y="342"/>
                    <a:pt x="43" y="514"/>
                  </a:cubicBezTo>
                  <a:lnTo>
                    <a:pt x="43" y="514"/>
                  </a:lnTo>
                  <a:cubicBezTo>
                    <a:pt x="63" y="372"/>
                    <a:pt x="88" y="205"/>
                    <a:pt x="120" y="0"/>
                  </a:cubicBezTo>
                  <a:close/>
                  <a:moveTo>
                    <a:pt x="43" y="514"/>
                  </a:moveTo>
                  <a:cubicBezTo>
                    <a:pt x="25" y="636"/>
                    <a:pt x="12" y="740"/>
                    <a:pt x="1" y="834"/>
                  </a:cubicBezTo>
                  <a:cubicBezTo>
                    <a:pt x="14" y="728"/>
                    <a:pt x="28" y="622"/>
                    <a:pt x="43" y="514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4" name="Google Shape;1580;p30">
              <a:extLst>
                <a:ext uri="{FF2B5EF4-FFF2-40B4-BE49-F238E27FC236}">
                  <a16:creationId xmlns="" xmlns:a16="http://schemas.microsoft.com/office/drawing/2014/main" id="{A9D33D83-6287-4D59-A7DD-9901D76EB684}"/>
                </a:ext>
              </a:extLst>
            </p:cNvPr>
            <p:cNvSpPr/>
            <p:nvPr/>
          </p:nvSpPr>
          <p:spPr>
            <a:xfrm>
              <a:off x="6420725" y="4153325"/>
              <a:ext cx="6575" cy="3900"/>
            </a:xfrm>
            <a:custGeom>
              <a:avLst/>
              <a:gdLst/>
              <a:ahLst/>
              <a:cxnLst/>
              <a:rect l="l" t="t" r="r" b="b"/>
              <a:pathLst>
                <a:path w="263" h="156" extrusionOk="0">
                  <a:moveTo>
                    <a:pt x="263" y="0"/>
                  </a:moveTo>
                  <a:cubicBezTo>
                    <a:pt x="156" y="60"/>
                    <a:pt x="96" y="96"/>
                    <a:pt x="1" y="155"/>
                  </a:cubicBezTo>
                  <a:lnTo>
                    <a:pt x="263" y="0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5" name="Google Shape;1581;p30">
              <a:extLst>
                <a:ext uri="{FF2B5EF4-FFF2-40B4-BE49-F238E27FC236}">
                  <a16:creationId xmlns="" xmlns:a16="http://schemas.microsoft.com/office/drawing/2014/main" id="{3E586C63-DE50-4B3E-BF7B-5413AAE3F14A}"/>
                </a:ext>
              </a:extLst>
            </p:cNvPr>
            <p:cNvSpPr/>
            <p:nvPr/>
          </p:nvSpPr>
          <p:spPr>
            <a:xfrm>
              <a:off x="6199575" y="1060075"/>
              <a:ext cx="9850" cy="5100"/>
            </a:xfrm>
            <a:custGeom>
              <a:avLst/>
              <a:gdLst/>
              <a:ahLst/>
              <a:cxnLst/>
              <a:rect l="l" t="t" r="r" b="b"/>
              <a:pathLst>
                <a:path w="394" h="204" extrusionOk="0">
                  <a:moveTo>
                    <a:pt x="0" y="1"/>
                  </a:moveTo>
                  <a:lnTo>
                    <a:pt x="0" y="1"/>
                  </a:lnTo>
                  <a:cubicBezTo>
                    <a:pt x="92" y="50"/>
                    <a:pt x="183" y="95"/>
                    <a:pt x="260" y="134"/>
                  </a:cubicBezTo>
                  <a:lnTo>
                    <a:pt x="260" y="134"/>
                  </a:lnTo>
                  <a:cubicBezTo>
                    <a:pt x="70" y="34"/>
                    <a:pt x="10" y="1"/>
                    <a:pt x="0" y="1"/>
                  </a:cubicBezTo>
                  <a:close/>
                  <a:moveTo>
                    <a:pt x="260" y="134"/>
                  </a:moveTo>
                  <a:lnTo>
                    <a:pt x="260" y="134"/>
                  </a:lnTo>
                  <a:cubicBezTo>
                    <a:pt x="299" y="154"/>
                    <a:pt x="343" y="177"/>
                    <a:pt x="393" y="203"/>
                  </a:cubicBezTo>
                  <a:cubicBezTo>
                    <a:pt x="359" y="184"/>
                    <a:pt x="313" y="160"/>
                    <a:pt x="260" y="134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6" name="Google Shape;1582;p30">
              <a:extLst>
                <a:ext uri="{FF2B5EF4-FFF2-40B4-BE49-F238E27FC236}">
                  <a16:creationId xmlns="" xmlns:a16="http://schemas.microsoft.com/office/drawing/2014/main" id="{F4960805-330F-4C08-A71A-2973311FE867}"/>
                </a:ext>
              </a:extLst>
            </p:cNvPr>
            <p:cNvSpPr/>
            <p:nvPr/>
          </p:nvSpPr>
          <p:spPr>
            <a:xfrm>
              <a:off x="5414050" y="959175"/>
              <a:ext cx="20275" cy="925"/>
            </a:xfrm>
            <a:custGeom>
              <a:avLst/>
              <a:gdLst/>
              <a:ahLst/>
              <a:cxnLst/>
              <a:rect l="l" t="t" r="r" b="b"/>
              <a:pathLst>
                <a:path w="811" h="37" extrusionOk="0">
                  <a:moveTo>
                    <a:pt x="810" y="1"/>
                  </a:moveTo>
                  <a:cubicBezTo>
                    <a:pt x="751" y="3"/>
                    <a:pt x="693" y="5"/>
                    <a:pt x="637" y="8"/>
                  </a:cubicBezTo>
                  <a:lnTo>
                    <a:pt x="637" y="8"/>
                  </a:lnTo>
                  <a:lnTo>
                    <a:pt x="810" y="1"/>
                  </a:lnTo>
                  <a:close/>
                  <a:moveTo>
                    <a:pt x="637" y="8"/>
                  </a:moveTo>
                  <a:lnTo>
                    <a:pt x="1" y="36"/>
                  </a:lnTo>
                  <a:cubicBezTo>
                    <a:pt x="185" y="36"/>
                    <a:pt x="393" y="20"/>
                    <a:pt x="637" y="8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7" name="Google Shape;1583;p30">
              <a:extLst>
                <a:ext uri="{FF2B5EF4-FFF2-40B4-BE49-F238E27FC236}">
                  <a16:creationId xmlns="" xmlns:a16="http://schemas.microsoft.com/office/drawing/2014/main" id="{AB44448B-876D-4B6A-85B7-B960FD4E84DC}"/>
                </a:ext>
              </a:extLst>
            </p:cNvPr>
            <p:cNvSpPr/>
            <p:nvPr/>
          </p:nvSpPr>
          <p:spPr>
            <a:xfrm>
              <a:off x="6456150" y="1382150"/>
              <a:ext cx="3900" cy="28900"/>
            </a:xfrm>
            <a:custGeom>
              <a:avLst/>
              <a:gdLst/>
              <a:ahLst/>
              <a:cxnLst/>
              <a:rect l="l" t="t" r="r" b="b"/>
              <a:pathLst>
                <a:path w="156" h="1156" extrusionOk="0">
                  <a:moveTo>
                    <a:pt x="1" y="0"/>
                  </a:moveTo>
                  <a:lnTo>
                    <a:pt x="1" y="0"/>
                  </a:lnTo>
                  <a:cubicBezTo>
                    <a:pt x="31" y="203"/>
                    <a:pt x="61" y="371"/>
                    <a:pt x="84" y="520"/>
                  </a:cubicBezTo>
                  <a:lnTo>
                    <a:pt x="84" y="520"/>
                  </a:lnTo>
                  <a:cubicBezTo>
                    <a:pt x="84" y="517"/>
                    <a:pt x="84" y="515"/>
                    <a:pt x="84" y="512"/>
                  </a:cubicBezTo>
                  <a:cubicBezTo>
                    <a:pt x="60" y="357"/>
                    <a:pt x="36" y="215"/>
                    <a:pt x="1" y="0"/>
                  </a:cubicBezTo>
                  <a:close/>
                  <a:moveTo>
                    <a:pt x="84" y="520"/>
                  </a:moveTo>
                  <a:cubicBezTo>
                    <a:pt x="97" y="685"/>
                    <a:pt x="120" y="874"/>
                    <a:pt x="155" y="1155"/>
                  </a:cubicBezTo>
                  <a:cubicBezTo>
                    <a:pt x="155" y="1108"/>
                    <a:pt x="143" y="1048"/>
                    <a:pt x="143" y="977"/>
                  </a:cubicBezTo>
                  <a:cubicBezTo>
                    <a:pt x="132" y="869"/>
                    <a:pt x="108" y="750"/>
                    <a:pt x="96" y="596"/>
                  </a:cubicBezTo>
                  <a:cubicBezTo>
                    <a:pt x="92" y="571"/>
                    <a:pt x="88" y="545"/>
                    <a:pt x="84" y="52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8" name="Google Shape;1584;p30">
              <a:extLst>
                <a:ext uri="{FF2B5EF4-FFF2-40B4-BE49-F238E27FC236}">
                  <a16:creationId xmlns="" xmlns:a16="http://schemas.microsoft.com/office/drawing/2014/main" id="{774A4CA7-AAA8-45DA-ADD2-0BD259D72B32}"/>
                </a:ext>
              </a:extLst>
            </p:cNvPr>
            <p:cNvSpPr/>
            <p:nvPr/>
          </p:nvSpPr>
          <p:spPr>
            <a:xfrm>
              <a:off x="6471325" y="1797975"/>
              <a:ext cx="625" cy="22050"/>
            </a:xfrm>
            <a:custGeom>
              <a:avLst/>
              <a:gdLst/>
              <a:ahLst/>
              <a:cxnLst/>
              <a:rect l="l" t="t" r="r" b="b"/>
              <a:pathLst>
                <a:path w="25" h="882" extrusionOk="0">
                  <a:moveTo>
                    <a:pt x="1" y="0"/>
                  </a:moveTo>
                  <a:lnTo>
                    <a:pt x="25" y="881"/>
                  </a:lnTo>
                  <a:cubicBezTo>
                    <a:pt x="25" y="798"/>
                    <a:pt x="25" y="667"/>
                    <a:pt x="25" y="560"/>
                  </a:cubicBezTo>
                  <a:cubicBezTo>
                    <a:pt x="25" y="393"/>
                    <a:pt x="13" y="179"/>
                    <a:pt x="1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9" name="Google Shape;1585;p30">
              <a:extLst>
                <a:ext uri="{FF2B5EF4-FFF2-40B4-BE49-F238E27FC236}">
                  <a16:creationId xmlns="" xmlns:a16="http://schemas.microsoft.com/office/drawing/2014/main" id="{172E6F6A-BD8A-4CF0-B9DF-1247239C3DFE}"/>
                </a:ext>
              </a:extLst>
            </p:cNvPr>
            <p:cNvSpPr/>
            <p:nvPr/>
          </p:nvSpPr>
          <p:spPr>
            <a:xfrm>
              <a:off x="1127550" y="4069750"/>
              <a:ext cx="9500" cy="37750"/>
            </a:xfrm>
            <a:custGeom>
              <a:avLst/>
              <a:gdLst/>
              <a:ahLst/>
              <a:cxnLst/>
              <a:rect l="l" t="t" r="r" b="b"/>
              <a:pathLst>
                <a:path w="380" h="1510" extrusionOk="0">
                  <a:moveTo>
                    <a:pt x="3" y="0"/>
                  </a:moveTo>
                  <a:cubicBezTo>
                    <a:pt x="1" y="0"/>
                    <a:pt x="78" y="346"/>
                    <a:pt x="380" y="1510"/>
                  </a:cubicBezTo>
                  <a:cubicBezTo>
                    <a:pt x="285" y="1141"/>
                    <a:pt x="249" y="902"/>
                    <a:pt x="213" y="712"/>
                  </a:cubicBezTo>
                  <a:lnTo>
                    <a:pt x="213" y="712"/>
                  </a:lnTo>
                  <a:cubicBezTo>
                    <a:pt x="216" y="728"/>
                    <a:pt x="216" y="735"/>
                    <a:pt x="215" y="735"/>
                  </a:cubicBezTo>
                  <a:cubicBezTo>
                    <a:pt x="204" y="735"/>
                    <a:pt x="76" y="272"/>
                    <a:pt x="23" y="81"/>
                  </a:cubicBezTo>
                  <a:cubicBezTo>
                    <a:pt x="12" y="32"/>
                    <a:pt x="4" y="0"/>
                    <a:pt x="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0" name="Google Shape;1586;p30">
              <a:extLst>
                <a:ext uri="{FF2B5EF4-FFF2-40B4-BE49-F238E27FC236}">
                  <a16:creationId xmlns="" xmlns:a16="http://schemas.microsoft.com/office/drawing/2014/main" id="{37F52E7B-A88D-4CFD-84EF-0D0F68CC8C1F}"/>
                </a:ext>
              </a:extLst>
            </p:cNvPr>
            <p:cNvSpPr/>
            <p:nvPr/>
          </p:nvSpPr>
          <p:spPr>
            <a:xfrm>
              <a:off x="1050425" y="1666700"/>
              <a:ext cx="1500" cy="15475"/>
            </a:xfrm>
            <a:custGeom>
              <a:avLst/>
              <a:gdLst/>
              <a:ahLst/>
              <a:cxnLst/>
              <a:rect l="l" t="t" r="r" b="b"/>
              <a:pathLst>
                <a:path w="60" h="619" extrusionOk="0">
                  <a:moveTo>
                    <a:pt x="60" y="1"/>
                  </a:moveTo>
                  <a:cubicBezTo>
                    <a:pt x="36" y="203"/>
                    <a:pt x="12" y="394"/>
                    <a:pt x="0" y="584"/>
                  </a:cubicBezTo>
                  <a:cubicBezTo>
                    <a:pt x="0" y="604"/>
                    <a:pt x="0" y="618"/>
                    <a:pt x="2" y="618"/>
                  </a:cubicBezTo>
                  <a:cubicBezTo>
                    <a:pt x="4" y="618"/>
                    <a:pt x="10" y="593"/>
                    <a:pt x="24" y="525"/>
                  </a:cubicBezTo>
                  <a:cubicBezTo>
                    <a:pt x="24" y="417"/>
                    <a:pt x="36" y="263"/>
                    <a:pt x="60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1" name="Google Shape;1587;p30">
              <a:extLst>
                <a:ext uri="{FF2B5EF4-FFF2-40B4-BE49-F238E27FC236}">
                  <a16:creationId xmlns="" xmlns:a16="http://schemas.microsoft.com/office/drawing/2014/main" id="{9537B48D-815B-4B69-8F54-2C9C6AD0492B}"/>
                </a:ext>
              </a:extLst>
            </p:cNvPr>
            <p:cNvSpPr/>
            <p:nvPr/>
          </p:nvSpPr>
          <p:spPr>
            <a:xfrm>
              <a:off x="6466875" y="1398525"/>
              <a:ext cx="4775" cy="70275"/>
            </a:xfrm>
            <a:custGeom>
              <a:avLst/>
              <a:gdLst/>
              <a:ahLst/>
              <a:cxnLst/>
              <a:rect l="l" t="t" r="r" b="b"/>
              <a:pathLst>
                <a:path w="191" h="2811" extrusionOk="0">
                  <a:moveTo>
                    <a:pt x="0" y="0"/>
                  </a:moveTo>
                  <a:cubicBezTo>
                    <a:pt x="0" y="1"/>
                    <a:pt x="8" y="59"/>
                    <a:pt x="21" y="157"/>
                  </a:cubicBezTo>
                  <a:lnTo>
                    <a:pt x="21" y="157"/>
                  </a:lnTo>
                  <a:cubicBezTo>
                    <a:pt x="15" y="105"/>
                    <a:pt x="8" y="53"/>
                    <a:pt x="0" y="0"/>
                  </a:cubicBezTo>
                  <a:close/>
                  <a:moveTo>
                    <a:pt x="21" y="157"/>
                  </a:moveTo>
                  <a:cubicBezTo>
                    <a:pt x="46" y="355"/>
                    <a:pt x="67" y="553"/>
                    <a:pt x="95" y="750"/>
                  </a:cubicBezTo>
                  <a:cubicBezTo>
                    <a:pt x="101" y="810"/>
                    <a:pt x="106" y="870"/>
                    <a:pt x="111" y="929"/>
                  </a:cubicBezTo>
                  <a:lnTo>
                    <a:pt x="111" y="929"/>
                  </a:lnTo>
                  <a:cubicBezTo>
                    <a:pt x="110" y="913"/>
                    <a:pt x="108" y="897"/>
                    <a:pt x="107" y="881"/>
                  </a:cubicBezTo>
                  <a:cubicBezTo>
                    <a:pt x="95" y="715"/>
                    <a:pt x="72" y="572"/>
                    <a:pt x="60" y="441"/>
                  </a:cubicBezTo>
                  <a:cubicBezTo>
                    <a:pt x="44" y="328"/>
                    <a:pt x="31" y="231"/>
                    <a:pt x="21" y="157"/>
                  </a:cubicBezTo>
                  <a:close/>
                  <a:moveTo>
                    <a:pt x="111" y="929"/>
                  </a:moveTo>
                  <a:lnTo>
                    <a:pt x="111" y="929"/>
                  </a:lnTo>
                  <a:cubicBezTo>
                    <a:pt x="115" y="986"/>
                    <a:pt x="119" y="1045"/>
                    <a:pt x="123" y="1105"/>
                  </a:cubicBezTo>
                  <a:lnTo>
                    <a:pt x="123" y="1105"/>
                  </a:lnTo>
                  <a:cubicBezTo>
                    <a:pt x="119" y="1047"/>
                    <a:pt x="115" y="988"/>
                    <a:pt x="111" y="929"/>
                  </a:cubicBezTo>
                  <a:close/>
                  <a:moveTo>
                    <a:pt x="123" y="1105"/>
                  </a:moveTo>
                  <a:lnTo>
                    <a:pt x="123" y="1105"/>
                  </a:lnTo>
                  <a:cubicBezTo>
                    <a:pt x="131" y="1230"/>
                    <a:pt x="137" y="1353"/>
                    <a:pt x="143" y="1477"/>
                  </a:cubicBezTo>
                  <a:cubicBezTo>
                    <a:pt x="146" y="1509"/>
                    <a:pt x="149" y="1542"/>
                    <a:pt x="152" y="1574"/>
                  </a:cubicBezTo>
                  <a:lnTo>
                    <a:pt x="152" y="1574"/>
                  </a:lnTo>
                  <a:cubicBezTo>
                    <a:pt x="150" y="1517"/>
                    <a:pt x="147" y="1460"/>
                    <a:pt x="143" y="1405"/>
                  </a:cubicBezTo>
                  <a:cubicBezTo>
                    <a:pt x="136" y="1304"/>
                    <a:pt x="130" y="1204"/>
                    <a:pt x="123" y="1105"/>
                  </a:cubicBezTo>
                  <a:close/>
                  <a:moveTo>
                    <a:pt x="152" y="1574"/>
                  </a:moveTo>
                  <a:cubicBezTo>
                    <a:pt x="156" y="1689"/>
                    <a:pt x="159" y="1806"/>
                    <a:pt x="167" y="1917"/>
                  </a:cubicBezTo>
                  <a:cubicBezTo>
                    <a:pt x="179" y="2084"/>
                    <a:pt x="179" y="2239"/>
                    <a:pt x="179" y="2369"/>
                  </a:cubicBezTo>
                  <a:cubicBezTo>
                    <a:pt x="182" y="2431"/>
                    <a:pt x="184" y="2488"/>
                    <a:pt x="185" y="2539"/>
                  </a:cubicBezTo>
                  <a:lnTo>
                    <a:pt x="185" y="2539"/>
                  </a:lnTo>
                  <a:cubicBezTo>
                    <a:pt x="182" y="2242"/>
                    <a:pt x="180" y="1917"/>
                    <a:pt x="152" y="1574"/>
                  </a:cubicBezTo>
                  <a:close/>
                  <a:moveTo>
                    <a:pt x="185" y="2539"/>
                  </a:moveTo>
                  <a:lnTo>
                    <a:pt x="185" y="2539"/>
                  </a:lnTo>
                  <a:cubicBezTo>
                    <a:pt x="187" y="2632"/>
                    <a:pt x="188" y="2723"/>
                    <a:pt x="191" y="2810"/>
                  </a:cubicBezTo>
                  <a:cubicBezTo>
                    <a:pt x="191" y="2810"/>
                    <a:pt x="191" y="2706"/>
                    <a:pt x="185" y="2539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2" name="Google Shape;1588;p30">
              <a:extLst>
                <a:ext uri="{FF2B5EF4-FFF2-40B4-BE49-F238E27FC236}">
                  <a16:creationId xmlns="" xmlns:a16="http://schemas.microsoft.com/office/drawing/2014/main" id="{491D13BD-B2D1-4094-8A5E-4393109DA8B0}"/>
                </a:ext>
              </a:extLst>
            </p:cNvPr>
            <p:cNvSpPr/>
            <p:nvPr/>
          </p:nvSpPr>
          <p:spPr>
            <a:xfrm>
              <a:off x="4015375" y="4304525"/>
              <a:ext cx="16100" cy="1825"/>
            </a:xfrm>
            <a:custGeom>
              <a:avLst/>
              <a:gdLst/>
              <a:ahLst/>
              <a:cxnLst/>
              <a:rect l="l" t="t" r="r" b="b"/>
              <a:pathLst>
                <a:path w="644" h="73" extrusionOk="0">
                  <a:moveTo>
                    <a:pt x="643" y="1"/>
                  </a:moveTo>
                  <a:lnTo>
                    <a:pt x="643" y="1"/>
                  </a:lnTo>
                  <a:cubicBezTo>
                    <a:pt x="539" y="8"/>
                    <a:pt x="412" y="25"/>
                    <a:pt x="270" y="42"/>
                  </a:cubicBezTo>
                  <a:lnTo>
                    <a:pt x="270" y="42"/>
                  </a:lnTo>
                  <a:lnTo>
                    <a:pt x="643" y="1"/>
                  </a:lnTo>
                  <a:close/>
                  <a:moveTo>
                    <a:pt x="270" y="42"/>
                  </a:moveTo>
                  <a:lnTo>
                    <a:pt x="0" y="72"/>
                  </a:lnTo>
                  <a:cubicBezTo>
                    <a:pt x="94" y="63"/>
                    <a:pt x="184" y="53"/>
                    <a:pt x="270" y="42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3" name="Google Shape;1589;p30">
              <a:extLst>
                <a:ext uri="{FF2B5EF4-FFF2-40B4-BE49-F238E27FC236}">
                  <a16:creationId xmlns="" xmlns:a16="http://schemas.microsoft.com/office/drawing/2014/main" id="{D358E783-3BD1-4775-9E7B-3E8CA09FFA6A}"/>
                </a:ext>
              </a:extLst>
            </p:cNvPr>
            <p:cNvSpPr/>
            <p:nvPr/>
          </p:nvSpPr>
          <p:spPr>
            <a:xfrm>
              <a:off x="6475500" y="1675625"/>
              <a:ext cx="1225" cy="47350"/>
            </a:xfrm>
            <a:custGeom>
              <a:avLst/>
              <a:gdLst/>
              <a:ahLst/>
              <a:cxnLst/>
              <a:rect l="l" t="t" r="r" b="b"/>
              <a:pathLst>
                <a:path w="49" h="1894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489"/>
                    <a:pt x="12" y="1025"/>
                    <a:pt x="24" y="1572"/>
                  </a:cubicBezTo>
                  <a:cubicBezTo>
                    <a:pt x="36" y="1680"/>
                    <a:pt x="36" y="1811"/>
                    <a:pt x="48" y="1894"/>
                  </a:cubicBezTo>
                  <a:lnTo>
                    <a:pt x="0" y="1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4" name="Google Shape;1590;p30">
              <a:extLst>
                <a:ext uri="{FF2B5EF4-FFF2-40B4-BE49-F238E27FC236}">
                  <a16:creationId xmlns="" xmlns:a16="http://schemas.microsoft.com/office/drawing/2014/main" id="{CCD6A623-5B1B-48C7-88BC-8763F664FD08}"/>
                </a:ext>
              </a:extLst>
            </p:cNvPr>
            <p:cNvSpPr/>
            <p:nvPr/>
          </p:nvSpPr>
          <p:spPr>
            <a:xfrm>
              <a:off x="1132875" y="40875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5" name="Google Shape;1591;p30">
              <a:extLst>
                <a:ext uri="{FF2B5EF4-FFF2-40B4-BE49-F238E27FC236}">
                  <a16:creationId xmlns="" xmlns:a16="http://schemas.microsoft.com/office/drawing/2014/main" id="{60CBBA31-5273-4DB1-B0A2-D58056E665C8}"/>
                </a:ext>
              </a:extLst>
            </p:cNvPr>
            <p:cNvSpPr/>
            <p:nvPr/>
          </p:nvSpPr>
          <p:spPr>
            <a:xfrm>
              <a:off x="1032850" y="948300"/>
              <a:ext cx="5559650" cy="3820725"/>
            </a:xfrm>
            <a:custGeom>
              <a:avLst/>
              <a:gdLst/>
              <a:ahLst/>
              <a:cxnLst/>
              <a:rect l="l" t="t" r="r" b="b"/>
              <a:pathLst>
                <a:path w="222386" h="152829" extrusionOk="0">
                  <a:moveTo>
                    <a:pt x="188202" y="147"/>
                  </a:moveTo>
                  <a:lnTo>
                    <a:pt x="188202" y="147"/>
                  </a:lnTo>
                  <a:cubicBezTo>
                    <a:pt x="188218" y="148"/>
                    <a:pt x="188234" y="149"/>
                    <a:pt x="188250" y="150"/>
                  </a:cubicBezTo>
                  <a:cubicBezTo>
                    <a:pt x="188236" y="149"/>
                    <a:pt x="188220" y="148"/>
                    <a:pt x="188202" y="147"/>
                  </a:cubicBezTo>
                  <a:close/>
                  <a:moveTo>
                    <a:pt x="174582" y="233"/>
                  </a:moveTo>
                  <a:cubicBezTo>
                    <a:pt x="174570" y="234"/>
                    <a:pt x="174559" y="234"/>
                    <a:pt x="174547" y="235"/>
                  </a:cubicBezTo>
                  <a:lnTo>
                    <a:pt x="174547" y="235"/>
                  </a:lnTo>
                  <a:cubicBezTo>
                    <a:pt x="174559" y="234"/>
                    <a:pt x="174570" y="234"/>
                    <a:pt x="174582" y="233"/>
                  </a:cubicBezTo>
                  <a:close/>
                  <a:moveTo>
                    <a:pt x="173622" y="303"/>
                  </a:moveTo>
                  <a:cubicBezTo>
                    <a:pt x="173611" y="304"/>
                    <a:pt x="173606" y="305"/>
                    <a:pt x="173606" y="305"/>
                  </a:cubicBezTo>
                  <a:cubicBezTo>
                    <a:pt x="173613" y="304"/>
                    <a:pt x="173621" y="304"/>
                    <a:pt x="173628" y="303"/>
                  </a:cubicBezTo>
                  <a:lnTo>
                    <a:pt x="173628" y="303"/>
                  </a:lnTo>
                  <a:cubicBezTo>
                    <a:pt x="173626" y="303"/>
                    <a:pt x="173624" y="303"/>
                    <a:pt x="173622" y="303"/>
                  </a:cubicBezTo>
                  <a:close/>
                  <a:moveTo>
                    <a:pt x="174547" y="235"/>
                  </a:moveTo>
                  <a:cubicBezTo>
                    <a:pt x="174102" y="258"/>
                    <a:pt x="173583" y="281"/>
                    <a:pt x="173189" y="305"/>
                  </a:cubicBezTo>
                  <a:cubicBezTo>
                    <a:pt x="172796" y="328"/>
                    <a:pt x="172522" y="364"/>
                    <a:pt x="172570" y="376"/>
                  </a:cubicBezTo>
                  <a:cubicBezTo>
                    <a:pt x="172570" y="376"/>
                    <a:pt x="172796" y="352"/>
                    <a:pt x="173010" y="340"/>
                  </a:cubicBezTo>
                  <a:cubicBezTo>
                    <a:pt x="173237" y="316"/>
                    <a:pt x="173451" y="305"/>
                    <a:pt x="173451" y="305"/>
                  </a:cubicBezTo>
                  <a:cubicBezTo>
                    <a:pt x="173512" y="304"/>
                    <a:pt x="173562" y="303"/>
                    <a:pt x="173601" y="303"/>
                  </a:cubicBezTo>
                  <a:cubicBezTo>
                    <a:pt x="173609" y="303"/>
                    <a:pt x="173616" y="303"/>
                    <a:pt x="173622" y="303"/>
                  </a:cubicBezTo>
                  <a:lnTo>
                    <a:pt x="173622" y="303"/>
                  </a:lnTo>
                  <a:cubicBezTo>
                    <a:pt x="173663" y="300"/>
                    <a:pt x="173774" y="290"/>
                    <a:pt x="173915" y="281"/>
                  </a:cubicBezTo>
                  <a:cubicBezTo>
                    <a:pt x="174096" y="269"/>
                    <a:pt x="174321" y="247"/>
                    <a:pt x="174547" y="235"/>
                  </a:cubicBezTo>
                  <a:close/>
                  <a:moveTo>
                    <a:pt x="177006" y="365"/>
                  </a:moveTo>
                  <a:lnTo>
                    <a:pt x="177006" y="365"/>
                  </a:lnTo>
                  <a:cubicBezTo>
                    <a:pt x="176737" y="375"/>
                    <a:pt x="176476" y="387"/>
                    <a:pt x="176225" y="400"/>
                  </a:cubicBezTo>
                  <a:cubicBezTo>
                    <a:pt x="176129" y="404"/>
                    <a:pt x="176093" y="405"/>
                    <a:pt x="176098" y="405"/>
                  </a:cubicBezTo>
                  <a:cubicBezTo>
                    <a:pt x="176118" y="405"/>
                    <a:pt x="176738" y="382"/>
                    <a:pt x="177006" y="365"/>
                  </a:cubicBezTo>
                  <a:close/>
                  <a:moveTo>
                    <a:pt x="163343" y="1518"/>
                  </a:moveTo>
                  <a:cubicBezTo>
                    <a:pt x="163339" y="1518"/>
                    <a:pt x="163335" y="1519"/>
                    <a:pt x="163331" y="1519"/>
                  </a:cubicBezTo>
                  <a:cubicBezTo>
                    <a:pt x="163276" y="1526"/>
                    <a:pt x="163222" y="1533"/>
                    <a:pt x="163169" y="1540"/>
                  </a:cubicBezTo>
                  <a:lnTo>
                    <a:pt x="163169" y="1540"/>
                  </a:lnTo>
                  <a:cubicBezTo>
                    <a:pt x="163236" y="1532"/>
                    <a:pt x="163294" y="1524"/>
                    <a:pt x="163343" y="1518"/>
                  </a:cubicBezTo>
                  <a:close/>
                  <a:moveTo>
                    <a:pt x="163169" y="1540"/>
                  </a:moveTo>
                  <a:cubicBezTo>
                    <a:pt x="163066" y="1553"/>
                    <a:pt x="162940" y="1568"/>
                    <a:pt x="162789" y="1586"/>
                  </a:cubicBezTo>
                  <a:lnTo>
                    <a:pt x="162789" y="1586"/>
                  </a:lnTo>
                  <a:cubicBezTo>
                    <a:pt x="162911" y="1572"/>
                    <a:pt x="163038" y="1557"/>
                    <a:pt x="163169" y="1540"/>
                  </a:cubicBezTo>
                  <a:close/>
                  <a:moveTo>
                    <a:pt x="162789" y="1586"/>
                  </a:moveTo>
                  <a:cubicBezTo>
                    <a:pt x="162633" y="1604"/>
                    <a:pt x="162484" y="1621"/>
                    <a:pt x="162342" y="1638"/>
                  </a:cubicBezTo>
                  <a:cubicBezTo>
                    <a:pt x="162512" y="1619"/>
                    <a:pt x="162660" y="1601"/>
                    <a:pt x="162789" y="1586"/>
                  </a:cubicBezTo>
                  <a:close/>
                  <a:moveTo>
                    <a:pt x="157151" y="1960"/>
                  </a:moveTo>
                  <a:cubicBezTo>
                    <a:pt x="156951" y="1985"/>
                    <a:pt x="156826" y="2002"/>
                    <a:pt x="156748" y="2014"/>
                  </a:cubicBezTo>
                  <a:lnTo>
                    <a:pt x="156748" y="2014"/>
                  </a:lnTo>
                  <a:cubicBezTo>
                    <a:pt x="156881" y="1996"/>
                    <a:pt x="157015" y="1978"/>
                    <a:pt x="157151" y="1960"/>
                  </a:cubicBezTo>
                  <a:close/>
                  <a:moveTo>
                    <a:pt x="107740" y="9591"/>
                  </a:moveTo>
                  <a:cubicBezTo>
                    <a:pt x="107681" y="9596"/>
                    <a:pt x="107617" y="9601"/>
                    <a:pt x="107550" y="9607"/>
                  </a:cubicBezTo>
                  <a:lnTo>
                    <a:pt x="107550" y="9607"/>
                  </a:lnTo>
                  <a:cubicBezTo>
                    <a:pt x="107667" y="9598"/>
                    <a:pt x="107740" y="9591"/>
                    <a:pt x="107740" y="9591"/>
                  </a:cubicBezTo>
                  <a:close/>
                  <a:moveTo>
                    <a:pt x="58314" y="10852"/>
                  </a:moveTo>
                  <a:cubicBezTo>
                    <a:pt x="58195" y="10853"/>
                    <a:pt x="58093" y="10854"/>
                    <a:pt x="58020" y="10854"/>
                  </a:cubicBezTo>
                  <a:cubicBezTo>
                    <a:pt x="58134" y="10854"/>
                    <a:pt x="58231" y="10853"/>
                    <a:pt x="58314" y="10852"/>
                  </a:cubicBezTo>
                  <a:close/>
                  <a:moveTo>
                    <a:pt x="4631" y="18237"/>
                  </a:moveTo>
                  <a:cubicBezTo>
                    <a:pt x="4590" y="18282"/>
                    <a:pt x="4561" y="18331"/>
                    <a:pt x="4561" y="18331"/>
                  </a:cubicBezTo>
                  <a:cubicBezTo>
                    <a:pt x="4585" y="18299"/>
                    <a:pt x="4608" y="18268"/>
                    <a:pt x="4631" y="18237"/>
                  </a:cubicBezTo>
                  <a:close/>
                  <a:moveTo>
                    <a:pt x="217242" y="20295"/>
                  </a:moveTo>
                  <a:cubicBezTo>
                    <a:pt x="217242" y="20295"/>
                    <a:pt x="217242" y="20314"/>
                    <a:pt x="217247" y="20342"/>
                  </a:cubicBezTo>
                  <a:lnTo>
                    <a:pt x="217247" y="20342"/>
                  </a:lnTo>
                  <a:cubicBezTo>
                    <a:pt x="217244" y="20322"/>
                    <a:pt x="217242" y="20295"/>
                    <a:pt x="217242" y="20295"/>
                  </a:cubicBezTo>
                  <a:close/>
                  <a:moveTo>
                    <a:pt x="217247" y="20342"/>
                  </a:moveTo>
                  <a:cubicBezTo>
                    <a:pt x="217248" y="20353"/>
                    <a:pt x="217249" y="20362"/>
                    <a:pt x="217251" y="20364"/>
                  </a:cubicBezTo>
                  <a:lnTo>
                    <a:pt x="217251" y="20364"/>
                  </a:lnTo>
                  <a:cubicBezTo>
                    <a:pt x="217249" y="20356"/>
                    <a:pt x="217248" y="20348"/>
                    <a:pt x="217247" y="20342"/>
                  </a:cubicBezTo>
                  <a:close/>
                  <a:moveTo>
                    <a:pt x="2119" y="23220"/>
                  </a:moveTo>
                  <a:cubicBezTo>
                    <a:pt x="2055" y="23413"/>
                    <a:pt x="1992" y="23613"/>
                    <a:pt x="1930" y="23819"/>
                  </a:cubicBezTo>
                  <a:cubicBezTo>
                    <a:pt x="2048" y="23458"/>
                    <a:pt x="2100" y="23294"/>
                    <a:pt x="2119" y="23220"/>
                  </a:cubicBezTo>
                  <a:close/>
                  <a:moveTo>
                    <a:pt x="477" y="38190"/>
                  </a:moveTo>
                  <a:lnTo>
                    <a:pt x="470" y="38572"/>
                  </a:lnTo>
                  <a:lnTo>
                    <a:pt x="470" y="38572"/>
                  </a:lnTo>
                  <a:cubicBezTo>
                    <a:pt x="474" y="38517"/>
                    <a:pt x="477" y="38397"/>
                    <a:pt x="477" y="38190"/>
                  </a:cubicBezTo>
                  <a:close/>
                  <a:moveTo>
                    <a:pt x="217861" y="42119"/>
                  </a:moveTo>
                  <a:lnTo>
                    <a:pt x="217861" y="42119"/>
                  </a:lnTo>
                  <a:cubicBezTo>
                    <a:pt x="217867" y="42315"/>
                    <a:pt x="217869" y="42396"/>
                    <a:pt x="217872" y="42437"/>
                  </a:cubicBezTo>
                  <a:lnTo>
                    <a:pt x="217872" y="42437"/>
                  </a:lnTo>
                  <a:cubicBezTo>
                    <a:pt x="217869" y="42336"/>
                    <a:pt x="217865" y="42230"/>
                    <a:pt x="217861" y="42119"/>
                  </a:cubicBezTo>
                  <a:close/>
                  <a:moveTo>
                    <a:pt x="36" y="64122"/>
                  </a:moveTo>
                  <a:cubicBezTo>
                    <a:pt x="36" y="64291"/>
                    <a:pt x="37" y="64438"/>
                    <a:pt x="39" y="64559"/>
                  </a:cubicBezTo>
                  <a:lnTo>
                    <a:pt x="39" y="64559"/>
                  </a:lnTo>
                  <a:cubicBezTo>
                    <a:pt x="38" y="64406"/>
                    <a:pt x="38" y="64260"/>
                    <a:pt x="36" y="64122"/>
                  </a:cubicBezTo>
                  <a:close/>
                  <a:moveTo>
                    <a:pt x="275" y="89935"/>
                  </a:moveTo>
                  <a:cubicBezTo>
                    <a:pt x="275" y="90025"/>
                    <a:pt x="278" y="90124"/>
                    <a:pt x="284" y="90221"/>
                  </a:cubicBezTo>
                  <a:lnTo>
                    <a:pt x="284" y="90221"/>
                  </a:lnTo>
                  <a:cubicBezTo>
                    <a:pt x="281" y="90129"/>
                    <a:pt x="278" y="90034"/>
                    <a:pt x="275" y="89935"/>
                  </a:cubicBezTo>
                  <a:close/>
                  <a:moveTo>
                    <a:pt x="3975" y="125421"/>
                  </a:moveTo>
                  <a:cubicBezTo>
                    <a:pt x="3982" y="125464"/>
                    <a:pt x="3991" y="125514"/>
                    <a:pt x="4001" y="125570"/>
                  </a:cubicBezTo>
                  <a:cubicBezTo>
                    <a:pt x="4001" y="125540"/>
                    <a:pt x="3992" y="125495"/>
                    <a:pt x="3975" y="125421"/>
                  </a:cubicBezTo>
                  <a:close/>
                  <a:moveTo>
                    <a:pt x="4847" y="128535"/>
                  </a:moveTo>
                  <a:cubicBezTo>
                    <a:pt x="4847" y="128535"/>
                    <a:pt x="4852" y="128555"/>
                    <a:pt x="4862" y="128589"/>
                  </a:cubicBezTo>
                  <a:lnTo>
                    <a:pt x="4862" y="128589"/>
                  </a:lnTo>
                  <a:cubicBezTo>
                    <a:pt x="4857" y="128572"/>
                    <a:pt x="4852" y="128553"/>
                    <a:pt x="4847" y="128535"/>
                  </a:cubicBezTo>
                  <a:close/>
                  <a:moveTo>
                    <a:pt x="180743" y="137373"/>
                  </a:moveTo>
                  <a:lnTo>
                    <a:pt x="180743" y="137373"/>
                  </a:lnTo>
                  <a:cubicBezTo>
                    <a:pt x="180677" y="137435"/>
                    <a:pt x="180612" y="137497"/>
                    <a:pt x="180547" y="137560"/>
                  </a:cubicBezTo>
                  <a:lnTo>
                    <a:pt x="180738" y="137381"/>
                  </a:lnTo>
                  <a:cubicBezTo>
                    <a:pt x="180741" y="137377"/>
                    <a:pt x="180742" y="137374"/>
                    <a:pt x="180743" y="137373"/>
                  </a:cubicBezTo>
                  <a:close/>
                  <a:moveTo>
                    <a:pt x="62925" y="143572"/>
                  </a:moveTo>
                  <a:cubicBezTo>
                    <a:pt x="62733" y="143608"/>
                    <a:pt x="62580" y="143638"/>
                    <a:pt x="62463" y="143663"/>
                  </a:cubicBezTo>
                  <a:lnTo>
                    <a:pt x="62463" y="143663"/>
                  </a:lnTo>
                  <a:cubicBezTo>
                    <a:pt x="62603" y="143635"/>
                    <a:pt x="62756" y="143605"/>
                    <a:pt x="62925" y="143572"/>
                  </a:cubicBezTo>
                  <a:close/>
                  <a:moveTo>
                    <a:pt x="175415" y="143906"/>
                  </a:moveTo>
                  <a:lnTo>
                    <a:pt x="175332" y="144060"/>
                  </a:lnTo>
                  <a:cubicBezTo>
                    <a:pt x="175327" y="144070"/>
                    <a:pt x="175322" y="144080"/>
                    <a:pt x="175317" y="144090"/>
                  </a:cubicBezTo>
                  <a:lnTo>
                    <a:pt x="175317" y="144090"/>
                  </a:lnTo>
                  <a:cubicBezTo>
                    <a:pt x="175350" y="144029"/>
                    <a:pt x="175382" y="143967"/>
                    <a:pt x="175415" y="143906"/>
                  </a:cubicBezTo>
                  <a:close/>
                  <a:moveTo>
                    <a:pt x="49102" y="145882"/>
                  </a:moveTo>
                  <a:lnTo>
                    <a:pt x="49102" y="145882"/>
                  </a:lnTo>
                  <a:cubicBezTo>
                    <a:pt x="49084" y="145884"/>
                    <a:pt x="49064" y="145886"/>
                    <a:pt x="49043" y="145888"/>
                  </a:cubicBezTo>
                  <a:lnTo>
                    <a:pt x="49043" y="145888"/>
                  </a:lnTo>
                  <a:cubicBezTo>
                    <a:pt x="49063" y="145886"/>
                    <a:pt x="49082" y="145884"/>
                    <a:pt x="49102" y="145882"/>
                  </a:cubicBezTo>
                  <a:close/>
                  <a:moveTo>
                    <a:pt x="31873" y="146192"/>
                  </a:moveTo>
                  <a:cubicBezTo>
                    <a:pt x="31930" y="146194"/>
                    <a:pt x="31999" y="146197"/>
                    <a:pt x="32088" y="146203"/>
                  </a:cubicBezTo>
                  <a:cubicBezTo>
                    <a:pt x="32910" y="146263"/>
                    <a:pt x="33183" y="146299"/>
                    <a:pt x="33291" y="146311"/>
                  </a:cubicBezTo>
                  <a:cubicBezTo>
                    <a:pt x="32912" y="146275"/>
                    <a:pt x="32463" y="146240"/>
                    <a:pt x="31873" y="146192"/>
                  </a:cubicBezTo>
                  <a:close/>
                  <a:moveTo>
                    <a:pt x="43101" y="146608"/>
                  </a:moveTo>
                  <a:cubicBezTo>
                    <a:pt x="42470" y="146632"/>
                    <a:pt x="41684" y="146680"/>
                    <a:pt x="40839" y="146715"/>
                  </a:cubicBezTo>
                  <a:cubicBezTo>
                    <a:pt x="40744" y="146704"/>
                    <a:pt x="40756" y="146692"/>
                    <a:pt x="40851" y="146692"/>
                  </a:cubicBezTo>
                  <a:cubicBezTo>
                    <a:pt x="40932" y="146680"/>
                    <a:pt x="41102" y="146680"/>
                    <a:pt x="41350" y="146669"/>
                  </a:cubicBezTo>
                  <a:lnTo>
                    <a:pt x="41350" y="146669"/>
                  </a:lnTo>
                  <a:cubicBezTo>
                    <a:pt x="41339" y="146669"/>
                    <a:pt x="41334" y="146670"/>
                    <a:pt x="41336" y="146670"/>
                  </a:cubicBezTo>
                  <a:cubicBezTo>
                    <a:pt x="41361" y="146670"/>
                    <a:pt x="42411" y="146630"/>
                    <a:pt x="43101" y="146608"/>
                  </a:cubicBezTo>
                  <a:close/>
                  <a:moveTo>
                    <a:pt x="182576" y="1"/>
                  </a:moveTo>
                  <a:cubicBezTo>
                    <a:pt x="181947" y="1"/>
                    <a:pt x="181322" y="7"/>
                    <a:pt x="180702" y="19"/>
                  </a:cubicBezTo>
                  <a:cubicBezTo>
                    <a:pt x="180404" y="19"/>
                    <a:pt x="180095" y="19"/>
                    <a:pt x="179797" y="31"/>
                  </a:cubicBezTo>
                  <a:lnTo>
                    <a:pt x="179345" y="31"/>
                  </a:lnTo>
                  <a:cubicBezTo>
                    <a:pt x="179190" y="43"/>
                    <a:pt x="179047" y="43"/>
                    <a:pt x="178892" y="55"/>
                  </a:cubicBezTo>
                  <a:cubicBezTo>
                    <a:pt x="178297" y="66"/>
                    <a:pt x="177690" y="90"/>
                    <a:pt x="177106" y="114"/>
                  </a:cubicBezTo>
                  <a:cubicBezTo>
                    <a:pt x="176809" y="126"/>
                    <a:pt x="176511" y="138"/>
                    <a:pt x="176213" y="150"/>
                  </a:cubicBezTo>
                  <a:cubicBezTo>
                    <a:pt x="175927" y="162"/>
                    <a:pt x="175630" y="186"/>
                    <a:pt x="175344" y="197"/>
                  </a:cubicBezTo>
                  <a:cubicBezTo>
                    <a:pt x="174768" y="233"/>
                    <a:pt x="174193" y="268"/>
                    <a:pt x="173628" y="303"/>
                  </a:cubicBezTo>
                  <a:lnTo>
                    <a:pt x="173628" y="303"/>
                  </a:lnTo>
                  <a:cubicBezTo>
                    <a:pt x="173987" y="306"/>
                    <a:pt x="173168" y="364"/>
                    <a:pt x="172177" y="459"/>
                  </a:cubicBezTo>
                  <a:cubicBezTo>
                    <a:pt x="171112" y="552"/>
                    <a:pt x="169844" y="667"/>
                    <a:pt x="169709" y="684"/>
                  </a:cubicBezTo>
                  <a:lnTo>
                    <a:pt x="169709" y="684"/>
                  </a:lnTo>
                  <a:cubicBezTo>
                    <a:pt x="169941" y="652"/>
                    <a:pt x="169991" y="639"/>
                    <a:pt x="169919" y="639"/>
                  </a:cubicBezTo>
                  <a:cubicBezTo>
                    <a:pt x="169633" y="639"/>
                    <a:pt x="167406" y="847"/>
                    <a:pt x="167054" y="847"/>
                  </a:cubicBezTo>
                  <a:cubicBezTo>
                    <a:pt x="166926" y="847"/>
                    <a:pt x="167045" y="820"/>
                    <a:pt x="167593" y="745"/>
                  </a:cubicBezTo>
                  <a:lnTo>
                    <a:pt x="167593" y="745"/>
                  </a:lnTo>
                  <a:cubicBezTo>
                    <a:pt x="166986" y="805"/>
                    <a:pt x="166248" y="888"/>
                    <a:pt x="166379" y="900"/>
                  </a:cubicBezTo>
                  <a:cubicBezTo>
                    <a:pt x="165938" y="942"/>
                    <a:pt x="165646" y="965"/>
                    <a:pt x="165578" y="965"/>
                  </a:cubicBezTo>
                  <a:cubicBezTo>
                    <a:pt x="165509" y="965"/>
                    <a:pt x="165664" y="942"/>
                    <a:pt x="166117" y="888"/>
                  </a:cubicBezTo>
                  <a:lnTo>
                    <a:pt x="166117" y="888"/>
                  </a:lnTo>
                  <a:cubicBezTo>
                    <a:pt x="162866" y="1233"/>
                    <a:pt x="164021" y="1138"/>
                    <a:pt x="161092" y="1483"/>
                  </a:cubicBezTo>
                  <a:cubicBezTo>
                    <a:pt x="161092" y="1471"/>
                    <a:pt x="161247" y="1448"/>
                    <a:pt x="161438" y="1424"/>
                  </a:cubicBezTo>
                  <a:cubicBezTo>
                    <a:pt x="161616" y="1388"/>
                    <a:pt x="161842" y="1364"/>
                    <a:pt x="161997" y="1340"/>
                  </a:cubicBezTo>
                  <a:lnTo>
                    <a:pt x="161997" y="1340"/>
                  </a:lnTo>
                  <a:cubicBezTo>
                    <a:pt x="161247" y="1436"/>
                    <a:pt x="160509" y="1531"/>
                    <a:pt x="159640" y="1650"/>
                  </a:cubicBezTo>
                  <a:cubicBezTo>
                    <a:pt x="158782" y="1769"/>
                    <a:pt x="157782" y="1900"/>
                    <a:pt x="156544" y="2055"/>
                  </a:cubicBezTo>
                  <a:cubicBezTo>
                    <a:pt x="156657" y="2037"/>
                    <a:pt x="156536" y="2045"/>
                    <a:pt x="156748" y="2014"/>
                  </a:cubicBezTo>
                  <a:lnTo>
                    <a:pt x="156748" y="2014"/>
                  </a:lnTo>
                  <a:cubicBezTo>
                    <a:pt x="154791" y="2280"/>
                    <a:pt x="153104" y="2538"/>
                    <a:pt x="151365" y="2817"/>
                  </a:cubicBezTo>
                  <a:cubicBezTo>
                    <a:pt x="149507" y="3114"/>
                    <a:pt x="147602" y="3412"/>
                    <a:pt x="145281" y="3781"/>
                  </a:cubicBezTo>
                  <a:cubicBezTo>
                    <a:pt x="145572" y="3720"/>
                    <a:pt x="145666" y="3696"/>
                    <a:pt x="145630" y="3696"/>
                  </a:cubicBezTo>
                  <a:cubicBezTo>
                    <a:pt x="145501" y="3696"/>
                    <a:pt x="143696" y="4008"/>
                    <a:pt x="143457" y="4008"/>
                  </a:cubicBezTo>
                  <a:cubicBezTo>
                    <a:pt x="143453" y="4008"/>
                    <a:pt x="143450" y="4008"/>
                    <a:pt x="143447" y="4007"/>
                  </a:cubicBezTo>
                  <a:lnTo>
                    <a:pt x="140959" y="4448"/>
                  </a:lnTo>
                  <a:lnTo>
                    <a:pt x="141959" y="4305"/>
                  </a:lnTo>
                  <a:lnTo>
                    <a:pt x="141959" y="4305"/>
                  </a:lnTo>
                  <a:cubicBezTo>
                    <a:pt x="140875" y="4496"/>
                    <a:pt x="139852" y="4686"/>
                    <a:pt x="138863" y="4865"/>
                  </a:cubicBezTo>
                  <a:cubicBezTo>
                    <a:pt x="137875" y="5043"/>
                    <a:pt x="136923" y="5222"/>
                    <a:pt x="135982" y="5389"/>
                  </a:cubicBezTo>
                  <a:lnTo>
                    <a:pt x="137601" y="5067"/>
                  </a:lnTo>
                  <a:lnTo>
                    <a:pt x="133529" y="5829"/>
                  </a:lnTo>
                  <a:lnTo>
                    <a:pt x="135839" y="5424"/>
                  </a:lnTo>
                  <a:lnTo>
                    <a:pt x="135839" y="5424"/>
                  </a:lnTo>
                  <a:cubicBezTo>
                    <a:pt x="133636" y="5853"/>
                    <a:pt x="136089" y="5448"/>
                    <a:pt x="133184" y="5972"/>
                  </a:cubicBezTo>
                  <a:cubicBezTo>
                    <a:pt x="133246" y="5960"/>
                    <a:pt x="133271" y="5954"/>
                    <a:pt x="133266" y="5954"/>
                  </a:cubicBezTo>
                  <a:cubicBezTo>
                    <a:pt x="133246" y="5954"/>
                    <a:pt x="132776" y="6037"/>
                    <a:pt x="132172" y="6151"/>
                  </a:cubicBezTo>
                  <a:cubicBezTo>
                    <a:pt x="131410" y="6293"/>
                    <a:pt x="130434" y="6448"/>
                    <a:pt x="129862" y="6532"/>
                  </a:cubicBezTo>
                  <a:lnTo>
                    <a:pt x="129874" y="6532"/>
                  </a:lnTo>
                  <a:cubicBezTo>
                    <a:pt x="128803" y="6734"/>
                    <a:pt x="127695" y="6972"/>
                    <a:pt x="126076" y="7198"/>
                  </a:cubicBezTo>
                  <a:cubicBezTo>
                    <a:pt x="126018" y="7205"/>
                    <a:pt x="125982" y="7207"/>
                    <a:pt x="125962" y="7207"/>
                  </a:cubicBezTo>
                  <a:cubicBezTo>
                    <a:pt x="125842" y="7207"/>
                    <a:pt x="126277" y="7112"/>
                    <a:pt x="126168" y="7112"/>
                  </a:cubicBezTo>
                  <a:cubicBezTo>
                    <a:pt x="126158" y="7112"/>
                    <a:pt x="126143" y="7113"/>
                    <a:pt x="126124" y="7115"/>
                  </a:cubicBezTo>
                  <a:cubicBezTo>
                    <a:pt x="125600" y="7222"/>
                    <a:pt x="124314" y="7436"/>
                    <a:pt x="123004" y="7627"/>
                  </a:cubicBezTo>
                  <a:cubicBezTo>
                    <a:pt x="121804" y="7800"/>
                    <a:pt x="120575" y="7973"/>
                    <a:pt x="119860" y="8092"/>
                  </a:cubicBezTo>
                  <a:lnTo>
                    <a:pt x="119860" y="8092"/>
                  </a:lnTo>
                  <a:cubicBezTo>
                    <a:pt x="120072" y="8052"/>
                    <a:pt x="120095" y="8029"/>
                    <a:pt x="120026" y="8029"/>
                  </a:cubicBezTo>
                  <a:cubicBezTo>
                    <a:pt x="120014" y="8029"/>
                    <a:pt x="119998" y="8030"/>
                    <a:pt x="119980" y="8032"/>
                  </a:cubicBezTo>
                  <a:lnTo>
                    <a:pt x="119087" y="8187"/>
                  </a:lnTo>
                  <a:cubicBezTo>
                    <a:pt x="118422" y="8264"/>
                    <a:pt x="118129" y="8296"/>
                    <a:pt x="118047" y="8296"/>
                  </a:cubicBezTo>
                  <a:cubicBezTo>
                    <a:pt x="118003" y="8296"/>
                    <a:pt x="118021" y="8287"/>
                    <a:pt x="118075" y="8270"/>
                  </a:cubicBezTo>
                  <a:lnTo>
                    <a:pt x="118075" y="8270"/>
                  </a:lnTo>
                  <a:cubicBezTo>
                    <a:pt x="116875" y="8415"/>
                    <a:pt x="116768" y="8438"/>
                    <a:pt x="116862" y="8438"/>
                  </a:cubicBezTo>
                  <a:cubicBezTo>
                    <a:pt x="116908" y="8438"/>
                    <a:pt x="117003" y="8433"/>
                    <a:pt x="117040" y="8433"/>
                  </a:cubicBezTo>
                  <a:cubicBezTo>
                    <a:pt x="117118" y="8433"/>
                    <a:pt x="116929" y="8459"/>
                    <a:pt x="115420" y="8627"/>
                  </a:cubicBezTo>
                  <a:cubicBezTo>
                    <a:pt x="115706" y="8591"/>
                    <a:pt x="115575" y="8603"/>
                    <a:pt x="116158" y="8532"/>
                  </a:cubicBezTo>
                  <a:lnTo>
                    <a:pt x="116158" y="8532"/>
                  </a:lnTo>
                  <a:cubicBezTo>
                    <a:pt x="115706" y="8579"/>
                    <a:pt x="115253" y="8639"/>
                    <a:pt x="114801" y="8687"/>
                  </a:cubicBezTo>
                  <a:cubicBezTo>
                    <a:pt x="114360" y="8734"/>
                    <a:pt x="113908" y="8782"/>
                    <a:pt x="113467" y="8829"/>
                  </a:cubicBezTo>
                  <a:cubicBezTo>
                    <a:pt x="112586" y="8925"/>
                    <a:pt x="111705" y="9020"/>
                    <a:pt x="110848" y="9103"/>
                  </a:cubicBezTo>
                  <a:cubicBezTo>
                    <a:pt x="109979" y="9187"/>
                    <a:pt x="109121" y="9270"/>
                    <a:pt x="108276" y="9353"/>
                  </a:cubicBezTo>
                  <a:cubicBezTo>
                    <a:pt x="107419" y="9425"/>
                    <a:pt x="106585" y="9508"/>
                    <a:pt x="105740" y="9568"/>
                  </a:cubicBezTo>
                  <a:cubicBezTo>
                    <a:pt x="105240" y="9568"/>
                    <a:pt x="105978" y="9520"/>
                    <a:pt x="106693" y="9449"/>
                  </a:cubicBezTo>
                  <a:cubicBezTo>
                    <a:pt x="107274" y="9400"/>
                    <a:pt x="107848" y="9344"/>
                    <a:pt x="107733" y="9344"/>
                  </a:cubicBezTo>
                  <a:cubicBezTo>
                    <a:pt x="107706" y="9344"/>
                    <a:pt x="107644" y="9347"/>
                    <a:pt x="107538" y="9353"/>
                  </a:cubicBezTo>
                  <a:cubicBezTo>
                    <a:pt x="102692" y="9782"/>
                    <a:pt x="97489" y="10163"/>
                    <a:pt x="92774" y="10365"/>
                  </a:cubicBezTo>
                  <a:lnTo>
                    <a:pt x="93655" y="10330"/>
                  </a:lnTo>
                  <a:lnTo>
                    <a:pt x="93655" y="10330"/>
                  </a:lnTo>
                  <a:cubicBezTo>
                    <a:pt x="93000" y="10437"/>
                    <a:pt x="90143" y="10449"/>
                    <a:pt x="87762" y="10568"/>
                  </a:cubicBezTo>
                  <a:cubicBezTo>
                    <a:pt x="88267" y="10537"/>
                    <a:pt x="88477" y="10506"/>
                    <a:pt x="88417" y="10506"/>
                  </a:cubicBezTo>
                  <a:cubicBezTo>
                    <a:pt x="88407" y="10506"/>
                    <a:pt x="88391" y="10507"/>
                    <a:pt x="88369" y="10508"/>
                  </a:cubicBezTo>
                  <a:cubicBezTo>
                    <a:pt x="85142" y="10603"/>
                    <a:pt x="81785" y="10723"/>
                    <a:pt x="76891" y="10806"/>
                  </a:cubicBezTo>
                  <a:lnTo>
                    <a:pt x="77498" y="10782"/>
                  </a:lnTo>
                  <a:lnTo>
                    <a:pt x="77498" y="10782"/>
                  </a:lnTo>
                  <a:cubicBezTo>
                    <a:pt x="75957" y="10792"/>
                    <a:pt x="73629" y="10809"/>
                    <a:pt x="71705" y="10809"/>
                  </a:cubicBezTo>
                  <a:cubicBezTo>
                    <a:pt x="71251" y="10809"/>
                    <a:pt x="70820" y="10808"/>
                    <a:pt x="70426" y="10806"/>
                  </a:cubicBezTo>
                  <a:cubicBezTo>
                    <a:pt x="69819" y="10830"/>
                    <a:pt x="68652" y="10818"/>
                    <a:pt x="69367" y="10854"/>
                  </a:cubicBezTo>
                  <a:cubicBezTo>
                    <a:pt x="63032" y="10687"/>
                    <a:pt x="57282" y="10842"/>
                    <a:pt x="51662" y="10627"/>
                  </a:cubicBezTo>
                  <a:lnTo>
                    <a:pt x="51662" y="10627"/>
                  </a:lnTo>
                  <a:cubicBezTo>
                    <a:pt x="51995" y="10633"/>
                    <a:pt x="52394" y="10636"/>
                    <a:pt x="52643" y="10636"/>
                  </a:cubicBezTo>
                  <a:cubicBezTo>
                    <a:pt x="52891" y="10636"/>
                    <a:pt x="52989" y="10633"/>
                    <a:pt x="52722" y="10627"/>
                  </a:cubicBezTo>
                  <a:lnTo>
                    <a:pt x="47935" y="10568"/>
                  </a:lnTo>
                  <a:lnTo>
                    <a:pt x="47935" y="10568"/>
                  </a:lnTo>
                  <a:cubicBezTo>
                    <a:pt x="48316" y="10615"/>
                    <a:pt x="48566" y="10603"/>
                    <a:pt x="49566" y="10639"/>
                  </a:cubicBezTo>
                  <a:cubicBezTo>
                    <a:pt x="49315" y="10644"/>
                    <a:pt x="48937" y="10647"/>
                    <a:pt x="48495" y="10647"/>
                  </a:cubicBezTo>
                  <a:cubicBezTo>
                    <a:pt x="47871" y="10647"/>
                    <a:pt x="47121" y="10641"/>
                    <a:pt x="46423" y="10627"/>
                  </a:cubicBezTo>
                  <a:lnTo>
                    <a:pt x="46423" y="10627"/>
                  </a:lnTo>
                  <a:cubicBezTo>
                    <a:pt x="46587" y="10628"/>
                    <a:pt x="46726" y="10629"/>
                    <a:pt x="46842" y="10629"/>
                  </a:cubicBezTo>
                  <a:cubicBezTo>
                    <a:pt x="48256" y="10629"/>
                    <a:pt x="46341" y="10566"/>
                    <a:pt x="45483" y="10544"/>
                  </a:cubicBezTo>
                  <a:lnTo>
                    <a:pt x="45483" y="10544"/>
                  </a:lnTo>
                  <a:cubicBezTo>
                    <a:pt x="45637" y="10556"/>
                    <a:pt x="45316" y="10556"/>
                    <a:pt x="45399" y="10568"/>
                  </a:cubicBezTo>
                  <a:cubicBezTo>
                    <a:pt x="44802" y="10545"/>
                    <a:pt x="44466" y="10537"/>
                    <a:pt x="44253" y="10537"/>
                  </a:cubicBezTo>
                  <a:cubicBezTo>
                    <a:pt x="43789" y="10537"/>
                    <a:pt x="43916" y="10574"/>
                    <a:pt x="43205" y="10574"/>
                  </a:cubicBezTo>
                  <a:cubicBezTo>
                    <a:pt x="42880" y="10574"/>
                    <a:pt x="42379" y="10567"/>
                    <a:pt x="41565" y="10544"/>
                  </a:cubicBezTo>
                  <a:lnTo>
                    <a:pt x="41744" y="10532"/>
                  </a:lnTo>
                  <a:cubicBezTo>
                    <a:pt x="40458" y="10520"/>
                    <a:pt x="39279" y="10532"/>
                    <a:pt x="37910" y="10508"/>
                  </a:cubicBezTo>
                  <a:cubicBezTo>
                    <a:pt x="37699" y="10491"/>
                    <a:pt x="37829" y="10486"/>
                    <a:pt x="38081" y="10486"/>
                  </a:cubicBezTo>
                  <a:cubicBezTo>
                    <a:pt x="38357" y="10486"/>
                    <a:pt x="38779" y="10492"/>
                    <a:pt x="39061" y="10492"/>
                  </a:cubicBezTo>
                  <a:cubicBezTo>
                    <a:pt x="39218" y="10492"/>
                    <a:pt x="39332" y="10490"/>
                    <a:pt x="39351" y="10484"/>
                  </a:cubicBezTo>
                  <a:cubicBezTo>
                    <a:pt x="38869" y="10478"/>
                    <a:pt x="38389" y="10477"/>
                    <a:pt x="37914" y="10477"/>
                  </a:cubicBezTo>
                  <a:cubicBezTo>
                    <a:pt x="37439" y="10477"/>
                    <a:pt x="36968" y="10478"/>
                    <a:pt x="36502" y="10478"/>
                  </a:cubicBezTo>
                  <a:cubicBezTo>
                    <a:pt x="35571" y="10478"/>
                    <a:pt x="34660" y="10473"/>
                    <a:pt x="33779" y="10437"/>
                  </a:cubicBezTo>
                  <a:lnTo>
                    <a:pt x="33779" y="10437"/>
                  </a:lnTo>
                  <a:cubicBezTo>
                    <a:pt x="34600" y="10449"/>
                    <a:pt x="35791" y="10449"/>
                    <a:pt x="36612" y="10461"/>
                  </a:cubicBezTo>
                  <a:cubicBezTo>
                    <a:pt x="34707" y="10389"/>
                    <a:pt x="34481" y="10389"/>
                    <a:pt x="33064" y="10365"/>
                  </a:cubicBezTo>
                  <a:lnTo>
                    <a:pt x="33207" y="10365"/>
                  </a:lnTo>
                  <a:cubicBezTo>
                    <a:pt x="33207" y="10365"/>
                    <a:pt x="32993" y="10365"/>
                    <a:pt x="32695" y="10353"/>
                  </a:cubicBezTo>
                  <a:cubicBezTo>
                    <a:pt x="32386" y="10353"/>
                    <a:pt x="31969" y="10342"/>
                    <a:pt x="31564" y="10342"/>
                  </a:cubicBezTo>
                  <a:lnTo>
                    <a:pt x="29921" y="10342"/>
                  </a:lnTo>
                  <a:lnTo>
                    <a:pt x="30755" y="10353"/>
                  </a:lnTo>
                  <a:cubicBezTo>
                    <a:pt x="30159" y="10389"/>
                    <a:pt x="29540" y="10401"/>
                    <a:pt x="28921" y="10413"/>
                  </a:cubicBezTo>
                  <a:cubicBezTo>
                    <a:pt x="28290" y="10437"/>
                    <a:pt x="27647" y="10449"/>
                    <a:pt x="26980" y="10461"/>
                  </a:cubicBezTo>
                  <a:cubicBezTo>
                    <a:pt x="25826" y="10501"/>
                    <a:pt x="24601" y="10551"/>
                    <a:pt x="23253" y="10670"/>
                  </a:cubicBezTo>
                  <a:lnTo>
                    <a:pt x="23253" y="10670"/>
                  </a:lnTo>
                  <a:cubicBezTo>
                    <a:pt x="24046" y="10593"/>
                    <a:pt x="24204" y="10572"/>
                    <a:pt x="24113" y="10572"/>
                  </a:cubicBezTo>
                  <a:cubicBezTo>
                    <a:pt x="24003" y="10572"/>
                    <a:pt x="23527" y="10603"/>
                    <a:pt x="23364" y="10603"/>
                  </a:cubicBezTo>
                  <a:cubicBezTo>
                    <a:pt x="23313" y="10603"/>
                    <a:pt x="23293" y="10600"/>
                    <a:pt x="23325" y="10592"/>
                  </a:cubicBezTo>
                  <a:lnTo>
                    <a:pt x="23325" y="10592"/>
                  </a:lnTo>
                  <a:cubicBezTo>
                    <a:pt x="22617" y="10622"/>
                    <a:pt x="21600" y="10721"/>
                    <a:pt x="21529" y="10721"/>
                  </a:cubicBezTo>
                  <a:cubicBezTo>
                    <a:pt x="21516" y="10721"/>
                    <a:pt x="21533" y="10718"/>
                    <a:pt x="21587" y="10711"/>
                  </a:cubicBezTo>
                  <a:lnTo>
                    <a:pt x="21587" y="10711"/>
                  </a:lnTo>
                  <a:cubicBezTo>
                    <a:pt x="20063" y="10913"/>
                    <a:pt x="19015" y="10961"/>
                    <a:pt x="16884" y="11425"/>
                  </a:cubicBezTo>
                  <a:cubicBezTo>
                    <a:pt x="16882" y="11425"/>
                    <a:pt x="16880" y="11425"/>
                    <a:pt x="16878" y="11425"/>
                  </a:cubicBezTo>
                  <a:cubicBezTo>
                    <a:pt x="16760" y="11425"/>
                    <a:pt x="15659" y="11687"/>
                    <a:pt x="15558" y="11687"/>
                  </a:cubicBezTo>
                  <a:cubicBezTo>
                    <a:pt x="15541" y="11687"/>
                    <a:pt x="15551" y="11680"/>
                    <a:pt x="15598" y="11663"/>
                  </a:cubicBezTo>
                  <a:lnTo>
                    <a:pt x="15598" y="11663"/>
                  </a:lnTo>
                  <a:cubicBezTo>
                    <a:pt x="15110" y="11770"/>
                    <a:pt x="14895" y="11854"/>
                    <a:pt x="14848" y="11866"/>
                  </a:cubicBezTo>
                  <a:cubicBezTo>
                    <a:pt x="14840" y="11868"/>
                    <a:pt x="14836" y="11869"/>
                    <a:pt x="14837" y="11869"/>
                  </a:cubicBezTo>
                  <a:cubicBezTo>
                    <a:pt x="14839" y="11869"/>
                    <a:pt x="14938" y="11845"/>
                    <a:pt x="15086" y="11806"/>
                  </a:cubicBezTo>
                  <a:cubicBezTo>
                    <a:pt x="15387" y="11731"/>
                    <a:pt x="15883" y="11636"/>
                    <a:pt x="15914" y="11636"/>
                  </a:cubicBezTo>
                  <a:cubicBezTo>
                    <a:pt x="15917" y="11636"/>
                    <a:pt x="15915" y="11637"/>
                    <a:pt x="15907" y="11639"/>
                  </a:cubicBezTo>
                  <a:cubicBezTo>
                    <a:pt x="14407" y="12008"/>
                    <a:pt x="12645" y="12485"/>
                    <a:pt x="10800" y="13270"/>
                  </a:cubicBezTo>
                  <a:cubicBezTo>
                    <a:pt x="9895" y="13687"/>
                    <a:pt x="8966" y="14152"/>
                    <a:pt x="8073" y="14759"/>
                  </a:cubicBezTo>
                  <a:cubicBezTo>
                    <a:pt x="7180" y="15354"/>
                    <a:pt x="6335" y="16068"/>
                    <a:pt x="5573" y="16890"/>
                  </a:cubicBezTo>
                  <a:cubicBezTo>
                    <a:pt x="5406" y="17069"/>
                    <a:pt x="5251" y="17235"/>
                    <a:pt x="5108" y="17402"/>
                  </a:cubicBezTo>
                  <a:cubicBezTo>
                    <a:pt x="4978" y="17569"/>
                    <a:pt x="4847" y="17735"/>
                    <a:pt x="4727" y="17890"/>
                  </a:cubicBezTo>
                  <a:cubicBezTo>
                    <a:pt x="4477" y="18188"/>
                    <a:pt x="4287" y="18497"/>
                    <a:pt x="4096" y="18771"/>
                  </a:cubicBezTo>
                  <a:cubicBezTo>
                    <a:pt x="4049" y="18843"/>
                    <a:pt x="4001" y="18914"/>
                    <a:pt x="3954" y="18974"/>
                  </a:cubicBezTo>
                  <a:cubicBezTo>
                    <a:pt x="3918" y="19045"/>
                    <a:pt x="3882" y="19116"/>
                    <a:pt x="3835" y="19176"/>
                  </a:cubicBezTo>
                  <a:cubicBezTo>
                    <a:pt x="3763" y="19307"/>
                    <a:pt x="3680" y="19438"/>
                    <a:pt x="3608" y="19569"/>
                  </a:cubicBezTo>
                  <a:cubicBezTo>
                    <a:pt x="3454" y="19819"/>
                    <a:pt x="3334" y="20069"/>
                    <a:pt x="3215" y="20319"/>
                  </a:cubicBezTo>
                  <a:cubicBezTo>
                    <a:pt x="3156" y="20438"/>
                    <a:pt x="3096" y="20557"/>
                    <a:pt x="3025" y="20688"/>
                  </a:cubicBezTo>
                  <a:cubicBezTo>
                    <a:pt x="2965" y="20807"/>
                    <a:pt x="2918" y="20938"/>
                    <a:pt x="2858" y="21069"/>
                  </a:cubicBezTo>
                  <a:cubicBezTo>
                    <a:pt x="2799" y="21200"/>
                    <a:pt x="2751" y="21331"/>
                    <a:pt x="2692" y="21462"/>
                  </a:cubicBezTo>
                  <a:cubicBezTo>
                    <a:pt x="2656" y="21533"/>
                    <a:pt x="2632" y="21605"/>
                    <a:pt x="2596" y="21676"/>
                  </a:cubicBezTo>
                  <a:cubicBezTo>
                    <a:pt x="2572" y="21748"/>
                    <a:pt x="2549" y="21819"/>
                    <a:pt x="2525" y="21891"/>
                  </a:cubicBezTo>
                  <a:cubicBezTo>
                    <a:pt x="2418" y="22188"/>
                    <a:pt x="2287" y="22498"/>
                    <a:pt x="2180" y="22843"/>
                  </a:cubicBezTo>
                  <a:cubicBezTo>
                    <a:pt x="2120" y="23022"/>
                    <a:pt x="2060" y="23200"/>
                    <a:pt x="2001" y="23391"/>
                  </a:cubicBezTo>
                  <a:cubicBezTo>
                    <a:pt x="1941" y="23581"/>
                    <a:pt x="1870" y="23784"/>
                    <a:pt x="1822" y="23998"/>
                  </a:cubicBezTo>
                  <a:cubicBezTo>
                    <a:pt x="1751" y="24249"/>
                    <a:pt x="1719" y="24348"/>
                    <a:pt x="1713" y="24348"/>
                  </a:cubicBezTo>
                  <a:cubicBezTo>
                    <a:pt x="1705" y="24348"/>
                    <a:pt x="1744" y="24174"/>
                    <a:pt x="1799" y="23950"/>
                  </a:cubicBezTo>
                  <a:cubicBezTo>
                    <a:pt x="1846" y="23760"/>
                    <a:pt x="1918" y="23534"/>
                    <a:pt x="1965" y="23355"/>
                  </a:cubicBezTo>
                  <a:cubicBezTo>
                    <a:pt x="2025" y="23177"/>
                    <a:pt x="2060" y="23046"/>
                    <a:pt x="2060" y="23045"/>
                  </a:cubicBezTo>
                  <a:lnTo>
                    <a:pt x="2060" y="23045"/>
                  </a:lnTo>
                  <a:cubicBezTo>
                    <a:pt x="1989" y="23284"/>
                    <a:pt x="1906" y="23498"/>
                    <a:pt x="1834" y="23724"/>
                  </a:cubicBezTo>
                  <a:cubicBezTo>
                    <a:pt x="1775" y="23938"/>
                    <a:pt x="1715" y="24153"/>
                    <a:pt x="1656" y="24367"/>
                  </a:cubicBezTo>
                  <a:cubicBezTo>
                    <a:pt x="1596" y="24581"/>
                    <a:pt x="1537" y="24784"/>
                    <a:pt x="1489" y="24986"/>
                  </a:cubicBezTo>
                  <a:cubicBezTo>
                    <a:pt x="1441" y="25201"/>
                    <a:pt x="1394" y="25403"/>
                    <a:pt x="1346" y="25605"/>
                  </a:cubicBezTo>
                  <a:cubicBezTo>
                    <a:pt x="1251" y="26010"/>
                    <a:pt x="1179" y="26427"/>
                    <a:pt x="1108" y="26844"/>
                  </a:cubicBezTo>
                  <a:cubicBezTo>
                    <a:pt x="1037" y="27260"/>
                    <a:pt x="977" y="27689"/>
                    <a:pt x="917" y="28141"/>
                  </a:cubicBezTo>
                  <a:cubicBezTo>
                    <a:pt x="927" y="28040"/>
                    <a:pt x="930" y="27995"/>
                    <a:pt x="927" y="27995"/>
                  </a:cubicBezTo>
                  <a:cubicBezTo>
                    <a:pt x="918" y="27995"/>
                    <a:pt x="867" y="28304"/>
                    <a:pt x="798" y="28701"/>
                  </a:cubicBezTo>
                  <a:cubicBezTo>
                    <a:pt x="727" y="29427"/>
                    <a:pt x="715" y="29677"/>
                    <a:pt x="691" y="29975"/>
                  </a:cubicBezTo>
                  <a:cubicBezTo>
                    <a:pt x="667" y="30284"/>
                    <a:pt x="644" y="30642"/>
                    <a:pt x="572" y="31606"/>
                  </a:cubicBezTo>
                  <a:cubicBezTo>
                    <a:pt x="572" y="31273"/>
                    <a:pt x="584" y="30844"/>
                    <a:pt x="620" y="30142"/>
                  </a:cubicBezTo>
                  <a:lnTo>
                    <a:pt x="620" y="30142"/>
                  </a:lnTo>
                  <a:cubicBezTo>
                    <a:pt x="477" y="31868"/>
                    <a:pt x="453" y="33571"/>
                    <a:pt x="453" y="35368"/>
                  </a:cubicBezTo>
                  <a:cubicBezTo>
                    <a:pt x="450" y="35426"/>
                    <a:pt x="447" y="35452"/>
                    <a:pt x="444" y="35452"/>
                  </a:cubicBezTo>
                  <a:cubicBezTo>
                    <a:pt x="436" y="35452"/>
                    <a:pt x="429" y="35230"/>
                    <a:pt x="429" y="34928"/>
                  </a:cubicBezTo>
                  <a:cubicBezTo>
                    <a:pt x="417" y="34511"/>
                    <a:pt x="429" y="33963"/>
                    <a:pt x="429" y="33654"/>
                  </a:cubicBezTo>
                  <a:lnTo>
                    <a:pt x="429" y="33654"/>
                  </a:lnTo>
                  <a:cubicBezTo>
                    <a:pt x="394" y="34654"/>
                    <a:pt x="417" y="35964"/>
                    <a:pt x="417" y="37083"/>
                  </a:cubicBezTo>
                  <a:cubicBezTo>
                    <a:pt x="429" y="38214"/>
                    <a:pt x="429" y="39167"/>
                    <a:pt x="453" y="39476"/>
                  </a:cubicBezTo>
                  <a:lnTo>
                    <a:pt x="470" y="38572"/>
                  </a:lnTo>
                  <a:lnTo>
                    <a:pt x="470" y="38572"/>
                  </a:lnTo>
                  <a:cubicBezTo>
                    <a:pt x="468" y="38597"/>
                    <a:pt x="466" y="38608"/>
                    <a:pt x="463" y="38608"/>
                  </a:cubicBezTo>
                  <a:cubicBezTo>
                    <a:pt x="452" y="38608"/>
                    <a:pt x="436" y="38350"/>
                    <a:pt x="429" y="38024"/>
                  </a:cubicBezTo>
                  <a:cubicBezTo>
                    <a:pt x="406" y="36309"/>
                    <a:pt x="453" y="35547"/>
                    <a:pt x="465" y="35452"/>
                  </a:cubicBezTo>
                  <a:lnTo>
                    <a:pt x="465" y="36726"/>
                  </a:lnTo>
                  <a:cubicBezTo>
                    <a:pt x="525" y="36071"/>
                    <a:pt x="501" y="34785"/>
                    <a:pt x="536" y="33356"/>
                  </a:cubicBezTo>
                  <a:cubicBezTo>
                    <a:pt x="572" y="31916"/>
                    <a:pt x="632" y="30320"/>
                    <a:pt x="798" y="29058"/>
                  </a:cubicBezTo>
                  <a:lnTo>
                    <a:pt x="798" y="29058"/>
                  </a:lnTo>
                  <a:cubicBezTo>
                    <a:pt x="798" y="29058"/>
                    <a:pt x="786" y="29320"/>
                    <a:pt x="775" y="29582"/>
                  </a:cubicBezTo>
                  <a:cubicBezTo>
                    <a:pt x="763" y="29725"/>
                    <a:pt x="763" y="29856"/>
                    <a:pt x="751" y="29951"/>
                  </a:cubicBezTo>
                  <a:cubicBezTo>
                    <a:pt x="751" y="29973"/>
                    <a:pt x="751" y="29993"/>
                    <a:pt x="751" y="30011"/>
                  </a:cubicBezTo>
                  <a:cubicBezTo>
                    <a:pt x="763" y="29939"/>
                    <a:pt x="775" y="29832"/>
                    <a:pt x="787" y="29713"/>
                  </a:cubicBezTo>
                  <a:cubicBezTo>
                    <a:pt x="798" y="29463"/>
                    <a:pt x="834" y="29141"/>
                    <a:pt x="858" y="28808"/>
                  </a:cubicBezTo>
                  <a:cubicBezTo>
                    <a:pt x="894" y="28487"/>
                    <a:pt x="941" y="28165"/>
                    <a:pt x="965" y="27915"/>
                  </a:cubicBezTo>
                  <a:cubicBezTo>
                    <a:pt x="1001" y="27665"/>
                    <a:pt x="1013" y="27510"/>
                    <a:pt x="1013" y="27510"/>
                  </a:cubicBezTo>
                  <a:cubicBezTo>
                    <a:pt x="1060" y="27225"/>
                    <a:pt x="1120" y="26998"/>
                    <a:pt x="1132" y="26998"/>
                  </a:cubicBezTo>
                  <a:cubicBezTo>
                    <a:pt x="1144" y="26998"/>
                    <a:pt x="1132" y="27046"/>
                    <a:pt x="1120" y="27177"/>
                  </a:cubicBezTo>
                  <a:cubicBezTo>
                    <a:pt x="1096" y="27308"/>
                    <a:pt x="1072" y="27522"/>
                    <a:pt x="1025" y="27832"/>
                  </a:cubicBezTo>
                  <a:cubicBezTo>
                    <a:pt x="1346" y="26034"/>
                    <a:pt x="1263" y="26224"/>
                    <a:pt x="1656" y="24700"/>
                  </a:cubicBezTo>
                  <a:cubicBezTo>
                    <a:pt x="1675" y="24633"/>
                    <a:pt x="1684" y="24605"/>
                    <a:pt x="1687" y="24605"/>
                  </a:cubicBezTo>
                  <a:lnTo>
                    <a:pt x="1687" y="24605"/>
                  </a:lnTo>
                  <a:cubicBezTo>
                    <a:pt x="1690" y="24605"/>
                    <a:pt x="1677" y="24668"/>
                    <a:pt x="1656" y="24760"/>
                  </a:cubicBezTo>
                  <a:cubicBezTo>
                    <a:pt x="1656" y="24760"/>
                    <a:pt x="1763" y="24331"/>
                    <a:pt x="1882" y="23903"/>
                  </a:cubicBezTo>
                  <a:cubicBezTo>
                    <a:pt x="1930" y="23677"/>
                    <a:pt x="2013" y="23474"/>
                    <a:pt x="2060" y="23307"/>
                  </a:cubicBezTo>
                  <a:cubicBezTo>
                    <a:pt x="2108" y="23153"/>
                    <a:pt x="2144" y="23046"/>
                    <a:pt x="2144" y="23045"/>
                  </a:cubicBezTo>
                  <a:lnTo>
                    <a:pt x="2144" y="23045"/>
                  </a:lnTo>
                  <a:cubicBezTo>
                    <a:pt x="2114" y="23148"/>
                    <a:pt x="2116" y="23162"/>
                    <a:pt x="2121" y="23162"/>
                  </a:cubicBezTo>
                  <a:cubicBezTo>
                    <a:pt x="2123" y="23162"/>
                    <a:pt x="2126" y="23160"/>
                    <a:pt x="2128" y="23160"/>
                  </a:cubicBezTo>
                  <a:cubicBezTo>
                    <a:pt x="2132" y="23160"/>
                    <a:pt x="2133" y="23168"/>
                    <a:pt x="2119" y="23220"/>
                  </a:cubicBezTo>
                  <a:lnTo>
                    <a:pt x="2119" y="23220"/>
                  </a:lnTo>
                  <a:cubicBezTo>
                    <a:pt x="2534" y="21969"/>
                    <a:pt x="2983" y="20968"/>
                    <a:pt x="3406" y="20164"/>
                  </a:cubicBezTo>
                  <a:cubicBezTo>
                    <a:pt x="3465" y="20045"/>
                    <a:pt x="3513" y="19938"/>
                    <a:pt x="3584" y="19831"/>
                  </a:cubicBezTo>
                  <a:cubicBezTo>
                    <a:pt x="3644" y="19724"/>
                    <a:pt x="3704" y="19616"/>
                    <a:pt x="3763" y="19521"/>
                  </a:cubicBezTo>
                  <a:cubicBezTo>
                    <a:pt x="3882" y="19319"/>
                    <a:pt x="3989" y="19140"/>
                    <a:pt x="4096" y="18962"/>
                  </a:cubicBezTo>
                  <a:cubicBezTo>
                    <a:pt x="4216" y="18807"/>
                    <a:pt x="4323" y="18652"/>
                    <a:pt x="4430" y="18509"/>
                  </a:cubicBezTo>
                  <a:cubicBezTo>
                    <a:pt x="4519" y="18375"/>
                    <a:pt x="4609" y="18241"/>
                    <a:pt x="4708" y="18137"/>
                  </a:cubicBezTo>
                  <a:lnTo>
                    <a:pt x="4708" y="18137"/>
                  </a:lnTo>
                  <a:cubicBezTo>
                    <a:pt x="4683" y="18169"/>
                    <a:pt x="4657" y="18203"/>
                    <a:pt x="4631" y="18237"/>
                  </a:cubicBezTo>
                  <a:lnTo>
                    <a:pt x="4631" y="18237"/>
                  </a:lnTo>
                  <a:cubicBezTo>
                    <a:pt x="4635" y="18232"/>
                    <a:pt x="4640" y="18228"/>
                    <a:pt x="4644" y="18223"/>
                  </a:cubicBezTo>
                  <a:lnTo>
                    <a:pt x="4727" y="18116"/>
                  </a:lnTo>
                  <a:lnTo>
                    <a:pt x="4727" y="18116"/>
                  </a:lnTo>
                  <a:cubicBezTo>
                    <a:pt x="4721" y="18123"/>
                    <a:pt x="4714" y="18130"/>
                    <a:pt x="4708" y="18137"/>
                  </a:cubicBezTo>
                  <a:lnTo>
                    <a:pt x="4708" y="18137"/>
                  </a:lnTo>
                  <a:cubicBezTo>
                    <a:pt x="5291" y="17377"/>
                    <a:pt x="5671" y="17015"/>
                    <a:pt x="5847" y="16795"/>
                  </a:cubicBezTo>
                  <a:cubicBezTo>
                    <a:pt x="6033" y="16619"/>
                    <a:pt x="6066" y="16578"/>
                    <a:pt x="6056" y="16578"/>
                  </a:cubicBezTo>
                  <a:cubicBezTo>
                    <a:pt x="6055" y="16578"/>
                    <a:pt x="6052" y="16579"/>
                    <a:pt x="6049" y="16580"/>
                  </a:cubicBezTo>
                  <a:cubicBezTo>
                    <a:pt x="6046" y="16580"/>
                    <a:pt x="6039" y="16582"/>
                    <a:pt x="6035" y="16582"/>
                  </a:cubicBezTo>
                  <a:cubicBezTo>
                    <a:pt x="6024" y="16582"/>
                    <a:pt x="6024" y="16570"/>
                    <a:pt x="6109" y="16485"/>
                  </a:cubicBezTo>
                  <a:cubicBezTo>
                    <a:pt x="6156" y="16426"/>
                    <a:pt x="6251" y="16330"/>
                    <a:pt x="6406" y="16176"/>
                  </a:cubicBezTo>
                  <a:cubicBezTo>
                    <a:pt x="6561" y="16021"/>
                    <a:pt x="6799" y="15830"/>
                    <a:pt x="7121" y="15556"/>
                  </a:cubicBezTo>
                  <a:cubicBezTo>
                    <a:pt x="7121" y="15556"/>
                    <a:pt x="7228" y="15461"/>
                    <a:pt x="7406" y="15354"/>
                  </a:cubicBezTo>
                  <a:cubicBezTo>
                    <a:pt x="7585" y="15235"/>
                    <a:pt x="7823" y="15080"/>
                    <a:pt x="8049" y="14925"/>
                  </a:cubicBezTo>
                  <a:cubicBezTo>
                    <a:pt x="8299" y="14794"/>
                    <a:pt x="8549" y="14652"/>
                    <a:pt x="8728" y="14544"/>
                  </a:cubicBezTo>
                  <a:cubicBezTo>
                    <a:pt x="8823" y="14497"/>
                    <a:pt x="8895" y="14449"/>
                    <a:pt x="8954" y="14425"/>
                  </a:cubicBezTo>
                  <a:cubicBezTo>
                    <a:pt x="9002" y="14390"/>
                    <a:pt x="9038" y="14378"/>
                    <a:pt x="9038" y="14378"/>
                  </a:cubicBezTo>
                  <a:lnTo>
                    <a:pt x="9395" y="14128"/>
                  </a:lnTo>
                  <a:cubicBezTo>
                    <a:pt x="9502" y="14068"/>
                    <a:pt x="9621" y="13997"/>
                    <a:pt x="9752" y="13937"/>
                  </a:cubicBezTo>
                  <a:cubicBezTo>
                    <a:pt x="9883" y="13866"/>
                    <a:pt x="10026" y="13806"/>
                    <a:pt x="10145" y="13747"/>
                  </a:cubicBezTo>
                  <a:cubicBezTo>
                    <a:pt x="10332" y="13653"/>
                    <a:pt x="10475" y="13589"/>
                    <a:pt x="10493" y="13589"/>
                  </a:cubicBezTo>
                  <a:cubicBezTo>
                    <a:pt x="10498" y="13589"/>
                    <a:pt x="10493" y="13594"/>
                    <a:pt x="10478" y="13604"/>
                  </a:cubicBezTo>
                  <a:cubicBezTo>
                    <a:pt x="10859" y="13401"/>
                    <a:pt x="11038" y="13330"/>
                    <a:pt x="11109" y="13306"/>
                  </a:cubicBezTo>
                  <a:cubicBezTo>
                    <a:pt x="11131" y="13293"/>
                    <a:pt x="11137" y="13288"/>
                    <a:pt x="11132" y="13288"/>
                  </a:cubicBezTo>
                  <a:cubicBezTo>
                    <a:pt x="11123" y="13288"/>
                    <a:pt x="11083" y="13303"/>
                    <a:pt x="11038" y="13318"/>
                  </a:cubicBezTo>
                  <a:cubicBezTo>
                    <a:pt x="10954" y="13350"/>
                    <a:pt x="10845" y="13393"/>
                    <a:pt x="10836" y="13393"/>
                  </a:cubicBezTo>
                  <a:cubicBezTo>
                    <a:pt x="10828" y="13393"/>
                    <a:pt x="10891" y="13363"/>
                    <a:pt x="11097" y="13270"/>
                  </a:cubicBezTo>
                  <a:cubicBezTo>
                    <a:pt x="11359" y="13163"/>
                    <a:pt x="11633" y="13044"/>
                    <a:pt x="11943" y="12937"/>
                  </a:cubicBezTo>
                  <a:cubicBezTo>
                    <a:pt x="12240" y="12830"/>
                    <a:pt x="12550" y="12723"/>
                    <a:pt x="12883" y="12604"/>
                  </a:cubicBezTo>
                  <a:cubicBezTo>
                    <a:pt x="13205" y="12497"/>
                    <a:pt x="13538" y="12401"/>
                    <a:pt x="13871" y="12294"/>
                  </a:cubicBezTo>
                  <a:cubicBezTo>
                    <a:pt x="14193" y="12187"/>
                    <a:pt x="14526" y="12116"/>
                    <a:pt x="14848" y="12020"/>
                  </a:cubicBezTo>
                  <a:cubicBezTo>
                    <a:pt x="15003" y="11985"/>
                    <a:pt x="15157" y="11937"/>
                    <a:pt x="15312" y="11901"/>
                  </a:cubicBezTo>
                  <a:cubicBezTo>
                    <a:pt x="15467" y="11866"/>
                    <a:pt x="15610" y="11830"/>
                    <a:pt x="15753" y="11806"/>
                  </a:cubicBezTo>
                  <a:cubicBezTo>
                    <a:pt x="16038" y="11735"/>
                    <a:pt x="16300" y="11687"/>
                    <a:pt x="16527" y="11627"/>
                  </a:cubicBezTo>
                  <a:cubicBezTo>
                    <a:pt x="16991" y="11544"/>
                    <a:pt x="17324" y="11496"/>
                    <a:pt x="17455" y="11485"/>
                  </a:cubicBezTo>
                  <a:cubicBezTo>
                    <a:pt x="17571" y="11458"/>
                    <a:pt x="17605" y="11447"/>
                    <a:pt x="17587" y="11447"/>
                  </a:cubicBezTo>
                  <a:cubicBezTo>
                    <a:pt x="17523" y="11447"/>
                    <a:pt x="16793" y="11581"/>
                    <a:pt x="16756" y="11581"/>
                  </a:cubicBezTo>
                  <a:cubicBezTo>
                    <a:pt x="16735" y="11581"/>
                    <a:pt x="16952" y="11535"/>
                    <a:pt x="17681" y="11389"/>
                  </a:cubicBezTo>
                  <a:cubicBezTo>
                    <a:pt x="17860" y="11377"/>
                    <a:pt x="18110" y="11342"/>
                    <a:pt x="18432" y="11294"/>
                  </a:cubicBezTo>
                  <a:cubicBezTo>
                    <a:pt x="18741" y="11246"/>
                    <a:pt x="19122" y="11187"/>
                    <a:pt x="19539" y="11127"/>
                  </a:cubicBezTo>
                  <a:cubicBezTo>
                    <a:pt x="19967" y="11068"/>
                    <a:pt x="20432" y="10996"/>
                    <a:pt x="20920" y="10937"/>
                  </a:cubicBezTo>
                  <a:cubicBezTo>
                    <a:pt x="21396" y="10877"/>
                    <a:pt x="21908" y="10830"/>
                    <a:pt x="22408" y="10782"/>
                  </a:cubicBezTo>
                  <a:lnTo>
                    <a:pt x="22408" y="10782"/>
                  </a:lnTo>
                  <a:cubicBezTo>
                    <a:pt x="21987" y="10856"/>
                    <a:pt x="20936" y="10965"/>
                    <a:pt x="21007" y="10965"/>
                  </a:cubicBezTo>
                  <a:cubicBezTo>
                    <a:pt x="21038" y="10965"/>
                    <a:pt x="21288" y="10944"/>
                    <a:pt x="21908" y="10889"/>
                  </a:cubicBezTo>
                  <a:cubicBezTo>
                    <a:pt x="22051" y="10865"/>
                    <a:pt x="22230" y="10842"/>
                    <a:pt x="22420" y="10818"/>
                  </a:cubicBezTo>
                  <a:cubicBezTo>
                    <a:pt x="22623" y="10794"/>
                    <a:pt x="22837" y="10782"/>
                    <a:pt x="23051" y="10770"/>
                  </a:cubicBezTo>
                  <a:cubicBezTo>
                    <a:pt x="23516" y="10734"/>
                    <a:pt x="24016" y="10687"/>
                    <a:pt x="24539" y="10663"/>
                  </a:cubicBezTo>
                  <a:cubicBezTo>
                    <a:pt x="25587" y="10627"/>
                    <a:pt x="26695" y="10592"/>
                    <a:pt x="27552" y="10580"/>
                  </a:cubicBezTo>
                  <a:cubicBezTo>
                    <a:pt x="27564" y="10568"/>
                    <a:pt x="27814" y="10556"/>
                    <a:pt x="28207" y="10544"/>
                  </a:cubicBezTo>
                  <a:cubicBezTo>
                    <a:pt x="28600" y="10520"/>
                    <a:pt x="29159" y="10508"/>
                    <a:pt x="29790" y="10508"/>
                  </a:cubicBezTo>
                  <a:cubicBezTo>
                    <a:pt x="30433" y="10508"/>
                    <a:pt x="31159" y="10496"/>
                    <a:pt x="31909" y="10496"/>
                  </a:cubicBezTo>
                  <a:cubicBezTo>
                    <a:pt x="32648" y="10508"/>
                    <a:pt x="33410" y="10508"/>
                    <a:pt x="34136" y="10520"/>
                  </a:cubicBezTo>
                  <a:cubicBezTo>
                    <a:pt x="33945" y="10532"/>
                    <a:pt x="39529" y="10615"/>
                    <a:pt x="42196" y="10675"/>
                  </a:cubicBezTo>
                  <a:lnTo>
                    <a:pt x="42125" y="10687"/>
                  </a:lnTo>
                  <a:cubicBezTo>
                    <a:pt x="42309" y="10670"/>
                    <a:pt x="42783" y="10663"/>
                    <a:pt x="43407" y="10663"/>
                  </a:cubicBezTo>
                  <a:cubicBezTo>
                    <a:pt x="44520" y="10663"/>
                    <a:pt x="46111" y="10683"/>
                    <a:pt x="47399" y="10699"/>
                  </a:cubicBezTo>
                  <a:cubicBezTo>
                    <a:pt x="47316" y="10734"/>
                    <a:pt x="46959" y="10734"/>
                    <a:pt x="45864" y="10734"/>
                  </a:cubicBezTo>
                  <a:lnTo>
                    <a:pt x="47757" y="10770"/>
                  </a:lnTo>
                  <a:cubicBezTo>
                    <a:pt x="47977" y="10764"/>
                    <a:pt x="48236" y="10761"/>
                    <a:pt x="48592" y="10761"/>
                  </a:cubicBezTo>
                  <a:cubicBezTo>
                    <a:pt x="48947" y="10761"/>
                    <a:pt x="49400" y="10764"/>
                    <a:pt x="50007" y="10770"/>
                  </a:cubicBezTo>
                  <a:lnTo>
                    <a:pt x="49531" y="10806"/>
                  </a:lnTo>
                  <a:cubicBezTo>
                    <a:pt x="52043" y="10842"/>
                    <a:pt x="54591" y="10842"/>
                    <a:pt x="57817" y="10925"/>
                  </a:cubicBezTo>
                  <a:cubicBezTo>
                    <a:pt x="57901" y="10901"/>
                    <a:pt x="57270" y="10865"/>
                    <a:pt x="57032" y="10842"/>
                  </a:cubicBezTo>
                  <a:cubicBezTo>
                    <a:pt x="56794" y="10806"/>
                    <a:pt x="56960" y="10794"/>
                    <a:pt x="58663" y="10794"/>
                  </a:cubicBezTo>
                  <a:cubicBezTo>
                    <a:pt x="58777" y="10815"/>
                    <a:pt x="58882" y="10845"/>
                    <a:pt x="58314" y="10852"/>
                  </a:cubicBezTo>
                  <a:lnTo>
                    <a:pt x="58314" y="10852"/>
                  </a:lnTo>
                  <a:cubicBezTo>
                    <a:pt x="58517" y="10850"/>
                    <a:pt x="58772" y="10848"/>
                    <a:pt x="59035" y="10848"/>
                  </a:cubicBezTo>
                  <a:cubicBezTo>
                    <a:pt x="59244" y="10848"/>
                    <a:pt x="59457" y="10850"/>
                    <a:pt x="59651" y="10854"/>
                  </a:cubicBezTo>
                  <a:lnTo>
                    <a:pt x="58294" y="10877"/>
                  </a:lnTo>
                  <a:cubicBezTo>
                    <a:pt x="58708" y="10887"/>
                    <a:pt x="58949" y="10891"/>
                    <a:pt x="59108" y="10891"/>
                  </a:cubicBezTo>
                  <a:cubicBezTo>
                    <a:pt x="59446" y="10891"/>
                    <a:pt x="59415" y="10875"/>
                    <a:pt x="59893" y="10875"/>
                  </a:cubicBezTo>
                  <a:cubicBezTo>
                    <a:pt x="59986" y="10875"/>
                    <a:pt x="60097" y="10876"/>
                    <a:pt x="60234" y="10877"/>
                  </a:cubicBezTo>
                  <a:cubicBezTo>
                    <a:pt x="60211" y="10901"/>
                    <a:pt x="61104" y="10901"/>
                    <a:pt x="60937" y="10925"/>
                  </a:cubicBezTo>
                  <a:cubicBezTo>
                    <a:pt x="60699" y="10925"/>
                    <a:pt x="60186" y="10910"/>
                    <a:pt x="59759" y="10910"/>
                  </a:cubicBezTo>
                  <a:cubicBezTo>
                    <a:pt x="59652" y="10910"/>
                    <a:pt x="59551" y="10911"/>
                    <a:pt x="59461" y="10913"/>
                  </a:cubicBezTo>
                  <a:cubicBezTo>
                    <a:pt x="60782" y="10925"/>
                    <a:pt x="62389" y="10949"/>
                    <a:pt x="62913" y="10984"/>
                  </a:cubicBezTo>
                  <a:cubicBezTo>
                    <a:pt x="62826" y="10965"/>
                    <a:pt x="62881" y="10946"/>
                    <a:pt x="63436" y="10946"/>
                  </a:cubicBezTo>
                  <a:cubicBezTo>
                    <a:pt x="63561" y="10946"/>
                    <a:pt x="63710" y="10947"/>
                    <a:pt x="63890" y="10949"/>
                  </a:cubicBezTo>
                  <a:cubicBezTo>
                    <a:pt x="66390" y="10961"/>
                    <a:pt x="64747" y="10984"/>
                    <a:pt x="66211" y="11008"/>
                  </a:cubicBezTo>
                  <a:cubicBezTo>
                    <a:pt x="66309" y="11006"/>
                    <a:pt x="66432" y="11006"/>
                    <a:pt x="66569" y="11006"/>
                  </a:cubicBezTo>
                  <a:cubicBezTo>
                    <a:pt x="66918" y="11006"/>
                    <a:pt x="67364" y="11010"/>
                    <a:pt x="67735" y="11010"/>
                  </a:cubicBezTo>
                  <a:cubicBezTo>
                    <a:pt x="68130" y="11010"/>
                    <a:pt x="68441" y="11005"/>
                    <a:pt x="68462" y="10984"/>
                  </a:cubicBezTo>
                  <a:cubicBezTo>
                    <a:pt x="69188" y="10996"/>
                    <a:pt x="69331" y="11008"/>
                    <a:pt x="69617" y="11032"/>
                  </a:cubicBezTo>
                  <a:cubicBezTo>
                    <a:pt x="70259" y="11020"/>
                    <a:pt x="71783" y="11008"/>
                    <a:pt x="72950" y="11008"/>
                  </a:cubicBezTo>
                  <a:cubicBezTo>
                    <a:pt x="74117" y="10984"/>
                    <a:pt x="74951" y="10973"/>
                    <a:pt x="74212" y="10961"/>
                  </a:cubicBezTo>
                  <a:lnTo>
                    <a:pt x="73879" y="10961"/>
                  </a:lnTo>
                  <a:cubicBezTo>
                    <a:pt x="73939" y="10961"/>
                    <a:pt x="74022" y="10949"/>
                    <a:pt x="74093" y="10949"/>
                  </a:cubicBezTo>
                  <a:cubicBezTo>
                    <a:pt x="78344" y="10877"/>
                    <a:pt x="82940" y="10877"/>
                    <a:pt x="87154" y="10723"/>
                  </a:cubicBezTo>
                  <a:lnTo>
                    <a:pt x="87154" y="10734"/>
                  </a:lnTo>
                  <a:cubicBezTo>
                    <a:pt x="88405" y="10675"/>
                    <a:pt x="89810" y="10639"/>
                    <a:pt x="91119" y="10580"/>
                  </a:cubicBezTo>
                  <a:cubicBezTo>
                    <a:pt x="92429" y="10508"/>
                    <a:pt x="93655" y="10449"/>
                    <a:pt x="94548" y="10401"/>
                  </a:cubicBezTo>
                  <a:cubicBezTo>
                    <a:pt x="95048" y="10369"/>
                    <a:pt x="95665" y="10348"/>
                    <a:pt x="95925" y="10348"/>
                  </a:cubicBezTo>
                  <a:cubicBezTo>
                    <a:pt x="96055" y="10348"/>
                    <a:pt x="96096" y="10353"/>
                    <a:pt x="95989" y="10365"/>
                  </a:cubicBezTo>
                  <a:cubicBezTo>
                    <a:pt x="97918" y="10246"/>
                    <a:pt x="98132" y="10234"/>
                    <a:pt x="100906" y="10068"/>
                  </a:cubicBezTo>
                  <a:lnTo>
                    <a:pt x="100906" y="10068"/>
                  </a:lnTo>
                  <a:cubicBezTo>
                    <a:pt x="100166" y="10122"/>
                    <a:pt x="100094" y="10132"/>
                    <a:pt x="100136" y="10132"/>
                  </a:cubicBezTo>
                  <a:cubicBezTo>
                    <a:pt x="100157" y="10132"/>
                    <a:pt x="100209" y="10129"/>
                    <a:pt x="100216" y="10129"/>
                  </a:cubicBezTo>
                  <a:cubicBezTo>
                    <a:pt x="100232" y="10129"/>
                    <a:pt x="100046" y="10140"/>
                    <a:pt x="98930" y="10211"/>
                  </a:cubicBezTo>
                  <a:cubicBezTo>
                    <a:pt x="101430" y="10056"/>
                    <a:pt x="102002" y="10056"/>
                    <a:pt x="104680" y="9806"/>
                  </a:cubicBezTo>
                  <a:lnTo>
                    <a:pt x="104680" y="9806"/>
                  </a:lnTo>
                  <a:cubicBezTo>
                    <a:pt x="104493" y="9830"/>
                    <a:pt x="104459" y="9840"/>
                    <a:pt x="104533" y="9840"/>
                  </a:cubicBezTo>
                  <a:cubicBezTo>
                    <a:pt x="104643" y="9840"/>
                    <a:pt x="104990" y="9817"/>
                    <a:pt x="105431" y="9782"/>
                  </a:cubicBezTo>
                  <a:cubicBezTo>
                    <a:pt x="105788" y="9758"/>
                    <a:pt x="106228" y="9722"/>
                    <a:pt x="106633" y="9699"/>
                  </a:cubicBezTo>
                  <a:cubicBezTo>
                    <a:pt x="106966" y="9661"/>
                    <a:pt x="107284" y="9630"/>
                    <a:pt x="107550" y="9607"/>
                  </a:cubicBezTo>
                  <a:lnTo>
                    <a:pt x="107550" y="9607"/>
                  </a:lnTo>
                  <a:cubicBezTo>
                    <a:pt x="107384" y="9621"/>
                    <a:pt x="107130" y="9642"/>
                    <a:pt x="106871" y="9663"/>
                  </a:cubicBezTo>
                  <a:cubicBezTo>
                    <a:pt x="106657" y="9675"/>
                    <a:pt x="106431" y="9687"/>
                    <a:pt x="106264" y="9699"/>
                  </a:cubicBezTo>
                  <a:cubicBezTo>
                    <a:pt x="106109" y="9711"/>
                    <a:pt x="105990" y="9711"/>
                    <a:pt x="105990" y="9711"/>
                  </a:cubicBezTo>
                  <a:cubicBezTo>
                    <a:pt x="107324" y="9603"/>
                    <a:pt x="108490" y="9496"/>
                    <a:pt x="109681" y="9389"/>
                  </a:cubicBezTo>
                  <a:lnTo>
                    <a:pt x="109681" y="9389"/>
                  </a:lnTo>
                  <a:lnTo>
                    <a:pt x="109038" y="9496"/>
                  </a:lnTo>
                  <a:cubicBezTo>
                    <a:pt x="109681" y="9449"/>
                    <a:pt x="110300" y="9401"/>
                    <a:pt x="110907" y="9341"/>
                  </a:cubicBezTo>
                  <a:cubicBezTo>
                    <a:pt x="111515" y="9270"/>
                    <a:pt x="112110" y="9210"/>
                    <a:pt x="112693" y="9151"/>
                  </a:cubicBezTo>
                  <a:cubicBezTo>
                    <a:pt x="113860" y="9020"/>
                    <a:pt x="114967" y="8901"/>
                    <a:pt x="116039" y="8758"/>
                  </a:cubicBezTo>
                  <a:cubicBezTo>
                    <a:pt x="117099" y="8615"/>
                    <a:pt x="118135" y="8484"/>
                    <a:pt x="119147" y="8365"/>
                  </a:cubicBezTo>
                  <a:cubicBezTo>
                    <a:pt x="120147" y="8222"/>
                    <a:pt x="121135" y="8103"/>
                    <a:pt x="122099" y="7984"/>
                  </a:cubicBezTo>
                  <a:cubicBezTo>
                    <a:pt x="122316" y="7949"/>
                    <a:pt x="122389" y="7935"/>
                    <a:pt x="122365" y="7935"/>
                  </a:cubicBezTo>
                  <a:cubicBezTo>
                    <a:pt x="122264" y="7935"/>
                    <a:pt x="120446" y="8183"/>
                    <a:pt x="120322" y="8183"/>
                  </a:cubicBezTo>
                  <a:cubicBezTo>
                    <a:pt x="120294" y="8183"/>
                    <a:pt x="120353" y="8170"/>
                    <a:pt x="120540" y="8139"/>
                  </a:cubicBezTo>
                  <a:cubicBezTo>
                    <a:pt x="121123" y="8067"/>
                    <a:pt x="121706" y="7984"/>
                    <a:pt x="122278" y="7913"/>
                  </a:cubicBezTo>
                  <a:cubicBezTo>
                    <a:pt x="122849" y="7841"/>
                    <a:pt x="123397" y="7782"/>
                    <a:pt x="123885" y="7710"/>
                  </a:cubicBezTo>
                  <a:cubicBezTo>
                    <a:pt x="124885" y="7579"/>
                    <a:pt x="125671" y="7472"/>
                    <a:pt x="126040" y="7413"/>
                  </a:cubicBezTo>
                  <a:cubicBezTo>
                    <a:pt x="127636" y="7186"/>
                    <a:pt x="128374" y="7020"/>
                    <a:pt x="129136" y="6865"/>
                  </a:cubicBezTo>
                  <a:cubicBezTo>
                    <a:pt x="129886" y="6710"/>
                    <a:pt x="130672" y="6567"/>
                    <a:pt x="132327" y="6270"/>
                  </a:cubicBezTo>
                  <a:lnTo>
                    <a:pt x="132327" y="6270"/>
                  </a:lnTo>
                  <a:cubicBezTo>
                    <a:pt x="132203" y="6287"/>
                    <a:pt x="132081" y="6301"/>
                    <a:pt x="132030" y="6301"/>
                  </a:cubicBezTo>
                  <a:cubicBezTo>
                    <a:pt x="131905" y="6301"/>
                    <a:pt x="132210" y="6215"/>
                    <a:pt x="133970" y="5877"/>
                  </a:cubicBezTo>
                  <a:cubicBezTo>
                    <a:pt x="135292" y="5639"/>
                    <a:pt x="136039" y="5529"/>
                    <a:pt x="136166" y="5529"/>
                  </a:cubicBezTo>
                  <a:cubicBezTo>
                    <a:pt x="136263" y="5529"/>
                    <a:pt x="136005" y="5592"/>
                    <a:pt x="135375" y="5710"/>
                  </a:cubicBezTo>
                  <a:cubicBezTo>
                    <a:pt x="134815" y="5817"/>
                    <a:pt x="134553" y="5853"/>
                    <a:pt x="134577" y="5853"/>
                  </a:cubicBezTo>
                  <a:cubicBezTo>
                    <a:pt x="134025" y="5958"/>
                    <a:pt x="133343" y="6089"/>
                    <a:pt x="133393" y="6089"/>
                  </a:cubicBezTo>
                  <a:cubicBezTo>
                    <a:pt x="133411" y="6089"/>
                    <a:pt x="133523" y="6072"/>
                    <a:pt x="133767" y="6031"/>
                  </a:cubicBezTo>
                  <a:lnTo>
                    <a:pt x="134065" y="5960"/>
                  </a:lnTo>
                  <a:cubicBezTo>
                    <a:pt x="135085" y="5781"/>
                    <a:pt x="137693" y="5315"/>
                    <a:pt x="137772" y="5315"/>
                  </a:cubicBezTo>
                  <a:cubicBezTo>
                    <a:pt x="137782" y="5315"/>
                    <a:pt x="137748" y="5323"/>
                    <a:pt x="137661" y="5341"/>
                  </a:cubicBezTo>
                  <a:cubicBezTo>
                    <a:pt x="138360" y="5213"/>
                    <a:pt x="138620" y="5162"/>
                    <a:pt x="138597" y="5162"/>
                  </a:cubicBezTo>
                  <a:cubicBezTo>
                    <a:pt x="138571" y="5162"/>
                    <a:pt x="138168" y="5229"/>
                    <a:pt x="137627" y="5322"/>
                  </a:cubicBezTo>
                  <a:lnTo>
                    <a:pt x="137627" y="5322"/>
                  </a:lnTo>
                  <a:cubicBezTo>
                    <a:pt x="140295" y="4861"/>
                    <a:pt x="141941" y="4550"/>
                    <a:pt x="144828" y="4091"/>
                  </a:cubicBezTo>
                  <a:lnTo>
                    <a:pt x="144828" y="4091"/>
                  </a:lnTo>
                  <a:cubicBezTo>
                    <a:pt x="144524" y="4135"/>
                    <a:pt x="144233" y="4171"/>
                    <a:pt x="144176" y="4171"/>
                  </a:cubicBezTo>
                  <a:cubicBezTo>
                    <a:pt x="144142" y="4171"/>
                    <a:pt x="144192" y="4158"/>
                    <a:pt x="144376" y="4126"/>
                  </a:cubicBezTo>
                  <a:cubicBezTo>
                    <a:pt x="146626" y="3769"/>
                    <a:pt x="147126" y="3686"/>
                    <a:pt x="147436" y="3626"/>
                  </a:cubicBezTo>
                  <a:cubicBezTo>
                    <a:pt x="147745" y="3555"/>
                    <a:pt x="147876" y="3519"/>
                    <a:pt x="149400" y="3281"/>
                  </a:cubicBezTo>
                  <a:cubicBezTo>
                    <a:pt x="149910" y="3208"/>
                    <a:pt x="150071" y="3191"/>
                    <a:pt x="150120" y="3191"/>
                  </a:cubicBezTo>
                  <a:cubicBezTo>
                    <a:pt x="150164" y="3191"/>
                    <a:pt x="150115" y="3205"/>
                    <a:pt x="150149" y="3205"/>
                  </a:cubicBezTo>
                  <a:cubicBezTo>
                    <a:pt x="150206" y="3205"/>
                    <a:pt x="150499" y="3165"/>
                    <a:pt x="151865" y="2948"/>
                  </a:cubicBezTo>
                  <a:cubicBezTo>
                    <a:pt x="152464" y="2864"/>
                    <a:pt x="152722" y="2833"/>
                    <a:pt x="152773" y="2833"/>
                  </a:cubicBezTo>
                  <a:cubicBezTo>
                    <a:pt x="152881" y="2833"/>
                    <a:pt x="152035" y="2978"/>
                    <a:pt x="151532" y="3067"/>
                  </a:cubicBezTo>
                  <a:cubicBezTo>
                    <a:pt x="152234" y="2948"/>
                    <a:pt x="152901" y="2841"/>
                    <a:pt x="153556" y="2757"/>
                  </a:cubicBezTo>
                  <a:cubicBezTo>
                    <a:pt x="154199" y="2662"/>
                    <a:pt x="154818" y="2579"/>
                    <a:pt x="155401" y="2507"/>
                  </a:cubicBezTo>
                  <a:cubicBezTo>
                    <a:pt x="156568" y="2352"/>
                    <a:pt x="157580" y="2233"/>
                    <a:pt x="158390" y="2138"/>
                  </a:cubicBezTo>
                  <a:lnTo>
                    <a:pt x="158390" y="2138"/>
                  </a:lnTo>
                  <a:lnTo>
                    <a:pt x="156901" y="2341"/>
                  </a:lnTo>
                  <a:cubicBezTo>
                    <a:pt x="157794" y="2221"/>
                    <a:pt x="158521" y="2126"/>
                    <a:pt x="159259" y="2031"/>
                  </a:cubicBezTo>
                  <a:lnTo>
                    <a:pt x="159259" y="2031"/>
                  </a:lnTo>
                  <a:lnTo>
                    <a:pt x="158401" y="2102"/>
                  </a:lnTo>
                  <a:cubicBezTo>
                    <a:pt x="158842" y="2055"/>
                    <a:pt x="159247" y="2007"/>
                    <a:pt x="159533" y="1971"/>
                  </a:cubicBezTo>
                  <a:cubicBezTo>
                    <a:pt x="159777" y="1942"/>
                    <a:pt x="159942" y="1921"/>
                    <a:pt x="159986" y="1921"/>
                  </a:cubicBezTo>
                  <a:cubicBezTo>
                    <a:pt x="159995" y="1921"/>
                    <a:pt x="159999" y="1922"/>
                    <a:pt x="159997" y="1924"/>
                  </a:cubicBezTo>
                  <a:cubicBezTo>
                    <a:pt x="160890" y="1793"/>
                    <a:pt x="159306" y="1948"/>
                    <a:pt x="161080" y="1710"/>
                  </a:cubicBezTo>
                  <a:cubicBezTo>
                    <a:pt x="161664" y="1650"/>
                    <a:pt x="162545" y="1543"/>
                    <a:pt x="163331" y="1448"/>
                  </a:cubicBezTo>
                  <a:cubicBezTo>
                    <a:pt x="164128" y="1364"/>
                    <a:pt x="164819" y="1293"/>
                    <a:pt x="165021" y="1293"/>
                  </a:cubicBezTo>
                  <a:cubicBezTo>
                    <a:pt x="163564" y="1445"/>
                    <a:pt x="163333" y="1476"/>
                    <a:pt x="163391" y="1476"/>
                  </a:cubicBezTo>
                  <a:cubicBezTo>
                    <a:pt x="163405" y="1476"/>
                    <a:pt x="163438" y="1474"/>
                    <a:pt x="163474" y="1471"/>
                  </a:cubicBezTo>
                  <a:cubicBezTo>
                    <a:pt x="163493" y="1471"/>
                    <a:pt x="163514" y="1471"/>
                    <a:pt x="163533" y="1471"/>
                  </a:cubicBezTo>
                  <a:cubicBezTo>
                    <a:pt x="163622" y="1471"/>
                    <a:pt x="163669" y="1475"/>
                    <a:pt x="163343" y="1518"/>
                  </a:cubicBezTo>
                  <a:lnTo>
                    <a:pt x="163343" y="1518"/>
                  </a:lnTo>
                  <a:cubicBezTo>
                    <a:pt x="163709" y="1483"/>
                    <a:pt x="164109" y="1447"/>
                    <a:pt x="164545" y="1400"/>
                  </a:cubicBezTo>
                  <a:cubicBezTo>
                    <a:pt x="164563" y="1398"/>
                    <a:pt x="164574" y="1398"/>
                    <a:pt x="164578" y="1398"/>
                  </a:cubicBezTo>
                  <a:cubicBezTo>
                    <a:pt x="164605" y="1398"/>
                    <a:pt x="164382" y="1427"/>
                    <a:pt x="164176" y="1448"/>
                  </a:cubicBezTo>
                  <a:cubicBezTo>
                    <a:pt x="167688" y="1138"/>
                    <a:pt x="165783" y="1221"/>
                    <a:pt x="169415" y="900"/>
                  </a:cubicBezTo>
                  <a:lnTo>
                    <a:pt x="169415" y="900"/>
                  </a:lnTo>
                  <a:cubicBezTo>
                    <a:pt x="169313" y="916"/>
                    <a:pt x="169298" y="922"/>
                    <a:pt x="169344" y="922"/>
                  </a:cubicBezTo>
                  <a:cubicBezTo>
                    <a:pt x="169400" y="922"/>
                    <a:pt x="169547" y="913"/>
                    <a:pt x="169736" y="900"/>
                  </a:cubicBezTo>
                  <a:cubicBezTo>
                    <a:pt x="170081" y="888"/>
                    <a:pt x="170558" y="852"/>
                    <a:pt x="170855" y="828"/>
                  </a:cubicBezTo>
                  <a:lnTo>
                    <a:pt x="170855" y="828"/>
                  </a:lnTo>
                  <a:cubicBezTo>
                    <a:pt x="170407" y="861"/>
                    <a:pt x="170168" y="875"/>
                    <a:pt x="170089" y="875"/>
                  </a:cubicBezTo>
                  <a:cubicBezTo>
                    <a:pt x="169911" y="875"/>
                    <a:pt x="170561" y="804"/>
                    <a:pt x="171486" y="721"/>
                  </a:cubicBezTo>
                  <a:cubicBezTo>
                    <a:pt x="172653" y="638"/>
                    <a:pt x="173296" y="602"/>
                    <a:pt x="173784" y="567"/>
                  </a:cubicBezTo>
                  <a:cubicBezTo>
                    <a:pt x="174284" y="531"/>
                    <a:pt x="174642" y="507"/>
                    <a:pt x="175249" y="471"/>
                  </a:cubicBezTo>
                  <a:lnTo>
                    <a:pt x="175249" y="471"/>
                  </a:lnTo>
                  <a:lnTo>
                    <a:pt x="173856" y="543"/>
                  </a:lnTo>
                  <a:cubicBezTo>
                    <a:pt x="174094" y="519"/>
                    <a:pt x="174499" y="483"/>
                    <a:pt x="175058" y="459"/>
                  </a:cubicBezTo>
                  <a:cubicBezTo>
                    <a:pt x="175606" y="424"/>
                    <a:pt x="176308" y="376"/>
                    <a:pt x="177118" y="352"/>
                  </a:cubicBezTo>
                  <a:lnTo>
                    <a:pt x="177118" y="352"/>
                  </a:lnTo>
                  <a:cubicBezTo>
                    <a:pt x="177149" y="355"/>
                    <a:pt x="177098" y="360"/>
                    <a:pt x="177006" y="365"/>
                  </a:cubicBezTo>
                  <a:lnTo>
                    <a:pt x="177006" y="365"/>
                  </a:lnTo>
                  <a:cubicBezTo>
                    <a:pt x="177705" y="339"/>
                    <a:pt x="178462" y="322"/>
                    <a:pt x="179261" y="305"/>
                  </a:cubicBezTo>
                  <a:cubicBezTo>
                    <a:pt x="179821" y="305"/>
                    <a:pt x="180392" y="293"/>
                    <a:pt x="180988" y="293"/>
                  </a:cubicBezTo>
                  <a:cubicBezTo>
                    <a:pt x="181285" y="293"/>
                    <a:pt x="181595" y="293"/>
                    <a:pt x="181904" y="281"/>
                  </a:cubicBezTo>
                  <a:lnTo>
                    <a:pt x="182833" y="281"/>
                  </a:lnTo>
                  <a:cubicBezTo>
                    <a:pt x="184000" y="305"/>
                    <a:pt x="182952" y="328"/>
                    <a:pt x="183976" y="352"/>
                  </a:cubicBezTo>
                  <a:cubicBezTo>
                    <a:pt x="186798" y="376"/>
                    <a:pt x="187036" y="447"/>
                    <a:pt x="190001" y="626"/>
                  </a:cubicBezTo>
                  <a:cubicBezTo>
                    <a:pt x="189593" y="575"/>
                    <a:pt x="189347" y="548"/>
                    <a:pt x="189425" y="548"/>
                  </a:cubicBezTo>
                  <a:cubicBezTo>
                    <a:pt x="189510" y="548"/>
                    <a:pt x="189990" y="581"/>
                    <a:pt x="191084" y="650"/>
                  </a:cubicBezTo>
                  <a:cubicBezTo>
                    <a:pt x="191084" y="650"/>
                    <a:pt x="190775" y="626"/>
                    <a:pt x="190322" y="590"/>
                  </a:cubicBezTo>
                  <a:cubicBezTo>
                    <a:pt x="189870" y="555"/>
                    <a:pt x="189262" y="507"/>
                    <a:pt x="188643" y="483"/>
                  </a:cubicBezTo>
                  <a:cubicBezTo>
                    <a:pt x="188036" y="447"/>
                    <a:pt x="187429" y="412"/>
                    <a:pt x="186965" y="400"/>
                  </a:cubicBezTo>
                  <a:cubicBezTo>
                    <a:pt x="186512" y="388"/>
                    <a:pt x="186203" y="376"/>
                    <a:pt x="186203" y="376"/>
                  </a:cubicBezTo>
                  <a:lnTo>
                    <a:pt x="186203" y="376"/>
                  </a:lnTo>
                  <a:cubicBezTo>
                    <a:pt x="186203" y="376"/>
                    <a:pt x="186405" y="376"/>
                    <a:pt x="186703" y="388"/>
                  </a:cubicBezTo>
                  <a:cubicBezTo>
                    <a:pt x="186988" y="388"/>
                    <a:pt x="187381" y="400"/>
                    <a:pt x="187774" y="424"/>
                  </a:cubicBezTo>
                  <a:cubicBezTo>
                    <a:pt x="188560" y="447"/>
                    <a:pt x="189346" y="483"/>
                    <a:pt x="189346" y="483"/>
                  </a:cubicBezTo>
                  <a:cubicBezTo>
                    <a:pt x="188608" y="447"/>
                    <a:pt x="187822" y="400"/>
                    <a:pt x="187119" y="364"/>
                  </a:cubicBezTo>
                  <a:cubicBezTo>
                    <a:pt x="186417" y="352"/>
                    <a:pt x="185786" y="328"/>
                    <a:pt x="185345" y="316"/>
                  </a:cubicBezTo>
                  <a:lnTo>
                    <a:pt x="185345" y="316"/>
                  </a:lnTo>
                  <a:cubicBezTo>
                    <a:pt x="185927" y="326"/>
                    <a:pt x="186259" y="331"/>
                    <a:pt x="186408" y="331"/>
                  </a:cubicBezTo>
                  <a:cubicBezTo>
                    <a:pt x="186643" y="331"/>
                    <a:pt x="186419" y="317"/>
                    <a:pt x="185988" y="281"/>
                  </a:cubicBezTo>
                  <a:lnTo>
                    <a:pt x="185988" y="281"/>
                  </a:lnTo>
                  <a:cubicBezTo>
                    <a:pt x="188000" y="400"/>
                    <a:pt x="189989" y="436"/>
                    <a:pt x="192299" y="721"/>
                  </a:cubicBezTo>
                  <a:lnTo>
                    <a:pt x="192227" y="793"/>
                  </a:lnTo>
                  <a:cubicBezTo>
                    <a:pt x="192656" y="852"/>
                    <a:pt x="193084" y="900"/>
                    <a:pt x="193501" y="948"/>
                  </a:cubicBezTo>
                  <a:cubicBezTo>
                    <a:pt x="193906" y="1007"/>
                    <a:pt x="194323" y="1055"/>
                    <a:pt x="194727" y="1114"/>
                  </a:cubicBezTo>
                  <a:cubicBezTo>
                    <a:pt x="195537" y="1209"/>
                    <a:pt x="196335" y="1364"/>
                    <a:pt x="197168" y="1495"/>
                  </a:cubicBezTo>
                  <a:cubicBezTo>
                    <a:pt x="197371" y="1519"/>
                    <a:pt x="197585" y="1567"/>
                    <a:pt x="197787" y="1614"/>
                  </a:cubicBezTo>
                  <a:cubicBezTo>
                    <a:pt x="198002" y="1650"/>
                    <a:pt x="198216" y="1698"/>
                    <a:pt x="198430" y="1733"/>
                  </a:cubicBezTo>
                  <a:cubicBezTo>
                    <a:pt x="198656" y="1781"/>
                    <a:pt x="198871" y="1829"/>
                    <a:pt x="199097" y="1876"/>
                  </a:cubicBezTo>
                  <a:cubicBezTo>
                    <a:pt x="199323" y="1924"/>
                    <a:pt x="199538" y="1983"/>
                    <a:pt x="199776" y="2031"/>
                  </a:cubicBezTo>
                  <a:cubicBezTo>
                    <a:pt x="200228" y="2150"/>
                    <a:pt x="200716" y="2257"/>
                    <a:pt x="201216" y="2400"/>
                  </a:cubicBezTo>
                  <a:cubicBezTo>
                    <a:pt x="201704" y="2555"/>
                    <a:pt x="202216" y="2710"/>
                    <a:pt x="202764" y="2876"/>
                  </a:cubicBezTo>
                  <a:lnTo>
                    <a:pt x="201371" y="2436"/>
                  </a:lnTo>
                  <a:lnTo>
                    <a:pt x="201371" y="2436"/>
                  </a:lnTo>
                  <a:cubicBezTo>
                    <a:pt x="201514" y="2472"/>
                    <a:pt x="201764" y="2543"/>
                    <a:pt x="202062" y="2626"/>
                  </a:cubicBezTo>
                  <a:cubicBezTo>
                    <a:pt x="202216" y="2674"/>
                    <a:pt x="202383" y="2722"/>
                    <a:pt x="202562" y="2769"/>
                  </a:cubicBezTo>
                  <a:cubicBezTo>
                    <a:pt x="202645" y="2805"/>
                    <a:pt x="202740" y="2829"/>
                    <a:pt x="202824" y="2853"/>
                  </a:cubicBezTo>
                  <a:cubicBezTo>
                    <a:pt x="202919" y="2888"/>
                    <a:pt x="203014" y="2924"/>
                    <a:pt x="203109" y="2960"/>
                  </a:cubicBezTo>
                  <a:cubicBezTo>
                    <a:pt x="203490" y="3091"/>
                    <a:pt x="203895" y="3234"/>
                    <a:pt x="204288" y="3376"/>
                  </a:cubicBezTo>
                  <a:cubicBezTo>
                    <a:pt x="204491" y="3448"/>
                    <a:pt x="204681" y="3531"/>
                    <a:pt x="204872" y="3615"/>
                  </a:cubicBezTo>
                  <a:cubicBezTo>
                    <a:pt x="205062" y="3686"/>
                    <a:pt x="205241" y="3757"/>
                    <a:pt x="205407" y="3829"/>
                  </a:cubicBezTo>
                  <a:cubicBezTo>
                    <a:pt x="205403" y="3828"/>
                    <a:pt x="205399" y="3828"/>
                    <a:pt x="205397" y="3828"/>
                  </a:cubicBezTo>
                  <a:cubicBezTo>
                    <a:pt x="205359" y="3828"/>
                    <a:pt x="205531" y="3908"/>
                    <a:pt x="205776" y="4019"/>
                  </a:cubicBezTo>
                  <a:cubicBezTo>
                    <a:pt x="205848" y="4055"/>
                    <a:pt x="205919" y="4079"/>
                    <a:pt x="205991" y="4115"/>
                  </a:cubicBezTo>
                  <a:cubicBezTo>
                    <a:pt x="206074" y="4150"/>
                    <a:pt x="206146" y="4198"/>
                    <a:pt x="206217" y="4234"/>
                  </a:cubicBezTo>
                  <a:cubicBezTo>
                    <a:pt x="206372" y="4317"/>
                    <a:pt x="206527" y="4388"/>
                    <a:pt x="206669" y="4460"/>
                  </a:cubicBezTo>
                  <a:cubicBezTo>
                    <a:pt x="206669" y="4460"/>
                    <a:pt x="206668" y="4460"/>
                    <a:pt x="206668" y="4460"/>
                  </a:cubicBezTo>
                  <a:lnTo>
                    <a:pt x="206668" y="4460"/>
                  </a:lnTo>
                  <a:cubicBezTo>
                    <a:pt x="206660" y="4460"/>
                    <a:pt x="207409" y="4789"/>
                    <a:pt x="208158" y="5234"/>
                  </a:cubicBezTo>
                  <a:cubicBezTo>
                    <a:pt x="208360" y="5341"/>
                    <a:pt x="208551" y="5448"/>
                    <a:pt x="208741" y="5555"/>
                  </a:cubicBezTo>
                  <a:cubicBezTo>
                    <a:pt x="208932" y="5662"/>
                    <a:pt x="209098" y="5781"/>
                    <a:pt x="209265" y="5889"/>
                  </a:cubicBezTo>
                  <a:cubicBezTo>
                    <a:pt x="209575" y="6079"/>
                    <a:pt x="209825" y="6234"/>
                    <a:pt x="209920" y="6282"/>
                  </a:cubicBezTo>
                  <a:cubicBezTo>
                    <a:pt x="209920" y="6282"/>
                    <a:pt x="209944" y="6293"/>
                    <a:pt x="209991" y="6329"/>
                  </a:cubicBezTo>
                  <a:cubicBezTo>
                    <a:pt x="210039" y="6365"/>
                    <a:pt x="210098" y="6412"/>
                    <a:pt x="210170" y="6472"/>
                  </a:cubicBezTo>
                  <a:cubicBezTo>
                    <a:pt x="210325" y="6591"/>
                    <a:pt x="210515" y="6746"/>
                    <a:pt x="210718" y="6901"/>
                  </a:cubicBezTo>
                  <a:cubicBezTo>
                    <a:pt x="210908" y="7067"/>
                    <a:pt x="211122" y="7210"/>
                    <a:pt x="211253" y="7341"/>
                  </a:cubicBezTo>
                  <a:cubicBezTo>
                    <a:pt x="211396" y="7472"/>
                    <a:pt x="211491" y="7555"/>
                    <a:pt x="211491" y="7555"/>
                  </a:cubicBezTo>
                  <a:cubicBezTo>
                    <a:pt x="211658" y="7710"/>
                    <a:pt x="211825" y="7841"/>
                    <a:pt x="211968" y="7984"/>
                  </a:cubicBezTo>
                  <a:cubicBezTo>
                    <a:pt x="212122" y="8127"/>
                    <a:pt x="212253" y="8270"/>
                    <a:pt x="212396" y="8401"/>
                  </a:cubicBezTo>
                  <a:cubicBezTo>
                    <a:pt x="212456" y="8460"/>
                    <a:pt x="212527" y="8520"/>
                    <a:pt x="212587" y="8579"/>
                  </a:cubicBezTo>
                  <a:cubicBezTo>
                    <a:pt x="212646" y="8651"/>
                    <a:pt x="212706" y="8710"/>
                    <a:pt x="212765" y="8770"/>
                  </a:cubicBezTo>
                  <a:cubicBezTo>
                    <a:pt x="212873" y="8901"/>
                    <a:pt x="212980" y="9020"/>
                    <a:pt x="213087" y="9127"/>
                  </a:cubicBezTo>
                  <a:cubicBezTo>
                    <a:pt x="213146" y="9187"/>
                    <a:pt x="213194" y="9234"/>
                    <a:pt x="213242" y="9294"/>
                  </a:cubicBezTo>
                  <a:cubicBezTo>
                    <a:pt x="213289" y="9353"/>
                    <a:pt x="213337" y="9401"/>
                    <a:pt x="213385" y="9460"/>
                  </a:cubicBezTo>
                  <a:cubicBezTo>
                    <a:pt x="213468" y="9568"/>
                    <a:pt x="213563" y="9675"/>
                    <a:pt x="213646" y="9782"/>
                  </a:cubicBezTo>
                  <a:cubicBezTo>
                    <a:pt x="213825" y="9984"/>
                    <a:pt x="213980" y="10199"/>
                    <a:pt x="214135" y="10401"/>
                  </a:cubicBezTo>
                  <a:cubicBezTo>
                    <a:pt x="214206" y="10496"/>
                    <a:pt x="214289" y="10603"/>
                    <a:pt x="214361" y="10711"/>
                  </a:cubicBezTo>
                  <a:cubicBezTo>
                    <a:pt x="214444" y="10818"/>
                    <a:pt x="214504" y="10925"/>
                    <a:pt x="214575" y="11032"/>
                  </a:cubicBezTo>
                  <a:cubicBezTo>
                    <a:pt x="214718" y="11258"/>
                    <a:pt x="214885" y="11485"/>
                    <a:pt x="215028" y="11746"/>
                  </a:cubicBezTo>
                  <a:cubicBezTo>
                    <a:pt x="215099" y="11877"/>
                    <a:pt x="215182" y="12020"/>
                    <a:pt x="215254" y="12163"/>
                  </a:cubicBezTo>
                  <a:cubicBezTo>
                    <a:pt x="215337" y="12294"/>
                    <a:pt x="215420" y="12449"/>
                    <a:pt x="215492" y="12616"/>
                  </a:cubicBezTo>
                  <a:cubicBezTo>
                    <a:pt x="215575" y="12770"/>
                    <a:pt x="215647" y="12949"/>
                    <a:pt x="215730" y="13128"/>
                  </a:cubicBezTo>
                  <a:cubicBezTo>
                    <a:pt x="215797" y="13271"/>
                    <a:pt x="215856" y="13422"/>
                    <a:pt x="215926" y="13581"/>
                  </a:cubicBezTo>
                  <a:lnTo>
                    <a:pt x="215926" y="13581"/>
                  </a:lnTo>
                  <a:cubicBezTo>
                    <a:pt x="215824" y="13358"/>
                    <a:pt x="215801" y="13330"/>
                    <a:pt x="215792" y="13330"/>
                  </a:cubicBezTo>
                  <a:cubicBezTo>
                    <a:pt x="215788" y="13330"/>
                    <a:pt x="215786" y="13333"/>
                    <a:pt x="215783" y="13333"/>
                  </a:cubicBezTo>
                  <a:cubicBezTo>
                    <a:pt x="215782" y="13333"/>
                    <a:pt x="215780" y="13332"/>
                    <a:pt x="215778" y="13330"/>
                  </a:cubicBezTo>
                  <a:cubicBezTo>
                    <a:pt x="215766" y="13318"/>
                    <a:pt x="215742" y="13270"/>
                    <a:pt x="215659" y="13092"/>
                  </a:cubicBezTo>
                  <a:cubicBezTo>
                    <a:pt x="215611" y="13009"/>
                    <a:pt x="215551" y="12878"/>
                    <a:pt x="215468" y="12723"/>
                  </a:cubicBezTo>
                  <a:cubicBezTo>
                    <a:pt x="215385" y="12556"/>
                    <a:pt x="215290" y="12342"/>
                    <a:pt x="215135" y="12093"/>
                  </a:cubicBezTo>
                  <a:lnTo>
                    <a:pt x="215135" y="12093"/>
                  </a:lnTo>
                  <a:cubicBezTo>
                    <a:pt x="215290" y="12342"/>
                    <a:pt x="215409" y="12604"/>
                    <a:pt x="215516" y="12842"/>
                  </a:cubicBezTo>
                  <a:cubicBezTo>
                    <a:pt x="215575" y="12961"/>
                    <a:pt x="215623" y="13080"/>
                    <a:pt x="215682" y="13187"/>
                  </a:cubicBezTo>
                  <a:cubicBezTo>
                    <a:pt x="215730" y="13294"/>
                    <a:pt x="215766" y="13401"/>
                    <a:pt x="215801" y="13497"/>
                  </a:cubicBezTo>
                  <a:cubicBezTo>
                    <a:pt x="215885" y="13687"/>
                    <a:pt x="215956" y="13842"/>
                    <a:pt x="215992" y="13949"/>
                  </a:cubicBezTo>
                  <a:cubicBezTo>
                    <a:pt x="216040" y="14056"/>
                    <a:pt x="216075" y="14128"/>
                    <a:pt x="216075" y="14128"/>
                  </a:cubicBezTo>
                  <a:cubicBezTo>
                    <a:pt x="216123" y="14294"/>
                    <a:pt x="216218" y="14568"/>
                    <a:pt x="216337" y="14902"/>
                  </a:cubicBezTo>
                  <a:cubicBezTo>
                    <a:pt x="216397" y="15068"/>
                    <a:pt x="216444" y="15247"/>
                    <a:pt x="216504" y="15449"/>
                  </a:cubicBezTo>
                  <a:cubicBezTo>
                    <a:pt x="216552" y="15640"/>
                    <a:pt x="216623" y="15842"/>
                    <a:pt x="216671" y="16057"/>
                  </a:cubicBezTo>
                  <a:cubicBezTo>
                    <a:pt x="216766" y="16473"/>
                    <a:pt x="216873" y="16902"/>
                    <a:pt x="216933" y="17307"/>
                  </a:cubicBezTo>
                  <a:cubicBezTo>
                    <a:pt x="216968" y="17509"/>
                    <a:pt x="216992" y="17688"/>
                    <a:pt x="217028" y="17866"/>
                  </a:cubicBezTo>
                  <a:cubicBezTo>
                    <a:pt x="217040" y="18045"/>
                    <a:pt x="217064" y="18200"/>
                    <a:pt x="217075" y="18331"/>
                  </a:cubicBezTo>
                  <a:cubicBezTo>
                    <a:pt x="217147" y="18819"/>
                    <a:pt x="217206" y="18985"/>
                    <a:pt x="217254" y="20295"/>
                  </a:cubicBezTo>
                  <a:cubicBezTo>
                    <a:pt x="217254" y="20347"/>
                    <a:pt x="217253" y="20364"/>
                    <a:pt x="217251" y="20364"/>
                  </a:cubicBezTo>
                  <a:cubicBezTo>
                    <a:pt x="217251" y="20364"/>
                    <a:pt x="217251" y="20364"/>
                    <a:pt x="217251" y="20364"/>
                  </a:cubicBezTo>
                  <a:lnTo>
                    <a:pt x="217251" y="20364"/>
                  </a:lnTo>
                  <a:cubicBezTo>
                    <a:pt x="217252" y="20369"/>
                    <a:pt x="217253" y="20373"/>
                    <a:pt x="217254" y="20378"/>
                  </a:cubicBezTo>
                  <a:cubicBezTo>
                    <a:pt x="217254" y="20438"/>
                    <a:pt x="217254" y="20509"/>
                    <a:pt x="217254" y="20605"/>
                  </a:cubicBezTo>
                  <a:cubicBezTo>
                    <a:pt x="217266" y="20783"/>
                    <a:pt x="217278" y="20998"/>
                    <a:pt x="217278" y="21188"/>
                  </a:cubicBezTo>
                  <a:cubicBezTo>
                    <a:pt x="217285" y="21397"/>
                    <a:pt x="217291" y="21564"/>
                    <a:pt x="217298" y="21564"/>
                  </a:cubicBezTo>
                  <a:cubicBezTo>
                    <a:pt x="217303" y="21564"/>
                    <a:pt x="217308" y="21465"/>
                    <a:pt x="217314" y="21212"/>
                  </a:cubicBezTo>
                  <a:lnTo>
                    <a:pt x="217314" y="21212"/>
                  </a:lnTo>
                  <a:cubicBezTo>
                    <a:pt x="217302" y="23034"/>
                    <a:pt x="217337" y="25570"/>
                    <a:pt x="217385" y="28058"/>
                  </a:cubicBezTo>
                  <a:cubicBezTo>
                    <a:pt x="217468" y="30534"/>
                    <a:pt x="217552" y="32963"/>
                    <a:pt x="217564" y="34547"/>
                  </a:cubicBezTo>
                  <a:cubicBezTo>
                    <a:pt x="217611" y="35833"/>
                    <a:pt x="217659" y="37262"/>
                    <a:pt x="217718" y="38643"/>
                  </a:cubicBezTo>
                  <a:cubicBezTo>
                    <a:pt x="217778" y="40036"/>
                    <a:pt x="217837" y="41393"/>
                    <a:pt x="217885" y="42560"/>
                  </a:cubicBezTo>
                  <a:cubicBezTo>
                    <a:pt x="217878" y="42480"/>
                    <a:pt x="217876" y="42489"/>
                    <a:pt x="217872" y="42437"/>
                  </a:cubicBezTo>
                  <a:lnTo>
                    <a:pt x="217872" y="42437"/>
                  </a:lnTo>
                  <a:cubicBezTo>
                    <a:pt x="217973" y="45266"/>
                    <a:pt x="218032" y="44222"/>
                    <a:pt x="218147" y="47763"/>
                  </a:cubicBezTo>
                  <a:cubicBezTo>
                    <a:pt x="218152" y="48146"/>
                    <a:pt x="218150" y="48293"/>
                    <a:pt x="218145" y="48293"/>
                  </a:cubicBezTo>
                  <a:cubicBezTo>
                    <a:pt x="218127" y="48293"/>
                    <a:pt x="218070" y="46763"/>
                    <a:pt x="218062" y="46763"/>
                  </a:cubicBezTo>
                  <a:lnTo>
                    <a:pt x="218062" y="46763"/>
                  </a:lnTo>
                  <a:cubicBezTo>
                    <a:pt x="218060" y="46763"/>
                    <a:pt x="218060" y="46829"/>
                    <a:pt x="218064" y="46989"/>
                  </a:cubicBezTo>
                  <a:cubicBezTo>
                    <a:pt x="218028" y="47239"/>
                    <a:pt x="218076" y="48358"/>
                    <a:pt x="218147" y="49704"/>
                  </a:cubicBezTo>
                  <a:cubicBezTo>
                    <a:pt x="218218" y="51061"/>
                    <a:pt x="218302" y="52656"/>
                    <a:pt x="218338" y="53895"/>
                  </a:cubicBezTo>
                  <a:lnTo>
                    <a:pt x="218302" y="53287"/>
                  </a:lnTo>
                  <a:lnTo>
                    <a:pt x="218302" y="53287"/>
                  </a:lnTo>
                  <a:cubicBezTo>
                    <a:pt x="218361" y="55180"/>
                    <a:pt x="218552" y="57895"/>
                    <a:pt x="218695" y="60979"/>
                  </a:cubicBezTo>
                  <a:cubicBezTo>
                    <a:pt x="218695" y="60979"/>
                    <a:pt x="218689" y="60906"/>
                    <a:pt x="218686" y="60906"/>
                  </a:cubicBezTo>
                  <a:cubicBezTo>
                    <a:pt x="218684" y="60906"/>
                    <a:pt x="218683" y="60922"/>
                    <a:pt x="218683" y="60967"/>
                  </a:cubicBezTo>
                  <a:cubicBezTo>
                    <a:pt x="218826" y="63074"/>
                    <a:pt x="219064" y="67063"/>
                    <a:pt x="219230" y="70027"/>
                  </a:cubicBezTo>
                  <a:cubicBezTo>
                    <a:pt x="219173" y="69386"/>
                    <a:pt x="219149" y="68989"/>
                    <a:pt x="219140" y="68989"/>
                  </a:cubicBezTo>
                  <a:cubicBezTo>
                    <a:pt x="219136" y="68989"/>
                    <a:pt x="219135" y="69069"/>
                    <a:pt x="219135" y="69242"/>
                  </a:cubicBezTo>
                  <a:cubicBezTo>
                    <a:pt x="219207" y="70575"/>
                    <a:pt x="219171" y="68849"/>
                    <a:pt x="219326" y="71504"/>
                  </a:cubicBezTo>
                  <a:cubicBezTo>
                    <a:pt x="219350" y="72361"/>
                    <a:pt x="219433" y="74278"/>
                    <a:pt x="219409" y="74540"/>
                  </a:cubicBezTo>
                  <a:lnTo>
                    <a:pt x="219266" y="72040"/>
                  </a:lnTo>
                  <a:lnTo>
                    <a:pt x="219266" y="72040"/>
                  </a:lnTo>
                  <a:cubicBezTo>
                    <a:pt x="219290" y="73325"/>
                    <a:pt x="219445" y="75278"/>
                    <a:pt x="219504" y="76600"/>
                  </a:cubicBezTo>
                  <a:lnTo>
                    <a:pt x="219469" y="76421"/>
                  </a:lnTo>
                  <a:lnTo>
                    <a:pt x="219469" y="76421"/>
                  </a:lnTo>
                  <a:cubicBezTo>
                    <a:pt x="219707" y="80267"/>
                    <a:pt x="219766" y="80314"/>
                    <a:pt x="220004" y="84434"/>
                  </a:cubicBezTo>
                  <a:lnTo>
                    <a:pt x="220004" y="84005"/>
                  </a:lnTo>
                  <a:cubicBezTo>
                    <a:pt x="220195" y="86256"/>
                    <a:pt x="220076" y="85898"/>
                    <a:pt x="220254" y="88137"/>
                  </a:cubicBezTo>
                  <a:lnTo>
                    <a:pt x="220243" y="88827"/>
                  </a:lnTo>
                  <a:cubicBezTo>
                    <a:pt x="220338" y="90304"/>
                    <a:pt x="220635" y="94018"/>
                    <a:pt x="220826" y="96685"/>
                  </a:cubicBezTo>
                  <a:cubicBezTo>
                    <a:pt x="220683" y="95185"/>
                    <a:pt x="220445" y="92066"/>
                    <a:pt x="220290" y="90137"/>
                  </a:cubicBezTo>
                  <a:lnTo>
                    <a:pt x="220290" y="90137"/>
                  </a:lnTo>
                  <a:cubicBezTo>
                    <a:pt x="220385" y="91613"/>
                    <a:pt x="220635" y="95138"/>
                    <a:pt x="220707" y="95912"/>
                  </a:cubicBezTo>
                  <a:cubicBezTo>
                    <a:pt x="220671" y="95316"/>
                    <a:pt x="220600" y="94566"/>
                    <a:pt x="220576" y="93983"/>
                  </a:cubicBezTo>
                  <a:lnTo>
                    <a:pt x="220576" y="93983"/>
                  </a:lnTo>
                  <a:cubicBezTo>
                    <a:pt x="220743" y="95781"/>
                    <a:pt x="220921" y="98162"/>
                    <a:pt x="221112" y="101091"/>
                  </a:cubicBezTo>
                  <a:cubicBezTo>
                    <a:pt x="221108" y="101077"/>
                    <a:pt x="221104" y="101070"/>
                    <a:pt x="221101" y="101070"/>
                  </a:cubicBezTo>
                  <a:lnTo>
                    <a:pt x="221101" y="101070"/>
                  </a:lnTo>
                  <a:cubicBezTo>
                    <a:pt x="221079" y="101070"/>
                    <a:pt x="221093" y="101461"/>
                    <a:pt x="221135" y="102103"/>
                  </a:cubicBezTo>
                  <a:cubicBezTo>
                    <a:pt x="221171" y="102829"/>
                    <a:pt x="221255" y="103877"/>
                    <a:pt x="221338" y="104996"/>
                  </a:cubicBezTo>
                  <a:cubicBezTo>
                    <a:pt x="221516" y="107234"/>
                    <a:pt x="221719" y="109806"/>
                    <a:pt x="221755" y="110878"/>
                  </a:cubicBezTo>
                  <a:cubicBezTo>
                    <a:pt x="221862" y="112175"/>
                    <a:pt x="221993" y="113461"/>
                    <a:pt x="222017" y="114747"/>
                  </a:cubicBezTo>
                  <a:cubicBezTo>
                    <a:pt x="222028" y="116057"/>
                    <a:pt x="221933" y="117367"/>
                    <a:pt x="221719" y="118676"/>
                  </a:cubicBezTo>
                  <a:cubicBezTo>
                    <a:pt x="221612" y="119331"/>
                    <a:pt x="221457" y="119986"/>
                    <a:pt x="221278" y="120641"/>
                  </a:cubicBezTo>
                  <a:cubicBezTo>
                    <a:pt x="221088" y="121296"/>
                    <a:pt x="220850" y="121950"/>
                    <a:pt x="220564" y="122582"/>
                  </a:cubicBezTo>
                  <a:cubicBezTo>
                    <a:pt x="220278" y="123213"/>
                    <a:pt x="219933" y="123844"/>
                    <a:pt x="219540" y="124439"/>
                  </a:cubicBezTo>
                  <a:cubicBezTo>
                    <a:pt x="219135" y="125034"/>
                    <a:pt x="218671" y="125606"/>
                    <a:pt x="218147" y="126141"/>
                  </a:cubicBezTo>
                  <a:cubicBezTo>
                    <a:pt x="218349" y="125975"/>
                    <a:pt x="218457" y="125844"/>
                    <a:pt x="218540" y="125772"/>
                  </a:cubicBezTo>
                  <a:cubicBezTo>
                    <a:pt x="218581" y="125723"/>
                    <a:pt x="218606" y="125702"/>
                    <a:pt x="218612" y="125702"/>
                  </a:cubicBezTo>
                  <a:cubicBezTo>
                    <a:pt x="218615" y="125702"/>
                    <a:pt x="218615" y="125706"/>
                    <a:pt x="218611" y="125713"/>
                  </a:cubicBezTo>
                  <a:cubicBezTo>
                    <a:pt x="218588" y="125737"/>
                    <a:pt x="218540" y="125796"/>
                    <a:pt x="218457" y="125891"/>
                  </a:cubicBezTo>
                  <a:cubicBezTo>
                    <a:pt x="218421" y="125927"/>
                    <a:pt x="218373" y="125987"/>
                    <a:pt x="218326" y="126034"/>
                  </a:cubicBezTo>
                  <a:cubicBezTo>
                    <a:pt x="218278" y="126082"/>
                    <a:pt x="218218" y="126141"/>
                    <a:pt x="218159" y="126201"/>
                  </a:cubicBezTo>
                  <a:cubicBezTo>
                    <a:pt x="218040" y="126320"/>
                    <a:pt x="217921" y="126439"/>
                    <a:pt x="217790" y="126558"/>
                  </a:cubicBezTo>
                  <a:cubicBezTo>
                    <a:pt x="217671" y="126677"/>
                    <a:pt x="217564" y="126808"/>
                    <a:pt x="217445" y="126892"/>
                  </a:cubicBezTo>
                  <a:cubicBezTo>
                    <a:pt x="217266" y="127049"/>
                    <a:pt x="217144" y="127160"/>
                    <a:pt x="217174" y="127160"/>
                  </a:cubicBezTo>
                  <a:cubicBezTo>
                    <a:pt x="217178" y="127160"/>
                    <a:pt x="217185" y="127158"/>
                    <a:pt x="217195" y="127154"/>
                  </a:cubicBezTo>
                  <a:lnTo>
                    <a:pt x="217195" y="127154"/>
                  </a:lnTo>
                  <a:cubicBezTo>
                    <a:pt x="217064" y="127261"/>
                    <a:pt x="216944" y="127368"/>
                    <a:pt x="216825" y="127463"/>
                  </a:cubicBezTo>
                  <a:cubicBezTo>
                    <a:pt x="216718" y="127558"/>
                    <a:pt x="216599" y="127630"/>
                    <a:pt x="216492" y="127701"/>
                  </a:cubicBezTo>
                  <a:cubicBezTo>
                    <a:pt x="216290" y="127844"/>
                    <a:pt x="216123" y="127963"/>
                    <a:pt x="215992" y="128058"/>
                  </a:cubicBezTo>
                  <a:cubicBezTo>
                    <a:pt x="215921" y="128106"/>
                    <a:pt x="215861" y="128142"/>
                    <a:pt x="215813" y="128177"/>
                  </a:cubicBezTo>
                  <a:cubicBezTo>
                    <a:pt x="215766" y="128213"/>
                    <a:pt x="215718" y="128237"/>
                    <a:pt x="215671" y="128261"/>
                  </a:cubicBezTo>
                  <a:cubicBezTo>
                    <a:pt x="215599" y="128308"/>
                    <a:pt x="215551" y="128332"/>
                    <a:pt x="215516" y="128344"/>
                  </a:cubicBezTo>
                  <a:cubicBezTo>
                    <a:pt x="215516" y="128344"/>
                    <a:pt x="215290" y="128475"/>
                    <a:pt x="214944" y="128678"/>
                  </a:cubicBezTo>
                  <a:cubicBezTo>
                    <a:pt x="214897" y="128701"/>
                    <a:pt x="214861" y="128725"/>
                    <a:pt x="214813" y="128749"/>
                  </a:cubicBezTo>
                  <a:cubicBezTo>
                    <a:pt x="214766" y="128773"/>
                    <a:pt x="214706" y="128797"/>
                    <a:pt x="214658" y="128820"/>
                  </a:cubicBezTo>
                  <a:cubicBezTo>
                    <a:pt x="214551" y="128880"/>
                    <a:pt x="214444" y="128928"/>
                    <a:pt x="214337" y="128975"/>
                  </a:cubicBezTo>
                  <a:cubicBezTo>
                    <a:pt x="214111" y="129082"/>
                    <a:pt x="213873" y="129201"/>
                    <a:pt x="213623" y="129309"/>
                  </a:cubicBezTo>
                  <a:cubicBezTo>
                    <a:pt x="213385" y="129404"/>
                    <a:pt x="213134" y="129511"/>
                    <a:pt x="212896" y="129594"/>
                  </a:cubicBezTo>
                  <a:cubicBezTo>
                    <a:pt x="212789" y="129642"/>
                    <a:pt x="212670" y="129690"/>
                    <a:pt x="212563" y="129725"/>
                  </a:cubicBezTo>
                  <a:cubicBezTo>
                    <a:pt x="212456" y="129773"/>
                    <a:pt x="212361" y="129797"/>
                    <a:pt x="212265" y="129832"/>
                  </a:cubicBezTo>
                  <a:cubicBezTo>
                    <a:pt x="211884" y="129951"/>
                    <a:pt x="211634" y="130035"/>
                    <a:pt x="211634" y="130035"/>
                  </a:cubicBezTo>
                  <a:cubicBezTo>
                    <a:pt x="211472" y="130086"/>
                    <a:pt x="211399" y="130108"/>
                    <a:pt x="211390" y="130108"/>
                  </a:cubicBezTo>
                  <a:cubicBezTo>
                    <a:pt x="211371" y="130108"/>
                    <a:pt x="211607" y="130023"/>
                    <a:pt x="211884" y="129928"/>
                  </a:cubicBezTo>
                  <a:cubicBezTo>
                    <a:pt x="212087" y="129856"/>
                    <a:pt x="212325" y="129773"/>
                    <a:pt x="212503" y="129713"/>
                  </a:cubicBezTo>
                  <a:cubicBezTo>
                    <a:pt x="212670" y="129642"/>
                    <a:pt x="212777" y="129594"/>
                    <a:pt x="212753" y="129594"/>
                  </a:cubicBezTo>
                  <a:cubicBezTo>
                    <a:pt x="212658" y="129630"/>
                    <a:pt x="212575" y="129666"/>
                    <a:pt x="212492" y="129701"/>
                  </a:cubicBezTo>
                  <a:cubicBezTo>
                    <a:pt x="212420" y="129725"/>
                    <a:pt x="212337" y="129749"/>
                    <a:pt x="212265" y="129773"/>
                  </a:cubicBezTo>
                  <a:cubicBezTo>
                    <a:pt x="212111" y="129832"/>
                    <a:pt x="211980" y="129868"/>
                    <a:pt x="211861" y="129916"/>
                  </a:cubicBezTo>
                  <a:cubicBezTo>
                    <a:pt x="211634" y="129987"/>
                    <a:pt x="211444" y="130047"/>
                    <a:pt x="211313" y="130094"/>
                  </a:cubicBezTo>
                  <a:cubicBezTo>
                    <a:pt x="211027" y="130178"/>
                    <a:pt x="210896" y="130202"/>
                    <a:pt x="210801" y="130225"/>
                  </a:cubicBezTo>
                  <a:cubicBezTo>
                    <a:pt x="210706" y="130249"/>
                    <a:pt x="210646" y="130249"/>
                    <a:pt x="210479" y="130297"/>
                  </a:cubicBezTo>
                  <a:cubicBezTo>
                    <a:pt x="210408" y="130309"/>
                    <a:pt x="210301" y="130344"/>
                    <a:pt x="210146" y="130380"/>
                  </a:cubicBezTo>
                  <a:cubicBezTo>
                    <a:pt x="210003" y="130416"/>
                    <a:pt x="209813" y="130463"/>
                    <a:pt x="209563" y="130511"/>
                  </a:cubicBezTo>
                  <a:cubicBezTo>
                    <a:pt x="209590" y="130508"/>
                    <a:pt x="209610" y="130507"/>
                    <a:pt x="209622" y="130507"/>
                  </a:cubicBezTo>
                  <a:cubicBezTo>
                    <a:pt x="209705" y="130507"/>
                    <a:pt x="209447" y="130574"/>
                    <a:pt x="208991" y="130678"/>
                  </a:cubicBezTo>
                  <a:cubicBezTo>
                    <a:pt x="208860" y="130713"/>
                    <a:pt x="208717" y="130737"/>
                    <a:pt x="208551" y="130785"/>
                  </a:cubicBezTo>
                  <a:cubicBezTo>
                    <a:pt x="208479" y="130797"/>
                    <a:pt x="208384" y="130821"/>
                    <a:pt x="208301" y="130833"/>
                  </a:cubicBezTo>
                  <a:cubicBezTo>
                    <a:pt x="208217" y="130856"/>
                    <a:pt x="208122" y="130868"/>
                    <a:pt x="208027" y="130880"/>
                  </a:cubicBezTo>
                  <a:cubicBezTo>
                    <a:pt x="207658" y="130952"/>
                    <a:pt x="207241" y="131023"/>
                    <a:pt x="206812" y="131094"/>
                  </a:cubicBezTo>
                  <a:cubicBezTo>
                    <a:pt x="206812" y="131094"/>
                    <a:pt x="207419" y="130999"/>
                    <a:pt x="208027" y="130904"/>
                  </a:cubicBezTo>
                  <a:cubicBezTo>
                    <a:pt x="208336" y="130856"/>
                    <a:pt x="208634" y="130785"/>
                    <a:pt x="208860" y="130749"/>
                  </a:cubicBezTo>
                  <a:cubicBezTo>
                    <a:pt x="209086" y="130702"/>
                    <a:pt x="209241" y="130666"/>
                    <a:pt x="209241" y="130666"/>
                  </a:cubicBezTo>
                  <a:lnTo>
                    <a:pt x="209241" y="130666"/>
                  </a:lnTo>
                  <a:cubicBezTo>
                    <a:pt x="208193" y="130928"/>
                    <a:pt x="207431" y="131035"/>
                    <a:pt x="206824" y="131154"/>
                  </a:cubicBezTo>
                  <a:cubicBezTo>
                    <a:pt x="206217" y="131237"/>
                    <a:pt x="205753" y="131285"/>
                    <a:pt x="205288" y="131344"/>
                  </a:cubicBezTo>
                  <a:cubicBezTo>
                    <a:pt x="204360" y="131440"/>
                    <a:pt x="203419" y="131535"/>
                    <a:pt x="201264" y="131702"/>
                  </a:cubicBezTo>
                  <a:lnTo>
                    <a:pt x="202621" y="131571"/>
                  </a:lnTo>
                  <a:lnTo>
                    <a:pt x="202621" y="131571"/>
                  </a:lnTo>
                  <a:cubicBezTo>
                    <a:pt x="202074" y="131618"/>
                    <a:pt x="201288" y="131690"/>
                    <a:pt x="200371" y="131737"/>
                  </a:cubicBezTo>
                  <a:cubicBezTo>
                    <a:pt x="199919" y="131749"/>
                    <a:pt x="199430" y="131785"/>
                    <a:pt x="198942" y="131809"/>
                  </a:cubicBezTo>
                  <a:cubicBezTo>
                    <a:pt x="198442" y="131821"/>
                    <a:pt x="197930" y="131833"/>
                    <a:pt x="197418" y="131845"/>
                  </a:cubicBezTo>
                  <a:cubicBezTo>
                    <a:pt x="196906" y="131868"/>
                    <a:pt x="196394" y="131868"/>
                    <a:pt x="195894" y="131880"/>
                  </a:cubicBezTo>
                  <a:cubicBezTo>
                    <a:pt x="195394" y="131892"/>
                    <a:pt x="194918" y="131892"/>
                    <a:pt x="194465" y="131904"/>
                  </a:cubicBezTo>
                  <a:cubicBezTo>
                    <a:pt x="193561" y="131904"/>
                    <a:pt x="192775" y="131904"/>
                    <a:pt x="192227" y="131916"/>
                  </a:cubicBezTo>
                  <a:cubicBezTo>
                    <a:pt x="191822" y="131904"/>
                    <a:pt x="191310" y="131880"/>
                    <a:pt x="192287" y="131880"/>
                  </a:cubicBezTo>
                  <a:cubicBezTo>
                    <a:pt x="191953" y="131880"/>
                    <a:pt x="191620" y="131868"/>
                    <a:pt x="191275" y="131868"/>
                  </a:cubicBezTo>
                  <a:lnTo>
                    <a:pt x="190739" y="131868"/>
                  </a:lnTo>
                  <a:cubicBezTo>
                    <a:pt x="190620" y="131880"/>
                    <a:pt x="190548" y="131904"/>
                    <a:pt x="190465" y="131928"/>
                  </a:cubicBezTo>
                  <a:lnTo>
                    <a:pt x="190203" y="131987"/>
                  </a:lnTo>
                  <a:cubicBezTo>
                    <a:pt x="190036" y="132035"/>
                    <a:pt x="189858" y="132071"/>
                    <a:pt x="189691" y="132118"/>
                  </a:cubicBezTo>
                  <a:cubicBezTo>
                    <a:pt x="189512" y="132154"/>
                    <a:pt x="189346" y="132190"/>
                    <a:pt x="189179" y="132249"/>
                  </a:cubicBezTo>
                  <a:cubicBezTo>
                    <a:pt x="188834" y="132357"/>
                    <a:pt x="188489" y="132464"/>
                    <a:pt x="188143" y="132571"/>
                  </a:cubicBezTo>
                  <a:cubicBezTo>
                    <a:pt x="186786" y="133047"/>
                    <a:pt x="185452" y="133666"/>
                    <a:pt x="184226" y="134392"/>
                  </a:cubicBezTo>
                  <a:cubicBezTo>
                    <a:pt x="183012" y="135119"/>
                    <a:pt x="181892" y="135952"/>
                    <a:pt x="180928" y="136809"/>
                  </a:cubicBezTo>
                  <a:cubicBezTo>
                    <a:pt x="179964" y="137655"/>
                    <a:pt x="179154" y="138536"/>
                    <a:pt x="178475" y="139334"/>
                  </a:cubicBezTo>
                  <a:lnTo>
                    <a:pt x="178725" y="139012"/>
                  </a:lnTo>
                  <a:lnTo>
                    <a:pt x="178725" y="139012"/>
                  </a:lnTo>
                  <a:cubicBezTo>
                    <a:pt x="178559" y="139203"/>
                    <a:pt x="178416" y="139381"/>
                    <a:pt x="178273" y="139560"/>
                  </a:cubicBezTo>
                  <a:cubicBezTo>
                    <a:pt x="178118" y="139738"/>
                    <a:pt x="177999" y="139929"/>
                    <a:pt x="177856" y="140119"/>
                  </a:cubicBezTo>
                  <a:cubicBezTo>
                    <a:pt x="177713" y="140298"/>
                    <a:pt x="177571" y="140500"/>
                    <a:pt x="177416" y="140715"/>
                  </a:cubicBezTo>
                  <a:cubicBezTo>
                    <a:pt x="177273" y="140929"/>
                    <a:pt x="177094" y="141143"/>
                    <a:pt x="176928" y="141405"/>
                  </a:cubicBezTo>
                  <a:cubicBezTo>
                    <a:pt x="176942" y="141369"/>
                    <a:pt x="177014" y="141249"/>
                    <a:pt x="177009" y="141249"/>
                  </a:cubicBezTo>
                  <a:lnTo>
                    <a:pt x="177009" y="141249"/>
                  </a:lnTo>
                  <a:cubicBezTo>
                    <a:pt x="177006" y="141249"/>
                    <a:pt x="176971" y="141299"/>
                    <a:pt x="176868" y="141453"/>
                  </a:cubicBezTo>
                  <a:cubicBezTo>
                    <a:pt x="176797" y="141560"/>
                    <a:pt x="176678" y="141762"/>
                    <a:pt x="176523" y="142001"/>
                  </a:cubicBezTo>
                  <a:cubicBezTo>
                    <a:pt x="176368" y="142263"/>
                    <a:pt x="176177" y="142560"/>
                    <a:pt x="175987" y="142894"/>
                  </a:cubicBezTo>
                  <a:cubicBezTo>
                    <a:pt x="175606" y="143560"/>
                    <a:pt x="175225" y="144334"/>
                    <a:pt x="174927" y="144930"/>
                  </a:cubicBezTo>
                  <a:lnTo>
                    <a:pt x="175165" y="144418"/>
                  </a:lnTo>
                  <a:cubicBezTo>
                    <a:pt x="175219" y="144300"/>
                    <a:pt x="175272" y="144182"/>
                    <a:pt x="175317" y="144090"/>
                  </a:cubicBezTo>
                  <a:lnTo>
                    <a:pt x="175317" y="144090"/>
                  </a:lnTo>
                  <a:cubicBezTo>
                    <a:pt x="174747" y="145174"/>
                    <a:pt x="174312" y="146174"/>
                    <a:pt x="173963" y="147132"/>
                  </a:cubicBezTo>
                  <a:cubicBezTo>
                    <a:pt x="173772" y="147632"/>
                    <a:pt x="173618" y="148108"/>
                    <a:pt x="173463" y="148585"/>
                  </a:cubicBezTo>
                  <a:cubicBezTo>
                    <a:pt x="173320" y="149073"/>
                    <a:pt x="173189" y="149525"/>
                    <a:pt x="173106" y="150013"/>
                  </a:cubicBezTo>
                  <a:cubicBezTo>
                    <a:pt x="173022" y="150478"/>
                    <a:pt x="172927" y="150930"/>
                    <a:pt x="172832" y="151383"/>
                  </a:cubicBezTo>
                  <a:cubicBezTo>
                    <a:pt x="172772" y="151609"/>
                    <a:pt x="172725" y="151835"/>
                    <a:pt x="172665" y="152061"/>
                  </a:cubicBezTo>
                  <a:lnTo>
                    <a:pt x="172629" y="152168"/>
                  </a:lnTo>
                  <a:cubicBezTo>
                    <a:pt x="172618" y="152192"/>
                    <a:pt x="172618" y="152216"/>
                    <a:pt x="172606" y="152240"/>
                  </a:cubicBezTo>
                  <a:cubicBezTo>
                    <a:pt x="172594" y="152264"/>
                    <a:pt x="172582" y="152288"/>
                    <a:pt x="172570" y="152311"/>
                  </a:cubicBezTo>
                  <a:cubicBezTo>
                    <a:pt x="172558" y="152323"/>
                    <a:pt x="172558" y="152335"/>
                    <a:pt x="172546" y="152347"/>
                  </a:cubicBezTo>
                  <a:cubicBezTo>
                    <a:pt x="172522" y="152347"/>
                    <a:pt x="172522" y="152335"/>
                    <a:pt x="172510" y="152323"/>
                  </a:cubicBezTo>
                  <a:cubicBezTo>
                    <a:pt x="172439" y="152240"/>
                    <a:pt x="172320" y="151621"/>
                    <a:pt x="172248" y="151156"/>
                  </a:cubicBezTo>
                  <a:cubicBezTo>
                    <a:pt x="172201" y="150906"/>
                    <a:pt x="172165" y="150656"/>
                    <a:pt x="172141" y="150394"/>
                  </a:cubicBezTo>
                  <a:cubicBezTo>
                    <a:pt x="172117" y="150263"/>
                    <a:pt x="172106" y="150133"/>
                    <a:pt x="172094" y="150002"/>
                  </a:cubicBezTo>
                  <a:lnTo>
                    <a:pt x="172082" y="149906"/>
                  </a:lnTo>
                  <a:cubicBezTo>
                    <a:pt x="172070" y="149859"/>
                    <a:pt x="172070" y="149835"/>
                    <a:pt x="172058" y="149799"/>
                  </a:cubicBezTo>
                  <a:cubicBezTo>
                    <a:pt x="172046" y="149728"/>
                    <a:pt x="172034" y="149668"/>
                    <a:pt x="172022" y="149597"/>
                  </a:cubicBezTo>
                  <a:cubicBezTo>
                    <a:pt x="172034" y="149597"/>
                    <a:pt x="172010" y="149335"/>
                    <a:pt x="171939" y="148930"/>
                  </a:cubicBezTo>
                  <a:cubicBezTo>
                    <a:pt x="171867" y="148513"/>
                    <a:pt x="171748" y="147954"/>
                    <a:pt x="171582" y="147323"/>
                  </a:cubicBezTo>
                  <a:cubicBezTo>
                    <a:pt x="171415" y="146704"/>
                    <a:pt x="171177" y="146037"/>
                    <a:pt x="170927" y="145406"/>
                  </a:cubicBezTo>
                  <a:cubicBezTo>
                    <a:pt x="170796" y="145084"/>
                    <a:pt x="170665" y="144787"/>
                    <a:pt x="170534" y="144501"/>
                  </a:cubicBezTo>
                  <a:cubicBezTo>
                    <a:pt x="170403" y="144215"/>
                    <a:pt x="170260" y="143965"/>
                    <a:pt x="170141" y="143727"/>
                  </a:cubicBezTo>
                  <a:lnTo>
                    <a:pt x="170141" y="143727"/>
                  </a:lnTo>
                  <a:lnTo>
                    <a:pt x="170189" y="143787"/>
                  </a:lnTo>
                  <a:cubicBezTo>
                    <a:pt x="169820" y="143120"/>
                    <a:pt x="169439" y="142489"/>
                    <a:pt x="169022" y="141905"/>
                  </a:cubicBezTo>
                  <a:cubicBezTo>
                    <a:pt x="168605" y="141322"/>
                    <a:pt x="168176" y="140774"/>
                    <a:pt x="167724" y="140274"/>
                  </a:cubicBezTo>
                  <a:cubicBezTo>
                    <a:pt x="167272" y="139774"/>
                    <a:pt x="166795" y="139310"/>
                    <a:pt x="166319" y="138869"/>
                  </a:cubicBezTo>
                  <a:cubicBezTo>
                    <a:pt x="165843" y="138429"/>
                    <a:pt x="165343" y="138036"/>
                    <a:pt x="164831" y="137655"/>
                  </a:cubicBezTo>
                  <a:cubicBezTo>
                    <a:pt x="162795" y="136131"/>
                    <a:pt x="160568" y="134988"/>
                    <a:pt x="157925" y="134011"/>
                  </a:cubicBezTo>
                  <a:cubicBezTo>
                    <a:pt x="157104" y="133690"/>
                    <a:pt x="155984" y="133309"/>
                    <a:pt x="154675" y="132952"/>
                  </a:cubicBezTo>
                  <a:cubicBezTo>
                    <a:pt x="153353" y="132607"/>
                    <a:pt x="151841" y="132273"/>
                    <a:pt x="150246" y="132035"/>
                  </a:cubicBezTo>
                  <a:cubicBezTo>
                    <a:pt x="149436" y="131916"/>
                    <a:pt x="148626" y="131821"/>
                    <a:pt x="147805" y="131749"/>
                  </a:cubicBezTo>
                  <a:cubicBezTo>
                    <a:pt x="147388" y="131714"/>
                    <a:pt x="146971" y="131678"/>
                    <a:pt x="146567" y="131654"/>
                  </a:cubicBezTo>
                  <a:lnTo>
                    <a:pt x="146257" y="131642"/>
                  </a:lnTo>
                  <a:lnTo>
                    <a:pt x="146102" y="131630"/>
                  </a:lnTo>
                  <a:lnTo>
                    <a:pt x="145936" y="131630"/>
                  </a:lnTo>
                  <a:cubicBezTo>
                    <a:pt x="145721" y="131642"/>
                    <a:pt x="145519" y="131654"/>
                    <a:pt x="145316" y="131678"/>
                  </a:cubicBezTo>
                  <a:cubicBezTo>
                    <a:pt x="143697" y="131773"/>
                    <a:pt x="142138" y="131868"/>
                    <a:pt x="140733" y="131952"/>
                  </a:cubicBezTo>
                  <a:cubicBezTo>
                    <a:pt x="140880" y="131944"/>
                    <a:pt x="140973" y="131940"/>
                    <a:pt x="141021" y="131940"/>
                  </a:cubicBezTo>
                  <a:cubicBezTo>
                    <a:pt x="141249" y="131940"/>
                    <a:pt x="140430" y="132024"/>
                    <a:pt x="139601" y="132083"/>
                  </a:cubicBezTo>
                  <a:cubicBezTo>
                    <a:pt x="138475" y="132144"/>
                    <a:pt x="136607" y="132311"/>
                    <a:pt x="136237" y="132311"/>
                  </a:cubicBezTo>
                  <a:cubicBezTo>
                    <a:pt x="136177" y="132311"/>
                    <a:pt x="136156" y="132307"/>
                    <a:pt x="136184" y="132297"/>
                  </a:cubicBezTo>
                  <a:cubicBezTo>
                    <a:pt x="136184" y="132297"/>
                    <a:pt x="136303" y="132297"/>
                    <a:pt x="136423" y="132285"/>
                  </a:cubicBezTo>
                  <a:cubicBezTo>
                    <a:pt x="136530" y="132273"/>
                    <a:pt x="136649" y="132261"/>
                    <a:pt x="136649" y="132261"/>
                  </a:cubicBezTo>
                  <a:lnTo>
                    <a:pt x="136649" y="132261"/>
                  </a:lnTo>
                  <a:cubicBezTo>
                    <a:pt x="135661" y="132285"/>
                    <a:pt x="132970" y="132547"/>
                    <a:pt x="130862" y="132738"/>
                  </a:cubicBezTo>
                  <a:lnTo>
                    <a:pt x="130529" y="132845"/>
                  </a:lnTo>
                  <a:cubicBezTo>
                    <a:pt x="129838" y="132892"/>
                    <a:pt x="129100" y="132940"/>
                    <a:pt x="128314" y="133011"/>
                  </a:cubicBezTo>
                  <a:cubicBezTo>
                    <a:pt x="127933" y="133035"/>
                    <a:pt x="127529" y="133071"/>
                    <a:pt x="127136" y="133107"/>
                  </a:cubicBezTo>
                  <a:cubicBezTo>
                    <a:pt x="126731" y="133142"/>
                    <a:pt x="126314" y="133190"/>
                    <a:pt x="125909" y="133238"/>
                  </a:cubicBezTo>
                  <a:cubicBezTo>
                    <a:pt x="124254" y="133416"/>
                    <a:pt x="122540" y="133619"/>
                    <a:pt x="120897" y="133797"/>
                  </a:cubicBezTo>
                  <a:cubicBezTo>
                    <a:pt x="120075" y="133892"/>
                    <a:pt x="119278" y="133988"/>
                    <a:pt x="118516" y="134071"/>
                  </a:cubicBezTo>
                  <a:cubicBezTo>
                    <a:pt x="117742" y="134166"/>
                    <a:pt x="117015" y="134238"/>
                    <a:pt x="116349" y="134333"/>
                  </a:cubicBezTo>
                  <a:cubicBezTo>
                    <a:pt x="115015" y="134512"/>
                    <a:pt x="113896" y="134654"/>
                    <a:pt x="113146" y="134726"/>
                  </a:cubicBezTo>
                  <a:cubicBezTo>
                    <a:pt x="111836" y="134916"/>
                    <a:pt x="110193" y="135143"/>
                    <a:pt x="108895" y="135333"/>
                  </a:cubicBezTo>
                  <a:lnTo>
                    <a:pt x="108955" y="135274"/>
                  </a:lnTo>
                  <a:lnTo>
                    <a:pt x="108955" y="135274"/>
                  </a:lnTo>
                  <a:cubicBezTo>
                    <a:pt x="108038" y="135405"/>
                    <a:pt x="107240" y="135500"/>
                    <a:pt x="106490" y="135607"/>
                  </a:cubicBezTo>
                  <a:cubicBezTo>
                    <a:pt x="105728" y="135726"/>
                    <a:pt x="105014" y="135833"/>
                    <a:pt x="104276" y="135940"/>
                  </a:cubicBezTo>
                  <a:cubicBezTo>
                    <a:pt x="102811" y="136167"/>
                    <a:pt x="101228" y="136417"/>
                    <a:pt x="98965" y="136762"/>
                  </a:cubicBezTo>
                  <a:lnTo>
                    <a:pt x="99882" y="136583"/>
                  </a:lnTo>
                  <a:lnTo>
                    <a:pt x="99882" y="136583"/>
                  </a:lnTo>
                  <a:cubicBezTo>
                    <a:pt x="97346" y="136988"/>
                    <a:pt x="96691" y="137179"/>
                    <a:pt x="94346" y="137595"/>
                  </a:cubicBezTo>
                  <a:lnTo>
                    <a:pt x="93643" y="137655"/>
                  </a:lnTo>
                  <a:cubicBezTo>
                    <a:pt x="91429" y="138036"/>
                    <a:pt x="89202" y="138405"/>
                    <a:pt x="86976" y="138786"/>
                  </a:cubicBezTo>
                  <a:cubicBezTo>
                    <a:pt x="86428" y="138881"/>
                    <a:pt x="85869" y="138976"/>
                    <a:pt x="85309" y="139060"/>
                  </a:cubicBezTo>
                  <a:cubicBezTo>
                    <a:pt x="84761" y="139167"/>
                    <a:pt x="84214" y="139274"/>
                    <a:pt x="83666" y="139381"/>
                  </a:cubicBezTo>
                  <a:cubicBezTo>
                    <a:pt x="82559" y="139596"/>
                    <a:pt x="81463" y="139810"/>
                    <a:pt x="80380" y="140024"/>
                  </a:cubicBezTo>
                  <a:cubicBezTo>
                    <a:pt x="80451" y="140000"/>
                    <a:pt x="80570" y="139965"/>
                    <a:pt x="81285" y="139822"/>
                  </a:cubicBezTo>
                  <a:lnTo>
                    <a:pt x="81285" y="139822"/>
                  </a:lnTo>
                  <a:cubicBezTo>
                    <a:pt x="79278" y="140202"/>
                    <a:pt x="73617" y="141231"/>
                    <a:pt x="73969" y="141252"/>
                  </a:cubicBezTo>
                  <a:lnTo>
                    <a:pt x="73969" y="141252"/>
                  </a:lnTo>
                  <a:cubicBezTo>
                    <a:pt x="73862" y="141263"/>
                    <a:pt x="73604" y="141308"/>
                    <a:pt x="73248" y="141381"/>
                  </a:cubicBezTo>
                  <a:cubicBezTo>
                    <a:pt x="72784" y="141477"/>
                    <a:pt x="72141" y="141608"/>
                    <a:pt x="71438" y="141762"/>
                  </a:cubicBezTo>
                  <a:cubicBezTo>
                    <a:pt x="70009" y="142060"/>
                    <a:pt x="68295" y="142429"/>
                    <a:pt x="67116" y="142691"/>
                  </a:cubicBezTo>
                  <a:lnTo>
                    <a:pt x="67473" y="142572"/>
                  </a:lnTo>
                  <a:lnTo>
                    <a:pt x="67473" y="142572"/>
                  </a:lnTo>
                  <a:cubicBezTo>
                    <a:pt x="65485" y="143036"/>
                    <a:pt x="65426" y="143060"/>
                    <a:pt x="62628" y="143656"/>
                  </a:cubicBezTo>
                  <a:cubicBezTo>
                    <a:pt x="62366" y="143707"/>
                    <a:pt x="62218" y="143731"/>
                    <a:pt x="62189" y="143731"/>
                  </a:cubicBezTo>
                  <a:cubicBezTo>
                    <a:pt x="62159" y="143731"/>
                    <a:pt x="62249" y="143707"/>
                    <a:pt x="62463" y="143663"/>
                  </a:cubicBezTo>
                  <a:lnTo>
                    <a:pt x="62463" y="143663"/>
                  </a:lnTo>
                  <a:cubicBezTo>
                    <a:pt x="61686" y="143816"/>
                    <a:pt x="61315" y="143898"/>
                    <a:pt x="60901" y="143989"/>
                  </a:cubicBezTo>
                  <a:cubicBezTo>
                    <a:pt x="60651" y="144048"/>
                    <a:pt x="60401" y="144096"/>
                    <a:pt x="60032" y="144179"/>
                  </a:cubicBezTo>
                  <a:cubicBezTo>
                    <a:pt x="59663" y="144251"/>
                    <a:pt x="59199" y="144358"/>
                    <a:pt x="58520" y="144465"/>
                  </a:cubicBezTo>
                  <a:cubicBezTo>
                    <a:pt x="58520" y="144465"/>
                    <a:pt x="58770" y="144418"/>
                    <a:pt x="59020" y="144370"/>
                  </a:cubicBezTo>
                  <a:cubicBezTo>
                    <a:pt x="59270" y="144310"/>
                    <a:pt x="59520" y="144251"/>
                    <a:pt x="59520" y="144251"/>
                  </a:cubicBezTo>
                  <a:lnTo>
                    <a:pt x="59520" y="144251"/>
                  </a:lnTo>
                  <a:cubicBezTo>
                    <a:pt x="58949" y="144370"/>
                    <a:pt x="58532" y="144441"/>
                    <a:pt x="58210" y="144501"/>
                  </a:cubicBezTo>
                  <a:cubicBezTo>
                    <a:pt x="57889" y="144560"/>
                    <a:pt x="57651" y="144608"/>
                    <a:pt x="57460" y="144644"/>
                  </a:cubicBezTo>
                  <a:cubicBezTo>
                    <a:pt x="57055" y="144727"/>
                    <a:pt x="56794" y="144775"/>
                    <a:pt x="56162" y="144906"/>
                  </a:cubicBezTo>
                  <a:cubicBezTo>
                    <a:pt x="55448" y="145049"/>
                    <a:pt x="54365" y="145203"/>
                    <a:pt x="53412" y="145346"/>
                  </a:cubicBezTo>
                  <a:cubicBezTo>
                    <a:pt x="53174" y="145370"/>
                    <a:pt x="52948" y="145406"/>
                    <a:pt x="52733" y="145441"/>
                  </a:cubicBezTo>
                  <a:cubicBezTo>
                    <a:pt x="52519" y="145465"/>
                    <a:pt x="52317" y="145489"/>
                    <a:pt x="52150" y="145501"/>
                  </a:cubicBezTo>
                  <a:cubicBezTo>
                    <a:pt x="51805" y="145549"/>
                    <a:pt x="51555" y="145561"/>
                    <a:pt x="51471" y="145572"/>
                  </a:cubicBezTo>
                  <a:cubicBezTo>
                    <a:pt x="51317" y="145596"/>
                    <a:pt x="50924" y="145668"/>
                    <a:pt x="50400" y="145739"/>
                  </a:cubicBezTo>
                  <a:cubicBezTo>
                    <a:pt x="50150" y="145775"/>
                    <a:pt x="49852" y="145822"/>
                    <a:pt x="49543" y="145858"/>
                  </a:cubicBezTo>
                  <a:cubicBezTo>
                    <a:pt x="49221" y="145894"/>
                    <a:pt x="48888" y="145930"/>
                    <a:pt x="48554" y="145965"/>
                  </a:cubicBezTo>
                  <a:cubicBezTo>
                    <a:pt x="48378" y="145965"/>
                    <a:pt x="48784" y="145914"/>
                    <a:pt x="49043" y="145888"/>
                  </a:cubicBezTo>
                  <a:lnTo>
                    <a:pt x="49043" y="145888"/>
                  </a:lnTo>
                  <a:cubicBezTo>
                    <a:pt x="48104" y="145981"/>
                    <a:pt x="47289" y="146062"/>
                    <a:pt x="46542" y="146132"/>
                  </a:cubicBezTo>
                  <a:cubicBezTo>
                    <a:pt x="45780" y="146203"/>
                    <a:pt x="45102" y="146263"/>
                    <a:pt x="44459" y="146311"/>
                  </a:cubicBezTo>
                  <a:cubicBezTo>
                    <a:pt x="43816" y="146370"/>
                    <a:pt x="43208" y="146394"/>
                    <a:pt x="42601" y="146430"/>
                  </a:cubicBezTo>
                  <a:cubicBezTo>
                    <a:pt x="42292" y="146442"/>
                    <a:pt x="41982" y="146453"/>
                    <a:pt x="41673" y="146477"/>
                  </a:cubicBezTo>
                  <a:cubicBezTo>
                    <a:pt x="41351" y="146489"/>
                    <a:pt x="41030" y="146501"/>
                    <a:pt x="40696" y="146501"/>
                  </a:cubicBezTo>
                  <a:cubicBezTo>
                    <a:pt x="40649" y="146489"/>
                    <a:pt x="40470" y="146477"/>
                    <a:pt x="40244" y="146477"/>
                  </a:cubicBezTo>
                  <a:cubicBezTo>
                    <a:pt x="41018" y="146477"/>
                    <a:pt x="41756" y="146430"/>
                    <a:pt x="42411" y="146406"/>
                  </a:cubicBezTo>
                  <a:cubicBezTo>
                    <a:pt x="42744" y="146382"/>
                    <a:pt x="43054" y="146370"/>
                    <a:pt x="43351" y="146358"/>
                  </a:cubicBezTo>
                  <a:cubicBezTo>
                    <a:pt x="43637" y="146346"/>
                    <a:pt x="43911" y="146334"/>
                    <a:pt x="44149" y="146311"/>
                  </a:cubicBezTo>
                  <a:cubicBezTo>
                    <a:pt x="44949" y="146252"/>
                    <a:pt x="45469" y="146210"/>
                    <a:pt x="45565" y="146203"/>
                  </a:cubicBezTo>
                  <a:lnTo>
                    <a:pt x="45565" y="146203"/>
                  </a:lnTo>
                  <a:cubicBezTo>
                    <a:pt x="45566" y="146203"/>
                    <a:pt x="45566" y="146203"/>
                    <a:pt x="45566" y="146203"/>
                  </a:cubicBezTo>
                  <a:cubicBezTo>
                    <a:pt x="45578" y="146202"/>
                    <a:pt x="45583" y="146202"/>
                    <a:pt x="45581" y="146202"/>
                  </a:cubicBezTo>
                  <a:cubicBezTo>
                    <a:pt x="45580" y="146202"/>
                    <a:pt x="45575" y="146202"/>
                    <a:pt x="45565" y="146203"/>
                  </a:cubicBezTo>
                  <a:lnTo>
                    <a:pt x="45565" y="146203"/>
                  </a:lnTo>
                  <a:cubicBezTo>
                    <a:pt x="45562" y="146200"/>
                    <a:pt x="45543" y="146199"/>
                    <a:pt x="45510" y="146199"/>
                  </a:cubicBezTo>
                  <a:cubicBezTo>
                    <a:pt x="45301" y="146199"/>
                    <a:pt x="44558" y="146248"/>
                    <a:pt x="44351" y="146248"/>
                  </a:cubicBezTo>
                  <a:cubicBezTo>
                    <a:pt x="44206" y="146248"/>
                    <a:pt x="44320" y="146224"/>
                    <a:pt x="45054" y="146144"/>
                  </a:cubicBezTo>
                  <a:lnTo>
                    <a:pt x="45054" y="146144"/>
                  </a:lnTo>
                  <a:cubicBezTo>
                    <a:pt x="44804" y="146168"/>
                    <a:pt x="44530" y="146192"/>
                    <a:pt x="44244" y="146227"/>
                  </a:cubicBezTo>
                  <a:cubicBezTo>
                    <a:pt x="44101" y="146239"/>
                    <a:pt x="43959" y="146251"/>
                    <a:pt x="43804" y="146263"/>
                  </a:cubicBezTo>
                  <a:cubicBezTo>
                    <a:pt x="43649" y="146275"/>
                    <a:pt x="43494" y="146287"/>
                    <a:pt x="43339" y="146287"/>
                  </a:cubicBezTo>
                  <a:cubicBezTo>
                    <a:pt x="42697" y="146334"/>
                    <a:pt x="42006" y="146370"/>
                    <a:pt x="41303" y="146418"/>
                  </a:cubicBezTo>
                  <a:cubicBezTo>
                    <a:pt x="40601" y="146453"/>
                    <a:pt x="39887" y="146465"/>
                    <a:pt x="39196" y="146477"/>
                  </a:cubicBezTo>
                  <a:cubicBezTo>
                    <a:pt x="38851" y="146489"/>
                    <a:pt x="38517" y="146501"/>
                    <a:pt x="38184" y="146501"/>
                  </a:cubicBezTo>
                  <a:cubicBezTo>
                    <a:pt x="37851" y="146489"/>
                    <a:pt x="37541" y="146489"/>
                    <a:pt x="37232" y="146477"/>
                  </a:cubicBezTo>
                  <a:cubicBezTo>
                    <a:pt x="37112" y="146477"/>
                    <a:pt x="37005" y="146477"/>
                    <a:pt x="36910" y="146465"/>
                  </a:cubicBezTo>
                  <a:lnTo>
                    <a:pt x="37160" y="146465"/>
                  </a:lnTo>
                  <a:cubicBezTo>
                    <a:pt x="36601" y="146453"/>
                    <a:pt x="36100" y="146442"/>
                    <a:pt x="35636" y="146430"/>
                  </a:cubicBezTo>
                  <a:cubicBezTo>
                    <a:pt x="34862" y="146406"/>
                    <a:pt x="34374" y="146370"/>
                    <a:pt x="33636" y="146323"/>
                  </a:cubicBezTo>
                  <a:cubicBezTo>
                    <a:pt x="33564" y="146311"/>
                    <a:pt x="33350" y="146299"/>
                    <a:pt x="33052" y="146275"/>
                  </a:cubicBezTo>
                  <a:cubicBezTo>
                    <a:pt x="32755" y="146239"/>
                    <a:pt x="32362" y="146215"/>
                    <a:pt x="31945" y="146180"/>
                  </a:cubicBezTo>
                  <a:cubicBezTo>
                    <a:pt x="31540" y="146144"/>
                    <a:pt x="31100" y="146096"/>
                    <a:pt x="30683" y="146049"/>
                  </a:cubicBezTo>
                  <a:cubicBezTo>
                    <a:pt x="30266" y="146001"/>
                    <a:pt x="29873" y="145965"/>
                    <a:pt x="29564" y="145918"/>
                  </a:cubicBezTo>
                  <a:lnTo>
                    <a:pt x="29564" y="145918"/>
                  </a:lnTo>
                  <a:cubicBezTo>
                    <a:pt x="29576" y="145925"/>
                    <a:pt x="29561" y="145928"/>
                    <a:pt x="29530" y="145928"/>
                  </a:cubicBezTo>
                  <a:cubicBezTo>
                    <a:pt x="29399" y="145928"/>
                    <a:pt x="28979" y="145878"/>
                    <a:pt x="28917" y="145878"/>
                  </a:cubicBezTo>
                  <a:cubicBezTo>
                    <a:pt x="28873" y="145878"/>
                    <a:pt x="29008" y="145903"/>
                    <a:pt x="29552" y="145989"/>
                  </a:cubicBezTo>
                  <a:cubicBezTo>
                    <a:pt x="29517" y="145983"/>
                    <a:pt x="29503" y="145980"/>
                    <a:pt x="29508" y="145980"/>
                  </a:cubicBezTo>
                  <a:cubicBezTo>
                    <a:pt x="29530" y="145980"/>
                    <a:pt x="29939" y="146040"/>
                    <a:pt x="30612" y="146108"/>
                  </a:cubicBezTo>
                  <a:cubicBezTo>
                    <a:pt x="30790" y="146120"/>
                    <a:pt x="31016" y="146144"/>
                    <a:pt x="31136" y="146156"/>
                  </a:cubicBezTo>
                  <a:lnTo>
                    <a:pt x="31052" y="146156"/>
                  </a:lnTo>
                  <a:cubicBezTo>
                    <a:pt x="31457" y="146203"/>
                    <a:pt x="31921" y="146239"/>
                    <a:pt x="32433" y="146275"/>
                  </a:cubicBezTo>
                  <a:cubicBezTo>
                    <a:pt x="32695" y="146299"/>
                    <a:pt x="32969" y="146323"/>
                    <a:pt x="33243" y="146346"/>
                  </a:cubicBezTo>
                  <a:cubicBezTo>
                    <a:pt x="33529" y="146358"/>
                    <a:pt x="33814" y="146370"/>
                    <a:pt x="34124" y="146394"/>
                  </a:cubicBezTo>
                  <a:cubicBezTo>
                    <a:pt x="33636" y="146370"/>
                    <a:pt x="33136" y="146358"/>
                    <a:pt x="32588" y="146311"/>
                  </a:cubicBezTo>
                  <a:cubicBezTo>
                    <a:pt x="32314" y="146287"/>
                    <a:pt x="32017" y="146263"/>
                    <a:pt x="31719" y="146239"/>
                  </a:cubicBezTo>
                  <a:cubicBezTo>
                    <a:pt x="31421" y="146215"/>
                    <a:pt x="31100" y="146180"/>
                    <a:pt x="30755" y="146132"/>
                  </a:cubicBezTo>
                  <a:cubicBezTo>
                    <a:pt x="30445" y="146108"/>
                    <a:pt x="30112" y="146096"/>
                    <a:pt x="29802" y="146061"/>
                  </a:cubicBezTo>
                  <a:cubicBezTo>
                    <a:pt x="29504" y="146037"/>
                    <a:pt x="29231" y="146013"/>
                    <a:pt x="29028" y="145989"/>
                  </a:cubicBezTo>
                  <a:cubicBezTo>
                    <a:pt x="28826" y="145953"/>
                    <a:pt x="28588" y="145918"/>
                    <a:pt x="28338" y="145870"/>
                  </a:cubicBezTo>
                  <a:cubicBezTo>
                    <a:pt x="28088" y="145822"/>
                    <a:pt x="27826" y="145775"/>
                    <a:pt x="27552" y="145727"/>
                  </a:cubicBezTo>
                  <a:cubicBezTo>
                    <a:pt x="27278" y="145668"/>
                    <a:pt x="27004" y="145620"/>
                    <a:pt x="26730" y="145561"/>
                  </a:cubicBezTo>
                  <a:cubicBezTo>
                    <a:pt x="26456" y="145501"/>
                    <a:pt x="26171" y="145441"/>
                    <a:pt x="25909" y="145382"/>
                  </a:cubicBezTo>
                  <a:cubicBezTo>
                    <a:pt x="25373" y="145275"/>
                    <a:pt x="24897" y="145144"/>
                    <a:pt x="24504" y="145049"/>
                  </a:cubicBezTo>
                  <a:cubicBezTo>
                    <a:pt x="24313" y="145001"/>
                    <a:pt x="24147" y="144965"/>
                    <a:pt x="24016" y="144930"/>
                  </a:cubicBezTo>
                  <a:cubicBezTo>
                    <a:pt x="23885" y="144894"/>
                    <a:pt x="23789" y="144858"/>
                    <a:pt x="23742" y="144834"/>
                  </a:cubicBezTo>
                  <a:cubicBezTo>
                    <a:pt x="21896" y="144394"/>
                    <a:pt x="19777" y="143703"/>
                    <a:pt x="17896" y="142882"/>
                  </a:cubicBezTo>
                  <a:cubicBezTo>
                    <a:pt x="17789" y="142834"/>
                    <a:pt x="17670" y="142786"/>
                    <a:pt x="17551" y="142739"/>
                  </a:cubicBezTo>
                  <a:cubicBezTo>
                    <a:pt x="17431" y="142679"/>
                    <a:pt x="17324" y="142632"/>
                    <a:pt x="17205" y="142572"/>
                  </a:cubicBezTo>
                  <a:cubicBezTo>
                    <a:pt x="16979" y="142465"/>
                    <a:pt x="16765" y="142370"/>
                    <a:pt x="16538" y="142263"/>
                  </a:cubicBezTo>
                  <a:cubicBezTo>
                    <a:pt x="16110" y="142048"/>
                    <a:pt x="15705" y="141834"/>
                    <a:pt x="15312" y="141631"/>
                  </a:cubicBezTo>
                  <a:cubicBezTo>
                    <a:pt x="14550" y="141215"/>
                    <a:pt x="13895" y="140822"/>
                    <a:pt x="13395" y="140500"/>
                  </a:cubicBezTo>
                  <a:cubicBezTo>
                    <a:pt x="12943" y="140203"/>
                    <a:pt x="12705" y="140000"/>
                    <a:pt x="12526" y="139869"/>
                  </a:cubicBezTo>
                  <a:cubicBezTo>
                    <a:pt x="12347" y="139726"/>
                    <a:pt x="12252" y="139631"/>
                    <a:pt x="12097" y="139500"/>
                  </a:cubicBezTo>
                  <a:lnTo>
                    <a:pt x="12097" y="139500"/>
                  </a:lnTo>
                  <a:cubicBezTo>
                    <a:pt x="12586" y="139881"/>
                    <a:pt x="13181" y="140310"/>
                    <a:pt x="13467" y="140488"/>
                  </a:cubicBezTo>
                  <a:cubicBezTo>
                    <a:pt x="13240" y="140334"/>
                    <a:pt x="12990" y="140167"/>
                    <a:pt x="12740" y="139977"/>
                  </a:cubicBezTo>
                  <a:cubicBezTo>
                    <a:pt x="12609" y="139881"/>
                    <a:pt x="12467" y="139786"/>
                    <a:pt x="12336" y="139679"/>
                  </a:cubicBezTo>
                  <a:cubicBezTo>
                    <a:pt x="12205" y="139584"/>
                    <a:pt x="12074" y="139476"/>
                    <a:pt x="11931" y="139357"/>
                  </a:cubicBezTo>
                  <a:cubicBezTo>
                    <a:pt x="11383" y="138917"/>
                    <a:pt x="10823" y="138429"/>
                    <a:pt x="10335" y="137929"/>
                  </a:cubicBezTo>
                  <a:cubicBezTo>
                    <a:pt x="9859" y="137440"/>
                    <a:pt x="9442" y="136952"/>
                    <a:pt x="9133" y="136559"/>
                  </a:cubicBezTo>
                  <a:cubicBezTo>
                    <a:pt x="8978" y="136369"/>
                    <a:pt x="8859" y="136190"/>
                    <a:pt x="8764" y="136059"/>
                  </a:cubicBezTo>
                  <a:cubicBezTo>
                    <a:pt x="8716" y="135988"/>
                    <a:pt x="8680" y="135928"/>
                    <a:pt x="8633" y="135869"/>
                  </a:cubicBezTo>
                  <a:cubicBezTo>
                    <a:pt x="8597" y="135821"/>
                    <a:pt x="8561" y="135786"/>
                    <a:pt x="8537" y="135762"/>
                  </a:cubicBezTo>
                  <a:cubicBezTo>
                    <a:pt x="8442" y="135631"/>
                    <a:pt x="8347" y="135512"/>
                    <a:pt x="8276" y="135428"/>
                  </a:cubicBezTo>
                  <a:cubicBezTo>
                    <a:pt x="8216" y="135333"/>
                    <a:pt x="8156" y="135250"/>
                    <a:pt x="8121" y="135190"/>
                  </a:cubicBezTo>
                  <a:cubicBezTo>
                    <a:pt x="8037" y="135059"/>
                    <a:pt x="7990" y="135000"/>
                    <a:pt x="7990" y="134976"/>
                  </a:cubicBezTo>
                  <a:cubicBezTo>
                    <a:pt x="7987" y="134972"/>
                    <a:pt x="7986" y="134970"/>
                    <a:pt x="7986" y="134970"/>
                  </a:cubicBezTo>
                  <a:lnTo>
                    <a:pt x="7986" y="134970"/>
                  </a:lnTo>
                  <a:cubicBezTo>
                    <a:pt x="7988" y="134970"/>
                    <a:pt x="8069" y="135082"/>
                    <a:pt x="8133" y="135166"/>
                  </a:cubicBezTo>
                  <a:cubicBezTo>
                    <a:pt x="8184" y="135232"/>
                    <a:pt x="8226" y="135285"/>
                    <a:pt x="8229" y="135285"/>
                  </a:cubicBezTo>
                  <a:cubicBezTo>
                    <a:pt x="8231" y="135285"/>
                    <a:pt x="8217" y="135264"/>
                    <a:pt x="8180" y="135214"/>
                  </a:cubicBezTo>
                  <a:cubicBezTo>
                    <a:pt x="8085" y="135071"/>
                    <a:pt x="7811" y="134726"/>
                    <a:pt x="7347" y="133928"/>
                  </a:cubicBezTo>
                  <a:lnTo>
                    <a:pt x="7347" y="133928"/>
                  </a:lnTo>
                  <a:lnTo>
                    <a:pt x="7621" y="134345"/>
                  </a:lnTo>
                  <a:cubicBezTo>
                    <a:pt x="7156" y="133559"/>
                    <a:pt x="6775" y="132785"/>
                    <a:pt x="6430" y="132011"/>
                  </a:cubicBezTo>
                  <a:cubicBezTo>
                    <a:pt x="6097" y="131249"/>
                    <a:pt x="5799" y="130487"/>
                    <a:pt x="5525" y="129749"/>
                  </a:cubicBezTo>
                  <a:cubicBezTo>
                    <a:pt x="5001" y="128249"/>
                    <a:pt x="4573" y="126796"/>
                    <a:pt x="4180" y="125308"/>
                  </a:cubicBezTo>
                  <a:cubicBezTo>
                    <a:pt x="3418" y="122320"/>
                    <a:pt x="2822" y="119188"/>
                    <a:pt x="2346" y="115152"/>
                  </a:cubicBezTo>
                  <a:lnTo>
                    <a:pt x="2346" y="115152"/>
                  </a:lnTo>
                  <a:cubicBezTo>
                    <a:pt x="2406" y="115712"/>
                    <a:pt x="2441" y="115985"/>
                    <a:pt x="2453" y="116105"/>
                  </a:cubicBezTo>
                  <a:cubicBezTo>
                    <a:pt x="1846" y="111509"/>
                    <a:pt x="1394" y="106746"/>
                    <a:pt x="1084" y="101984"/>
                  </a:cubicBezTo>
                  <a:cubicBezTo>
                    <a:pt x="1025" y="100793"/>
                    <a:pt x="953" y="99603"/>
                    <a:pt x="882" y="98424"/>
                  </a:cubicBezTo>
                  <a:cubicBezTo>
                    <a:pt x="846" y="97828"/>
                    <a:pt x="810" y="97233"/>
                    <a:pt x="787" y="96650"/>
                  </a:cubicBezTo>
                  <a:cubicBezTo>
                    <a:pt x="751" y="96054"/>
                    <a:pt x="739" y="95471"/>
                    <a:pt x="715" y="94876"/>
                  </a:cubicBezTo>
                  <a:cubicBezTo>
                    <a:pt x="632" y="92518"/>
                    <a:pt x="525" y="90197"/>
                    <a:pt x="501" y="87899"/>
                  </a:cubicBezTo>
                  <a:cubicBezTo>
                    <a:pt x="453" y="85303"/>
                    <a:pt x="417" y="85017"/>
                    <a:pt x="346" y="83434"/>
                  </a:cubicBezTo>
                  <a:lnTo>
                    <a:pt x="394" y="82862"/>
                  </a:lnTo>
                  <a:lnTo>
                    <a:pt x="298" y="80148"/>
                  </a:lnTo>
                  <a:cubicBezTo>
                    <a:pt x="263" y="78219"/>
                    <a:pt x="263" y="76552"/>
                    <a:pt x="286" y="74766"/>
                  </a:cubicBezTo>
                  <a:cubicBezTo>
                    <a:pt x="298" y="73861"/>
                    <a:pt x="310" y="72933"/>
                    <a:pt x="310" y="71921"/>
                  </a:cubicBezTo>
                  <a:cubicBezTo>
                    <a:pt x="298" y="70908"/>
                    <a:pt x="298" y="69825"/>
                    <a:pt x="286" y="68599"/>
                  </a:cubicBezTo>
                  <a:lnTo>
                    <a:pt x="251" y="69230"/>
                  </a:lnTo>
                  <a:cubicBezTo>
                    <a:pt x="262" y="67545"/>
                    <a:pt x="263" y="63963"/>
                    <a:pt x="294" y="63963"/>
                  </a:cubicBezTo>
                  <a:cubicBezTo>
                    <a:pt x="296" y="63963"/>
                    <a:pt x="297" y="63968"/>
                    <a:pt x="298" y="63979"/>
                  </a:cubicBezTo>
                  <a:cubicBezTo>
                    <a:pt x="286" y="63800"/>
                    <a:pt x="263" y="63396"/>
                    <a:pt x="286" y="62717"/>
                  </a:cubicBezTo>
                  <a:lnTo>
                    <a:pt x="310" y="62657"/>
                  </a:lnTo>
                  <a:lnTo>
                    <a:pt x="322" y="58359"/>
                  </a:lnTo>
                  <a:cubicBezTo>
                    <a:pt x="370" y="55026"/>
                    <a:pt x="394" y="58883"/>
                    <a:pt x="465" y="54014"/>
                  </a:cubicBezTo>
                  <a:cubicBezTo>
                    <a:pt x="487" y="52367"/>
                    <a:pt x="479" y="49447"/>
                    <a:pt x="459" y="49447"/>
                  </a:cubicBezTo>
                  <a:cubicBezTo>
                    <a:pt x="457" y="49447"/>
                    <a:pt x="455" y="49476"/>
                    <a:pt x="453" y="49537"/>
                  </a:cubicBezTo>
                  <a:cubicBezTo>
                    <a:pt x="441" y="50275"/>
                    <a:pt x="406" y="51406"/>
                    <a:pt x="382" y="51466"/>
                  </a:cubicBezTo>
                  <a:lnTo>
                    <a:pt x="394" y="49811"/>
                  </a:lnTo>
                  <a:cubicBezTo>
                    <a:pt x="368" y="49680"/>
                    <a:pt x="343" y="49377"/>
                    <a:pt x="315" y="49377"/>
                  </a:cubicBezTo>
                  <a:cubicBezTo>
                    <a:pt x="275" y="49377"/>
                    <a:pt x="229" y="49943"/>
                    <a:pt x="167" y="52287"/>
                  </a:cubicBezTo>
                  <a:lnTo>
                    <a:pt x="167" y="55121"/>
                  </a:lnTo>
                  <a:lnTo>
                    <a:pt x="132" y="56038"/>
                  </a:lnTo>
                  <a:lnTo>
                    <a:pt x="155" y="53656"/>
                  </a:lnTo>
                  <a:lnTo>
                    <a:pt x="155" y="53656"/>
                  </a:lnTo>
                  <a:cubicBezTo>
                    <a:pt x="108" y="55002"/>
                    <a:pt x="120" y="55859"/>
                    <a:pt x="132" y="56823"/>
                  </a:cubicBezTo>
                  <a:cubicBezTo>
                    <a:pt x="108" y="57050"/>
                    <a:pt x="96" y="57443"/>
                    <a:pt x="84" y="58002"/>
                  </a:cubicBezTo>
                  <a:lnTo>
                    <a:pt x="120" y="60788"/>
                  </a:lnTo>
                  <a:cubicBezTo>
                    <a:pt x="116" y="60822"/>
                    <a:pt x="113" y="60836"/>
                    <a:pt x="110" y="60836"/>
                  </a:cubicBezTo>
                  <a:cubicBezTo>
                    <a:pt x="94" y="60836"/>
                    <a:pt x="83" y="60477"/>
                    <a:pt x="73" y="60477"/>
                  </a:cubicBezTo>
                  <a:cubicBezTo>
                    <a:pt x="65" y="60477"/>
                    <a:pt x="58" y="60683"/>
                    <a:pt x="48" y="61407"/>
                  </a:cubicBezTo>
                  <a:cubicBezTo>
                    <a:pt x="51" y="61699"/>
                    <a:pt x="56" y="61797"/>
                    <a:pt x="62" y="61797"/>
                  </a:cubicBezTo>
                  <a:cubicBezTo>
                    <a:pt x="75" y="61797"/>
                    <a:pt x="92" y="61408"/>
                    <a:pt x="105" y="61408"/>
                  </a:cubicBezTo>
                  <a:cubicBezTo>
                    <a:pt x="113" y="61408"/>
                    <a:pt x="120" y="61611"/>
                    <a:pt x="120" y="62312"/>
                  </a:cubicBezTo>
                  <a:cubicBezTo>
                    <a:pt x="72" y="63670"/>
                    <a:pt x="48" y="63277"/>
                    <a:pt x="72" y="64860"/>
                  </a:cubicBezTo>
                  <a:cubicBezTo>
                    <a:pt x="67" y="64908"/>
                    <a:pt x="63" y="64931"/>
                    <a:pt x="59" y="64931"/>
                  </a:cubicBezTo>
                  <a:cubicBezTo>
                    <a:pt x="49" y="64931"/>
                    <a:pt x="42" y="64795"/>
                    <a:pt x="39" y="64559"/>
                  </a:cubicBezTo>
                  <a:lnTo>
                    <a:pt x="39" y="64559"/>
                  </a:lnTo>
                  <a:cubicBezTo>
                    <a:pt x="44" y="65976"/>
                    <a:pt x="28" y="67932"/>
                    <a:pt x="60" y="68599"/>
                  </a:cubicBezTo>
                  <a:cubicBezTo>
                    <a:pt x="2" y="69975"/>
                    <a:pt x="69" y="73235"/>
                    <a:pt x="5" y="73235"/>
                  </a:cubicBezTo>
                  <a:cubicBezTo>
                    <a:pt x="4" y="73235"/>
                    <a:pt x="2" y="73233"/>
                    <a:pt x="1" y="73230"/>
                  </a:cubicBezTo>
                  <a:lnTo>
                    <a:pt x="1" y="73230"/>
                  </a:lnTo>
                  <a:cubicBezTo>
                    <a:pt x="25" y="73683"/>
                    <a:pt x="60" y="75731"/>
                    <a:pt x="72" y="77028"/>
                  </a:cubicBezTo>
                  <a:cubicBezTo>
                    <a:pt x="57" y="76690"/>
                    <a:pt x="47" y="76546"/>
                    <a:pt x="41" y="76546"/>
                  </a:cubicBezTo>
                  <a:cubicBezTo>
                    <a:pt x="9" y="76546"/>
                    <a:pt x="108" y="81305"/>
                    <a:pt x="47" y="81305"/>
                  </a:cubicBezTo>
                  <a:cubicBezTo>
                    <a:pt x="44" y="81305"/>
                    <a:pt x="40" y="81292"/>
                    <a:pt x="36" y="81267"/>
                  </a:cubicBezTo>
                  <a:lnTo>
                    <a:pt x="36" y="81267"/>
                  </a:lnTo>
                  <a:cubicBezTo>
                    <a:pt x="60" y="81707"/>
                    <a:pt x="72" y="82315"/>
                    <a:pt x="96" y="83041"/>
                  </a:cubicBezTo>
                  <a:cubicBezTo>
                    <a:pt x="108" y="83767"/>
                    <a:pt x="132" y="84613"/>
                    <a:pt x="155" y="85482"/>
                  </a:cubicBezTo>
                  <a:cubicBezTo>
                    <a:pt x="179" y="86363"/>
                    <a:pt x="203" y="87280"/>
                    <a:pt x="227" y="88184"/>
                  </a:cubicBezTo>
                  <a:cubicBezTo>
                    <a:pt x="263" y="89077"/>
                    <a:pt x="275" y="89947"/>
                    <a:pt x="322" y="90720"/>
                  </a:cubicBezTo>
                  <a:cubicBezTo>
                    <a:pt x="314" y="90609"/>
                    <a:pt x="296" y="90417"/>
                    <a:pt x="284" y="90221"/>
                  </a:cubicBezTo>
                  <a:lnTo>
                    <a:pt x="284" y="90221"/>
                  </a:lnTo>
                  <a:cubicBezTo>
                    <a:pt x="334" y="91745"/>
                    <a:pt x="336" y="92260"/>
                    <a:pt x="370" y="93316"/>
                  </a:cubicBezTo>
                  <a:cubicBezTo>
                    <a:pt x="394" y="93435"/>
                    <a:pt x="441" y="94173"/>
                    <a:pt x="489" y="95066"/>
                  </a:cubicBezTo>
                  <a:cubicBezTo>
                    <a:pt x="525" y="95507"/>
                    <a:pt x="548" y="95995"/>
                    <a:pt x="572" y="96459"/>
                  </a:cubicBezTo>
                  <a:cubicBezTo>
                    <a:pt x="608" y="96924"/>
                    <a:pt x="644" y="97376"/>
                    <a:pt x="667" y="97733"/>
                  </a:cubicBezTo>
                  <a:cubicBezTo>
                    <a:pt x="682" y="98258"/>
                    <a:pt x="681" y="98451"/>
                    <a:pt x="671" y="98451"/>
                  </a:cubicBezTo>
                  <a:cubicBezTo>
                    <a:pt x="643" y="98451"/>
                    <a:pt x="549" y="97024"/>
                    <a:pt x="520" y="97024"/>
                  </a:cubicBezTo>
                  <a:cubicBezTo>
                    <a:pt x="516" y="97024"/>
                    <a:pt x="514" y="97052"/>
                    <a:pt x="513" y="97114"/>
                  </a:cubicBezTo>
                  <a:cubicBezTo>
                    <a:pt x="513" y="97113"/>
                    <a:pt x="514" y="97112"/>
                    <a:pt x="514" y="97112"/>
                  </a:cubicBezTo>
                  <a:cubicBezTo>
                    <a:pt x="551" y="97112"/>
                    <a:pt x="727" y="100197"/>
                    <a:pt x="758" y="100197"/>
                  </a:cubicBezTo>
                  <a:cubicBezTo>
                    <a:pt x="761" y="100197"/>
                    <a:pt x="763" y="100167"/>
                    <a:pt x="763" y="100103"/>
                  </a:cubicBezTo>
                  <a:cubicBezTo>
                    <a:pt x="822" y="101746"/>
                    <a:pt x="822" y="101519"/>
                    <a:pt x="822" y="102377"/>
                  </a:cubicBezTo>
                  <a:cubicBezTo>
                    <a:pt x="917" y="102650"/>
                    <a:pt x="941" y="103901"/>
                    <a:pt x="1096" y="105258"/>
                  </a:cubicBezTo>
                  <a:cubicBezTo>
                    <a:pt x="1168" y="106437"/>
                    <a:pt x="1168" y="106591"/>
                    <a:pt x="1168" y="106782"/>
                  </a:cubicBezTo>
                  <a:cubicBezTo>
                    <a:pt x="1179" y="106961"/>
                    <a:pt x="1191" y="107175"/>
                    <a:pt x="1322" y="108473"/>
                  </a:cubicBezTo>
                  <a:cubicBezTo>
                    <a:pt x="1340" y="108734"/>
                    <a:pt x="1343" y="108838"/>
                    <a:pt x="1337" y="108838"/>
                  </a:cubicBezTo>
                  <a:cubicBezTo>
                    <a:pt x="1316" y="108838"/>
                    <a:pt x="1168" y="107402"/>
                    <a:pt x="1168" y="107401"/>
                  </a:cubicBezTo>
                  <a:lnTo>
                    <a:pt x="1168" y="107401"/>
                  </a:lnTo>
                  <a:cubicBezTo>
                    <a:pt x="1299" y="108872"/>
                    <a:pt x="1340" y="109093"/>
                    <a:pt x="1362" y="109093"/>
                  </a:cubicBezTo>
                  <a:cubicBezTo>
                    <a:pt x="1372" y="109093"/>
                    <a:pt x="1378" y="109052"/>
                    <a:pt x="1386" y="109052"/>
                  </a:cubicBezTo>
                  <a:cubicBezTo>
                    <a:pt x="1394" y="109052"/>
                    <a:pt x="1403" y="109083"/>
                    <a:pt x="1418" y="109199"/>
                  </a:cubicBezTo>
                  <a:cubicBezTo>
                    <a:pt x="1751" y="112354"/>
                    <a:pt x="1537" y="110663"/>
                    <a:pt x="1608" y="111747"/>
                  </a:cubicBezTo>
                  <a:cubicBezTo>
                    <a:pt x="1846" y="113711"/>
                    <a:pt x="2096" y="115223"/>
                    <a:pt x="2299" y="116688"/>
                  </a:cubicBezTo>
                  <a:cubicBezTo>
                    <a:pt x="2306" y="116758"/>
                    <a:pt x="2324" y="116904"/>
                    <a:pt x="2319" y="116904"/>
                  </a:cubicBezTo>
                  <a:cubicBezTo>
                    <a:pt x="2317" y="116904"/>
                    <a:pt x="2307" y="116863"/>
                    <a:pt x="2287" y="116747"/>
                  </a:cubicBezTo>
                  <a:lnTo>
                    <a:pt x="2287" y="116747"/>
                  </a:lnTo>
                  <a:cubicBezTo>
                    <a:pt x="2453" y="117783"/>
                    <a:pt x="2692" y="119319"/>
                    <a:pt x="2977" y="120891"/>
                  </a:cubicBezTo>
                  <a:cubicBezTo>
                    <a:pt x="3275" y="122462"/>
                    <a:pt x="3620" y="124070"/>
                    <a:pt x="3942" y="125260"/>
                  </a:cubicBezTo>
                  <a:cubicBezTo>
                    <a:pt x="3955" y="125326"/>
                    <a:pt x="3966" y="125378"/>
                    <a:pt x="3975" y="125421"/>
                  </a:cubicBezTo>
                  <a:lnTo>
                    <a:pt x="3975" y="125421"/>
                  </a:lnTo>
                  <a:cubicBezTo>
                    <a:pt x="3945" y="125232"/>
                    <a:pt x="3945" y="125163"/>
                    <a:pt x="3963" y="125163"/>
                  </a:cubicBezTo>
                  <a:cubicBezTo>
                    <a:pt x="3969" y="125163"/>
                    <a:pt x="3978" y="125172"/>
                    <a:pt x="3989" y="125189"/>
                  </a:cubicBezTo>
                  <a:cubicBezTo>
                    <a:pt x="4263" y="126344"/>
                    <a:pt x="4585" y="127320"/>
                    <a:pt x="4668" y="127761"/>
                  </a:cubicBezTo>
                  <a:cubicBezTo>
                    <a:pt x="4466" y="127058"/>
                    <a:pt x="4442" y="126999"/>
                    <a:pt x="4346" y="126677"/>
                  </a:cubicBezTo>
                  <a:lnTo>
                    <a:pt x="4346" y="126677"/>
                  </a:lnTo>
                  <a:cubicBezTo>
                    <a:pt x="4346" y="126677"/>
                    <a:pt x="4358" y="126749"/>
                    <a:pt x="4394" y="126868"/>
                  </a:cubicBezTo>
                  <a:cubicBezTo>
                    <a:pt x="4430" y="126975"/>
                    <a:pt x="4466" y="127130"/>
                    <a:pt x="4513" y="127273"/>
                  </a:cubicBezTo>
                  <a:lnTo>
                    <a:pt x="4692" y="127868"/>
                  </a:lnTo>
                  <a:cubicBezTo>
                    <a:pt x="4740" y="128052"/>
                    <a:pt x="4757" y="128128"/>
                    <a:pt x="4753" y="128128"/>
                  </a:cubicBezTo>
                  <a:cubicBezTo>
                    <a:pt x="4744" y="128128"/>
                    <a:pt x="4652" y="127827"/>
                    <a:pt x="4549" y="127463"/>
                  </a:cubicBezTo>
                  <a:cubicBezTo>
                    <a:pt x="4466" y="127201"/>
                    <a:pt x="4382" y="126892"/>
                    <a:pt x="4311" y="126653"/>
                  </a:cubicBezTo>
                  <a:cubicBezTo>
                    <a:pt x="4242" y="126423"/>
                    <a:pt x="4195" y="126248"/>
                    <a:pt x="4181" y="126248"/>
                  </a:cubicBezTo>
                  <a:cubicBezTo>
                    <a:pt x="4181" y="126248"/>
                    <a:pt x="4180" y="126248"/>
                    <a:pt x="4180" y="126249"/>
                  </a:cubicBezTo>
                  <a:cubicBezTo>
                    <a:pt x="4501" y="127427"/>
                    <a:pt x="4894" y="128689"/>
                    <a:pt x="5323" y="129856"/>
                  </a:cubicBezTo>
                  <a:cubicBezTo>
                    <a:pt x="5751" y="131035"/>
                    <a:pt x="6216" y="132118"/>
                    <a:pt x="6621" y="132964"/>
                  </a:cubicBezTo>
                  <a:cubicBezTo>
                    <a:pt x="6627" y="132980"/>
                    <a:pt x="6629" y="132987"/>
                    <a:pt x="6627" y="132987"/>
                  </a:cubicBezTo>
                  <a:cubicBezTo>
                    <a:pt x="6619" y="132987"/>
                    <a:pt x="6523" y="132802"/>
                    <a:pt x="6394" y="132535"/>
                  </a:cubicBezTo>
                  <a:cubicBezTo>
                    <a:pt x="6311" y="132380"/>
                    <a:pt x="6228" y="132190"/>
                    <a:pt x="6132" y="131999"/>
                  </a:cubicBezTo>
                  <a:cubicBezTo>
                    <a:pt x="6049" y="131797"/>
                    <a:pt x="5966" y="131595"/>
                    <a:pt x="5882" y="131392"/>
                  </a:cubicBezTo>
                  <a:cubicBezTo>
                    <a:pt x="5703" y="130951"/>
                    <a:pt x="5560" y="130585"/>
                    <a:pt x="5554" y="130585"/>
                  </a:cubicBezTo>
                  <a:cubicBezTo>
                    <a:pt x="5550" y="130585"/>
                    <a:pt x="5619" y="130777"/>
                    <a:pt x="5799" y="131273"/>
                  </a:cubicBezTo>
                  <a:cubicBezTo>
                    <a:pt x="5799" y="131273"/>
                    <a:pt x="5728" y="131106"/>
                    <a:pt x="5632" y="130844"/>
                  </a:cubicBezTo>
                  <a:cubicBezTo>
                    <a:pt x="5585" y="130725"/>
                    <a:pt x="5525" y="130571"/>
                    <a:pt x="5466" y="130416"/>
                  </a:cubicBezTo>
                  <a:cubicBezTo>
                    <a:pt x="5418" y="130249"/>
                    <a:pt x="5359" y="130082"/>
                    <a:pt x="5299" y="129916"/>
                  </a:cubicBezTo>
                  <a:cubicBezTo>
                    <a:pt x="5168" y="129570"/>
                    <a:pt x="5061" y="129225"/>
                    <a:pt x="4978" y="128963"/>
                  </a:cubicBezTo>
                  <a:cubicBezTo>
                    <a:pt x="4930" y="128832"/>
                    <a:pt x="4906" y="128725"/>
                    <a:pt x="4882" y="128654"/>
                  </a:cubicBezTo>
                  <a:cubicBezTo>
                    <a:pt x="4874" y="128629"/>
                    <a:pt x="4867" y="128607"/>
                    <a:pt x="4862" y="128589"/>
                  </a:cubicBezTo>
                  <a:lnTo>
                    <a:pt x="4862" y="128589"/>
                  </a:lnTo>
                  <a:cubicBezTo>
                    <a:pt x="4988" y="129041"/>
                    <a:pt x="5031" y="129201"/>
                    <a:pt x="5026" y="129201"/>
                  </a:cubicBezTo>
                  <a:cubicBezTo>
                    <a:pt x="5020" y="129201"/>
                    <a:pt x="4947" y="128973"/>
                    <a:pt x="4870" y="128737"/>
                  </a:cubicBezTo>
                  <a:cubicBezTo>
                    <a:pt x="4790" y="128489"/>
                    <a:pt x="4710" y="128234"/>
                    <a:pt x="4701" y="128234"/>
                  </a:cubicBezTo>
                  <a:cubicBezTo>
                    <a:pt x="4695" y="128234"/>
                    <a:pt x="4732" y="128388"/>
                    <a:pt x="4847" y="128820"/>
                  </a:cubicBezTo>
                  <a:cubicBezTo>
                    <a:pt x="5442" y="130642"/>
                    <a:pt x="5859" y="131618"/>
                    <a:pt x="6311" y="132595"/>
                  </a:cubicBezTo>
                  <a:cubicBezTo>
                    <a:pt x="6430" y="132833"/>
                    <a:pt x="6549" y="133071"/>
                    <a:pt x="6680" y="133321"/>
                  </a:cubicBezTo>
                  <a:cubicBezTo>
                    <a:pt x="6811" y="133571"/>
                    <a:pt x="6942" y="133833"/>
                    <a:pt x="7109" y="134107"/>
                  </a:cubicBezTo>
                  <a:cubicBezTo>
                    <a:pt x="7192" y="134250"/>
                    <a:pt x="7275" y="134392"/>
                    <a:pt x="7371" y="134535"/>
                  </a:cubicBezTo>
                  <a:cubicBezTo>
                    <a:pt x="7466" y="134690"/>
                    <a:pt x="7561" y="134845"/>
                    <a:pt x="7668" y="135000"/>
                  </a:cubicBezTo>
                  <a:cubicBezTo>
                    <a:pt x="7775" y="135166"/>
                    <a:pt x="7895" y="135333"/>
                    <a:pt x="8014" y="135512"/>
                  </a:cubicBezTo>
                  <a:cubicBezTo>
                    <a:pt x="8145" y="135678"/>
                    <a:pt x="8276" y="135857"/>
                    <a:pt x="8418" y="136047"/>
                  </a:cubicBezTo>
                  <a:cubicBezTo>
                    <a:pt x="8442" y="136071"/>
                    <a:pt x="8466" y="136107"/>
                    <a:pt x="8490" y="136143"/>
                  </a:cubicBezTo>
                  <a:cubicBezTo>
                    <a:pt x="8514" y="136178"/>
                    <a:pt x="8537" y="136202"/>
                    <a:pt x="8549" y="136226"/>
                  </a:cubicBezTo>
                  <a:cubicBezTo>
                    <a:pt x="8585" y="136274"/>
                    <a:pt x="8597" y="136297"/>
                    <a:pt x="8609" y="136297"/>
                  </a:cubicBezTo>
                  <a:cubicBezTo>
                    <a:pt x="8614" y="136303"/>
                    <a:pt x="8618" y="136305"/>
                    <a:pt x="8620" y="136305"/>
                  </a:cubicBezTo>
                  <a:cubicBezTo>
                    <a:pt x="8627" y="136305"/>
                    <a:pt x="8615" y="136280"/>
                    <a:pt x="8597" y="136262"/>
                  </a:cubicBezTo>
                  <a:cubicBezTo>
                    <a:pt x="8588" y="136233"/>
                    <a:pt x="8576" y="136207"/>
                    <a:pt x="8582" y="136207"/>
                  </a:cubicBezTo>
                  <a:cubicBezTo>
                    <a:pt x="8592" y="136207"/>
                    <a:pt x="8642" y="136268"/>
                    <a:pt x="8799" y="136476"/>
                  </a:cubicBezTo>
                  <a:cubicBezTo>
                    <a:pt x="9609" y="137571"/>
                    <a:pt x="10300" y="138226"/>
                    <a:pt x="10812" y="138714"/>
                  </a:cubicBezTo>
                  <a:cubicBezTo>
                    <a:pt x="10943" y="138845"/>
                    <a:pt x="11062" y="138953"/>
                    <a:pt x="11181" y="139060"/>
                  </a:cubicBezTo>
                  <a:cubicBezTo>
                    <a:pt x="11288" y="139167"/>
                    <a:pt x="11395" y="139250"/>
                    <a:pt x="11502" y="139345"/>
                  </a:cubicBezTo>
                  <a:cubicBezTo>
                    <a:pt x="11693" y="139524"/>
                    <a:pt x="11883" y="139667"/>
                    <a:pt x="12050" y="139810"/>
                  </a:cubicBezTo>
                  <a:cubicBezTo>
                    <a:pt x="12217" y="139965"/>
                    <a:pt x="12383" y="140096"/>
                    <a:pt x="12562" y="140227"/>
                  </a:cubicBezTo>
                  <a:cubicBezTo>
                    <a:pt x="12645" y="140298"/>
                    <a:pt x="12740" y="140369"/>
                    <a:pt x="12836" y="140441"/>
                  </a:cubicBezTo>
                  <a:cubicBezTo>
                    <a:pt x="12931" y="140512"/>
                    <a:pt x="13026" y="140584"/>
                    <a:pt x="13145" y="140655"/>
                  </a:cubicBezTo>
                  <a:cubicBezTo>
                    <a:pt x="13252" y="140739"/>
                    <a:pt x="13371" y="140822"/>
                    <a:pt x="13490" y="140905"/>
                  </a:cubicBezTo>
                  <a:cubicBezTo>
                    <a:pt x="13621" y="140989"/>
                    <a:pt x="13764" y="141084"/>
                    <a:pt x="13919" y="141179"/>
                  </a:cubicBezTo>
                  <a:cubicBezTo>
                    <a:pt x="14217" y="141370"/>
                    <a:pt x="14586" y="141584"/>
                    <a:pt x="15026" y="141822"/>
                  </a:cubicBezTo>
                  <a:cubicBezTo>
                    <a:pt x="15479" y="142060"/>
                    <a:pt x="15812" y="142203"/>
                    <a:pt x="16336" y="142453"/>
                  </a:cubicBezTo>
                  <a:cubicBezTo>
                    <a:pt x="16598" y="142572"/>
                    <a:pt x="16919" y="142715"/>
                    <a:pt x="17324" y="142917"/>
                  </a:cubicBezTo>
                  <a:cubicBezTo>
                    <a:pt x="17527" y="143013"/>
                    <a:pt x="17765" y="143108"/>
                    <a:pt x="18015" y="143215"/>
                  </a:cubicBezTo>
                  <a:cubicBezTo>
                    <a:pt x="18146" y="143275"/>
                    <a:pt x="18289" y="143334"/>
                    <a:pt x="18432" y="143406"/>
                  </a:cubicBezTo>
                  <a:cubicBezTo>
                    <a:pt x="18503" y="143429"/>
                    <a:pt x="18574" y="143465"/>
                    <a:pt x="18658" y="143501"/>
                  </a:cubicBezTo>
                  <a:cubicBezTo>
                    <a:pt x="18729" y="143525"/>
                    <a:pt x="18813" y="143560"/>
                    <a:pt x="18896" y="143596"/>
                  </a:cubicBezTo>
                  <a:cubicBezTo>
                    <a:pt x="18896" y="143596"/>
                    <a:pt x="18670" y="143525"/>
                    <a:pt x="18443" y="143441"/>
                  </a:cubicBezTo>
                  <a:lnTo>
                    <a:pt x="17979" y="143275"/>
                  </a:lnTo>
                  <a:lnTo>
                    <a:pt x="17979" y="143275"/>
                  </a:lnTo>
                  <a:cubicBezTo>
                    <a:pt x="19682" y="144001"/>
                    <a:pt x="20206" y="144120"/>
                    <a:pt x="20729" y="144287"/>
                  </a:cubicBezTo>
                  <a:cubicBezTo>
                    <a:pt x="20860" y="144322"/>
                    <a:pt x="20991" y="144370"/>
                    <a:pt x="21146" y="144418"/>
                  </a:cubicBezTo>
                  <a:cubicBezTo>
                    <a:pt x="21301" y="144465"/>
                    <a:pt x="21480" y="144513"/>
                    <a:pt x="21694" y="144572"/>
                  </a:cubicBezTo>
                  <a:cubicBezTo>
                    <a:pt x="21908" y="144644"/>
                    <a:pt x="22170" y="144715"/>
                    <a:pt x="22480" y="144810"/>
                  </a:cubicBezTo>
                  <a:cubicBezTo>
                    <a:pt x="22813" y="144906"/>
                    <a:pt x="23194" y="145013"/>
                    <a:pt x="23658" y="145132"/>
                  </a:cubicBezTo>
                  <a:cubicBezTo>
                    <a:pt x="23492" y="145096"/>
                    <a:pt x="23230" y="145037"/>
                    <a:pt x="22944" y="144965"/>
                  </a:cubicBezTo>
                  <a:cubicBezTo>
                    <a:pt x="22801" y="144930"/>
                    <a:pt x="22646" y="144894"/>
                    <a:pt x="22504" y="144846"/>
                  </a:cubicBezTo>
                  <a:cubicBezTo>
                    <a:pt x="22361" y="144799"/>
                    <a:pt x="22206" y="144763"/>
                    <a:pt x="22075" y="144715"/>
                  </a:cubicBezTo>
                  <a:cubicBezTo>
                    <a:pt x="21652" y="144596"/>
                    <a:pt x="21321" y="144497"/>
                    <a:pt x="21313" y="144497"/>
                  </a:cubicBezTo>
                  <a:cubicBezTo>
                    <a:pt x="21311" y="144497"/>
                    <a:pt x="21337" y="144506"/>
                    <a:pt x="21396" y="144525"/>
                  </a:cubicBezTo>
                  <a:cubicBezTo>
                    <a:pt x="21992" y="144715"/>
                    <a:pt x="22396" y="144846"/>
                    <a:pt x="22706" y="144930"/>
                  </a:cubicBezTo>
                  <a:cubicBezTo>
                    <a:pt x="23004" y="145001"/>
                    <a:pt x="23206" y="145049"/>
                    <a:pt x="23385" y="145096"/>
                  </a:cubicBezTo>
                  <a:cubicBezTo>
                    <a:pt x="23742" y="145168"/>
                    <a:pt x="24039" y="145239"/>
                    <a:pt x="24980" y="145441"/>
                  </a:cubicBezTo>
                  <a:lnTo>
                    <a:pt x="25349" y="145584"/>
                  </a:lnTo>
                  <a:cubicBezTo>
                    <a:pt x="29207" y="146394"/>
                    <a:pt x="33529" y="146751"/>
                    <a:pt x="37874" y="146763"/>
                  </a:cubicBezTo>
                  <a:cubicBezTo>
                    <a:pt x="37636" y="146775"/>
                    <a:pt x="36886" y="146787"/>
                    <a:pt x="37910" y="146811"/>
                  </a:cubicBezTo>
                  <a:cubicBezTo>
                    <a:pt x="40649" y="146799"/>
                    <a:pt x="43578" y="146680"/>
                    <a:pt x="46459" y="146430"/>
                  </a:cubicBezTo>
                  <a:cubicBezTo>
                    <a:pt x="47185" y="146370"/>
                    <a:pt x="47900" y="146287"/>
                    <a:pt x="48614" y="146215"/>
                  </a:cubicBezTo>
                  <a:cubicBezTo>
                    <a:pt x="48971" y="146180"/>
                    <a:pt x="49328" y="146144"/>
                    <a:pt x="49685" y="146108"/>
                  </a:cubicBezTo>
                  <a:cubicBezTo>
                    <a:pt x="50043" y="146072"/>
                    <a:pt x="50388" y="146025"/>
                    <a:pt x="50745" y="145977"/>
                  </a:cubicBezTo>
                  <a:cubicBezTo>
                    <a:pt x="51448" y="145894"/>
                    <a:pt x="52138" y="145799"/>
                    <a:pt x="52817" y="145715"/>
                  </a:cubicBezTo>
                  <a:cubicBezTo>
                    <a:pt x="53495" y="145620"/>
                    <a:pt x="54162" y="145513"/>
                    <a:pt x="54817" y="145418"/>
                  </a:cubicBezTo>
                  <a:cubicBezTo>
                    <a:pt x="54817" y="145418"/>
                    <a:pt x="55317" y="145334"/>
                    <a:pt x="55805" y="145239"/>
                  </a:cubicBezTo>
                  <a:cubicBezTo>
                    <a:pt x="56305" y="145144"/>
                    <a:pt x="56805" y="145037"/>
                    <a:pt x="56805" y="145037"/>
                  </a:cubicBezTo>
                  <a:cubicBezTo>
                    <a:pt x="57090" y="144992"/>
                    <a:pt x="57355" y="144952"/>
                    <a:pt x="57389" y="144952"/>
                  </a:cubicBezTo>
                  <a:cubicBezTo>
                    <a:pt x="57409" y="144952"/>
                    <a:pt x="57348" y="144966"/>
                    <a:pt x="57163" y="145001"/>
                  </a:cubicBezTo>
                  <a:cubicBezTo>
                    <a:pt x="58019" y="144855"/>
                    <a:pt x="58168" y="144826"/>
                    <a:pt x="58128" y="144826"/>
                  </a:cubicBezTo>
                  <a:cubicBezTo>
                    <a:pt x="58103" y="144826"/>
                    <a:pt x="57997" y="144838"/>
                    <a:pt x="57955" y="144838"/>
                  </a:cubicBezTo>
                  <a:cubicBezTo>
                    <a:pt x="57910" y="144838"/>
                    <a:pt x="57941" y="144824"/>
                    <a:pt x="58234" y="144763"/>
                  </a:cubicBezTo>
                  <a:cubicBezTo>
                    <a:pt x="58930" y="144641"/>
                    <a:pt x="59341" y="144571"/>
                    <a:pt x="59398" y="144571"/>
                  </a:cubicBezTo>
                  <a:cubicBezTo>
                    <a:pt x="59436" y="144571"/>
                    <a:pt x="59321" y="144601"/>
                    <a:pt x="59032" y="144668"/>
                  </a:cubicBezTo>
                  <a:cubicBezTo>
                    <a:pt x="60806" y="144287"/>
                    <a:pt x="63342" y="143751"/>
                    <a:pt x="65890" y="143215"/>
                  </a:cubicBezTo>
                  <a:cubicBezTo>
                    <a:pt x="68450" y="142679"/>
                    <a:pt x="71021" y="142143"/>
                    <a:pt x="72903" y="141786"/>
                  </a:cubicBezTo>
                  <a:lnTo>
                    <a:pt x="72903" y="141786"/>
                  </a:lnTo>
                  <a:lnTo>
                    <a:pt x="72176" y="141953"/>
                  </a:lnTo>
                  <a:cubicBezTo>
                    <a:pt x="72903" y="141798"/>
                    <a:pt x="73474" y="141679"/>
                    <a:pt x="73962" y="141572"/>
                  </a:cubicBezTo>
                  <a:cubicBezTo>
                    <a:pt x="74450" y="141477"/>
                    <a:pt x="74855" y="141381"/>
                    <a:pt x="75248" y="141298"/>
                  </a:cubicBezTo>
                  <a:cubicBezTo>
                    <a:pt x="76046" y="141131"/>
                    <a:pt x="76808" y="140965"/>
                    <a:pt x="78177" y="140727"/>
                  </a:cubicBezTo>
                  <a:lnTo>
                    <a:pt x="78177" y="140727"/>
                  </a:lnTo>
                  <a:lnTo>
                    <a:pt x="77653" y="140834"/>
                  </a:lnTo>
                  <a:cubicBezTo>
                    <a:pt x="79237" y="140536"/>
                    <a:pt x="80868" y="140227"/>
                    <a:pt x="82499" y="139929"/>
                  </a:cubicBezTo>
                  <a:cubicBezTo>
                    <a:pt x="83309" y="139774"/>
                    <a:pt x="84118" y="139619"/>
                    <a:pt x="84928" y="139465"/>
                  </a:cubicBezTo>
                  <a:cubicBezTo>
                    <a:pt x="85738" y="139310"/>
                    <a:pt x="86535" y="139179"/>
                    <a:pt x="87321" y="139048"/>
                  </a:cubicBezTo>
                  <a:cubicBezTo>
                    <a:pt x="90488" y="138500"/>
                    <a:pt x="93465" y="138000"/>
                    <a:pt x="95894" y="137607"/>
                  </a:cubicBezTo>
                  <a:cubicBezTo>
                    <a:pt x="96810" y="137393"/>
                    <a:pt x="102228" y="136667"/>
                    <a:pt x="102621" y="136512"/>
                  </a:cubicBezTo>
                  <a:cubicBezTo>
                    <a:pt x="104442" y="136262"/>
                    <a:pt x="105097" y="136167"/>
                    <a:pt x="105943" y="136059"/>
                  </a:cubicBezTo>
                  <a:cubicBezTo>
                    <a:pt x="106776" y="135928"/>
                    <a:pt x="107800" y="135809"/>
                    <a:pt x="110384" y="135488"/>
                  </a:cubicBezTo>
                  <a:cubicBezTo>
                    <a:pt x="111753" y="135309"/>
                    <a:pt x="112420" y="135154"/>
                    <a:pt x="114122" y="134916"/>
                  </a:cubicBezTo>
                  <a:lnTo>
                    <a:pt x="114170" y="134964"/>
                  </a:lnTo>
                  <a:lnTo>
                    <a:pt x="116468" y="134607"/>
                  </a:lnTo>
                  <a:cubicBezTo>
                    <a:pt x="116468" y="134607"/>
                    <a:pt x="116777" y="134583"/>
                    <a:pt x="117087" y="134547"/>
                  </a:cubicBezTo>
                  <a:cubicBezTo>
                    <a:pt x="117396" y="134535"/>
                    <a:pt x="117706" y="134512"/>
                    <a:pt x="117706" y="134512"/>
                  </a:cubicBezTo>
                  <a:lnTo>
                    <a:pt x="119301" y="134321"/>
                  </a:lnTo>
                  <a:lnTo>
                    <a:pt x="119301" y="134321"/>
                  </a:lnTo>
                  <a:cubicBezTo>
                    <a:pt x="118767" y="134382"/>
                    <a:pt x="118164" y="134434"/>
                    <a:pt x="118050" y="134434"/>
                  </a:cubicBezTo>
                  <a:cubicBezTo>
                    <a:pt x="118029" y="134434"/>
                    <a:pt x="118025" y="134432"/>
                    <a:pt x="118039" y="134428"/>
                  </a:cubicBezTo>
                  <a:cubicBezTo>
                    <a:pt x="119289" y="134273"/>
                    <a:pt x="120813" y="134119"/>
                    <a:pt x="122028" y="133988"/>
                  </a:cubicBezTo>
                  <a:cubicBezTo>
                    <a:pt x="122647" y="133928"/>
                    <a:pt x="123183" y="133881"/>
                    <a:pt x="123564" y="133845"/>
                  </a:cubicBezTo>
                  <a:cubicBezTo>
                    <a:pt x="123877" y="133815"/>
                    <a:pt x="124094" y="133794"/>
                    <a:pt x="124168" y="133794"/>
                  </a:cubicBezTo>
                  <a:cubicBezTo>
                    <a:pt x="124183" y="133794"/>
                    <a:pt x="124193" y="133795"/>
                    <a:pt x="124195" y="133797"/>
                  </a:cubicBezTo>
                  <a:cubicBezTo>
                    <a:pt x="124195" y="133797"/>
                    <a:pt x="125671" y="133619"/>
                    <a:pt x="127148" y="133452"/>
                  </a:cubicBezTo>
                  <a:cubicBezTo>
                    <a:pt x="128636" y="133309"/>
                    <a:pt x="130112" y="133166"/>
                    <a:pt x="130112" y="133166"/>
                  </a:cubicBezTo>
                  <a:lnTo>
                    <a:pt x="130112" y="133166"/>
                  </a:lnTo>
                  <a:cubicBezTo>
                    <a:pt x="129981" y="133202"/>
                    <a:pt x="128993" y="133285"/>
                    <a:pt x="128207" y="133369"/>
                  </a:cubicBezTo>
                  <a:cubicBezTo>
                    <a:pt x="129596" y="133227"/>
                    <a:pt x="129875" y="133210"/>
                    <a:pt x="129999" y="133210"/>
                  </a:cubicBezTo>
                  <a:cubicBezTo>
                    <a:pt x="130038" y="133210"/>
                    <a:pt x="130062" y="133212"/>
                    <a:pt x="130100" y="133212"/>
                  </a:cubicBezTo>
                  <a:cubicBezTo>
                    <a:pt x="130216" y="133212"/>
                    <a:pt x="130465" y="133196"/>
                    <a:pt x="131684" y="133071"/>
                  </a:cubicBezTo>
                  <a:lnTo>
                    <a:pt x="131684" y="133071"/>
                  </a:lnTo>
                  <a:cubicBezTo>
                    <a:pt x="131628" y="133074"/>
                    <a:pt x="131593" y="133076"/>
                    <a:pt x="131572" y="133076"/>
                  </a:cubicBezTo>
                  <a:cubicBezTo>
                    <a:pt x="131448" y="133076"/>
                    <a:pt x="131895" y="133022"/>
                    <a:pt x="131946" y="133011"/>
                  </a:cubicBezTo>
                  <a:cubicBezTo>
                    <a:pt x="133398" y="132916"/>
                    <a:pt x="136684" y="132583"/>
                    <a:pt x="139125" y="132440"/>
                  </a:cubicBezTo>
                  <a:lnTo>
                    <a:pt x="139125" y="132440"/>
                  </a:lnTo>
                  <a:lnTo>
                    <a:pt x="138649" y="132511"/>
                  </a:lnTo>
                  <a:cubicBezTo>
                    <a:pt x="140852" y="132368"/>
                    <a:pt x="143173" y="132214"/>
                    <a:pt x="145555" y="132059"/>
                  </a:cubicBezTo>
                  <a:cubicBezTo>
                    <a:pt x="145709" y="132047"/>
                    <a:pt x="145852" y="132035"/>
                    <a:pt x="145995" y="132023"/>
                  </a:cubicBezTo>
                  <a:lnTo>
                    <a:pt x="146436" y="132047"/>
                  </a:lnTo>
                  <a:cubicBezTo>
                    <a:pt x="146733" y="132059"/>
                    <a:pt x="147031" y="132071"/>
                    <a:pt x="147341" y="132095"/>
                  </a:cubicBezTo>
                  <a:cubicBezTo>
                    <a:pt x="147936" y="132142"/>
                    <a:pt x="148543" y="132202"/>
                    <a:pt x="149138" y="132273"/>
                  </a:cubicBezTo>
                  <a:cubicBezTo>
                    <a:pt x="150353" y="132428"/>
                    <a:pt x="151567" y="132618"/>
                    <a:pt x="152770" y="132880"/>
                  </a:cubicBezTo>
                  <a:cubicBezTo>
                    <a:pt x="151913" y="132690"/>
                    <a:pt x="151567" y="132618"/>
                    <a:pt x="151639" y="132618"/>
                  </a:cubicBezTo>
                  <a:cubicBezTo>
                    <a:pt x="151643" y="132618"/>
                    <a:pt x="151649" y="132617"/>
                    <a:pt x="151658" y="132617"/>
                  </a:cubicBezTo>
                  <a:cubicBezTo>
                    <a:pt x="151766" y="132617"/>
                    <a:pt x="152213" y="132688"/>
                    <a:pt x="152865" y="132821"/>
                  </a:cubicBezTo>
                  <a:lnTo>
                    <a:pt x="153425" y="132999"/>
                  </a:lnTo>
                  <a:cubicBezTo>
                    <a:pt x="153563" y="133026"/>
                    <a:pt x="153626" y="133037"/>
                    <a:pt x="153640" y="133037"/>
                  </a:cubicBezTo>
                  <a:cubicBezTo>
                    <a:pt x="153690" y="133037"/>
                    <a:pt x="153045" y="132887"/>
                    <a:pt x="153088" y="132887"/>
                  </a:cubicBezTo>
                  <a:cubicBezTo>
                    <a:pt x="153109" y="132887"/>
                    <a:pt x="153299" y="132924"/>
                    <a:pt x="153829" y="133035"/>
                  </a:cubicBezTo>
                  <a:cubicBezTo>
                    <a:pt x="154722" y="133261"/>
                    <a:pt x="155020" y="133369"/>
                    <a:pt x="154961" y="133369"/>
                  </a:cubicBezTo>
                  <a:cubicBezTo>
                    <a:pt x="154913" y="133369"/>
                    <a:pt x="154508" y="133273"/>
                    <a:pt x="153984" y="133154"/>
                  </a:cubicBezTo>
                  <a:lnTo>
                    <a:pt x="153984" y="133154"/>
                  </a:lnTo>
                  <a:cubicBezTo>
                    <a:pt x="153985" y="133154"/>
                    <a:pt x="154532" y="133285"/>
                    <a:pt x="155068" y="133428"/>
                  </a:cubicBezTo>
                  <a:cubicBezTo>
                    <a:pt x="155615" y="133571"/>
                    <a:pt x="156151" y="133738"/>
                    <a:pt x="156151" y="133738"/>
                  </a:cubicBezTo>
                  <a:cubicBezTo>
                    <a:pt x="156168" y="133744"/>
                    <a:pt x="156172" y="133747"/>
                    <a:pt x="156167" y="133747"/>
                  </a:cubicBezTo>
                  <a:cubicBezTo>
                    <a:pt x="156136" y="133747"/>
                    <a:pt x="155750" y="133639"/>
                    <a:pt x="155627" y="133619"/>
                  </a:cubicBezTo>
                  <a:lnTo>
                    <a:pt x="155627" y="133619"/>
                  </a:lnTo>
                  <a:cubicBezTo>
                    <a:pt x="156068" y="133738"/>
                    <a:pt x="156997" y="134035"/>
                    <a:pt x="157937" y="134404"/>
                  </a:cubicBezTo>
                  <a:cubicBezTo>
                    <a:pt x="158890" y="134762"/>
                    <a:pt x="159854" y="135202"/>
                    <a:pt x="160461" y="135464"/>
                  </a:cubicBezTo>
                  <a:lnTo>
                    <a:pt x="160568" y="135535"/>
                  </a:lnTo>
                  <a:cubicBezTo>
                    <a:pt x="161676" y="136071"/>
                    <a:pt x="162592" y="136607"/>
                    <a:pt x="163390" y="137131"/>
                  </a:cubicBezTo>
                  <a:cubicBezTo>
                    <a:pt x="164200" y="137655"/>
                    <a:pt x="164890" y="138179"/>
                    <a:pt x="165521" y="138714"/>
                  </a:cubicBezTo>
                  <a:cubicBezTo>
                    <a:pt x="166152" y="139250"/>
                    <a:pt x="166736" y="139810"/>
                    <a:pt x="167307" y="140441"/>
                  </a:cubicBezTo>
                  <a:cubicBezTo>
                    <a:pt x="167879" y="141060"/>
                    <a:pt x="168438" y="141751"/>
                    <a:pt x="168986" y="142584"/>
                  </a:cubicBezTo>
                  <a:cubicBezTo>
                    <a:pt x="169010" y="142596"/>
                    <a:pt x="169069" y="142679"/>
                    <a:pt x="169177" y="142834"/>
                  </a:cubicBezTo>
                  <a:cubicBezTo>
                    <a:pt x="169272" y="142977"/>
                    <a:pt x="169403" y="143179"/>
                    <a:pt x="169546" y="143417"/>
                  </a:cubicBezTo>
                  <a:cubicBezTo>
                    <a:pt x="169831" y="143882"/>
                    <a:pt x="170141" y="144489"/>
                    <a:pt x="170403" y="145025"/>
                  </a:cubicBezTo>
                  <a:cubicBezTo>
                    <a:pt x="170998" y="146370"/>
                    <a:pt x="171463" y="147870"/>
                    <a:pt x="171725" y="149466"/>
                  </a:cubicBezTo>
                  <a:cubicBezTo>
                    <a:pt x="171748" y="149573"/>
                    <a:pt x="171760" y="149668"/>
                    <a:pt x="171784" y="149775"/>
                  </a:cubicBezTo>
                  <a:lnTo>
                    <a:pt x="171808" y="149918"/>
                  </a:lnTo>
                  <a:lnTo>
                    <a:pt x="171820" y="150073"/>
                  </a:lnTo>
                  <a:cubicBezTo>
                    <a:pt x="171844" y="150275"/>
                    <a:pt x="171867" y="150490"/>
                    <a:pt x="171891" y="150692"/>
                  </a:cubicBezTo>
                  <a:cubicBezTo>
                    <a:pt x="171951" y="151109"/>
                    <a:pt x="172010" y="151537"/>
                    <a:pt x="172094" y="151966"/>
                  </a:cubicBezTo>
                  <a:lnTo>
                    <a:pt x="172129" y="152121"/>
                  </a:lnTo>
                  <a:lnTo>
                    <a:pt x="172153" y="152216"/>
                  </a:lnTo>
                  <a:cubicBezTo>
                    <a:pt x="172153" y="152264"/>
                    <a:pt x="172165" y="152311"/>
                    <a:pt x="172189" y="152347"/>
                  </a:cubicBezTo>
                  <a:cubicBezTo>
                    <a:pt x="172237" y="152526"/>
                    <a:pt x="172308" y="152692"/>
                    <a:pt x="172391" y="152764"/>
                  </a:cubicBezTo>
                  <a:cubicBezTo>
                    <a:pt x="172415" y="152776"/>
                    <a:pt x="172439" y="152788"/>
                    <a:pt x="172463" y="152800"/>
                  </a:cubicBezTo>
                  <a:cubicBezTo>
                    <a:pt x="172475" y="152811"/>
                    <a:pt x="172487" y="152811"/>
                    <a:pt x="172498" y="152823"/>
                  </a:cubicBezTo>
                  <a:cubicBezTo>
                    <a:pt x="172514" y="152823"/>
                    <a:pt x="172525" y="152829"/>
                    <a:pt x="172537" y="152829"/>
                  </a:cubicBezTo>
                  <a:cubicBezTo>
                    <a:pt x="172543" y="152829"/>
                    <a:pt x="172550" y="152827"/>
                    <a:pt x="172558" y="152823"/>
                  </a:cubicBezTo>
                  <a:cubicBezTo>
                    <a:pt x="172618" y="152800"/>
                    <a:pt x="172653" y="152788"/>
                    <a:pt x="172701" y="152740"/>
                  </a:cubicBezTo>
                  <a:cubicBezTo>
                    <a:pt x="172784" y="152657"/>
                    <a:pt x="172856" y="152478"/>
                    <a:pt x="172915" y="152299"/>
                  </a:cubicBezTo>
                  <a:cubicBezTo>
                    <a:pt x="172951" y="152192"/>
                    <a:pt x="172963" y="152157"/>
                    <a:pt x="172975" y="152109"/>
                  </a:cubicBezTo>
                  <a:lnTo>
                    <a:pt x="173022" y="151942"/>
                  </a:lnTo>
                  <a:cubicBezTo>
                    <a:pt x="173046" y="151835"/>
                    <a:pt x="173082" y="151728"/>
                    <a:pt x="173106" y="151621"/>
                  </a:cubicBezTo>
                  <a:cubicBezTo>
                    <a:pt x="173165" y="151406"/>
                    <a:pt x="173213" y="151180"/>
                    <a:pt x="173260" y="150966"/>
                  </a:cubicBezTo>
                  <a:cubicBezTo>
                    <a:pt x="173320" y="150656"/>
                    <a:pt x="173368" y="150406"/>
                    <a:pt x="173403" y="150216"/>
                  </a:cubicBezTo>
                  <a:cubicBezTo>
                    <a:pt x="173415" y="150121"/>
                    <a:pt x="173427" y="150037"/>
                    <a:pt x="173451" y="149966"/>
                  </a:cubicBezTo>
                  <a:cubicBezTo>
                    <a:pt x="173463" y="149906"/>
                    <a:pt x="173475" y="149847"/>
                    <a:pt x="173487" y="149799"/>
                  </a:cubicBezTo>
                  <a:cubicBezTo>
                    <a:pt x="173522" y="149609"/>
                    <a:pt x="173534" y="149549"/>
                    <a:pt x="173534" y="149549"/>
                  </a:cubicBezTo>
                  <a:cubicBezTo>
                    <a:pt x="173534" y="149549"/>
                    <a:pt x="173533" y="149548"/>
                    <a:pt x="173533" y="149548"/>
                  </a:cubicBezTo>
                  <a:cubicBezTo>
                    <a:pt x="173528" y="149548"/>
                    <a:pt x="173521" y="149561"/>
                    <a:pt x="173518" y="149561"/>
                  </a:cubicBezTo>
                  <a:cubicBezTo>
                    <a:pt x="173511" y="149561"/>
                    <a:pt x="173520" y="149504"/>
                    <a:pt x="173606" y="149144"/>
                  </a:cubicBezTo>
                  <a:cubicBezTo>
                    <a:pt x="173653" y="149061"/>
                    <a:pt x="173927" y="148168"/>
                    <a:pt x="174177" y="147537"/>
                  </a:cubicBezTo>
                  <a:cubicBezTo>
                    <a:pt x="174296" y="147227"/>
                    <a:pt x="174392" y="146965"/>
                    <a:pt x="174427" y="146894"/>
                  </a:cubicBezTo>
                  <a:cubicBezTo>
                    <a:pt x="174434" y="146881"/>
                    <a:pt x="174437" y="146875"/>
                    <a:pt x="174438" y="146875"/>
                  </a:cubicBezTo>
                  <a:lnTo>
                    <a:pt x="174438" y="146875"/>
                  </a:lnTo>
                  <a:cubicBezTo>
                    <a:pt x="174443" y="146875"/>
                    <a:pt x="174388" y="147018"/>
                    <a:pt x="174261" y="147370"/>
                  </a:cubicBezTo>
                  <a:cubicBezTo>
                    <a:pt x="174642" y="146370"/>
                    <a:pt x="174987" y="145572"/>
                    <a:pt x="175332" y="144858"/>
                  </a:cubicBezTo>
                  <a:cubicBezTo>
                    <a:pt x="175677" y="144144"/>
                    <a:pt x="176023" y="143525"/>
                    <a:pt x="176404" y="142870"/>
                  </a:cubicBezTo>
                  <a:cubicBezTo>
                    <a:pt x="176594" y="142548"/>
                    <a:pt x="176785" y="142215"/>
                    <a:pt x="177011" y="141882"/>
                  </a:cubicBezTo>
                  <a:cubicBezTo>
                    <a:pt x="177118" y="141703"/>
                    <a:pt x="177237" y="141536"/>
                    <a:pt x="177356" y="141358"/>
                  </a:cubicBezTo>
                  <a:cubicBezTo>
                    <a:pt x="177487" y="141179"/>
                    <a:pt x="177606" y="140989"/>
                    <a:pt x="177749" y="140798"/>
                  </a:cubicBezTo>
                  <a:cubicBezTo>
                    <a:pt x="178297" y="140048"/>
                    <a:pt x="178964" y="139191"/>
                    <a:pt x="179892" y="138214"/>
                  </a:cubicBezTo>
                  <a:lnTo>
                    <a:pt x="179892" y="138214"/>
                  </a:lnTo>
                  <a:cubicBezTo>
                    <a:pt x="179785" y="138310"/>
                    <a:pt x="179678" y="138417"/>
                    <a:pt x="179583" y="138524"/>
                  </a:cubicBezTo>
                  <a:cubicBezTo>
                    <a:pt x="179487" y="138619"/>
                    <a:pt x="179404" y="138714"/>
                    <a:pt x="179333" y="138786"/>
                  </a:cubicBezTo>
                  <a:cubicBezTo>
                    <a:pt x="179255" y="138871"/>
                    <a:pt x="179202" y="138922"/>
                    <a:pt x="179195" y="138922"/>
                  </a:cubicBezTo>
                  <a:cubicBezTo>
                    <a:pt x="179190" y="138922"/>
                    <a:pt x="179206" y="138898"/>
                    <a:pt x="179249" y="138845"/>
                  </a:cubicBezTo>
                  <a:cubicBezTo>
                    <a:pt x="179843" y="138151"/>
                    <a:pt x="180711" y="137372"/>
                    <a:pt x="180742" y="137372"/>
                  </a:cubicBezTo>
                  <a:lnTo>
                    <a:pt x="180742" y="137372"/>
                  </a:lnTo>
                  <a:cubicBezTo>
                    <a:pt x="180743" y="137372"/>
                    <a:pt x="180743" y="137372"/>
                    <a:pt x="180743" y="137373"/>
                  </a:cubicBezTo>
                  <a:lnTo>
                    <a:pt x="180743" y="137373"/>
                  </a:lnTo>
                  <a:cubicBezTo>
                    <a:pt x="181785" y="136392"/>
                    <a:pt x="183013" y="135450"/>
                    <a:pt x="184357" y="134666"/>
                  </a:cubicBezTo>
                  <a:cubicBezTo>
                    <a:pt x="185798" y="133821"/>
                    <a:pt x="187381" y="133154"/>
                    <a:pt x="188977" y="132690"/>
                  </a:cubicBezTo>
                  <a:lnTo>
                    <a:pt x="189274" y="132595"/>
                  </a:lnTo>
                  <a:lnTo>
                    <a:pt x="189429" y="132559"/>
                  </a:lnTo>
                  <a:lnTo>
                    <a:pt x="189572" y="132523"/>
                  </a:lnTo>
                  <a:cubicBezTo>
                    <a:pt x="189774" y="132476"/>
                    <a:pt x="189977" y="132428"/>
                    <a:pt x="190179" y="132380"/>
                  </a:cubicBezTo>
                  <a:lnTo>
                    <a:pt x="190477" y="132309"/>
                  </a:lnTo>
                  <a:lnTo>
                    <a:pt x="190620" y="132273"/>
                  </a:lnTo>
                  <a:lnTo>
                    <a:pt x="190703" y="132249"/>
                  </a:lnTo>
                  <a:lnTo>
                    <a:pt x="190763" y="132249"/>
                  </a:lnTo>
                  <a:lnTo>
                    <a:pt x="190810" y="132237"/>
                  </a:lnTo>
                  <a:lnTo>
                    <a:pt x="190882" y="132237"/>
                  </a:lnTo>
                  <a:lnTo>
                    <a:pt x="191036" y="132249"/>
                  </a:lnTo>
                  <a:lnTo>
                    <a:pt x="191346" y="132249"/>
                  </a:lnTo>
                  <a:cubicBezTo>
                    <a:pt x="192156" y="132261"/>
                    <a:pt x="192941" y="132273"/>
                    <a:pt x="193703" y="132285"/>
                  </a:cubicBezTo>
                  <a:cubicBezTo>
                    <a:pt x="193927" y="132289"/>
                    <a:pt x="194148" y="132290"/>
                    <a:pt x="194366" y="132290"/>
                  </a:cubicBezTo>
                  <a:cubicBezTo>
                    <a:pt x="194894" y="132290"/>
                    <a:pt x="195406" y="132282"/>
                    <a:pt x="195894" y="132273"/>
                  </a:cubicBezTo>
                  <a:cubicBezTo>
                    <a:pt x="196240" y="132273"/>
                    <a:pt x="196585" y="132261"/>
                    <a:pt x="196906" y="132261"/>
                  </a:cubicBezTo>
                  <a:cubicBezTo>
                    <a:pt x="197228" y="132249"/>
                    <a:pt x="197549" y="132237"/>
                    <a:pt x="197847" y="132226"/>
                  </a:cubicBezTo>
                  <a:lnTo>
                    <a:pt x="197847" y="132226"/>
                  </a:lnTo>
                  <a:lnTo>
                    <a:pt x="197573" y="132237"/>
                  </a:lnTo>
                  <a:cubicBezTo>
                    <a:pt x="197573" y="132237"/>
                    <a:pt x="197894" y="132226"/>
                    <a:pt x="198359" y="132202"/>
                  </a:cubicBezTo>
                  <a:cubicBezTo>
                    <a:pt x="198597" y="132202"/>
                    <a:pt x="198871" y="132190"/>
                    <a:pt x="199168" y="132178"/>
                  </a:cubicBezTo>
                  <a:cubicBezTo>
                    <a:pt x="199466" y="132154"/>
                    <a:pt x="199776" y="132142"/>
                    <a:pt x="200085" y="132118"/>
                  </a:cubicBezTo>
                  <a:cubicBezTo>
                    <a:pt x="200716" y="132083"/>
                    <a:pt x="201347" y="132047"/>
                    <a:pt x="201812" y="132011"/>
                  </a:cubicBezTo>
                  <a:cubicBezTo>
                    <a:pt x="202288" y="131964"/>
                    <a:pt x="202597" y="131940"/>
                    <a:pt x="202597" y="131940"/>
                  </a:cubicBezTo>
                  <a:cubicBezTo>
                    <a:pt x="202883" y="131916"/>
                    <a:pt x="203086" y="131904"/>
                    <a:pt x="203205" y="131892"/>
                  </a:cubicBezTo>
                  <a:cubicBezTo>
                    <a:pt x="203264" y="131892"/>
                    <a:pt x="203312" y="131892"/>
                    <a:pt x="203336" y="131880"/>
                  </a:cubicBezTo>
                  <a:lnTo>
                    <a:pt x="203383" y="131880"/>
                  </a:lnTo>
                  <a:cubicBezTo>
                    <a:pt x="203383" y="131880"/>
                    <a:pt x="203336" y="131892"/>
                    <a:pt x="203264" y="131904"/>
                  </a:cubicBezTo>
                  <a:cubicBezTo>
                    <a:pt x="203193" y="131916"/>
                    <a:pt x="203098" y="131916"/>
                    <a:pt x="202990" y="131928"/>
                  </a:cubicBezTo>
                  <a:cubicBezTo>
                    <a:pt x="202713" y="131960"/>
                    <a:pt x="202398" y="131991"/>
                    <a:pt x="202473" y="131991"/>
                  </a:cubicBezTo>
                  <a:cubicBezTo>
                    <a:pt x="202510" y="131991"/>
                    <a:pt x="202645" y="131983"/>
                    <a:pt x="202931" y="131964"/>
                  </a:cubicBezTo>
                  <a:cubicBezTo>
                    <a:pt x="205634" y="131702"/>
                    <a:pt x="207753" y="131368"/>
                    <a:pt x="209729" y="130892"/>
                  </a:cubicBezTo>
                  <a:cubicBezTo>
                    <a:pt x="210229" y="130773"/>
                    <a:pt x="210706" y="130630"/>
                    <a:pt x="211194" y="130511"/>
                  </a:cubicBezTo>
                  <a:cubicBezTo>
                    <a:pt x="211670" y="130356"/>
                    <a:pt x="212146" y="130190"/>
                    <a:pt x="212623" y="130035"/>
                  </a:cubicBezTo>
                  <a:cubicBezTo>
                    <a:pt x="213563" y="129654"/>
                    <a:pt x="214528" y="129249"/>
                    <a:pt x="215492" y="128654"/>
                  </a:cubicBezTo>
                  <a:cubicBezTo>
                    <a:pt x="215587" y="128594"/>
                    <a:pt x="215682" y="128547"/>
                    <a:pt x="215790" y="128487"/>
                  </a:cubicBezTo>
                  <a:cubicBezTo>
                    <a:pt x="215837" y="128451"/>
                    <a:pt x="215897" y="128427"/>
                    <a:pt x="215944" y="128392"/>
                  </a:cubicBezTo>
                  <a:cubicBezTo>
                    <a:pt x="216004" y="128368"/>
                    <a:pt x="216052" y="128332"/>
                    <a:pt x="216111" y="128297"/>
                  </a:cubicBezTo>
                  <a:cubicBezTo>
                    <a:pt x="216325" y="128142"/>
                    <a:pt x="216552" y="127987"/>
                    <a:pt x="216790" y="127820"/>
                  </a:cubicBezTo>
                  <a:cubicBezTo>
                    <a:pt x="216921" y="127749"/>
                    <a:pt x="217028" y="127642"/>
                    <a:pt x="217159" y="127546"/>
                  </a:cubicBezTo>
                  <a:cubicBezTo>
                    <a:pt x="217278" y="127451"/>
                    <a:pt x="217397" y="127356"/>
                    <a:pt x="217528" y="127249"/>
                  </a:cubicBezTo>
                  <a:cubicBezTo>
                    <a:pt x="217790" y="127046"/>
                    <a:pt x="218016" y="126808"/>
                    <a:pt x="218266" y="126558"/>
                  </a:cubicBezTo>
                  <a:cubicBezTo>
                    <a:pt x="218778" y="126082"/>
                    <a:pt x="219266" y="125499"/>
                    <a:pt x="219707" y="124856"/>
                  </a:cubicBezTo>
                  <a:cubicBezTo>
                    <a:pt x="220159" y="124225"/>
                    <a:pt x="220564" y="123522"/>
                    <a:pt x="220897" y="122772"/>
                  </a:cubicBezTo>
                  <a:cubicBezTo>
                    <a:pt x="221564" y="121284"/>
                    <a:pt x="221969" y="119653"/>
                    <a:pt x="222159" y="118117"/>
                  </a:cubicBezTo>
                  <a:cubicBezTo>
                    <a:pt x="222183" y="117926"/>
                    <a:pt x="222207" y="117736"/>
                    <a:pt x="222231" y="117545"/>
                  </a:cubicBezTo>
                  <a:cubicBezTo>
                    <a:pt x="222255" y="117355"/>
                    <a:pt x="222267" y="117164"/>
                    <a:pt x="222278" y="116986"/>
                  </a:cubicBezTo>
                  <a:cubicBezTo>
                    <a:pt x="222326" y="116616"/>
                    <a:pt x="222326" y="116247"/>
                    <a:pt x="222350" y="115902"/>
                  </a:cubicBezTo>
                  <a:cubicBezTo>
                    <a:pt x="222374" y="115557"/>
                    <a:pt x="222374" y="115212"/>
                    <a:pt x="222386" y="114890"/>
                  </a:cubicBezTo>
                  <a:cubicBezTo>
                    <a:pt x="222374" y="114569"/>
                    <a:pt x="222362" y="114259"/>
                    <a:pt x="222362" y="113961"/>
                  </a:cubicBezTo>
                  <a:lnTo>
                    <a:pt x="222338" y="114235"/>
                  </a:lnTo>
                  <a:cubicBezTo>
                    <a:pt x="222326" y="113938"/>
                    <a:pt x="222314" y="113688"/>
                    <a:pt x="222302" y="113485"/>
                  </a:cubicBezTo>
                  <a:cubicBezTo>
                    <a:pt x="222290" y="113271"/>
                    <a:pt x="222278" y="113104"/>
                    <a:pt x="222278" y="112937"/>
                  </a:cubicBezTo>
                  <a:cubicBezTo>
                    <a:pt x="222255" y="112616"/>
                    <a:pt x="222243" y="112330"/>
                    <a:pt x="222219" y="111878"/>
                  </a:cubicBezTo>
                  <a:lnTo>
                    <a:pt x="222219" y="111878"/>
                  </a:lnTo>
                  <a:cubicBezTo>
                    <a:pt x="222210" y="111978"/>
                    <a:pt x="222256" y="112691"/>
                    <a:pt x="222247" y="112691"/>
                  </a:cubicBezTo>
                  <a:cubicBezTo>
                    <a:pt x="222244" y="112691"/>
                    <a:pt x="222236" y="112623"/>
                    <a:pt x="222219" y="112449"/>
                  </a:cubicBezTo>
                  <a:cubicBezTo>
                    <a:pt x="221814" y="107353"/>
                    <a:pt x="221374" y="102115"/>
                    <a:pt x="221064" y="96816"/>
                  </a:cubicBezTo>
                  <a:cubicBezTo>
                    <a:pt x="220897" y="94173"/>
                    <a:pt x="220719" y="91530"/>
                    <a:pt x="220576" y="88887"/>
                  </a:cubicBezTo>
                  <a:cubicBezTo>
                    <a:pt x="220421" y="86232"/>
                    <a:pt x="220278" y="83601"/>
                    <a:pt x="220135" y="80993"/>
                  </a:cubicBezTo>
                  <a:cubicBezTo>
                    <a:pt x="220016" y="79076"/>
                    <a:pt x="219957" y="78540"/>
                    <a:pt x="219885" y="77874"/>
                  </a:cubicBezTo>
                  <a:cubicBezTo>
                    <a:pt x="219814" y="77207"/>
                    <a:pt x="219754" y="76421"/>
                    <a:pt x="219659" y="74004"/>
                  </a:cubicBezTo>
                  <a:lnTo>
                    <a:pt x="219659" y="74004"/>
                  </a:lnTo>
                  <a:lnTo>
                    <a:pt x="219778" y="75373"/>
                  </a:lnTo>
                  <a:cubicBezTo>
                    <a:pt x="219540" y="71516"/>
                    <a:pt x="219338" y="67575"/>
                    <a:pt x="219135" y="63658"/>
                  </a:cubicBezTo>
                  <a:cubicBezTo>
                    <a:pt x="218933" y="59729"/>
                    <a:pt x="218754" y="55835"/>
                    <a:pt x="218552" y="52049"/>
                  </a:cubicBezTo>
                  <a:lnTo>
                    <a:pt x="218552" y="52049"/>
                  </a:lnTo>
                  <a:cubicBezTo>
                    <a:pt x="218588" y="52501"/>
                    <a:pt x="218599" y="52513"/>
                    <a:pt x="218635" y="53252"/>
                  </a:cubicBezTo>
                  <a:cubicBezTo>
                    <a:pt x="218611" y="52454"/>
                    <a:pt x="218540" y="50977"/>
                    <a:pt x="218480" y="49704"/>
                  </a:cubicBezTo>
                  <a:cubicBezTo>
                    <a:pt x="218445" y="49061"/>
                    <a:pt x="218421" y="48477"/>
                    <a:pt x="218397" y="48037"/>
                  </a:cubicBezTo>
                  <a:cubicBezTo>
                    <a:pt x="218385" y="47822"/>
                    <a:pt x="218373" y="47644"/>
                    <a:pt x="218361" y="47525"/>
                  </a:cubicBezTo>
                  <a:cubicBezTo>
                    <a:pt x="218349" y="47406"/>
                    <a:pt x="218349" y="47334"/>
                    <a:pt x="218338" y="47334"/>
                  </a:cubicBezTo>
                  <a:cubicBezTo>
                    <a:pt x="218302" y="46155"/>
                    <a:pt x="218361" y="47060"/>
                    <a:pt x="218338" y="46334"/>
                  </a:cubicBezTo>
                  <a:cubicBezTo>
                    <a:pt x="218302" y="44728"/>
                    <a:pt x="218135" y="42314"/>
                    <a:pt x="218135" y="41467"/>
                  </a:cubicBezTo>
                  <a:lnTo>
                    <a:pt x="218135" y="41467"/>
                  </a:lnTo>
                  <a:cubicBezTo>
                    <a:pt x="218148" y="41768"/>
                    <a:pt x="218161" y="42026"/>
                    <a:pt x="218171" y="42203"/>
                  </a:cubicBezTo>
                  <a:cubicBezTo>
                    <a:pt x="218160" y="41947"/>
                    <a:pt x="218140" y="41443"/>
                    <a:pt x="218136" y="41443"/>
                  </a:cubicBezTo>
                  <a:cubicBezTo>
                    <a:pt x="218135" y="41443"/>
                    <a:pt x="218135" y="41449"/>
                    <a:pt x="218135" y="41464"/>
                  </a:cubicBezTo>
                  <a:cubicBezTo>
                    <a:pt x="218135" y="41465"/>
                    <a:pt x="218135" y="41466"/>
                    <a:pt x="218135" y="41467"/>
                  </a:cubicBezTo>
                  <a:lnTo>
                    <a:pt x="218135" y="41467"/>
                  </a:lnTo>
                  <a:cubicBezTo>
                    <a:pt x="218079" y="40204"/>
                    <a:pt x="218005" y="38180"/>
                    <a:pt x="217985" y="38180"/>
                  </a:cubicBezTo>
                  <a:cubicBezTo>
                    <a:pt x="217982" y="38180"/>
                    <a:pt x="217980" y="38231"/>
                    <a:pt x="217980" y="38345"/>
                  </a:cubicBezTo>
                  <a:cubicBezTo>
                    <a:pt x="217897" y="35511"/>
                    <a:pt x="217778" y="32928"/>
                    <a:pt x="217730" y="30665"/>
                  </a:cubicBezTo>
                  <a:cubicBezTo>
                    <a:pt x="217683" y="29927"/>
                    <a:pt x="217635" y="28713"/>
                    <a:pt x="217623" y="27617"/>
                  </a:cubicBezTo>
                  <a:cubicBezTo>
                    <a:pt x="217611" y="26534"/>
                    <a:pt x="217599" y="25570"/>
                    <a:pt x="217564" y="25343"/>
                  </a:cubicBezTo>
                  <a:lnTo>
                    <a:pt x="217564" y="25343"/>
                  </a:lnTo>
                  <a:cubicBezTo>
                    <a:pt x="217565" y="25347"/>
                    <a:pt x="217566" y="25349"/>
                    <a:pt x="217567" y="25349"/>
                  </a:cubicBezTo>
                  <a:cubicBezTo>
                    <a:pt x="217598" y="25349"/>
                    <a:pt x="217587" y="24146"/>
                    <a:pt x="217564" y="22700"/>
                  </a:cubicBezTo>
                  <a:cubicBezTo>
                    <a:pt x="217552" y="21962"/>
                    <a:pt x="217540" y="21152"/>
                    <a:pt x="217516" y="20414"/>
                  </a:cubicBezTo>
                  <a:cubicBezTo>
                    <a:pt x="217516" y="20224"/>
                    <a:pt x="217504" y="20045"/>
                    <a:pt x="217504" y="19878"/>
                  </a:cubicBezTo>
                  <a:cubicBezTo>
                    <a:pt x="217492" y="19700"/>
                    <a:pt x="217468" y="19533"/>
                    <a:pt x="217456" y="19378"/>
                  </a:cubicBezTo>
                  <a:cubicBezTo>
                    <a:pt x="217445" y="19057"/>
                    <a:pt x="217421" y="18783"/>
                    <a:pt x="217385" y="18557"/>
                  </a:cubicBezTo>
                  <a:lnTo>
                    <a:pt x="217385" y="18557"/>
                  </a:lnTo>
                  <a:cubicBezTo>
                    <a:pt x="217397" y="18631"/>
                    <a:pt x="217403" y="18663"/>
                    <a:pt x="217405" y="18663"/>
                  </a:cubicBezTo>
                  <a:cubicBezTo>
                    <a:pt x="217409" y="18663"/>
                    <a:pt x="217376" y="18378"/>
                    <a:pt x="217349" y="18092"/>
                  </a:cubicBezTo>
                  <a:cubicBezTo>
                    <a:pt x="217337" y="17997"/>
                    <a:pt x="217325" y="17902"/>
                    <a:pt x="217325" y="17819"/>
                  </a:cubicBezTo>
                  <a:cubicBezTo>
                    <a:pt x="217314" y="17735"/>
                    <a:pt x="217302" y="17664"/>
                    <a:pt x="217290" y="17616"/>
                  </a:cubicBezTo>
                  <a:cubicBezTo>
                    <a:pt x="217285" y="17576"/>
                    <a:pt x="217284" y="17553"/>
                    <a:pt x="217287" y="17553"/>
                  </a:cubicBezTo>
                  <a:lnTo>
                    <a:pt x="217287" y="17553"/>
                  </a:lnTo>
                  <a:cubicBezTo>
                    <a:pt x="217292" y="17553"/>
                    <a:pt x="217305" y="17596"/>
                    <a:pt x="217325" y="17700"/>
                  </a:cubicBezTo>
                  <a:cubicBezTo>
                    <a:pt x="217171" y="16676"/>
                    <a:pt x="216933" y="15711"/>
                    <a:pt x="216730" y="15044"/>
                  </a:cubicBezTo>
                  <a:cubicBezTo>
                    <a:pt x="216552" y="14500"/>
                    <a:pt x="216423" y="14169"/>
                    <a:pt x="216412" y="14169"/>
                  </a:cubicBezTo>
                  <a:lnTo>
                    <a:pt x="216412" y="14169"/>
                  </a:lnTo>
                  <a:cubicBezTo>
                    <a:pt x="216410" y="14169"/>
                    <a:pt x="216413" y="14183"/>
                    <a:pt x="216421" y="14211"/>
                  </a:cubicBezTo>
                  <a:cubicBezTo>
                    <a:pt x="215825" y="12401"/>
                    <a:pt x="214825" y="10723"/>
                    <a:pt x="213730" y="9413"/>
                  </a:cubicBezTo>
                  <a:cubicBezTo>
                    <a:pt x="212646" y="8091"/>
                    <a:pt x="211503" y="7115"/>
                    <a:pt x="210658" y="6448"/>
                  </a:cubicBezTo>
                  <a:cubicBezTo>
                    <a:pt x="210503" y="6341"/>
                    <a:pt x="210360" y="6222"/>
                    <a:pt x="210206" y="6103"/>
                  </a:cubicBezTo>
                  <a:cubicBezTo>
                    <a:pt x="210039" y="6008"/>
                    <a:pt x="209884" y="5901"/>
                    <a:pt x="209717" y="5793"/>
                  </a:cubicBezTo>
                  <a:cubicBezTo>
                    <a:pt x="209563" y="5686"/>
                    <a:pt x="209408" y="5591"/>
                    <a:pt x="209241" y="5484"/>
                  </a:cubicBezTo>
                  <a:cubicBezTo>
                    <a:pt x="209086" y="5377"/>
                    <a:pt x="208932" y="5281"/>
                    <a:pt x="208765" y="5186"/>
                  </a:cubicBezTo>
                  <a:cubicBezTo>
                    <a:pt x="208432" y="5008"/>
                    <a:pt x="208110" y="4829"/>
                    <a:pt x="207777" y="4638"/>
                  </a:cubicBezTo>
                  <a:cubicBezTo>
                    <a:pt x="207622" y="4543"/>
                    <a:pt x="207455" y="4472"/>
                    <a:pt x="207289" y="4388"/>
                  </a:cubicBezTo>
                  <a:cubicBezTo>
                    <a:pt x="207122" y="4305"/>
                    <a:pt x="206955" y="4234"/>
                    <a:pt x="206788" y="4150"/>
                  </a:cubicBezTo>
                  <a:cubicBezTo>
                    <a:pt x="206122" y="3817"/>
                    <a:pt x="205443" y="3555"/>
                    <a:pt x="204764" y="3269"/>
                  </a:cubicBezTo>
                  <a:cubicBezTo>
                    <a:pt x="204598" y="3198"/>
                    <a:pt x="204431" y="3138"/>
                    <a:pt x="204252" y="3079"/>
                  </a:cubicBezTo>
                  <a:cubicBezTo>
                    <a:pt x="204086" y="3019"/>
                    <a:pt x="203919" y="2960"/>
                    <a:pt x="203752" y="2900"/>
                  </a:cubicBezTo>
                  <a:cubicBezTo>
                    <a:pt x="203407" y="2793"/>
                    <a:pt x="203074" y="2662"/>
                    <a:pt x="202728" y="2555"/>
                  </a:cubicBezTo>
                  <a:cubicBezTo>
                    <a:pt x="199990" y="1698"/>
                    <a:pt x="197252" y="1162"/>
                    <a:pt x="194537" y="793"/>
                  </a:cubicBezTo>
                  <a:cubicBezTo>
                    <a:pt x="194542" y="792"/>
                    <a:pt x="194551" y="791"/>
                    <a:pt x="194563" y="791"/>
                  </a:cubicBezTo>
                  <a:cubicBezTo>
                    <a:pt x="194670" y="791"/>
                    <a:pt x="195048" y="836"/>
                    <a:pt x="195561" y="900"/>
                  </a:cubicBezTo>
                  <a:cubicBezTo>
                    <a:pt x="196132" y="995"/>
                    <a:pt x="196859" y="1114"/>
                    <a:pt x="197585" y="1245"/>
                  </a:cubicBezTo>
                  <a:cubicBezTo>
                    <a:pt x="197942" y="1329"/>
                    <a:pt x="198299" y="1400"/>
                    <a:pt x="198621" y="1471"/>
                  </a:cubicBezTo>
                  <a:cubicBezTo>
                    <a:pt x="198954" y="1531"/>
                    <a:pt x="199252" y="1590"/>
                    <a:pt x="199514" y="1650"/>
                  </a:cubicBezTo>
                  <a:cubicBezTo>
                    <a:pt x="199942" y="1762"/>
                    <a:pt x="200239" y="1822"/>
                    <a:pt x="200278" y="1822"/>
                  </a:cubicBezTo>
                  <a:cubicBezTo>
                    <a:pt x="200285" y="1822"/>
                    <a:pt x="200284" y="1820"/>
                    <a:pt x="200276" y="1817"/>
                  </a:cubicBezTo>
                  <a:cubicBezTo>
                    <a:pt x="199966" y="1733"/>
                    <a:pt x="199657" y="1662"/>
                    <a:pt x="199347" y="1590"/>
                  </a:cubicBezTo>
                  <a:cubicBezTo>
                    <a:pt x="199049" y="1519"/>
                    <a:pt x="198752" y="1459"/>
                    <a:pt x="198466" y="1400"/>
                  </a:cubicBezTo>
                  <a:cubicBezTo>
                    <a:pt x="198168" y="1352"/>
                    <a:pt x="197894" y="1293"/>
                    <a:pt x="197609" y="1233"/>
                  </a:cubicBezTo>
                  <a:cubicBezTo>
                    <a:pt x="197335" y="1174"/>
                    <a:pt x="197061" y="1138"/>
                    <a:pt x="196787" y="1090"/>
                  </a:cubicBezTo>
                  <a:cubicBezTo>
                    <a:pt x="196513" y="1055"/>
                    <a:pt x="196251" y="1007"/>
                    <a:pt x="195989" y="959"/>
                  </a:cubicBezTo>
                  <a:cubicBezTo>
                    <a:pt x="195859" y="948"/>
                    <a:pt x="195728" y="924"/>
                    <a:pt x="195597" y="900"/>
                  </a:cubicBezTo>
                  <a:cubicBezTo>
                    <a:pt x="195466" y="876"/>
                    <a:pt x="195335" y="864"/>
                    <a:pt x="195216" y="852"/>
                  </a:cubicBezTo>
                  <a:cubicBezTo>
                    <a:pt x="194692" y="781"/>
                    <a:pt x="194192" y="709"/>
                    <a:pt x="193680" y="650"/>
                  </a:cubicBezTo>
                  <a:cubicBezTo>
                    <a:pt x="191644" y="424"/>
                    <a:pt x="189620" y="245"/>
                    <a:pt x="187036" y="126"/>
                  </a:cubicBezTo>
                  <a:cubicBezTo>
                    <a:pt x="186548" y="109"/>
                    <a:pt x="186519" y="98"/>
                    <a:pt x="186702" y="98"/>
                  </a:cubicBezTo>
                  <a:cubicBezTo>
                    <a:pt x="186769" y="98"/>
                    <a:pt x="186865" y="99"/>
                    <a:pt x="186976" y="102"/>
                  </a:cubicBezTo>
                  <a:cubicBezTo>
                    <a:pt x="187366" y="113"/>
                    <a:pt x="187944" y="135"/>
                    <a:pt x="188202" y="147"/>
                  </a:cubicBezTo>
                  <a:lnTo>
                    <a:pt x="188202" y="147"/>
                  </a:lnTo>
                  <a:cubicBezTo>
                    <a:pt x="186283" y="51"/>
                    <a:pt x="184409" y="1"/>
                    <a:pt x="182576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6" name="Google Shape;1592;p30">
              <a:extLst>
                <a:ext uri="{FF2B5EF4-FFF2-40B4-BE49-F238E27FC236}">
                  <a16:creationId xmlns="" xmlns:a16="http://schemas.microsoft.com/office/drawing/2014/main" id="{4C99D0FC-4CBA-434C-8A3D-51BF83E74E7F}"/>
                </a:ext>
              </a:extLst>
            </p:cNvPr>
            <p:cNvSpPr/>
            <p:nvPr/>
          </p:nvSpPr>
          <p:spPr>
            <a:xfrm>
              <a:off x="1789500" y="4600100"/>
              <a:ext cx="19675" cy="2100"/>
            </a:xfrm>
            <a:custGeom>
              <a:avLst/>
              <a:gdLst/>
              <a:ahLst/>
              <a:cxnLst/>
              <a:rect l="l" t="t" r="r" b="b"/>
              <a:pathLst>
                <a:path w="787" h="84" extrusionOk="0">
                  <a:moveTo>
                    <a:pt x="0" y="0"/>
                  </a:moveTo>
                  <a:lnTo>
                    <a:pt x="0" y="0"/>
                  </a:lnTo>
                  <a:cubicBezTo>
                    <a:pt x="167" y="24"/>
                    <a:pt x="334" y="48"/>
                    <a:pt x="489" y="60"/>
                  </a:cubicBezTo>
                  <a:cubicBezTo>
                    <a:pt x="559" y="68"/>
                    <a:pt x="624" y="71"/>
                    <a:pt x="687" y="75"/>
                  </a:cubicBezTo>
                  <a:lnTo>
                    <a:pt x="687" y="75"/>
                  </a:lnTo>
                  <a:cubicBezTo>
                    <a:pt x="566" y="62"/>
                    <a:pt x="449" y="46"/>
                    <a:pt x="346" y="36"/>
                  </a:cubicBezTo>
                  <a:cubicBezTo>
                    <a:pt x="227" y="24"/>
                    <a:pt x="155" y="12"/>
                    <a:pt x="0" y="0"/>
                  </a:cubicBezTo>
                  <a:close/>
                  <a:moveTo>
                    <a:pt x="687" y="75"/>
                  </a:moveTo>
                  <a:cubicBezTo>
                    <a:pt x="720" y="78"/>
                    <a:pt x="753" y="81"/>
                    <a:pt x="786" y="84"/>
                  </a:cubicBezTo>
                  <a:cubicBezTo>
                    <a:pt x="753" y="80"/>
                    <a:pt x="720" y="77"/>
                    <a:pt x="687" y="75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7" name="Google Shape;1593;p30">
              <a:extLst>
                <a:ext uri="{FF2B5EF4-FFF2-40B4-BE49-F238E27FC236}">
                  <a16:creationId xmlns="" xmlns:a16="http://schemas.microsoft.com/office/drawing/2014/main" id="{E2D334F0-F10D-4840-9651-C1E82EC1260C}"/>
                </a:ext>
              </a:extLst>
            </p:cNvPr>
            <p:cNvSpPr/>
            <p:nvPr/>
          </p:nvSpPr>
          <p:spPr>
            <a:xfrm>
              <a:off x="2885175" y="1222000"/>
              <a:ext cx="5675" cy="325"/>
            </a:xfrm>
            <a:custGeom>
              <a:avLst/>
              <a:gdLst/>
              <a:ahLst/>
              <a:cxnLst/>
              <a:rect l="l" t="t" r="r" b="b"/>
              <a:pathLst>
                <a:path w="227" h="13" extrusionOk="0">
                  <a:moveTo>
                    <a:pt x="0" y="1"/>
                  </a:moveTo>
                  <a:cubicBezTo>
                    <a:pt x="8" y="2"/>
                    <a:pt x="17" y="4"/>
                    <a:pt x="25" y="5"/>
                  </a:cubicBezTo>
                  <a:lnTo>
                    <a:pt x="25" y="5"/>
                  </a:lnTo>
                  <a:cubicBezTo>
                    <a:pt x="18" y="4"/>
                    <a:pt x="10" y="2"/>
                    <a:pt x="0" y="1"/>
                  </a:cubicBezTo>
                  <a:close/>
                  <a:moveTo>
                    <a:pt x="25" y="5"/>
                  </a:moveTo>
                  <a:cubicBezTo>
                    <a:pt x="73" y="13"/>
                    <a:pt x="78" y="13"/>
                    <a:pt x="119" y="13"/>
                  </a:cubicBezTo>
                  <a:lnTo>
                    <a:pt x="227" y="13"/>
                  </a:lnTo>
                  <a:cubicBezTo>
                    <a:pt x="154" y="13"/>
                    <a:pt x="82" y="13"/>
                    <a:pt x="25" y="5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8" name="Google Shape;1594;p30">
              <a:extLst>
                <a:ext uri="{FF2B5EF4-FFF2-40B4-BE49-F238E27FC236}">
                  <a16:creationId xmlns="" xmlns:a16="http://schemas.microsoft.com/office/drawing/2014/main" id="{97599737-2CC4-4871-BC73-FD594672ACF5}"/>
                </a:ext>
              </a:extLst>
            </p:cNvPr>
            <p:cNvSpPr/>
            <p:nvPr/>
          </p:nvSpPr>
          <p:spPr>
            <a:xfrm>
              <a:off x="3875775" y="4322375"/>
              <a:ext cx="11625" cy="1825"/>
            </a:xfrm>
            <a:custGeom>
              <a:avLst/>
              <a:gdLst/>
              <a:ahLst/>
              <a:cxnLst/>
              <a:rect l="l" t="t" r="r" b="b"/>
              <a:pathLst>
                <a:path w="465" h="73" extrusionOk="0">
                  <a:moveTo>
                    <a:pt x="453" y="1"/>
                  </a:moveTo>
                  <a:lnTo>
                    <a:pt x="0" y="72"/>
                  </a:lnTo>
                  <a:lnTo>
                    <a:pt x="0" y="72"/>
                  </a:lnTo>
                  <a:lnTo>
                    <a:pt x="465" y="13"/>
                  </a:lnTo>
                  <a:lnTo>
                    <a:pt x="453" y="1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9" name="Google Shape;1595;p30">
              <a:extLst>
                <a:ext uri="{FF2B5EF4-FFF2-40B4-BE49-F238E27FC236}">
                  <a16:creationId xmlns="" xmlns:a16="http://schemas.microsoft.com/office/drawing/2014/main" id="{398449CC-F62B-44DF-8F7D-D572E4FB9DDC}"/>
                </a:ext>
              </a:extLst>
            </p:cNvPr>
            <p:cNvSpPr/>
            <p:nvPr/>
          </p:nvSpPr>
          <p:spPr>
            <a:xfrm>
              <a:off x="2160375" y="1211300"/>
              <a:ext cx="9550" cy="600"/>
            </a:xfrm>
            <a:custGeom>
              <a:avLst/>
              <a:gdLst/>
              <a:ahLst/>
              <a:cxnLst/>
              <a:rect l="l" t="t" r="r" b="b"/>
              <a:pathLst>
                <a:path w="382" h="24" extrusionOk="0">
                  <a:moveTo>
                    <a:pt x="1" y="0"/>
                  </a:moveTo>
                  <a:cubicBezTo>
                    <a:pt x="12" y="12"/>
                    <a:pt x="179" y="12"/>
                    <a:pt x="382" y="24"/>
                  </a:cubicBezTo>
                  <a:cubicBezTo>
                    <a:pt x="322" y="12"/>
                    <a:pt x="215" y="12"/>
                    <a:pt x="1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0" name="Google Shape;1596;p30">
              <a:extLst>
                <a:ext uri="{FF2B5EF4-FFF2-40B4-BE49-F238E27FC236}">
                  <a16:creationId xmlns="" xmlns:a16="http://schemas.microsoft.com/office/drawing/2014/main" id="{C59A84BF-30B1-42A2-8324-1C5898885540}"/>
                </a:ext>
              </a:extLst>
            </p:cNvPr>
            <p:cNvSpPr/>
            <p:nvPr/>
          </p:nvSpPr>
          <p:spPr>
            <a:xfrm>
              <a:off x="1815400" y="1206825"/>
              <a:ext cx="44075" cy="625"/>
            </a:xfrm>
            <a:custGeom>
              <a:avLst/>
              <a:gdLst/>
              <a:ahLst/>
              <a:cxnLst/>
              <a:rect l="l" t="t" r="r" b="b"/>
              <a:pathLst>
                <a:path w="1763" h="25" extrusionOk="0">
                  <a:moveTo>
                    <a:pt x="0" y="1"/>
                  </a:moveTo>
                  <a:cubicBezTo>
                    <a:pt x="296" y="1"/>
                    <a:pt x="561" y="4"/>
                    <a:pt x="800" y="8"/>
                  </a:cubicBezTo>
                  <a:lnTo>
                    <a:pt x="800" y="8"/>
                  </a:lnTo>
                  <a:cubicBezTo>
                    <a:pt x="611" y="1"/>
                    <a:pt x="420" y="1"/>
                    <a:pt x="274" y="1"/>
                  </a:cubicBezTo>
                  <a:close/>
                  <a:moveTo>
                    <a:pt x="800" y="8"/>
                  </a:moveTo>
                  <a:lnTo>
                    <a:pt x="800" y="8"/>
                  </a:lnTo>
                  <a:cubicBezTo>
                    <a:pt x="827" y="10"/>
                    <a:pt x="854" y="11"/>
                    <a:pt x="881" y="12"/>
                  </a:cubicBezTo>
                  <a:cubicBezTo>
                    <a:pt x="928" y="12"/>
                    <a:pt x="974" y="13"/>
                    <a:pt x="1020" y="13"/>
                  </a:cubicBezTo>
                  <a:lnTo>
                    <a:pt x="1020" y="13"/>
                  </a:lnTo>
                  <a:cubicBezTo>
                    <a:pt x="949" y="11"/>
                    <a:pt x="876" y="10"/>
                    <a:pt x="800" y="8"/>
                  </a:cubicBezTo>
                  <a:close/>
                  <a:moveTo>
                    <a:pt x="1020" y="13"/>
                  </a:moveTo>
                  <a:cubicBezTo>
                    <a:pt x="1302" y="19"/>
                    <a:pt x="1547" y="24"/>
                    <a:pt x="1762" y="24"/>
                  </a:cubicBezTo>
                  <a:cubicBezTo>
                    <a:pt x="1762" y="24"/>
                    <a:pt x="1410" y="15"/>
                    <a:pt x="1020" y="13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1" name="Google Shape;1597;p30">
              <a:extLst>
                <a:ext uri="{FF2B5EF4-FFF2-40B4-BE49-F238E27FC236}">
                  <a16:creationId xmlns="" xmlns:a16="http://schemas.microsoft.com/office/drawing/2014/main" id="{DBC54F8C-A303-4990-B537-9A7D903FB67B}"/>
                </a:ext>
              </a:extLst>
            </p:cNvPr>
            <p:cNvSpPr/>
            <p:nvPr/>
          </p:nvSpPr>
          <p:spPr>
            <a:xfrm>
              <a:off x="1615975" y="1212175"/>
              <a:ext cx="4775" cy="925"/>
            </a:xfrm>
            <a:custGeom>
              <a:avLst/>
              <a:gdLst/>
              <a:ahLst/>
              <a:cxnLst/>
              <a:rect l="l" t="t" r="r" b="b"/>
              <a:pathLst>
                <a:path w="191" h="37" extrusionOk="0">
                  <a:moveTo>
                    <a:pt x="191" y="1"/>
                  </a:moveTo>
                  <a:cubicBezTo>
                    <a:pt x="71" y="25"/>
                    <a:pt x="36" y="37"/>
                    <a:pt x="0" y="37"/>
                  </a:cubicBezTo>
                  <a:lnTo>
                    <a:pt x="24" y="37"/>
                  </a:lnTo>
                  <a:lnTo>
                    <a:pt x="191" y="1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2" name="Google Shape;1598;p30">
              <a:extLst>
                <a:ext uri="{FF2B5EF4-FFF2-40B4-BE49-F238E27FC236}">
                  <a16:creationId xmlns="" xmlns:a16="http://schemas.microsoft.com/office/drawing/2014/main" id="{833D50D5-106C-43EB-99EC-0BF1D68ABB82}"/>
                </a:ext>
              </a:extLst>
            </p:cNvPr>
            <p:cNvSpPr/>
            <p:nvPr/>
          </p:nvSpPr>
          <p:spPr>
            <a:xfrm>
              <a:off x="5397400" y="952750"/>
              <a:ext cx="20225" cy="1400"/>
            </a:xfrm>
            <a:custGeom>
              <a:avLst/>
              <a:gdLst/>
              <a:ahLst/>
              <a:cxnLst/>
              <a:rect l="l" t="t" r="r" b="b"/>
              <a:pathLst>
                <a:path w="809" h="56" extrusionOk="0">
                  <a:moveTo>
                    <a:pt x="799" y="0"/>
                  </a:moveTo>
                  <a:cubicBezTo>
                    <a:pt x="784" y="0"/>
                    <a:pt x="472" y="21"/>
                    <a:pt x="115" y="47"/>
                  </a:cubicBezTo>
                  <a:lnTo>
                    <a:pt x="115" y="47"/>
                  </a:lnTo>
                  <a:cubicBezTo>
                    <a:pt x="200" y="42"/>
                    <a:pt x="287" y="40"/>
                    <a:pt x="369" y="31"/>
                  </a:cubicBezTo>
                  <a:cubicBezTo>
                    <a:pt x="689" y="9"/>
                    <a:pt x="809" y="0"/>
                    <a:pt x="799" y="0"/>
                  </a:cubicBezTo>
                  <a:close/>
                  <a:moveTo>
                    <a:pt x="115" y="47"/>
                  </a:moveTo>
                  <a:lnTo>
                    <a:pt x="115" y="47"/>
                  </a:lnTo>
                  <a:cubicBezTo>
                    <a:pt x="76" y="49"/>
                    <a:pt x="37" y="51"/>
                    <a:pt x="0" y="55"/>
                  </a:cubicBezTo>
                  <a:cubicBezTo>
                    <a:pt x="39" y="52"/>
                    <a:pt x="77" y="49"/>
                    <a:pt x="115" y="47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3" name="Google Shape;1599;p30">
              <a:extLst>
                <a:ext uri="{FF2B5EF4-FFF2-40B4-BE49-F238E27FC236}">
                  <a16:creationId xmlns="" xmlns:a16="http://schemas.microsoft.com/office/drawing/2014/main" id="{33468FE8-5B84-4B1E-856B-ABCF8277B4C9}"/>
                </a:ext>
              </a:extLst>
            </p:cNvPr>
            <p:cNvSpPr/>
            <p:nvPr/>
          </p:nvSpPr>
          <p:spPr>
            <a:xfrm>
              <a:off x="4279700" y="1104725"/>
              <a:ext cx="35725" cy="6875"/>
            </a:xfrm>
            <a:custGeom>
              <a:avLst/>
              <a:gdLst/>
              <a:ahLst/>
              <a:cxnLst/>
              <a:rect l="l" t="t" r="r" b="b"/>
              <a:pathLst>
                <a:path w="1429" h="275" extrusionOk="0">
                  <a:moveTo>
                    <a:pt x="1429" y="1"/>
                  </a:moveTo>
                  <a:cubicBezTo>
                    <a:pt x="631" y="144"/>
                    <a:pt x="12" y="251"/>
                    <a:pt x="0" y="275"/>
                  </a:cubicBezTo>
                  <a:cubicBezTo>
                    <a:pt x="464" y="191"/>
                    <a:pt x="929" y="96"/>
                    <a:pt x="1429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4" name="Google Shape;1600;p30">
              <a:extLst>
                <a:ext uri="{FF2B5EF4-FFF2-40B4-BE49-F238E27FC236}">
                  <a16:creationId xmlns="" xmlns:a16="http://schemas.microsoft.com/office/drawing/2014/main" id="{3FEDD165-DB58-4199-A013-3A838B120A95}"/>
                </a:ext>
              </a:extLst>
            </p:cNvPr>
            <p:cNvSpPr/>
            <p:nvPr/>
          </p:nvSpPr>
          <p:spPr>
            <a:xfrm>
              <a:off x="6465975" y="1390775"/>
              <a:ext cx="925" cy="7775"/>
            </a:xfrm>
            <a:custGeom>
              <a:avLst/>
              <a:gdLst/>
              <a:ahLst/>
              <a:cxnLst/>
              <a:rect l="l" t="t" r="r" b="b"/>
              <a:pathLst>
                <a:path w="37" h="311" extrusionOk="0">
                  <a:moveTo>
                    <a:pt x="0" y="1"/>
                  </a:moveTo>
                  <a:cubicBezTo>
                    <a:pt x="1" y="1"/>
                    <a:pt x="10" y="69"/>
                    <a:pt x="21" y="135"/>
                  </a:cubicBezTo>
                  <a:lnTo>
                    <a:pt x="21" y="135"/>
                  </a:lnTo>
                  <a:cubicBezTo>
                    <a:pt x="17" y="91"/>
                    <a:pt x="11" y="47"/>
                    <a:pt x="0" y="1"/>
                  </a:cubicBezTo>
                  <a:close/>
                  <a:moveTo>
                    <a:pt x="21" y="135"/>
                  </a:moveTo>
                  <a:cubicBezTo>
                    <a:pt x="27" y="192"/>
                    <a:pt x="29" y="249"/>
                    <a:pt x="36" y="310"/>
                  </a:cubicBezTo>
                  <a:lnTo>
                    <a:pt x="24" y="155"/>
                  </a:lnTo>
                  <a:cubicBezTo>
                    <a:pt x="23" y="148"/>
                    <a:pt x="22" y="142"/>
                    <a:pt x="21" y="135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5" name="Google Shape;1601;p30">
              <a:extLst>
                <a:ext uri="{FF2B5EF4-FFF2-40B4-BE49-F238E27FC236}">
                  <a16:creationId xmlns="" xmlns:a16="http://schemas.microsoft.com/office/drawing/2014/main" id="{A064A041-259C-41E5-AF6A-3A9539D24194}"/>
                </a:ext>
              </a:extLst>
            </p:cNvPr>
            <p:cNvSpPr/>
            <p:nvPr/>
          </p:nvSpPr>
          <p:spPr>
            <a:xfrm>
              <a:off x="4315400" y="1095200"/>
              <a:ext cx="51525" cy="9550"/>
            </a:xfrm>
            <a:custGeom>
              <a:avLst/>
              <a:gdLst/>
              <a:ahLst/>
              <a:cxnLst/>
              <a:rect l="l" t="t" r="r" b="b"/>
              <a:pathLst>
                <a:path w="2061" h="382" extrusionOk="0">
                  <a:moveTo>
                    <a:pt x="2061" y="1"/>
                  </a:moveTo>
                  <a:cubicBezTo>
                    <a:pt x="1275" y="144"/>
                    <a:pt x="608" y="275"/>
                    <a:pt x="1" y="382"/>
                  </a:cubicBezTo>
                  <a:cubicBezTo>
                    <a:pt x="644" y="275"/>
                    <a:pt x="1406" y="132"/>
                    <a:pt x="206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6" name="Google Shape;1602;p30">
              <a:extLst>
                <a:ext uri="{FF2B5EF4-FFF2-40B4-BE49-F238E27FC236}">
                  <a16:creationId xmlns="" xmlns:a16="http://schemas.microsoft.com/office/drawing/2014/main" id="{3F9EC52C-3CAE-4563-B2AD-EC777580143F}"/>
                </a:ext>
              </a:extLst>
            </p:cNvPr>
            <p:cNvSpPr/>
            <p:nvPr/>
          </p:nvSpPr>
          <p:spPr>
            <a:xfrm>
              <a:off x="1042375" y="1892625"/>
              <a:ext cx="25" cy="13125"/>
            </a:xfrm>
            <a:custGeom>
              <a:avLst/>
              <a:gdLst/>
              <a:ahLst/>
              <a:cxnLst/>
              <a:rect l="l" t="t" r="r" b="b"/>
              <a:pathLst>
                <a:path w="1" h="525" extrusionOk="0">
                  <a:moveTo>
                    <a:pt x="1" y="0"/>
                  </a:moveTo>
                  <a:lnTo>
                    <a:pt x="1" y="465"/>
                  </a:lnTo>
                  <a:cubicBezTo>
                    <a:pt x="1" y="453"/>
                    <a:pt x="1" y="489"/>
                    <a:pt x="1" y="524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7" name="Google Shape;1603;p30">
              <a:extLst>
                <a:ext uri="{FF2B5EF4-FFF2-40B4-BE49-F238E27FC236}">
                  <a16:creationId xmlns="" xmlns:a16="http://schemas.microsoft.com/office/drawing/2014/main" id="{C45B8629-B836-4211-B7BF-D4344E8DFAD4}"/>
                </a:ext>
              </a:extLst>
            </p:cNvPr>
            <p:cNvSpPr/>
            <p:nvPr/>
          </p:nvSpPr>
          <p:spPr>
            <a:xfrm>
              <a:off x="1042375" y="1905725"/>
              <a:ext cx="25" cy="12525"/>
            </a:xfrm>
            <a:custGeom>
              <a:avLst/>
              <a:gdLst/>
              <a:ahLst/>
              <a:cxnLst/>
              <a:rect l="l" t="t" r="r" b="b"/>
              <a:pathLst>
                <a:path w="1" h="501" extrusionOk="0">
                  <a:moveTo>
                    <a:pt x="1" y="0"/>
                  </a:moveTo>
                  <a:lnTo>
                    <a:pt x="1" y="500"/>
                  </a:lnTo>
                  <a:cubicBezTo>
                    <a:pt x="1" y="274"/>
                    <a:pt x="1" y="72"/>
                    <a:pt x="1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8" name="Google Shape;1604;p30">
              <a:extLst>
                <a:ext uri="{FF2B5EF4-FFF2-40B4-BE49-F238E27FC236}">
                  <a16:creationId xmlns="" xmlns:a16="http://schemas.microsoft.com/office/drawing/2014/main" id="{B1161619-0964-4D15-ADD7-48E4102F55F0}"/>
                </a:ext>
              </a:extLst>
            </p:cNvPr>
            <p:cNvSpPr/>
            <p:nvPr/>
          </p:nvSpPr>
          <p:spPr>
            <a:xfrm>
              <a:off x="1042375" y="1918225"/>
              <a:ext cx="325" cy="27100"/>
            </a:xfrm>
            <a:custGeom>
              <a:avLst/>
              <a:gdLst/>
              <a:ahLst/>
              <a:cxnLst/>
              <a:rect l="l" t="t" r="r" b="b"/>
              <a:pathLst>
                <a:path w="13" h="1084" extrusionOk="0">
                  <a:moveTo>
                    <a:pt x="1" y="0"/>
                  </a:moveTo>
                  <a:cubicBezTo>
                    <a:pt x="1" y="381"/>
                    <a:pt x="1" y="834"/>
                    <a:pt x="13" y="1084"/>
                  </a:cubicBezTo>
                  <a:lnTo>
                    <a:pt x="1" y="0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9" name="Google Shape;1605;p30">
              <a:extLst>
                <a:ext uri="{FF2B5EF4-FFF2-40B4-BE49-F238E27FC236}">
                  <a16:creationId xmlns="" xmlns:a16="http://schemas.microsoft.com/office/drawing/2014/main" id="{02C17C0B-4101-47E9-9D0F-8402CD3FDF8D}"/>
                </a:ext>
              </a:extLst>
            </p:cNvPr>
            <p:cNvSpPr/>
            <p:nvPr/>
          </p:nvSpPr>
          <p:spPr>
            <a:xfrm>
              <a:off x="1067675" y="1574425"/>
              <a:ext cx="325" cy="3600"/>
            </a:xfrm>
            <a:custGeom>
              <a:avLst/>
              <a:gdLst/>
              <a:ahLst/>
              <a:cxnLst/>
              <a:rect l="l" t="t" r="r" b="b"/>
              <a:pathLst>
                <a:path w="13" h="144" extrusionOk="0">
                  <a:moveTo>
                    <a:pt x="13" y="1"/>
                  </a:moveTo>
                  <a:cubicBezTo>
                    <a:pt x="1" y="72"/>
                    <a:pt x="1" y="120"/>
                    <a:pt x="1" y="144"/>
                  </a:cubicBezTo>
                  <a:lnTo>
                    <a:pt x="13" y="1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0" name="Google Shape;1606;p30">
              <a:extLst>
                <a:ext uri="{FF2B5EF4-FFF2-40B4-BE49-F238E27FC236}">
                  <a16:creationId xmlns="" xmlns:a16="http://schemas.microsoft.com/office/drawing/2014/main" id="{47A2BB64-4422-4819-93DF-83AB876C65B9}"/>
                </a:ext>
              </a:extLst>
            </p:cNvPr>
            <p:cNvSpPr/>
            <p:nvPr/>
          </p:nvSpPr>
          <p:spPr>
            <a:xfrm>
              <a:off x="1067975" y="1486025"/>
              <a:ext cx="28900" cy="88425"/>
            </a:xfrm>
            <a:custGeom>
              <a:avLst/>
              <a:gdLst/>
              <a:ahLst/>
              <a:cxnLst/>
              <a:rect l="l" t="t" r="r" b="b"/>
              <a:pathLst>
                <a:path w="1156" h="3537" extrusionOk="0">
                  <a:moveTo>
                    <a:pt x="1156" y="1"/>
                  </a:moveTo>
                  <a:cubicBezTo>
                    <a:pt x="1060" y="215"/>
                    <a:pt x="977" y="465"/>
                    <a:pt x="870" y="715"/>
                  </a:cubicBezTo>
                  <a:cubicBezTo>
                    <a:pt x="822" y="846"/>
                    <a:pt x="763" y="989"/>
                    <a:pt x="715" y="1120"/>
                  </a:cubicBezTo>
                  <a:cubicBezTo>
                    <a:pt x="655" y="1263"/>
                    <a:pt x="608" y="1406"/>
                    <a:pt x="560" y="1560"/>
                  </a:cubicBezTo>
                  <a:cubicBezTo>
                    <a:pt x="374" y="2096"/>
                    <a:pt x="209" y="2681"/>
                    <a:pt x="63" y="3262"/>
                  </a:cubicBezTo>
                  <a:lnTo>
                    <a:pt x="63" y="3262"/>
                  </a:lnTo>
                  <a:cubicBezTo>
                    <a:pt x="95" y="3142"/>
                    <a:pt x="136" y="3002"/>
                    <a:pt x="179" y="2846"/>
                  </a:cubicBezTo>
                  <a:cubicBezTo>
                    <a:pt x="263" y="2549"/>
                    <a:pt x="358" y="2191"/>
                    <a:pt x="477" y="1846"/>
                  </a:cubicBezTo>
                  <a:cubicBezTo>
                    <a:pt x="608" y="1489"/>
                    <a:pt x="715" y="1132"/>
                    <a:pt x="846" y="810"/>
                  </a:cubicBezTo>
                  <a:cubicBezTo>
                    <a:pt x="977" y="489"/>
                    <a:pt x="1072" y="203"/>
                    <a:pt x="1156" y="1"/>
                  </a:cubicBezTo>
                  <a:close/>
                  <a:moveTo>
                    <a:pt x="63" y="3262"/>
                  </a:moveTo>
                  <a:cubicBezTo>
                    <a:pt x="34" y="3371"/>
                    <a:pt x="12" y="3463"/>
                    <a:pt x="1" y="3537"/>
                  </a:cubicBezTo>
                  <a:lnTo>
                    <a:pt x="24" y="3418"/>
                  </a:lnTo>
                  <a:cubicBezTo>
                    <a:pt x="37" y="3366"/>
                    <a:pt x="50" y="3314"/>
                    <a:pt x="63" y="3262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1" name="Google Shape;1607;p30">
              <a:extLst>
                <a:ext uri="{FF2B5EF4-FFF2-40B4-BE49-F238E27FC236}">
                  <a16:creationId xmlns="" xmlns:a16="http://schemas.microsoft.com/office/drawing/2014/main" id="{87EDDF45-8D13-4FEA-9BE6-8C4D0F04142F}"/>
                </a:ext>
              </a:extLst>
            </p:cNvPr>
            <p:cNvSpPr/>
            <p:nvPr/>
          </p:nvSpPr>
          <p:spPr>
            <a:xfrm>
              <a:off x="1322775" y="1250575"/>
              <a:ext cx="79800" cy="26825"/>
            </a:xfrm>
            <a:custGeom>
              <a:avLst/>
              <a:gdLst/>
              <a:ahLst/>
              <a:cxnLst/>
              <a:rect l="l" t="t" r="r" b="b"/>
              <a:pathLst>
                <a:path w="3192" h="1073" extrusionOk="0">
                  <a:moveTo>
                    <a:pt x="3191" y="1"/>
                  </a:moveTo>
                  <a:cubicBezTo>
                    <a:pt x="3191" y="1"/>
                    <a:pt x="3001" y="48"/>
                    <a:pt x="2703" y="132"/>
                  </a:cubicBezTo>
                  <a:cubicBezTo>
                    <a:pt x="2685" y="138"/>
                    <a:pt x="2668" y="143"/>
                    <a:pt x="2650" y="148"/>
                  </a:cubicBezTo>
                  <a:lnTo>
                    <a:pt x="2650" y="148"/>
                  </a:lnTo>
                  <a:cubicBezTo>
                    <a:pt x="2811" y="106"/>
                    <a:pt x="2994" y="57"/>
                    <a:pt x="3191" y="1"/>
                  </a:cubicBezTo>
                  <a:close/>
                  <a:moveTo>
                    <a:pt x="2650" y="148"/>
                  </a:moveTo>
                  <a:cubicBezTo>
                    <a:pt x="2638" y="151"/>
                    <a:pt x="2626" y="154"/>
                    <a:pt x="2615" y="157"/>
                  </a:cubicBezTo>
                  <a:lnTo>
                    <a:pt x="2615" y="157"/>
                  </a:lnTo>
                  <a:cubicBezTo>
                    <a:pt x="2626" y="154"/>
                    <a:pt x="2638" y="151"/>
                    <a:pt x="2650" y="148"/>
                  </a:cubicBezTo>
                  <a:close/>
                  <a:moveTo>
                    <a:pt x="2615" y="157"/>
                  </a:moveTo>
                  <a:cubicBezTo>
                    <a:pt x="2571" y="167"/>
                    <a:pt x="2526" y="177"/>
                    <a:pt x="2477" y="191"/>
                  </a:cubicBezTo>
                  <a:cubicBezTo>
                    <a:pt x="2394" y="215"/>
                    <a:pt x="2298" y="239"/>
                    <a:pt x="2215" y="275"/>
                  </a:cubicBezTo>
                  <a:cubicBezTo>
                    <a:pt x="2036" y="322"/>
                    <a:pt x="1846" y="382"/>
                    <a:pt x="1655" y="441"/>
                  </a:cubicBezTo>
                  <a:cubicBezTo>
                    <a:pt x="1262" y="548"/>
                    <a:pt x="893" y="703"/>
                    <a:pt x="608" y="798"/>
                  </a:cubicBezTo>
                  <a:cubicBezTo>
                    <a:pt x="465" y="846"/>
                    <a:pt x="346" y="894"/>
                    <a:pt x="262" y="918"/>
                  </a:cubicBezTo>
                  <a:cubicBezTo>
                    <a:pt x="179" y="953"/>
                    <a:pt x="131" y="977"/>
                    <a:pt x="131" y="977"/>
                  </a:cubicBezTo>
                  <a:cubicBezTo>
                    <a:pt x="393" y="882"/>
                    <a:pt x="715" y="787"/>
                    <a:pt x="774" y="763"/>
                  </a:cubicBezTo>
                  <a:cubicBezTo>
                    <a:pt x="783" y="760"/>
                    <a:pt x="788" y="758"/>
                    <a:pt x="789" y="758"/>
                  </a:cubicBezTo>
                  <a:cubicBezTo>
                    <a:pt x="793" y="758"/>
                    <a:pt x="758" y="774"/>
                    <a:pt x="667" y="810"/>
                  </a:cubicBezTo>
                  <a:cubicBezTo>
                    <a:pt x="608" y="834"/>
                    <a:pt x="524" y="870"/>
                    <a:pt x="417" y="906"/>
                  </a:cubicBezTo>
                  <a:cubicBezTo>
                    <a:pt x="310" y="941"/>
                    <a:pt x="167" y="1001"/>
                    <a:pt x="0" y="1072"/>
                  </a:cubicBezTo>
                  <a:cubicBezTo>
                    <a:pt x="239" y="977"/>
                    <a:pt x="441" y="906"/>
                    <a:pt x="620" y="846"/>
                  </a:cubicBezTo>
                  <a:cubicBezTo>
                    <a:pt x="798" y="787"/>
                    <a:pt x="941" y="727"/>
                    <a:pt x="1072" y="691"/>
                  </a:cubicBezTo>
                  <a:cubicBezTo>
                    <a:pt x="1310" y="596"/>
                    <a:pt x="1465" y="560"/>
                    <a:pt x="1548" y="525"/>
                  </a:cubicBezTo>
                  <a:cubicBezTo>
                    <a:pt x="1619" y="504"/>
                    <a:pt x="1642" y="497"/>
                    <a:pt x="1639" y="497"/>
                  </a:cubicBezTo>
                  <a:cubicBezTo>
                    <a:pt x="1634" y="497"/>
                    <a:pt x="1579" y="511"/>
                    <a:pt x="1524" y="525"/>
                  </a:cubicBezTo>
                  <a:cubicBezTo>
                    <a:pt x="1483" y="531"/>
                    <a:pt x="1438" y="540"/>
                    <a:pt x="1428" y="540"/>
                  </a:cubicBezTo>
                  <a:cubicBezTo>
                    <a:pt x="1417" y="540"/>
                    <a:pt x="1441" y="531"/>
                    <a:pt x="1536" y="501"/>
                  </a:cubicBezTo>
                  <a:cubicBezTo>
                    <a:pt x="1632" y="465"/>
                    <a:pt x="1786" y="406"/>
                    <a:pt x="2048" y="322"/>
                  </a:cubicBezTo>
                  <a:cubicBezTo>
                    <a:pt x="2179" y="286"/>
                    <a:pt x="2346" y="239"/>
                    <a:pt x="2525" y="179"/>
                  </a:cubicBezTo>
                  <a:cubicBezTo>
                    <a:pt x="2554" y="172"/>
                    <a:pt x="2584" y="164"/>
                    <a:pt x="2615" y="157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2" name="Google Shape;1608;p30">
              <a:extLst>
                <a:ext uri="{FF2B5EF4-FFF2-40B4-BE49-F238E27FC236}">
                  <a16:creationId xmlns="" xmlns:a16="http://schemas.microsoft.com/office/drawing/2014/main" id="{E696B6A3-0F01-4841-AD2F-53C6CC34458C}"/>
                </a:ext>
              </a:extLst>
            </p:cNvPr>
            <p:cNvSpPr/>
            <p:nvPr/>
          </p:nvSpPr>
          <p:spPr>
            <a:xfrm>
              <a:off x="1629350" y="1215125"/>
              <a:ext cx="43925" cy="2075"/>
            </a:xfrm>
            <a:custGeom>
              <a:avLst/>
              <a:gdLst/>
              <a:ahLst/>
              <a:cxnLst/>
              <a:rect l="l" t="t" r="r" b="b"/>
              <a:pathLst>
                <a:path w="1757" h="83" extrusionOk="0">
                  <a:moveTo>
                    <a:pt x="1600" y="0"/>
                  </a:moveTo>
                  <a:cubicBezTo>
                    <a:pt x="1510" y="0"/>
                    <a:pt x="1247" y="8"/>
                    <a:pt x="775" y="26"/>
                  </a:cubicBezTo>
                  <a:cubicBezTo>
                    <a:pt x="346" y="38"/>
                    <a:pt x="132" y="73"/>
                    <a:pt x="48" y="73"/>
                  </a:cubicBezTo>
                  <a:cubicBezTo>
                    <a:pt x="7" y="79"/>
                    <a:pt x="1" y="82"/>
                    <a:pt x="19" y="82"/>
                  </a:cubicBezTo>
                  <a:cubicBezTo>
                    <a:pt x="37" y="82"/>
                    <a:pt x="78" y="79"/>
                    <a:pt x="132" y="73"/>
                  </a:cubicBezTo>
                  <a:cubicBezTo>
                    <a:pt x="275" y="65"/>
                    <a:pt x="525" y="57"/>
                    <a:pt x="643" y="57"/>
                  </a:cubicBezTo>
                  <a:cubicBezTo>
                    <a:pt x="691" y="57"/>
                    <a:pt x="717" y="58"/>
                    <a:pt x="703" y="61"/>
                  </a:cubicBezTo>
                  <a:cubicBezTo>
                    <a:pt x="1397" y="24"/>
                    <a:pt x="1756" y="0"/>
                    <a:pt x="1600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3" name="Google Shape;1609;p30">
              <a:extLst>
                <a:ext uri="{FF2B5EF4-FFF2-40B4-BE49-F238E27FC236}">
                  <a16:creationId xmlns="" xmlns:a16="http://schemas.microsoft.com/office/drawing/2014/main" id="{B3476BBC-9003-4EF8-A92D-BD45DA7AE8AD}"/>
                </a:ext>
              </a:extLst>
            </p:cNvPr>
            <p:cNvSpPr/>
            <p:nvPr/>
          </p:nvSpPr>
          <p:spPr>
            <a:xfrm>
              <a:off x="3446550" y="1206825"/>
              <a:ext cx="16250" cy="1225"/>
            </a:xfrm>
            <a:custGeom>
              <a:avLst/>
              <a:gdLst/>
              <a:ahLst/>
              <a:cxnLst/>
              <a:rect l="l" t="t" r="r" b="b"/>
              <a:pathLst>
                <a:path w="650" h="49" extrusionOk="0">
                  <a:moveTo>
                    <a:pt x="167" y="1"/>
                  </a:moveTo>
                  <a:cubicBezTo>
                    <a:pt x="163" y="2"/>
                    <a:pt x="160" y="2"/>
                    <a:pt x="158" y="3"/>
                  </a:cubicBezTo>
                  <a:lnTo>
                    <a:pt x="158" y="3"/>
                  </a:lnTo>
                  <a:lnTo>
                    <a:pt x="167" y="1"/>
                  </a:lnTo>
                  <a:close/>
                  <a:moveTo>
                    <a:pt x="158" y="3"/>
                  </a:moveTo>
                  <a:lnTo>
                    <a:pt x="0" y="48"/>
                  </a:lnTo>
                  <a:cubicBezTo>
                    <a:pt x="554" y="14"/>
                    <a:pt x="650" y="6"/>
                    <a:pt x="584" y="6"/>
                  </a:cubicBezTo>
                  <a:cubicBezTo>
                    <a:pt x="528" y="6"/>
                    <a:pt x="356" y="11"/>
                    <a:pt x="247" y="11"/>
                  </a:cubicBezTo>
                  <a:cubicBezTo>
                    <a:pt x="184" y="11"/>
                    <a:pt x="142" y="9"/>
                    <a:pt x="158" y="3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4" name="Google Shape;1610;p30">
              <a:extLst>
                <a:ext uri="{FF2B5EF4-FFF2-40B4-BE49-F238E27FC236}">
                  <a16:creationId xmlns="" xmlns:a16="http://schemas.microsoft.com/office/drawing/2014/main" id="{9DFF4FA9-09F3-49FA-AD4C-7E21098950B3}"/>
                </a:ext>
              </a:extLst>
            </p:cNvPr>
            <p:cNvSpPr/>
            <p:nvPr/>
          </p:nvSpPr>
          <p:spPr>
            <a:xfrm>
              <a:off x="3746300" y="1176175"/>
              <a:ext cx="47650" cy="4775"/>
            </a:xfrm>
            <a:custGeom>
              <a:avLst/>
              <a:gdLst/>
              <a:ahLst/>
              <a:cxnLst/>
              <a:rect l="l" t="t" r="r" b="b"/>
              <a:pathLst>
                <a:path w="1906" h="191" extrusionOk="0">
                  <a:moveTo>
                    <a:pt x="1905" y="0"/>
                  </a:moveTo>
                  <a:lnTo>
                    <a:pt x="619" y="95"/>
                  </a:lnTo>
                  <a:lnTo>
                    <a:pt x="0" y="191"/>
                  </a:lnTo>
                  <a:lnTo>
                    <a:pt x="1905" y="0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5" name="Google Shape;1611;p30">
              <a:extLst>
                <a:ext uri="{FF2B5EF4-FFF2-40B4-BE49-F238E27FC236}">
                  <a16:creationId xmlns="" xmlns:a16="http://schemas.microsoft.com/office/drawing/2014/main" id="{490E24EF-047A-4E34-B722-68C2F2C489FF}"/>
                </a:ext>
              </a:extLst>
            </p:cNvPr>
            <p:cNvSpPr/>
            <p:nvPr/>
          </p:nvSpPr>
          <p:spPr>
            <a:xfrm>
              <a:off x="3982625" y="1155025"/>
              <a:ext cx="55100" cy="7475"/>
            </a:xfrm>
            <a:custGeom>
              <a:avLst/>
              <a:gdLst/>
              <a:ahLst/>
              <a:cxnLst/>
              <a:rect l="l" t="t" r="r" b="b"/>
              <a:pathLst>
                <a:path w="2204" h="299" extrusionOk="0">
                  <a:moveTo>
                    <a:pt x="2203" y="1"/>
                  </a:moveTo>
                  <a:cubicBezTo>
                    <a:pt x="2203" y="1"/>
                    <a:pt x="2171" y="5"/>
                    <a:pt x="2114" y="13"/>
                  </a:cubicBezTo>
                  <a:lnTo>
                    <a:pt x="2114" y="13"/>
                  </a:lnTo>
                  <a:lnTo>
                    <a:pt x="2203" y="1"/>
                  </a:lnTo>
                  <a:close/>
                  <a:moveTo>
                    <a:pt x="2114" y="13"/>
                  </a:moveTo>
                  <a:lnTo>
                    <a:pt x="1394" y="108"/>
                  </a:lnTo>
                  <a:cubicBezTo>
                    <a:pt x="1198" y="142"/>
                    <a:pt x="1003" y="166"/>
                    <a:pt x="851" y="189"/>
                  </a:cubicBezTo>
                  <a:lnTo>
                    <a:pt x="851" y="189"/>
                  </a:lnTo>
                  <a:lnTo>
                    <a:pt x="1108" y="156"/>
                  </a:lnTo>
                  <a:cubicBezTo>
                    <a:pt x="1522" y="93"/>
                    <a:pt x="1937" y="36"/>
                    <a:pt x="2114" y="13"/>
                  </a:cubicBezTo>
                  <a:close/>
                  <a:moveTo>
                    <a:pt x="851" y="189"/>
                  </a:moveTo>
                  <a:lnTo>
                    <a:pt x="823" y="192"/>
                  </a:lnTo>
                  <a:lnTo>
                    <a:pt x="823" y="192"/>
                  </a:lnTo>
                  <a:lnTo>
                    <a:pt x="834" y="191"/>
                  </a:lnTo>
                  <a:cubicBezTo>
                    <a:pt x="840" y="191"/>
                    <a:pt x="845" y="190"/>
                    <a:pt x="851" y="189"/>
                  </a:cubicBezTo>
                  <a:close/>
                  <a:moveTo>
                    <a:pt x="823" y="192"/>
                  </a:moveTo>
                  <a:lnTo>
                    <a:pt x="584" y="215"/>
                  </a:lnTo>
                  <a:lnTo>
                    <a:pt x="1" y="299"/>
                  </a:lnTo>
                  <a:lnTo>
                    <a:pt x="823" y="192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6" name="Google Shape;1612;p30">
              <a:extLst>
                <a:ext uri="{FF2B5EF4-FFF2-40B4-BE49-F238E27FC236}">
                  <a16:creationId xmlns="" xmlns:a16="http://schemas.microsoft.com/office/drawing/2014/main" id="{ED1162A5-6364-44D7-951B-F5B9F3B72B4E}"/>
                </a:ext>
              </a:extLst>
            </p:cNvPr>
            <p:cNvSpPr/>
            <p:nvPr/>
          </p:nvSpPr>
          <p:spPr>
            <a:xfrm>
              <a:off x="6467675" y="1714575"/>
              <a:ext cx="1600" cy="27450"/>
            </a:xfrm>
            <a:custGeom>
              <a:avLst/>
              <a:gdLst/>
              <a:ahLst/>
              <a:cxnLst/>
              <a:rect l="l" t="t" r="r" b="b"/>
              <a:pathLst>
                <a:path w="64" h="1098" extrusionOk="0">
                  <a:moveTo>
                    <a:pt x="13" y="1"/>
                  </a:moveTo>
                  <a:lnTo>
                    <a:pt x="13" y="1"/>
                  </a:lnTo>
                  <a:cubicBezTo>
                    <a:pt x="1" y="1"/>
                    <a:pt x="2" y="320"/>
                    <a:pt x="40" y="1098"/>
                  </a:cubicBezTo>
                  <a:lnTo>
                    <a:pt x="63" y="693"/>
                  </a:lnTo>
                  <a:cubicBezTo>
                    <a:pt x="46" y="267"/>
                    <a:pt x="24" y="1"/>
                    <a:pt x="13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7" name="Google Shape;1613;p30">
              <a:extLst>
                <a:ext uri="{FF2B5EF4-FFF2-40B4-BE49-F238E27FC236}">
                  <a16:creationId xmlns="" xmlns:a16="http://schemas.microsoft.com/office/drawing/2014/main" id="{A29557C4-FC1A-49BB-A8B3-A928FF03DAC8}"/>
                </a:ext>
              </a:extLst>
            </p:cNvPr>
            <p:cNvSpPr/>
            <p:nvPr/>
          </p:nvSpPr>
          <p:spPr>
            <a:xfrm>
              <a:off x="6531750" y="3047525"/>
              <a:ext cx="3900" cy="73550"/>
            </a:xfrm>
            <a:custGeom>
              <a:avLst/>
              <a:gdLst/>
              <a:ahLst/>
              <a:cxnLst/>
              <a:rect l="l" t="t" r="r" b="b"/>
              <a:pathLst>
                <a:path w="156" h="2942" extrusionOk="0">
                  <a:moveTo>
                    <a:pt x="1" y="1"/>
                  </a:moveTo>
                  <a:cubicBezTo>
                    <a:pt x="13" y="572"/>
                    <a:pt x="84" y="2037"/>
                    <a:pt x="156" y="2941"/>
                  </a:cubicBezTo>
                  <a:cubicBezTo>
                    <a:pt x="96" y="1763"/>
                    <a:pt x="36" y="596"/>
                    <a:pt x="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8" name="Google Shape;1614;p30">
              <a:extLst>
                <a:ext uri="{FF2B5EF4-FFF2-40B4-BE49-F238E27FC236}">
                  <a16:creationId xmlns="" xmlns:a16="http://schemas.microsoft.com/office/drawing/2014/main" id="{32FE454E-33C9-4356-984A-86D20B735FD4}"/>
                </a:ext>
              </a:extLst>
            </p:cNvPr>
            <p:cNvSpPr/>
            <p:nvPr/>
          </p:nvSpPr>
          <p:spPr>
            <a:xfrm>
              <a:off x="4207350" y="4270900"/>
              <a:ext cx="49450" cy="4775"/>
            </a:xfrm>
            <a:custGeom>
              <a:avLst/>
              <a:gdLst/>
              <a:ahLst/>
              <a:cxnLst/>
              <a:rect l="l" t="t" r="r" b="b"/>
              <a:pathLst>
                <a:path w="1978" h="191" extrusionOk="0">
                  <a:moveTo>
                    <a:pt x="1977" y="0"/>
                  </a:moveTo>
                  <a:lnTo>
                    <a:pt x="1" y="191"/>
                  </a:lnTo>
                  <a:lnTo>
                    <a:pt x="930" y="119"/>
                  </a:lnTo>
                  <a:lnTo>
                    <a:pt x="1977" y="0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9" name="Google Shape;1615;p30">
              <a:extLst>
                <a:ext uri="{FF2B5EF4-FFF2-40B4-BE49-F238E27FC236}">
                  <a16:creationId xmlns="" xmlns:a16="http://schemas.microsoft.com/office/drawing/2014/main" id="{8FF9C1AF-15EC-46D3-86FD-2DD798DDEC9B}"/>
                </a:ext>
              </a:extLst>
            </p:cNvPr>
            <p:cNvSpPr/>
            <p:nvPr/>
          </p:nvSpPr>
          <p:spPr>
            <a:xfrm>
              <a:off x="2194600" y="12642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pic>
        <p:nvPicPr>
          <p:cNvPr id="182" name="Picture 2" descr="نتيجة بحث الصور عن numbers gif clipart">
            <a:extLst>
              <a:ext uri="{FF2B5EF4-FFF2-40B4-BE49-F238E27FC236}">
                <a16:creationId xmlns="" xmlns:a16="http://schemas.microsoft.com/office/drawing/2014/main" id="{4A74C5F2-FC97-4593-9F6D-4B243E92D32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4695" y="-162368"/>
            <a:ext cx="4712888" cy="3534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3" name="Picture 2" descr="مثل ممتاز الرسوم المتحركة مرسومة باليد GIF الرسوم المتحركة | صور PNG PSD  تحميل مجاني - Pikbest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296" y="3583304"/>
            <a:ext cx="1788659" cy="1788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5" name="مربع نص 184"/>
          <p:cNvSpPr txBox="1"/>
          <p:nvPr/>
        </p:nvSpPr>
        <p:spPr>
          <a:xfrm>
            <a:off x="3332684" y="754574"/>
            <a:ext cx="8301770" cy="1523495"/>
          </a:xfrm>
          <a:prstGeom prst="rect">
            <a:avLst/>
          </a:prstGeom>
          <a:noFill/>
        </p:spPr>
        <p:txBody>
          <a:bodyPr wrap="square" lIns="137154" tIns="68577" rIns="137154" bIns="68577" rtlCol="1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ar-SA" sz="9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PT Bold Heading" pitchFamily="2" charset="-78"/>
              </a:rPr>
              <a:t>الواجب</a:t>
            </a:r>
          </a:p>
        </p:txBody>
      </p:sp>
      <p:pic>
        <p:nvPicPr>
          <p:cNvPr id="186" name="Picture 6" descr="Patrenia Gooden: Writing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96407" y="6456812"/>
            <a:ext cx="4317923" cy="2494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7" name="Picture 8" descr="Novel Madness 2018–ROUND TWO – Linda Ulleseit, Author"/>
          <p:cNvPicPr>
            <a:picLocks noChangeAspect="1" noChangeArrowheads="1" noCrop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1713" y="843830"/>
            <a:ext cx="2573936" cy="2008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8" name="Picture 2" descr="Miss Elaina GIFs - Get the best GIF on GIPHY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898" y="7115095"/>
            <a:ext cx="5131205" cy="288630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5684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5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مجموعة 2"/>
          <p:cNvGrpSpPr/>
          <p:nvPr/>
        </p:nvGrpSpPr>
        <p:grpSpPr>
          <a:xfrm>
            <a:off x="15085679" y="3845817"/>
            <a:ext cx="3460800" cy="3778943"/>
            <a:chOff x="10225798" y="2482599"/>
            <a:chExt cx="2307200" cy="2519295"/>
          </a:xfrm>
        </p:grpSpPr>
        <p:sp>
          <p:nvSpPr>
            <p:cNvPr id="675" name="Google Shape;675;p51">
              <a:hlinkClick r:id="" action="ppaction://noaction"/>
            </p:cNvPr>
            <p:cNvSpPr/>
            <p:nvPr/>
          </p:nvSpPr>
          <p:spPr>
            <a:xfrm>
              <a:off x="10225798" y="2873229"/>
              <a:ext cx="2307200" cy="654400"/>
            </a:xfrm>
            <a:prstGeom prst="rect">
              <a:avLst/>
            </a:prstGeom>
            <a:solidFill>
              <a:srgbClr val="EA9999"/>
            </a:solidFill>
            <a:ln>
              <a:noFill/>
            </a:ln>
            <a:effectLst>
              <a:outerShdw blurRad="57150" dist="19050" dir="816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21897" tIns="121897" rIns="121897" bIns="121897" anchor="ctr" anchorCtr="0">
              <a:noAutofit/>
            </a:bodyPr>
            <a:lstStyle/>
            <a:p>
              <a:pPr algn="l" rtl="0"/>
              <a:endParaRPr/>
            </a:p>
          </p:txBody>
        </p:sp>
        <p:sp>
          <p:nvSpPr>
            <p:cNvPr id="680" name="Google Shape;680;p51">
              <a:hlinkClick r:id="" action="ppaction://noaction"/>
            </p:cNvPr>
            <p:cNvSpPr/>
            <p:nvPr/>
          </p:nvSpPr>
          <p:spPr>
            <a:xfrm>
              <a:off x="10225798" y="3610361"/>
              <a:ext cx="2307200" cy="6544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>
              <a:outerShdw blurRad="57150" dist="19050" dir="816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21897" tIns="121897" rIns="121897" bIns="121897" anchor="ctr" anchorCtr="0">
              <a:noAutofit/>
            </a:bodyPr>
            <a:lstStyle/>
            <a:p>
              <a:pPr algn="l" rtl="0"/>
              <a:endParaRPr/>
            </a:p>
          </p:txBody>
        </p:sp>
        <p:sp>
          <p:nvSpPr>
            <p:cNvPr id="683" name="Google Shape;683;p51">
              <a:hlinkClick r:id="" action="ppaction://noaction"/>
            </p:cNvPr>
            <p:cNvSpPr/>
            <p:nvPr/>
          </p:nvSpPr>
          <p:spPr>
            <a:xfrm>
              <a:off x="10225798" y="4347494"/>
              <a:ext cx="2307200" cy="6544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>
              <a:outerShdw blurRad="57150" dist="19050" dir="816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21897" tIns="121897" rIns="121897" bIns="121897" anchor="ctr" anchorCtr="0">
              <a:noAutofit/>
            </a:bodyPr>
            <a:lstStyle/>
            <a:p>
              <a:pPr algn="l" rtl="0"/>
              <a:endParaRPr/>
            </a:p>
          </p:txBody>
        </p:sp>
        <p:grpSp>
          <p:nvGrpSpPr>
            <p:cNvPr id="126" name="Google Shape;3165;p72"/>
            <p:cNvGrpSpPr/>
            <p:nvPr/>
          </p:nvGrpSpPr>
          <p:grpSpPr>
            <a:xfrm>
              <a:off x="11063292" y="2482599"/>
              <a:ext cx="515452" cy="571564"/>
              <a:chOff x="4245566" y="3661836"/>
              <a:chExt cx="332779" cy="369005"/>
            </a:xfrm>
          </p:grpSpPr>
          <p:sp>
            <p:nvSpPr>
              <p:cNvPr id="127" name="Google Shape;3166;p72"/>
              <p:cNvSpPr/>
              <p:nvPr/>
            </p:nvSpPr>
            <p:spPr>
              <a:xfrm>
                <a:off x="4274677" y="3672982"/>
                <a:ext cx="270823" cy="258023"/>
              </a:xfrm>
              <a:custGeom>
                <a:avLst/>
                <a:gdLst/>
                <a:ahLst/>
                <a:cxnLst/>
                <a:rect l="l" t="t" r="r" b="b"/>
                <a:pathLst>
                  <a:path w="14578" h="13889" extrusionOk="0">
                    <a:moveTo>
                      <a:pt x="12009" y="2035"/>
                    </a:moveTo>
                    <a:cubicBezTo>
                      <a:pt x="12210" y="2035"/>
                      <a:pt x="12210" y="2369"/>
                      <a:pt x="12009" y="2369"/>
                    </a:cubicBezTo>
                    <a:cubicBezTo>
                      <a:pt x="9834" y="2434"/>
                      <a:pt x="7658" y="2470"/>
                      <a:pt x="5492" y="2470"/>
                    </a:cubicBezTo>
                    <a:cubicBezTo>
                      <a:pt x="4303" y="2470"/>
                      <a:pt x="3117" y="2459"/>
                      <a:pt x="1936" y="2436"/>
                    </a:cubicBezTo>
                    <a:cubicBezTo>
                      <a:pt x="1802" y="2436"/>
                      <a:pt x="1802" y="2269"/>
                      <a:pt x="1936" y="2269"/>
                    </a:cubicBezTo>
                    <a:cubicBezTo>
                      <a:pt x="5271" y="2102"/>
                      <a:pt x="8640" y="2035"/>
                      <a:pt x="12009" y="2035"/>
                    </a:cubicBezTo>
                    <a:close/>
                    <a:moveTo>
                      <a:pt x="10110" y="4261"/>
                    </a:moveTo>
                    <a:cubicBezTo>
                      <a:pt x="10700" y="4261"/>
                      <a:pt x="11288" y="4264"/>
                      <a:pt x="11876" y="4270"/>
                    </a:cubicBezTo>
                    <a:cubicBezTo>
                      <a:pt x="12109" y="4270"/>
                      <a:pt x="12109" y="4604"/>
                      <a:pt x="11876" y="4604"/>
                    </a:cubicBezTo>
                    <a:cubicBezTo>
                      <a:pt x="10445" y="4694"/>
                      <a:pt x="8995" y="4730"/>
                      <a:pt x="7539" y="4730"/>
                    </a:cubicBezTo>
                    <a:cubicBezTo>
                      <a:pt x="5769" y="4730"/>
                      <a:pt x="3992" y="4677"/>
                      <a:pt x="2236" y="4604"/>
                    </a:cubicBezTo>
                    <a:cubicBezTo>
                      <a:pt x="2102" y="4604"/>
                      <a:pt x="2102" y="4370"/>
                      <a:pt x="2236" y="4370"/>
                    </a:cubicBezTo>
                    <a:cubicBezTo>
                      <a:pt x="4850" y="4316"/>
                      <a:pt x="7487" y="4261"/>
                      <a:pt x="10110" y="4261"/>
                    </a:cubicBezTo>
                    <a:close/>
                    <a:moveTo>
                      <a:pt x="3585" y="6554"/>
                    </a:moveTo>
                    <a:cubicBezTo>
                      <a:pt x="4652" y="6554"/>
                      <a:pt x="5746" y="6648"/>
                      <a:pt x="6806" y="6672"/>
                    </a:cubicBezTo>
                    <a:cubicBezTo>
                      <a:pt x="7640" y="6711"/>
                      <a:pt x="8586" y="6828"/>
                      <a:pt x="9508" y="6828"/>
                    </a:cubicBezTo>
                    <a:cubicBezTo>
                      <a:pt x="10172" y="6828"/>
                      <a:pt x="10822" y="6767"/>
                      <a:pt x="11409" y="6572"/>
                    </a:cubicBezTo>
                    <a:cubicBezTo>
                      <a:pt x="11425" y="6565"/>
                      <a:pt x="11441" y="6562"/>
                      <a:pt x="11457" y="6562"/>
                    </a:cubicBezTo>
                    <a:cubicBezTo>
                      <a:pt x="11599" y="6562"/>
                      <a:pt x="11693" y="6815"/>
                      <a:pt x="11542" y="6906"/>
                    </a:cubicBezTo>
                    <a:cubicBezTo>
                      <a:pt x="10983" y="7170"/>
                      <a:pt x="10352" y="7247"/>
                      <a:pt x="9704" y="7247"/>
                    </a:cubicBezTo>
                    <a:cubicBezTo>
                      <a:pt x="8884" y="7247"/>
                      <a:pt x="8037" y="7124"/>
                      <a:pt x="7273" y="7106"/>
                    </a:cubicBezTo>
                    <a:cubicBezTo>
                      <a:pt x="5638" y="7039"/>
                      <a:pt x="3937" y="7072"/>
                      <a:pt x="2336" y="6772"/>
                    </a:cubicBezTo>
                    <a:cubicBezTo>
                      <a:pt x="2236" y="6772"/>
                      <a:pt x="2269" y="6639"/>
                      <a:pt x="2369" y="6605"/>
                    </a:cubicBezTo>
                    <a:cubicBezTo>
                      <a:pt x="2768" y="6568"/>
                      <a:pt x="3175" y="6554"/>
                      <a:pt x="3585" y="6554"/>
                    </a:cubicBezTo>
                    <a:close/>
                    <a:moveTo>
                      <a:pt x="9039" y="9204"/>
                    </a:moveTo>
                    <a:cubicBezTo>
                      <a:pt x="9990" y="9204"/>
                      <a:pt x="10938" y="9224"/>
                      <a:pt x="11876" y="9274"/>
                    </a:cubicBezTo>
                    <a:cubicBezTo>
                      <a:pt x="12109" y="9307"/>
                      <a:pt x="12109" y="9607"/>
                      <a:pt x="11876" y="9607"/>
                    </a:cubicBezTo>
                    <a:cubicBezTo>
                      <a:pt x="10458" y="9713"/>
                      <a:pt x="9019" y="9750"/>
                      <a:pt x="7579" y="9750"/>
                    </a:cubicBezTo>
                    <a:cubicBezTo>
                      <a:pt x="5834" y="9750"/>
                      <a:pt x="4087" y="9696"/>
                      <a:pt x="2369" y="9641"/>
                    </a:cubicBezTo>
                    <a:cubicBezTo>
                      <a:pt x="2202" y="9641"/>
                      <a:pt x="2202" y="9407"/>
                      <a:pt x="2369" y="9407"/>
                    </a:cubicBezTo>
                    <a:cubicBezTo>
                      <a:pt x="4566" y="9314"/>
                      <a:pt x="6813" y="9204"/>
                      <a:pt x="9039" y="9204"/>
                    </a:cubicBezTo>
                    <a:close/>
                    <a:moveTo>
                      <a:pt x="7239" y="1"/>
                    </a:moveTo>
                    <a:cubicBezTo>
                      <a:pt x="4838" y="1"/>
                      <a:pt x="2403" y="201"/>
                      <a:pt x="1" y="201"/>
                    </a:cubicBezTo>
                    <a:cubicBezTo>
                      <a:pt x="34" y="234"/>
                      <a:pt x="34" y="267"/>
                      <a:pt x="34" y="301"/>
                    </a:cubicBezTo>
                    <a:cubicBezTo>
                      <a:pt x="101" y="2336"/>
                      <a:pt x="234" y="4370"/>
                      <a:pt x="368" y="6405"/>
                    </a:cubicBezTo>
                    <a:cubicBezTo>
                      <a:pt x="368" y="6405"/>
                      <a:pt x="368" y="6439"/>
                      <a:pt x="368" y="6472"/>
                    </a:cubicBezTo>
                    <a:cubicBezTo>
                      <a:pt x="434" y="7573"/>
                      <a:pt x="501" y="8640"/>
                      <a:pt x="568" y="9741"/>
                    </a:cubicBezTo>
                    <a:cubicBezTo>
                      <a:pt x="568" y="9774"/>
                      <a:pt x="568" y="9774"/>
                      <a:pt x="568" y="9808"/>
                    </a:cubicBezTo>
                    <a:cubicBezTo>
                      <a:pt x="1302" y="10308"/>
                      <a:pt x="2002" y="10842"/>
                      <a:pt x="2736" y="11342"/>
                    </a:cubicBezTo>
                    <a:cubicBezTo>
                      <a:pt x="3837" y="12109"/>
                      <a:pt x="5038" y="13143"/>
                      <a:pt x="6305" y="13710"/>
                    </a:cubicBezTo>
                    <a:cubicBezTo>
                      <a:pt x="6578" y="13834"/>
                      <a:pt x="6851" y="13888"/>
                      <a:pt x="7124" y="13888"/>
                    </a:cubicBezTo>
                    <a:cubicBezTo>
                      <a:pt x="8618" y="13888"/>
                      <a:pt x="10080" y="12250"/>
                      <a:pt x="11209" y="11375"/>
                    </a:cubicBezTo>
                    <a:cubicBezTo>
                      <a:pt x="11909" y="10808"/>
                      <a:pt x="12610" y="10275"/>
                      <a:pt x="13310" y="9708"/>
                    </a:cubicBezTo>
                    <a:cubicBezTo>
                      <a:pt x="13277" y="9708"/>
                      <a:pt x="13277" y="9674"/>
                      <a:pt x="13277" y="9641"/>
                    </a:cubicBezTo>
                    <a:cubicBezTo>
                      <a:pt x="13377" y="8106"/>
                      <a:pt x="13577" y="6605"/>
                      <a:pt x="13777" y="5104"/>
                    </a:cubicBezTo>
                    <a:cubicBezTo>
                      <a:pt x="14011" y="3536"/>
                      <a:pt x="14144" y="1869"/>
                      <a:pt x="14578" y="367"/>
                    </a:cubicBezTo>
                    <a:lnTo>
                      <a:pt x="14545" y="367"/>
                    </a:lnTo>
                    <a:cubicBezTo>
                      <a:pt x="12109" y="301"/>
                      <a:pt x="9674" y="34"/>
                      <a:pt x="723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8" name="Google Shape;3167;p72"/>
              <p:cNvSpPr/>
              <p:nvPr/>
            </p:nvSpPr>
            <p:spPr>
              <a:xfrm>
                <a:off x="4528130" y="3813651"/>
                <a:ext cx="24820" cy="34721"/>
              </a:xfrm>
              <a:custGeom>
                <a:avLst/>
                <a:gdLst/>
                <a:ahLst/>
                <a:cxnLst/>
                <a:rect l="l" t="t" r="r" b="b"/>
                <a:pathLst>
                  <a:path w="1336" h="1869" extrusionOk="0">
                    <a:moveTo>
                      <a:pt x="301" y="1"/>
                    </a:moveTo>
                    <a:cubicBezTo>
                      <a:pt x="234" y="634"/>
                      <a:pt x="134" y="1235"/>
                      <a:pt x="1" y="1869"/>
                    </a:cubicBezTo>
                    <a:cubicBezTo>
                      <a:pt x="435" y="1535"/>
                      <a:pt x="835" y="1202"/>
                      <a:pt x="1268" y="868"/>
                    </a:cubicBezTo>
                    <a:cubicBezTo>
                      <a:pt x="1268" y="868"/>
                      <a:pt x="1302" y="835"/>
                      <a:pt x="1335" y="835"/>
                    </a:cubicBezTo>
                    <a:cubicBezTo>
                      <a:pt x="935" y="668"/>
                      <a:pt x="568" y="368"/>
                      <a:pt x="301" y="1"/>
                    </a:cubicBezTo>
                    <a:close/>
                  </a:path>
                </a:pathLst>
              </a:custGeom>
              <a:solidFill>
                <a:srgbClr val="FF6E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9" name="Google Shape;3168;p72"/>
              <p:cNvSpPr/>
              <p:nvPr/>
            </p:nvSpPr>
            <p:spPr>
              <a:xfrm>
                <a:off x="4471134" y="3842780"/>
                <a:ext cx="91717" cy="164857"/>
              </a:xfrm>
              <a:custGeom>
                <a:avLst/>
                <a:gdLst/>
                <a:ahLst/>
                <a:cxnLst/>
                <a:rect l="l" t="t" r="r" b="b"/>
                <a:pathLst>
                  <a:path w="4937" h="8874" extrusionOk="0">
                    <a:moveTo>
                      <a:pt x="4437" y="0"/>
                    </a:moveTo>
                    <a:cubicBezTo>
                      <a:pt x="2969" y="1168"/>
                      <a:pt x="1468" y="2335"/>
                      <a:pt x="0" y="3503"/>
                    </a:cubicBezTo>
                    <a:cubicBezTo>
                      <a:pt x="967" y="4670"/>
                      <a:pt x="1901" y="5871"/>
                      <a:pt x="2902" y="7005"/>
                    </a:cubicBezTo>
                    <a:cubicBezTo>
                      <a:pt x="3402" y="7573"/>
                      <a:pt x="3936" y="8106"/>
                      <a:pt x="4470" y="8673"/>
                    </a:cubicBezTo>
                    <a:cubicBezTo>
                      <a:pt x="4537" y="8740"/>
                      <a:pt x="4603" y="8807"/>
                      <a:pt x="4670" y="8873"/>
                    </a:cubicBezTo>
                    <a:cubicBezTo>
                      <a:pt x="4803" y="8607"/>
                      <a:pt x="4870" y="8240"/>
                      <a:pt x="4870" y="7839"/>
                    </a:cubicBezTo>
                    <a:cubicBezTo>
                      <a:pt x="4937" y="5238"/>
                      <a:pt x="4603" y="2602"/>
                      <a:pt x="4437" y="0"/>
                    </a:cubicBezTo>
                    <a:close/>
                  </a:path>
                </a:pathLst>
              </a:custGeom>
              <a:solidFill>
                <a:srgbClr val="FF6E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0" name="Google Shape;3169;p72"/>
              <p:cNvSpPr/>
              <p:nvPr/>
            </p:nvSpPr>
            <p:spPr>
              <a:xfrm>
                <a:off x="4264775" y="3912186"/>
                <a:ext cx="286929" cy="107842"/>
              </a:xfrm>
              <a:custGeom>
                <a:avLst/>
                <a:gdLst/>
                <a:ahLst/>
                <a:cxnLst/>
                <a:rect l="l" t="t" r="r" b="b"/>
                <a:pathLst>
                  <a:path w="15445" h="5805" extrusionOk="0">
                    <a:moveTo>
                      <a:pt x="10808" y="0"/>
                    </a:moveTo>
                    <a:cubicBezTo>
                      <a:pt x="10053" y="661"/>
                      <a:pt x="8911" y="1916"/>
                      <a:pt x="7889" y="1916"/>
                    </a:cubicBezTo>
                    <a:cubicBezTo>
                      <a:pt x="7827" y="1916"/>
                      <a:pt x="7766" y="1911"/>
                      <a:pt x="7706" y="1902"/>
                    </a:cubicBezTo>
                    <a:cubicBezTo>
                      <a:pt x="7038" y="1835"/>
                      <a:pt x="6271" y="1168"/>
                      <a:pt x="5738" y="834"/>
                    </a:cubicBezTo>
                    <a:cubicBezTo>
                      <a:pt x="5471" y="634"/>
                      <a:pt x="5204" y="467"/>
                      <a:pt x="4970" y="301"/>
                    </a:cubicBezTo>
                    <a:cubicBezTo>
                      <a:pt x="4303" y="1235"/>
                      <a:pt x="3403" y="2002"/>
                      <a:pt x="2602" y="2836"/>
                    </a:cubicBezTo>
                    <a:cubicBezTo>
                      <a:pt x="1735" y="3703"/>
                      <a:pt x="901" y="4637"/>
                      <a:pt x="0" y="5471"/>
                    </a:cubicBezTo>
                    <a:cubicBezTo>
                      <a:pt x="467" y="5805"/>
                      <a:pt x="1268" y="5805"/>
                      <a:pt x="1935" y="5805"/>
                    </a:cubicBezTo>
                    <a:cubicBezTo>
                      <a:pt x="2635" y="5805"/>
                      <a:pt x="3336" y="5805"/>
                      <a:pt x="4003" y="5771"/>
                    </a:cubicBezTo>
                    <a:lnTo>
                      <a:pt x="14644" y="5771"/>
                    </a:lnTo>
                    <a:cubicBezTo>
                      <a:pt x="14977" y="5738"/>
                      <a:pt x="15244" y="5671"/>
                      <a:pt x="15411" y="5571"/>
                    </a:cubicBezTo>
                    <a:cubicBezTo>
                      <a:pt x="15411" y="5538"/>
                      <a:pt x="15444" y="5504"/>
                      <a:pt x="15444" y="5504"/>
                    </a:cubicBezTo>
                    <a:cubicBezTo>
                      <a:pt x="15211" y="5104"/>
                      <a:pt x="14277" y="4370"/>
                      <a:pt x="14043" y="4103"/>
                    </a:cubicBezTo>
                    <a:cubicBezTo>
                      <a:pt x="13610" y="3670"/>
                      <a:pt x="13210" y="3203"/>
                      <a:pt x="12809" y="2702"/>
                    </a:cubicBezTo>
                    <a:cubicBezTo>
                      <a:pt x="12109" y="1835"/>
                      <a:pt x="11408" y="934"/>
                      <a:pt x="10808" y="0"/>
                    </a:cubicBezTo>
                    <a:close/>
                  </a:path>
                </a:pathLst>
              </a:custGeom>
              <a:solidFill>
                <a:srgbClr val="FF6E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1" name="Google Shape;3170;p72"/>
              <p:cNvSpPr/>
              <p:nvPr/>
            </p:nvSpPr>
            <p:spPr>
              <a:xfrm>
                <a:off x="4253610" y="3841536"/>
                <a:ext cx="96696" cy="167959"/>
              </a:xfrm>
              <a:custGeom>
                <a:avLst/>
                <a:gdLst/>
                <a:ahLst/>
                <a:cxnLst/>
                <a:rect l="l" t="t" r="r" b="b"/>
                <a:pathLst>
                  <a:path w="5205" h="9041" extrusionOk="0">
                    <a:moveTo>
                      <a:pt x="34" y="1"/>
                    </a:moveTo>
                    <a:lnTo>
                      <a:pt x="34" y="1"/>
                    </a:lnTo>
                    <a:cubicBezTo>
                      <a:pt x="167" y="2769"/>
                      <a:pt x="1" y="5571"/>
                      <a:pt x="167" y="8340"/>
                    </a:cubicBezTo>
                    <a:cubicBezTo>
                      <a:pt x="167" y="8640"/>
                      <a:pt x="234" y="8874"/>
                      <a:pt x="368" y="9041"/>
                    </a:cubicBezTo>
                    <a:cubicBezTo>
                      <a:pt x="1135" y="8073"/>
                      <a:pt x="2002" y="7173"/>
                      <a:pt x="2836" y="6272"/>
                    </a:cubicBezTo>
                    <a:cubicBezTo>
                      <a:pt x="3603" y="5471"/>
                      <a:pt x="4337" y="4537"/>
                      <a:pt x="5204" y="3870"/>
                    </a:cubicBezTo>
                    <a:cubicBezTo>
                      <a:pt x="4804" y="3603"/>
                      <a:pt x="4370" y="3303"/>
                      <a:pt x="3970" y="3036"/>
                    </a:cubicBezTo>
                    <a:cubicBezTo>
                      <a:pt x="2603" y="2069"/>
                      <a:pt x="1268" y="1102"/>
                      <a:pt x="34" y="1"/>
                    </a:cubicBezTo>
                    <a:close/>
                  </a:path>
                </a:pathLst>
              </a:custGeom>
              <a:solidFill>
                <a:srgbClr val="FF6E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2" name="Google Shape;3171;p72"/>
              <p:cNvSpPr/>
              <p:nvPr/>
            </p:nvSpPr>
            <p:spPr>
              <a:xfrm>
                <a:off x="4252365" y="3803731"/>
                <a:ext cx="25433" cy="45886"/>
              </a:xfrm>
              <a:custGeom>
                <a:avLst/>
                <a:gdLst/>
                <a:ahLst/>
                <a:cxnLst/>
                <a:rect l="l" t="t" r="r" b="b"/>
                <a:pathLst>
                  <a:path w="1369" h="2470" extrusionOk="0">
                    <a:moveTo>
                      <a:pt x="1068" y="1"/>
                    </a:moveTo>
                    <a:cubicBezTo>
                      <a:pt x="902" y="201"/>
                      <a:pt x="701" y="435"/>
                      <a:pt x="535" y="635"/>
                    </a:cubicBezTo>
                    <a:cubicBezTo>
                      <a:pt x="368" y="902"/>
                      <a:pt x="234" y="1269"/>
                      <a:pt x="1" y="1502"/>
                    </a:cubicBezTo>
                    <a:cubicBezTo>
                      <a:pt x="1" y="1502"/>
                      <a:pt x="34" y="1535"/>
                      <a:pt x="34" y="1535"/>
                    </a:cubicBezTo>
                    <a:cubicBezTo>
                      <a:pt x="501" y="1836"/>
                      <a:pt x="935" y="2136"/>
                      <a:pt x="1369" y="2469"/>
                    </a:cubicBezTo>
                    <a:cubicBezTo>
                      <a:pt x="1269" y="1669"/>
                      <a:pt x="1168" y="835"/>
                      <a:pt x="1068" y="1"/>
                    </a:cubicBezTo>
                    <a:close/>
                  </a:path>
                </a:pathLst>
              </a:custGeom>
              <a:solidFill>
                <a:srgbClr val="FF6E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3" name="Google Shape;3172;p72"/>
              <p:cNvSpPr/>
              <p:nvPr/>
            </p:nvSpPr>
            <p:spPr>
              <a:xfrm>
                <a:off x="4245566" y="3661836"/>
                <a:ext cx="332779" cy="369005"/>
              </a:xfrm>
              <a:custGeom>
                <a:avLst/>
                <a:gdLst/>
                <a:ahLst/>
                <a:cxnLst/>
                <a:rect l="l" t="t" r="r" b="b"/>
                <a:pathLst>
                  <a:path w="17913" h="19863" extrusionOk="0">
                    <a:moveTo>
                      <a:pt x="15511" y="8173"/>
                    </a:moveTo>
                    <a:cubicBezTo>
                      <a:pt x="15778" y="8540"/>
                      <a:pt x="16145" y="8840"/>
                      <a:pt x="16545" y="9007"/>
                    </a:cubicBezTo>
                    <a:cubicBezTo>
                      <a:pt x="16512" y="9007"/>
                      <a:pt x="16512" y="9040"/>
                      <a:pt x="16478" y="9040"/>
                    </a:cubicBezTo>
                    <a:cubicBezTo>
                      <a:pt x="16045" y="9374"/>
                      <a:pt x="15645" y="9707"/>
                      <a:pt x="15211" y="10041"/>
                    </a:cubicBezTo>
                    <a:cubicBezTo>
                      <a:pt x="15344" y="9407"/>
                      <a:pt x="15411" y="8806"/>
                      <a:pt x="15511" y="8173"/>
                    </a:cubicBezTo>
                    <a:close/>
                    <a:moveTo>
                      <a:pt x="1434" y="7639"/>
                    </a:moveTo>
                    <a:cubicBezTo>
                      <a:pt x="1534" y="8473"/>
                      <a:pt x="1635" y="9273"/>
                      <a:pt x="1735" y="10107"/>
                    </a:cubicBezTo>
                    <a:cubicBezTo>
                      <a:pt x="1301" y="9807"/>
                      <a:pt x="867" y="9474"/>
                      <a:pt x="434" y="9173"/>
                    </a:cubicBezTo>
                    <a:lnTo>
                      <a:pt x="400" y="9173"/>
                    </a:lnTo>
                    <a:cubicBezTo>
                      <a:pt x="400" y="9173"/>
                      <a:pt x="400" y="9140"/>
                      <a:pt x="367" y="9140"/>
                    </a:cubicBezTo>
                    <a:cubicBezTo>
                      <a:pt x="600" y="8907"/>
                      <a:pt x="734" y="8540"/>
                      <a:pt x="934" y="8306"/>
                    </a:cubicBezTo>
                    <a:cubicBezTo>
                      <a:pt x="1101" y="8073"/>
                      <a:pt x="1268" y="7839"/>
                      <a:pt x="1434" y="7639"/>
                    </a:cubicBezTo>
                    <a:close/>
                    <a:moveTo>
                      <a:pt x="8806" y="601"/>
                    </a:moveTo>
                    <a:cubicBezTo>
                      <a:pt x="11241" y="634"/>
                      <a:pt x="13676" y="901"/>
                      <a:pt x="16112" y="967"/>
                    </a:cubicBezTo>
                    <a:lnTo>
                      <a:pt x="16178" y="967"/>
                    </a:lnTo>
                    <a:cubicBezTo>
                      <a:pt x="15711" y="2469"/>
                      <a:pt x="15578" y="4136"/>
                      <a:pt x="15344" y="5671"/>
                    </a:cubicBezTo>
                    <a:cubicBezTo>
                      <a:pt x="15144" y="7205"/>
                      <a:pt x="14944" y="8706"/>
                      <a:pt x="14844" y="10207"/>
                    </a:cubicBezTo>
                    <a:cubicBezTo>
                      <a:pt x="14844" y="10274"/>
                      <a:pt x="14844" y="10274"/>
                      <a:pt x="14877" y="10308"/>
                    </a:cubicBezTo>
                    <a:cubicBezTo>
                      <a:pt x="14177" y="10875"/>
                      <a:pt x="13476" y="11408"/>
                      <a:pt x="12776" y="11975"/>
                    </a:cubicBezTo>
                    <a:cubicBezTo>
                      <a:pt x="11676" y="12850"/>
                      <a:pt x="10193" y="14488"/>
                      <a:pt x="8693" y="14488"/>
                    </a:cubicBezTo>
                    <a:cubicBezTo>
                      <a:pt x="8419" y="14488"/>
                      <a:pt x="8145" y="14434"/>
                      <a:pt x="7872" y="14310"/>
                    </a:cubicBezTo>
                    <a:cubicBezTo>
                      <a:pt x="6605" y="13743"/>
                      <a:pt x="5404" y="12709"/>
                      <a:pt x="4303" y="11942"/>
                    </a:cubicBezTo>
                    <a:cubicBezTo>
                      <a:pt x="3569" y="11442"/>
                      <a:pt x="2869" y="10908"/>
                      <a:pt x="2135" y="10408"/>
                    </a:cubicBezTo>
                    <a:cubicBezTo>
                      <a:pt x="2135" y="10374"/>
                      <a:pt x="2168" y="10374"/>
                      <a:pt x="2168" y="10341"/>
                    </a:cubicBezTo>
                    <a:cubicBezTo>
                      <a:pt x="2102" y="9240"/>
                      <a:pt x="2001" y="8173"/>
                      <a:pt x="1935" y="7072"/>
                    </a:cubicBezTo>
                    <a:cubicBezTo>
                      <a:pt x="1935" y="7039"/>
                      <a:pt x="1935" y="7005"/>
                      <a:pt x="1935" y="7005"/>
                    </a:cubicBezTo>
                    <a:cubicBezTo>
                      <a:pt x="1801" y="4970"/>
                      <a:pt x="1668" y="2936"/>
                      <a:pt x="1601" y="901"/>
                    </a:cubicBezTo>
                    <a:cubicBezTo>
                      <a:pt x="1601" y="867"/>
                      <a:pt x="1601" y="834"/>
                      <a:pt x="1568" y="801"/>
                    </a:cubicBezTo>
                    <a:cubicBezTo>
                      <a:pt x="4003" y="801"/>
                      <a:pt x="6405" y="601"/>
                      <a:pt x="8806" y="601"/>
                    </a:cubicBezTo>
                    <a:close/>
                    <a:moveTo>
                      <a:pt x="16579" y="9740"/>
                    </a:moveTo>
                    <a:cubicBezTo>
                      <a:pt x="16745" y="12342"/>
                      <a:pt x="17046" y="14978"/>
                      <a:pt x="17012" y="17579"/>
                    </a:cubicBezTo>
                    <a:cubicBezTo>
                      <a:pt x="17012" y="17980"/>
                      <a:pt x="16945" y="18347"/>
                      <a:pt x="16845" y="18613"/>
                    </a:cubicBezTo>
                    <a:cubicBezTo>
                      <a:pt x="16745" y="18547"/>
                      <a:pt x="16679" y="18480"/>
                      <a:pt x="16612" y="18413"/>
                    </a:cubicBezTo>
                    <a:cubicBezTo>
                      <a:pt x="16078" y="17846"/>
                      <a:pt x="15578" y="17313"/>
                      <a:pt x="15044" y="16745"/>
                    </a:cubicBezTo>
                    <a:cubicBezTo>
                      <a:pt x="14043" y="15611"/>
                      <a:pt x="13109" y="14410"/>
                      <a:pt x="12142" y="13243"/>
                    </a:cubicBezTo>
                    <a:cubicBezTo>
                      <a:pt x="13610" y="12075"/>
                      <a:pt x="15111" y="10908"/>
                      <a:pt x="16579" y="9740"/>
                    </a:cubicBezTo>
                    <a:close/>
                    <a:moveTo>
                      <a:pt x="467" y="9674"/>
                    </a:moveTo>
                    <a:lnTo>
                      <a:pt x="467" y="9674"/>
                    </a:lnTo>
                    <a:cubicBezTo>
                      <a:pt x="1701" y="10775"/>
                      <a:pt x="3036" y="11742"/>
                      <a:pt x="4403" y="12709"/>
                    </a:cubicBezTo>
                    <a:cubicBezTo>
                      <a:pt x="4803" y="12976"/>
                      <a:pt x="5237" y="13276"/>
                      <a:pt x="5637" y="13543"/>
                    </a:cubicBezTo>
                    <a:cubicBezTo>
                      <a:pt x="4770" y="14210"/>
                      <a:pt x="4036" y="15144"/>
                      <a:pt x="3269" y="15945"/>
                    </a:cubicBezTo>
                    <a:cubicBezTo>
                      <a:pt x="2435" y="16846"/>
                      <a:pt x="1568" y="17746"/>
                      <a:pt x="801" y="18714"/>
                    </a:cubicBezTo>
                    <a:cubicBezTo>
                      <a:pt x="701" y="18547"/>
                      <a:pt x="600" y="18313"/>
                      <a:pt x="600" y="18013"/>
                    </a:cubicBezTo>
                    <a:cubicBezTo>
                      <a:pt x="434" y="15244"/>
                      <a:pt x="600" y="12442"/>
                      <a:pt x="467" y="9674"/>
                    </a:cubicBezTo>
                    <a:close/>
                    <a:moveTo>
                      <a:pt x="11875" y="13476"/>
                    </a:moveTo>
                    <a:cubicBezTo>
                      <a:pt x="12476" y="14410"/>
                      <a:pt x="13143" y="15311"/>
                      <a:pt x="13843" y="16178"/>
                    </a:cubicBezTo>
                    <a:cubicBezTo>
                      <a:pt x="14244" y="16679"/>
                      <a:pt x="14677" y="17146"/>
                      <a:pt x="15077" y="17579"/>
                    </a:cubicBezTo>
                    <a:cubicBezTo>
                      <a:pt x="15311" y="17846"/>
                      <a:pt x="16245" y="18580"/>
                      <a:pt x="16478" y="18980"/>
                    </a:cubicBezTo>
                    <a:cubicBezTo>
                      <a:pt x="16478" y="19014"/>
                      <a:pt x="16445" y="19014"/>
                      <a:pt x="16445" y="19047"/>
                    </a:cubicBezTo>
                    <a:cubicBezTo>
                      <a:pt x="16278" y="19147"/>
                      <a:pt x="16011" y="19214"/>
                      <a:pt x="15678" y="19247"/>
                    </a:cubicBezTo>
                    <a:lnTo>
                      <a:pt x="5037" y="19247"/>
                    </a:lnTo>
                    <a:cubicBezTo>
                      <a:pt x="4370" y="19247"/>
                      <a:pt x="3669" y="19281"/>
                      <a:pt x="2969" y="19281"/>
                    </a:cubicBezTo>
                    <a:cubicBezTo>
                      <a:pt x="2302" y="19281"/>
                      <a:pt x="1501" y="19281"/>
                      <a:pt x="1034" y="18947"/>
                    </a:cubicBezTo>
                    <a:cubicBezTo>
                      <a:pt x="1935" y="18113"/>
                      <a:pt x="2769" y="17179"/>
                      <a:pt x="3636" y="16312"/>
                    </a:cubicBezTo>
                    <a:cubicBezTo>
                      <a:pt x="4437" y="15478"/>
                      <a:pt x="5337" y="14711"/>
                      <a:pt x="6004" y="13777"/>
                    </a:cubicBezTo>
                    <a:cubicBezTo>
                      <a:pt x="6271" y="13943"/>
                      <a:pt x="6505" y="14110"/>
                      <a:pt x="6772" y="14277"/>
                    </a:cubicBezTo>
                    <a:cubicBezTo>
                      <a:pt x="7305" y="14644"/>
                      <a:pt x="8072" y="15311"/>
                      <a:pt x="8740" y="15378"/>
                    </a:cubicBezTo>
                    <a:cubicBezTo>
                      <a:pt x="8802" y="15387"/>
                      <a:pt x="8865" y="15392"/>
                      <a:pt x="8928" y="15392"/>
                    </a:cubicBezTo>
                    <a:cubicBezTo>
                      <a:pt x="9975" y="15392"/>
                      <a:pt x="11089" y="14137"/>
                      <a:pt x="11875" y="13476"/>
                    </a:cubicBezTo>
                    <a:close/>
                    <a:moveTo>
                      <a:pt x="8806" y="0"/>
                    </a:moveTo>
                    <a:cubicBezTo>
                      <a:pt x="6338" y="0"/>
                      <a:pt x="3836" y="33"/>
                      <a:pt x="1434" y="467"/>
                    </a:cubicBezTo>
                    <a:cubicBezTo>
                      <a:pt x="1334" y="500"/>
                      <a:pt x="1301" y="567"/>
                      <a:pt x="1301" y="667"/>
                    </a:cubicBezTo>
                    <a:cubicBezTo>
                      <a:pt x="1168" y="667"/>
                      <a:pt x="1067" y="734"/>
                      <a:pt x="1067" y="901"/>
                    </a:cubicBezTo>
                    <a:cubicBezTo>
                      <a:pt x="1101" y="2936"/>
                      <a:pt x="1201" y="4970"/>
                      <a:pt x="1401" y="7005"/>
                    </a:cubicBezTo>
                    <a:cubicBezTo>
                      <a:pt x="1067" y="7305"/>
                      <a:pt x="801" y="7639"/>
                      <a:pt x="567" y="8006"/>
                    </a:cubicBezTo>
                    <a:cubicBezTo>
                      <a:pt x="367" y="8306"/>
                      <a:pt x="33" y="8773"/>
                      <a:pt x="100" y="9173"/>
                    </a:cubicBezTo>
                    <a:lnTo>
                      <a:pt x="133" y="9173"/>
                    </a:lnTo>
                    <a:cubicBezTo>
                      <a:pt x="100" y="9207"/>
                      <a:pt x="100" y="9240"/>
                      <a:pt x="100" y="9273"/>
                    </a:cubicBezTo>
                    <a:cubicBezTo>
                      <a:pt x="0" y="11141"/>
                      <a:pt x="33" y="13043"/>
                      <a:pt x="33" y="14944"/>
                    </a:cubicBezTo>
                    <a:cubicBezTo>
                      <a:pt x="33" y="15945"/>
                      <a:pt x="0" y="16979"/>
                      <a:pt x="67" y="18013"/>
                    </a:cubicBezTo>
                    <a:cubicBezTo>
                      <a:pt x="67" y="18413"/>
                      <a:pt x="67" y="18880"/>
                      <a:pt x="300" y="19214"/>
                    </a:cubicBezTo>
                    <a:cubicBezTo>
                      <a:pt x="641" y="19754"/>
                      <a:pt x="1317" y="19862"/>
                      <a:pt x="1991" y="19862"/>
                    </a:cubicBezTo>
                    <a:cubicBezTo>
                      <a:pt x="2440" y="19862"/>
                      <a:pt x="2889" y="19814"/>
                      <a:pt x="3236" y="19814"/>
                    </a:cubicBezTo>
                    <a:lnTo>
                      <a:pt x="14911" y="19814"/>
                    </a:lnTo>
                    <a:cubicBezTo>
                      <a:pt x="15114" y="19814"/>
                      <a:pt x="15321" y="19820"/>
                      <a:pt x="15525" y="19820"/>
                    </a:cubicBezTo>
                    <a:cubicBezTo>
                      <a:pt x="16288" y="19820"/>
                      <a:pt x="17010" y="19737"/>
                      <a:pt x="17379" y="18947"/>
                    </a:cubicBezTo>
                    <a:cubicBezTo>
                      <a:pt x="17913" y="17846"/>
                      <a:pt x="17546" y="16278"/>
                      <a:pt x="17479" y="15144"/>
                    </a:cubicBezTo>
                    <a:cubicBezTo>
                      <a:pt x="17346" y="13176"/>
                      <a:pt x="17246" y="11208"/>
                      <a:pt x="17112" y="9273"/>
                    </a:cubicBezTo>
                    <a:cubicBezTo>
                      <a:pt x="17079" y="9173"/>
                      <a:pt x="17046" y="9107"/>
                      <a:pt x="16979" y="9073"/>
                    </a:cubicBezTo>
                    <a:cubicBezTo>
                      <a:pt x="17046" y="9007"/>
                      <a:pt x="17046" y="8907"/>
                      <a:pt x="16945" y="8840"/>
                    </a:cubicBezTo>
                    <a:cubicBezTo>
                      <a:pt x="16478" y="8540"/>
                      <a:pt x="16112" y="8206"/>
                      <a:pt x="15811" y="7739"/>
                    </a:cubicBezTo>
                    <a:cubicBezTo>
                      <a:pt x="15778" y="7672"/>
                      <a:pt x="15678" y="7639"/>
                      <a:pt x="15611" y="7639"/>
                    </a:cubicBezTo>
                    <a:cubicBezTo>
                      <a:pt x="15745" y="6872"/>
                      <a:pt x="15845" y="6105"/>
                      <a:pt x="15978" y="5337"/>
                    </a:cubicBezTo>
                    <a:cubicBezTo>
                      <a:pt x="16212" y="3836"/>
                      <a:pt x="16579" y="2335"/>
                      <a:pt x="16645" y="834"/>
                    </a:cubicBezTo>
                    <a:cubicBezTo>
                      <a:pt x="16645" y="695"/>
                      <a:pt x="16553" y="626"/>
                      <a:pt x="16445" y="626"/>
                    </a:cubicBezTo>
                    <a:cubicBezTo>
                      <a:pt x="16423" y="626"/>
                      <a:pt x="16401" y="628"/>
                      <a:pt x="16378" y="634"/>
                    </a:cubicBezTo>
                    <a:cubicBezTo>
                      <a:pt x="16345" y="534"/>
                      <a:pt x="16312" y="467"/>
                      <a:pt x="16212" y="434"/>
                    </a:cubicBezTo>
                    <a:cubicBezTo>
                      <a:pt x="13777" y="33"/>
                      <a:pt x="11241" y="33"/>
                      <a:pt x="8806" y="0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4" name="Google Shape;3173;p72"/>
              <p:cNvSpPr/>
              <p:nvPr/>
            </p:nvSpPr>
            <p:spPr>
              <a:xfrm>
                <a:off x="4308154" y="3710787"/>
                <a:ext cx="193355" cy="8100"/>
              </a:xfrm>
              <a:custGeom>
                <a:avLst/>
                <a:gdLst/>
                <a:ahLst/>
                <a:cxnLst/>
                <a:rect l="l" t="t" r="r" b="b"/>
                <a:pathLst>
                  <a:path w="10408" h="436" extrusionOk="0">
                    <a:moveTo>
                      <a:pt x="10207" y="0"/>
                    </a:moveTo>
                    <a:cubicBezTo>
                      <a:pt x="6838" y="0"/>
                      <a:pt x="3469" y="67"/>
                      <a:pt x="134" y="234"/>
                    </a:cubicBezTo>
                    <a:cubicBezTo>
                      <a:pt x="0" y="234"/>
                      <a:pt x="0" y="401"/>
                      <a:pt x="134" y="401"/>
                    </a:cubicBezTo>
                    <a:cubicBezTo>
                      <a:pt x="1315" y="424"/>
                      <a:pt x="2501" y="435"/>
                      <a:pt x="3690" y="435"/>
                    </a:cubicBezTo>
                    <a:cubicBezTo>
                      <a:pt x="5856" y="435"/>
                      <a:pt x="8032" y="399"/>
                      <a:pt x="10207" y="334"/>
                    </a:cubicBezTo>
                    <a:cubicBezTo>
                      <a:pt x="10408" y="334"/>
                      <a:pt x="10408" y="0"/>
                      <a:pt x="1020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5" name="Google Shape;3174;p72"/>
              <p:cNvSpPr/>
              <p:nvPr/>
            </p:nvSpPr>
            <p:spPr>
              <a:xfrm>
                <a:off x="4313727" y="3752141"/>
                <a:ext cx="185924" cy="8731"/>
              </a:xfrm>
              <a:custGeom>
                <a:avLst/>
                <a:gdLst/>
                <a:ahLst/>
                <a:cxnLst/>
                <a:rect l="l" t="t" r="r" b="b"/>
                <a:pathLst>
                  <a:path w="10008" h="470" extrusionOk="0">
                    <a:moveTo>
                      <a:pt x="8008" y="0"/>
                    </a:moveTo>
                    <a:cubicBezTo>
                      <a:pt x="5385" y="0"/>
                      <a:pt x="2748" y="55"/>
                      <a:pt x="134" y="109"/>
                    </a:cubicBezTo>
                    <a:cubicBezTo>
                      <a:pt x="0" y="109"/>
                      <a:pt x="0" y="343"/>
                      <a:pt x="134" y="343"/>
                    </a:cubicBezTo>
                    <a:cubicBezTo>
                      <a:pt x="1890" y="416"/>
                      <a:pt x="3667" y="469"/>
                      <a:pt x="5437" y="469"/>
                    </a:cubicBezTo>
                    <a:cubicBezTo>
                      <a:pt x="6893" y="469"/>
                      <a:pt x="8343" y="433"/>
                      <a:pt x="9774" y="343"/>
                    </a:cubicBezTo>
                    <a:cubicBezTo>
                      <a:pt x="10007" y="343"/>
                      <a:pt x="10007" y="9"/>
                      <a:pt x="9774" y="9"/>
                    </a:cubicBezTo>
                    <a:cubicBezTo>
                      <a:pt x="9186" y="3"/>
                      <a:pt x="8598" y="0"/>
                      <a:pt x="800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6" name="Google Shape;3175;p72"/>
              <p:cNvSpPr/>
              <p:nvPr/>
            </p:nvSpPr>
            <p:spPr>
              <a:xfrm>
                <a:off x="4315585" y="3843951"/>
                <a:ext cx="184066" cy="10292"/>
              </a:xfrm>
              <a:custGeom>
                <a:avLst/>
                <a:gdLst/>
                <a:ahLst/>
                <a:cxnLst/>
                <a:rect l="l" t="t" r="r" b="b"/>
                <a:pathLst>
                  <a:path w="9908" h="554" extrusionOk="0">
                    <a:moveTo>
                      <a:pt x="6837" y="1"/>
                    </a:moveTo>
                    <a:cubicBezTo>
                      <a:pt x="4611" y="1"/>
                      <a:pt x="2364" y="111"/>
                      <a:pt x="167" y="204"/>
                    </a:cubicBezTo>
                    <a:cubicBezTo>
                      <a:pt x="0" y="204"/>
                      <a:pt x="0" y="438"/>
                      <a:pt x="167" y="438"/>
                    </a:cubicBezTo>
                    <a:cubicBezTo>
                      <a:pt x="1978" y="496"/>
                      <a:pt x="3821" y="553"/>
                      <a:pt x="5660" y="553"/>
                    </a:cubicBezTo>
                    <a:cubicBezTo>
                      <a:pt x="7006" y="553"/>
                      <a:pt x="8349" y="522"/>
                      <a:pt x="9674" y="438"/>
                    </a:cubicBezTo>
                    <a:cubicBezTo>
                      <a:pt x="9907" y="404"/>
                      <a:pt x="9907" y="104"/>
                      <a:pt x="9674" y="71"/>
                    </a:cubicBezTo>
                    <a:cubicBezTo>
                      <a:pt x="8736" y="21"/>
                      <a:pt x="7788" y="1"/>
                      <a:pt x="683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7" name="Google Shape;3176;p72"/>
              <p:cNvSpPr/>
              <p:nvPr/>
            </p:nvSpPr>
            <p:spPr>
              <a:xfrm>
                <a:off x="4316198" y="3794628"/>
                <a:ext cx="175650" cy="12577"/>
              </a:xfrm>
              <a:custGeom>
                <a:avLst/>
                <a:gdLst/>
                <a:ahLst/>
                <a:cxnLst/>
                <a:rect l="l" t="t" r="r" b="b"/>
                <a:pathLst>
                  <a:path w="9455" h="677" extrusionOk="0">
                    <a:moveTo>
                      <a:pt x="1492" y="0"/>
                    </a:moveTo>
                    <a:cubicBezTo>
                      <a:pt x="1033" y="0"/>
                      <a:pt x="579" y="16"/>
                      <a:pt x="134" y="57"/>
                    </a:cubicBezTo>
                    <a:cubicBezTo>
                      <a:pt x="34" y="91"/>
                      <a:pt x="1" y="191"/>
                      <a:pt x="101" y="224"/>
                    </a:cubicBezTo>
                    <a:cubicBezTo>
                      <a:pt x="1702" y="524"/>
                      <a:pt x="3403" y="458"/>
                      <a:pt x="5038" y="524"/>
                    </a:cubicBezTo>
                    <a:cubicBezTo>
                      <a:pt x="5785" y="561"/>
                      <a:pt x="6611" y="677"/>
                      <a:pt x="7409" y="677"/>
                    </a:cubicBezTo>
                    <a:cubicBezTo>
                      <a:pt x="8071" y="677"/>
                      <a:pt x="8714" y="597"/>
                      <a:pt x="9274" y="324"/>
                    </a:cubicBezTo>
                    <a:cubicBezTo>
                      <a:pt x="9454" y="264"/>
                      <a:pt x="9364" y="14"/>
                      <a:pt x="9198" y="14"/>
                    </a:cubicBezTo>
                    <a:cubicBezTo>
                      <a:pt x="9180" y="14"/>
                      <a:pt x="9160" y="17"/>
                      <a:pt x="9141" y="24"/>
                    </a:cubicBezTo>
                    <a:cubicBezTo>
                      <a:pt x="8568" y="219"/>
                      <a:pt x="7925" y="280"/>
                      <a:pt x="7266" y="280"/>
                    </a:cubicBezTo>
                    <a:cubicBezTo>
                      <a:pt x="6351" y="280"/>
                      <a:pt x="5405" y="163"/>
                      <a:pt x="4571" y="124"/>
                    </a:cubicBezTo>
                    <a:cubicBezTo>
                      <a:pt x="3558" y="78"/>
                      <a:pt x="2514" y="0"/>
                      <a:pt x="149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</p:grpSp>
      <p:sp>
        <p:nvSpPr>
          <p:cNvPr id="679" name="Google Shape;679;p51">
            <a:hlinkClick r:id="" action="ppaction://noaction"/>
          </p:cNvPr>
          <p:cNvSpPr/>
          <p:nvPr/>
        </p:nvSpPr>
        <p:spPr>
          <a:xfrm rot="-5400000">
            <a:off x="14737690" y="4678829"/>
            <a:ext cx="388700" cy="475302"/>
          </a:xfrm>
          <a:custGeom>
            <a:avLst/>
            <a:gdLst/>
            <a:ahLst/>
            <a:cxnLst/>
            <a:rect l="l" t="t" r="r" b="b"/>
            <a:pathLst>
              <a:path w="7774" h="9506" extrusionOk="0">
                <a:moveTo>
                  <a:pt x="5454" y="532"/>
                </a:moveTo>
                <a:lnTo>
                  <a:pt x="5454" y="532"/>
                </a:lnTo>
                <a:cubicBezTo>
                  <a:pt x="5246" y="1297"/>
                  <a:pt x="4948" y="2164"/>
                  <a:pt x="5014" y="2913"/>
                </a:cubicBezTo>
                <a:cubicBezTo>
                  <a:pt x="5023" y="3019"/>
                  <a:pt x="5078" y="3094"/>
                  <a:pt x="5180" y="3130"/>
                </a:cubicBezTo>
                <a:cubicBezTo>
                  <a:pt x="5767" y="3339"/>
                  <a:pt x="6476" y="3339"/>
                  <a:pt x="7122" y="3371"/>
                </a:cubicBezTo>
                <a:lnTo>
                  <a:pt x="4078" y="8859"/>
                </a:lnTo>
                <a:cubicBezTo>
                  <a:pt x="2828" y="7103"/>
                  <a:pt x="1684" y="5274"/>
                  <a:pt x="654" y="3383"/>
                </a:cubicBezTo>
                <a:cubicBezTo>
                  <a:pt x="1348" y="3358"/>
                  <a:pt x="2036" y="3313"/>
                  <a:pt x="2727" y="3233"/>
                </a:cubicBezTo>
                <a:cubicBezTo>
                  <a:pt x="2871" y="3216"/>
                  <a:pt x="2984" y="3102"/>
                  <a:pt x="2944" y="2948"/>
                </a:cubicBezTo>
                <a:cubicBezTo>
                  <a:pt x="2746" y="2182"/>
                  <a:pt x="2618" y="1400"/>
                  <a:pt x="2558" y="611"/>
                </a:cubicBezTo>
                <a:lnTo>
                  <a:pt x="2558" y="611"/>
                </a:lnTo>
                <a:cubicBezTo>
                  <a:pt x="2982" y="681"/>
                  <a:pt x="3400" y="716"/>
                  <a:pt x="3815" y="716"/>
                </a:cubicBezTo>
                <a:cubicBezTo>
                  <a:pt x="4361" y="716"/>
                  <a:pt x="4904" y="655"/>
                  <a:pt x="5454" y="532"/>
                </a:cubicBezTo>
                <a:close/>
                <a:moveTo>
                  <a:pt x="5766" y="1"/>
                </a:moveTo>
                <a:cubicBezTo>
                  <a:pt x="5746" y="1"/>
                  <a:pt x="5726" y="3"/>
                  <a:pt x="5705" y="9"/>
                </a:cubicBezTo>
                <a:cubicBezTo>
                  <a:pt x="5054" y="186"/>
                  <a:pt x="4443" y="274"/>
                  <a:pt x="3825" y="274"/>
                </a:cubicBezTo>
                <a:cubicBezTo>
                  <a:pt x="3395" y="274"/>
                  <a:pt x="2962" y="231"/>
                  <a:pt x="2509" y="147"/>
                </a:cubicBezTo>
                <a:cubicBezTo>
                  <a:pt x="2469" y="59"/>
                  <a:pt x="2379" y="15"/>
                  <a:pt x="2291" y="15"/>
                </a:cubicBezTo>
                <a:cubicBezTo>
                  <a:pt x="2180" y="15"/>
                  <a:pt x="2072" y="87"/>
                  <a:pt x="2080" y="232"/>
                </a:cubicBezTo>
                <a:cubicBezTo>
                  <a:pt x="2081" y="251"/>
                  <a:pt x="2083" y="276"/>
                  <a:pt x="2085" y="301"/>
                </a:cubicBezTo>
                <a:cubicBezTo>
                  <a:pt x="2071" y="358"/>
                  <a:pt x="2078" y="419"/>
                  <a:pt x="2109" y="468"/>
                </a:cubicBezTo>
                <a:cubicBezTo>
                  <a:pt x="2203" y="1050"/>
                  <a:pt x="2478" y="2250"/>
                  <a:pt x="2369" y="2522"/>
                </a:cubicBezTo>
                <a:cubicBezTo>
                  <a:pt x="2217" y="2901"/>
                  <a:pt x="1701" y="2971"/>
                  <a:pt x="1182" y="2971"/>
                </a:cubicBezTo>
                <a:cubicBezTo>
                  <a:pt x="877" y="2971"/>
                  <a:pt x="572" y="2947"/>
                  <a:pt x="338" y="2947"/>
                </a:cubicBezTo>
                <a:cubicBezTo>
                  <a:pt x="318" y="2947"/>
                  <a:pt x="299" y="2947"/>
                  <a:pt x="280" y="2948"/>
                </a:cubicBezTo>
                <a:cubicBezTo>
                  <a:pt x="108" y="2951"/>
                  <a:pt x="1" y="3137"/>
                  <a:pt x="85" y="3287"/>
                </a:cubicBezTo>
                <a:cubicBezTo>
                  <a:pt x="1220" y="5407"/>
                  <a:pt x="2497" y="7449"/>
                  <a:pt x="3907" y="9397"/>
                </a:cubicBezTo>
                <a:cubicBezTo>
                  <a:pt x="3957" y="9465"/>
                  <a:pt x="4037" y="9506"/>
                  <a:pt x="4115" y="9506"/>
                </a:cubicBezTo>
                <a:cubicBezTo>
                  <a:pt x="4186" y="9506"/>
                  <a:pt x="4254" y="9473"/>
                  <a:pt x="4297" y="9397"/>
                </a:cubicBezTo>
                <a:lnTo>
                  <a:pt x="7686" y="3285"/>
                </a:lnTo>
                <a:cubicBezTo>
                  <a:pt x="7774" y="3126"/>
                  <a:pt x="7660" y="2960"/>
                  <a:pt x="7491" y="2946"/>
                </a:cubicBezTo>
                <a:cubicBezTo>
                  <a:pt x="6813" y="2886"/>
                  <a:pt x="5754" y="3089"/>
                  <a:pt x="5541" y="2205"/>
                </a:cubicBezTo>
                <a:cubicBezTo>
                  <a:pt x="5434" y="1760"/>
                  <a:pt x="5879" y="741"/>
                  <a:pt x="5984" y="286"/>
                </a:cubicBezTo>
                <a:cubicBezTo>
                  <a:pt x="6016" y="140"/>
                  <a:pt x="5909" y="1"/>
                  <a:pt x="5766" y="1"/>
                </a:cubicBezTo>
                <a:close/>
              </a:path>
            </a:pathLst>
          </a:custGeom>
          <a:solidFill>
            <a:srgbClr val="0000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41" tIns="182841" rIns="182841" bIns="182841" anchor="ctr" anchorCtr="0">
            <a:noAutofit/>
          </a:bodyPr>
          <a:lstStyle/>
          <a:p>
            <a:pPr algn="l" rtl="0"/>
            <a:endParaRPr/>
          </a:p>
        </p:txBody>
      </p:sp>
      <p:sp>
        <p:nvSpPr>
          <p:cNvPr id="682" name="Google Shape;682;p51">
            <a:hlinkClick r:id="" action="ppaction://noaction"/>
          </p:cNvPr>
          <p:cNvSpPr/>
          <p:nvPr/>
        </p:nvSpPr>
        <p:spPr>
          <a:xfrm rot="-5400000">
            <a:off x="14737690" y="5784531"/>
            <a:ext cx="388700" cy="475302"/>
          </a:xfrm>
          <a:custGeom>
            <a:avLst/>
            <a:gdLst/>
            <a:ahLst/>
            <a:cxnLst/>
            <a:rect l="l" t="t" r="r" b="b"/>
            <a:pathLst>
              <a:path w="7774" h="9506" extrusionOk="0">
                <a:moveTo>
                  <a:pt x="5454" y="532"/>
                </a:moveTo>
                <a:lnTo>
                  <a:pt x="5454" y="532"/>
                </a:lnTo>
                <a:cubicBezTo>
                  <a:pt x="5246" y="1297"/>
                  <a:pt x="4948" y="2164"/>
                  <a:pt x="5014" y="2913"/>
                </a:cubicBezTo>
                <a:cubicBezTo>
                  <a:pt x="5023" y="3019"/>
                  <a:pt x="5078" y="3094"/>
                  <a:pt x="5180" y="3130"/>
                </a:cubicBezTo>
                <a:cubicBezTo>
                  <a:pt x="5767" y="3339"/>
                  <a:pt x="6476" y="3339"/>
                  <a:pt x="7122" y="3371"/>
                </a:cubicBezTo>
                <a:lnTo>
                  <a:pt x="4078" y="8859"/>
                </a:lnTo>
                <a:cubicBezTo>
                  <a:pt x="2828" y="7103"/>
                  <a:pt x="1684" y="5274"/>
                  <a:pt x="654" y="3383"/>
                </a:cubicBezTo>
                <a:cubicBezTo>
                  <a:pt x="1348" y="3358"/>
                  <a:pt x="2036" y="3313"/>
                  <a:pt x="2727" y="3233"/>
                </a:cubicBezTo>
                <a:cubicBezTo>
                  <a:pt x="2871" y="3216"/>
                  <a:pt x="2984" y="3102"/>
                  <a:pt x="2944" y="2948"/>
                </a:cubicBezTo>
                <a:cubicBezTo>
                  <a:pt x="2746" y="2182"/>
                  <a:pt x="2618" y="1400"/>
                  <a:pt x="2558" y="611"/>
                </a:cubicBezTo>
                <a:lnTo>
                  <a:pt x="2558" y="611"/>
                </a:lnTo>
                <a:cubicBezTo>
                  <a:pt x="2982" y="681"/>
                  <a:pt x="3400" y="716"/>
                  <a:pt x="3815" y="716"/>
                </a:cubicBezTo>
                <a:cubicBezTo>
                  <a:pt x="4361" y="716"/>
                  <a:pt x="4904" y="655"/>
                  <a:pt x="5454" y="532"/>
                </a:cubicBezTo>
                <a:close/>
                <a:moveTo>
                  <a:pt x="5766" y="1"/>
                </a:moveTo>
                <a:cubicBezTo>
                  <a:pt x="5746" y="1"/>
                  <a:pt x="5726" y="3"/>
                  <a:pt x="5705" y="9"/>
                </a:cubicBezTo>
                <a:cubicBezTo>
                  <a:pt x="5054" y="186"/>
                  <a:pt x="4443" y="274"/>
                  <a:pt x="3825" y="274"/>
                </a:cubicBezTo>
                <a:cubicBezTo>
                  <a:pt x="3395" y="274"/>
                  <a:pt x="2962" y="231"/>
                  <a:pt x="2509" y="147"/>
                </a:cubicBezTo>
                <a:cubicBezTo>
                  <a:pt x="2469" y="59"/>
                  <a:pt x="2379" y="15"/>
                  <a:pt x="2291" y="15"/>
                </a:cubicBezTo>
                <a:cubicBezTo>
                  <a:pt x="2180" y="15"/>
                  <a:pt x="2072" y="87"/>
                  <a:pt x="2080" y="232"/>
                </a:cubicBezTo>
                <a:cubicBezTo>
                  <a:pt x="2081" y="251"/>
                  <a:pt x="2083" y="276"/>
                  <a:pt x="2085" y="301"/>
                </a:cubicBezTo>
                <a:cubicBezTo>
                  <a:pt x="2071" y="358"/>
                  <a:pt x="2078" y="419"/>
                  <a:pt x="2109" y="468"/>
                </a:cubicBezTo>
                <a:cubicBezTo>
                  <a:pt x="2203" y="1050"/>
                  <a:pt x="2478" y="2250"/>
                  <a:pt x="2369" y="2522"/>
                </a:cubicBezTo>
                <a:cubicBezTo>
                  <a:pt x="2217" y="2901"/>
                  <a:pt x="1701" y="2971"/>
                  <a:pt x="1182" y="2971"/>
                </a:cubicBezTo>
                <a:cubicBezTo>
                  <a:pt x="877" y="2971"/>
                  <a:pt x="572" y="2947"/>
                  <a:pt x="338" y="2947"/>
                </a:cubicBezTo>
                <a:cubicBezTo>
                  <a:pt x="318" y="2947"/>
                  <a:pt x="299" y="2947"/>
                  <a:pt x="280" y="2948"/>
                </a:cubicBezTo>
                <a:cubicBezTo>
                  <a:pt x="108" y="2951"/>
                  <a:pt x="1" y="3137"/>
                  <a:pt x="85" y="3287"/>
                </a:cubicBezTo>
                <a:cubicBezTo>
                  <a:pt x="1220" y="5407"/>
                  <a:pt x="2497" y="7449"/>
                  <a:pt x="3907" y="9397"/>
                </a:cubicBezTo>
                <a:cubicBezTo>
                  <a:pt x="3957" y="9465"/>
                  <a:pt x="4037" y="9506"/>
                  <a:pt x="4115" y="9506"/>
                </a:cubicBezTo>
                <a:cubicBezTo>
                  <a:pt x="4186" y="9506"/>
                  <a:pt x="4254" y="9473"/>
                  <a:pt x="4297" y="9397"/>
                </a:cubicBezTo>
                <a:lnTo>
                  <a:pt x="7686" y="3285"/>
                </a:lnTo>
                <a:cubicBezTo>
                  <a:pt x="7774" y="3126"/>
                  <a:pt x="7660" y="2960"/>
                  <a:pt x="7491" y="2946"/>
                </a:cubicBezTo>
                <a:cubicBezTo>
                  <a:pt x="6813" y="2886"/>
                  <a:pt x="5754" y="3089"/>
                  <a:pt x="5541" y="2205"/>
                </a:cubicBezTo>
                <a:cubicBezTo>
                  <a:pt x="5434" y="1760"/>
                  <a:pt x="5879" y="741"/>
                  <a:pt x="5984" y="286"/>
                </a:cubicBezTo>
                <a:cubicBezTo>
                  <a:pt x="6016" y="140"/>
                  <a:pt x="5909" y="1"/>
                  <a:pt x="5766" y="1"/>
                </a:cubicBezTo>
                <a:close/>
              </a:path>
            </a:pathLst>
          </a:custGeom>
          <a:solidFill>
            <a:srgbClr val="0000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41" tIns="182841" rIns="182841" bIns="182841" anchor="ctr" anchorCtr="0">
            <a:noAutofit/>
          </a:bodyPr>
          <a:lstStyle/>
          <a:p>
            <a:pPr algn="l" rtl="0"/>
            <a:endParaRPr/>
          </a:p>
        </p:txBody>
      </p:sp>
      <p:sp>
        <p:nvSpPr>
          <p:cNvPr id="685" name="Google Shape;685;p51">
            <a:hlinkClick r:id="" action="ppaction://noaction"/>
          </p:cNvPr>
          <p:cNvSpPr/>
          <p:nvPr/>
        </p:nvSpPr>
        <p:spPr>
          <a:xfrm rot="-5400000">
            <a:off x="14737690" y="6890231"/>
            <a:ext cx="388700" cy="475302"/>
          </a:xfrm>
          <a:custGeom>
            <a:avLst/>
            <a:gdLst/>
            <a:ahLst/>
            <a:cxnLst/>
            <a:rect l="l" t="t" r="r" b="b"/>
            <a:pathLst>
              <a:path w="7774" h="9506" extrusionOk="0">
                <a:moveTo>
                  <a:pt x="5454" y="532"/>
                </a:moveTo>
                <a:lnTo>
                  <a:pt x="5454" y="532"/>
                </a:lnTo>
                <a:cubicBezTo>
                  <a:pt x="5246" y="1297"/>
                  <a:pt x="4948" y="2164"/>
                  <a:pt x="5014" y="2913"/>
                </a:cubicBezTo>
                <a:cubicBezTo>
                  <a:pt x="5023" y="3019"/>
                  <a:pt x="5078" y="3094"/>
                  <a:pt x="5180" y="3130"/>
                </a:cubicBezTo>
                <a:cubicBezTo>
                  <a:pt x="5767" y="3339"/>
                  <a:pt x="6476" y="3339"/>
                  <a:pt x="7122" y="3371"/>
                </a:cubicBezTo>
                <a:lnTo>
                  <a:pt x="4078" y="8859"/>
                </a:lnTo>
                <a:cubicBezTo>
                  <a:pt x="2828" y="7103"/>
                  <a:pt x="1684" y="5274"/>
                  <a:pt x="654" y="3383"/>
                </a:cubicBezTo>
                <a:cubicBezTo>
                  <a:pt x="1348" y="3358"/>
                  <a:pt x="2036" y="3313"/>
                  <a:pt x="2727" y="3233"/>
                </a:cubicBezTo>
                <a:cubicBezTo>
                  <a:pt x="2871" y="3216"/>
                  <a:pt x="2984" y="3102"/>
                  <a:pt x="2944" y="2948"/>
                </a:cubicBezTo>
                <a:cubicBezTo>
                  <a:pt x="2746" y="2182"/>
                  <a:pt x="2618" y="1400"/>
                  <a:pt x="2558" y="611"/>
                </a:cubicBezTo>
                <a:lnTo>
                  <a:pt x="2558" y="611"/>
                </a:lnTo>
                <a:cubicBezTo>
                  <a:pt x="2982" y="681"/>
                  <a:pt x="3400" y="716"/>
                  <a:pt x="3815" y="716"/>
                </a:cubicBezTo>
                <a:cubicBezTo>
                  <a:pt x="4361" y="716"/>
                  <a:pt x="4904" y="655"/>
                  <a:pt x="5454" y="532"/>
                </a:cubicBezTo>
                <a:close/>
                <a:moveTo>
                  <a:pt x="5766" y="1"/>
                </a:moveTo>
                <a:cubicBezTo>
                  <a:pt x="5746" y="1"/>
                  <a:pt x="5726" y="3"/>
                  <a:pt x="5705" y="9"/>
                </a:cubicBezTo>
                <a:cubicBezTo>
                  <a:pt x="5054" y="186"/>
                  <a:pt x="4443" y="274"/>
                  <a:pt x="3825" y="274"/>
                </a:cubicBezTo>
                <a:cubicBezTo>
                  <a:pt x="3395" y="274"/>
                  <a:pt x="2962" y="231"/>
                  <a:pt x="2509" y="147"/>
                </a:cubicBezTo>
                <a:cubicBezTo>
                  <a:pt x="2469" y="59"/>
                  <a:pt x="2379" y="15"/>
                  <a:pt x="2291" y="15"/>
                </a:cubicBezTo>
                <a:cubicBezTo>
                  <a:pt x="2180" y="15"/>
                  <a:pt x="2072" y="87"/>
                  <a:pt x="2080" y="232"/>
                </a:cubicBezTo>
                <a:cubicBezTo>
                  <a:pt x="2081" y="251"/>
                  <a:pt x="2083" y="276"/>
                  <a:pt x="2085" y="301"/>
                </a:cubicBezTo>
                <a:cubicBezTo>
                  <a:pt x="2071" y="358"/>
                  <a:pt x="2078" y="419"/>
                  <a:pt x="2109" y="468"/>
                </a:cubicBezTo>
                <a:cubicBezTo>
                  <a:pt x="2203" y="1050"/>
                  <a:pt x="2478" y="2250"/>
                  <a:pt x="2369" y="2522"/>
                </a:cubicBezTo>
                <a:cubicBezTo>
                  <a:pt x="2217" y="2901"/>
                  <a:pt x="1701" y="2971"/>
                  <a:pt x="1182" y="2971"/>
                </a:cubicBezTo>
                <a:cubicBezTo>
                  <a:pt x="877" y="2971"/>
                  <a:pt x="572" y="2947"/>
                  <a:pt x="338" y="2947"/>
                </a:cubicBezTo>
                <a:cubicBezTo>
                  <a:pt x="318" y="2947"/>
                  <a:pt x="299" y="2947"/>
                  <a:pt x="280" y="2948"/>
                </a:cubicBezTo>
                <a:cubicBezTo>
                  <a:pt x="108" y="2951"/>
                  <a:pt x="1" y="3137"/>
                  <a:pt x="85" y="3287"/>
                </a:cubicBezTo>
                <a:cubicBezTo>
                  <a:pt x="1220" y="5407"/>
                  <a:pt x="2497" y="7449"/>
                  <a:pt x="3907" y="9397"/>
                </a:cubicBezTo>
                <a:cubicBezTo>
                  <a:pt x="3957" y="9465"/>
                  <a:pt x="4037" y="9506"/>
                  <a:pt x="4115" y="9506"/>
                </a:cubicBezTo>
                <a:cubicBezTo>
                  <a:pt x="4186" y="9506"/>
                  <a:pt x="4254" y="9473"/>
                  <a:pt x="4297" y="9397"/>
                </a:cubicBezTo>
                <a:lnTo>
                  <a:pt x="7686" y="3285"/>
                </a:lnTo>
                <a:cubicBezTo>
                  <a:pt x="7774" y="3126"/>
                  <a:pt x="7660" y="2960"/>
                  <a:pt x="7491" y="2946"/>
                </a:cubicBezTo>
                <a:cubicBezTo>
                  <a:pt x="6813" y="2886"/>
                  <a:pt x="5754" y="3089"/>
                  <a:pt x="5541" y="2205"/>
                </a:cubicBezTo>
                <a:cubicBezTo>
                  <a:pt x="5434" y="1760"/>
                  <a:pt x="5879" y="741"/>
                  <a:pt x="5984" y="286"/>
                </a:cubicBezTo>
                <a:cubicBezTo>
                  <a:pt x="6016" y="140"/>
                  <a:pt x="5909" y="1"/>
                  <a:pt x="5766" y="1"/>
                </a:cubicBezTo>
                <a:close/>
              </a:path>
            </a:pathLst>
          </a:custGeom>
          <a:solidFill>
            <a:srgbClr val="0000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41" tIns="182841" rIns="182841" bIns="182841" anchor="ctr" anchorCtr="0">
            <a:noAutofit/>
          </a:bodyPr>
          <a:lstStyle/>
          <a:p>
            <a:pPr algn="l" rtl="0"/>
            <a:endParaRPr/>
          </a:p>
        </p:txBody>
      </p:sp>
      <p:sp>
        <p:nvSpPr>
          <p:cNvPr id="688" name="Google Shape;688;p51">
            <a:hlinkClick r:id="" action="ppaction://hlinkshowjump?jump=previousslide"/>
          </p:cNvPr>
          <p:cNvSpPr/>
          <p:nvPr/>
        </p:nvSpPr>
        <p:spPr>
          <a:xfrm rot="5400000">
            <a:off x="11571522" y="8555630"/>
            <a:ext cx="437094" cy="534474"/>
          </a:xfrm>
          <a:custGeom>
            <a:avLst/>
            <a:gdLst/>
            <a:ahLst/>
            <a:cxnLst/>
            <a:rect l="l" t="t" r="r" b="b"/>
            <a:pathLst>
              <a:path w="7774" h="9506" extrusionOk="0">
                <a:moveTo>
                  <a:pt x="5454" y="532"/>
                </a:moveTo>
                <a:lnTo>
                  <a:pt x="5454" y="532"/>
                </a:lnTo>
                <a:cubicBezTo>
                  <a:pt x="5246" y="1297"/>
                  <a:pt x="4948" y="2164"/>
                  <a:pt x="5014" y="2913"/>
                </a:cubicBezTo>
                <a:cubicBezTo>
                  <a:pt x="5023" y="3019"/>
                  <a:pt x="5078" y="3094"/>
                  <a:pt x="5180" y="3130"/>
                </a:cubicBezTo>
                <a:cubicBezTo>
                  <a:pt x="5767" y="3339"/>
                  <a:pt x="6476" y="3339"/>
                  <a:pt x="7122" y="3371"/>
                </a:cubicBezTo>
                <a:lnTo>
                  <a:pt x="4078" y="8859"/>
                </a:lnTo>
                <a:cubicBezTo>
                  <a:pt x="2828" y="7103"/>
                  <a:pt x="1684" y="5274"/>
                  <a:pt x="654" y="3383"/>
                </a:cubicBezTo>
                <a:cubicBezTo>
                  <a:pt x="1348" y="3358"/>
                  <a:pt x="2036" y="3313"/>
                  <a:pt x="2727" y="3233"/>
                </a:cubicBezTo>
                <a:cubicBezTo>
                  <a:pt x="2871" y="3216"/>
                  <a:pt x="2984" y="3102"/>
                  <a:pt x="2944" y="2948"/>
                </a:cubicBezTo>
                <a:cubicBezTo>
                  <a:pt x="2746" y="2182"/>
                  <a:pt x="2618" y="1400"/>
                  <a:pt x="2558" y="611"/>
                </a:cubicBezTo>
                <a:lnTo>
                  <a:pt x="2558" y="611"/>
                </a:lnTo>
                <a:cubicBezTo>
                  <a:pt x="2982" y="681"/>
                  <a:pt x="3400" y="716"/>
                  <a:pt x="3815" y="716"/>
                </a:cubicBezTo>
                <a:cubicBezTo>
                  <a:pt x="4361" y="716"/>
                  <a:pt x="4904" y="655"/>
                  <a:pt x="5454" y="532"/>
                </a:cubicBezTo>
                <a:close/>
                <a:moveTo>
                  <a:pt x="5766" y="1"/>
                </a:moveTo>
                <a:cubicBezTo>
                  <a:pt x="5746" y="1"/>
                  <a:pt x="5726" y="3"/>
                  <a:pt x="5705" y="9"/>
                </a:cubicBezTo>
                <a:cubicBezTo>
                  <a:pt x="5054" y="186"/>
                  <a:pt x="4443" y="274"/>
                  <a:pt x="3825" y="274"/>
                </a:cubicBezTo>
                <a:cubicBezTo>
                  <a:pt x="3395" y="274"/>
                  <a:pt x="2962" y="231"/>
                  <a:pt x="2509" y="147"/>
                </a:cubicBezTo>
                <a:cubicBezTo>
                  <a:pt x="2469" y="59"/>
                  <a:pt x="2379" y="15"/>
                  <a:pt x="2291" y="15"/>
                </a:cubicBezTo>
                <a:cubicBezTo>
                  <a:pt x="2180" y="15"/>
                  <a:pt x="2072" y="87"/>
                  <a:pt x="2080" y="232"/>
                </a:cubicBezTo>
                <a:cubicBezTo>
                  <a:pt x="2081" y="251"/>
                  <a:pt x="2083" y="276"/>
                  <a:pt x="2085" y="301"/>
                </a:cubicBezTo>
                <a:cubicBezTo>
                  <a:pt x="2071" y="358"/>
                  <a:pt x="2078" y="419"/>
                  <a:pt x="2109" y="468"/>
                </a:cubicBezTo>
                <a:cubicBezTo>
                  <a:pt x="2203" y="1050"/>
                  <a:pt x="2478" y="2250"/>
                  <a:pt x="2369" y="2522"/>
                </a:cubicBezTo>
                <a:cubicBezTo>
                  <a:pt x="2217" y="2901"/>
                  <a:pt x="1701" y="2971"/>
                  <a:pt x="1182" y="2971"/>
                </a:cubicBezTo>
                <a:cubicBezTo>
                  <a:pt x="877" y="2971"/>
                  <a:pt x="572" y="2947"/>
                  <a:pt x="338" y="2947"/>
                </a:cubicBezTo>
                <a:cubicBezTo>
                  <a:pt x="318" y="2947"/>
                  <a:pt x="299" y="2947"/>
                  <a:pt x="280" y="2948"/>
                </a:cubicBezTo>
                <a:cubicBezTo>
                  <a:pt x="108" y="2951"/>
                  <a:pt x="1" y="3137"/>
                  <a:pt x="85" y="3287"/>
                </a:cubicBezTo>
                <a:cubicBezTo>
                  <a:pt x="1220" y="5407"/>
                  <a:pt x="2497" y="7449"/>
                  <a:pt x="3907" y="9397"/>
                </a:cubicBezTo>
                <a:cubicBezTo>
                  <a:pt x="3957" y="9465"/>
                  <a:pt x="4037" y="9506"/>
                  <a:pt x="4115" y="9506"/>
                </a:cubicBezTo>
                <a:cubicBezTo>
                  <a:pt x="4186" y="9506"/>
                  <a:pt x="4254" y="9473"/>
                  <a:pt x="4297" y="9397"/>
                </a:cubicBezTo>
                <a:lnTo>
                  <a:pt x="7686" y="3285"/>
                </a:lnTo>
                <a:cubicBezTo>
                  <a:pt x="7774" y="3126"/>
                  <a:pt x="7660" y="2960"/>
                  <a:pt x="7491" y="2946"/>
                </a:cubicBezTo>
                <a:cubicBezTo>
                  <a:pt x="6813" y="2886"/>
                  <a:pt x="5754" y="3089"/>
                  <a:pt x="5541" y="2205"/>
                </a:cubicBezTo>
                <a:cubicBezTo>
                  <a:pt x="5434" y="1760"/>
                  <a:pt x="5879" y="741"/>
                  <a:pt x="5984" y="286"/>
                </a:cubicBezTo>
                <a:cubicBezTo>
                  <a:pt x="6016" y="140"/>
                  <a:pt x="5909" y="1"/>
                  <a:pt x="5766" y="1"/>
                </a:cubicBezTo>
                <a:close/>
              </a:path>
            </a:pathLst>
          </a:custGeom>
          <a:solidFill>
            <a:srgbClr val="0000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41" tIns="182841" rIns="182841" bIns="182841" anchor="ctr" anchorCtr="0">
            <a:noAutofit/>
          </a:bodyPr>
          <a:lstStyle/>
          <a:p>
            <a:pPr algn="l" rtl="0"/>
            <a:endParaRPr/>
          </a:p>
        </p:txBody>
      </p:sp>
      <p:sp>
        <p:nvSpPr>
          <p:cNvPr id="54" name="Rectangle 3">
            <a:extLst>
              <a:ext uri="{FF2B5EF4-FFF2-40B4-BE49-F238E27FC236}">
                <a16:creationId xmlns="" xmlns:a16="http://schemas.microsoft.com/office/drawing/2014/main" id="{5EE9856E-C120-403F-9AD8-7F072859FA6D}"/>
              </a:ext>
            </a:extLst>
          </p:cNvPr>
          <p:cNvSpPr/>
          <p:nvPr/>
        </p:nvSpPr>
        <p:spPr>
          <a:xfrm>
            <a:off x="-1693298" y="1306244"/>
            <a:ext cx="10519200" cy="769435"/>
          </a:xfrm>
          <a:prstGeom prst="rect">
            <a:avLst/>
          </a:prstGeom>
          <a:noFill/>
          <a:ln w="15875" cap="flat" cmpd="sng" algn="ctr">
            <a:noFill/>
            <a:prstDash val="solid"/>
          </a:ln>
          <a:effectLst/>
        </p:spPr>
        <p:txBody>
          <a:bodyPr wrap="square" lIns="137154" tIns="68577" rIns="137154" bIns="68577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1371531" rtl="1">
              <a:defRPr/>
            </a:pPr>
            <a:r>
              <a:rPr lang="ar-JO" sz="4100" kern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w Cen MT" panose="020B0602020104020603"/>
                <a:cs typeface="Calibri" panose="020F0502020204030204" pitchFamily="34" charset="0"/>
              </a:rPr>
              <a:t>  </a:t>
            </a:r>
            <a:r>
              <a:rPr lang="ar-AE" sz="4100" kern="0" dirty="0">
                <a:ln w="0"/>
                <a:solidFill>
                  <a:schemeClr val="accent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w Cen MT" panose="020B0602020104020603"/>
                <a:cs typeface="Calibri" panose="020F0502020204030204" pitchFamily="34" charset="0"/>
              </a:rPr>
              <a:t>إلى</a:t>
            </a:r>
            <a:r>
              <a:rPr lang="ar-AE" sz="4100" kern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w Cen MT" panose="020B0602020104020603"/>
                <a:cs typeface="Calibri" panose="020F0502020204030204" pitchFamily="34" charset="0"/>
              </a:rPr>
              <a:t> </a:t>
            </a:r>
            <a:r>
              <a:rPr lang="ar-AE" sz="4100" kern="0" dirty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w Cen MT" panose="020B0602020104020603"/>
                <a:cs typeface="Calibri" panose="020F0502020204030204" pitchFamily="34" charset="0"/>
              </a:rPr>
              <a:t>الْلِقاء </a:t>
            </a:r>
            <a:r>
              <a:rPr lang="ar-JO" sz="4100" kern="0" dirty="0">
                <a:ln w="0"/>
                <a:solidFill>
                  <a:srgbClr val="FF0066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cs typeface="Calibri" panose="020F0502020204030204" pitchFamily="34" charset="0"/>
              </a:rPr>
              <a:t>أَتَمن</a:t>
            </a:r>
            <a:r>
              <a:rPr lang="ar-JO" sz="4100" kern="0" dirty="0">
                <a:ln w="0"/>
                <a:solidFill>
                  <a:srgbClr val="5B9BD5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cs typeface="Calibri" panose="020F0502020204030204" pitchFamily="34" charset="0"/>
              </a:rPr>
              <a:t>ى</a:t>
            </a:r>
            <a:r>
              <a:rPr lang="ar-JO" sz="4100" kern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cs typeface="Calibri" panose="020F0502020204030204" pitchFamily="34" charset="0"/>
              </a:rPr>
              <a:t> </a:t>
            </a:r>
            <a:r>
              <a:rPr lang="ar-JO" sz="4100" kern="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cs typeface="Calibri" panose="020F0502020204030204" pitchFamily="34" charset="0"/>
              </a:rPr>
              <a:t>لَك</a:t>
            </a:r>
            <a:r>
              <a:rPr lang="ar-AE" sz="4100" kern="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cs typeface="Calibri" panose="020F0502020204030204" pitchFamily="34" charset="0"/>
              </a:rPr>
              <a:t>م</a:t>
            </a:r>
            <a:r>
              <a:rPr lang="en-US" sz="4100" kern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cs typeface="Calibri" panose="020F0502020204030204" pitchFamily="34" charset="0"/>
              </a:rPr>
              <a:t> </a:t>
            </a:r>
            <a:r>
              <a:rPr lang="ar-JO" sz="4100" kern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cs typeface="Calibri" panose="020F0502020204030204" pitchFamily="34" charset="0"/>
              </a:rPr>
              <a:t>يَوْمَاً</a:t>
            </a:r>
            <a:r>
              <a:rPr lang="ar-JO" sz="4100" kern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cs typeface="Calibri" panose="020F0502020204030204" pitchFamily="34" charset="0"/>
              </a:rPr>
              <a:t> </a:t>
            </a:r>
            <a:r>
              <a:rPr lang="ar-SA" sz="4100" kern="0" dirty="0">
                <a:ln w="0"/>
                <a:solidFill>
                  <a:srgbClr val="70AD47">
                    <a:lumMod val="75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cs typeface="Calibri" panose="020F0502020204030204" pitchFamily="34" charset="0"/>
              </a:rPr>
              <a:t>ممتع</a:t>
            </a:r>
            <a:r>
              <a:rPr lang="en-US" sz="4100" kern="0" dirty="0">
                <a:ln w="0"/>
                <a:solidFill>
                  <a:srgbClr val="70AD47">
                    <a:lumMod val="75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cs typeface="Calibri" panose="020F0502020204030204" pitchFamily="34" charset="0"/>
              </a:rPr>
              <a:t>…..  </a:t>
            </a:r>
            <a:endParaRPr lang="ar-JO" sz="4100" kern="0" dirty="0">
              <a:ln w="0"/>
              <a:solidFill>
                <a:srgbClr val="70AD47">
                  <a:lumMod val="75000"/>
                </a:srgbClr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Calibri Light" panose="020F0302020204030204"/>
              <a:cs typeface="Calibri" panose="020F0502020204030204" pitchFamily="34" charset="0"/>
            </a:endParaRPr>
          </a:p>
        </p:txBody>
      </p:sp>
      <p:sp>
        <p:nvSpPr>
          <p:cNvPr id="55" name="Rectangle 4">
            <a:extLst>
              <a:ext uri="{FF2B5EF4-FFF2-40B4-BE49-F238E27FC236}">
                <a16:creationId xmlns="" xmlns:a16="http://schemas.microsoft.com/office/drawing/2014/main" id="{94E47E75-B5CF-487C-8B40-9F43D607B58F}"/>
              </a:ext>
            </a:extLst>
          </p:cNvPr>
          <p:cNvSpPr/>
          <p:nvPr/>
        </p:nvSpPr>
        <p:spPr>
          <a:xfrm>
            <a:off x="1719196" y="525250"/>
            <a:ext cx="6036740" cy="8079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lIns="182871" tIns="91436" rIns="182871" bIns="91436">
            <a:spAutoFit/>
          </a:bodyPr>
          <a:lstStyle/>
          <a:p>
            <a:pPr algn="ctr"/>
            <a:r>
              <a:rPr lang="ar-SA" sz="4100" b="1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... </a:t>
            </a:r>
            <a:r>
              <a:rPr lang="ar-SA" sz="4100" b="1" dirty="0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صفي </a:t>
            </a:r>
            <a:r>
              <a:rPr lang="ar-SA" sz="4100" b="1" dirty="0">
                <a:solidFill>
                  <a:srgbClr val="0099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العجيب  </a:t>
            </a:r>
            <a:r>
              <a:rPr lang="ar-SA" sz="41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انتم  </a:t>
            </a:r>
            <a:r>
              <a:rPr lang="ar-SA" sz="4100" b="1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رائعون...</a:t>
            </a:r>
            <a:endParaRPr lang="ar-AE" sz="4100" b="1" dirty="0">
              <a:solidFill>
                <a:schemeClr val="bg2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6" name="Picture 25" descr="A picture containing tea, cup, mug&#10;&#10;Description automatically generated">
            <a:extLst>
              <a:ext uri="{FF2B5EF4-FFF2-40B4-BE49-F238E27FC236}">
                <a16:creationId xmlns="" xmlns:a16="http://schemas.microsoft.com/office/drawing/2014/main" id="{CA216333-F2CD-43D3-9C06-68EA2113140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"/>
              </a:ext>
            </a:extLst>
          </a:blip>
          <a:stretch>
            <a:fillRect/>
          </a:stretch>
        </p:blipFill>
        <p:spPr>
          <a:xfrm rot="10328227">
            <a:off x="1558859" y="1317003"/>
            <a:ext cx="1099145" cy="845492"/>
          </a:xfrm>
          <a:prstGeom prst="rect">
            <a:avLst/>
          </a:prstGeom>
        </p:spPr>
      </p:pic>
      <p:pic>
        <p:nvPicPr>
          <p:cNvPr id="64" name="Picture 27" descr="A picture containing vector graphics&#10;&#10;Description automatically generated">
            <a:extLst>
              <a:ext uri="{FF2B5EF4-FFF2-40B4-BE49-F238E27FC236}">
                <a16:creationId xmlns="" xmlns:a16="http://schemas.microsoft.com/office/drawing/2014/main" id="{0B4E2F59-F61E-47C6-B94B-BD294FF7B05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"/>
              </a:ext>
            </a:extLst>
          </a:blip>
          <a:srcRect t="25095" r="47754" b="25568"/>
          <a:stretch/>
        </p:blipFill>
        <p:spPr>
          <a:xfrm rot="3486856">
            <a:off x="375419" y="8172233"/>
            <a:ext cx="1865037" cy="1761191"/>
          </a:xfrm>
          <a:prstGeom prst="rect">
            <a:avLst/>
          </a:prstGeom>
        </p:spPr>
      </p:pic>
      <p:sp>
        <p:nvSpPr>
          <p:cNvPr id="65" name="circle">
            <a:extLst>
              <a:ext uri="{FF2B5EF4-FFF2-40B4-BE49-F238E27FC236}">
                <a16:creationId xmlns="" xmlns:a16="http://schemas.microsoft.com/office/drawing/2014/main" id="{39345CDE-8D93-42F1-89C5-0A0E659C9C6D}"/>
              </a:ext>
            </a:extLst>
          </p:cNvPr>
          <p:cNvSpPr/>
          <p:nvPr/>
        </p:nvSpPr>
        <p:spPr>
          <a:xfrm>
            <a:off x="3583884" y="3203950"/>
            <a:ext cx="5727576" cy="1506260"/>
          </a:xfrm>
          <a:prstGeom prst="ellipse">
            <a:avLst/>
          </a:prstGeom>
          <a:solidFill>
            <a:srgbClr val="FFD9D9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54" tIns="68577" rIns="137154" bIns="68577" rtlCol="0" anchor="ctr"/>
          <a:lstStyle/>
          <a:p>
            <a:pPr algn="ctr"/>
            <a:r>
              <a:rPr lang="ar-SA" sz="4200" dirty="0">
                <a:solidFill>
                  <a:schemeClr val="accent2">
                    <a:lumMod val="75000"/>
                  </a:schemeClr>
                </a:solidFill>
                <a:cs typeface="PT Bold Heading" pitchFamily="2" charset="-78"/>
              </a:rPr>
              <a:t>انتهت حصتنا      </a:t>
            </a:r>
            <a:r>
              <a:rPr lang="ar-SA" sz="42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Simple Bold Ruled" pitchFamily="2" charset="-78"/>
              </a:rPr>
              <a:t>دمتم بحفظ </a:t>
            </a:r>
          </a:p>
          <a:p>
            <a:pPr algn="ctr"/>
            <a:r>
              <a:rPr lang="ar-SA" sz="42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Simple Bold Ruled" pitchFamily="2" charset="-78"/>
              </a:rPr>
              <a:t>الرحمن ورعايته</a:t>
            </a:r>
          </a:p>
          <a:p>
            <a:pPr algn="ctr" defTabSz="1371498"/>
            <a:endParaRPr lang="ar-SA" sz="4200" dirty="0">
              <a:solidFill>
                <a:schemeClr val="accent2">
                  <a:lumMod val="75000"/>
                </a:schemeClr>
              </a:solidFill>
              <a:cs typeface="PT Bold Heading" pitchFamily="2" charset="-78"/>
            </a:endParaRPr>
          </a:p>
        </p:txBody>
      </p:sp>
      <p:pic>
        <p:nvPicPr>
          <p:cNvPr id="66" name="Picture 2" descr="http://up80.s-oman.net/T5Ua.gif">
            <a:extLst>
              <a:ext uri="{FF2B5EF4-FFF2-40B4-BE49-F238E27FC236}">
                <a16:creationId xmlns="" xmlns:a16="http://schemas.microsoft.com/office/drawing/2014/main" id="{8D78385B-6D6D-4A0D-9E0E-D5F1ED64FA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4750092" y="5583107"/>
            <a:ext cx="3858042" cy="1929023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Picture 5">
            <a:extLst>
              <a:ext uri="{FF2B5EF4-FFF2-40B4-BE49-F238E27FC236}">
                <a16:creationId xmlns="" xmlns:a16="http://schemas.microsoft.com/office/drawing/2014/main" id="{97237030-82EC-419D-88ED-F9E3F087310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9802" t="78057" r="35493" b="17140"/>
          <a:stretch/>
        </p:blipFill>
        <p:spPr>
          <a:xfrm>
            <a:off x="2897908" y="7257710"/>
            <a:ext cx="8667770" cy="947490"/>
          </a:xfrm>
          <a:prstGeom prst="rect">
            <a:avLst/>
          </a:prstGeom>
        </p:spPr>
      </p:pic>
      <p:sp>
        <p:nvSpPr>
          <p:cNvPr id="68" name="Rectangle 7">
            <a:extLst>
              <a:ext uri="{FF2B5EF4-FFF2-40B4-BE49-F238E27FC236}">
                <a16:creationId xmlns="" xmlns:a16="http://schemas.microsoft.com/office/drawing/2014/main" id="{8E4724F8-A11D-4680-92A8-7CB5FCC1C745}"/>
              </a:ext>
            </a:extLst>
          </p:cNvPr>
          <p:cNvSpPr/>
          <p:nvPr/>
        </p:nvSpPr>
        <p:spPr>
          <a:xfrm>
            <a:off x="1216683" y="8604320"/>
            <a:ext cx="12954000" cy="630846"/>
          </a:xfrm>
          <a:prstGeom prst="rect">
            <a:avLst/>
          </a:prstGeom>
        </p:spPr>
        <p:txBody>
          <a:bodyPr wrap="square" lIns="137154" tIns="68577" rIns="137154" bIns="68577">
            <a:spAutoFit/>
          </a:bodyPr>
          <a:lstStyle/>
          <a:p>
            <a:pPr algn="ctr"/>
            <a:r>
              <a:rPr lang="ar-AE" sz="3200" dirty="0">
                <a:solidFill>
                  <a:schemeClr val="bg1">
                    <a:lumMod val="60000"/>
                    <a:lumOff val="40000"/>
                  </a:schemeClr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 </a:t>
            </a:r>
            <a:r>
              <a:rPr lang="ar-AE" sz="3200" b="1" dirty="0">
                <a:solidFill>
                  <a:schemeClr val="bg1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لا تنسـوا الضغط على علامة السماعة الحمراء للخروج</a:t>
            </a:r>
          </a:p>
        </p:txBody>
      </p:sp>
      <p:sp>
        <p:nvSpPr>
          <p:cNvPr id="69" name="Oval 8">
            <a:extLst>
              <a:ext uri="{FF2B5EF4-FFF2-40B4-BE49-F238E27FC236}">
                <a16:creationId xmlns="" xmlns:a16="http://schemas.microsoft.com/office/drawing/2014/main" id="{29379E6A-4607-48A3-8AD2-909D460AC40D}"/>
              </a:ext>
            </a:extLst>
          </p:cNvPr>
          <p:cNvSpPr/>
          <p:nvPr/>
        </p:nvSpPr>
        <p:spPr>
          <a:xfrm>
            <a:off x="10391790" y="6900560"/>
            <a:ext cx="1665516" cy="156366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54" tIns="68577" rIns="137154" bIns="68577" rtlCol="0" anchor="ctr"/>
          <a:lstStyle/>
          <a:p>
            <a:pPr algn="ctr"/>
            <a:endParaRPr lang="en-GB"/>
          </a:p>
        </p:txBody>
      </p:sp>
      <p:sp>
        <p:nvSpPr>
          <p:cNvPr id="142" name="Google_teacher"/>
          <p:cNvSpPr/>
          <p:nvPr/>
        </p:nvSpPr>
        <p:spPr>
          <a:xfrm>
            <a:off x="13086260" y="9235166"/>
            <a:ext cx="4846140" cy="118052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152393" tIns="152393" rIns="152393" bIns="152393" numCol="1" anchor="ctr">
            <a:noAutofit/>
          </a:bodyPr>
          <a:lstStyle>
            <a:lvl1pPr algn="l" defTabSz="778933">
              <a:defRPr sz="3500">
                <a:solidFill>
                  <a:srgbClr val="000000"/>
                </a:solidFill>
                <a:latin typeface="Copperplate"/>
                <a:ea typeface="Copperplate"/>
                <a:cs typeface="Copperplate"/>
                <a:sym typeface="Copperplate"/>
              </a:defRPr>
            </a:lvl1pPr>
          </a:lstStyle>
          <a:p>
            <a:pPr algn="ctr"/>
            <a:r>
              <a:rPr lang="en-US" sz="4800" dirty="0" err="1">
                <a:solidFill>
                  <a:srgbClr val="CC3399"/>
                </a:solidFill>
              </a:rPr>
              <a:t>Jcliiio</a:t>
            </a:r>
            <a:endParaRPr sz="4800" dirty="0">
              <a:solidFill>
                <a:srgbClr val="CC3399"/>
              </a:solidFill>
            </a:endParaRPr>
          </a:p>
        </p:txBody>
      </p:sp>
      <p:pic>
        <p:nvPicPr>
          <p:cNvPr id="143" name="Picture 2" descr="شعار سناب مفرغ للتصميم انجروفيك – شعار تويوتا"/>
          <p:cNvPicPr>
            <a:picLocks noChangeAspect="1" noChangeArrowheads="1"/>
          </p:cNvPicPr>
          <p:nvPr/>
        </p:nvPicPr>
        <p:blipFill>
          <a:blip r:embed="rId7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3217168" y="8822867"/>
            <a:ext cx="1647452" cy="1647455"/>
          </a:xfrm>
          <a:prstGeom prst="rect">
            <a:avLst/>
          </a:prstGeom>
          <a:noFill/>
        </p:spPr>
      </p:pic>
      <p:pic>
        <p:nvPicPr>
          <p:cNvPr id="144" name="Picture 3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E7E7E7"/>
              </a:clrFrom>
              <a:clrTo>
                <a:srgbClr val="E7E7E7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6506026" y="8766272"/>
            <a:ext cx="1438379" cy="14383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84" name="Google Shape;684;p51">
            <a:hlinkClick r:id="" action="ppaction://noaction"/>
          </p:cNvPr>
          <p:cNvSpPr txBox="1">
            <a:spLocks noGrp="1"/>
          </p:cNvSpPr>
          <p:nvPr>
            <p:ph type="title" idx="2"/>
          </p:nvPr>
        </p:nvSpPr>
        <p:spPr>
          <a:prstGeom prst="rect">
            <a:avLst/>
          </a:prstGeom>
        </p:spPr>
        <p:txBody>
          <a:bodyPr spcFirstLastPara="1" vert="horz" wrap="square" lIns="182841" tIns="182841" rIns="182841" bIns="182841" rtlCol="1" anchor="t" anchorCtr="0">
            <a:noAutofit/>
          </a:bodyPr>
          <a:lstStyle/>
          <a:p>
            <a:r>
              <a:rPr lang="ar-SA" sz="2400" dirty="0">
                <a:solidFill>
                  <a:srgbClr val="FFFFFF"/>
                </a:solidFill>
                <a:latin typeface="Calibri Light" pitchFamily="34" charset="0"/>
                <a:cs typeface="PT Bold Heading" pitchFamily="2" charset="-78"/>
              </a:rPr>
              <a:t>ندعو الله دائماً</a:t>
            </a:r>
            <a:endParaRPr sz="2400" dirty="0">
              <a:solidFill>
                <a:srgbClr val="FFFFFF"/>
              </a:solidFill>
              <a:latin typeface="Calibri Light" pitchFamily="34" charset="0"/>
              <a:cs typeface="PT Bold Heading" pitchFamily="2" charset="-78"/>
            </a:endParaRPr>
          </a:p>
        </p:txBody>
      </p:sp>
      <p:sp>
        <p:nvSpPr>
          <p:cNvPr id="140" name="Google Shape;676;p51">
            <a:hlinkClick r:id="" action="ppaction://noaction"/>
          </p:cNvPr>
          <p:cNvSpPr txBox="1">
            <a:spLocks/>
          </p:cNvSpPr>
          <p:nvPr/>
        </p:nvSpPr>
        <p:spPr>
          <a:xfrm>
            <a:off x="15775364" y="4609987"/>
            <a:ext cx="2740346" cy="72072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82841" tIns="182841" rIns="182841" bIns="182841" rtlCol="1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Concert One"/>
              <a:buNone/>
              <a:defRPr sz="28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ar-SA" sz="2400">
                <a:solidFill>
                  <a:srgbClr val="FFFFFF"/>
                </a:solidFill>
                <a:cs typeface="PT Bold Heading" pitchFamily="2" charset="-78"/>
              </a:rPr>
              <a:t>ننجز العمل بإتقان</a:t>
            </a:r>
            <a:endParaRPr lang="ar-SA" sz="2400" dirty="0">
              <a:solidFill>
                <a:srgbClr val="FFFFFF"/>
              </a:solidFill>
              <a:cs typeface="PT Bold Heading" pitchFamily="2" charset="-78"/>
            </a:endParaRPr>
          </a:p>
        </p:txBody>
      </p:sp>
      <p:grpSp>
        <p:nvGrpSpPr>
          <p:cNvPr id="147" name="Google Shape;2750;p69"/>
          <p:cNvGrpSpPr/>
          <p:nvPr/>
        </p:nvGrpSpPr>
        <p:grpSpPr>
          <a:xfrm>
            <a:off x="7492797" y="476236"/>
            <a:ext cx="965442" cy="843941"/>
            <a:chOff x="6441550" y="2480732"/>
            <a:chExt cx="253700" cy="208925"/>
          </a:xfrm>
        </p:grpSpPr>
        <p:sp>
          <p:nvSpPr>
            <p:cNvPr id="148" name="Google Shape;2751;p69"/>
            <p:cNvSpPr/>
            <p:nvPr/>
          </p:nvSpPr>
          <p:spPr>
            <a:xfrm>
              <a:off x="6450150" y="2496032"/>
              <a:ext cx="234200" cy="178350"/>
            </a:xfrm>
            <a:custGeom>
              <a:avLst/>
              <a:gdLst/>
              <a:ahLst/>
              <a:cxnLst/>
              <a:rect l="l" t="t" r="r" b="b"/>
              <a:pathLst>
                <a:path w="9368" h="7134" extrusionOk="0">
                  <a:moveTo>
                    <a:pt x="4659" y="0"/>
                  </a:moveTo>
                  <a:cubicBezTo>
                    <a:pt x="4607" y="0"/>
                    <a:pt x="4541" y="13"/>
                    <a:pt x="4450" y="37"/>
                  </a:cubicBezTo>
                  <a:cubicBezTo>
                    <a:pt x="3877" y="190"/>
                    <a:pt x="3484" y="1286"/>
                    <a:pt x="3251" y="1912"/>
                  </a:cubicBezTo>
                  <a:cubicBezTo>
                    <a:pt x="3320" y="1989"/>
                    <a:pt x="3277" y="2134"/>
                    <a:pt x="3165" y="2176"/>
                  </a:cubicBezTo>
                  <a:lnTo>
                    <a:pt x="3168" y="2185"/>
                  </a:lnTo>
                  <a:cubicBezTo>
                    <a:pt x="3113" y="2194"/>
                    <a:pt x="3054" y="2199"/>
                    <a:pt x="2997" y="2208"/>
                  </a:cubicBezTo>
                  <a:cubicBezTo>
                    <a:pt x="2928" y="2224"/>
                    <a:pt x="2859" y="2242"/>
                    <a:pt x="2789" y="2262"/>
                  </a:cubicBezTo>
                  <a:cubicBezTo>
                    <a:pt x="2774" y="2272"/>
                    <a:pt x="2758" y="2277"/>
                    <a:pt x="2742" y="2277"/>
                  </a:cubicBezTo>
                  <a:cubicBezTo>
                    <a:pt x="2715" y="2277"/>
                    <a:pt x="2691" y="2262"/>
                    <a:pt x="2674" y="2240"/>
                  </a:cubicBezTo>
                  <a:cubicBezTo>
                    <a:pt x="2334" y="2266"/>
                    <a:pt x="1995" y="2268"/>
                    <a:pt x="1658" y="2272"/>
                  </a:cubicBezTo>
                  <a:cubicBezTo>
                    <a:pt x="1653" y="2272"/>
                    <a:pt x="1647" y="2272"/>
                    <a:pt x="1641" y="2272"/>
                  </a:cubicBezTo>
                  <a:cubicBezTo>
                    <a:pt x="1500" y="2272"/>
                    <a:pt x="1246" y="2244"/>
                    <a:pt x="999" y="2244"/>
                  </a:cubicBezTo>
                  <a:cubicBezTo>
                    <a:pt x="731" y="2244"/>
                    <a:pt x="469" y="2277"/>
                    <a:pt x="366" y="2418"/>
                  </a:cubicBezTo>
                  <a:cubicBezTo>
                    <a:pt x="0" y="2908"/>
                    <a:pt x="2213" y="3958"/>
                    <a:pt x="2559" y="4145"/>
                  </a:cubicBezTo>
                  <a:cubicBezTo>
                    <a:pt x="2583" y="4161"/>
                    <a:pt x="2605" y="4177"/>
                    <a:pt x="2621" y="4198"/>
                  </a:cubicBezTo>
                  <a:cubicBezTo>
                    <a:pt x="2684" y="4214"/>
                    <a:pt x="2732" y="4270"/>
                    <a:pt x="2706" y="4346"/>
                  </a:cubicBezTo>
                  <a:cubicBezTo>
                    <a:pt x="2554" y="4801"/>
                    <a:pt x="2408" y="5258"/>
                    <a:pt x="2295" y="5725"/>
                  </a:cubicBezTo>
                  <a:cubicBezTo>
                    <a:pt x="2237" y="5970"/>
                    <a:pt x="2191" y="6212"/>
                    <a:pt x="2161" y="6461"/>
                  </a:cubicBezTo>
                  <a:cubicBezTo>
                    <a:pt x="2127" y="6731"/>
                    <a:pt x="1993" y="7041"/>
                    <a:pt x="2272" y="7123"/>
                  </a:cubicBezTo>
                  <a:cubicBezTo>
                    <a:pt x="2295" y="7130"/>
                    <a:pt x="2320" y="7133"/>
                    <a:pt x="2345" y="7133"/>
                  </a:cubicBezTo>
                  <a:cubicBezTo>
                    <a:pt x="2715" y="7133"/>
                    <a:pt x="3335" y="6449"/>
                    <a:pt x="3602" y="6214"/>
                  </a:cubicBezTo>
                  <a:cubicBezTo>
                    <a:pt x="3939" y="5918"/>
                    <a:pt x="4255" y="5606"/>
                    <a:pt x="4577" y="5298"/>
                  </a:cubicBezTo>
                  <a:cubicBezTo>
                    <a:pt x="4624" y="5252"/>
                    <a:pt x="4676" y="5232"/>
                    <a:pt x="4726" y="5232"/>
                  </a:cubicBezTo>
                  <a:cubicBezTo>
                    <a:pt x="4823" y="5232"/>
                    <a:pt x="4912" y="5304"/>
                    <a:pt x="4943" y="5395"/>
                  </a:cubicBezTo>
                  <a:cubicBezTo>
                    <a:pt x="5748" y="6083"/>
                    <a:pt x="6641" y="6590"/>
                    <a:pt x="7652" y="6886"/>
                  </a:cubicBezTo>
                  <a:cubicBezTo>
                    <a:pt x="7611" y="6433"/>
                    <a:pt x="7534" y="5990"/>
                    <a:pt x="7408" y="5552"/>
                  </a:cubicBezTo>
                  <a:cubicBezTo>
                    <a:pt x="7269" y="5069"/>
                    <a:pt x="7001" y="4628"/>
                    <a:pt x="6887" y="4143"/>
                  </a:cubicBezTo>
                  <a:cubicBezTo>
                    <a:pt x="6863" y="4039"/>
                    <a:pt x="6937" y="3942"/>
                    <a:pt x="7024" y="3914"/>
                  </a:cubicBezTo>
                  <a:cubicBezTo>
                    <a:pt x="7026" y="3866"/>
                    <a:pt x="7050" y="3815"/>
                    <a:pt x="7107" y="3781"/>
                  </a:cubicBezTo>
                  <a:cubicBezTo>
                    <a:pt x="7386" y="3602"/>
                    <a:pt x="9368" y="2256"/>
                    <a:pt x="9139" y="1904"/>
                  </a:cubicBezTo>
                  <a:cubicBezTo>
                    <a:pt x="9087" y="1823"/>
                    <a:pt x="8893" y="1797"/>
                    <a:pt x="8659" y="1797"/>
                  </a:cubicBezTo>
                  <a:cubicBezTo>
                    <a:pt x="8282" y="1797"/>
                    <a:pt x="7801" y="1864"/>
                    <a:pt x="7633" y="1875"/>
                  </a:cubicBezTo>
                  <a:cubicBezTo>
                    <a:pt x="7146" y="1908"/>
                    <a:pt x="6661" y="1988"/>
                    <a:pt x="6177" y="2002"/>
                  </a:cubicBezTo>
                  <a:cubicBezTo>
                    <a:pt x="6173" y="2002"/>
                    <a:pt x="6170" y="2002"/>
                    <a:pt x="6166" y="2002"/>
                  </a:cubicBezTo>
                  <a:cubicBezTo>
                    <a:pt x="6063" y="2002"/>
                    <a:pt x="6000" y="1931"/>
                    <a:pt x="5976" y="1848"/>
                  </a:cubicBezTo>
                  <a:cubicBezTo>
                    <a:pt x="5937" y="1836"/>
                    <a:pt x="5899" y="1815"/>
                    <a:pt x="5874" y="1781"/>
                  </a:cubicBezTo>
                  <a:cubicBezTo>
                    <a:pt x="5664" y="1476"/>
                    <a:pt x="5549" y="1118"/>
                    <a:pt x="5354" y="802"/>
                  </a:cubicBezTo>
                  <a:cubicBezTo>
                    <a:pt x="5241" y="617"/>
                    <a:pt x="5117" y="437"/>
                    <a:pt x="4980" y="270"/>
                  </a:cubicBezTo>
                  <a:cubicBezTo>
                    <a:pt x="4832" y="88"/>
                    <a:pt x="4795" y="0"/>
                    <a:pt x="4659" y="0"/>
                  </a:cubicBezTo>
                  <a:close/>
                </a:path>
              </a:pathLst>
            </a:custGeom>
            <a:solidFill>
              <a:srgbClr val="FFE6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9" name="Google Shape;2752;p69"/>
            <p:cNvSpPr/>
            <p:nvPr/>
          </p:nvSpPr>
          <p:spPr>
            <a:xfrm>
              <a:off x="6441550" y="2480732"/>
              <a:ext cx="253700" cy="208925"/>
            </a:xfrm>
            <a:custGeom>
              <a:avLst/>
              <a:gdLst/>
              <a:ahLst/>
              <a:cxnLst/>
              <a:rect l="l" t="t" r="r" b="b"/>
              <a:pathLst>
                <a:path w="10148" h="8357" extrusionOk="0">
                  <a:moveTo>
                    <a:pt x="5002" y="612"/>
                  </a:moveTo>
                  <a:cubicBezTo>
                    <a:pt x="5139" y="612"/>
                    <a:pt x="5176" y="700"/>
                    <a:pt x="5324" y="883"/>
                  </a:cubicBezTo>
                  <a:cubicBezTo>
                    <a:pt x="5461" y="1049"/>
                    <a:pt x="5585" y="1229"/>
                    <a:pt x="5698" y="1414"/>
                  </a:cubicBezTo>
                  <a:cubicBezTo>
                    <a:pt x="5893" y="1730"/>
                    <a:pt x="6008" y="2088"/>
                    <a:pt x="6219" y="2393"/>
                  </a:cubicBezTo>
                  <a:cubicBezTo>
                    <a:pt x="6243" y="2428"/>
                    <a:pt x="6281" y="2448"/>
                    <a:pt x="6320" y="2460"/>
                  </a:cubicBezTo>
                  <a:cubicBezTo>
                    <a:pt x="6344" y="2543"/>
                    <a:pt x="6408" y="2615"/>
                    <a:pt x="6512" y="2615"/>
                  </a:cubicBezTo>
                  <a:cubicBezTo>
                    <a:pt x="6515" y="2615"/>
                    <a:pt x="6518" y="2615"/>
                    <a:pt x="6521" y="2615"/>
                  </a:cubicBezTo>
                  <a:cubicBezTo>
                    <a:pt x="7006" y="2601"/>
                    <a:pt x="7490" y="2520"/>
                    <a:pt x="7977" y="2488"/>
                  </a:cubicBezTo>
                  <a:cubicBezTo>
                    <a:pt x="8145" y="2476"/>
                    <a:pt x="8627" y="2409"/>
                    <a:pt x="9004" y="2409"/>
                  </a:cubicBezTo>
                  <a:cubicBezTo>
                    <a:pt x="9238" y="2409"/>
                    <a:pt x="9431" y="2435"/>
                    <a:pt x="9483" y="2516"/>
                  </a:cubicBezTo>
                  <a:cubicBezTo>
                    <a:pt x="9711" y="2868"/>
                    <a:pt x="7730" y="4214"/>
                    <a:pt x="7451" y="4393"/>
                  </a:cubicBezTo>
                  <a:cubicBezTo>
                    <a:pt x="7394" y="4427"/>
                    <a:pt x="7370" y="4478"/>
                    <a:pt x="7368" y="4526"/>
                  </a:cubicBezTo>
                  <a:cubicBezTo>
                    <a:pt x="7281" y="4554"/>
                    <a:pt x="7207" y="4651"/>
                    <a:pt x="7231" y="4755"/>
                  </a:cubicBezTo>
                  <a:cubicBezTo>
                    <a:pt x="7345" y="5240"/>
                    <a:pt x="7613" y="5681"/>
                    <a:pt x="7752" y="6164"/>
                  </a:cubicBezTo>
                  <a:cubicBezTo>
                    <a:pt x="7878" y="6602"/>
                    <a:pt x="7955" y="7045"/>
                    <a:pt x="7996" y="7498"/>
                  </a:cubicBezTo>
                  <a:cubicBezTo>
                    <a:pt x="6985" y="7202"/>
                    <a:pt x="6092" y="6695"/>
                    <a:pt x="5287" y="6007"/>
                  </a:cubicBezTo>
                  <a:cubicBezTo>
                    <a:pt x="5256" y="5916"/>
                    <a:pt x="5167" y="5845"/>
                    <a:pt x="5070" y="5845"/>
                  </a:cubicBezTo>
                  <a:cubicBezTo>
                    <a:pt x="5020" y="5845"/>
                    <a:pt x="4968" y="5864"/>
                    <a:pt x="4921" y="5910"/>
                  </a:cubicBezTo>
                  <a:cubicBezTo>
                    <a:pt x="4599" y="6219"/>
                    <a:pt x="4283" y="6530"/>
                    <a:pt x="3946" y="6826"/>
                  </a:cubicBezTo>
                  <a:cubicBezTo>
                    <a:pt x="3678" y="7061"/>
                    <a:pt x="3059" y="7746"/>
                    <a:pt x="2689" y="7746"/>
                  </a:cubicBezTo>
                  <a:cubicBezTo>
                    <a:pt x="2663" y="7746"/>
                    <a:pt x="2639" y="7743"/>
                    <a:pt x="2616" y="7736"/>
                  </a:cubicBezTo>
                  <a:cubicBezTo>
                    <a:pt x="2337" y="7653"/>
                    <a:pt x="2471" y="7343"/>
                    <a:pt x="2505" y="7073"/>
                  </a:cubicBezTo>
                  <a:cubicBezTo>
                    <a:pt x="2535" y="6824"/>
                    <a:pt x="2581" y="6582"/>
                    <a:pt x="2639" y="6337"/>
                  </a:cubicBezTo>
                  <a:cubicBezTo>
                    <a:pt x="2752" y="5870"/>
                    <a:pt x="2898" y="5413"/>
                    <a:pt x="3050" y="4958"/>
                  </a:cubicBezTo>
                  <a:cubicBezTo>
                    <a:pt x="3076" y="4882"/>
                    <a:pt x="3028" y="4826"/>
                    <a:pt x="2965" y="4810"/>
                  </a:cubicBezTo>
                  <a:cubicBezTo>
                    <a:pt x="2949" y="4790"/>
                    <a:pt x="2928" y="4773"/>
                    <a:pt x="2903" y="4757"/>
                  </a:cubicBezTo>
                  <a:cubicBezTo>
                    <a:pt x="2557" y="4570"/>
                    <a:pt x="344" y="3520"/>
                    <a:pt x="710" y="3031"/>
                  </a:cubicBezTo>
                  <a:cubicBezTo>
                    <a:pt x="813" y="2890"/>
                    <a:pt x="1076" y="2857"/>
                    <a:pt x="1345" y="2857"/>
                  </a:cubicBezTo>
                  <a:cubicBezTo>
                    <a:pt x="1593" y="2857"/>
                    <a:pt x="1848" y="2885"/>
                    <a:pt x="1988" y="2885"/>
                  </a:cubicBezTo>
                  <a:cubicBezTo>
                    <a:pt x="1993" y="2885"/>
                    <a:pt x="1998" y="2885"/>
                    <a:pt x="2002" y="2885"/>
                  </a:cubicBezTo>
                  <a:cubicBezTo>
                    <a:pt x="2340" y="2880"/>
                    <a:pt x="2678" y="2878"/>
                    <a:pt x="3018" y="2852"/>
                  </a:cubicBezTo>
                  <a:cubicBezTo>
                    <a:pt x="3034" y="2875"/>
                    <a:pt x="3059" y="2889"/>
                    <a:pt x="3086" y="2889"/>
                  </a:cubicBezTo>
                  <a:cubicBezTo>
                    <a:pt x="3101" y="2889"/>
                    <a:pt x="3118" y="2884"/>
                    <a:pt x="3133" y="2874"/>
                  </a:cubicBezTo>
                  <a:cubicBezTo>
                    <a:pt x="3203" y="2854"/>
                    <a:pt x="3272" y="2836"/>
                    <a:pt x="3342" y="2820"/>
                  </a:cubicBezTo>
                  <a:cubicBezTo>
                    <a:pt x="3399" y="2811"/>
                    <a:pt x="3457" y="2806"/>
                    <a:pt x="3512" y="2797"/>
                  </a:cubicBezTo>
                  <a:lnTo>
                    <a:pt x="3509" y="2788"/>
                  </a:lnTo>
                  <a:cubicBezTo>
                    <a:pt x="3621" y="2746"/>
                    <a:pt x="3664" y="2601"/>
                    <a:pt x="3595" y="2524"/>
                  </a:cubicBezTo>
                  <a:cubicBezTo>
                    <a:pt x="3829" y="1899"/>
                    <a:pt x="4221" y="802"/>
                    <a:pt x="4794" y="649"/>
                  </a:cubicBezTo>
                  <a:cubicBezTo>
                    <a:pt x="4885" y="625"/>
                    <a:pt x="4951" y="612"/>
                    <a:pt x="5002" y="612"/>
                  </a:cubicBezTo>
                  <a:close/>
                  <a:moveTo>
                    <a:pt x="4825" y="1"/>
                  </a:moveTo>
                  <a:cubicBezTo>
                    <a:pt x="4820" y="1"/>
                    <a:pt x="4815" y="1"/>
                    <a:pt x="4810" y="1"/>
                  </a:cubicBezTo>
                  <a:cubicBezTo>
                    <a:pt x="4376" y="15"/>
                    <a:pt x="4159" y="546"/>
                    <a:pt x="3978" y="872"/>
                  </a:cubicBezTo>
                  <a:cubicBezTo>
                    <a:pt x="3696" y="1377"/>
                    <a:pt x="3470" y="1908"/>
                    <a:pt x="3281" y="2455"/>
                  </a:cubicBezTo>
                  <a:cubicBezTo>
                    <a:pt x="2890" y="2406"/>
                    <a:pt x="2477" y="2382"/>
                    <a:pt x="2068" y="2382"/>
                  </a:cubicBezTo>
                  <a:cubicBezTo>
                    <a:pt x="1748" y="2382"/>
                    <a:pt x="1430" y="2397"/>
                    <a:pt x="1129" y="2425"/>
                  </a:cubicBezTo>
                  <a:cubicBezTo>
                    <a:pt x="760" y="2460"/>
                    <a:pt x="289" y="2585"/>
                    <a:pt x="157" y="2979"/>
                  </a:cubicBezTo>
                  <a:cubicBezTo>
                    <a:pt x="0" y="3455"/>
                    <a:pt x="455" y="3774"/>
                    <a:pt x="785" y="4025"/>
                  </a:cubicBezTo>
                  <a:cubicBezTo>
                    <a:pt x="1360" y="4464"/>
                    <a:pt x="1988" y="4852"/>
                    <a:pt x="2662" y="5120"/>
                  </a:cubicBezTo>
                  <a:cubicBezTo>
                    <a:pt x="2334" y="5695"/>
                    <a:pt x="2145" y="6316"/>
                    <a:pt x="2056" y="6981"/>
                  </a:cubicBezTo>
                  <a:cubicBezTo>
                    <a:pt x="2004" y="7339"/>
                    <a:pt x="1847" y="7993"/>
                    <a:pt x="2203" y="8258"/>
                  </a:cubicBezTo>
                  <a:cubicBezTo>
                    <a:pt x="2296" y="8328"/>
                    <a:pt x="2395" y="8357"/>
                    <a:pt x="2495" y="8357"/>
                  </a:cubicBezTo>
                  <a:cubicBezTo>
                    <a:pt x="2829" y="8357"/>
                    <a:pt x="3181" y="8034"/>
                    <a:pt x="3410" y="7856"/>
                  </a:cubicBezTo>
                  <a:cubicBezTo>
                    <a:pt x="4013" y="7389"/>
                    <a:pt x="4591" y="6886"/>
                    <a:pt x="5124" y="6341"/>
                  </a:cubicBezTo>
                  <a:cubicBezTo>
                    <a:pt x="5978" y="7172"/>
                    <a:pt x="7028" y="7731"/>
                    <a:pt x="8185" y="8019"/>
                  </a:cubicBezTo>
                  <a:cubicBezTo>
                    <a:pt x="8204" y="8024"/>
                    <a:pt x="8222" y="8027"/>
                    <a:pt x="8241" y="8027"/>
                  </a:cubicBezTo>
                  <a:cubicBezTo>
                    <a:pt x="8360" y="8027"/>
                    <a:pt x="8477" y="7933"/>
                    <a:pt x="8472" y="7803"/>
                  </a:cubicBezTo>
                  <a:cubicBezTo>
                    <a:pt x="8428" y="6819"/>
                    <a:pt x="8267" y="5508"/>
                    <a:pt x="7633" y="4693"/>
                  </a:cubicBezTo>
                  <a:cubicBezTo>
                    <a:pt x="8239" y="4381"/>
                    <a:pt x="8806" y="3997"/>
                    <a:pt x="9305" y="3534"/>
                  </a:cubicBezTo>
                  <a:cubicBezTo>
                    <a:pt x="9585" y="3273"/>
                    <a:pt x="10148" y="2813"/>
                    <a:pt x="10051" y="2359"/>
                  </a:cubicBezTo>
                  <a:cubicBezTo>
                    <a:pt x="9976" y="2005"/>
                    <a:pt x="9624" y="1951"/>
                    <a:pt x="9300" y="1951"/>
                  </a:cubicBezTo>
                  <a:cubicBezTo>
                    <a:pt x="9174" y="1951"/>
                    <a:pt x="9052" y="1959"/>
                    <a:pt x="8952" y="1961"/>
                  </a:cubicBezTo>
                  <a:cubicBezTo>
                    <a:pt x="8153" y="1973"/>
                    <a:pt x="7303" y="1989"/>
                    <a:pt x="6523" y="2174"/>
                  </a:cubicBezTo>
                  <a:cubicBezTo>
                    <a:pt x="6424" y="1661"/>
                    <a:pt x="6102" y="1186"/>
                    <a:pt x="5793" y="777"/>
                  </a:cubicBezTo>
                  <a:cubicBezTo>
                    <a:pt x="5568" y="480"/>
                    <a:pt x="5245" y="1"/>
                    <a:pt x="482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50" name="Google Shape;2823;p70"/>
          <p:cNvGrpSpPr/>
          <p:nvPr/>
        </p:nvGrpSpPr>
        <p:grpSpPr>
          <a:xfrm>
            <a:off x="-418030" y="2335279"/>
            <a:ext cx="2526461" cy="1895582"/>
            <a:chOff x="2927050" y="2256825"/>
            <a:chExt cx="334100" cy="300175"/>
          </a:xfrm>
        </p:grpSpPr>
        <p:sp>
          <p:nvSpPr>
            <p:cNvPr id="151" name="Google Shape;2824;p70"/>
            <p:cNvSpPr/>
            <p:nvPr/>
          </p:nvSpPr>
          <p:spPr>
            <a:xfrm>
              <a:off x="2927050" y="2256825"/>
              <a:ext cx="334100" cy="300175"/>
            </a:xfrm>
            <a:custGeom>
              <a:avLst/>
              <a:gdLst/>
              <a:ahLst/>
              <a:cxnLst/>
              <a:rect l="l" t="t" r="r" b="b"/>
              <a:pathLst>
                <a:path w="13364" h="12007" extrusionOk="0">
                  <a:moveTo>
                    <a:pt x="10138" y="193"/>
                  </a:moveTo>
                  <a:cubicBezTo>
                    <a:pt x="10168" y="193"/>
                    <a:pt x="10198" y="204"/>
                    <a:pt x="10232" y="227"/>
                  </a:cubicBezTo>
                  <a:cubicBezTo>
                    <a:pt x="10315" y="284"/>
                    <a:pt x="10368" y="385"/>
                    <a:pt x="10372" y="500"/>
                  </a:cubicBezTo>
                  <a:lnTo>
                    <a:pt x="10429" y="1855"/>
                  </a:lnTo>
                  <a:cubicBezTo>
                    <a:pt x="10431" y="1918"/>
                    <a:pt x="10435" y="2036"/>
                    <a:pt x="10515" y="2116"/>
                  </a:cubicBezTo>
                  <a:cubicBezTo>
                    <a:pt x="10575" y="2175"/>
                    <a:pt x="10651" y="2191"/>
                    <a:pt x="10720" y="2191"/>
                  </a:cubicBezTo>
                  <a:cubicBezTo>
                    <a:pt x="10782" y="2191"/>
                    <a:pt x="10838" y="2178"/>
                    <a:pt x="10872" y="2170"/>
                  </a:cubicBezTo>
                  <a:lnTo>
                    <a:pt x="11612" y="2003"/>
                  </a:lnTo>
                  <a:cubicBezTo>
                    <a:pt x="11644" y="1996"/>
                    <a:pt x="11676" y="1992"/>
                    <a:pt x="11708" y="1992"/>
                  </a:cubicBezTo>
                  <a:cubicBezTo>
                    <a:pt x="11808" y="1992"/>
                    <a:pt x="11906" y="2026"/>
                    <a:pt x="11985" y="2091"/>
                  </a:cubicBezTo>
                  <a:cubicBezTo>
                    <a:pt x="12087" y="2174"/>
                    <a:pt x="12143" y="2295"/>
                    <a:pt x="12140" y="2425"/>
                  </a:cubicBezTo>
                  <a:cubicBezTo>
                    <a:pt x="12136" y="2637"/>
                    <a:pt x="12091" y="2863"/>
                    <a:pt x="12047" y="3082"/>
                  </a:cubicBezTo>
                  <a:cubicBezTo>
                    <a:pt x="12030" y="3164"/>
                    <a:pt x="12014" y="3245"/>
                    <a:pt x="12000" y="3326"/>
                  </a:cubicBezTo>
                  <a:cubicBezTo>
                    <a:pt x="11992" y="3379"/>
                    <a:pt x="11977" y="3475"/>
                    <a:pt x="12037" y="3547"/>
                  </a:cubicBezTo>
                  <a:cubicBezTo>
                    <a:pt x="12087" y="3610"/>
                    <a:pt x="12159" y="3625"/>
                    <a:pt x="12220" y="3625"/>
                  </a:cubicBezTo>
                  <a:cubicBezTo>
                    <a:pt x="12260" y="3625"/>
                    <a:pt x="12296" y="3619"/>
                    <a:pt x="12317" y="3615"/>
                  </a:cubicBezTo>
                  <a:lnTo>
                    <a:pt x="12391" y="3600"/>
                  </a:lnTo>
                  <a:cubicBezTo>
                    <a:pt x="12595" y="3561"/>
                    <a:pt x="12800" y="3523"/>
                    <a:pt x="13003" y="3483"/>
                  </a:cubicBezTo>
                  <a:cubicBezTo>
                    <a:pt x="13019" y="3481"/>
                    <a:pt x="13056" y="3474"/>
                    <a:pt x="13089" y="3474"/>
                  </a:cubicBezTo>
                  <a:cubicBezTo>
                    <a:pt x="13114" y="3474"/>
                    <a:pt x="13138" y="3478"/>
                    <a:pt x="13150" y="3491"/>
                  </a:cubicBezTo>
                  <a:cubicBezTo>
                    <a:pt x="13161" y="3501"/>
                    <a:pt x="13166" y="3532"/>
                    <a:pt x="13162" y="3573"/>
                  </a:cubicBezTo>
                  <a:cubicBezTo>
                    <a:pt x="13143" y="3812"/>
                    <a:pt x="12939" y="4005"/>
                    <a:pt x="12732" y="4182"/>
                  </a:cubicBezTo>
                  <a:cubicBezTo>
                    <a:pt x="12005" y="4805"/>
                    <a:pt x="11273" y="5421"/>
                    <a:pt x="10555" y="6015"/>
                  </a:cubicBezTo>
                  <a:cubicBezTo>
                    <a:pt x="10210" y="6304"/>
                    <a:pt x="9834" y="6613"/>
                    <a:pt x="9374" y="6988"/>
                  </a:cubicBezTo>
                  <a:cubicBezTo>
                    <a:pt x="8583" y="7638"/>
                    <a:pt x="7719" y="8335"/>
                    <a:pt x="6659" y="9186"/>
                  </a:cubicBezTo>
                  <a:cubicBezTo>
                    <a:pt x="6261" y="9505"/>
                    <a:pt x="5863" y="9824"/>
                    <a:pt x="5465" y="10141"/>
                  </a:cubicBezTo>
                  <a:cubicBezTo>
                    <a:pt x="5255" y="10309"/>
                    <a:pt x="5046" y="10476"/>
                    <a:pt x="4836" y="10644"/>
                  </a:cubicBezTo>
                  <a:lnTo>
                    <a:pt x="4572" y="10853"/>
                  </a:lnTo>
                  <a:cubicBezTo>
                    <a:pt x="4137" y="11200"/>
                    <a:pt x="3688" y="11557"/>
                    <a:pt x="3175" y="11772"/>
                  </a:cubicBezTo>
                  <a:cubicBezTo>
                    <a:pt x="3128" y="11793"/>
                    <a:pt x="3072" y="11813"/>
                    <a:pt x="3024" y="11813"/>
                  </a:cubicBezTo>
                  <a:cubicBezTo>
                    <a:pt x="3005" y="11813"/>
                    <a:pt x="2987" y="11810"/>
                    <a:pt x="2972" y="11802"/>
                  </a:cubicBezTo>
                  <a:cubicBezTo>
                    <a:pt x="2897" y="11763"/>
                    <a:pt x="2900" y="11622"/>
                    <a:pt x="2918" y="11510"/>
                  </a:cubicBezTo>
                  <a:lnTo>
                    <a:pt x="3033" y="10718"/>
                  </a:lnTo>
                  <a:cubicBezTo>
                    <a:pt x="3055" y="10566"/>
                    <a:pt x="3006" y="10416"/>
                    <a:pt x="2900" y="10305"/>
                  </a:cubicBezTo>
                  <a:cubicBezTo>
                    <a:pt x="2805" y="10206"/>
                    <a:pt x="2676" y="10152"/>
                    <a:pt x="2540" y="10152"/>
                  </a:cubicBezTo>
                  <a:cubicBezTo>
                    <a:pt x="2523" y="10152"/>
                    <a:pt x="2507" y="10152"/>
                    <a:pt x="2490" y="10154"/>
                  </a:cubicBezTo>
                  <a:lnTo>
                    <a:pt x="1920" y="10208"/>
                  </a:lnTo>
                  <a:cubicBezTo>
                    <a:pt x="1873" y="10213"/>
                    <a:pt x="1830" y="10216"/>
                    <a:pt x="1791" y="10216"/>
                  </a:cubicBezTo>
                  <a:cubicBezTo>
                    <a:pt x="1682" y="10216"/>
                    <a:pt x="1602" y="10189"/>
                    <a:pt x="1538" y="10082"/>
                  </a:cubicBezTo>
                  <a:cubicBezTo>
                    <a:pt x="1491" y="10002"/>
                    <a:pt x="1473" y="9904"/>
                    <a:pt x="1488" y="9803"/>
                  </a:cubicBezTo>
                  <a:cubicBezTo>
                    <a:pt x="1511" y="9654"/>
                    <a:pt x="1582" y="9518"/>
                    <a:pt x="1659" y="9376"/>
                  </a:cubicBezTo>
                  <a:cubicBezTo>
                    <a:pt x="1751" y="9203"/>
                    <a:pt x="1847" y="9025"/>
                    <a:pt x="1860" y="8806"/>
                  </a:cubicBezTo>
                  <a:cubicBezTo>
                    <a:pt x="1865" y="8700"/>
                    <a:pt x="1845" y="8599"/>
                    <a:pt x="1802" y="8517"/>
                  </a:cubicBezTo>
                  <a:cubicBezTo>
                    <a:pt x="1731" y="8378"/>
                    <a:pt x="1591" y="8235"/>
                    <a:pt x="1313" y="8235"/>
                  </a:cubicBezTo>
                  <a:cubicBezTo>
                    <a:pt x="1226" y="8235"/>
                    <a:pt x="1125" y="8249"/>
                    <a:pt x="1008" y="8282"/>
                  </a:cubicBezTo>
                  <a:cubicBezTo>
                    <a:pt x="971" y="8292"/>
                    <a:pt x="934" y="8303"/>
                    <a:pt x="897" y="8315"/>
                  </a:cubicBezTo>
                  <a:cubicBezTo>
                    <a:pt x="772" y="8353"/>
                    <a:pt x="651" y="8389"/>
                    <a:pt x="535" y="8389"/>
                  </a:cubicBezTo>
                  <a:cubicBezTo>
                    <a:pt x="486" y="8389"/>
                    <a:pt x="438" y="8383"/>
                    <a:pt x="390" y="8368"/>
                  </a:cubicBezTo>
                  <a:cubicBezTo>
                    <a:pt x="293" y="8335"/>
                    <a:pt x="224" y="8261"/>
                    <a:pt x="216" y="8175"/>
                  </a:cubicBezTo>
                  <a:cubicBezTo>
                    <a:pt x="205" y="8083"/>
                    <a:pt x="265" y="8033"/>
                    <a:pt x="363" y="7960"/>
                  </a:cubicBezTo>
                  <a:cubicBezTo>
                    <a:pt x="661" y="7740"/>
                    <a:pt x="959" y="7520"/>
                    <a:pt x="1258" y="7302"/>
                  </a:cubicBezTo>
                  <a:cubicBezTo>
                    <a:pt x="1523" y="7108"/>
                    <a:pt x="1789" y="6914"/>
                    <a:pt x="2054" y="6720"/>
                  </a:cubicBezTo>
                  <a:lnTo>
                    <a:pt x="2593" y="6326"/>
                  </a:lnTo>
                  <a:cubicBezTo>
                    <a:pt x="3240" y="5852"/>
                    <a:pt x="4002" y="5290"/>
                    <a:pt x="4751" y="4717"/>
                  </a:cubicBezTo>
                  <a:cubicBezTo>
                    <a:pt x="5190" y="4382"/>
                    <a:pt x="5585" y="4074"/>
                    <a:pt x="5958" y="3775"/>
                  </a:cubicBezTo>
                  <a:cubicBezTo>
                    <a:pt x="6174" y="3605"/>
                    <a:pt x="6387" y="3432"/>
                    <a:pt x="6600" y="3257"/>
                  </a:cubicBezTo>
                  <a:cubicBezTo>
                    <a:pt x="6926" y="2989"/>
                    <a:pt x="7223" y="2738"/>
                    <a:pt x="7507" y="2491"/>
                  </a:cubicBezTo>
                  <a:cubicBezTo>
                    <a:pt x="7846" y="2199"/>
                    <a:pt x="8176" y="1905"/>
                    <a:pt x="8488" y="1616"/>
                  </a:cubicBezTo>
                  <a:lnTo>
                    <a:pt x="8532" y="1574"/>
                  </a:lnTo>
                  <a:cubicBezTo>
                    <a:pt x="8561" y="1546"/>
                    <a:pt x="8590" y="1520"/>
                    <a:pt x="8619" y="1492"/>
                  </a:cubicBezTo>
                  <a:cubicBezTo>
                    <a:pt x="8720" y="1394"/>
                    <a:pt x="8823" y="1291"/>
                    <a:pt x="8926" y="1189"/>
                  </a:cubicBezTo>
                  <a:cubicBezTo>
                    <a:pt x="9261" y="852"/>
                    <a:pt x="9608" y="505"/>
                    <a:pt x="9977" y="261"/>
                  </a:cubicBezTo>
                  <a:cubicBezTo>
                    <a:pt x="10042" y="219"/>
                    <a:pt x="10091" y="193"/>
                    <a:pt x="10138" y="193"/>
                  </a:cubicBezTo>
                  <a:close/>
                  <a:moveTo>
                    <a:pt x="10140" y="0"/>
                  </a:moveTo>
                  <a:cubicBezTo>
                    <a:pt x="10023" y="0"/>
                    <a:pt x="9927" y="64"/>
                    <a:pt x="9870" y="101"/>
                  </a:cubicBezTo>
                  <a:cubicBezTo>
                    <a:pt x="9485" y="354"/>
                    <a:pt x="9132" y="709"/>
                    <a:pt x="8789" y="1052"/>
                  </a:cubicBezTo>
                  <a:cubicBezTo>
                    <a:pt x="8687" y="1154"/>
                    <a:pt x="8586" y="1256"/>
                    <a:pt x="8485" y="1353"/>
                  </a:cubicBezTo>
                  <a:cubicBezTo>
                    <a:pt x="8458" y="1380"/>
                    <a:pt x="8429" y="1407"/>
                    <a:pt x="8400" y="1433"/>
                  </a:cubicBezTo>
                  <a:lnTo>
                    <a:pt x="8355" y="1475"/>
                  </a:lnTo>
                  <a:cubicBezTo>
                    <a:pt x="8045" y="1762"/>
                    <a:pt x="7717" y="2055"/>
                    <a:pt x="7381" y="2344"/>
                  </a:cubicBezTo>
                  <a:cubicBezTo>
                    <a:pt x="7097" y="2591"/>
                    <a:pt x="6802" y="2840"/>
                    <a:pt x="6477" y="3107"/>
                  </a:cubicBezTo>
                  <a:cubicBezTo>
                    <a:pt x="6266" y="3281"/>
                    <a:pt x="6053" y="3454"/>
                    <a:pt x="5837" y="3624"/>
                  </a:cubicBezTo>
                  <a:cubicBezTo>
                    <a:pt x="5465" y="3922"/>
                    <a:pt x="5071" y="4230"/>
                    <a:pt x="4633" y="4564"/>
                  </a:cubicBezTo>
                  <a:cubicBezTo>
                    <a:pt x="3885" y="5135"/>
                    <a:pt x="3125" y="5697"/>
                    <a:pt x="2478" y="6170"/>
                  </a:cubicBezTo>
                  <a:lnTo>
                    <a:pt x="1940" y="6564"/>
                  </a:lnTo>
                  <a:cubicBezTo>
                    <a:pt x="1675" y="6759"/>
                    <a:pt x="1409" y="6952"/>
                    <a:pt x="1144" y="7146"/>
                  </a:cubicBezTo>
                  <a:cubicBezTo>
                    <a:pt x="845" y="7364"/>
                    <a:pt x="546" y="7584"/>
                    <a:pt x="249" y="7805"/>
                  </a:cubicBezTo>
                  <a:cubicBezTo>
                    <a:pt x="150" y="7877"/>
                    <a:pt x="0" y="7987"/>
                    <a:pt x="24" y="8196"/>
                  </a:cubicBezTo>
                  <a:cubicBezTo>
                    <a:pt x="41" y="8356"/>
                    <a:pt x="160" y="8496"/>
                    <a:pt x="329" y="8550"/>
                  </a:cubicBezTo>
                  <a:cubicBezTo>
                    <a:pt x="399" y="8573"/>
                    <a:pt x="468" y="8582"/>
                    <a:pt x="536" y="8582"/>
                  </a:cubicBezTo>
                  <a:cubicBezTo>
                    <a:pt x="682" y="8582"/>
                    <a:pt x="824" y="8539"/>
                    <a:pt x="953" y="8500"/>
                  </a:cubicBezTo>
                  <a:cubicBezTo>
                    <a:pt x="989" y="8488"/>
                    <a:pt x="1025" y="8478"/>
                    <a:pt x="1060" y="8468"/>
                  </a:cubicBezTo>
                  <a:cubicBezTo>
                    <a:pt x="1153" y="8442"/>
                    <a:pt x="1236" y="8429"/>
                    <a:pt x="1308" y="8429"/>
                  </a:cubicBezTo>
                  <a:cubicBezTo>
                    <a:pt x="1463" y="8429"/>
                    <a:pt x="1571" y="8488"/>
                    <a:pt x="1630" y="8606"/>
                  </a:cubicBezTo>
                  <a:cubicBezTo>
                    <a:pt x="1658" y="8658"/>
                    <a:pt x="1671" y="8724"/>
                    <a:pt x="1667" y="8795"/>
                  </a:cubicBezTo>
                  <a:cubicBezTo>
                    <a:pt x="1657" y="8971"/>
                    <a:pt x="1575" y="9124"/>
                    <a:pt x="1488" y="9285"/>
                  </a:cubicBezTo>
                  <a:cubicBezTo>
                    <a:pt x="1408" y="9436"/>
                    <a:pt x="1324" y="9593"/>
                    <a:pt x="1297" y="9776"/>
                  </a:cubicBezTo>
                  <a:cubicBezTo>
                    <a:pt x="1276" y="9919"/>
                    <a:pt x="1302" y="10063"/>
                    <a:pt x="1373" y="10181"/>
                  </a:cubicBezTo>
                  <a:cubicBezTo>
                    <a:pt x="1488" y="10373"/>
                    <a:pt x="1653" y="10410"/>
                    <a:pt x="1797" y="10410"/>
                  </a:cubicBezTo>
                  <a:cubicBezTo>
                    <a:pt x="1847" y="10410"/>
                    <a:pt x="1896" y="10405"/>
                    <a:pt x="1938" y="10402"/>
                  </a:cubicBezTo>
                  <a:lnTo>
                    <a:pt x="2509" y="10346"/>
                  </a:lnTo>
                  <a:cubicBezTo>
                    <a:pt x="2520" y="10345"/>
                    <a:pt x="2531" y="10344"/>
                    <a:pt x="2541" y="10344"/>
                  </a:cubicBezTo>
                  <a:cubicBezTo>
                    <a:pt x="2624" y="10344"/>
                    <a:pt x="2703" y="10378"/>
                    <a:pt x="2762" y="10439"/>
                  </a:cubicBezTo>
                  <a:cubicBezTo>
                    <a:pt x="2826" y="10506"/>
                    <a:pt x="2856" y="10598"/>
                    <a:pt x="2843" y="10690"/>
                  </a:cubicBezTo>
                  <a:lnTo>
                    <a:pt x="2726" y="11482"/>
                  </a:lnTo>
                  <a:cubicBezTo>
                    <a:pt x="2689" y="11734"/>
                    <a:pt x="2741" y="11899"/>
                    <a:pt x="2882" y="11974"/>
                  </a:cubicBezTo>
                  <a:cubicBezTo>
                    <a:pt x="2928" y="11998"/>
                    <a:pt x="2975" y="12006"/>
                    <a:pt x="3022" y="12006"/>
                  </a:cubicBezTo>
                  <a:cubicBezTo>
                    <a:pt x="3103" y="12006"/>
                    <a:pt x="3184" y="11978"/>
                    <a:pt x="3251" y="11949"/>
                  </a:cubicBezTo>
                  <a:cubicBezTo>
                    <a:pt x="3787" y="11725"/>
                    <a:pt x="4248" y="11359"/>
                    <a:pt x="4695" y="11003"/>
                  </a:cubicBezTo>
                  <a:lnTo>
                    <a:pt x="4957" y="10795"/>
                  </a:lnTo>
                  <a:cubicBezTo>
                    <a:pt x="5166" y="10627"/>
                    <a:pt x="5377" y="10459"/>
                    <a:pt x="5586" y="10291"/>
                  </a:cubicBezTo>
                  <a:cubicBezTo>
                    <a:pt x="5983" y="9974"/>
                    <a:pt x="6382" y="9656"/>
                    <a:pt x="6780" y="9336"/>
                  </a:cubicBezTo>
                  <a:cubicBezTo>
                    <a:pt x="7841" y="8486"/>
                    <a:pt x="8704" y="7787"/>
                    <a:pt x="9496" y="7138"/>
                  </a:cubicBezTo>
                  <a:cubicBezTo>
                    <a:pt x="9957" y="6762"/>
                    <a:pt x="10332" y="6452"/>
                    <a:pt x="10679" y="6164"/>
                  </a:cubicBezTo>
                  <a:cubicBezTo>
                    <a:pt x="11396" y="5570"/>
                    <a:pt x="12130" y="4952"/>
                    <a:pt x="12858" y="4328"/>
                  </a:cubicBezTo>
                  <a:cubicBezTo>
                    <a:pt x="13085" y="4134"/>
                    <a:pt x="13330" y="3901"/>
                    <a:pt x="13356" y="3588"/>
                  </a:cubicBezTo>
                  <a:cubicBezTo>
                    <a:pt x="13363" y="3485"/>
                    <a:pt x="13340" y="3407"/>
                    <a:pt x="13287" y="3355"/>
                  </a:cubicBezTo>
                  <a:cubicBezTo>
                    <a:pt x="13231" y="3296"/>
                    <a:pt x="13157" y="3280"/>
                    <a:pt x="13090" y="3280"/>
                  </a:cubicBezTo>
                  <a:cubicBezTo>
                    <a:pt x="13042" y="3280"/>
                    <a:pt x="12998" y="3288"/>
                    <a:pt x="12968" y="3294"/>
                  </a:cubicBezTo>
                  <a:cubicBezTo>
                    <a:pt x="12764" y="3333"/>
                    <a:pt x="12560" y="3372"/>
                    <a:pt x="12356" y="3411"/>
                  </a:cubicBezTo>
                  <a:lnTo>
                    <a:pt x="12282" y="3425"/>
                  </a:lnTo>
                  <a:cubicBezTo>
                    <a:pt x="12253" y="3430"/>
                    <a:pt x="12233" y="3432"/>
                    <a:pt x="12219" y="3432"/>
                  </a:cubicBezTo>
                  <a:cubicBezTo>
                    <a:pt x="12196" y="3432"/>
                    <a:pt x="12189" y="3427"/>
                    <a:pt x="12188" y="3426"/>
                  </a:cubicBezTo>
                  <a:cubicBezTo>
                    <a:pt x="12184" y="3418"/>
                    <a:pt x="12185" y="3395"/>
                    <a:pt x="12190" y="3358"/>
                  </a:cubicBezTo>
                  <a:cubicBezTo>
                    <a:pt x="12204" y="3279"/>
                    <a:pt x="12220" y="3200"/>
                    <a:pt x="12236" y="3119"/>
                  </a:cubicBezTo>
                  <a:cubicBezTo>
                    <a:pt x="12281" y="2893"/>
                    <a:pt x="12328" y="2658"/>
                    <a:pt x="12333" y="2429"/>
                  </a:cubicBezTo>
                  <a:cubicBezTo>
                    <a:pt x="12338" y="2240"/>
                    <a:pt x="12255" y="2062"/>
                    <a:pt x="12108" y="1942"/>
                  </a:cubicBezTo>
                  <a:cubicBezTo>
                    <a:pt x="11993" y="1848"/>
                    <a:pt x="11854" y="1799"/>
                    <a:pt x="11710" y="1799"/>
                  </a:cubicBezTo>
                  <a:cubicBezTo>
                    <a:pt x="11663" y="1799"/>
                    <a:pt x="11616" y="1804"/>
                    <a:pt x="11570" y="1815"/>
                  </a:cubicBezTo>
                  <a:lnTo>
                    <a:pt x="10829" y="1981"/>
                  </a:lnTo>
                  <a:cubicBezTo>
                    <a:pt x="10793" y="1990"/>
                    <a:pt x="10752" y="1998"/>
                    <a:pt x="10717" y="1998"/>
                  </a:cubicBezTo>
                  <a:cubicBezTo>
                    <a:pt x="10689" y="1998"/>
                    <a:pt x="10666" y="1993"/>
                    <a:pt x="10652" y="1979"/>
                  </a:cubicBezTo>
                  <a:cubicBezTo>
                    <a:pt x="10628" y="1956"/>
                    <a:pt x="10623" y="1903"/>
                    <a:pt x="10622" y="1849"/>
                  </a:cubicBezTo>
                  <a:lnTo>
                    <a:pt x="10565" y="492"/>
                  </a:lnTo>
                  <a:cubicBezTo>
                    <a:pt x="10558" y="317"/>
                    <a:pt x="10475" y="158"/>
                    <a:pt x="10341" y="67"/>
                  </a:cubicBezTo>
                  <a:cubicBezTo>
                    <a:pt x="10270" y="18"/>
                    <a:pt x="10202" y="0"/>
                    <a:pt x="10140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2" name="Google Shape;2825;p70"/>
            <p:cNvSpPr/>
            <p:nvPr/>
          </p:nvSpPr>
          <p:spPr>
            <a:xfrm>
              <a:off x="2957050" y="2416475"/>
              <a:ext cx="29275" cy="23800"/>
            </a:xfrm>
            <a:custGeom>
              <a:avLst/>
              <a:gdLst/>
              <a:ahLst/>
              <a:cxnLst/>
              <a:rect l="l" t="t" r="r" b="b"/>
              <a:pathLst>
                <a:path w="1171" h="952" extrusionOk="0">
                  <a:moveTo>
                    <a:pt x="1146" y="1"/>
                  </a:moveTo>
                  <a:cubicBezTo>
                    <a:pt x="765" y="280"/>
                    <a:pt x="382" y="559"/>
                    <a:pt x="1" y="838"/>
                  </a:cubicBezTo>
                  <a:cubicBezTo>
                    <a:pt x="118" y="911"/>
                    <a:pt x="255" y="952"/>
                    <a:pt x="402" y="952"/>
                  </a:cubicBezTo>
                  <a:cubicBezTo>
                    <a:pt x="825" y="952"/>
                    <a:pt x="1171" y="611"/>
                    <a:pt x="1171" y="189"/>
                  </a:cubicBezTo>
                  <a:cubicBezTo>
                    <a:pt x="1171" y="124"/>
                    <a:pt x="1163" y="61"/>
                    <a:pt x="1146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3" name="Google Shape;2826;p70"/>
            <p:cNvSpPr/>
            <p:nvPr/>
          </p:nvSpPr>
          <p:spPr>
            <a:xfrm>
              <a:off x="3016175" y="2414850"/>
              <a:ext cx="38475" cy="38150"/>
            </a:xfrm>
            <a:custGeom>
              <a:avLst/>
              <a:gdLst/>
              <a:ahLst/>
              <a:cxnLst/>
              <a:rect l="l" t="t" r="r" b="b"/>
              <a:pathLst>
                <a:path w="1539" h="1526" extrusionOk="0">
                  <a:moveTo>
                    <a:pt x="769" y="1"/>
                  </a:moveTo>
                  <a:cubicBezTo>
                    <a:pt x="345" y="1"/>
                    <a:pt x="1" y="342"/>
                    <a:pt x="1" y="762"/>
                  </a:cubicBezTo>
                  <a:cubicBezTo>
                    <a:pt x="1" y="1184"/>
                    <a:pt x="345" y="1525"/>
                    <a:pt x="769" y="1525"/>
                  </a:cubicBezTo>
                  <a:cubicBezTo>
                    <a:pt x="1194" y="1525"/>
                    <a:pt x="1538" y="1183"/>
                    <a:pt x="1538" y="762"/>
                  </a:cubicBezTo>
                  <a:cubicBezTo>
                    <a:pt x="1538" y="342"/>
                    <a:pt x="1194" y="1"/>
                    <a:pt x="769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4" name="Google Shape;2827;p70"/>
            <p:cNvSpPr/>
            <p:nvPr/>
          </p:nvSpPr>
          <p:spPr>
            <a:xfrm>
              <a:off x="2991275" y="2469200"/>
              <a:ext cx="38450" cy="38150"/>
            </a:xfrm>
            <a:custGeom>
              <a:avLst/>
              <a:gdLst/>
              <a:ahLst/>
              <a:cxnLst/>
              <a:rect l="l" t="t" r="r" b="b"/>
              <a:pathLst>
                <a:path w="1538" h="1526" extrusionOk="0">
                  <a:moveTo>
                    <a:pt x="769" y="1"/>
                  </a:moveTo>
                  <a:cubicBezTo>
                    <a:pt x="345" y="1"/>
                    <a:pt x="0" y="343"/>
                    <a:pt x="0" y="763"/>
                  </a:cubicBezTo>
                  <a:cubicBezTo>
                    <a:pt x="0" y="1184"/>
                    <a:pt x="345" y="1525"/>
                    <a:pt x="769" y="1525"/>
                  </a:cubicBezTo>
                  <a:cubicBezTo>
                    <a:pt x="1194" y="1525"/>
                    <a:pt x="1538" y="1184"/>
                    <a:pt x="1538" y="763"/>
                  </a:cubicBezTo>
                  <a:cubicBezTo>
                    <a:pt x="1538" y="343"/>
                    <a:pt x="1194" y="1"/>
                    <a:pt x="769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5" name="Google Shape;2828;p70"/>
            <p:cNvSpPr/>
            <p:nvPr/>
          </p:nvSpPr>
          <p:spPr>
            <a:xfrm>
              <a:off x="3060300" y="2480500"/>
              <a:ext cx="34750" cy="31750"/>
            </a:xfrm>
            <a:custGeom>
              <a:avLst/>
              <a:gdLst/>
              <a:ahLst/>
              <a:cxnLst/>
              <a:rect l="l" t="t" r="r" b="b"/>
              <a:pathLst>
                <a:path w="1390" h="1270" extrusionOk="0">
                  <a:moveTo>
                    <a:pt x="770" y="1"/>
                  </a:moveTo>
                  <a:cubicBezTo>
                    <a:pt x="345" y="1"/>
                    <a:pt x="1" y="341"/>
                    <a:pt x="1" y="763"/>
                  </a:cubicBezTo>
                  <a:cubicBezTo>
                    <a:pt x="1" y="958"/>
                    <a:pt x="73" y="1135"/>
                    <a:pt x="195" y="1270"/>
                  </a:cubicBezTo>
                  <a:cubicBezTo>
                    <a:pt x="594" y="952"/>
                    <a:pt x="991" y="633"/>
                    <a:pt x="1390" y="314"/>
                  </a:cubicBezTo>
                  <a:cubicBezTo>
                    <a:pt x="1250" y="123"/>
                    <a:pt x="1024" y="1"/>
                    <a:pt x="770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6" name="Google Shape;2829;p70"/>
            <p:cNvSpPr/>
            <p:nvPr/>
          </p:nvSpPr>
          <p:spPr>
            <a:xfrm>
              <a:off x="3090200" y="2416975"/>
              <a:ext cx="38450" cy="38125"/>
            </a:xfrm>
            <a:custGeom>
              <a:avLst/>
              <a:gdLst/>
              <a:ahLst/>
              <a:cxnLst/>
              <a:rect l="l" t="t" r="r" b="b"/>
              <a:pathLst>
                <a:path w="1538" h="1525" extrusionOk="0">
                  <a:moveTo>
                    <a:pt x="768" y="0"/>
                  </a:moveTo>
                  <a:cubicBezTo>
                    <a:pt x="344" y="0"/>
                    <a:pt x="0" y="341"/>
                    <a:pt x="0" y="763"/>
                  </a:cubicBezTo>
                  <a:cubicBezTo>
                    <a:pt x="0" y="1184"/>
                    <a:pt x="344" y="1525"/>
                    <a:pt x="768" y="1525"/>
                  </a:cubicBezTo>
                  <a:cubicBezTo>
                    <a:pt x="1193" y="1525"/>
                    <a:pt x="1537" y="1184"/>
                    <a:pt x="1537" y="763"/>
                  </a:cubicBezTo>
                  <a:cubicBezTo>
                    <a:pt x="1537" y="341"/>
                    <a:pt x="1193" y="0"/>
                    <a:pt x="768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7" name="Google Shape;2830;p70"/>
            <p:cNvSpPr/>
            <p:nvPr/>
          </p:nvSpPr>
          <p:spPr>
            <a:xfrm>
              <a:off x="3044325" y="2349325"/>
              <a:ext cx="34150" cy="30600"/>
            </a:xfrm>
            <a:custGeom>
              <a:avLst/>
              <a:gdLst/>
              <a:ahLst/>
              <a:cxnLst/>
              <a:rect l="l" t="t" r="r" b="b"/>
              <a:pathLst>
                <a:path w="1366" h="1224" extrusionOk="0">
                  <a:moveTo>
                    <a:pt x="1207" y="0"/>
                  </a:moveTo>
                  <a:cubicBezTo>
                    <a:pt x="809" y="319"/>
                    <a:pt x="407" y="632"/>
                    <a:pt x="1" y="941"/>
                  </a:cubicBezTo>
                  <a:cubicBezTo>
                    <a:pt x="141" y="1113"/>
                    <a:pt x="357" y="1223"/>
                    <a:pt x="597" y="1223"/>
                  </a:cubicBezTo>
                  <a:cubicBezTo>
                    <a:pt x="1022" y="1223"/>
                    <a:pt x="1365" y="883"/>
                    <a:pt x="1365" y="461"/>
                  </a:cubicBezTo>
                  <a:cubicBezTo>
                    <a:pt x="1365" y="288"/>
                    <a:pt x="1307" y="127"/>
                    <a:pt x="1207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8" name="Google Shape;2831;p70"/>
            <p:cNvSpPr/>
            <p:nvPr/>
          </p:nvSpPr>
          <p:spPr>
            <a:xfrm>
              <a:off x="3104775" y="2350250"/>
              <a:ext cx="38450" cy="38125"/>
            </a:xfrm>
            <a:custGeom>
              <a:avLst/>
              <a:gdLst/>
              <a:ahLst/>
              <a:cxnLst/>
              <a:rect l="l" t="t" r="r" b="b"/>
              <a:pathLst>
                <a:path w="1538" h="1525" extrusionOk="0">
                  <a:moveTo>
                    <a:pt x="769" y="1"/>
                  </a:moveTo>
                  <a:cubicBezTo>
                    <a:pt x="344" y="1"/>
                    <a:pt x="0" y="341"/>
                    <a:pt x="0" y="763"/>
                  </a:cubicBezTo>
                  <a:cubicBezTo>
                    <a:pt x="0" y="1184"/>
                    <a:pt x="344" y="1525"/>
                    <a:pt x="769" y="1525"/>
                  </a:cubicBezTo>
                  <a:cubicBezTo>
                    <a:pt x="1194" y="1525"/>
                    <a:pt x="1538" y="1184"/>
                    <a:pt x="1538" y="763"/>
                  </a:cubicBezTo>
                  <a:cubicBezTo>
                    <a:pt x="1538" y="341"/>
                    <a:pt x="1194" y="1"/>
                    <a:pt x="769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9" name="Google Shape;2832;p70"/>
            <p:cNvSpPr/>
            <p:nvPr/>
          </p:nvSpPr>
          <p:spPr>
            <a:xfrm>
              <a:off x="3113125" y="2292375"/>
              <a:ext cx="30100" cy="28250"/>
            </a:xfrm>
            <a:custGeom>
              <a:avLst/>
              <a:gdLst/>
              <a:ahLst/>
              <a:cxnLst/>
              <a:rect l="l" t="t" r="r" b="b"/>
              <a:pathLst>
                <a:path w="1204" h="1130" extrusionOk="0">
                  <a:moveTo>
                    <a:pt x="1109" y="1"/>
                  </a:moveTo>
                  <a:cubicBezTo>
                    <a:pt x="1066" y="42"/>
                    <a:pt x="1021" y="83"/>
                    <a:pt x="977" y="124"/>
                  </a:cubicBezTo>
                  <a:cubicBezTo>
                    <a:pt x="658" y="420"/>
                    <a:pt x="331" y="711"/>
                    <a:pt x="1" y="996"/>
                  </a:cubicBezTo>
                  <a:cubicBezTo>
                    <a:pt x="125" y="1081"/>
                    <a:pt x="274" y="1130"/>
                    <a:pt x="435" y="1130"/>
                  </a:cubicBezTo>
                  <a:cubicBezTo>
                    <a:pt x="860" y="1130"/>
                    <a:pt x="1204" y="788"/>
                    <a:pt x="1204" y="367"/>
                  </a:cubicBezTo>
                  <a:cubicBezTo>
                    <a:pt x="1204" y="233"/>
                    <a:pt x="1170" y="108"/>
                    <a:pt x="1109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0" name="Google Shape;2833;p70"/>
            <p:cNvSpPr/>
            <p:nvPr/>
          </p:nvSpPr>
          <p:spPr>
            <a:xfrm>
              <a:off x="3175925" y="2283350"/>
              <a:ext cx="38100" cy="37275"/>
            </a:xfrm>
            <a:custGeom>
              <a:avLst/>
              <a:gdLst/>
              <a:ahLst/>
              <a:cxnLst/>
              <a:rect l="l" t="t" r="r" b="b"/>
              <a:pathLst>
                <a:path w="1524" h="1491" extrusionOk="0">
                  <a:moveTo>
                    <a:pt x="537" y="0"/>
                  </a:moveTo>
                  <a:cubicBezTo>
                    <a:pt x="226" y="99"/>
                    <a:pt x="0" y="388"/>
                    <a:pt x="0" y="728"/>
                  </a:cubicBezTo>
                  <a:cubicBezTo>
                    <a:pt x="0" y="1149"/>
                    <a:pt x="345" y="1491"/>
                    <a:pt x="770" y="1491"/>
                  </a:cubicBezTo>
                  <a:cubicBezTo>
                    <a:pt x="1143" y="1491"/>
                    <a:pt x="1455" y="1225"/>
                    <a:pt x="1524" y="873"/>
                  </a:cubicBezTo>
                  <a:lnTo>
                    <a:pt x="1524" y="873"/>
                  </a:lnTo>
                  <a:lnTo>
                    <a:pt x="896" y="1015"/>
                  </a:lnTo>
                  <a:cubicBezTo>
                    <a:pt x="853" y="1025"/>
                    <a:pt x="807" y="1034"/>
                    <a:pt x="763" y="1034"/>
                  </a:cubicBezTo>
                  <a:cubicBezTo>
                    <a:pt x="712" y="1034"/>
                    <a:pt x="664" y="1022"/>
                    <a:pt x="629" y="987"/>
                  </a:cubicBezTo>
                  <a:cubicBezTo>
                    <a:pt x="579" y="937"/>
                    <a:pt x="573" y="862"/>
                    <a:pt x="571" y="792"/>
                  </a:cubicBezTo>
                  <a:lnTo>
                    <a:pt x="537" y="0"/>
                  </a:ln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1" name="Google Shape;2834;p70"/>
            <p:cNvSpPr/>
            <p:nvPr/>
          </p:nvSpPr>
          <p:spPr>
            <a:xfrm>
              <a:off x="3168100" y="2336850"/>
              <a:ext cx="38450" cy="38125"/>
            </a:xfrm>
            <a:custGeom>
              <a:avLst/>
              <a:gdLst/>
              <a:ahLst/>
              <a:cxnLst/>
              <a:rect l="l" t="t" r="r" b="b"/>
              <a:pathLst>
                <a:path w="1538" h="1525" extrusionOk="0">
                  <a:moveTo>
                    <a:pt x="770" y="0"/>
                  </a:moveTo>
                  <a:cubicBezTo>
                    <a:pt x="345" y="0"/>
                    <a:pt x="0" y="341"/>
                    <a:pt x="0" y="762"/>
                  </a:cubicBezTo>
                  <a:cubicBezTo>
                    <a:pt x="0" y="1184"/>
                    <a:pt x="345" y="1525"/>
                    <a:pt x="770" y="1525"/>
                  </a:cubicBezTo>
                  <a:cubicBezTo>
                    <a:pt x="1194" y="1525"/>
                    <a:pt x="1538" y="1183"/>
                    <a:pt x="1538" y="762"/>
                  </a:cubicBezTo>
                  <a:cubicBezTo>
                    <a:pt x="1538" y="341"/>
                    <a:pt x="1194" y="0"/>
                    <a:pt x="770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2" name="Google Shape;2835;p70"/>
            <p:cNvSpPr/>
            <p:nvPr/>
          </p:nvSpPr>
          <p:spPr>
            <a:xfrm>
              <a:off x="3158150" y="2401800"/>
              <a:ext cx="34325" cy="31625"/>
            </a:xfrm>
            <a:custGeom>
              <a:avLst/>
              <a:gdLst/>
              <a:ahLst/>
              <a:cxnLst/>
              <a:rect l="l" t="t" r="r" b="b"/>
              <a:pathLst>
                <a:path w="1373" h="1265" extrusionOk="0">
                  <a:moveTo>
                    <a:pt x="769" y="0"/>
                  </a:moveTo>
                  <a:cubicBezTo>
                    <a:pt x="345" y="0"/>
                    <a:pt x="1" y="342"/>
                    <a:pt x="1" y="762"/>
                  </a:cubicBezTo>
                  <a:cubicBezTo>
                    <a:pt x="1" y="954"/>
                    <a:pt x="71" y="1131"/>
                    <a:pt x="191" y="1264"/>
                  </a:cubicBezTo>
                  <a:cubicBezTo>
                    <a:pt x="585" y="943"/>
                    <a:pt x="981" y="618"/>
                    <a:pt x="1373" y="291"/>
                  </a:cubicBezTo>
                  <a:cubicBezTo>
                    <a:pt x="1232" y="114"/>
                    <a:pt x="1014" y="0"/>
                    <a:pt x="769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63" name="Google Shape;2836;p70"/>
          <p:cNvGrpSpPr/>
          <p:nvPr/>
        </p:nvGrpSpPr>
        <p:grpSpPr>
          <a:xfrm rot="15593802">
            <a:off x="8411135" y="-245145"/>
            <a:ext cx="1752090" cy="2038548"/>
            <a:chOff x="2927050" y="2256825"/>
            <a:chExt cx="334100" cy="300175"/>
          </a:xfrm>
        </p:grpSpPr>
        <p:sp>
          <p:nvSpPr>
            <p:cNvPr id="164" name="Google Shape;2837;p70"/>
            <p:cNvSpPr/>
            <p:nvPr/>
          </p:nvSpPr>
          <p:spPr>
            <a:xfrm>
              <a:off x="2927050" y="2256825"/>
              <a:ext cx="334100" cy="300175"/>
            </a:xfrm>
            <a:custGeom>
              <a:avLst/>
              <a:gdLst/>
              <a:ahLst/>
              <a:cxnLst/>
              <a:rect l="l" t="t" r="r" b="b"/>
              <a:pathLst>
                <a:path w="13364" h="12007" extrusionOk="0">
                  <a:moveTo>
                    <a:pt x="10138" y="193"/>
                  </a:moveTo>
                  <a:cubicBezTo>
                    <a:pt x="10168" y="193"/>
                    <a:pt x="10198" y="204"/>
                    <a:pt x="10232" y="227"/>
                  </a:cubicBezTo>
                  <a:cubicBezTo>
                    <a:pt x="10315" y="284"/>
                    <a:pt x="10368" y="385"/>
                    <a:pt x="10372" y="500"/>
                  </a:cubicBezTo>
                  <a:lnTo>
                    <a:pt x="10429" y="1855"/>
                  </a:lnTo>
                  <a:cubicBezTo>
                    <a:pt x="10431" y="1918"/>
                    <a:pt x="10435" y="2036"/>
                    <a:pt x="10515" y="2116"/>
                  </a:cubicBezTo>
                  <a:cubicBezTo>
                    <a:pt x="10575" y="2175"/>
                    <a:pt x="10651" y="2191"/>
                    <a:pt x="10720" y="2191"/>
                  </a:cubicBezTo>
                  <a:cubicBezTo>
                    <a:pt x="10782" y="2191"/>
                    <a:pt x="10838" y="2178"/>
                    <a:pt x="10872" y="2170"/>
                  </a:cubicBezTo>
                  <a:lnTo>
                    <a:pt x="11612" y="2003"/>
                  </a:lnTo>
                  <a:cubicBezTo>
                    <a:pt x="11644" y="1996"/>
                    <a:pt x="11676" y="1992"/>
                    <a:pt x="11708" y="1992"/>
                  </a:cubicBezTo>
                  <a:cubicBezTo>
                    <a:pt x="11808" y="1992"/>
                    <a:pt x="11906" y="2026"/>
                    <a:pt x="11985" y="2091"/>
                  </a:cubicBezTo>
                  <a:cubicBezTo>
                    <a:pt x="12087" y="2174"/>
                    <a:pt x="12143" y="2295"/>
                    <a:pt x="12140" y="2425"/>
                  </a:cubicBezTo>
                  <a:cubicBezTo>
                    <a:pt x="12136" y="2637"/>
                    <a:pt x="12091" y="2863"/>
                    <a:pt x="12047" y="3082"/>
                  </a:cubicBezTo>
                  <a:cubicBezTo>
                    <a:pt x="12030" y="3164"/>
                    <a:pt x="12014" y="3245"/>
                    <a:pt x="12000" y="3326"/>
                  </a:cubicBezTo>
                  <a:cubicBezTo>
                    <a:pt x="11992" y="3379"/>
                    <a:pt x="11977" y="3475"/>
                    <a:pt x="12037" y="3547"/>
                  </a:cubicBezTo>
                  <a:cubicBezTo>
                    <a:pt x="12087" y="3610"/>
                    <a:pt x="12159" y="3625"/>
                    <a:pt x="12220" y="3625"/>
                  </a:cubicBezTo>
                  <a:cubicBezTo>
                    <a:pt x="12260" y="3625"/>
                    <a:pt x="12296" y="3619"/>
                    <a:pt x="12317" y="3615"/>
                  </a:cubicBezTo>
                  <a:lnTo>
                    <a:pt x="12391" y="3600"/>
                  </a:lnTo>
                  <a:cubicBezTo>
                    <a:pt x="12595" y="3561"/>
                    <a:pt x="12800" y="3523"/>
                    <a:pt x="13003" y="3483"/>
                  </a:cubicBezTo>
                  <a:cubicBezTo>
                    <a:pt x="13019" y="3481"/>
                    <a:pt x="13056" y="3474"/>
                    <a:pt x="13089" y="3474"/>
                  </a:cubicBezTo>
                  <a:cubicBezTo>
                    <a:pt x="13114" y="3474"/>
                    <a:pt x="13138" y="3478"/>
                    <a:pt x="13150" y="3491"/>
                  </a:cubicBezTo>
                  <a:cubicBezTo>
                    <a:pt x="13161" y="3501"/>
                    <a:pt x="13166" y="3532"/>
                    <a:pt x="13162" y="3573"/>
                  </a:cubicBezTo>
                  <a:cubicBezTo>
                    <a:pt x="13143" y="3812"/>
                    <a:pt x="12939" y="4005"/>
                    <a:pt x="12732" y="4182"/>
                  </a:cubicBezTo>
                  <a:cubicBezTo>
                    <a:pt x="12005" y="4805"/>
                    <a:pt x="11273" y="5421"/>
                    <a:pt x="10555" y="6015"/>
                  </a:cubicBezTo>
                  <a:cubicBezTo>
                    <a:pt x="10210" y="6304"/>
                    <a:pt x="9834" y="6613"/>
                    <a:pt x="9374" y="6988"/>
                  </a:cubicBezTo>
                  <a:cubicBezTo>
                    <a:pt x="8583" y="7638"/>
                    <a:pt x="7719" y="8335"/>
                    <a:pt x="6659" y="9186"/>
                  </a:cubicBezTo>
                  <a:cubicBezTo>
                    <a:pt x="6261" y="9505"/>
                    <a:pt x="5863" y="9824"/>
                    <a:pt x="5465" y="10141"/>
                  </a:cubicBezTo>
                  <a:cubicBezTo>
                    <a:pt x="5255" y="10309"/>
                    <a:pt x="5046" y="10476"/>
                    <a:pt x="4836" y="10644"/>
                  </a:cubicBezTo>
                  <a:lnTo>
                    <a:pt x="4572" y="10853"/>
                  </a:lnTo>
                  <a:cubicBezTo>
                    <a:pt x="4137" y="11200"/>
                    <a:pt x="3688" y="11557"/>
                    <a:pt x="3175" y="11772"/>
                  </a:cubicBezTo>
                  <a:cubicBezTo>
                    <a:pt x="3128" y="11793"/>
                    <a:pt x="3072" y="11813"/>
                    <a:pt x="3024" y="11813"/>
                  </a:cubicBezTo>
                  <a:cubicBezTo>
                    <a:pt x="3005" y="11813"/>
                    <a:pt x="2987" y="11810"/>
                    <a:pt x="2972" y="11802"/>
                  </a:cubicBezTo>
                  <a:cubicBezTo>
                    <a:pt x="2897" y="11763"/>
                    <a:pt x="2900" y="11622"/>
                    <a:pt x="2918" y="11510"/>
                  </a:cubicBezTo>
                  <a:lnTo>
                    <a:pt x="3033" y="10718"/>
                  </a:lnTo>
                  <a:cubicBezTo>
                    <a:pt x="3055" y="10566"/>
                    <a:pt x="3006" y="10416"/>
                    <a:pt x="2900" y="10305"/>
                  </a:cubicBezTo>
                  <a:cubicBezTo>
                    <a:pt x="2805" y="10206"/>
                    <a:pt x="2676" y="10152"/>
                    <a:pt x="2540" y="10152"/>
                  </a:cubicBezTo>
                  <a:cubicBezTo>
                    <a:pt x="2523" y="10152"/>
                    <a:pt x="2507" y="10152"/>
                    <a:pt x="2490" y="10154"/>
                  </a:cubicBezTo>
                  <a:lnTo>
                    <a:pt x="1920" y="10208"/>
                  </a:lnTo>
                  <a:cubicBezTo>
                    <a:pt x="1873" y="10213"/>
                    <a:pt x="1830" y="10216"/>
                    <a:pt x="1791" y="10216"/>
                  </a:cubicBezTo>
                  <a:cubicBezTo>
                    <a:pt x="1682" y="10216"/>
                    <a:pt x="1602" y="10189"/>
                    <a:pt x="1538" y="10082"/>
                  </a:cubicBezTo>
                  <a:cubicBezTo>
                    <a:pt x="1491" y="10002"/>
                    <a:pt x="1473" y="9904"/>
                    <a:pt x="1488" y="9803"/>
                  </a:cubicBezTo>
                  <a:cubicBezTo>
                    <a:pt x="1511" y="9654"/>
                    <a:pt x="1582" y="9518"/>
                    <a:pt x="1659" y="9376"/>
                  </a:cubicBezTo>
                  <a:cubicBezTo>
                    <a:pt x="1751" y="9203"/>
                    <a:pt x="1847" y="9025"/>
                    <a:pt x="1860" y="8806"/>
                  </a:cubicBezTo>
                  <a:cubicBezTo>
                    <a:pt x="1865" y="8700"/>
                    <a:pt x="1845" y="8599"/>
                    <a:pt x="1802" y="8517"/>
                  </a:cubicBezTo>
                  <a:cubicBezTo>
                    <a:pt x="1731" y="8378"/>
                    <a:pt x="1591" y="8235"/>
                    <a:pt x="1313" y="8235"/>
                  </a:cubicBezTo>
                  <a:cubicBezTo>
                    <a:pt x="1226" y="8235"/>
                    <a:pt x="1125" y="8249"/>
                    <a:pt x="1008" y="8282"/>
                  </a:cubicBezTo>
                  <a:cubicBezTo>
                    <a:pt x="971" y="8292"/>
                    <a:pt x="934" y="8303"/>
                    <a:pt x="897" y="8315"/>
                  </a:cubicBezTo>
                  <a:cubicBezTo>
                    <a:pt x="772" y="8353"/>
                    <a:pt x="651" y="8389"/>
                    <a:pt x="535" y="8389"/>
                  </a:cubicBezTo>
                  <a:cubicBezTo>
                    <a:pt x="486" y="8389"/>
                    <a:pt x="438" y="8383"/>
                    <a:pt x="390" y="8368"/>
                  </a:cubicBezTo>
                  <a:cubicBezTo>
                    <a:pt x="293" y="8335"/>
                    <a:pt x="224" y="8261"/>
                    <a:pt x="216" y="8175"/>
                  </a:cubicBezTo>
                  <a:cubicBezTo>
                    <a:pt x="205" y="8083"/>
                    <a:pt x="265" y="8033"/>
                    <a:pt x="363" y="7960"/>
                  </a:cubicBezTo>
                  <a:cubicBezTo>
                    <a:pt x="661" y="7740"/>
                    <a:pt x="959" y="7520"/>
                    <a:pt x="1258" y="7302"/>
                  </a:cubicBezTo>
                  <a:cubicBezTo>
                    <a:pt x="1523" y="7108"/>
                    <a:pt x="1789" y="6914"/>
                    <a:pt x="2054" y="6720"/>
                  </a:cubicBezTo>
                  <a:lnTo>
                    <a:pt x="2593" y="6326"/>
                  </a:lnTo>
                  <a:cubicBezTo>
                    <a:pt x="3240" y="5852"/>
                    <a:pt x="4002" y="5290"/>
                    <a:pt x="4751" y="4717"/>
                  </a:cubicBezTo>
                  <a:cubicBezTo>
                    <a:pt x="5190" y="4382"/>
                    <a:pt x="5585" y="4074"/>
                    <a:pt x="5958" y="3775"/>
                  </a:cubicBezTo>
                  <a:cubicBezTo>
                    <a:pt x="6174" y="3605"/>
                    <a:pt x="6387" y="3432"/>
                    <a:pt x="6600" y="3257"/>
                  </a:cubicBezTo>
                  <a:cubicBezTo>
                    <a:pt x="6926" y="2989"/>
                    <a:pt x="7223" y="2738"/>
                    <a:pt x="7507" y="2491"/>
                  </a:cubicBezTo>
                  <a:cubicBezTo>
                    <a:pt x="7846" y="2199"/>
                    <a:pt x="8176" y="1905"/>
                    <a:pt x="8488" y="1616"/>
                  </a:cubicBezTo>
                  <a:lnTo>
                    <a:pt x="8532" y="1574"/>
                  </a:lnTo>
                  <a:cubicBezTo>
                    <a:pt x="8561" y="1546"/>
                    <a:pt x="8590" y="1520"/>
                    <a:pt x="8619" y="1492"/>
                  </a:cubicBezTo>
                  <a:cubicBezTo>
                    <a:pt x="8720" y="1394"/>
                    <a:pt x="8823" y="1291"/>
                    <a:pt x="8926" y="1189"/>
                  </a:cubicBezTo>
                  <a:cubicBezTo>
                    <a:pt x="9261" y="852"/>
                    <a:pt x="9608" y="505"/>
                    <a:pt x="9977" y="261"/>
                  </a:cubicBezTo>
                  <a:cubicBezTo>
                    <a:pt x="10042" y="219"/>
                    <a:pt x="10091" y="193"/>
                    <a:pt x="10138" y="193"/>
                  </a:cubicBezTo>
                  <a:close/>
                  <a:moveTo>
                    <a:pt x="10140" y="0"/>
                  </a:moveTo>
                  <a:cubicBezTo>
                    <a:pt x="10023" y="0"/>
                    <a:pt x="9927" y="64"/>
                    <a:pt x="9870" y="101"/>
                  </a:cubicBezTo>
                  <a:cubicBezTo>
                    <a:pt x="9485" y="354"/>
                    <a:pt x="9132" y="709"/>
                    <a:pt x="8789" y="1052"/>
                  </a:cubicBezTo>
                  <a:cubicBezTo>
                    <a:pt x="8687" y="1154"/>
                    <a:pt x="8586" y="1256"/>
                    <a:pt x="8485" y="1353"/>
                  </a:cubicBezTo>
                  <a:cubicBezTo>
                    <a:pt x="8458" y="1380"/>
                    <a:pt x="8429" y="1407"/>
                    <a:pt x="8400" y="1433"/>
                  </a:cubicBezTo>
                  <a:lnTo>
                    <a:pt x="8355" y="1475"/>
                  </a:lnTo>
                  <a:cubicBezTo>
                    <a:pt x="8045" y="1762"/>
                    <a:pt x="7717" y="2055"/>
                    <a:pt x="7381" y="2344"/>
                  </a:cubicBezTo>
                  <a:cubicBezTo>
                    <a:pt x="7097" y="2591"/>
                    <a:pt x="6802" y="2840"/>
                    <a:pt x="6477" y="3107"/>
                  </a:cubicBezTo>
                  <a:cubicBezTo>
                    <a:pt x="6266" y="3281"/>
                    <a:pt x="6053" y="3454"/>
                    <a:pt x="5837" y="3624"/>
                  </a:cubicBezTo>
                  <a:cubicBezTo>
                    <a:pt x="5465" y="3922"/>
                    <a:pt x="5071" y="4230"/>
                    <a:pt x="4633" y="4564"/>
                  </a:cubicBezTo>
                  <a:cubicBezTo>
                    <a:pt x="3885" y="5135"/>
                    <a:pt x="3125" y="5697"/>
                    <a:pt x="2478" y="6170"/>
                  </a:cubicBezTo>
                  <a:lnTo>
                    <a:pt x="1940" y="6564"/>
                  </a:lnTo>
                  <a:cubicBezTo>
                    <a:pt x="1675" y="6759"/>
                    <a:pt x="1409" y="6952"/>
                    <a:pt x="1144" y="7146"/>
                  </a:cubicBezTo>
                  <a:cubicBezTo>
                    <a:pt x="845" y="7364"/>
                    <a:pt x="546" y="7584"/>
                    <a:pt x="249" y="7805"/>
                  </a:cubicBezTo>
                  <a:cubicBezTo>
                    <a:pt x="150" y="7877"/>
                    <a:pt x="0" y="7987"/>
                    <a:pt x="24" y="8196"/>
                  </a:cubicBezTo>
                  <a:cubicBezTo>
                    <a:pt x="41" y="8356"/>
                    <a:pt x="160" y="8496"/>
                    <a:pt x="329" y="8550"/>
                  </a:cubicBezTo>
                  <a:cubicBezTo>
                    <a:pt x="399" y="8573"/>
                    <a:pt x="468" y="8582"/>
                    <a:pt x="536" y="8582"/>
                  </a:cubicBezTo>
                  <a:cubicBezTo>
                    <a:pt x="682" y="8582"/>
                    <a:pt x="824" y="8539"/>
                    <a:pt x="953" y="8500"/>
                  </a:cubicBezTo>
                  <a:cubicBezTo>
                    <a:pt x="989" y="8488"/>
                    <a:pt x="1025" y="8478"/>
                    <a:pt x="1060" y="8468"/>
                  </a:cubicBezTo>
                  <a:cubicBezTo>
                    <a:pt x="1153" y="8442"/>
                    <a:pt x="1236" y="8429"/>
                    <a:pt x="1308" y="8429"/>
                  </a:cubicBezTo>
                  <a:cubicBezTo>
                    <a:pt x="1463" y="8429"/>
                    <a:pt x="1571" y="8488"/>
                    <a:pt x="1630" y="8606"/>
                  </a:cubicBezTo>
                  <a:cubicBezTo>
                    <a:pt x="1658" y="8658"/>
                    <a:pt x="1671" y="8724"/>
                    <a:pt x="1667" y="8795"/>
                  </a:cubicBezTo>
                  <a:cubicBezTo>
                    <a:pt x="1657" y="8971"/>
                    <a:pt x="1575" y="9124"/>
                    <a:pt x="1488" y="9285"/>
                  </a:cubicBezTo>
                  <a:cubicBezTo>
                    <a:pt x="1408" y="9436"/>
                    <a:pt x="1324" y="9593"/>
                    <a:pt x="1297" y="9776"/>
                  </a:cubicBezTo>
                  <a:cubicBezTo>
                    <a:pt x="1276" y="9919"/>
                    <a:pt x="1302" y="10063"/>
                    <a:pt x="1373" y="10181"/>
                  </a:cubicBezTo>
                  <a:cubicBezTo>
                    <a:pt x="1488" y="10373"/>
                    <a:pt x="1653" y="10410"/>
                    <a:pt x="1797" y="10410"/>
                  </a:cubicBezTo>
                  <a:cubicBezTo>
                    <a:pt x="1847" y="10410"/>
                    <a:pt x="1896" y="10405"/>
                    <a:pt x="1938" y="10402"/>
                  </a:cubicBezTo>
                  <a:lnTo>
                    <a:pt x="2509" y="10346"/>
                  </a:lnTo>
                  <a:cubicBezTo>
                    <a:pt x="2520" y="10345"/>
                    <a:pt x="2531" y="10344"/>
                    <a:pt x="2541" y="10344"/>
                  </a:cubicBezTo>
                  <a:cubicBezTo>
                    <a:pt x="2624" y="10344"/>
                    <a:pt x="2703" y="10378"/>
                    <a:pt x="2762" y="10439"/>
                  </a:cubicBezTo>
                  <a:cubicBezTo>
                    <a:pt x="2826" y="10506"/>
                    <a:pt x="2856" y="10598"/>
                    <a:pt x="2843" y="10690"/>
                  </a:cubicBezTo>
                  <a:lnTo>
                    <a:pt x="2726" y="11482"/>
                  </a:lnTo>
                  <a:cubicBezTo>
                    <a:pt x="2689" y="11734"/>
                    <a:pt x="2741" y="11899"/>
                    <a:pt x="2882" y="11974"/>
                  </a:cubicBezTo>
                  <a:cubicBezTo>
                    <a:pt x="2928" y="11998"/>
                    <a:pt x="2975" y="12006"/>
                    <a:pt x="3022" y="12006"/>
                  </a:cubicBezTo>
                  <a:cubicBezTo>
                    <a:pt x="3103" y="12006"/>
                    <a:pt x="3184" y="11978"/>
                    <a:pt x="3251" y="11949"/>
                  </a:cubicBezTo>
                  <a:cubicBezTo>
                    <a:pt x="3787" y="11725"/>
                    <a:pt x="4248" y="11359"/>
                    <a:pt x="4695" y="11003"/>
                  </a:cubicBezTo>
                  <a:lnTo>
                    <a:pt x="4957" y="10795"/>
                  </a:lnTo>
                  <a:cubicBezTo>
                    <a:pt x="5166" y="10627"/>
                    <a:pt x="5377" y="10459"/>
                    <a:pt x="5586" y="10291"/>
                  </a:cubicBezTo>
                  <a:cubicBezTo>
                    <a:pt x="5983" y="9974"/>
                    <a:pt x="6382" y="9656"/>
                    <a:pt x="6780" y="9336"/>
                  </a:cubicBezTo>
                  <a:cubicBezTo>
                    <a:pt x="7841" y="8486"/>
                    <a:pt x="8704" y="7787"/>
                    <a:pt x="9496" y="7138"/>
                  </a:cubicBezTo>
                  <a:cubicBezTo>
                    <a:pt x="9957" y="6762"/>
                    <a:pt x="10332" y="6452"/>
                    <a:pt x="10679" y="6164"/>
                  </a:cubicBezTo>
                  <a:cubicBezTo>
                    <a:pt x="11396" y="5570"/>
                    <a:pt x="12130" y="4952"/>
                    <a:pt x="12858" y="4328"/>
                  </a:cubicBezTo>
                  <a:cubicBezTo>
                    <a:pt x="13085" y="4134"/>
                    <a:pt x="13330" y="3901"/>
                    <a:pt x="13356" y="3588"/>
                  </a:cubicBezTo>
                  <a:cubicBezTo>
                    <a:pt x="13363" y="3485"/>
                    <a:pt x="13340" y="3407"/>
                    <a:pt x="13287" y="3355"/>
                  </a:cubicBezTo>
                  <a:cubicBezTo>
                    <a:pt x="13231" y="3296"/>
                    <a:pt x="13157" y="3280"/>
                    <a:pt x="13090" y="3280"/>
                  </a:cubicBezTo>
                  <a:cubicBezTo>
                    <a:pt x="13042" y="3280"/>
                    <a:pt x="12998" y="3288"/>
                    <a:pt x="12968" y="3294"/>
                  </a:cubicBezTo>
                  <a:cubicBezTo>
                    <a:pt x="12764" y="3333"/>
                    <a:pt x="12560" y="3372"/>
                    <a:pt x="12356" y="3411"/>
                  </a:cubicBezTo>
                  <a:lnTo>
                    <a:pt x="12282" y="3425"/>
                  </a:lnTo>
                  <a:cubicBezTo>
                    <a:pt x="12253" y="3430"/>
                    <a:pt x="12233" y="3432"/>
                    <a:pt x="12219" y="3432"/>
                  </a:cubicBezTo>
                  <a:cubicBezTo>
                    <a:pt x="12196" y="3432"/>
                    <a:pt x="12189" y="3427"/>
                    <a:pt x="12188" y="3426"/>
                  </a:cubicBezTo>
                  <a:cubicBezTo>
                    <a:pt x="12184" y="3418"/>
                    <a:pt x="12185" y="3395"/>
                    <a:pt x="12190" y="3358"/>
                  </a:cubicBezTo>
                  <a:cubicBezTo>
                    <a:pt x="12204" y="3279"/>
                    <a:pt x="12220" y="3200"/>
                    <a:pt x="12236" y="3119"/>
                  </a:cubicBezTo>
                  <a:cubicBezTo>
                    <a:pt x="12281" y="2893"/>
                    <a:pt x="12328" y="2658"/>
                    <a:pt x="12333" y="2429"/>
                  </a:cubicBezTo>
                  <a:cubicBezTo>
                    <a:pt x="12338" y="2240"/>
                    <a:pt x="12255" y="2062"/>
                    <a:pt x="12108" y="1942"/>
                  </a:cubicBezTo>
                  <a:cubicBezTo>
                    <a:pt x="11993" y="1848"/>
                    <a:pt x="11854" y="1799"/>
                    <a:pt x="11710" y="1799"/>
                  </a:cubicBezTo>
                  <a:cubicBezTo>
                    <a:pt x="11663" y="1799"/>
                    <a:pt x="11616" y="1804"/>
                    <a:pt x="11570" y="1815"/>
                  </a:cubicBezTo>
                  <a:lnTo>
                    <a:pt x="10829" y="1981"/>
                  </a:lnTo>
                  <a:cubicBezTo>
                    <a:pt x="10793" y="1990"/>
                    <a:pt x="10752" y="1998"/>
                    <a:pt x="10717" y="1998"/>
                  </a:cubicBezTo>
                  <a:cubicBezTo>
                    <a:pt x="10689" y="1998"/>
                    <a:pt x="10666" y="1993"/>
                    <a:pt x="10652" y="1979"/>
                  </a:cubicBezTo>
                  <a:cubicBezTo>
                    <a:pt x="10628" y="1956"/>
                    <a:pt x="10623" y="1903"/>
                    <a:pt x="10622" y="1849"/>
                  </a:cubicBezTo>
                  <a:lnTo>
                    <a:pt x="10565" y="492"/>
                  </a:lnTo>
                  <a:cubicBezTo>
                    <a:pt x="10558" y="317"/>
                    <a:pt x="10475" y="158"/>
                    <a:pt x="10341" y="67"/>
                  </a:cubicBezTo>
                  <a:cubicBezTo>
                    <a:pt x="10270" y="18"/>
                    <a:pt x="10202" y="0"/>
                    <a:pt x="10140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5" name="Google Shape;2838;p70"/>
            <p:cNvSpPr/>
            <p:nvPr/>
          </p:nvSpPr>
          <p:spPr>
            <a:xfrm>
              <a:off x="2957050" y="2416475"/>
              <a:ext cx="29275" cy="23800"/>
            </a:xfrm>
            <a:custGeom>
              <a:avLst/>
              <a:gdLst/>
              <a:ahLst/>
              <a:cxnLst/>
              <a:rect l="l" t="t" r="r" b="b"/>
              <a:pathLst>
                <a:path w="1171" h="952" extrusionOk="0">
                  <a:moveTo>
                    <a:pt x="1146" y="1"/>
                  </a:moveTo>
                  <a:cubicBezTo>
                    <a:pt x="765" y="280"/>
                    <a:pt x="382" y="559"/>
                    <a:pt x="1" y="838"/>
                  </a:cubicBezTo>
                  <a:cubicBezTo>
                    <a:pt x="118" y="911"/>
                    <a:pt x="255" y="952"/>
                    <a:pt x="402" y="952"/>
                  </a:cubicBezTo>
                  <a:cubicBezTo>
                    <a:pt x="825" y="952"/>
                    <a:pt x="1171" y="611"/>
                    <a:pt x="1171" y="189"/>
                  </a:cubicBezTo>
                  <a:cubicBezTo>
                    <a:pt x="1171" y="124"/>
                    <a:pt x="1163" y="61"/>
                    <a:pt x="1146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6" name="Google Shape;2839;p70"/>
            <p:cNvSpPr/>
            <p:nvPr/>
          </p:nvSpPr>
          <p:spPr>
            <a:xfrm>
              <a:off x="3016175" y="2414850"/>
              <a:ext cx="38475" cy="38150"/>
            </a:xfrm>
            <a:custGeom>
              <a:avLst/>
              <a:gdLst/>
              <a:ahLst/>
              <a:cxnLst/>
              <a:rect l="l" t="t" r="r" b="b"/>
              <a:pathLst>
                <a:path w="1539" h="1526" extrusionOk="0">
                  <a:moveTo>
                    <a:pt x="769" y="1"/>
                  </a:moveTo>
                  <a:cubicBezTo>
                    <a:pt x="345" y="1"/>
                    <a:pt x="1" y="342"/>
                    <a:pt x="1" y="762"/>
                  </a:cubicBezTo>
                  <a:cubicBezTo>
                    <a:pt x="1" y="1184"/>
                    <a:pt x="345" y="1525"/>
                    <a:pt x="769" y="1525"/>
                  </a:cubicBezTo>
                  <a:cubicBezTo>
                    <a:pt x="1194" y="1525"/>
                    <a:pt x="1538" y="1183"/>
                    <a:pt x="1538" y="762"/>
                  </a:cubicBezTo>
                  <a:cubicBezTo>
                    <a:pt x="1538" y="342"/>
                    <a:pt x="1194" y="1"/>
                    <a:pt x="769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7" name="Google Shape;2840;p70"/>
            <p:cNvSpPr/>
            <p:nvPr/>
          </p:nvSpPr>
          <p:spPr>
            <a:xfrm>
              <a:off x="2991275" y="2469200"/>
              <a:ext cx="38450" cy="38150"/>
            </a:xfrm>
            <a:custGeom>
              <a:avLst/>
              <a:gdLst/>
              <a:ahLst/>
              <a:cxnLst/>
              <a:rect l="l" t="t" r="r" b="b"/>
              <a:pathLst>
                <a:path w="1538" h="1526" extrusionOk="0">
                  <a:moveTo>
                    <a:pt x="769" y="1"/>
                  </a:moveTo>
                  <a:cubicBezTo>
                    <a:pt x="345" y="1"/>
                    <a:pt x="0" y="343"/>
                    <a:pt x="0" y="763"/>
                  </a:cubicBezTo>
                  <a:cubicBezTo>
                    <a:pt x="0" y="1184"/>
                    <a:pt x="345" y="1525"/>
                    <a:pt x="769" y="1525"/>
                  </a:cubicBezTo>
                  <a:cubicBezTo>
                    <a:pt x="1194" y="1525"/>
                    <a:pt x="1538" y="1184"/>
                    <a:pt x="1538" y="763"/>
                  </a:cubicBezTo>
                  <a:cubicBezTo>
                    <a:pt x="1538" y="343"/>
                    <a:pt x="1194" y="1"/>
                    <a:pt x="769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8" name="Google Shape;2841;p70"/>
            <p:cNvSpPr/>
            <p:nvPr/>
          </p:nvSpPr>
          <p:spPr>
            <a:xfrm>
              <a:off x="3060300" y="2480500"/>
              <a:ext cx="34750" cy="31750"/>
            </a:xfrm>
            <a:custGeom>
              <a:avLst/>
              <a:gdLst/>
              <a:ahLst/>
              <a:cxnLst/>
              <a:rect l="l" t="t" r="r" b="b"/>
              <a:pathLst>
                <a:path w="1390" h="1270" extrusionOk="0">
                  <a:moveTo>
                    <a:pt x="770" y="1"/>
                  </a:moveTo>
                  <a:cubicBezTo>
                    <a:pt x="345" y="1"/>
                    <a:pt x="1" y="341"/>
                    <a:pt x="1" y="763"/>
                  </a:cubicBezTo>
                  <a:cubicBezTo>
                    <a:pt x="1" y="958"/>
                    <a:pt x="73" y="1135"/>
                    <a:pt x="195" y="1270"/>
                  </a:cubicBezTo>
                  <a:cubicBezTo>
                    <a:pt x="594" y="952"/>
                    <a:pt x="991" y="633"/>
                    <a:pt x="1390" y="314"/>
                  </a:cubicBezTo>
                  <a:cubicBezTo>
                    <a:pt x="1250" y="123"/>
                    <a:pt x="1024" y="1"/>
                    <a:pt x="770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9" name="Google Shape;2842;p70"/>
            <p:cNvSpPr/>
            <p:nvPr/>
          </p:nvSpPr>
          <p:spPr>
            <a:xfrm>
              <a:off x="3090200" y="2416975"/>
              <a:ext cx="38450" cy="38125"/>
            </a:xfrm>
            <a:custGeom>
              <a:avLst/>
              <a:gdLst/>
              <a:ahLst/>
              <a:cxnLst/>
              <a:rect l="l" t="t" r="r" b="b"/>
              <a:pathLst>
                <a:path w="1538" h="1525" extrusionOk="0">
                  <a:moveTo>
                    <a:pt x="768" y="0"/>
                  </a:moveTo>
                  <a:cubicBezTo>
                    <a:pt x="344" y="0"/>
                    <a:pt x="0" y="341"/>
                    <a:pt x="0" y="763"/>
                  </a:cubicBezTo>
                  <a:cubicBezTo>
                    <a:pt x="0" y="1184"/>
                    <a:pt x="344" y="1525"/>
                    <a:pt x="768" y="1525"/>
                  </a:cubicBezTo>
                  <a:cubicBezTo>
                    <a:pt x="1193" y="1525"/>
                    <a:pt x="1537" y="1184"/>
                    <a:pt x="1537" y="763"/>
                  </a:cubicBezTo>
                  <a:cubicBezTo>
                    <a:pt x="1537" y="341"/>
                    <a:pt x="1193" y="0"/>
                    <a:pt x="768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0" name="Google Shape;2843;p70"/>
            <p:cNvSpPr/>
            <p:nvPr/>
          </p:nvSpPr>
          <p:spPr>
            <a:xfrm>
              <a:off x="3044325" y="2349325"/>
              <a:ext cx="34150" cy="30600"/>
            </a:xfrm>
            <a:custGeom>
              <a:avLst/>
              <a:gdLst/>
              <a:ahLst/>
              <a:cxnLst/>
              <a:rect l="l" t="t" r="r" b="b"/>
              <a:pathLst>
                <a:path w="1366" h="1224" extrusionOk="0">
                  <a:moveTo>
                    <a:pt x="1207" y="0"/>
                  </a:moveTo>
                  <a:cubicBezTo>
                    <a:pt x="809" y="319"/>
                    <a:pt x="407" y="632"/>
                    <a:pt x="1" y="941"/>
                  </a:cubicBezTo>
                  <a:cubicBezTo>
                    <a:pt x="141" y="1113"/>
                    <a:pt x="357" y="1223"/>
                    <a:pt x="597" y="1223"/>
                  </a:cubicBezTo>
                  <a:cubicBezTo>
                    <a:pt x="1022" y="1223"/>
                    <a:pt x="1365" y="883"/>
                    <a:pt x="1365" y="461"/>
                  </a:cubicBezTo>
                  <a:cubicBezTo>
                    <a:pt x="1365" y="288"/>
                    <a:pt x="1307" y="127"/>
                    <a:pt x="1207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1" name="Google Shape;2844;p70"/>
            <p:cNvSpPr/>
            <p:nvPr/>
          </p:nvSpPr>
          <p:spPr>
            <a:xfrm>
              <a:off x="3104775" y="2350250"/>
              <a:ext cx="38450" cy="38125"/>
            </a:xfrm>
            <a:custGeom>
              <a:avLst/>
              <a:gdLst/>
              <a:ahLst/>
              <a:cxnLst/>
              <a:rect l="l" t="t" r="r" b="b"/>
              <a:pathLst>
                <a:path w="1538" h="1525" extrusionOk="0">
                  <a:moveTo>
                    <a:pt x="769" y="1"/>
                  </a:moveTo>
                  <a:cubicBezTo>
                    <a:pt x="344" y="1"/>
                    <a:pt x="0" y="341"/>
                    <a:pt x="0" y="763"/>
                  </a:cubicBezTo>
                  <a:cubicBezTo>
                    <a:pt x="0" y="1184"/>
                    <a:pt x="344" y="1525"/>
                    <a:pt x="769" y="1525"/>
                  </a:cubicBezTo>
                  <a:cubicBezTo>
                    <a:pt x="1194" y="1525"/>
                    <a:pt x="1538" y="1184"/>
                    <a:pt x="1538" y="763"/>
                  </a:cubicBezTo>
                  <a:cubicBezTo>
                    <a:pt x="1538" y="341"/>
                    <a:pt x="1194" y="1"/>
                    <a:pt x="769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2" name="Google Shape;2845;p70"/>
            <p:cNvSpPr/>
            <p:nvPr/>
          </p:nvSpPr>
          <p:spPr>
            <a:xfrm>
              <a:off x="3113125" y="2292375"/>
              <a:ext cx="30100" cy="28250"/>
            </a:xfrm>
            <a:custGeom>
              <a:avLst/>
              <a:gdLst/>
              <a:ahLst/>
              <a:cxnLst/>
              <a:rect l="l" t="t" r="r" b="b"/>
              <a:pathLst>
                <a:path w="1204" h="1130" extrusionOk="0">
                  <a:moveTo>
                    <a:pt x="1109" y="1"/>
                  </a:moveTo>
                  <a:cubicBezTo>
                    <a:pt x="1066" y="42"/>
                    <a:pt x="1021" y="83"/>
                    <a:pt x="977" y="124"/>
                  </a:cubicBezTo>
                  <a:cubicBezTo>
                    <a:pt x="658" y="420"/>
                    <a:pt x="331" y="711"/>
                    <a:pt x="1" y="996"/>
                  </a:cubicBezTo>
                  <a:cubicBezTo>
                    <a:pt x="125" y="1081"/>
                    <a:pt x="274" y="1130"/>
                    <a:pt x="435" y="1130"/>
                  </a:cubicBezTo>
                  <a:cubicBezTo>
                    <a:pt x="860" y="1130"/>
                    <a:pt x="1204" y="788"/>
                    <a:pt x="1204" y="367"/>
                  </a:cubicBezTo>
                  <a:cubicBezTo>
                    <a:pt x="1204" y="233"/>
                    <a:pt x="1170" y="108"/>
                    <a:pt x="1109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3" name="Google Shape;2846;p70"/>
            <p:cNvSpPr/>
            <p:nvPr/>
          </p:nvSpPr>
          <p:spPr>
            <a:xfrm>
              <a:off x="3175925" y="2283350"/>
              <a:ext cx="38100" cy="37275"/>
            </a:xfrm>
            <a:custGeom>
              <a:avLst/>
              <a:gdLst/>
              <a:ahLst/>
              <a:cxnLst/>
              <a:rect l="l" t="t" r="r" b="b"/>
              <a:pathLst>
                <a:path w="1524" h="1491" extrusionOk="0">
                  <a:moveTo>
                    <a:pt x="537" y="0"/>
                  </a:moveTo>
                  <a:cubicBezTo>
                    <a:pt x="226" y="99"/>
                    <a:pt x="0" y="388"/>
                    <a:pt x="0" y="728"/>
                  </a:cubicBezTo>
                  <a:cubicBezTo>
                    <a:pt x="0" y="1149"/>
                    <a:pt x="345" y="1491"/>
                    <a:pt x="770" y="1491"/>
                  </a:cubicBezTo>
                  <a:cubicBezTo>
                    <a:pt x="1143" y="1491"/>
                    <a:pt x="1455" y="1225"/>
                    <a:pt x="1524" y="873"/>
                  </a:cubicBezTo>
                  <a:lnTo>
                    <a:pt x="1524" y="873"/>
                  </a:lnTo>
                  <a:lnTo>
                    <a:pt x="896" y="1015"/>
                  </a:lnTo>
                  <a:cubicBezTo>
                    <a:pt x="853" y="1025"/>
                    <a:pt x="807" y="1034"/>
                    <a:pt x="763" y="1034"/>
                  </a:cubicBezTo>
                  <a:cubicBezTo>
                    <a:pt x="712" y="1034"/>
                    <a:pt x="664" y="1022"/>
                    <a:pt x="629" y="987"/>
                  </a:cubicBezTo>
                  <a:cubicBezTo>
                    <a:pt x="579" y="937"/>
                    <a:pt x="573" y="862"/>
                    <a:pt x="571" y="792"/>
                  </a:cubicBezTo>
                  <a:lnTo>
                    <a:pt x="537" y="0"/>
                  </a:ln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4" name="Google Shape;2847;p70"/>
            <p:cNvSpPr/>
            <p:nvPr/>
          </p:nvSpPr>
          <p:spPr>
            <a:xfrm>
              <a:off x="3168100" y="2336850"/>
              <a:ext cx="38450" cy="38125"/>
            </a:xfrm>
            <a:custGeom>
              <a:avLst/>
              <a:gdLst/>
              <a:ahLst/>
              <a:cxnLst/>
              <a:rect l="l" t="t" r="r" b="b"/>
              <a:pathLst>
                <a:path w="1538" h="1525" extrusionOk="0">
                  <a:moveTo>
                    <a:pt x="770" y="0"/>
                  </a:moveTo>
                  <a:cubicBezTo>
                    <a:pt x="345" y="0"/>
                    <a:pt x="0" y="341"/>
                    <a:pt x="0" y="762"/>
                  </a:cubicBezTo>
                  <a:cubicBezTo>
                    <a:pt x="0" y="1184"/>
                    <a:pt x="345" y="1525"/>
                    <a:pt x="770" y="1525"/>
                  </a:cubicBezTo>
                  <a:cubicBezTo>
                    <a:pt x="1194" y="1525"/>
                    <a:pt x="1538" y="1183"/>
                    <a:pt x="1538" y="762"/>
                  </a:cubicBezTo>
                  <a:cubicBezTo>
                    <a:pt x="1538" y="341"/>
                    <a:pt x="1194" y="0"/>
                    <a:pt x="770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5" name="Google Shape;2848;p70"/>
            <p:cNvSpPr/>
            <p:nvPr/>
          </p:nvSpPr>
          <p:spPr>
            <a:xfrm>
              <a:off x="3158150" y="2401800"/>
              <a:ext cx="34325" cy="31625"/>
            </a:xfrm>
            <a:custGeom>
              <a:avLst/>
              <a:gdLst/>
              <a:ahLst/>
              <a:cxnLst/>
              <a:rect l="l" t="t" r="r" b="b"/>
              <a:pathLst>
                <a:path w="1373" h="1265" extrusionOk="0">
                  <a:moveTo>
                    <a:pt x="769" y="0"/>
                  </a:moveTo>
                  <a:cubicBezTo>
                    <a:pt x="345" y="0"/>
                    <a:pt x="1" y="342"/>
                    <a:pt x="1" y="762"/>
                  </a:cubicBezTo>
                  <a:cubicBezTo>
                    <a:pt x="1" y="954"/>
                    <a:pt x="71" y="1131"/>
                    <a:pt x="191" y="1264"/>
                  </a:cubicBezTo>
                  <a:cubicBezTo>
                    <a:pt x="585" y="943"/>
                    <a:pt x="981" y="618"/>
                    <a:pt x="1373" y="291"/>
                  </a:cubicBezTo>
                  <a:cubicBezTo>
                    <a:pt x="1232" y="114"/>
                    <a:pt x="1014" y="0"/>
                    <a:pt x="769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pic>
        <p:nvPicPr>
          <p:cNvPr id="70" name="Picture 15" descr="A picture containing text, queen, vector graphics, flag&#10;&#10;Description automatically generated">
            <a:extLst>
              <a:ext uri="{FF2B5EF4-FFF2-40B4-BE49-F238E27FC236}">
                <a16:creationId xmlns:a16="http://schemas.microsoft.com/office/drawing/2014/main" xmlns="" id="{1DEE1252-0F55-415E-8614-98FB036DE15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9671" y="2155316"/>
            <a:ext cx="2193972" cy="2193972"/>
          </a:xfrm>
          <a:prstGeom prst="rect">
            <a:avLst/>
          </a:prstGeom>
        </p:spPr>
      </p:pic>
      <p:pic>
        <p:nvPicPr>
          <p:cNvPr id="71" name="Picture 15" descr="A picture containing text, queen, vector graphics, flag&#10;&#10;Description automatically generated">
            <a:extLst>
              <a:ext uri="{FF2B5EF4-FFF2-40B4-BE49-F238E27FC236}">
                <a16:creationId xmlns:a16="http://schemas.microsoft.com/office/drawing/2014/main" xmlns="" id="{8467F315-58EC-4A39-AB5D-29ACA9E9A1D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6608" y="3239289"/>
            <a:ext cx="3027258" cy="3027258"/>
          </a:xfrm>
          <a:prstGeom prst="rect">
            <a:avLst/>
          </a:prstGeom>
        </p:spPr>
      </p:pic>
      <p:sp>
        <p:nvSpPr>
          <p:cNvPr id="76" name="Google Shape;681;p51">
            <a:hlinkClick r:id="" action="ppaction://noaction"/>
          </p:cNvPr>
          <p:cNvSpPr txBox="1">
            <a:spLocks/>
          </p:cNvSpPr>
          <p:nvPr/>
        </p:nvSpPr>
        <p:spPr>
          <a:xfrm>
            <a:off x="15384944" y="5576962"/>
            <a:ext cx="2879411" cy="716756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82841" tIns="182841" rIns="182841" bIns="182841" rtlCol="1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Concert One"/>
              <a:buNone/>
              <a:defRPr sz="32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ar-SA" sz="2400">
                <a:solidFill>
                  <a:srgbClr val="FFFFFF"/>
                </a:solidFill>
                <a:latin typeface="Calibri Light" pitchFamily="34" charset="0"/>
                <a:cs typeface="PT Bold Heading" pitchFamily="2" charset="-78"/>
              </a:rPr>
              <a:t>نستمتع باقي اليوم</a:t>
            </a:r>
            <a:endParaRPr lang="ar-SA" sz="2400" dirty="0">
              <a:solidFill>
                <a:srgbClr val="FFFFFF"/>
              </a:solidFill>
              <a:latin typeface="Calibri Light" pitchFamily="34" charset="0"/>
              <a:cs typeface="PT Bold Heading" pitchFamily="2" charset="-78"/>
            </a:endParaRPr>
          </a:p>
        </p:txBody>
      </p:sp>
      <p:sp>
        <p:nvSpPr>
          <p:cNvPr id="77" name="Google Shape;684;p51">
            <a:hlinkClick r:id="" action="ppaction://noaction"/>
          </p:cNvPr>
          <p:cNvSpPr txBox="1">
            <a:spLocks/>
          </p:cNvSpPr>
          <p:nvPr/>
        </p:nvSpPr>
        <p:spPr>
          <a:xfrm>
            <a:off x="15923420" y="6681790"/>
            <a:ext cx="2364581" cy="716759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82841" tIns="182841" rIns="182841" bIns="182841" rtlCol="1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Concert One"/>
              <a:buNone/>
              <a:defRPr sz="28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ar-SA" sz="2400">
                <a:solidFill>
                  <a:srgbClr val="FFFFFF"/>
                </a:solidFill>
                <a:latin typeface="Calibri Light" pitchFamily="34" charset="0"/>
                <a:cs typeface="PT Bold Heading" pitchFamily="2" charset="-78"/>
              </a:rPr>
              <a:t>ندعو الله دائماً</a:t>
            </a:r>
            <a:endParaRPr lang="ar-SA" sz="2400" dirty="0">
              <a:solidFill>
                <a:srgbClr val="FFFFFF"/>
              </a:solidFill>
              <a:latin typeface="Calibri Light" pitchFamily="34" charset="0"/>
              <a:cs typeface="PT Bold Heading" pitchFamily="2" charset="-78"/>
            </a:endParaRPr>
          </a:p>
        </p:txBody>
      </p:sp>
      <p:pic>
        <p:nvPicPr>
          <p:cNvPr id="78" name="Picture 2" descr="من قدك يامدلل .. آمر تــدلل [الأرشيف] - الصفحة 6 - منتديات قصايد ليل"/>
          <p:cNvPicPr>
            <a:picLocks noChangeAspect="1" noChangeArrowheads="1" noCrop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13074" y="7568716"/>
            <a:ext cx="2356317" cy="1472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" name="Picture 2" descr="صور للمقدمات | Miraculous / Arabic Amino"/>
          <p:cNvPicPr>
            <a:picLocks noChangeAspect="1" noChangeArrowheads="1" noCrop="1"/>
          </p:cNvPicPr>
          <p:nvPr/>
        </p:nvPicPr>
        <p:blipFill>
          <a:blip r:embed="rId1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3450" y="4491741"/>
            <a:ext cx="4586045" cy="2038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8709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920412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Title 1">
            <a:extLst>
              <a:ext uri="{FF2B5EF4-FFF2-40B4-BE49-F238E27FC236}">
                <a16:creationId xmlns="" xmlns:a16="http://schemas.microsoft.com/office/drawing/2014/main" xmlns:lc="http://schemas.openxmlformats.org/drawingml/2006/lockedCanvas" id="{9B39AC97-260C-4A20-9514-DDCB906C251B}"/>
              </a:ext>
            </a:extLst>
          </p:cNvPr>
          <p:cNvSpPr>
            <a:spLocks noGrp="1"/>
          </p:cNvSpPr>
          <p:nvPr/>
        </p:nvSpPr>
        <p:spPr>
          <a:xfrm>
            <a:off x="1955547" y="2521376"/>
            <a:ext cx="14078503" cy="6203524"/>
          </a:xfrm>
          <a:custGeom>
            <a:avLst/>
            <a:gdLst>
              <a:gd name="connsiteX0" fmla="*/ 0 w 9144000"/>
              <a:gd name="connsiteY0" fmla="*/ 0 h 3065407"/>
              <a:gd name="connsiteX1" fmla="*/ 9144000 w 9144000"/>
              <a:gd name="connsiteY1" fmla="*/ 0 h 3065407"/>
              <a:gd name="connsiteX2" fmla="*/ 9144000 w 9144000"/>
              <a:gd name="connsiteY2" fmla="*/ 3065407 h 3065407"/>
              <a:gd name="connsiteX3" fmla="*/ 0 w 9144000"/>
              <a:gd name="connsiteY3" fmla="*/ 3065407 h 3065407"/>
              <a:gd name="connsiteX4" fmla="*/ 0 w 9144000"/>
              <a:gd name="connsiteY4" fmla="*/ 0 h 3065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4000" h="3065407" fill="none" extrusionOk="0">
                <a:moveTo>
                  <a:pt x="0" y="0"/>
                </a:moveTo>
                <a:cubicBezTo>
                  <a:pt x="943263" y="-33775"/>
                  <a:pt x="5746983" y="138873"/>
                  <a:pt x="9144000" y="0"/>
                </a:cubicBezTo>
                <a:cubicBezTo>
                  <a:pt x="9070229" y="1034311"/>
                  <a:pt x="8988117" y="2420060"/>
                  <a:pt x="9144000" y="3065407"/>
                </a:cubicBezTo>
                <a:cubicBezTo>
                  <a:pt x="7472363" y="2928077"/>
                  <a:pt x="3043333" y="2927551"/>
                  <a:pt x="0" y="3065407"/>
                </a:cubicBezTo>
                <a:cubicBezTo>
                  <a:pt x="152408" y="1886640"/>
                  <a:pt x="73868" y="1300037"/>
                  <a:pt x="0" y="0"/>
                </a:cubicBezTo>
                <a:close/>
              </a:path>
              <a:path w="9144000" h="3065407" stroke="0" extrusionOk="0">
                <a:moveTo>
                  <a:pt x="0" y="0"/>
                </a:moveTo>
                <a:cubicBezTo>
                  <a:pt x="4014005" y="-101487"/>
                  <a:pt x="6027421" y="-162162"/>
                  <a:pt x="9144000" y="0"/>
                </a:cubicBezTo>
                <a:cubicBezTo>
                  <a:pt x="9204713" y="918179"/>
                  <a:pt x="9082928" y="1859226"/>
                  <a:pt x="9144000" y="3065407"/>
                </a:cubicBezTo>
                <a:cubicBezTo>
                  <a:pt x="6807616" y="3115472"/>
                  <a:pt x="3071345" y="2906958"/>
                  <a:pt x="0" y="3065407"/>
                </a:cubicBezTo>
                <a:cubicBezTo>
                  <a:pt x="-24452" y="1547242"/>
                  <a:pt x="-67663" y="1061859"/>
                  <a:pt x="0" y="0"/>
                </a:cubicBezTo>
                <a:close/>
              </a:path>
            </a:pathLst>
          </a:custGeom>
          <a:solidFill>
            <a:srgbClr val="9999FF">
              <a:alpha val="2000"/>
            </a:srgbClr>
          </a:solidFill>
          <a:ln w="76200">
            <a:solidFill>
              <a:srgbClr val="9999FF"/>
            </a:solidFill>
            <a:extLst>
              <a:ext uri="{C807C97D-BFC1-408E-A445-0C87EB9F89A2}">
                <ask:lineSketchStyleProps xmlns="" xmlns:ask="http://schemas.microsoft.com/office/drawing/2018/sketchyshapes" xmlns:lc="http://schemas.openxmlformats.org/drawingml/2006/lockedCanvas" sd="981765707">
                  <a:custGeom>
                    <a:avLst/>
                    <a:gdLst>
                      <a:gd name="connsiteX0" fmla="*/ 0 w 9144000"/>
                      <a:gd name="connsiteY0" fmla="*/ 0 h 3065407"/>
                      <a:gd name="connsiteX1" fmla="*/ 9144000 w 9144000"/>
                      <a:gd name="connsiteY1" fmla="*/ 0 h 3065407"/>
                      <a:gd name="connsiteX2" fmla="*/ 9144000 w 9144000"/>
                      <a:gd name="connsiteY2" fmla="*/ 3065407 h 3065407"/>
                      <a:gd name="connsiteX3" fmla="*/ 0 w 9144000"/>
                      <a:gd name="connsiteY3" fmla="*/ 3065407 h 3065407"/>
                      <a:gd name="connsiteX4" fmla="*/ 0 w 9144000"/>
                      <a:gd name="connsiteY4" fmla="*/ 0 h 3065407"/>
                      <a:gd name="connsiteX0" fmla="*/ 0 w 9144000"/>
                      <a:gd name="connsiteY0" fmla="*/ 0 h 3065407"/>
                      <a:gd name="connsiteX1" fmla="*/ 9144000 w 9144000"/>
                      <a:gd name="connsiteY1" fmla="*/ 0 h 3065407"/>
                      <a:gd name="connsiteX2" fmla="*/ 9144000 w 9144000"/>
                      <a:gd name="connsiteY2" fmla="*/ 3065407 h 3065407"/>
                      <a:gd name="connsiteX3" fmla="*/ 0 w 9144000"/>
                      <a:gd name="connsiteY3" fmla="*/ 3065407 h 3065407"/>
                      <a:gd name="connsiteX4" fmla="*/ 0 w 9144000"/>
                      <a:gd name="connsiteY4" fmla="*/ 0 h 30654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144000" h="3065407" fill="none" extrusionOk="0">
                        <a:moveTo>
                          <a:pt x="0" y="0"/>
                        </a:moveTo>
                        <a:cubicBezTo>
                          <a:pt x="1316211" y="-388245"/>
                          <a:pt x="6322177" y="176829"/>
                          <a:pt x="9144000" y="0"/>
                        </a:cubicBezTo>
                        <a:cubicBezTo>
                          <a:pt x="9115294" y="1111342"/>
                          <a:pt x="8927767" y="2418763"/>
                          <a:pt x="9144000" y="3065407"/>
                        </a:cubicBezTo>
                        <a:cubicBezTo>
                          <a:pt x="7696189" y="2960535"/>
                          <a:pt x="2702873" y="2772175"/>
                          <a:pt x="0" y="3065407"/>
                        </a:cubicBezTo>
                        <a:cubicBezTo>
                          <a:pt x="83039" y="1907340"/>
                          <a:pt x="87483" y="1281581"/>
                          <a:pt x="0" y="0"/>
                        </a:cubicBezTo>
                        <a:close/>
                      </a:path>
                      <a:path w="9144000" h="3065407" stroke="0" extrusionOk="0">
                        <a:moveTo>
                          <a:pt x="0" y="0"/>
                        </a:moveTo>
                        <a:cubicBezTo>
                          <a:pt x="3996613" y="-21958"/>
                          <a:pt x="6099846" y="-27125"/>
                          <a:pt x="9144000" y="0"/>
                        </a:cubicBezTo>
                        <a:cubicBezTo>
                          <a:pt x="9087584" y="949239"/>
                          <a:pt x="9059740" y="1784191"/>
                          <a:pt x="9144000" y="3065407"/>
                        </a:cubicBezTo>
                        <a:cubicBezTo>
                          <a:pt x="6840429" y="3398187"/>
                          <a:pt x="3347285" y="2838921"/>
                          <a:pt x="0" y="3065407"/>
                        </a:cubicBezTo>
                        <a:cubicBezTo>
                          <a:pt x="-57743" y="1623029"/>
                          <a:pt x="-61029" y="1094088"/>
                          <a:pt x="0" y="0"/>
                        </a:cubicBezTo>
                        <a:close/>
                      </a:path>
                      <a:path w="9144000" h="3065407" fill="none" stroke="0" extrusionOk="0">
                        <a:moveTo>
                          <a:pt x="0" y="0"/>
                        </a:moveTo>
                        <a:cubicBezTo>
                          <a:pt x="612911" y="545810"/>
                          <a:pt x="5267943" y="-58943"/>
                          <a:pt x="9144000" y="0"/>
                        </a:cubicBezTo>
                        <a:cubicBezTo>
                          <a:pt x="9193749" y="1016076"/>
                          <a:pt x="8932174" y="2521951"/>
                          <a:pt x="9144000" y="3065407"/>
                        </a:cubicBezTo>
                        <a:cubicBezTo>
                          <a:pt x="7193579" y="3021255"/>
                          <a:pt x="3003747" y="2974362"/>
                          <a:pt x="0" y="3065407"/>
                        </a:cubicBezTo>
                        <a:cubicBezTo>
                          <a:pt x="214823" y="1846248"/>
                          <a:pt x="-19183" y="1321382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endParaRPr lang="en-US" sz="5400" dirty="0">
              <a:solidFill>
                <a:schemeClr val="accent5">
                  <a:lumMod val="50000"/>
                </a:schemeClr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sp>
        <p:nvSpPr>
          <p:cNvPr id="26" name="Google Shape;85;p13"/>
          <p:cNvSpPr/>
          <p:nvPr/>
        </p:nvSpPr>
        <p:spPr>
          <a:xfrm>
            <a:off x="6735847" y="3353863"/>
            <a:ext cx="8434350" cy="3981477"/>
          </a:xfrm>
          <a:prstGeom prst="rect">
            <a:avLst/>
          </a:prstGeom>
          <a:noFill/>
          <a:ln w="38100" cap="flat" cmpd="sng">
            <a:solidFill>
              <a:srgbClr val="CC0099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37135" tIns="68549" rIns="137135" bIns="68549" anchor="t" anchorCtr="0">
            <a:noAutofit/>
          </a:bodyPr>
          <a:lstStyle/>
          <a:p>
            <a:endParaRPr sz="2300"/>
          </a:p>
        </p:txBody>
      </p:sp>
      <p:sp>
        <p:nvSpPr>
          <p:cNvPr id="27" name="Google Shape;86;p13"/>
          <p:cNvSpPr/>
          <p:nvPr/>
        </p:nvSpPr>
        <p:spPr>
          <a:xfrm>
            <a:off x="7627141" y="3964782"/>
            <a:ext cx="7003259" cy="21693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algn="ctr"/>
            <a:r>
              <a:rPr lang="ar-SA" sz="10800" b="1" dirty="0">
                <a:solidFill>
                  <a:srgbClr val="CC0099"/>
                </a:solidFill>
                <a:latin typeface="+mj-lt"/>
                <a:ea typeface="Montserrat Black"/>
                <a:cs typeface="Montserrat Black"/>
                <a:sym typeface="Montserrat Black"/>
              </a:rPr>
              <a:t>توكلنا على الله</a:t>
            </a:r>
            <a:endParaRPr sz="10800" dirty="0">
              <a:solidFill>
                <a:srgbClr val="CC0099"/>
              </a:solidFill>
              <a:latin typeface="+mj-lt"/>
            </a:endParaRPr>
          </a:p>
        </p:txBody>
      </p:sp>
      <p:pic>
        <p:nvPicPr>
          <p:cNvPr id="32" name="Picture 15" descr="A picture containing text, queen, vector graphics, flag&#10;&#10;Description automatically generated">
            <a:extLst>
              <a:ext uri="{FF2B5EF4-FFF2-40B4-BE49-F238E27FC236}">
                <a16:creationId xmlns:a16="http://schemas.microsoft.com/office/drawing/2014/main" xmlns="" id="{8467F315-58EC-4A39-AB5D-29ACA9E9A1D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0" y="4951930"/>
            <a:ext cx="3027258" cy="3027258"/>
          </a:xfrm>
          <a:prstGeom prst="rect">
            <a:avLst/>
          </a:prstGeom>
        </p:spPr>
      </p:pic>
      <p:pic>
        <p:nvPicPr>
          <p:cNvPr id="33" name="صورة 32">
            <a:extLst>
              <a:ext uri="{FF2B5EF4-FFF2-40B4-BE49-F238E27FC236}">
                <a16:creationId xmlns:a16="http://schemas.microsoft.com/office/drawing/2014/main" xmlns="" id="{F1AD971E-67E8-46D5-8446-BCB442A220F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67073" y="6396555"/>
            <a:ext cx="1621884" cy="1551600"/>
          </a:xfrm>
          <a:prstGeom prst="rect">
            <a:avLst/>
          </a:prstGeom>
        </p:spPr>
      </p:pic>
      <p:pic>
        <p:nvPicPr>
          <p:cNvPr id="34" name="Picture 1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030" t="44411" r="18933" b="18269"/>
          <a:stretch>
            <a:fillRect/>
          </a:stretch>
        </p:blipFill>
        <p:spPr bwMode="auto">
          <a:xfrm>
            <a:off x="9041854" y="5139954"/>
            <a:ext cx="4572000" cy="3943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5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22398">
            <a:off x="2330832" y="4965638"/>
            <a:ext cx="3110736" cy="41402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" name="Picture 27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xmlns="" id="{3C842A2B-2277-4536-B646-F9111565098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"/>
              </a:ext>
            </a:extLst>
          </a:blip>
          <a:srcRect t="25095" r="47754" b="25568"/>
          <a:stretch/>
        </p:blipFill>
        <p:spPr>
          <a:xfrm rot="6289950">
            <a:off x="243235" y="8028121"/>
            <a:ext cx="2088121" cy="2110366"/>
          </a:xfrm>
          <a:prstGeom prst="rect">
            <a:avLst/>
          </a:prstGeom>
        </p:spPr>
      </p:pic>
      <p:pic>
        <p:nvPicPr>
          <p:cNvPr id="40" name="صورة 39" descr="صورة تحتوي على نص, أدوات المطبخ&#10;&#10;تم إنشاء الوصف تلقائياً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39081" y="495300"/>
            <a:ext cx="2392046" cy="1219200"/>
          </a:xfrm>
          <a:prstGeom prst="rect">
            <a:avLst/>
          </a:prstGeom>
        </p:spPr>
      </p:pic>
      <p:pic>
        <p:nvPicPr>
          <p:cNvPr id="41" name="صورة 40" descr="صورة تحتوي على رسوم المتجهات&#10;&#10;تم إنشاء الوصف تلقائياً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9273" y="452324"/>
            <a:ext cx="1532969" cy="1490915"/>
          </a:xfrm>
          <a:prstGeom prst="rect">
            <a:avLst/>
          </a:prstGeom>
        </p:spPr>
      </p:pic>
      <p:grpSp>
        <p:nvGrpSpPr>
          <p:cNvPr id="2" name="مجموعة 1"/>
          <p:cNvGrpSpPr/>
          <p:nvPr/>
        </p:nvGrpSpPr>
        <p:grpSpPr>
          <a:xfrm>
            <a:off x="14554200" y="3094775"/>
            <a:ext cx="4097582" cy="4605779"/>
            <a:chOff x="8536024" y="2278374"/>
            <a:chExt cx="2731721" cy="3070519"/>
          </a:xfrm>
        </p:grpSpPr>
        <p:pic>
          <p:nvPicPr>
            <p:cNvPr id="28" name="Google Shape;181;p29" descr="Google Shape;181;p29">
              <a:extLst>
                <a:ext uri="{FF2B5EF4-FFF2-40B4-BE49-F238E27FC236}">
                  <a16:creationId xmlns:a16="http://schemas.microsoft.com/office/drawing/2014/main" xmlns="" id="{77EA33A2-3166-4DF3-9195-5C3E5C5BA19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rcRect t="16970" r="8892" b="21025"/>
            <a:stretch>
              <a:fillRect/>
            </a:stretch>
          </p:blipFill>
          <p:spPr>
            <a:xfrm>
              <a:off x="8536024" y="2875856"/>
              <a:ext cx="2715801" cy="1080369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9" name="Google Shape;182;p29" descr="Google Shape;182;p29">
              <a:extLst>
                <a:ext uri="{FF2B5EF4-FFF2-40B4-BE49-F238E27FC236}">
                  <a16:creationId xmlns:a16="http://schemas.microsoft.com/office/drawing/2014/main" xmlns="" id="{0029B81D-6C69-4CD5-BC66-843C999C6AF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rcRect t="16734" r="8892" b="18300"/>
            <a:stretch>
              <a:fillRect/>
            </a:stretch>
          </p:blipFill>
          <p:spPr>
            <a:xfrm>
              <a:off x="8536024" y="2278374"/>
              <a:ext cx="2715801" cy="1128057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37" name="Rectangle 1">
              <a:extLst>
                <a:ext uri="{FF2B5EF4-FFF2-40B4-BE49-F238E27FC236}">
                  <a16:creationId xmlns:a16="http://schemas.microsoft.com/office/drawing/2014/main" xmlns="" id="{393E2D00-3651-4910-9BA4-866B9E5F69A9}"/>
                </a:ext>
              </a:extLst>
            </p:cNvPr>
            <p:cNvSpPr/>
            <p:nvPr/>
          </p:nvSpPr>
          <p:spPr>
            <a:xfrm>
              <a:off x="9334723" y="2381250"/>
              <a:ext cx="1153518" cy="711305"/>
            </a:xfrm>
            <a:prstGeom prst="rect">
              <a:avLst/>
            </a:prstGeom>
            <a:noFill/>
          </p:spPr>
          <p:txBody>
            <a:bodyPr wrap="none" lIns="81278" tIns="40639" rIns="81278" bIns="40639">
              <a:spAutoFit/>
            </a:bodyPr>
            <a:lstStyle/>
            <a:p>
              <a:pPr algn="ctr"/>
              <a:r>
                <a:rPr lang="ar-SA" sz="3200" dirty="0">
                  <a:ln w="0"/>
                  <a:solidFill>
                    <a:srgbClr val="990099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PT Bold Heading" pitchFamily="2" charset="-78"/>
                </a:rPr>
                <a:t>المادة </a:t>
              </a:r>
            </a:p>
            <a:p>
              <a:pPr algn="ctr"/>
              <a:r>
                <a:rPr lang="ar-SA" sz="3200" dirty="0">
                  <a:ln w="0"/>
                  <a:solidFill>
                    <a:srgbClr val="CC3399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PT Bold Heading" pitchFamily="2" charset="-78"/>
                </a:rPr>
                <a:t>الرياضيات</a:t>
              </a:r>
              <a:endParaRPr lang="en-US" sz="3200" dirty="0">
                <a:ln w="0"/>
                <a:solidFill>
                  <a:srgbClr val="CC33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endParaRPr>
            </a:p>
          </p:txBody>
        </p:sp>
        <p:sp>
          <p:nvSpPr>
            <p:cNvPr id="38" name="Rectangle 22">
              <a:extLst>
                <a:ext uri="{FF2B5EF4-FFF2-40B4-BE49-F238E27FC236}">
                  <a16:creationId xmlns:a16="http://schemas.microsoft.com/office/drawing/2014/main" xmlns="" id="{589B359A-BB65-4B80-A53C-DE694F3CD31D}"/>
                </a:ext>
              </a:extLst>
            </p:cNvPr>
            <p:cNvSpPr/>
            <p:nvPr/>
          </p:nvSpPr>
          <p:spPr>
            <a:xfrm>
              <a:off x="8957582" y="3111535"/>
              <a:ext cx="1872732" cy="475343"/>
            </a:xfrm>
            <a:prstGeom prst="rect">
              <a:avLst/>
            </a:prstGeom>
            <a:noFill/>
          </p:spPr>
          <p:txBody>
            <a:bodyPr wrap="none" lIns="81278" tIns="40639" rIns="81278" bIns="40639">
              <a:spAutoFit/>
            </a:bodyPr>
            <a:lstStyle/>
            <a:p>
              <a:pPr algn="ctr"/>
              <a:r>
                <a:rPr lang="ar-SA" sz="4100" dirty="0" smtClean="0">
                  <a:ln w="0"/>
                  <a:solidFill>
                    <a:srgbClr val="0000FF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ص 14 الى 15</a:t>
              </a:r>
              <a:endParaRPr lang="en-US" sz="410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pic>
          <p:nvPicPr>
            <p:cNvPr id="45" name="Google Shape;181;p29" descr="Google Shape;181;p29">
              <a:extLst>
                <a:ext uri="{FF2B5EF4-FFF2-40B4-BE49-F238E27FC236}">
                  <a16:creationId xmlns:a16="http://schemas.microsoft.com/office/drawing/2014/main" xmlns="" id="{77EA33A2-3166-4DF3-9195-5C3E5C5BA19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duotone>
                <a:prstClr val="black"/>
                <a:schemeClr val="accent3">
                  <a:tint val="45000"/>
                  <a:satMod val="400000"/>
                </a:schemeClr>
              </a:duotone>
            </a:blip>
            <a:srcRect t="16970" r="8892" b="21025"/>
            <a:stretch>
              <a:fillRect/>
            </a:stretch>
          </p:blipFill>
          <p:spPr>
            <a:xfrm>
              <a:off x="8551944" y="3640716"/>
              <a:ext cx="2715801" cy="1080369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46" name="Google Shape;181;p29" descr="Google Shape;181;p29">
              <a:extLst>
                <a:ext uri="{FF2B5EF4-FFF2-40B4-BE49-F238E27FC236}">
                  <a16:creationId xmlns:a16="http://schemas.microsoft.com/office/drawing/2014/main" xmlns="" id="{77EA33A2-3166-4DF3-9195-5C3E5C5BA19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duotone>
                <a:prstClr val="black"/>
                <a:schemeClr val="tx2">
                  <a:tint val="45000"/>
                  <a:satMod val="400000"/>
                </a:schemeClr>
              </a:duotone>
            </a:blip>
            <a:srcRect t="16970" r="8892" b="21025"/>
            <a:stretch>
              <a:fillRect/>
            </a:stretch>
          </p:blipFill>
          <p:spPr>
            <a:xfrm>
              <a:off x="8551944" y="4268524"/>
              <a:ext cx="2715801" cy="1080369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47" name="Rectangle 22">
              <a:extLst>
                <a:ext uri="{FF2B5EF4-FFF2-40B4-BE49-F238E27FC236}">
                  <a16:creationId xmlns:a16="http://schemas.microsoft.com/office/drawing/2014/main" xmlns="" id="{6E4E3FB3-A538-4746-A2ED-B65F45765AFA}"/>
                </a:ext>
              </a:extLst>
            </p:cNvPr>
            <p:cNvSpPr/>
            <p:nvPr/>
          </p:nvSpPr>
          <p:spPr>
            <a:xfrm>
              <a:off x="8938222" y="4526553"/>
              <a:ext cx="1999733" cy="470207"/>
            </a:xfrm>
            <a:prstGeom prst="rect">
              <a:avLst/>
            </a:prstGeom>
            <a:noFill/>
          </p:spPr>
          <p:txBody>
            <a:bodyPr wrap="square" lIns="54180" tIns="27090" rIns="54180" bIns="27090">
              <a:spAutoFit/>
            </a:bodyPr>
            <a:lstStyle/>
            <a:p>
              <a:pPr algn="ctr"/>
              <a:r>
                <a:rPr lang="ar-SA" sz="4100" dirty="0" smtClean="0">
                  <a:ln w="0"/>
                  <a:solidFill>
                    <a:srgbClr val="80008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PT Bold Heading" pitchFamily="2" charset="-78"/>
                </a:rPr>
                <a:t>15-6-1443هـ</a:t>
              </a:r>
              <a:endParaRPr lang="en-US" sz="4100" dirty="0">
                <a:ln w="0"/>
                <a:solidFill>
                  <a:srgbClr val="80008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endParaRPr>
            </a:p>
          </p:txBody>
        </p:sp>
        <p:sp>
          <p:nvSpPr>
            <p:cNvPr id="48" name="Rectangle 1">
              <a:extLst>
                <a:ext uri="{FF2B5EF4-FFF2-40B4-BE49-F238E27FC236}">
                  <a16:creationId xmlns:a16="http://schemas.microsoft.com/office/drawing/2014/main" xmlns="" id="{96B18D14-EF10-4F53-A9D0-D16136FA3422}"/>
                </a:ext>
              </a:extLst>
            </p:cNvPr>
            <p:cNvSpPr/>
            <p:nvPr/>
          </p:nvSpPr>
          <p:spPr>
            <a:xfrm>
              <a:off x="9307363" y="3871303"/>
              <a:ext cx="1365193" cy="470207"/>
            </a:xfrm>
            <a:prstGeom prst="rect">
              <a:avLst/>
            </a:prstGeom>
            <a:noFill/>
          </p:spPr>
          <p:txBody>
            <a:bodyPr wrap="square" lIns="54180" tIns="27090" rIns="54180" bIns="27090">
              <a:spAutoFit/>
            </a:bodyPr>
            <a:lstStyle/>
            <a:p>
              <a:pPr algn="ctr"/>
              <a:r>
                <a:rPr lang="ar-SA" sz="4100" dirty="0" smtClean="0">
                  <a:ln w="0"/>
                  <a:solidFill>
                    <a:srgbClr val="CC3399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PT Bold Heading" pitchFamily="2" charset="-78"/>
                </a:rPr>
                <a:t>الثلاثاء</a:t>
              </a:r>
              <a:endParaRPr lang="en-US" sz="4100" dirty="0">
                <a:ln w="0"/>
                <a:solidFill>
                  <a:srgbClr val="CC33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endParaRPr>
            </a:p>
          </p:txBody>
        </p:sp>
      </p:grpSp>
      <p:pic>
        <p:nvPicPr>
          <p:cNvPr id="30" name="Picture 10" descr="Shape, arrow&#10;&#10;Description automatically generated">
            <a:extLst>
              <a:ext uri="{FF2B5EF4-FFF2-40B4-BE49-F238E27FC236}">
                <a16:creationId xmlns:a16="http://schemas.microsoft.com/office/drawing/2014/main" xmlns="" id="{FFD95219-718F-4109-81F6-356E6C2FFC8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5126">
            <a:off x="11885942" y="1695127"/>
            <a:ext cx="2600595" cy="2600595"/>
          </a:xfrm>
          <a:prstGeom prst="rect">
            <a:avLst/>
          </a:prstGeom>
        </p:spPr>
      </p:pic>
      <p:pic>
        <p:nvPicPr>
          <p:cNvPr id="49" name="صورة 48">
            <a:extLst>
              <a:ext uri="{FF2B5EF4-FFF2-40B4-BE49-F238E27FC236}">
                <a16:creationId xmlns:a16="http://schemas.microsoft.com/office/drawing/2014/main" xmlns="" id="{6259D82A-4996-4FEB-92FA-36B20165A658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91" t="6907" r="49363" b="70792"/>
          <a:stretch/>
        </p:blipFill>
        <p:spPr>
          <a:xfrm>
            <a:off x="3886200" y="3134317"/>
            <a:ext cx="1486906" cy="1379041"/>
          </a:xfrm>
          <a:prstGeom prst="rect">
            <a:avLst/>
          </a:prstGeom>
        </p:spPr>
      </p:pic>
      <p:pic>
        <p:nvPicPr>
          <p:cNvPr id="50" name="Picture 4" descr="نتيجة بحث الصور عن starsclipart gif">
            <a:extLst>
              <a:ext uri="{FF2B5EF4-FFF2-40B4-BE49-F238E27FC236}">
                <a16:creationId xmlns:a16="http://schemas.microsoft.com/office/drawing/2014/main" xmlns="" id="{F0261F22-232A-4CDE-BD69-21B48EEE78E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14345">
            <a:off x="6056182" y="2504691"/>
            <a:ext cx="2324150" cy="2324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25" descr="A picture containing tea, cup, mug&#10;&#10;Description automatically generated">
            <a:extLst>
              <a:ext uri="{FF2B5EF4-FFF2-40B4-BE49-F238E27FC236}">
                <a16:creationId xmlns:a16="http://schemas.microsoft.com/office/drawing/2014/main" xmlns="" id="{831E3EC2-F7D3-41A8-BC83-AE2F70F53800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"/>
              </a:ext>
            </a:extLst>
          </a:blip>
          <a:stretch>
            <a:fillRect/>
          </a:stretch>
        </p:blipFill>
        <p:spPr>
          <a:xfrm>
            <a:off x="14005707" y="8137581"/>
            <a:ext cx="1096985" cy="876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7650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矩形 111"/>
          <p:cNvSpPr/>
          <p:nvPr/>
        </p:nvSpPr>
        <p:spPr>
          <a:xfrm>
            <a:off x="-1143000" y="4971777"/>
            <a:ext cx="20269200" cy="3851079"/>
          </a:xfrm>
          <a:prstGeom prst="rect">
            <a:avLst/>
          </a:prstGeom>
          <a:solidFill>
            <a:schemeClr val="accent1">
              <a:alpha val="23000"/>
            </a:schemeClr>
          </a:solidFill>
          <a:ln>
            <a:noFill/>
          </a:ln>
          <a:effectLst>
            <a:outerShdw blurRad="3810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zh-CN" altLang="en-US">
              <a:latin typeface="Montserrat Medium" panose="00000600000000000000" pitchFamily="2" charset="0"/>
              <a:cs typeface="Montserrat Medium" panose="00000600000000000000" pitchFamily="2" charset="0"/>
            </a:endParaRPr>
          </a:p>
        </p:txBody>
      </p:sp>
      <p:pic>
        <p:nvPicPr>
          <p:cNvPr id="9218" name="图片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392400" y="264114"/>
            <a:ext cx="1249343" cy="129798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219" name="文本框 12"/>
          <p:cNvSpPr txBox="1"/>
          <p:nvPr/>
        </p:nvSpPr>
        <p:spPr>
          <a:xfrm>
            <a:off x="5943600" y="-24321"/>
            <a:ext cx="11951774" cy="1661994"/>
          </a:xfrm>
          <a:prstGeom prst="rect">
            <a:avLst/>
          </a:prstGeom>
          <a:noFill/>
          <a:ln w="9525">
            <a:noFill/>
          </a:ln>
        </p:spPr>
        <p:txBody>
          <a:bodyPr wrap="square" lIns="137160" tIns="68580" rIns="137160" bIns="68580">
            <a:spAutoFit/>
          </a:bodyPr>
          <a:lstStyle/>
          <a:p>
            <a:pPr algn="ctr" eaLnBrk="1" hangingPunct="1"/>
            <a:r>
              <a:rPr lang="ar-SA" altLang="zh-CN" sz="9900" b="1" dirty="0" err="1">
                <a:solidFill>
                  <a:srgbClr val="7C60A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itchFamily="34" charset="0"/>
                <a:ea typeface="华康海报体W12(P)" pitchFamily="82" charset="-122"/>
                <a:cs typeface="Calibri Light" pitchFamily="34" charset="0"/>
              </a:rPr>
              <a:t>ماهو</a:t>
            </a:r>
            <a:r>
              <a:rPr lang="ar-SA" altLang="zh-CN" sz="9900" b="1" dirty="0">
                <a:solidFill>
                  <a:srgbClr val="7C60A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itchFamily="34" charset="0"/>
                <a:ea typeface="华康海报体W12(P)" pitchFamily="82" charset="-122"/>
                <a:cs typeface="Calibri Light" pitchFamily="34" charset="0"/>
              </a:rPr>
              <a:t> شعورك اليوم</a:t>
            </a:r>
          </a:p>
        </p:txBody>
      </p:sp>
      <p:sp>
        <p:nvSpPr>
          <p:cNvPr id="9220" name="AutoShape 2"/>
          <p:cNvSpPr/>
          <p:nvPr/>
        </p:nvSpPr>
        <p:spPr>
          <a:xfrm>
            <a:off x="784143" y="4533900"/>
            <a:ext cx="3635457" cy="5017436"/>
          </a:xfrm>
          <a:custGeom>
            <a:avLst/>
            <a:gdLst/>
            <a:ahLst/>
            <a:cxnLst>
              <a:cxn ang="0">
                <a:pos x="1048398" y="3881437"/>
              </a:cxn>
              <a:cxn ang="0">
                <a:pos x="1133597" y="2299356"/>
              </a:cxn>
              <a:cxn ang="0">
                <a:pos x="4077" y="1625921"/>
              </a:cxn>
              <a:cxn ang="0">
                <a:pos x="1229481" y="1901335"/>
              </a:cxn>
              <a:cxn ang="0">
                <a:pos x="1282765" y="901188"/>
              </a:cxn>
              <a:cxn ang="0">
                <a:pos x="749920" y="248127"/>
              </a:cxn>
              <a:cxn ang="0">
                <a:pos x="1346735" y="574657"/>
              </a:cxn>
              <a:cxn ang="0">
                <a:pos x="1794240" y="3092"/>
              </a:cxn>
              <a:cxn ang="0">
                <a:pos x="1527818" y="758387"/>
              </a:cxn>
              <a:cxn ang="0">
                <a:pos x="1762185" y="1952452"/>
              </a:cxn>
              <a:cxn ang="0">
                <a:pos x="2891705" y="1472752"/>
              </a:cxn>
              <a:cxn ang="0">
                <a:pos x="1826155" y="2278982"/>
              </a:cxn>
              <a:cxn ang="0">
                <a:pos x="1836840" y="3881437"/>
              </a:cxn>
              <a:cxn ang="0">
                <a:pos x="1048398" y="3881437"/>
              </a:cxn>
            </a:cxnLst>
            <a:rect l="0" t="0" r="0" b="0"/>
            <a:pathLst>
              <a:path w="20607" h="21337">
                <a:moveTo>
                  <a:pt x="7457" y="21337"/>
                </a:moveTo>
                <a:cubicBezTo>
                  <a:pt x="7457" y="21337"/>
                  <a:pt x="10109" y="14324"/>
                  <a:pt x="8063" y="12640"/>
                </a:cubicBezTo>
                <a:cubicBezTo>
                  <a:pt x="4425" y="9779"/>
                  <a:pt x="-425" y="9050"/>
                  <a:pt x="29" y="8938"/>
                </a:cubicBezTo>
                <a:cubicBezTo>
                  <a:pt x="2909" y="8377"/>
                  <a:pt x="7532" y="11238"/>
                  <a:pt x="8745" y="10452"/>
                </a:cubicBezTo>
                <a:cubicBezTo>
                  <a:pt x="9730" y="9835"/>
                  <a:pt x="9882" y="6301"/>
                  <a:pt x="9124" y="4954"/>
                </a:cubicBezTo>
                <a:cubicBezTo>
                  <a:pt x="7684" y="2317"/>
                  <a:pt x="4122" y="1364"/>
                  <a:pt x="5334" y="1364"/>
                </a:cubicBezTo>
                <a:cubicBezTo>
                  <a:pt x="7002" y="1364"/>
                  <a:pt x="9276" y="3439"/>
                  <a:pt x="9579" y="3159"/>
                </a:cubicBezTo>
                <a:cubicBezTo>
                  <a:pt x="9958" y="2934"/>
                  <a:pt x="12004" y="-263"/>
                  <a:pt x="12762" y="17"/>
                </a:cubicBezTo>
                <a:cubicBezTo>
                  <a:pt x="12989" y="129"/>
                  <a:pt x="10867" y="1756"/>
                  <a:pt x="10867" y="4169"/>
                </a:cubicBezTo>
                <a:cubicBezTo>
                  <a:pt x="10867" y="6525"/>
                  <a:pt x="11246" y="11294"/>
                  <a:pt x="12534" y="10733"/>
                </a:cubicBezTo>
                <a:cubicBezTo>
                  <a:pt x="14732" y="9723"/>
                  <a:pt x="19052" y="7984"/>
                  <a:pt x="20568" y="8096"/>
                </a:cubicBezTo>
                <a:cubicBezTo>
                  <a:pt x="21175" y="8152"/>
                  <a:pt x="14429" y="10116"/>
                  <a:pt x="12989" y="12528"/>
                </a:cubicBezTo>
                <a:cubicBezTo>
                  <a:pt x="11777" y="14548"/>
                  <a:pt x="12459" y="20663"/>
                  <a:pt x="13065" y="21337"/>
                </a:cubicBezTo>
                <a:lnTo>
                  <a:pt x="7457" y="21337"/>
                </a:lnTo>
                <a:close/>
              </a:path>
            </a:pathLst>
          </a:custGeom>
          <a:solidFill>
            <a:srgbClr val="BECE37">
              <a:alpha val="100000"/>
            </a:srgbClr>
          </a:solidFill>
          <a:ln w="12700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21" name="AutoShape 3"/>
          <p:cNvSpPr/>
          <p:nvPr/>
        </p:nvSpPr>
        <p:spPr>
          <a:xfrm>
            <a:off x="2488064" y="4193114"/>
            <a:ext cx="348606" cy="515084"/>
          </a:xfrm>
          <a:custGeom>
            <a:avLst/>
            <a:gdLst/>
            <a:ahLst/>
            <a:cxnLst>
              <a:cxn ang="0">
                <a:pos x="152974" y="398445"/>
              </a:cxn>
              <a:cxn ang="0">
                <a:pos x="78481" y="0"/>
              </a:cxn>
              <a:cxn ang="0">
                <a:pos x="152974" y="398445"/>
              </a:cxn>
            </a:cxnLst>
            <a:rect l="0" t="0" r="0" b="0"/>
            <a:pathLst>
              <a:path w="9894" h="21600">
                <a:moveTo>
                  <a:pt x="5448" y="21599"/>
                </a:moveTo>
                <a:cubicBezTo>
                  <a:pt x="5448" y="21599"/>
                  <a:pt x="-4783" y="19938"/>
                  <a:pt x="2795" y="0"/>
                </a:cubicBezTo>
                <a:cubicBezTo>
                  <a:pt x="2795" y="0"/>
                  <a:pt x="16817" y="14399"/>
                  <a:pt x="5448" y="21599"/>
                </a:cubicBezTo>
                <a:close/>
              </a:path>
            </a:pathLst>
          </a:custGeom>
          <a:solidFill>
            <a:srgbClr val="F07474">
              <a:alpha val="100000"/>
            </a:srgbClr>
          </a:solidFill>
          <a:ln w="28575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22" name="AutoShape 4"/>
          <p:cNvSpPr/>
          <p:nvPr/>
        </p:nvSpPr>
        <p:spPr>
          <a:xfrm>
            <a:off x="4442602" y="9364616"/>
            <a:ext cx="328686" cy="529446"/>
          </a:xfrm>
          <a:custGeom>
            <a:avLst/>
            <a:gdLst/>
            <a:ahLst/>
            <a:cxnLst>
              <a:cxn ang="0">
                <a:pos x="97733" y="409556"/>
              </a:cxn>
              <a:cxn ang="0">
                <a:pos x="140549" y="0"/>
              </a:cxn>
              <a:cxn ang="0">
                <a:pos x="97733" y="409556"/>
              </a:cxn>
            </a:cxnLst>
            <a:rect l="0" t="0" r="0" b="0"/>
            <a:pathLst>
              <a:path w="9611" h="21600">
                <a:moveTo>
                  <a:pt x="3586" y="21599"/>
                </a:moveTo>
                <a:cubicBezTo>
                  <a:pt x="3586" y="21599"/>
                  <a:pt x="-5446" y="17280"/>
                  <a:pt x="5157" y="0"/>
                </a:cubicBezTo>
                <a:cubicBezTo>
                  <a:pt x="5157" y="0"/>
                  <a:pt x="16153" y="18900"/>
                  <a:pt x="3586" y="21599"/>
                </a:cubicBezTo>
                <a:close/>
              </a:path>
            </a:pathLst>
          </a:custGeom>
          <a:solidFill>
            <a:srgbClr val="F07474">
              <a:alpha val="100000"/>
            </a:srgbClr>
          </a:solidFill>
          <a:ln w="28575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23" name="AutoShape 5"/>
          <p:cNvSpPr/>
          <p:nvPr/>
        </p:nvSpPr>
        <p:spPr>
          <a:xfrm>
            <a:off x="1712244" y="8511709"/>
            <a:ext cx="388445" cy="621792"/>
          </a:xfrm>
          <a:custGeom>
            <a:avLst/>
            <a:gdLst/>
            <a:ahLst/>
            <a:cxnLst>
              <a:cxn ang="0">
                <a:pos x="64632" y="480990"/>
              </a:cxn>
              <a:cxn ang="0">
                <a:pos x="257359" y="0"/>
              </a:cxn>
              <a:cxn ang="0">
                <a:pos x="64632" y="480990"/>
              </a:cxn>
            </a:cxnLst>
            <a:rect l="0" t="0" r="0" b="0"/>
            <a:pathLst>
              <a:path w="10585" h="21600">
                <a:moveTo>
                  <a:pt x="2210" y="21599"/>
                </a:moveTo>
                <a:cubicBezTo>
                  <a:pt x="2210" y="21599"/>
                  <a:pt x="-5844" y="11489"/>
                  <a:pt x="8800" y="0"/>
                </a:cubicBezTo>
                <a:cubicBezTo>
                  <a:pt x="8800" y="0"/>
                  <a:pt x="15756" y="19761"/>
                  <a:pt x="2210" y="21599"/>
                </a:cubicBezTo>
                <a:close/>
              </a:path>
            </a:pathLst>
          </a:custGeom>
          <a:gradFill rotWithShape="1">
            <a:gsLst>
              <a:gs pos="0">
                <a:schemeClr val="bg1">
                  <a:alpha val="100000"/>
                </a:schemeClr>
              </a:gs>
              <a:gs pos="100000">
                <a:srgbClr val="D9D9D9">
                  <a:alpha val="100000"/>
                </a:srgbClr>
              </a:gs>
            </a:gsLst>
            <a:lin ang="5400000" scaled="1"/>
            <a:tileRect/>
          </a:gradFill>
          <a:ln w="12700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24" name="AutoShape 6"/>
          <p:cNvSpPr/>
          <p:nvPr/>
        </p:nvSpPr>
        <p:spPr>
          <a:xfrm>
            <a:off x="4260041" y="6638349"/>
            <a:ext cx="627488" cy="348860"/>
          </a:xfrm>
          <a:custGeom>
            <a:avLst/>
            <a:gdLst/>
            <a:ahLst/>
            <a:cxnLst>
              <a:cxn ang="0">
                <a:pos x="778" y="168005"/>
              </a:cxn>
              <a:cxn ang="0">
                <a:pos x="500037" y="24909"/>
              </a:cxn>
              <a:cxn ang="0">
                <a:pos x="372570" y="178226"/>
              </a:cxn>
              <a:cxn ang="0">
                <a:pos x="778" y="168005"/>
              </a:cxn>
            </a:cxnLst>
            <a:rect l="0" t="0" r="0" b="0"/>
            <a:pathLst>
              <a:path w="19937" h="14258">
                <a:moveTo>
                  <a:pt x="31" y="8876"/>
                </a:moveTo>
                <a:cubicBezTo>
                  <a:pt x="31" y="8876"/>
                  <a:pt x="-1663" y="-4084"/>
                  <a:pt x="19936" y="1316"/>
                </a:cubicBezTo>
                <a:cubicBezTo>
                  <a:pt x="19936" y="1316"/>
                  <a:pt x="17819" y="4016"/>
                  <a:pt x="14854" y="9416"/>
                </a:cubicBezTo>
                <a:cubicBezTo>
                  <a:pt x="11889" y="14276"/>
                  <a:pt x="2995" y="17515"/>
                  <a:pt x="31" y="8876"/>
                </a:cubicBezTo>
                <a:close/>
              </a:path>
            </a:pathLst>
          </a:custGeom>
          <a:solidFill>
            <a:srgbClr val="F07474">
              <a:alpha val="100000"/>
            </a:srgbClr>
          </a:solidFill>
          <a:ln w="28575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25" name="AutoShape 7"/>
          <p:cNvSpPr/>
          <p:nvPr/>
        </p:nvSpPr>
        <p:spPr>
          <a:xfrm>
            <a:off x="3868453" y="6900075"/>
            <a:ext cx="541833" cy="320132"/>
          </a:xfrm>
          <a:custGeom>
            <a:avLst/>
            <a:gdLst/>
            <a:ahLst/>
            <a:cxnLst>
              <a:cxn ang="0">
                <a:pos x="101230" y="0"/>
              </a:cxn>
              <a:cxn ang="0">
                <a:pos x="431800" y="207330"/>
              </a:cxn>
              <a:cxn ang="0">
                <a:pos x="47916" y="165864"/>
              </a:cxn>
              <a:cxn ang="0">
                <a:pos x="101230" y="0"/>
              </a:cxn>
            </a:cxnLst>
            <a:rect l="0" t="0" r="0" b="0"/>
            <a:pathLst>
              <a:path w="19438" h="16645">
                <a:moveTo>
                  <a:pt x="4557" y="0"/>
                </a:moveTo>
                <a:cubicBezTo>
                  <a:pt x="4557" y="0"/>
                  <a:pt x="17038" y="2090"/>
                  <a:pt x="19438" y="13935"/>
                </a:cubicBezTo>
                <a:cubicBezTo>
                  <a:pt x="19438" y="13935"/>
                  <a:pt x="11277" y="21599"/>
                  <a:pt x="2157" y="11148"/>
                </a:cubicBezTo>
                <a:cubicBezTo>
                  <a:pt x="-2162" y="5574"/>
                  <a:pt x="717" y="696"/>
                  <a:pt x="4557" y="0"/>
                </a:cubicBezTo>
                <a:close/>
              </a:path>
            </a:pathLst>
          </a:custGeom>
          <a:solidFill>
            <a:srgbClr val="FFBF53">
              <a:alpha val="100000"/>
            </a:srgbClr>
          </a:solidFill>
          <a:ln w="28575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26" name="AutoShape 8"/>
          <p:cNvSpPr/>
          <p:nvPr/>
        </p:nvSpPr>
        <p:spPr>
          <a:xfrm>
            <a:off x="3555900" y="7149079"/>
            <a:ext cx="442230" cy="432996"/>
          </a:xfrm>
          <a:custGeom>
            <a:avLst/>
            <a:gdLst/>
            <a:ahLst/>
            <a:cxnLst>
              <a:cxn ang="0">
                <a:pos x="36000" y="28683"/>
              </a:cxn>
              <a:cxn ang="0">
                <a:pos x="257485" y="59305"/>
              </a:cxn>
              <a:cxn ang="0">
                <a:pos x="352425" y="334944"/>
              </a:cxn>
              <a:cxn ang="0">
                <a:pos x="25453" y="181813"/>
              </a:cxn>
              <a:cxn ang="0">
                <a:pos x="36000" y="28683"/>
              </a:cxn>
            </a:cxnLst>
            <a:rect l="0" t="0" r="0" b="0"/>
            <a:pathLst>
              <a:path w="20049" h="18650">
                <a:moveTo>
                  <a:pt x="2048" y="1597"/>
                </a:moveTo>
                <a:cubicBezTo>
                  <a:pt x="2048" y="1597"/>
                  <a:pt x="8649" y="-2950"/>
                  <a:pt x="14648" y="3302"/>
                </a:cubicBezTo>
                <a:cubicBezTo>
                  <a:pt x="20049" y="8986"/>
                  <a:pt x="18848" y="15807"/>
                  <a:pt x="20049" y="18649"/>
                </a:cubicBezTo>
                <a:cubicBezTo>
                  <a:pt x="20049" y="18649"/>
                  <a:pt x="6848" y="16944"/>
                  <a:pt x="1448" y="10123"/>
                </a:cubicBezTo>
                <a:cubicBezTo>
                  <a:pt x="-1551" y="6144"/>
                  <a:pt x="848" y="3302"/>
                  <a:pt x="2048" y="1597"/>
                </a:cubicBezTo>
                <a:close/>
              </a:path>
            </a:pathLst>
          </a:custGeom>
          <a:solidFill>
            <a:srgbClr val="FFBF53">
              <a:alpha val="100000"/>
            </a:srgbClr>
          </a:solidFill>
          <a:ln w="28575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27" name="AutoShape 9"/>
          <p:cNvSpPr/>
          <p:nvPr/>
        </p:nvSpPr>
        <p:spPr>
          <a:xfrm>
            <a:off x="3198563" y="7377889"/>
            <a:ext cx="470120" cy="408372"/>
          </a:xfrm>
          <a:custGeom>
            <a:avLst/>
            <a:gdLst/>
            <a:ahLst/>
            <a:cxnLst>
              <a:cxn ang="0">
                <a:pos x="31648" y="10489"/>
              </a:cxn>
              <a:cxn ang="0">
                <a:pos x="288894" y="81587"/>
              </a:cxn>
              <a:cxn ang="0">
                <a:pos x="374627" y="315180"/>
              </a:cxn>
              <a:cxn ang="0">
                <a:pos x="31648" y="10489"/>
              </a:cxn>
            </a:cxnLst>
            <a:rect l="0" t="0" r="0" b="0"/>
            <a:pathLst>
              <a:path w="16064" h="17680">
                <a:moveTo>
                  <a:pt x="1357" y="587"/>
                </a:moveTo>
                <a:cubicBezTo>
                  <a:pt x="1357" y="587"/>
                  <a:pt x="8710" y="-2255"/>
                  <a:pt x="12387" y="4566"/>
                </a:cubicBezTo>
                <a:cubicBezTo>
                  <a:pt x="16063" y="10818"/>
                  <a:pt x="14685" y="15366"/>
                  <a:pt x="16063" y="17639"/>
                </a:cubicBezTo>
                <a:cubicBezTo>
                  <a:pt x="16063" y="17639"/>
                  <a:pt x="-5536" y="19345"/>
                  <a:pt x="1357" y="587"/>
                </a:cubicBezTo>
                <a:close/>
              </a:path>
            </a:pathLst>
          </a:custGeom>
          <a:gradFill rotWithShape="1">
            <a:gsLst>
              <a:gs pos="0">
                <a:schemeClr val="bg1">
                  <a:alpha val="100000"/>
                </a:schemeClr>
              </a:gs>
              <a:gs pos="100000">
                <a:srgbClr val="D9D9D9">
                  <a:alpha val="100000"/>
                </a:srgbClr>
              </a:gs>
            </a:gsLst>
            <a:lin ang="5400000" scaled="1"/>
            <a:tileRect/>
          </a:gradFill>
          <a:ln w="12700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30" name="AutoShape 12"/>
          <p:cNvSpPr/>
          <p:nvPr/>
        </p:nvSpPr>
        <p:spPr>
          <a:xfrm>
            <a:off x="199353" y="9438860"/>
            <a:ext cx="340637" cy="552021"/>
          </a:xfrm>
          <a:custGeom>
            <a:avLst/>
            <a:gdLst/>
            <a:ahLst/>
            <a:cxnLst>
              <a:cxn ang="0">
                <a:pos x="147495" y="426471"/>
              </a:cxn>
              <a:cxn ang="0">
                <a:pos x="39866" y="152298"/>
              </a:cxn>
              <a:cxn ang="0">
                <a:pos x="125977" y="0"/>
              </a:cxn>
              <a:cxn ang="0">
                <a:pos x="201319" y="111687"/>
              </a:cxn>
              <a:cxn ang="0">
                <a:pos x="147495" y="426471"/>
              </a:cxn>
            </a:cxnLst>
            <a:rect l="0" t="0" r="0" b="0"/>
            <a:pathLst>
              <a:path w="14722" h="21125">
                <a:moveTo>
                  <a:pt x="7999" y="21097"/>
                </a:moveTo>
                <a:cubicBezTo>
                  <a:pt x="2162" y="21600"/>
                  <a:pt x="-3092" y="15069"/>
                  <a:pt x="2162" y="7534"/>
                </a:cubicBezTo>
                <a:cubicBezTo>
                  <a:pt x="6832" y="0"/>
                  <a:pt x="6832" y="0"/>
                  <a:pt x="6832" y="0"/>
                </a:cubicBezTo>
                <a:cubicBezTo>
                  <a:pt x="6832" y="0"/>
                  <a:pt x="9167" y="3516"/>
                  <a:pt x="10918" y="5525"/>
                </a:cubicBezTo>
                <a:cubicBezTo>
                  <a:pt x="14421" y="10046"/>
                  <a:pt x="18507" y="21097"/>
                  <a:pt x="7999" y="21097"/>
                </a:cubicBezTo>
                <a:close/>
              </a:path>
            </a:pathLst>
          </a:custGeom>
          <a:solidFill>
            <a:srgbClr val="FFBF53">
              <a:alpha val="100000"/>
            </a:srgbClr>
          </a:solidFill>
          <a:ln w="28575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31" name="AutoShape 13"/>
          <p:cNvSpPr/>
          <p:nvPr/>
        </p:nvSpPr>
        <p:spPr>
          <a:xfrm>
            <a:off x="1948484" y="9827737"/>
            <a:ext cx="653387" cy="326288"/>
          </a:xfrm>
          <a:custGeom>
            <a:avLst/>
            <a:gdLst/>
            <a:ahLst/>
            <a:cxnLst>
              <a:cxn ang="0">
                <a:pos x="520184" y="157142"/>
              </a:cxn>
              <a:cxn ang="0">
                <a:pos x="95544" y="34366"/>
              </a:cxn>
              <a:cxn ang="0">
                <a:pos x="0" y="105980"/>
              </a:cxn>
              <a:cxn ang="0">
                <a:pos x="244143" y="249208"/>
              </a:cxn>
              <a:cxn ang="0">
                <a:pos x="520184" y="157142"/>
              </a:cxn>
            </a:cxnLst>
            <a:rect l="0" t="0" r="0" b="0"/>
            <a:pathLst>
              <a:path w="21189" h="15674">
                <a:moveTo>
                  <a:pt x="21168" y="9758"/>
                </a:moveTo>
                <a:cubicBezTo>
                  <a:pt x="21168" y="9758"/>
                  <a:pt x="12959" y="-5489"/>
                  <a:pt x="3888" y="2134"/>
                </a:cubicBezTo>
                <a:cubicBezTo>
                  <a:pt x="3888" y="2134"/>
                  <a:pt x="1296" y="5311"/>
                  <a:pt x="0" y="6581"/>
                </a:cubicBezTo>
                <a:cubicBezTo>
                  <a:pt x="0" y="6581"/>
                  <a:pt x="4320" y="14840"/>
                  <a:pt x="9935" y="15475"/>
                </a:cubicBezTo>
                <a:cubicBezTo>
                  <a:pt x="15119" y="16111"/>
                  <a:pt x="21599" y="15475"/>
                  <a:pt x="21168" y="9758"/>
                </a:cubicBezTo>
                <a:close/>
              </a:path>
            </a:pathLst>
          </a:custGeom>
          <a:gradFill rotWithShape="1">
            <a:gsLst>
              <a:gs pos="0">
                <a:schemeClr val="bg1">
                  <a:alpha val="100000"/>
                </a:schemeClr>
              </a:gs>
              <a:gs pos="100000">
                <a:srgbClr val="D9D9D9">
                  <a:alpha val="100000"/>
                </a:srgbClr>
              </a:gs>
            </a:gsLst>
            <a:lin ang="5400000" scaled="1"/>
            <a:tileRect/>
          </a:gradFill>
          <a:ln w="12700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32" name="AutoShape 14"/>
          <p:cNvSpPr/>
          <p:nvPr/>
        </p:nvSpPr>
        <p:spPr>
          <a:xfrm>
            <a:off x="994446" y="7011925"/>
            <a:ext cx="511952" cy="482247"/>
          </a:xfrm>
          <a:custGeom>
            <a:avLst/>
            <a:gdLst/>
            <a:ahLst/>
            <a:cxnLst>
              <a:cxn ang="0">
                <a:pos x="295532" y="1467"/>
              </a:cxn>
              <a:cxn ang="0">
                <a:pos x="73868" y="187256"/>
              </a:cxn>
              <a:cxn ang="0">
                <a:pos x="0" y="373044"/>
              </a:cxn>
              <a:cxn ang="0">
                <a:pos x="401075" y="197581"/>
              </a:cxn>
              <a:cxn ang="0">
                <a:pos x="295532" y="1467"/>
              </a:cxn>
            </a:cxnLst>
            <a:rect l="0" t="0" r="0" b="0"/>
            <a:pathLst>
              <a:path w="20364" h="21100">
                <a:moveTo>
                  <a:pt x="14751" y="83"/>
                </a:moveTo>
                <a:cubicBezTo>
                  <a:pt x="12117" y="83"/>
                  <a:pt x="4214" y="2418"/>
                  <a:pt x="3687" y="10591"/>
                </a:cubicBezTo>
                <a:cubicBezTo>
                  <a:pt x="2634" y="18181"/>
                  <a:pt x="0" y="21099"/>
                  <a:pt x="0" y="21099"/>
                </a:cubicBezTo>
                <a:cubicBezTo>
                  <a:pt x="0" y="21099"/>
                  <a:pt x="18439" y="19932"/>
                  <a:pt x="20019" y="11175"/>
                </a:cubicBezTo>
                <a:cubicBezTo>
                  <a:pt x="21599" y="1835"/>
                  <a:pt x="17385" y="-500"/>
                  <a:pt x="14751" y="83"/>
                </a:cubicBezTo>
                <a:close/>
              </a:path>
            </a:pathLst>
          </a:custGeom>
          <a:solidFill>
            <a:srgbClr val="FFBF53">
              <a:alpha val="100000"/>
            </a:srgbClr>
          </a:solidFill>
          <a:ln w="28575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33" name="AutoShape 15"/>
          <p:cNvSpPr/>
          <p:nvPr/>
        </p:nvSpPr>
        <p:spPr>
          <a:xfrm>
            <a:off x="1569485" y="7348489"/>
            <a:ext cx="442230" cy="513030"/>
          </a:xfrm>
          <a:custGeom>
            <a:avLst/>
            <a:gdLst/>
            <a:ahLst/>
            <a:cxnLst>
              <a:cxn ang="0">
                <a:pos x="245334" y="19646"/>
              </a:cxn>
              <a:cxn ang="0">
                <a:pos x="31151" y="396875"/>
              </a:cxn>
              <a:cxn ang="0">
                <a:pos x="245334" y="19646"/>
              </a:cxn>
            </a:cxnLst>
            <a:rect l="0" t="0" r="0" b="0"/>
            <a:pathLst>
              <a:path w="11653" h="19110">
                <a:moveTo>
                  <a:pt x="8112" y="946"/>
                </a:moveTo>
                <a:cubicBezTo>
                  <a:pt x="3863" y="-2490"/>
                  <a:pt x="-2510" y="3400"/>
                  <a:pt x="1030" y="19110"/>
                </a:cubicBezTo>
                <a:cubicBezTo>
                  <a:pt x="1030" y="19110"/>
                  <a:pt x="19090" y="10273"/>
                  <a:pt x="8112" y="946"/>
                </a:cubicBezTo>
                <a:close/>
              </a:path>
            </a:pathLst>
          </a:custGeom>
          <a:gradFill rotWithShape="1">
            <a:gsLst>
              <a:gs pos="0">
                <a:schemeClr val="bg1">
                  <a:alpha val="100000"/>
                </a:schemeClr>
              </a:gs>
              <a:gs pos="100000">
                <a:srgbClr val="D9D9D9">
                  <a:alpha val="100000"/>
                </a:srgbClr>
              </a:gs>
            </a:gsLst>
            <a:lin ang="5400000" scaled="1"/>
            <a:tileRect/>
          </a:gradFill>
          <a:ln w="12700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35" name="AutoShape 17"/>
          <p:cNvSpPr/>
          <p:nvPr/>
        </p:nvSpPr>
        <p:spPr>
          <a:xfrm>
            <a:off x="2141198" y="4399236"/>
            <a:ext cx="354581" cy="572541"/>
          </a:xfrm>
          <a:custGeom>
            <a:avLst/>
            <a:gdLst/>
            <a:ahLst/>
            <a:cxnLst>
              <a:cxn ang="0">
                <a:pos x="251649" y="413107"/>
              </a:cxn>
              <a:cxn ang="0">
                <a:pos x="144297" y="110830"/>
              </a:cxn>
              <a:cxn ang="0">
                <a:pos x="4766" y="0"/>
              </a:cxn>
              <a:cxn ang="0">
                <a:pos x="4766" y="191426"/>
              </a:cxn>
              <a:cxn ang="0">
                <a:pos x="101369" y="433256"/>
              </a:cxn>
              <a:cxn ang="0">
                <a:pos x="251649" y="413107"/>
              </a:cxn>
            </a:cxnLst>
            <a:rect l="0" t="0" r="0" b="0"/>
            <a:pathLst>
              <a:path w="16246" h="20641">
                <a:moveTo>
                  <a:pt x="14468" y="19252"/>
                </a:moveTo>
                <a:cubicBezTo>
                  <a:pt x="14468" y="19252"/>
                  <a:pt x="21257" y="11739"/>
                  <a:pt x="8296" y="5165"/>
                </a:cubicBezTo>
                <a:cubicBezTo>
                  <a:pt x="1508" y="1408"/>
                  <a:pt x="274" y="0"/>
                  <a:pt x="274" y="0"/>
                </a:cubicBezTo>
                <a:cubicBezTo>
                  <a:pt x="274" y="0"/>
                  <a:pt x="-343" y="6573"/>
                  <a:pt x="274" y="8921"/>
                </a:cubicBezTo>
                <a:cubicBezTo>
                  <a:pt x="274" y="11269"/>
                  <a:pt x="-343" y="17843"/>
                  <a:pt x="5828" y="20191"/>
                </a:cubicBezTo>
                <a:cubicBezTo>
                  <a:pt x="10148" y="21600"/>
                  <a:pt x="14468" y="19252"/>
                  <a:pt x="14468" y="19252"/>
                </a:cubicBezTo>
                <a:close/>
              </a:path>
            </a:pathLst>
          </a:custGeom>
          <a:solidFill>
            <a:srgbClr val="02B3C5">
              <a:alpha val="100000"/>
            </a:srgbClr>
          </a:solidFill>
          <a:ln w="28575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36" name="AutoShape 18"/>
          <p:cNvSpPr/>
          <p:nvPr/>
        </p:nvSpPr>
        <p:spPr>
          <a:xfrm>
            <a:off x="2980203" y="4647543"/>
            <a:ext cx="575697" cy="324234"/>
          </a:xfrm>
          <a:custGeom>
            <a:avLst/>
            <a:gdLst/>
            <a:ahLst/>
            <a:cxnLst>
              <a:cxn ang="0">
                <a:pos x="20914" y="65328"/>
              </a:cxn>
              <a:cxn ang="0">
                <a:pos x="458764" y="197832"/>
              </a:cxn>
              <a:cxn ang="0">
                <a:pos x="52959" y="208023"/>
              </a:cxn>
              <a:cxn ang="0">
                <a:pos x="20914" y="65328"/>
              </a:cxn>
            </a:cxnLst>
            <a:rect l="0" t="0" r="0" b="0"/>
            <a:pathLst>
              <a:path w="19743" h="11814">
                <a:moveTo>
                  <a:pt x="900" y="3077"/>
                </a:moveTo>
                <a:cubicBezTo>
                  <a:pt x="900" y="3077"/>
                  <a:pt x="12389" y="-7002"/>
                  <a:pt x="19742" y="9318"/>
                </a:cubicBezTo>
                <a:cubicBezTo>
                  <a:pt x="19742" y="9318"/>
                  <a:pt x="11011" y="14598"/>
                  <a:pt x="2279" y="9798"/>
                </a:cubicBezTo>
                <a:cubicBezTo>
                  <a:pt x="-1857" y="7878"/>
                  <a:pt x="900" y="4038"/>
                  <a:pt x="900" y="3077"/>
                </a:cubicBezTo>
                <a:close/>
              </a:path>
            </a:pathLst>
          </a:custGeom>
          <a:solidFill>
            <a:srgbClr val="FFBF53">
              <a:alpha val="100000"/>
            </a:srgbClr>
          </a:solidFill>
          <a:ln w="28575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37" name="AutoShape 19"/>
          <p:cNvSpPr/>
          <p:nvPr/>
        </p:nvSpPr>
        <p:spPr>
          <a:xfrm>
            <a:off x="2812465" y="5219531"/>
            <a:ext cx="617529" cy="303714"/>
          </a:xfrm>
          <a:custGeom>
            <a:avLst/>
            <a:gdLst/>
            <a:ahLst/>
            <a:cxnLst>
              <a:cxn ang="0">
                <a:pos x="767" y="120504"/>
              </a:cxn>
              <a:cxn ang="0">
                <a:pos x="492102" y="59337"/>
              </a:cxn>
              <a:cxn ang="0">
                <a:pos x="342563" y="161251"/>
              </a:cxn>
              <a:cxn ang="0">
                <a:pos x="767" y="120504"/>
              </a:cxn>
            </a:cxnLst>
            <a:rect l="0" t="0" r="0" b="0"/>
            <a:pathLst>
              <a:path w="21174" h="12449">
                <a:moveTo>
                  <a:pt x="33" y="6385"/>
                </a:moveTo>
                <a:cubicBezTo>
                  <a:pt x="-426" y="3685"/>
                  <a:pt x="3710" y="-4415"/>
                  <a:pt x="21173" y="3144"/>
                </a:cubicBezTo>
                <a:cubicBezTo>
                  <a:pt x="21173" y="3144"/>
                  <a:pt x="17037" y="6925"/>
                  <a:pt x="14739" y="8544"/>
                </a:cubicBezTo>
                <a:cubicBezTo>
                  <a:pt x="12442" y="10704"/>
                  <a:pt x="493" y="17184"/>
                  <a:pt x="33" y="6385"/>
                </a:cubicBezTo>
                <a:close/>
              </a:path>
            </a:pathLst>
          </a:custGeom>
          <a:solidFill>
            <a:srgbClr val="02B3C5">
              <a:alpha val="100000"/>
            </a:srgbClr>
          </a:solidFill>
          <a:ln w="28575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38" name="AutoShape 20"/>
          <p:cNvSpPr/>
          <p:nvPr/>
        </p:nvSpPr>
        <p:spPr>
          <a:xfrm>
            <a:off x="3045534" y="6358474"/>
            <a:ext cx="545817" cy="437102"/>
          </a:xfrm>
          <a:custGeom>
            <a:avLst/>
            <a:gdLst/>
            <a:ahLst/>
            <a:cxnLst>
              <a:cxn ang="0">
                <a:pos x="1930" y="193334"/>
              </a:cxn>
              <a:cxn ang="0">
                <a:pos x="361042" y="0"/>
              </a:cxn>
              <a:cxn ang="0">
                <a:pos x="434954" y="0"/>
              </a:cxn>
              <a:cxn ang="0">
                <a:pos x="244843" y="315438"/>
              </a:cxn>
              <a:cxn ang="0">
                <a:pos x="1930" y="193334"/>
              </a:cxn>
            </a:cxnLst>
            <a:rect l="0" t="0" r="0" b="0"/>
            <a:pathLst>
              <a:path w="21180" h="18889">
                <a:moveTo>
                  <a:pt x="94" y="10800"/>
                </a:moveTo>
                <a:cubicBezTo>
                  <a:pt x="-420" y="7957"/>
                  <a:pt x="608" y="0"/>
                  <a:pt x="17580" y="0"/>
                </a:cubicBezTo>
                <a:cubicBezTo>
                  <a:pt x="17580" y="0"/>
                  <a:pt x="20151" y="568"/>
                  <a:pt x="21179" y="0"/>
                </a:cubicBezTo>
                <a:cubicBezTo>
                  <a:pt x="21179" y="0"/>
                  <a:pt x="18094" y="13073"/>
                  <a:pt x="11922" y="17621"/>
                </a:cubicBezTo>
                <a:cubicBezTo>
                  <a:pt x="5751" y="21599"/>
                  <a:pt x="608" y="15347"/>
                  <a:pt x="94" y="10800"/>
                </a:cubicBezTo>
                <a:close/>
              </a:path>
            </a:pathLst>
          </a:custGeom>
          <a:solidFill>
            <a:srgbClr val="F07474">
              <a:alpha val="100000"/>
            </a:srgbClr>
          </a:solidFill>
          <a:ln w="28575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39" name="AutoShape 21"/>
          <p:cNvSpPr/>
          <p:nvPr/>
        </p:nvSpPr>
        <p:spPr>
          <a:xfrm>
            <a:off x="1704942" y="5867115"/>
            <a:ext cx="613547" cy="367329"/>
          </a:xfrm>
          <a:custGeom>
            <a:avLst/>
            <a:gdLst/>
            <a:ahLst/>
            <a:cxnLst>
              <a:cxn ang="0">
                <a:pos x="486225" y="156920"/>
              </a:cxn>
              <a:cxn ang="0">
                <a:pos x="158536" y="3441"/>
              </a:cxn>
              <a:cxn ang="0">
                <a:pos x="0" y="23902"/>
              </a:cxn>
              <a:cxn ang="0">
                <a:pos x="253695" y="279691"/>
              </a:cxn>
              <a:cxn ang="0">
                <a:pos x="486225" y="156920"/>
              </a:cxn>
            </a:cxnLst>
            <a:rect l="0" t="0" r="0" b="0"/>
            <a:pathLst>
              <a:path w="20815" h="18748">
                <a:moveTo>
                  <a:pt x="20699" y="10353"/>
                </a:moveTo>
                <a:cubicBezTo>
                  <a:pt x="20699" y="10353"/>
                  <a:pt x="19799" y="-1797"/>
                  <a:pt x="6749" y="227"/>
                </a:cubicBezTo>
                <a:cubicBezTo>
                  <a:pt x="6749" y="227"/>
                  <a:pt x="899" y="2252"/>
                  <a:pt x="0" y="1577"/>
                </a:cubicBezTo>
                <a:cubicBezTo>
                  <a:pt x="0" y="1577"/>
                  <a:pt x="4499" y="16428"/>
                  <a:pt x="10800" y="18453"/>
                </a:cubicBezTo>
                <a:cubicBezTo>
                  <a:pt x="17099" y="19803"/>
                  <a:pt x="21600" y="16428"/>
                  <a:pt x="20699" y="10353"/>
                </a:cubicBezTo>
                <a:close/>
              </a:path>
            </a:pathLst>
          </a:custGeom>
          <a:solidFill>
            <a:srgbClr val="F07474">
              <a:alpha val="100000"/>
            </a:srgbClr>
          </a:solidFill>
          <a:ln w="28575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40" name="AutoShape 22"/>
          <p:cNvSpPr/>
          <p:nvPr/>
        </p:nvSpPr>
        <p:spPr>
          <a:xfrm>
            <a:off x="1403535" y="5250022"/>
            <a:ext cx="557768" cy="285245"/>
          </a:xfrm>
          <a:custGeom>
            <a:avLst/>
            <a:gdLst/>
            <a:ahLst/>
            <a:cxnLst>
              <a:cxn ang="0">
                <a:pos x="436645" y="72419"/>
              </a:cxn>
              <a:cxn ang="0">
                <a:pos x="74531" y="42022"/>
              </a:cxn>
              <a:cxn ang="0">
                <a:pos x="0" y="143361"/>
              </a:cxn>
              <a:cxn ang="0">
                <a:pos x="202336" y="204155"/>
              </a:cxn>
              <a:cxn ang="0">
                <a:pos x="436645" y="72419"/>
              </a:cxn>
            </a:cxnLst>
            <a:rect l="0" t="0" r="0" b="0"/>
            <a:pathLst>
              <a:path w="20033" h="15680">
                <a:moveTo>
                  <a:pt x="19679" y="5146"/>
                </a:moveTo>
                <a:cubicBezTo>
                  <a:pt x="17760" y="826"/>
                  <a:pt x="10559" y="-2773"/>
                  <a:pt x="3359" y="2986"/>
                </a:cubicBezTo>
                <a:cubicBezTo>
                  <a:pt x="479" y="5866"/>
                  <a:pt x="0" y="10187"/>
                  <a:pt x="0" y="10187"/>
                </a:cubicBezTo>
                <a:cubicBezTo>
                  <a:pt x="0" y="10187"/>
                  <a:pt x="6239" y="12346"/>
                  <a:pt x="9119" y="14507"/>
                </a:cubicBezTo>
                <a:cubicBezTo>
                  <a:pt x="15360" y="18827"/>
                  <a:pt x="21600" y="10187"/>
                  <a:pt x="19679" y="5146"/>
                </a:cubicBezTo>
                <a:close/>
              </a:path>
            </a:pathLst>
          </a:custGeom>
          <a:solidFill>
            <a:srgbClr val="02B3C5">
              <a:alpha val="100000"/>
            </a:srgbClr>
          </a:solidFill>
          <a:ln w="28575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41" name="AutoShape 23"/>
          <p:cNvSpPr/>
          <p:nvPr/>
        </p:nvSpPr>
        <p:spPr>
          <a:xfrm>
            <a:off x="662413" y="4833401"/>
            <a:ext cx="382472" cy="467883"/>
          </a:xfrm>
          <a:custGeom>
            <a:avLst/>
            <a:gdLst/>
            <a:ahLst/>
            <a:cxnLst>
              <a:cxn ang="0">
                <a:pos x="269324" y="347181"/>
              </a:cxn>
              <a:cxn ang="0">
                <a:pos x="194752" y="91893"/>
              </a:cxn>
              <a:cxn ang="0">
                <a:pos x="34909" y="0"/>
              </a:cxn>
              <a:cxn ang="0">
                <a:pos x="45568" y="275699"/>
              </a:cxn>
              <a:cxn ang="0">
                <a:pos x="269324" y="347181"/>
              </a:cxn>
            </a:cxnLst>
            <a:rect l="0" t="0" r="0" b="0"/>
            <a:pathLst>
              <a:path w="15070" h="19631">
                <a:moveTo>
                  <a:pt x="13316" y="18830"/>
                </a:moveTo>
                <a:cubicBezTo>
                  <a:pt x="13316" y="18830"/>
                  <a:pt x="19111" y="9415"/>
                  <a:pt x="9629" y="4984"/>
                </a:cubicBezTo>
                <a:cubicBezTo>
                  <a:pt x="2780" y="1661"/>
                  <a:pt x="1726" y="0"/>
                  <a:pt x="1726" y="0"/>
                </a:cubicBezTo>
                <a:cubicBezTo>
                  <a:pt x="1726" y="0"/>
                  <a:pt x="-2488" y="8307"/>
                  <a:pt x="2253" y="14953"/>
                </a:cubicBezTo>
                <a:cubicBezTo>
                  <a:pt x="6994" y="21599"/>
                  <a:pt x="11736" y="19384"/>
                  <a:pt x="13316" y="18830"/>
                </a:cubicBezTo>
                <a:close/>
              </a:path>
            </a:pathLst>
          </a:custGeom>
          <a:gradFill rotWithShape="1">
            <a:gsLst>
              <a:gs pos="0">
                <a:schemeClr val="bg1">
                  <a:alpha val="100000"/>
                </a:schemeClr>
              </a:gs>
              <a:gs pos="100000">
                <a:srgbClr val="D9D9D9">
                  <a:alpha val="100000"/>
                </a:srgbClr>
              </a:gs>
            </a:gsLst>
            <a:lin ang="5400000" scaled="1"/>
            <a:tileRect/>
          </a:gradFill>
          <a:ln w="12700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43" name="AutoShape 25"/>
          <p:cNvSpPr/>
          <p:nvPr/>
        </p:nvSpPr>
        <p:spPr>
          <a:xfrm>
            <a:off x="3705527" y="5867115"/>
            <a:ext cx="452190" cy="578699"/>
          </a:xfrm>
          <a:custGeom>
            <a:avLst/>
            <a:gdLst/>
            <a:ahLst/>
            <a:cxnLst>
              <a:cxn ang="0">
                <a:pos x="21227" y="388836"/>
              </a:cxn>
              <a:cxn ang="0">
                <a:pos x="106113" y="122777"/>
              </a:cxn>
              <a:cxn ang="0">
                <a:pos x="339567" y="0"/>
              </a:cxn>
              <a:cxn ang="0">
                <a:pos x="307727" y="399079"/>
              </a:cxn>
              <a:cxn ang="0">
                <a:pos x="21227" y="388836"/>
              </a:cxn>
            </a:cxnLst>
            <a:rect l="0" t="0" r="0" b="0"/>
            <a:pathLst>
              <a:path w="16671" h="20543">
                <a:moveTo>
                  <a:pt x="982" y="17843"/>
                </a:moveTo>
                <a:cubicBezTo>
                  <a:pt x="982" y="17843"/>
                  <a:pt x="-2945" y="8921"/>
                  <a:pt x="4909" y="5634"/>
                </a:cubicBezTo>
                <a:cubicBezTo>
                  <a:pt x="13255" y="2347"/>
                  <a:pt x="15709" y="0"/>
                  <a:pt x="15709" y="0"/>
                </a:cubicBezTo>
                <a:cubicBezTo>
                  <a:pt x="15709" y="0"/>
                  <a:pt x="18654" y="15026"/>
                  <a:pt x="14236" y="18313"/>
                </a:cubicBezTo>
                <a:cubicBezTo>
                  <a:pt x="9327" y="21130"/>
                  <a:pt x="3436" y="21599"/>
                  <a:pt x="982" y="17843"/>
                </a:cubicBezTo>
                <a:close/>
              </a:path>
            </a:pathLst>
          </a:custGeom>
          <a:solidFill>
            <a:srgbClr val="F07474">
              <a:alpha val="100000"/>
            </a:srgbClr>
          </a:solidFill>
          <a:ln w="28575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44" name="AutoShape 26"/>
          <p:cNvSpPr/>
          <p:nvPr/>
        </p:nvSpPr>
        <p:spPr>
          <a:xfrm>
            <a:off x="467459" y="8822856"/>
            <a:ext cx="342630" cy="541760"/>
          </a:xfrm>
          <a:custGeom>
            <a:avLst/>
            <a:gdLst/>
            <a:ahLst/>
            <a:cxnLst>
              <a:cxn ang="0">
                <a:pos x="128757" y="419100"/>
              </a:cxn>
              <a:cxn ang="0">
                <a:pos x="2055" y="214653"/>
              </a:cxn>
              <a:cxn ang="0">
                <a:pos x="139318" y="0"/>
              </a:cxn>
              <a:cxn ang="0">
                <a:pos x="266019" y="204428"/>
              </a:cxn>
              <a:cxn ang="0">
                <a:pos x="128757" y="419100"/>
              </a:cxn>
            </a:cxnLst>
            <a:rect l="0" t="0" r="0" b="0"/>
            <a:pathLst>
              <a:path w="19262" h="21600">
                <a:moveTo>
                  <a:pt x="9083" y="21600"/>
                </a:moveTo>
                <a:cubicBezTo>
                  <a:pt x="9083" y="21600"/>
                  <a:pt x="-1344" y="16331"/>
                  <a:pt x="145" y="11063"/>
                </a:cubicBezTo>
                <a:cubicBezTo>
                  <a:pt x="1635" y="5795"/>
                  <a:pt x="9828" y="1580"/>
                  <a:pt x="9828" y="0"/>
                </a:cubicBezTo>
                <a:cubicBezTo>
                  <a:pt x="9828" y="0"/>
                  <a:pt x="18021" y="6848"/>
                  <a:pt x="18766" y="10536"/>
                </a:cubicBezTo>
                <a:cubicBezTo>
                  <a:pt x="20256" y="13697"/>
                  <a:pt x="18766" y="21073"/>
                  <a:pt x="9083" y="21600"/>
                </a:cubicBezTo>
                <a:close/>
              </a:path>
            </a:pathLst>
          </a:custGeom>
          <a:solidFill>
            <a:srgbClr val="02B3C5">
              <a:alpha val="100000"/>
            </a:srgbClr>
          </a:solidFill>
          <a:ln w="28575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45" name="AutoShape 27"/>
          <p:cNvSpPr/>
          <p:nvPr/>
        </p:nvSpPr>
        <p:spPr>
          <a:xfrm>
            <a:off x="1008568" y="5961140"/>
            <a:ext cx="364542" cy="549969"/>
          </a:xfrm>
          <a:custGeom>
            <a:avLst/>
            <a:gdLst/>
            <a:ahLst/>
            <a:cxnLst>
              <a:cxn ang="0">
                <a:pos x="177114" y="425430"/>
              </a:cxn>
              <a:cxn ang="0">
                <a:pos x="91182" y="0"/>
              </a:cxn>
              <a:cxn ang="0">
                <a:pos x="209330" y="111425"/>
              </a:cxn>
              <a:cxn ang="0">
                <a:pos x="177114" y="425430"/>
              </a:cxn>
            </a:cxnLst>
            <a:rect l="0" t="0" r="0" b="0"/>
            <a:pathLst>
              <a:path w="12174" h="21600">
                <a:moveTo>
                  <a:pt x="7422" y="21599"/>
                </a:moveTo>
                <a:cubicBezTo>
                  <a:pt x="7422" y="21599"/>
                  <a:pt x="-6528" y="17485"/>
                  <a:pt x="3821" y="0"/>
                </a:cubicBezTo>
                <a:cubicBezTo>
                  <a:pt x="3821" y="0"/>
                  <a:pt x="5622" y="3085"/>
                  <a:pt x="8772" y="5657"/>
                </a:cubicBezTo>
                <a:cubicBezTo>
                  <a:pt x="11921" y="8228"/>
                  <a:pt x="15071" y="21599"/>
                  <a:pt x="7422" y="21599"/>
                </a:cubicBezTo>
                <a:close/>
              </a:path>
            </a:pathLst>
          </a:custGeom>
          <a:solidFill>
            <a:srgbClr val="F07474">
              <a:alpha val="100000"/>
            </a:srgbClr>
          </a:solidFill>
          <a:ln w="28575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47" name="AutoShape 29"/>
          <p:cNvSpPr/>
          <p:nvPr/>
        </p:nvSpPr>
        <p:spPr>
          <a:xfrm>
            <a:off x="1481473" y="6210625"/>
            <a:ext cx="352590" cy="500718"/>
          </a:xfrm>
          <a:custGeom>
            <a:avLst/>
            <a:gdLst/>
            <a:ahLst/>
            <a:cxnLst>
              <a:cxn ang="0">
                <a:pos x="188209" y="387332"/>
              </a:cxn>
              <a:cxn ang="0">
                <a:pos x="60994" y="0"/>
              </a:cxn>
              <a:cxn ang="0">
                <a:pos x="145796" y="91727"/>
              </a:cxn>
              <a:cxn ang="0">
                <a:pos x="188209" y="387332"/>
              </a:cxn>
            </a:cxnLst>
            <a:rect l="0" t="0" r="0" b="0"/>
            <a:pathLst>
              <a:path w="11448" h="21600">
                <a:moveTo>
                  <a:pt x="7668" y="21599"/>
                </a:moveTo>
                <a:cubicBezTo>
                  <a:pt x="7668" y="21599"/>
                  <a:pt x="-5291" y="21599"/>
                  <a:pt x="2485" y="0"/>
                </a:cubicBezTo>
                <a:cubicBezTo>
                  <a:pt x="2485" y="0"/>
                  <a:pt x="4212" y="3978"/>
                  <a:pt x="5940" y="5115"/>
                </a:cubicBezTo>
                <a:cubicBezTo>
                  <a:pt x="7668" y="6252"/>
                  <a:pt x="16308" y="17621"/>
                  <a:pt x="7668" y="21599"/>
                </a:cubicBezTo>
                <a:close/>
              </a:path>
            </a:pathLst>
          </a:custGeom>
          <a:solidFill>
            <a:srgbClr val="F07474">
              <a:alpha val="100000"/>
            </a:srgbClr>
          </a:solidFill>
          <a:ln w="28575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54" name="AutoShape 29"/>
          <p:cNvSpPr/>
          <p:nvPr/>
        </p:nvSpPr>
        <p:spPr>
          <a:xfrm>
            <a:off x="7122319" y="2552699"/>
            <a:ext cx="421481" cy="581025"/>
          </a:xfrm>
          <a:custGeom>
            <a:avLst/>
            <a:gdLst/>
            <a:ahLst/>
            <a:cxnLst>
              <a:cxn ang="0">
                <a:pos x="188208" y="387332"/>
              </a:cxn>
              <a:cxn ang="0">
                <a:pos x="60993" y="0"/>
              </a:cxn>
              <a:cxn ang="0">
                <a:pos x="145795" y="91727"/>
              </a:cxn>
              <a:cxn ang="0">
                <a:pos x="188208" y="387332"/>
              </a:cxn>
            </a:cxnLst>
            <a:rect l="0" t="0" r="0" b="0"/>
            <a:pathLst>
              <a:path w="11448" h="21600">
                <a:moveTo>
                  <a:pt x="7668" y="21599"/>
                </a:moveTo>
                <a:cubicBezTo>
                  <a:pt x="7668" y="21599"/>
                  <a:pt x="-5291" y="21599"/>
                  <a:pt x="2485" y="0"/>
                </a:cubicBezTo>
                <a:cubicBezTo>
                  <a:pt x="2485" y="0"/>
                  <a:pt x="4212" y="3978"/>
                  <a:pt x="5940" y="5115"/>
                </a:cubicBezTo>
                <a:cubicBezTo>
                  <a:pt x="7668" y="6252"/>
                  <a:pt x="16308" y="17621"/>
                  <a:pt x="7668" y="21599"/>
                </a:cubicBezTo>
                <a:close/>
              </a:path>
            </a:pathLst>
          </a:custGeom>
          <a:solidFill>
            <a:srgbClr val="F07474">
              <a:alpha val="100000"/>
            </a:srgbClr>
          </a:solidFill>
          <a:ln w="28575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55" name="AutoShape 29"/>
          <p:cNvSpPr/>
          <p:nvPr/>
        </p:nvSpPr>
        <p:spPr>
          <a:xfrm>
            <a:off x="15890205" y="2552700"/>
            <a:ext cx="421481" cy="581025"/>
          </a:xfrm>
          <a:custGeom>
            <a:avLst/>
            <a:gdLst/>
            <a:ahLst/>
            <a:cxnLst>
              <a:cxn ang="0">
                <a:pos x="188208" y="387332"/>
              </a:cxn>
              <a:cxn ang="0">
                <a:pos x="60993" y="0"/>
              </a:cxn>
              <a:cxn ang="0">
                <a:pos x="145795" y="91727"/>
              </a:cxn>
              <a:cxn ang="0">
                <a:pos x="188208" y="387332"/>
              </a:cxn>
            </a:cxnLst>
            <a:rect l="0" t="0" r="0" b="0"/>
            <a:pathLst>
              <a:path w="11448" h="21600">
                <a:moveTo>
                  <a:pt x="7668" y="21599"/>
                </a:moveTo>
                <a:cubicBezTo>
                  <a:pt x="7668" y="21599"/>
                  <a:pt x="-5291" y="21599"/>
                  <a:pt x="2485" y="0"/>
                </a:cubicBezTo>
                <a:cubicBezTo>
                  <a:pt x="2485" y="0"/>
                  <a:pt x="4212" y="3978"/>
                  <a:pt x="5940" y="5115"/>
                </a:cubicBezTo>
                <a:cubicBezTo>
                  <a:pt x="7668" y="6252"/>
                  <a:pt x="16308" y="17621"/>
                  <a:pt x="7668" y="21599"/>
                </a:cubicBezTo>
                <a:close/>
              </a:path>
            </a:pathLst>
          </a:custGeom>
          <a:solidFill>
            <a:srgbClr val="92D050"/>
          </a:solidFill>
          <a:ln w="28575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56" name="AutoShape 29"/>
          <p:cNvSpPr/>
          <p:nvPr/>
        </p:nvSpPr>
        <p:spPr>
          <a:xfrm>
            <a:off x="11591796" y="2552700"/>
            <a:ext cx="421481" cy="581025"/>
          </a:xfrm>
          <a:custGeom>
            <a:avLst/>
            <a:gdLst/>
            <a:ahLst/>
            <a:cxnLst>
              <a:cxn ang="0">
                <a:pos x="188208" y="387332"/>
              </a:cxn>
              <a:cxn ang="0">
                <a:pos x="60993" y="0"/>
              </a:cxn>
              <a:cxn ang="0">
                <a:pos x="145795" y="91727"/>
              </a:cxn>
              <a:cxn ang="0">
                <a:pos x="188208" y="387332"/>
              </a:cxn>
            </a:cxnLst>
            <a:rect l="0" t="0" r="0" b="0"/>
            <a:pathLst>
              <a:path w="11448" h="21600">
                <a:moveTo>
                  <a:pt x="7668" y="21599"/>
                </a:moveTo>
                <a:cubicBezTo>
                  <a:pt x="7668" y="21599"/>
                  <a:pt x="-5291" y="21599"/>
                  <a:pt x="2485" y="0"/>
                </a:cubicBezTo>
                <a:cubicBezTo>
                  <a:pt x="2485" y="0"/>
                  <a:pt x="4212" y="3978"/>
                  <a:pt x="5940" y="5115"/>
                </a:cubicBezTo>
                <a:cubicBezTo>
                  <a:pt x="7668" y="6252"/>
                  <a:pt x="16308" y="17621"/>
                  <a:pt x="7668" y="21599"/>
                </a:cubicBezTo>
                <a:close/>
              </a:path>
            </a:pathLst>
          </a:custGeom>
          <a:solidFill>
            <a:srgbClr val="02B3C5">
              <a:alpha val="100000"/>
            </a:srgbClr>
          </a:solidFill>
          <a:ln w="28575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grpSp>
        <p:nvGrpSpPr>
          <p:cNvPr id="56" name="Group 29">
            <a:extLst>
              <a:ext uri="{FF2B5EF4-FFF2-40B4-BE49-F238E27FC236}">
                <a16:creationId xmlns:a16="http://schemas.microsoft.com/office/drawing/2014/main" xmlns="" id="{DCBFA0C5-D0B4-40DB-8D46-AB60879CF2A6}"/>
              </a:ext>
            </a:extLst>
          </p:cNvPr>
          <p:cNvGrpSpPr/>
          <p:nvPr/>
        </p:nvGrpSpPr>
        <p:grpSpPr>
          <a:xfrm>
            <a:off x="9800829" y="3212996"/>
            <a:ext cx="3951642" cy="6071408"/>
            <a:chOff x="3404069" y="247262"/>
            <a:chExt cx="2335861" cy="3575459"/>
          </a:xfrm>
        </p:grpSpPr>
        <p:pic>
          <p:nvPicPr>
            <p:cNvPr id="57" name="Picture 8">
              <a:extLst>
                <a:ext uri="{FF2B5EF4-FFF2-40B4-BE49-F238E27FC236}">
                  <a16:creationId xmlns:a16="http://schemas.microsoft.com/office/drawing/2014/main" xmlns="" id="{8FD5624F-BA19-4ED7-BEFF-41212C72176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04069" y="247262"/>
              <a:ext cx="2335861" cy="3575459"/>
            </a:xfrm>
            <a:prstGeom prst="rect">
              <a:avLst/>
            </a:prstGeom>
          </p:spPr>
        </p:pic>
        <p:pic>
          <p:nvPicPr>
            <p:cNvPr id="58" name="Picture 12">
              <a:extLst>
                <a:ext uri="{FF2B5EF4-FFF2-40B4-BE49-F238E27FC236}">
                  <a16:creationId xmlns:a16="http://schemas.microsoft.com/office/drawing/2014/main" xmlns="" id="{A64D63FC-8AC7-4BE5-AD55-501051BEAF7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29717" y="1627508"/>
              <a:ext cx="1515169" cy="1515170"/>
            </a:xfrm>
            <a:prstGeom prst="rect">
              <a:avLst/>
            </a:prstGeom>
          </p:spPr>
        </p:pic>
      </p:grpSp>
      <p:grpSp>
        <p:nvGrpSpPr>
          <p:cNvPr id="59" name="Group 30">
            <a:extLst>
              <a:ext uri="{FF2B5EF4-FFF2-40B4-BE49-F238E27FC236}">
                <a16:creationId xmlns:a16="http://schemas.microsoft.com/office/drawing/2014/main" xmlns="" id="{C3AEF019-B861-4C46-B090-AE48A61716F7}"/>
              </a:ext>
            </a:extLst>
          </p:cNvPr>
          <p:cNvGrpSpPr/>
          <p:nvPr/>
        </p:nvGrpSpPr>
        <p:grpSpPr>
          <a:xfrm>
            <a:off x="5392984" y="3212847"/>
            <a:ext cx="3951648" cy="6071408"/>
            <a:chOff x="628840" y="231367"/>
            <a:chExt cx="2335862" cy="3575459"/>
          </a:xfrm>
        </p:grpSpPr>
        <p:pic>
          <p:nvPicPr>
            <p:cNvPr id="60" name="Picture 14">
              <a:extLst>
                <a:ext uri="{FF2B5EF4-FFF2-40B4-BE49-F238E27FC236}">
                  <a16:creationId xmlns:a16="http://schemas.microsoft.com/office/drawing/2014/main" xmlns="" id="{513E4956-0919-4DA4-B7D4-2BBE6DB7105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8840" y="231367"/>
              <a:ext cx="2335862" cy="3575459"/>
            </a:xfrm>
            <a:prstGeom prst="rect">
              <a:avLst/>
            </a:prstGeom>
          </p:spPr>
        </p:pic>
        <p:pic>
          <p:nvPicPr>
            <p:cNvPr id="61" name="Picture 18">
              <a:extLst>
                <a:ext uri="{FF2B5EF4-FFF2-40B4-BE49-F238E27FC236}">
                  <a16:creationId xmlns:a16="http://schemas.microsoft.com/office/drawing/2014/main" xmlns="" id="{B5912FC3-9FE4-402E-A9D0-04C33095768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6965" y="1551216"/>
              <a:ext cx="1550046" cy="1550694"/>
            </a:xfrm>
            <a:prstGeom prst="rect">
              <a:avLst/>
            </a:prstGeom>
          </p:spPr>
        </p:pic>
      </p:grpSp>
      <p:sp>
        <p:nvSpPr>
          <p:cNvPr id="62" name="Smiley Face 14">
            <a:extLst>
              <a:ext uri="{FF2B5EF4-FFF2-40B4-BE49-F238E27FC236}">
                <a16:creationId xmlns:a16="http://schemas.microsoft.com/office/drawing/2014/main" xmlns="" id="{7C4FC87A-497B-4FE5-95A3-A31BF7C3EE21}"/>
              </a:ext>
            </a:extLst>
          </p:cNvPr>
          <p:cNvSpPr/>
          <p:nvPr/>
        </p:nvSpPr>
        <p:spPr>
          <a:xfrm>
            <a:off x="801276" y="4000266"/>
            <a:ext cx="1027524" cy="1067034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2026698" y="2215122"/>
                </a:moveTo>
                <a:cubicBezTo>
                  <a:pt x="1959656" y="2378616"/>
                  <a:pt x="1801229" y="2486070"/>
                  <a:pt x="1624533" y="2487892"/>
                </a:cubicBezTo>
                <a:cubicBezTo>
                  <a:pt x="1447837" y="2489714"/>
                  <a:pt x="1287227" y="2385551"/>
                  <a:pt x="1216828" y="2223474"/>
                </a:cubicBezTo>
                <a:lnTo>
                  <a:pt x="1039110" y="2300667"/>
                </a:lnTo>
                <a:cubicBezTo>
                  <a:pt x="1140541" y="2534187"/>
                  <a:pt x="1371947" y="2684266"/>
                  <a:pt x="1626531" y="2681641"/>
                </a:cubicBezTo>
                <a:cubicBezTo>
                  <a:pt x="1881115" y="2679016"/>
                  <a:pt x="2109376" y="2524196"/>
                  <a:pt x="2205970" y="2288634"/>
                </a:cubicBezTo>
                <a:close/>
                <a:moveTo>
                  <a:pt x="2165423" y="986226"/>
                </a:moveTo>
                <a:cubicBezTo>
                  <a:pt x="2072622" y="986226"/>
                  <a:pt x="1997392" y="1061456"/>
                  <a:pt x="1997392" y="1154257"/>
                </a:cubicBezTo>
                <a:cubicBezTo>
                  <a:pt x="1997392" y="1247058"/>
                  <a:pt x="2072622" y="1322288"/>
                  <a:pt x="2165423" y="1322288"/>
                </a:cubicBezTo>
                <a:cubicBezTo>
                  <a:pt x="2258224" y="1322288"/>
                  <a:pt x="2333454" y="1247058"/>
                  <a:pt x="2333454" y="1154257"/>
                </a:cubicBezTo>
                <a:cubicBezTo>
                  <a:pt x="2333454" y="1061456"/>
                  <a:pt x="2258224" y="986226"/>
                  <a:pt x="2165423" y="986226"/>
                </a:cubicBezTo>
                <a:close/>
                <a:moveTo>
                  <a:pt x="1107401" y="986226"/>
                </a:moveTo>
                <a:cubicBezTo>
                  <a:pt x="1014600" y="986226"/>
                  <a:pt x="939370" y="1061456"/>
                  <a:pt x="939370" y="1154257"/>
                </a:cubicBezTo>
                <a:cubicBezTo>
                  <a:pt x="939370" y="1247058"/>
                  <a:pt x="1014600" y="1322288"/>
                  <a:pt x="1107401" y="1322288"/>
                </a:cubicBezTo>
                <a:cubicBezTo>
                  <a:pt x="1200202" y="1322288"/>
                  <a:pt x="1275432" y="1247058"/>
                  <a:pt x="1275432" y="1154257"/>
                </a:cubicBezTo>
                <a:cubicBezTo>
                  <a:pt x="1275432" y="1061456"/>
                  <a:pt x="1200202" y="986226"/>
                  <a:pt x="1107401" y="986226"/>
                </a:cubicBezTo>
                <a:close/>
                <a:moveTo>
                  <a:pt x="1620000" y="0"/>
                </a:moveTo>
                <a:lnTo>
                  <a:pt x="1785636" y="8364"/>
                </a:lnTo>
                <a:lnTo>
                  <a:pt x="1946487" y="32913"/>
                </a:lnTo>
                <a:lnTo>
                  <a:pt x="2101738" y="72832"/>
                </a:lnTo>
                <a:lnTo>
                  <a:pt x="2250577" y="127308"/>
                </a:lnTo>
                <a:lnTo>
                  <a:pt x="2392188" y="195525"/>
                </a:lnTo>
                <a:lnTo>
                  <a:pt x="2525757" y="276671"/>
                </a:lnTo>
                <a:lnTo>
                  <a:pt x="2650470" y="369929"/>
                </a:lnTo>
                <a:lnTo>
                  <a:pt x="2765513" y="474487"/>
                </a:lnTo>
                <a:lnTo>
                  <a:pt x="2870071" y="589530"/>
                </a:lnTo>
                <a:lnTo>
                  <a:pt x="2963329" y="714243"/>
                </a:lnTo>
                <a:lnTo>
                  <a:pt x="3044475" y="847812"/>
                </a:lnTo>
                <a:lnTo>
                  <a:pt x="3112693" y="989423"/>
                </a:lnTo>
                <a:lnTo>
                  <a:pt x="3167168" y="1138262"/>
                </a:lnTo>
                <a:lnTo>
                  <a:pt x="3207088" y="1293514"/>
                </a:lnTo>
                <a:lnTo>
                  <a:pt x="3231636" y="1454365"/>
                </a:lnTo>
                <a:lnTo>
                  <a:pt x="3240000" y="1620000"/>
                </a:lnTo>
                <a:lnTo>
                  <a:pt x="3231636" y="1785636"/>
                </a:lnTo>
                <a:lnTo>
                  <a:pt x="3207088" y="1946487"/>
                </a:lnTo>
                <a:lnTo>
                  <a:pt x="3167168" y="2101739"/>
                </a:lnTo>
                <a:lnTo>
                  <a:pt x="3112693" y="2250577"/>
                </a:lnTo>
                <a:lnTo>
                  <a:pt x="3044475" y="2392188"/>
                </a:lnTo>
                <a:lnTo>
                  <a:pt x="2963329" y="2525758"/>
                </a:lnTo>
                <a:lnTo>
                  <a:pt x="2870071" y="2650471"/>
                </a:lnTo>
                <a:lnTo>
                  <a:pt x="2765513" y="2765513"/>
                </a:lnTo>
                <a:lnTo>
                  <a:pt x="2650470" y="2870071"/>
                </a:lnTo>
                <a:lnTo>
                  <a:pt x="2525757" y="2963330"/>
                </a:lnTo>
                <a:lnTo>
                  <a:pt x="2392188" y="3044475"/>
                </a:lnTo>
                <a:lnTo>
                  <a:pt x="2250577" y="3112693"/>
                </a:lnTo>
                <a:lnTo>
                  <a:pt x="2101738" y="3167168"/>
                </a:lnTo>
                <a:lnTo>
                  <a:pt x="1946487" y="3207088"/>
                </a:lnTo>
                <a:lnTo>
                  <a:pt x="1785636" y="3231636"/>
                </a:lnTo>
                <a:cubicBezTo>
                  <a:pt x="1731176" y="3237167"/>
                  <a:pt x="1675919" y="3240000"/>
                  <a:pt x="1620000" y="3240000"/>
                </a:cubicBezTo>
                <a:cubicBezTo>
                  <a:pt x="1508162" y="3240000"/>
                  <a:pt x="1398972" y="3228667"/>
                  <a:pt x="1293514" y="3207088"/>
                </a:cubicBezTo>
                <a:cubicBezTo>
                  <a:pt x="1240785" y="3196298"/>
                  <a:pt x="1188989" y="3182946"/>
                  <a:pt x="1138262" y="3167168"/>
                </a:cubicBezTo>
                <a:cubicBezTo>
                  <a:pt x="1087535" y="3151390"/>
                  <a:pt x="1037877" y="3133187"/>
                  <a:pt x="989423" y="3112693"/>
                </a:cubicBezTo>
                <a:cubicBezTo>
                  <a:pt x="940970" y="3092198"/>
                  <a:pt x="893721" y="3069414"/>
                  <a:pt x="847812" y="3044475"/>
                </a:cubicBezTo>
                <a:cubicBezTo>
                  <a:pt x="801903" y="3019536"/>
                  <a:pt x="757335" y="2992442"/>
                  <a:pt x="714243" y="2963330"/>
                </a:cubicBezTo>
                <a:cubicBezTo>
                  <a:pt x="671151" y="2934217"/>
                  <a:pt x="629534" y="2903086"/>
                  <a:pt x="589530" y="2870071"/>
                </a:cubicBezTo>
                <a:cubicBezTo>
                  <a:pt x="549525" y="2837056"/>
                  <a:pt x="511132" y="2802158"/>
                  <a:pt x="474487" y="2765513"/>
                </a:cubicBezTo>
                <a:cubicBezTo>
                  <a:pt x="437842" y="2728868"/>
                  <a:pt x="402944" y="2690475"/>
                  <a:pt x="369929" y="2650471"/>
                </a:cubicBezTo>
                <a:cubicBezTo>
                  <a:pt x="336915" y="2610466"/>
                  <a:pt x="305783" y="2568850"/>
                  <a:pt x="276671" y="2525758"/>
                </a:cubicBezTo>
                <a:cubicBezTo>
                  <a:pt x="247558" y="2482665"/>
                  <a:pt x="220464" y="2438097"/>
                  <a:pt x="195525" y="2392188"/>
                </a:cubicBezTo>
                <a:cubicBezTo>
                  <a:pt x="170586" y="2346280"/>
                  <a:pt x="147802" y="2299031"/>
                  <a:pt x="127308" y="2250577"/>
                </a:cubicBezTo>
                <a:cubicBezTo>
                  <a:pt x="106814" y="2202124"/>
                  <a:pt x="88610" y="2152466"/>
                  <a:pt x="72832" y="2101739"/>
                </a:cubicBezTo>
                <a:cubicBezTo>
                  <a:pt x="57054" y="2051012"/>
                  <a:pt x="43703" y="1999216"/>
                  <a:pt x="32913" y="1946487"/>
                </a:cubicBezTo>
                <a:cubicBezTo>
                  <a:pt x="22123" y="1893758"/>
                  <a:pt x="13895" y="1840095"/>
                  <a:pt x="8364" y="1785636"/>
                </a:cubicBezTo>
                <a:cubicBezTo>
                  <a:pt x="2833" y="1731176"/>
                  <a:pt x="0" y="1675919"/>
                  <a:pt x="0" y="1620000"/>
                </a:cubicBezTo>
                <a:cubicBezTo>
                  <a:pt x="0" y="1508163"/>
                  <a:pt x="11333" y="1398972"/>
                  <a:pt x="32913" y="1293514"/>
                </a:cubicBezTo>
                <a:cubicBezTo>
                  <a:pt x="43703" y="1240785"/>
                  <a:pt x="57054" y="1188989"/>
                  <a:pt x="72832" y="1138262"/>
                </a:cubicBezTo>
                <a:cubicBezTo>
                  <a:pt x="88610" y="1087535"/>
                  <a:pt x="106814" y="1037877"/>
                  <a:pt x="127308" y="989423"/>
                </a:cubicBezTo>
                <a:cubicBezTo>
                  <a:pt x="147802" y="940970"/>
                  <a:pt x="170586" y="893721"/>
                  <a:pt x="195525" y="847812"/>
                </a:cubicBezTo>
                <a:cubicBezTo>
                  <a:pt x="220464" y="801904"/>
                  <a:pt x="247558" y="757335"/>
                  <a:pt x="276671" y="714243"/>
                </a:cubicBezTo>
                <a:cubicBezTo>
                  <a:pt x="305783" y="671151"/>
                  <a:pt x="336915" y="629534"/>
                  <a:pt x="369929" y="589530"/>
                </a:cubicBezTo>
                <a:cubicBezTo>
                  <a:pt x="402944" y="549525"/>
                  <a:pt x="437842" y="511133"/>
                  <a:pt x="474487" y="474487"/>
                </a:cubicBezTo>
                <a:cubicBezTo>
                  <a:pt x="511132" y="437842"/>
                  <a:pt x="549525" y="402944"/>
                  <a:pt x="589530" y="369929"/>
                </a:cubicBezTo>
                <a:cubicBezTo>
                  <a:pt x="629534" y="336915"/>
                  <a:pt x="671151" y="305783"/>
                  <a:pt x="714243" y="276671"/>
                </a:cubicBezTo>
                <a:cubicBezTo>
                  <a:pt x="757335" y="247558"/>
                  <a:pt x="801903" y="220465"/>
                  <a:pt x="847812" y="195525"/>
                </a:cubicBezTo>
                <a:cubicBezTo>
                  <a:pt x="893721" y="170586"/>
                  <a:pt x="940970" y="147802"/>
                  <a:pt x="989423" y="127308"/>
                </a:cubicBezTo>
                <a:cubicBezTo>
                  <a:pt x="1037877" y="106814"/>
                  <a:pt x="1087535" y="88610"/>
                  <a:pt x="1138262" y="72832"/>
                </a:cubicBezTo>
                <a:cubicBezTo>
                  <a:pt x="1188989" y="57054"/>
                  <a:pt x="1240785" y="43703"/>
                  <a:pt x="1293514" y="32913"/>
                </a:cubicBezTo>
                <a:cubicBezTo>
                  <a:pt x="1346243" y="22123"/>
                  <a:pt x="1399905" y="13895"/>
                  <a:pt x="1454365" y="8364"/>
                </a:cubicBezTo>
                <a:cubicBezTo>
                  <a:pt x="1508824" y="2833"/>
                  <a:pt x="1564081" y="0"/>
                  <a:pt x="1620000" y="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76" tIns="91437" rIns="182876" bIns="9143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3600">
              <a:solidFill>
                <a:srgbClr val="9933FF"/>
              </a:solidFill>
            </a:endParaRPr>
          </a:p>
        </p:txBody>
      </p:sp>
      <p:sp>
        <p:nvSpPr>
          <p:cNvPr id="63" name="Smiley Face 12">
            <a:extLst>
              <a:ext uri="{FF2B5EF4-FFF2-40B4-BE49-F238E27FC236}">
                <a16:creationId xmlns:a16="http://schemas.microsoft.com/office/drawing/2014/main" xmlns="" id="{DF0581CC-B6B4-4BF1-8479-FBD7CAA1AA98}"/>
              </a:ext>
            </a:extLst>
          </p:cNvPr>
          <p:cNvSpPr/>
          <p:nvPr/>
        </p:nvSpPr>
        <p:spPr>
          <a:xfrm rot="20392728">
            <a:off x="832014" y="9135899"/>
            <a:ext cx="1027524" cy="1067034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1613470" y="2077417"/>
                </a:moveTo>
                <a:cubicBezTo>
                  <a:pt x="1358886" y="2080042"/>
                  <a:pt x="1130625" y="2234862"/>
                  <a:pt x="1034031" y="2470424"/>
                </a:cubicBezTo>
                <a:lnTo>
                  <a:pt x="1213303" y="2543936"/>
                </a:lnTo>
                <a:cubicBezTo>
                  <a:pt x="1280345" y="2380442"/>
                  <a:pt x="1438772" y="2272988"/>
                  <a:pt x="1615468" y="2271166"/>
                </a:cubicBezTo>
                <a:cubicBezTo>
                  <a:pt x="1792164" y="2269344"/>
                  <a:pt x="1952774" y="2373507"/>
                  <a:pt x="2023173" y="2535584"/>
                </a:cubicBezTo>
                <a:lnTo>
                  <a:pt x="2200891" y="2458391"/>
                </a:lnTo>
                <a:cubicBezTo>
                  <a:pt x="2099460" y="2224871"/>
                  <a:pt x="1868054" y="2074792"/>
                  <a:pt x="1613470" y="2077417"/>
                </a:cubicBezTo>
                <a:close/>
                <a:moveTo>
                  <a:pt x="2165423" y="986226"/>
                </a:moveTo>
                <a:cubicBezTo>
                  <a:pt x="2072622" y="986226"/>
                  <a:pt x="1997392" y="1061456"/>
                  <a:pt x="1997392" y="1154257"/>
                </a:cubicBezTo>
                <a:cubicBezTo>
                  <a:pt x="1997392" y="1247058"/>
                  <a:pt x="2072622" y="1322288"/>
                  <a:pt x="2165423" y="1322288"/>
                </a:cubicBezTo>
                <a:cubicBezTo>
                  <a:pt x="2258224" y="1322288"/>
                  <a:pt x="2333454" y="1247058"/>
                  <a:pt x="2333454" y="1154257"/>
                </a:cubicBezTo>
                <a:cubicBezTo>
                  <a:pt x="2333454" y="1061456"/>
                  <a:pt x="2258224" y="986226"/>
                  <a:pt x="2165423" y="986226"/>
                </a:cubicBezTo>
                <a:close/>
                <a:moveTo>
                  <a:pt x="1107401" y="986226"/>
                </a:moveTo>
                <a:cubicBezTo>
                  <a:pt x="1014600" y="986226"/>
                  <a:pt x="939370" y="1061456"/>
                  <a:pt x="939370" y="1154257"/>
                </a:cubicBezTo>
                <a:cubicBezTo>
                  <a:pt x="939370" y="1247058"/>
                  <a:pt x="1014600" y="1322288"/>
                  <a:pt x="1107401" y="1322288"/>
                </a:cubicBezTo>
                <a:cubicBezTo>
                  <a:pt x="1200202" y="1322288"/>
                  <a:pt x="1275432" y="1247058"/>
                  <a:pt x="1275432" y="1154257"/>
                </a:cubicBezTo>
                <a:cubicBezTo>
                  <a:pt x="1275432" y="1061456"/>
                  <a:pt x="1200202" y="986226"/>
                  <a:pt x="1107401" y="986226"/>
                </a:cubicBezTo>
                <a:close/>
                <a:moveTo>
                  <a:pt x="1620000" y="0"/>
                </a:moveTo>
                <a:lnTo>
                  <a:pt x="1785636" y="8364"/>
                </a:lnTo>
                <a:lnTo>
                  <a:pt x="1946487" y="32913"/>
                </a:lnTo>
                <a:lnTo>
                  <a:pt x="2101739" y="72832"/>
                </a:lnTo>
                <a:lnTo>
                  <a:pt x="2250577" y="127308"/>
                </a:lnTo>
                <a:lnTo>
                  <a:pt x="2392188" y="195525"/>
                </a:lnTo>
                <a:lnTo>
                  <a:pt x="2525758" y="276671"/>
                </a:lnTo>
                <a:lnTo>
                  <a:pt x="2650471" y="369929"/>
                </a:lnTo>
                <a:lnTo>
                  <a:pt x="2765513" y="474487"/>
                </a:lnTo>
                <a:lnTo>
                  <a:pt x="2870071" y="589530"/>
                </a:lnTo>
                <a:lnTo>
                  <a:pt x="2963330" y="714243"/>
                </a:lnTo>
                <a:lnTo>
                  <a:pt x="3044475" y="847812"/>
                </a:lnTo>
                <a:lnTo>
                  <a:pt x="3112693" y="989423"/>
                </a:lnTo>
                <a:lnTo>
                  <a:pt x="3167168" y="1138262"/>
                </a:lnTo>
                <a:lnTo>
                  <a:pt x="3207088" y="1293514"/>
                </a:lnTo>
                <a:lnTo>
                  <a:pt x="3231636" y="1454365"/>
                </a:lnTo>
                <a:lnTo>
                  <a:pt x="3240000" y="1620000"/>
                </a:lnTo>
                <a:lnTo>
                  <a:pt x="3231636" y="1785636"/>
                </a:lnTo>
                <a:lnTo>
                  <a:pt x="3207088" y="1946487"/>
                </a:lnTo>
                <a:lnTo>
                  <a:pt x="3167168" y="2101739"/>
                </a:lnTo>
                <a:lnTo>
                  <a:pt x="3112693" y="2250577"/>
                </a:lnTo>
                <a:lnTo>
                  <a:pt x="3044475" y="2392188"/>
                </a:lnTo>
                <a:lnTo>
                  <a:pt x="2963330" y="2525758"/>
                </a:lnTo>
                <a:lnTo>
                  <a:pt x="2870071" y="2650471"/>
                </a:lnTo>
                <a:lnTo>
                  <a:pt x="2765513" y="2765513"/>
                </a:lnTo>
                <a:lnTo>
                  <a:pt x="2650471" y="2870071"/>
                </a:lnTo>
                <a:lnTo>
                  <a:pt x="2525758" y="2963330"/>
                </a:lnTo>
                <a:lnTo>
                  <a:pt x="2392188" y="3044475"/>
                </a:lnTo>
                <a:lnTo>
                  <a:pt x="2250577" y="3112693"/>
                </a:lnTo>
                <a:lnTo>
                  <a:pt x="2101739" y="3167168"/>
                </a:lnTo>
                <a:lnTo>
                  <a:pt x="1946487" y="3207088"/>
                </a:lnTo>
                <a:lnTo>
                  <a:pt x="1785636" y="3231636"/>
                </a:lnTo>
                <a:cubicBezTo>
                  <a:pt x="1731176" y="3237167"/>
                  <a:pt x="1675919" y="3240000"/>
                  <a:pt x="1620000" y="3240000"/>
                </a:cubicBezTo>
                <a:cubicBezTo>
                  <a:pt x="1508163" y="3240000"/>
                  <a:pt x="1398972" y="3228667"/>
                  <a:pt x="1293514" y="3207088"/>
                </a:cubicBezTo>
                <a:cubicBezTo>
                  <a:pt x="1240785" y="3196298"/>
                  <a:pt x="1188989" y="3182946"/>
                  <a:pt x="1138262" y="3167168"/>
                </a:cubicBezTo>
                <a:cubicBezTo>
                  <a:pt x="1087535" y="3151390"/>
                  <a:pt x="1037877" y="3133187"/>
                  <a:pt x="989423" y="3112693"/>
                </a:cubicBezTo>
                <a:cubicBezTo>
                  <a:pt x="940970" y="3092198"/>
                  <a:pt x="893721" y="3069414"/>
                  <a:pt x="847812" y="3044475"/>
                </a:cubicBezTo>
                <a:cubicBezTo>
                  <a:pt x="801904" y="3019536"/>
                  <a:pt x="757335" y="2992442"/>
                  <a:pt x="714243" y="2963330"/>
                </a:cubicBezTo>
                <a:cubicBezTo>
                  <a:pt x="671151" y="2934217"/>
                  <a:pt x="629534" y="2903086"/>
                  <a:pt x="589530" y="2870071"/>
                </a:cubicBezTo>
                <a:cubicBezTo>
                  <a:pt x="549525" y="2837056"/>
                  <a:pt x="511133" y="2802158"/>
                  <a:pt x="474487" y="2765513"/>
                </a:cubicBezTo>
                <a:cubicBezTo>
                  <a:pt x="437842" y="2728868"/>
                  <a:pt x="402944" y="2690475"/>
                  <a:pt x="369930" y="2650471"/>
                </a:cubicBezTo>
                <a:cubicBezTo>
                  <a:pt x="336915" y="2610466"/>
                  <a:pt x="305783" y="2568850"/>
                  <a:pt x="276671" y="2525758"/>
                </a:cubicBezTo>
                <a:cubicBezTo>
                  <a:pt x="247558" y="2482665"/>
                  <a:pt x="220465" y="2438097"/>
                  <a:pt x="195526" y="2392188"/>
                </a:cubicBezTo>
                <a:cubicBezTo>
                  <a:pt x="170586" y="2346280"/>
                  <a:pt x="147802" y="2299031"/>
                  <a:pt x="127308" y="2250577"/>
                </a:cubicBezTo>
                <a:cubicBezTo>
                  <a:pt x="106814" y="2202124"/>
                  <a:pt x="88610" y="2152466"/>
                  <a:pt x="72832" y="2101739"/>
                </a:cubicBezTo>
                <a:cubicBezTo>
                  <a:pt x="57055" y="2051012"/>
                  <a:pt x="43703" y="1999216"/>
                  <a:pt x="32913" y="1946487"/>
                </a:cubicBezTo>
                <a:cubicBezTo>
                  <a:pt x="22123" y="1893758"/>
                  <a:pt x="13895" y="1840095"/>
                  <a:pt x="8364" y="1785636"/>
                </a:cubicBezTo>
                <a:cubicBezTo>
                  <a:pt x="2833" y="1731176"/>
                  <a:pt x="0" y="1675919"/>
                  <a:pt x="0" y="1620000"/>
                </a:cubicBezTo>
                <a:cubicBezTo>
                  <a:pt x="0" y="1508163"/>
                  <a:pt x="11333" y="1398972"/>
                  <a:pt x="32913" y="1293514"/>
                </a:cubicBezTo>
                <a:cubicBezTo>
                  <a:pt x="43703" y="1240785"/>
                  <a:pt x="57055" y="1188989"/>
                  <a:pt x="72832" y="1138262"/>
                </a:cubicBezTo>
                <a:cubicBezTo>
                  <a:pt x="88610" y="1087535"/>
                  <a:pt x="106814" y="1037877"/>
                  <a:pt x="127308" y="989423"/>
                </a:cubicBezTo>
                <a:cubicBezTo>
                  <a:pt x="147802" y="940970"/>
                  <a:pt x="170586" y="893721"/>
                  <a:pt x="195526" y="847812"/>
                </a:cubicBezTo>
                <a:cubicBezTo>
                  <a:pt x="220465" y="801904"/>
                  <a:pt x="247558" y="757335"/>
                  <a:pt x="276671" y="714243"/>
                </a:cubicBezTo>
                <a:cubicBezTo>
                  <a:pt x="305783" y="671151"/>
                  <a:pt x="336915" y="629534"/>
                  <a:pt x="369930" y="589530"/>
                </a:cubicBezTo>
                <a:cubicBezTo>
                  <a:pt x="402944" y="549525"/>
                  <a:pt x="437842" y="511133"/>
                  <a:pt x="474487" y="474487"/>
                </a:cubicBezTo>
                <a:cubicBezTo>
                  <a:pt x="511133" y="437842"/>
                  <a:pt x="549525" y="402944"/>
                  <a:pt x="589530" y="369929"/>
                </a:cubicBezTo>
                <a:cubicBezTo>
                  <a:pt x="629534" y="336915"/>
                  <a:pt x="671151" y="305783"/>
                  <a:pt x="714243" y="276671"/>
                </a:cubicBezTo>
                <a:cubicBezTo>
                  <a:pt x="757335" y="247558"/>
                  <a:pt x="801904" y="220465"/>
                  <a:pt x="847812" y="195525"/>
                </a:cubicBezTo>
                <a:cubicBezTo>
                  <a:pt x="893721" y="170586"/>
                  <a:pt x="940970" y="147802"/>
                  <a:pt x="989423" y="127308"/>
                </a:cubicBezTo>
                <a:cubicBezTo>
                  <a:pt x="1037877" y="106814"/>
                  <a:pt x="1087535" y="88610"/>
                  <a:pt x="1138262" y="72832"/>
                </a:cubicBezTo>
                <a:cubicBezTo>
                  <a:pt x="1188989" y="57054"/>
                  <a:pt x="1240785" y="43703"/>
                  <a:pt x="1293514" y="32913"/>
                </a:cubicBezTo>
                <a:cubicBezTo>
                  <a:pt x="1346243" y="22123"/>
                  <a:pt x="1399905" y="13895"/>
                  <a:pt x="1454365" y="8364"/>
                </a:cubicBezTo>
                <a:cubicBezTo>
                  <a:pt x="1508824" y="2833"/>
                  <a:pt x="1564081" y="0"/>
                  <a:pt x="1620000" y="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76" tIns="91437" rIns="182876" bIns="9143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3600">
              <a:solidFill>
                <a:srgbClr val="9933FF"/>
              </a:solidFill>
            </a:endParaRPr>
          </a:p>
        </p:txBody>
      </p:sp>
      <p:sp>
        <p:nvSpPr>
          <p:cNvPr id="64" name="Smiley Face 15">
            <a:extLst>
              <a:ext uri="{FF2B5EF4-FFF2-40B4-BE49-F238E27FC236}">
                <a16:creationId xmlns:a16="http://schemas.microsoft.com/office/drawing/2014/main" xmlns="" id="{7C23B129-0737-4AF2-95C1-C9723E954433}"/>
              </a:ext>
            </a:extLst>
          </p:cNvPr>
          <p:cNvSpPr/>
          <p:nvPr/>
        </p:nvSpPr>
        <p:spPr>
          <a:xfrm>
            <a:off x="31863" y="5757448"/>
            <a:ext cx="1016253" cy="1055331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2298433" y="2114441"/>
                </a:moveTo>
                <a:lnTo>
                  <a:pt x="1355104" y="2367205"/>
                </a:lnTo>
                <a:lnTo>
                  <a:pt x="1411009" y="2575845"/>
                </a:lnTo>
                <a:lnTo>
                  <a:pt x="2354338" y="2323081"/>
                </a:lnTo>
                <a:close/>
                <a:moveTo>
                  <a:pt x="2165423" y="986226"/>
                </a:moveTo>
                <a:cubicBezTo>
                  <a:pt x="2072622" y="986226"/>
                  <a:pt x="1997392" y="1061456"/>
                  <a:pt x="1997392" y="1154257"/>
                </a:cubicBezTo>
                <a:cubicBezTo>
                  <a:pt x="1997392" y="1247058"/>
                  <a:pt x="2072622" y="1322288"/>
                  <a:pt x="2165423" y="1322288"/>
                </a:cubicBezTo>
                <a:cubicBezTo>
                  <a:pt x="2258224" y="1322288"/>
                  <a:pt x="2333454" y="1247058"/>
                  <a:pt x="2333454" y="1154257"/>
                </a:cubicBezTo>
                <a:cubicBezTo>
                  <a:pt x="2333454" y="1061456"/>
                  <a:pt x="2258224" y="986226"/>
                  <a:pt x="2165423" y="986226"/>
                </a:cubicBezTo>
                <a:close/>
                <a:moveTo>
                  <a:pt x="1107401" y="986226"/>
                </a:moveTo>
                <a:cubicBezTo>
                  <a:pt x="1014600" y="986226"/>
                  <a:pt x="939370" y="1061456"/>
                  <a:pt x="939370" y="1154257"/>
                </a:cubicBezTo>
                <a:cubicBezTo>
                  <a:pt x="939370" y="1247058"/>
                  <a:pt x="1014600" y="1322288"/>
                  <a:pt x="1107401" y="1322288"/>
                </a:cubicBezTo>
                <a:cubicBezTo>
                  <a:pt x="1200202" y="1322288"/>
                  <a:pt x="1275432" y="1247058"/>
                  <a:pt x="1275432" y="1154257"/>
                </a:cubicBezTo>
                <a:cubicBezTo>
                  <a:pt x="1275432" y="1061456"/>
                  <a:pt x="1200202" y="986226"/>
                  <a:pt x="1107401" y="986226"/>
                </a:cubicBezTo>
                <a:close/>
                <a:moveTo>
                  <a:pt x="1620000" y="0"/>
                </a:moveTo>
                <a:lnTo>
                  <a:pt x="1785636" y="8364"/>
                </a:lnTo>
                <a:lnTo>
                  <a:pt x="1946487" y="32913"/>
                </a:lnTo>
                <a:lnTo>
                  <a:pt x="2101738" y="72832"/>
                </a:lnTo>
                <a:lnTo>
                  <a:pt x="2250577" y="127308"/>
                </a:lnTo>
                <a:lnTo>
                  <a:pt x="2392188" y="195525"/>
                </a:lnTo>
                <a:lnTo>
                  <a:pt x="2525757" y="276671"/>
                </a:lnTo>
                <a:lnTo>
                  <a:pt x="2650470" y="369929"/>
                </a:lnTo>
                <a:lnTo>
                  <a:pt x="2765513" y="474487"/>
                </a:lnTo>
                <a:lnTo>
                  <a:pt x="2870071" y="589530"/>
                </a:lnTo>
                <a:lnTo>
                  <a:pt x="2963329" y="714243"/>
                </a:lnTo>
                <a:lnTo>
                  <a:pt x="3044475" y="847812"/>
                </a:lnTo>
                <a:lnTo>
                  <a:pt x="3112693" y="989423"/>
                </a:lnTo>
                <a:lnTo>
                  <a:pt x="3167168" y="1138262"/>
                </a:lnTo>
                <a:lnTo>
                  <a:pt x="3207088" y="1293514"/>
                </a:lnTo>
                <a:lnTo>
                  <a:pt x="3231636" y="1454365"/>
                </a:lnTo>
                <a:lnTo>
                  <a:pt x="3240000" y="1620000"/>
                </a:lnTo>
                <a:lnTo>
                  <a:pt x="3231636" y="1785636"/>
                </a:lnTo>
                <a:lnTo>
                  <a:pt x="3207088" y="1946487"/>
                </a:lnTo>
                <a:lnTo>
                  <a:pt x="3167168" y="2101739"/>
                </a:lnTo>
                <a:lnTo>
                  <a:pt x="3112693" y="2250577"/>
                </a:lnTo>
                <a:lnTo>
                  <a:pt x="3044475" y="2392188"/>
                </a:lnTo>
                <a:lnTo>
                  <a:pt x="2963329" y="2525758"/>
                </a:lnTo>
                <a:lnTo>
                  <a:pt x="2870071" y="2650471"/>
                </a:lnTo>
                <a:lnTo>
                  <a:pt x="2765513" y="2765513"/>
                </a:lnTo>
                <a:lnTo>
                  <a:pt x="2650470" y="2870071"/>
                </a:lnTo>
                <a:lnTo>
                  <a:pt x="2525757" y="2963330"/>
                </a:lnTo>
                <a:lnTo>
                  <a:pt x="2392188" y="3044475"/>
                </a:lnTo>
                <a:lnTo>
                  <a:pt x="2250577" y="3112693"/>
                </a:lnTo>
                <a:lnTo>
                  <a:pt x="2101738" y="3167168"/>
                </a:lnTo>
                <a:lnTo>
                  <a:pt x="1946487" y="3207088"/>
                </a:lnTo>
                <a:lnTo>
                  <a:pt x="1785636" y="3231636"/>
                </a:lnTo>
                <a:cubicBezTo>
                  <a:pt x="1731176" y="3237167"/>
                  <a:pt x="1675919" y="3240000"/>
                  <a:pt x="1620000" y="3240000"/>
                </a:cubicBezTo>
                <a:cubicBezTo>
                  <a:pt x="1508162" y="3240000"/>
                  <a:pt x="1398972" y="3228667"/>
                  <a:pt x="1293514" y="3207088"/>
                </a:cubicBezTo>
                <a:cubicBezTo>
                  <a:pt x="1240785" y="3196298"/>
                  <a:pt x="1188989" y="3182946"/>
                  <a:pt x="1138262" y="3167168"/>
                </a:cubicBezTo>
                <a:cubicBezTo>
                  <a:pt x="1087535" y="3151390"/>
                  <a:pt x="1037877" y="3133187"/>
                  <a:pt x="989423" y="3112693"/>
                </a:cubicBezTo>
                <a:cubicBezTo>
                  <a:pt x="940970" y="3092198"/>
                  <a:pt x="893721" y="3069414"/>
                  <a:pt x="847812" y="3044475"/>
                </a:cubicBezTo>
                <a:cubicBezTo>
                  <a:pt x="801903" y="3019536"/>
                  <a:pt x="757335" y="2992442"/>
                  <a:pt x="714243" y="2963330"/>
                </a:cubicBezTo>
                <a:cubicBezTo>
                  <a:pt x="671151" y="2934217"/>
                  <a:pt x="629534" y="2903086"/>
                  <a:pt x="589530" y="2870071"/>
                </a:cubicBezTo>
                <a:cubicBezTo>
                  <a:pt x="549525" y="2837056"/>
                  <a:pt x="511132" y="2802158"/>
                  <a:pt x="474487" y="2765513"/>
                </a:cubicBezTo>
                <a:cubicBezTo>
                  <a:pt x="437842" y="2728868"/>
                  <a:pt x="402944" y="2690475"/>
                  <a:pt x="369929" y="2650471"/>
                </a:cubicBezTo>
                <a:cubicBezTo>
                  <a:pt x="336915" y="2610466"/>
                  <a:pt x="305783" y="2568850"/>
                  <a:pt x="276671" y="2525758"/>
                </a:cubicBezTo>
                <a:cubicBezTo>
                  <a:pt x="247558" y="2482665"/>
                  <a:pt x="220464" y="2438097"/>
                  <a:pt x="195525" y="2392188"/>
                </a:cubicBezTo>
                <a:cubicBezTo>
                  <a:pt x="170586" y="2346280"/>
                  <a:pt x="147802" y="2299031"/>
                  <a:pt x="127308" y="2250577"/>
                </a:cubicBezTo>
                <a:cubicBezTo>
                  <a:pt x="106814" y="2202124"/>
                  <a:pt x="88610" y="2152466"/>
                  <a:pt x="72832" y="2101739"/>
                </a:cubicBezTo>
                <a:cubicBezTo>
                  <a:pt x="57054" y="2051012"/>
                  <a:pt x="43703" y="1999216"/>
                  <a:pt x="32913" y="1946487"/>
                </a:cubicBezTo>
                <a:cubicBezTo>
                  <a:pt x="22123" y="1893758"/>
                  <a:pt x="13895" y="1840095"/>
                  <a:pt x="8364" y="1785636"/>
                </a:cubicBezTo>
                <a:cubicBezTo>
                  <a:pt x="2833" y="1731176"/>
                  <a:pt x="0" y="1675919"/>
                  <a:pt x="0" y="1620000"/>
                </a:cubicBezTo>
                <a:cubicBezTo>
                  <a:pt x="0" y="1508163"/>
                  <a:pt x="11333" y="1398972"/>
                  <a:pt x="32913" y="1293514"/>
                </a:cubicBezTo>
                <a:cubicBezTo>
                  <a:pt x="43703" y="1240785"/>
                  <a:pt x="57054" y="1188989"/>
                  <a:pt x="72832" y="1138262"/>
                </a:cubicBezTo>
                <a:cubicBezTo>
                  <a:pt x="88610" y="1087535"/>
                  <a:pt x="106814" y="1037877"/>
                  <a:pt x="127308" y="989423"/>
                </a:cubicBezTo>
                <a:cubicBezTo>
                  <a:pt x="147802" y="940970"/>
                  <a:pt x="170586" y="893721"/>
                  <a:pt x="195525" y="847812"/>
                </a:cubicBezTo>
                <a:cubicBezTo>
                  <a:pt x="220464" y="801904"/>
                  <a:pt x="247558" y="757335"/>
                  <a:pt x="276671" y="714243"/>
                </a:cubicBezTo>
                <a:cubicBezTo>
                  <a:pt x="305783" y="671151"/>
                  <a:pt x="336915" y="629534"/>
                  <a:pt x="369929" y="589530"/>
                </a:cubicBezTo>
                <a:cubicBezTo>
                  <a:pt x="402944" y="549525"/>
                  <a:pt x="437842" y="511133"/>
                  <a:pt x="474487" y="474487"/>
                </a:cubicBezTo>
                <a:cubicBezTo>
                  <a:pt x="511132" y="437842"/>
                  <a:pt x="549525" y="402944"/>
                  <a:pt x="589530" y="369929"/>
                </a:cubicBezTo>
                <a:cubicBezTo>
                  <a:pt x="629534" y="336915"/>
                  <a:pt x="671151" y="305783"/>
                  <a:pt x="714243" y="276671"/>
                </a:cubicBezTo>
                <a:cubicBezTo>
                  <a:pt x="757335" y="247558"/>
                  <a:pt x="801903" y="220465"/>
                  <a:pt x="847812" y="195525"/>
                </a:cubicBezTo>
                <a:cubicBezTo>
                  <a:pt x="893721" y="170586"/>
                  <a:pt x="940970" y="147802"/>
                  <a:pt x="989423" y="127308"/>
                </a:cubicBezTo>
                <a:cubicBezTo>
                  <a:pt x="1037877" y="106814"/>
                  <a:pt x="1087535" y="88610"/>
                  <a:pt x="1138262" y="72832"/>
                </a:cubicBezTo>
                <a:cubicBezTo>
                  <a:pt x="1188989" y="57054"/>
                  <a:pt x="1240785" y="43703"/>
                  <a:pt x="1293514" y="32913"/>
                </a:cubicBezTo>
                <a:cubicBezTo>
                  <a:pt x="1346243" y="22123"/>
                  <a:pt x="1399905" y="13895"/>
                  <a:pt x="1454365" y="8364"/>
                </a:cubicBezTo>
                <a:cubicBezTo>
                  <a:pt x="1508824" y="2833"/>
                  <a:pt x="1564081" y="0"/>
                  <a:pt x="1620000" y="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76" tIns="91437" rIns="182876" bIns="9143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3600">
              <a:solidFill>
                <a:srgbClr val="9933FF"/>
              </a:solidFill>
            </a:endParaRPr>
          </a:p>
        </p:txBody>
      </p:sp>
      <p:sp>
        <p:nvSpPr>
          <p:cNvPr id="65" name="Oval 37">
            <a:extLst>
              <a:ext uri="{FF2B5EF4-FFF2-40B4-BE49-F238E27FC236}">
                <a16:creationId xmlns:a16="http://schemas.microsoft.com/office/drawing/2014/main" xmlns="" id="{A6CCC98E-D7C9-4964-86D0-51703A2843BC}"/>
              </a:ext>
            </a:extLst>
          </p:cNvPr>
          <p:cNvSpPr/>
          <p:nvPr/>
        </p:nvSpPr>
        <p:spPr>
          <a:xfrm>
            <a:off x="2701254" y="3404862"/>
            <a:ext cx="1040012" cy="1080000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2249999" y="2117384"/>
                </a:moveTo>
                <a:lnTo>
                  <a:pt x="990192" y="2131776"/>
                </a:lnTo>
                <a:cubicBezTo>
                  <a:pt x="998682" y="2476365"/>
                  <a:pt x="1282526" y="2750154"/>
                  <a:pt x="1627197" y="2746216"/>
                </a:cubicBezTo>
                <a:cubicBezTo>
                  <a:pt x="1971867" y="2742279"/>
                  <a:pt x="2249383" y="2462077"/>
                  <a:pt x="2249999" y="2117384"/>
                </a:cubicBezTo>
                <a:close/>
                <a:moveTo>
                  <a:pt x="2505352" y="784338"/>
                </a:moveTo>
                <a:lnTo>
                  <a:pt x="1869332" y="1428843"/>
                </a:lnTo>
                <a:lnTo>
                  <a:pt x="2505352" y="1522122"/>
                </a:lnTo>
                <a:lnTo>
                  <a:pt x="2505352" y="1378597"/>
                </a:lnTo>
                <a:lnTo>
                  <a:pt x="2187887" y="1332038"/>
                </a:lnTo>
                <a:lnTo>
                  <a:pt x="2505352" y="1010338"/>
                </a:lnTo>
                <a:close/>
                <a:moveTo>
                  <a:pt x="734649" y="784338"/>
                </a:moveTo>
                <a:lnTo>
                  <a:pt x="734649" y="1010338"/>
                </a:lnTo>
                <a:lnTo>
                  <a:pt x="1052115" y="1332038"/>
                </a:lnTo>
                <a:lnTo>
                  <a:pt x="734649" y="1378597"/>
                </a:lnTo>
                <a:lnTo>
                  <a:pt x="734649" y="1522122"/>
                </a:lnTo>
                <a:lnTo>
                  <a:pt x="1370670" y="1428843"/>
                </a:lnTo>
                <a:close/>
                <a:moveTo>
                  <a:pt x="1620000" y="0"/>
                </a:moveTo>
                <a:cubicBezTo>
                  <a:pt x="2514701" y="0"/>
                  <a:pt x="3240000" y="725299"/>
                  <a:pt x="3240000" y="1620000"/>
                </a:cubicBezTo>
                <a:cubicBezTo>
                  <a:pt x="3240000" y="2514701"/>
                  <a:pt x="2514701" y="3240000"/>
                  <a:pt x="1620000" y="3240000"/>
                </a:cubicBezTo>
                <a:cubicBezTo>
                  <a:pt x="725299" y="3240000"/>
                  <a:pt x="0" y="2514701"/>
                  <a:pt x="0" y="1620000"/>
                </a:cubicBezTo>
                <a:cubicBezTo>
                  <a:pt x="0" y="725299"/>
                  <a:pt x="725299" y="0"/>
                  <a:pt x="1620000" y="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57" tIns="68579" rIns="137157" bIns="68579" rtlCol="0" anchor="ctr"/>
          <a:lstStyle/>
          <a:p>
            <a:pPr algn="ctr"/>
            <a:endParaRPr lang="ko-KR" altLang="en-US" sz="3600">
              <a:solidFill>
                <a:srgbClr val="9933FF"/>
              </a:solidFill>
            </a:endParaRPr>
          </a:p>
        </p:txBody>
      </p:sp>
      <p:sp>
        <p:nvSpPr>
          <p:cNvPr id="66" name="Smiley Face 14">
            <a:extLst>
              <a:ext uri="{FF2B5EF4-FFF2-40B4-BE49-F238E27FC236}">
                <a16:creationId xmlns:a16="http://schemas.microsoft.com/office/drawing/2014/main" xmlns="" id="{8D721EFA-3D21-4DFF-BB7A-B20A0284A591}"/>
              </a:ext>
            </a:extLst>
          </p:cNvPr>
          <p:cNvSpPr/>
          <p:nvPr/>
        </p:nvSpPr>
        <p:spPr>
          <a:xfrm>
            <a:off x="4220642" y="5476680"/>
            <a:ext cx="1016253" cy="1055331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2026698" y="2215122"/>
                </a:moveTo>
                <a:cubicBezTo>
                  <a:pt x="1959656" y="2378616"/>
                  <a:pt x="1801229" y="2486070"/>
                  <a:pt x="1624533" y="2487892"/>
                </a:cubicBezTo>
                <a:cubicBezTo>
                  <a:pt x="1447837" y="2489714"/>
                  <a:pt x="1287227" y="2385551"/>
                  <a:pt x="1216828" y="2223474"/>
                </a:cubicBezTo>
                <a:lnTo>
                  <a:pt x="1039110" y="2300667"/>
                </a:lnTo>
                <a:cubicBezTo>
                  <a:pt x="1140541" y="2534187"/>
                  <a:pt x="1371947" y="2684266"/>
                  <a:pt x="1626531" y="2681641"/>
                </a:cubicBezTo>
                <a:cubicBezTo>
                  <a:pt x="1881115" y="2679016"/>
                  <a:pt x="2109376" y="2524196"/>
                  <a:pt x="2205970" y="2288634"/>
                </a:cubicBezTo>
                <a:close/>
                <a:moveTo>
                  <a:pt x="937973" y="986566"/>
                </a:moveTo>
                <a:cubicBezTo>
                  <a:pt x="850807" y="983371"/>
                  <a:pt x="762813" y="1002775"/>
                  <a:pt x="683096" y="1045110"/>
                </a:cubicBezTo>
                <a:cubicBezTo>
                  <a:pt x="523662" y="1129780"/>
                  <a:pt x="421680" y="1293248"/>
                  <a:pt x="415731" y="1473672"/>
                </a:cubicBezTo>
                <a:lnTo>
                  <a:pt x="615852" y="1480270"/>
                </a:lnTo>
                <a:cubicBezTo>
                  <a:pt x="619438" y="1371518"/>
                  <a:pt x="680908" y="1272986"/>
                  <a:pt x="777009" y="1221950"/>
                </a:cubicBezTo>
                <a:cubicBezTo>
                  <a:pt x="873110" y="1170914"/>
                  <a:pt x="989166" y="1175167"/>
                  <a:pt x="1081273" y="1233100"/>
                </a:cubicBezTo>
                <a:cubicBezTo>
                  <a:pt x="1173381" y="1291033"/>
                  <a:pt x="1227475" y="1393800"/>
                  <a:pt x="1223091" y="1502523"/>
                </a:cubicBezTo>
                <a:lnTo>
                  <a:pt x="1423160" y="1510590"/>
                </a:lnTo>
                <a:cubicBezTo>
                  <a:pt x="1430433" y="1330214"/>
                  <a:pt x="1340689" y="1159721"/>
                  <a:pt x="1187880" y="1063608"/>
                </a:cubicBezTo>
                <a:cubicBezTo>
                  <a:pt x="1111476" y="1015552"/>
                  <a:pt x="1025138" y="989760"/>
                  <a:pt x="937973" y="986566"/>
                </a:cubicBezTo>
                <a:close/>
                <a:moveTo>
                  <a:pt x="2306124" y="986566"/>
                </a:moveTo>
                <a:cubicBezTo>
                  <a:pt x="2218958" y="983371"/>
                  <a:pt x="2130964" y="1002775"/>
                  <a:pt x="2051247" y="1045110"/>
                </a:cubicBezTo>
                <a:cubicBezTo>
                  <a:pt x="1891813" y="1129780"/>
                  <a:pt x="1789831" y="1293248"/>
                  <a:pt x="1783882" y="1473672"/>
                </a:cubicBezTo>
                <a:lnTo>
                  <a:pt x="1984003" y="1480270"/>
                </a:lnTo>
                <a:cubicBezTo>
                  <a:pt x="1987589" y="1371518"/>
                  <a:pt x="2049059" y="1272986"/>
                  <a:pt x="2145160" y="1221950"/>
                </a:cubicBezTo>
                <a:cubicBezTo>
                  <a:pt x="2241261" y="1170914"/>
                  <a:pt x="2357317" y="1175167"/>
                  <a:pt x="2449424" y="1233100"/>
                </a:cubicBezTo>
                <a:cubicBezTo>
                  <a:pt x="2541532" y="1291033"/>
                  <a:pt x="2595626" y="1393800"/>
                  <a:pt x="2591242" y="1502523"/>
                </a:cubicBezTo>
                <a:lnTo>
                  <a:pt x="2791311" y="1510590"/>
                </a:lnTo>
                <a:cubicBezTo>
                  <a:pt x="2798584" y="1330214"/>
                  <a:pt x="2708840" y="1159721"/>
                  <a:pt x="2556031" y="1063608"/>
                </a:cubicBezTo>
                <a:cubicBezTo>
                  <a:pt x="2479627" y="1015552"/>
                  <a:pt x="2393289" y="989760"/>
                  <a:pt x="2306124" y="986566"/>
                </a:cubicBezTo>
                <a:close/>
                <a:moveTo>
                  <a:pt x="1620000" y="0"/>
                </a:moveTo>
                <a:lnTo>
                  <a:pt x="1785636" y="8364"/>
                </a:lnTo>
                <a:lnTo>
                  <a:pt x="1946487" y="32913"/>
                </a:lnTo>
                <a:lnTo>
                  <a:pt x="2101738" y="72832"/>
                </a:lnTo>
                <a:lnTo>
                  <a:pt x="2250577" y="127308"/>
                </a:lnTo>
                <a:lnTo>
                  <a:pt x="2392188" y="195525"/>
                </a:lnTo>
                <a:lnTo>
                  <a:pt x="2525757" y="276671"/>
                </a:lnTo>
                <a:lnTo>
                  <a:pt x="2650470" y="369929"/>
                </a:lnTo>
                <a:lnTo>
                  <a:pt x="2765513" y="474487"/>
                </a:lnTo>
                <a:lnTo>
                  <a:pt x="2870071" y="589530"/>
                </a:lnTo>
                <a:lnTo>
                  <a:pt x="2963329" y="714243"/>
                </a:lnTo>
                <a:lnTo>
                  <a:pt x="3044475" y="847812"/>
                </a:lnTo>
                <a:lnTo>
                  <a:pt x="3112693" y="989423"/>
                </a:lnTo>
                <a:lnTo>
                  <a:pt x="3167168" y="1138262"/>
                </a:lnTo>
                <a:lnTo>
                  <a:pt x="3207088" y="1293514"/>
                </a:lnTo>
                <a:lnTo>
                  <a:pt x="3231636" y="1454365"/>
                </a:lnTo>
                <a:lnTo>
                  <a:pt x="3240000" y="1620000"/>
                </a:lnTo>
                <a:lnTo>
                  <a:pt x="3231636" y="1785636"/>
                </a:lnTo>
                <a:lnTo>
                  <a:pt x="3207088" y="1946487"/>
                </a:lnTo>
                <a:lnTo>
                  <a:pt x="3167168" y="2101739"/>
                </a:lnTo>
                <a:lnTo>
                  <a:pt x="3112693" y="2250577"/>
                </a:lnTo>
                <a:lnTo>
                  <a:pt x="3044475" y="2392188"/>
                </a:lnTo>
                <a:lnTo>
                  <a:pt x="2963329" y="2525758"/>
                </a:lnTo>
                <a:lnTo>
                  <a:pt x="2870071" y="2650471"/>
                </a:lnTo>
                <a:lnTo>
                  <a:pt x="2765513" y="2765513"/>
                </a:lnTo>
                <a:lnTo>
                  <a:pt x="2650470" y="2870071"/>
                </a:lnTo>
                <a:lnTo>
                  <a:pt x="2525757" y="2963330"/>
                </a:lnTo>
                <a:lnTo>
                  <a:pt x="2392188" y="3044475"/>
                </a:lnTo>
                <a:lnTo>
                  <a:pt x="2250577" y="3112693"/>
                </a:lnTo>
                <a:lnTo>
                  <a:pt x="2101738" y="3167168"/>
                </a:lnTo>
                <a:lnTo>
                  <a:pt x="1946487" y="3207088"/>
                </a:lnTo>
                <a:lnTo>
                  <a:pt x="1785636" y="3231636"/>
                </a:lnTo>
                <a:cubicBezTo>
                  <a:pt x="1731176" y="3237167"/>
                  <a:pt x="1675919" y="3240000"/>
                  <a:pt x="1620000" y="3240000"/>
                </a:cubicBezTo>
                <a:cubicBezTo>
                  <a:pt x="1508162" y="3240000"/>
                  <a:pt x="1398972" y="3228667"/>
                  <a:pt x="1293514" y="3207088"/>
                </a:cubicBezTo>
                <a:cubicBezTo>
                  <a:pt x="1240785" y="3196298"/>
                  <a:pt x="1188989" y="3182946"/>
                  <a:pt x="1138262" y="3167168"/>
                </a:cubicBezTo>
                <a:cubicBezTo>
                  <a:pt x="1087535" y="3151390"/>
                  <a:pt x="1037877" y="3133187"/>
                  <a:pt x="989423" y="3112693"/>
                </a:cubicBezTo>
                <a:cubicBezTo>
                  <a:pt x="940970" y="3092198"/>
                  <a:pt x="893721" y="3069414"/>
                  <a:pt x="847812" y="3044475"/>
                </a:cubicBezTo>
                <a:cubicBezTo>
                  <a:pt x="801903" y="3019536"/>
                  <a:pt x="757335" y="2992442"/>
                  <a:pt x="714243" y="2963330"/>
                </a:cubicBezTo>
                <a:cubicBezTo>
                  <a:pt x="671151" y="2934217"/>
                  <a:pt x="629534" y="2903086"/>
                  <a:pt x="589530" y="2870071"/>
                </a:cubicBezTo>
                <a:cubicBezTo>
                  <a:pt x="549525" y="2837056"/>
                  <a:pt x="511132" y="2802158"/>
                  <a:pt x="474487" y="2765513"/>
                </a:cubicBezTo>
                <a:cubicBezTo>
                  <a:pt x="437842" y="2728868"/>
                  <a:pt x="402944" y="2690475"/>
                  <a:pt x="369929" y="2650471"/>
                </a:cubicBezTo>
                <a:cubicBezTo>
                  <a:pt x="336915" y="2610466"/>
                  <a:pt x="305783" y="2568850"/>
                  <a:pt x="276671" y="2525758"/>
                </a:cubicBezTo>
                <a:cubicBezTo>
                  <a:pt x="247558" y="2482665"/>
                  <a:pt x="220464" y="2438097"/>
                  <a:pt x="195525" y="2392188"/>
                </a:cubicBezTo>
                <a:cubicBezTo>
                  <a:pt x="170586" y="2346280"/>
                  <a:pt x="147802" y="2299031"/>
                  <a:pt x="127308" y="2250577"/>
                </a:cubicBezTo>
                <a:cubicBezTo>
                  <a:pt x="106814" y="2202124"/>
                  <a:pt x="88610" y="2152466"/>
                  <a:pt x="72832" y="2101739"/>
                </a:cubicBezTo>
                <a:cubicBezTo>
                  <a:pt x="57054" y="2051012"/>
                  <a:pt x="43703" y="1999216"/>
                  <a:pt x="32913" y="1946487"/>
                </a:cubicBezTo>
                <a:cubicBezTo>
                  <a:pt x="22123" y="1893758"/>
                  <a:pt x="13895" y="1840095"/>
                  <a:pt x="8364" y="1785636"/>
                </a:cubicBezTo>
                <a:cubicBezTo>
                  <a:pt x="2833" y="1731176"/>
                  <a:pt x="0" y="1675919"/>
                  <a:pt x="0" y="1620000"/>
                </a:cubicBezTo>
                <a:cubicBezTo>
                  <a:pt x="0" y="1508163"/>
                  <a:pt x="11333" y="1398972"/>
                  <a:pt x="32913" y="1293514"/>
                </a:cubicBezTo>
                <a:cubicBezTo>
                  <a:pt x="43703" y="1240785"/>
                  <a:pt x="57054" y="1188989"/>
                  <a:pt x="72832" y="1138262"/>
                </a:cubicBezTo>
                <a:cubicBezTo>
                  <a:pt x="88610" y="1087535"/>
                  <a:pt x="106814" y="1037877"/>
                  <a:pt x="127308" y="989423"/>
                </a:cubicBezTo>
                <a:cubicBezTo>
                  <a:pt x="147802" y="940970"/>
                  <a:pt x="170586" y="893721"/>
                  <a:pt x="195525" y="847812"/>
                </a:cubicBezTo>
                <a:cubicBezTo>
                  <a:pt x="220464" y="801904"/>
                  <a:pt x="247558" y="757335"/>
                  <a:pt x="276671" y="714243"/>
                </a:cubicBezTo>
                <a:cubicBezTo>
                  <a:pt x="305783" y="671151"/>
                  <a:pt x="336915" y="629534"/>
                  <a:pt x="369929" y="589530"/>
                </a:cubicBezTo>
                <a:cubicBezTo>
                  <a:pt x="402944" y="549525"/>
                  <a:pt x="437842" y="511133"/>
                  <a:pt x="474487" y="474487"/>
                </a:cubicBezTo>
                <a:cubicBezTo>
                  <a:pt x="511132" y="437842"/>
                  <a:pt x="549525" y="402944"/>
                  <a:pt x="589530" y="369929"/>
                </a:cubicBezTo>
                <a:cubicBezTo>
                  <a:pt x="629534" y="336915"/>
                  <a:pt x="671151" y="305783"/>
                  <a:pt x="714243" y="276671"/>
                </a:cubicBezTo>
                <a:cubicBezTo>
                  <a:pt x="757335" y="247558"/>
                  <a:pt x="801903" y="220465"/>
                  <a:pt x="847812" y="195525"/>
                </a:cubicBezTo>
                <a:cubicBezTo>
                  <a:pt x="893721" y="170586"/>
                  <a:pt x="940970" y="147802"/>
                  <a:pt x="989423" y="127308"/>
                </a:cubicBezTo>
                <a:cubicBezTo>
                  <a:pt x="1037877" y="106814"/>
                  <a:pt x="1087535" y="88610"/>
                  <a:pt x="1138262" y="72832"/>
                </a:cubicBezTo>
                <a:cubicBezTo>
                  <a:pt x="1188989" y="57054"/>
                  <a:pt x="1240785" y="43703"/>
                  <a:pt x="1293514" y="32913"/>
                </a:cubicBezTo>
                <a:cubicBezTo>
                  <a:pt x="1346243" y="22123"/>
                  <a:pt x="1399905" y="13895"/>
                  <a:pt x="1454365" y="8364"/>
                </a:cubicBezTo>
                <a:cubicBezTo>
                  <a:pt x="1508824" y="2833"/>
                  <a:pt x="1564081" y="0"/>
                  <a:pt x="1620000" y="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76" tIns="91437" rIns="182876" bIns="9143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3600">
              <a:solidFill>
                <a:srgbClr val="9933FF"/>
              </a:solidFill>
            </a:endParaRPr>
          </a:p>
        </p:txBody>
      </p:sp>
      <p:grpSp>
        <p:nvGrpSpPr>
          <p:cNvPr id="68" name="Group 20">
            <a:extLst>
              <a:ext uri="{FF2B5EF4-FFF2-40B4-BE49-F238E27FC236}">
                <a16:creationId xmlns:a16="http://schemas.microsoft.com/office/drawing/2014/main" xmlns="" id="{145C2B43-2D0A-4E97-847F-3F9297ECE167}"/>
              </a:ext>
            </a:extLst>
          </p:cNvPr>
          <p:cNvGrpSpPr/>
          <p:nvPr/>
        </p:nvGrpSpPr>
        <p:grpSpPr>
          <a:xfrm>
            <a:off x="14142492" y="3225428"/>
            <a:ext cx="3916908" cy="6018032"/>
            <a:chOff x="6000119" y="568430"/>
            <a:chExt cx="2315327" cy="3544027"/>
          </a:xfrm>
        </p:grpSpPr>
        <p:pic>
          <p:nvPicPr>
            <p:cNvPr id="69" name="Picture 2">
              <a:extLst>
                <a:ext uri="{FF2B5EF4-FFF2-40B4-BE49-F238E27FC236}">
                  <a16:creationId xmlns:a16="http://schemas.microsoft.com/office/drawing/2014/main" xmlns="" id="{98EC4139-A0B4-47D0-9100-0890C0B02F6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00119" y="568430"/>
              <a:ext cx="2315327" cy="3544027"/>
            </a:xfrm>
            <a:prstGeom prst="rect">
              <a:avLst/>
            </a:prstGeom>
          </p:spPr>
        </p:pic>
        <p:pic>
          <p:nvPicPr>
            <p:cNvPr id="70" name="Picture 6">
              <a:extLst>
                <a:ext uri="{FF2B5EF4-FFF2-40B4-BE49-F238E27FC236}">
                  <a16:creationId xmlns:a16="http://schemas.microsoft.com/office/drawing/2014/main" xmlns="" id="{BFFF58E3-49D2-4D49-8DEF-8FF40DC0A84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25766" y="1888600"/>
              <a:ext cx="1532330" cy="1532331"/>
            </a:xfrm>
            <a:prstGeom prst="rect">
              <a:avLst/>
            </a:prstGeom>
          </p:spPr>
        </p:pic>
      </p:grpSp>
      <p:pic>
        <p:nvPicPr>
          <p:cNvPr id="45" name="Picture 5">
            <a:extLst>
              <a:ext uri="{FF2B5EF4-FFF2-40B4-BE49-F238E27FC236}">
                <a16:creationId xmlns:a16="http://schemas.microsoft.com/office/drawing/2014/main" xmlns="" id="{3E1FC31E-95C5-4F3B-BF61-F5EAE8D3F1CE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-1895842"/>
            <a:ext cx="8684253" cy="6088956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سلام-عليكم-كيف-الحال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254754" y="9355131"/>
            <a:ext cx="931869" cy="931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6804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d"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2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2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2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25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25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25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25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25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25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25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25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2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2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2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25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2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25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2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25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2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25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25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9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2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2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2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25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2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25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2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25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2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25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25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9" dur="2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4" dur="2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9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4" dur="2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9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2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8" dur="6176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6" grpId="0" animBg="1"/>
      <p:bldP spid="9219" grpId="0"/>
      <p:bldP spid="9254" grpId="0" animBg="1"/>
      <p:bldP spid="9255" grpId="0" animBg="1"/>
      <p:bldP spid="9256" grpId="0" animBg="1"/>
      <p:bldP spid="62" grpId="0" animBg="1"/>
      <p:bldP spid="63" grpId="0" animBg="1"/>
      <p:bldP spid="64" grpId="0" animBg="1"/>
      <p:bldP spid="65" grpId="0" animBg="1"/>
      <p:bldP spid="6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Picture 4" descr="دائرة, الأحمر, الوردي صورة بابوا نيو غينيا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945" r="18521"/>
          <a:stretch/>
        </p:blipFill>
        <p:spPr bwMode="auto">
          <a:xfrm>
            <a:off x="9254677" y="6808840"/>
            <a:ext cx="3898283" cy="1676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4" descr="دائرة, الأحمر, الوردي صورة بابوا نيو غينيا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945" r="18521"/>
          <a:stretch/>
        </p:blipFill>
        <p:spPr bwMode="auto">
          <a:xfrm>
            <a:off x="13716116" y="5835161"/>
            <a:ext cx="4176465" cy="2749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4" descr="دائرة, الأحمر, الوردي صورة بابوا نيو غينيا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945" r="18521"/>
          <a:stretch/>
        </p:blipFill>
        <p:spPr bwMode="auto">
          <a:xfrm>
            <a:off x="12453" y="2832057"/>
            <a:ext cx="4176465" cy="2749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4" descr="دائرة, الأحمر, الوردي صورة بابوا نيو غينيا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945" r="18521"/>
          <a:stretch/>
        </p:blipFill>
        <p:spPr bwMode="auto">
          <a:xfrm>
            <a:off x="5357169" y="1782425"/>
            <a:ext cx="4176465" cy="2521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" descr="دائرة, الأحمر, الوردي صورة بابوا نيو غينيا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945" r="18521"/>
          <a:stretch/>
        </p:blipFill>
        <p:spPr bwMode="auto">
          <a:xfrm>
            <a:off x="9635482" y="2525648"/>
            <a:ext cx="4382144" cy="2749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دائرة, الأحمر, الوردي صورة بابوا نيو غينيا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945" r="18521"/>
          <a:stretch/>
        </p:blipFill>
        <p:spPr bwMode="auto">
          <a:xfrm>
            <a:off x="14184560" y="1325498"/>
            <a:ext cx="4176465" cy="2749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3">
            <a:extLst>
              <a:ext uri="{FF2B5EF4-FFF2-40B4-BE49-F238E27FC236}">
                <a16:creationId xmlns:a16="http://schemas.microsoft.com/office/drawing/2014/main" xmlns="" id="{DF9F7956-0967-48CE-93FA-A3F5DCE4F80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50" r="26106"/>
          <a:stretch/>
        </p:blipFill>
        <p:spPr>
          <a:xfrm>
            <a:off x="2900759" y="4718350"/>
            <a:ext cx="6509273" cy="5441654"/>
          </a:xfrm>
          <a:prstGeom prst="rect">
            <a:avLst/>
          </a:prstGeom>
        </p:spPr>
      </p:pic>
      <p:pic>
        <p:nvPicPr>
          <p:cNvPr id="6" name="Picture 5" descr="A drawing of a cartoon character&#10;&#10;Description automatically generated">
            <a:extLst>
              <a:ext uri="{FF2B5EF4-FFF2-40B4-BE49-F238E27FC236}">
                <a16:creationId xmlns:a16="http://schemas.microsoft.com/office/drawing/2014/main" xmlns="" id="{B02CD9A6-AB57-46FB-B554-D3B31AEED0E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750" b="94500" l="5250" r="96500">
                        <a14:foregroundMark x1="36500" y1="67250" x2="24750" y2="76500"/>
                        <a14:foregroundMark x1="24750" y1="76500" x2="11250" y2="73250"/>
                        <a14:foregroundMark x1="11250" y1="73250" x2="10250" y2="46750"/>
                        <a14:foregroundMark x1="10250" y1="46750" x2="11750" y2="40750"/>
                        <a14:foregroundMark x1="8500" y1="60750" x2="7750" y2="32250"/>
                        <a14:foregroundMark x1="7750" y1="32250" x2="14750" y2="20500"/>
                        <a14:foregroundMark x1="14750" y1="20500" x2="35000" y2="9000"/>
                        <a14:foregroundMark x1="9250" y1="61500" x2="5250" y2="48500"/>
                        <a14:foregroundMark x1="5250" y1="48500" x2="5250" y2="41500"/>
                        <a14:foregroundMark x1="26750" y1="38750" x2="50750" y2="36750"/>
                        <a14:foregroundMark x1="55250" y1="25750" x2="35000" y2="24500"/>
                        <a14:foregroundMark x1="52000" y1="19250" x2="52000" y2="27250"/>
                        <a14:foregroundMark x1="40250" y1="27750" x2="40250" y2="19250"/>
                        <a14:foregroundMark x1="42750" y1="17500" x2="34500" y2="28500"/>
                        <a14:foregroundMark x1="34500" y1="28500" x2="34500" y2="29000"/>
                        <a14:foregroundMark x1="32500" y1="30500" x2="40250" y2="19500"/>
                        <a14:foregroundMark x1="40250" y1="19500" x2="40250" y2="19250"/>
                        <a14:foregroundMark x1="35750" y1="7750" x2="49250" y2="7750"/>
                        <a14:foregroundMark x1="49250" y1="7750" x2="74750" y2="18000"/>
                        <a14:foregroundMark x1="74750" y1="18000" x2="78000" y2="20750"/>
                        <a14:foregroundMark x1="81750" y1="21250" x2="71250" y2="12000"/>
                        <a14:foregroundMark x1="71250" y1="12000" x2="56250" y2="6500"/>
                        <a14:foregroundMark x1="56250" y1="6500" x2="44750" y2="5750"/>
                        <a14:foregroundMark x1="48750" y1="5750" x2="84500" y2="29250"/>
                        <a14:foregroundMark x1="84500" y1="29250" x2="85000" y2="29750"/>
                        <a14:foregroundMark x1="85000" y1="22500" x2="92750" y2="46500"/>
                        <a14:foregroundMark x1="92750" y1="46500" x2="93250" y2="61500"/>
                        <a14:foregroundMark x1="93250" y1="61500" x2="86750" y2="73750"/>
                        <a14:foregroundMark x1="86750" y1="73750" x2="65500" y2="89000"/>
                        <a14:foregroundMark x1="65500" y1="89000" x2="38000" y2="89250"/>
                        <a14:foregroundMark x1="38000" y1="89250" x2="14500" y2="74500"/>
                        <a14:foregroundMark x1="14500" y1="74500" x2="14250" y2="74500"/>
                        <a14:foregroundMark x1="39500" y1="92750" x2="55750" y2="94500"/>
                        <a14:foregroundMark x1="20750" y1="38250" x2="37000" y2="17000"/>
                        <a14:foregroundMark x1="37000" y1="17000" x2="40250" y2="15500"/>
                        <a14:foregroundMark x1="95250" y1="59750" x2="96500" y2="44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16607" y="1482463"/>
            <a:ext cx="2244137" cy="2270609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25825F70-2F39-4324-917C-26F50AB0EE42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299" b="93103" l="9752" r="89894">
                        <a14:foregroundMark x1="28191" y1="34253" x2="33688" y2="30000"/>
                        <a14:foregroundMark x1="33688" y1="30000" x2="37766" y2="30920"/>
                        <a14:foregroundMark x1="52305" y1="35057" x2="59574" y2="31264"/>
                        <a14:foregroundMark x1="59574" y1="31264" x2="66312" y2="33563"/>
                        <a14:foregroundMark x1="66312" y1="33563" x2="66312" y2="33678"/>
                        <a14:foregroundMark x1="63830" y1="31609" x2="54787" y2="30805"/>
                        <a14:foregroundMark x1="54787" y1="30805" x2="52837" y2="33218"/>
                        <a14:foregroundMark x1="22163" y1="10000" x2="30142" y2="8851"/>
                        <a14:foregroundMark x1="30142" y1="8851" x2="36525" y2="5402"/>
                        <a14:foregroundMark x1="36525" y1="5402" x2="44504" y2="3218"/>
                        <a14:foregroundMark x1="44504" y1="3218" x2="53546" y2="4023"/>
                        <a14:foregroundMark x1="53546" y1="4023" x2="60816" y2="8851"/>
                        <a14:foregroundMark x1="60816" y1="8851" x2="63475" y2="13103"/>
                        <a14:foregroundMark x1="65071" y1="6897" x2="58156" y2="4368"/>
                        <a14:foregroundMark x1="58156" y1="4368" x2="47163" y2="2874"/>
                        <a14:foregroundMark x1="58333" y1="28046" x2="59929" y2="33448"/>
                        <a14:foregroundMark x1="59929" y1="33448" x2="59929" y2="33448"/>
                        <a14:foregroundMark x1="30142" y1="38046" x2="29078" y2="30460"/>
                        <a14:foregroundMark x1="29078" y1="30460" x2="31028" y2="25747"/>
                        <a14:foregroundMark x1="41667" y1="55287" x2="55496" y2="91379"/>
                        <a14:foregroundMark x1="32447" y1="82644" x2="29787" y2="69885"/>
                        <a14:foregroundMark x1="29787" y1="69885" x2="35638" y2="61494"/>
                        <a14:foregroundMark x1="31028" y1="78966" x2="23936" y2="76322"/>
                        <a14:foregroundMark x1="23936" y1="76322" x2="29787" y2="60115"/>
                        <a14:foregroundMark x1="29787" y1="60115" x2="37057" y2="56897"/>
                        <a14:foregroundMark x1="37057" y1="56897" x2="43972" y2="55632"/>
                        <a14:foregroundMark x1="29433" y1="73103" x2="25709" y2="82644"/>
                        <a14:foregroundMark x1="48050" y1="91149" x2="56915" y2="90920"/>
                        <a14:foregroundMark x1="56915" y1="90920" x2="74291" y2="92874"/>
                        <a14:foregroundMark x1="74291" y1="92874" x2="80142" y2="89310"/>
                        <a14:foregroundMark x1="80142" y1="89310" x2="72163" y2="75172"/>
                        <a14:foregroundMark x1="73759" y1="76207" x2="71809" y2="87816"/>
                        <a14:foregroundMark x1="69858" y1="93218" x2="62766" y2="67931"/>
                        <a14:foregroundMark x1="62766" y1="67931" x2="62766" y2="67126"/>
                        <a14:foregroundMark x1="61879" y1="68966" x2="64362" y2="83908"/>
                        <a14:foregroundMark x1="63830" y1="88506" x2="55674" y2="81379"/>
                        <a14:foregroundMark x1="55674" y1="81379" x2="56383" y2="75747"/>
                        <a14:foregroundMark x1="56383" y1="75747" x2="62234" y2="65747"/>
                        <a14:foregroundMark x1="62234" y1="65747" x2="67021" y2="62299"/>
                        <a14:foregroundMark x1="88830" y1="70000" x2="82092" y2="59425"/>
                        <a14:foregroundMark x1="82092" y1="59425" x2="75000" y2="56782"/>
                        <a14:foregroundMark x1="75000" y1="56782" x2="62234" y2="56667"/>
                        <a14:foregroundMark x1="59929" y1="55287" x2="68262" y2="54253"/>
                        <a14:foregroundMark x1="68262" y1="54253" x2="76064" y2="55402"/>
                        <a14:foregroundMark x1="76064" y1="55402" x2="81383" y2="59425"/>
                        <a14:foregroundMark x1="82624" y1="58161" x2="79787" y2="63678"/>
                        <a14:foregroundMark x1="79787" y1="63678" x2="79787" y2="66897"/>
                        <a14:foregroundMark x1="74291" y1="71034" x2="67376" y2="75402"/>
                        <a14:foregroundMark x1="67376" y1="75402" x2="58688" y2="68506"/>
                        <a14:foregroundMark x1="58688" y1="68506" x2="52837" y2="55632"/>
                        <a14:foregroundMark x1="52305" y1="60000" x2="57624" y2="74598"/>
                        <a14:foregroundMark x1="57624" y1="74598" x2="57624" y2="74598"/>
                        <a14:foregroundMark x1="53901" y1="82414" x2="44858" y2="58391"/>
                        <a14:foregroundMark x1="46099" y1="92414" x2="40248" y2="72069"/>
                        <a14:foregroundMark x1="40248" y1="72069" x2="41667" y2="63793"/>
                        <a14:foregroundMark x1="41312" y1="64368" x2="38830" y2="67701"/>
                        <a14:foregroundMark x1="38830" y1="68736" x2="42730" y2="81379"/>
                        <a14:foregroundMark x1="42730" y1="81379" x2="47163" y2="86667"/>
                        <a14:foregroundMark x1="47163" y1="86667" x2="47163" y2="87011"/>
                        <a14:foregroundMark x1="49291" y1="89310" x2="58688" y2="89885"/>
                        <a14:foregroundMark x1="58688" y1="89885" x2="64716" y2="89310"/>
                        <a14:foregroundMark x1="64362" y1="89080" x2="38121" y2="86207"/>
                        <a14:foregroundMark x1="37234" y1="84138" x2="53723" y2="81494"/>
                        <a14:foregroundMark x1="53723" y1="81494" x2="60284" y2="81379"/>
                        <a14:foregroundMark x1="57624" y1="80805" x2="34929" y2="78506"/>
                        <a14:foregroundMark x1="34929" y1="78506" x2="43617" y2="82644"/>
                        <a14:foregroundMark x1="13830" y1="13103" x2="21986" y2="10345"/>
                        <a14:foregroundMark x1="21986" y1="10345" x2="22518" y2="10345"/>
                        <a14:foregroundMark x1="24645" y1="8506" x2="31738" y2="4943"/>
                        <a14:foregroundMark x1="31738" y1="4943" x2="42021" y2="22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594"/>
          <a:stretch/>
        </p:blipFill>
        <p:spPr>
          <a:xfrm>
            <a:off x="16071050" y="1119247"/>
            <a:ext cx="2145960" cy="2234180"/>
          </a:xfrm>
          <a:prstGeom prst="rect">
            <a:avLst/>
          </a:prstGeom>
        </p:spPr>
      </p:pic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:a16="http://schemas.microsoft.com/office/drawing/2014/main" xmlns="" id="{70008A8B-C169-4C35-88B9-9980F1BB98E0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2620" b="78435" l="9947" r="99645">
                        <a14:foregroundMark x1="19538" y1="74121" x2="18117" y2="53195"/>
                        <a14:foregroundMark x1="18117" y1="53195" x2="15275" y2="45208"/>
                        <a14:foregroundMark x1="15275" y1="45208" x2="13499" y2="31949"/>
                        <a14:foregroundMark x1="13499" y1="31949" x2="12966" y2="30671"/>
                        <a14:foregroundMark x1="12611" y1="30671" x2="12611" y2="58466"/>
                        <a14:foregroundMark x1="12611" y1="58466" x2="14387" y2="73802"/>
                        <a14:foregroundMark x1="14387" y1="73802" x2="24512" y2="77476"/>
                        <a14:foregroundMark x1="24512" y1="77476" x2="59147" y2="78435"/>
                        <a14:foregroundMark x1="59147" y1="78435" x2="83659" y2="74760"/>
                        <a14:foregroundMark x1="83659" y1="74760" x2="88099" y2="75719"/>
                        <a14:foregroundMark x1="88099" y1="74760" x2="82771" y2="43131"/>
                        <a14:foregroundMark x1="90053" y1="38498" x2="90053" y2="38498"/>
                        <a14:foregroundMark x1="90053" y1="38498" x2="99822" y2="28435"/>
                        <a14:foregroundMark x1="79396" y1="76038" x2="73712" y2="66134"/>
                        <a14:foregroundMark x1="73712" y1="66134" x2="69094" y2="45208"/>
                        <a14:foregroundMark x1="35879" y1="65815" x2="41918" y2="61182"/>
                        <a14:foregroundMark x1="41918" y1="61182" x2="42096" y2="57987"/>
                        <a14:foregroundMark x1="23091" y1="76677" x2="16163" y2="77316"/>
                        <a14:foregroundMark x1="16163" y1="77316" x2="11901" y2="75399"/>
                        <a14:foregroundMark x1="11901" y1="75399" x2="12611" y2="78594"/>
                        <a14:foregroundMark x1="15808" y1="76038" x2="52575" y2="63898"/>
                        <a14:foregroundMark x1="52575" y1="63898" x2="81705" y2="61981"/>
                        <a14:foregroundMark x1="81705" y1="61981" x2="83837" y2="61981"/>
                        <a14:foregroundMark x1="88099" y1="78594" x2="74600" y2="78275"/>
                        <a14:foregroundMark x1="23801" y1="77955" x2="15098" y2="77955"/>
                        <a14:foregroundMark x1="11545" y1="50479" x2="10124" y2="29233"/>
                        <a14:foregroundMark x1="10124" y1="29233" x2="15808" y2="29073"/>
                        <a14:foregroundMark x1="61812" y1="15974" x2="55595" y2="12939"/>
                        <a14:foregroundMark x1="55595" y1="12939" x2="50266" y2="126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288" t="8579" r="9906" b="21489"/>
          <a:stretch/>
        </p:blipFill>
        <p:spPr>
          <a:xfrm>
            <a:off x="15804349" y="6523090"/>
            <a:ext cx="2303435" cy="185276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93917354-C6AA-4949-937D-8F37FF4339D3}"/>
              </a:ext>
            </a:extLst>
          </p:cNvPr>
          <p:cNvSpPr txBox="1"/>
          <p:nvPr/>
        </p:nvSpPr>
        <p:spPr>
          <a:xfrm>
            <a:off x="14001214" y="8690174"/>
            <a:ext cx="3927764" cy="630942"/>
          </a:xfrm>
          <a:prstGeom prst="rect">
            <a:avLst/>
          </a:prstGeom>
          <a:noFill/>
        </p:spPr>
        <p:txBody>
          <a:bodyPr wrap="square" lIns="137157" tIns="68579" rIns="137157" bIns="68579" rtlCol="0">
            <a:spAutoFit/>
          </a:bodyPr>
          <a:lstStyle/>
          <a:p>
            <a:pPr algn="ctr" rtl="1"/>
            <a:r>
              <a:rPr lang="ar-BH" sz="3200" b="1" dirty="0">
                <a:solidFill>
                  <a:srgbClr val="C00000"/>
                </a:solidFill>
                <a:latin typeface="Calibri Light" panose="020F0302020204030204" pitchFamily="34" charset="0"/>
                <a:cs typeface="PT Bold Heading" pitchFamily="2" charset="-78"/>
              </a:rPr>
              <a:t>أًدَوِّن مُلاحَظاتي</a:t>
            </a:r>
            <a:endParaRPr lang="en-US" sz="3200" b="1" dirty="0">
              <a:solidFill>
                <a:srgbClr val="C00000"/>
              </a:solidFill>
              <a:latin typeface="Calibri Light" panose="020F0302020204030204" pitchFamily="34" charset="0"/>
              <a:cs typeface="PT Bold Heading" pitchFamily="2" charset="-78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E6D1FDE8-3AD1-4EC9-BF70-B08E80F8F9E4}"/>
              </a:ext>
            </a:extLst>
          </p:cNvPr>
          <p:cNvSpPr txBox="1"/>
          <p:nvPr/>
        </p:nvSpPr>
        <p:spPr>
          <a:xfrm>
            <a:off x="14865310" y="3803145"/>
            <a:ext cx="3495716" cy="630942"/>
          </a:xfrm>
          <a:prstGeom prst="rect">
            <a:avLst/>
          </a:prstGeom>
          <a:noFill/>
        </p:spPr>
        <p:txBody>
          <a:bodyPr wrap="square" lIns="137157" tIns="68579" rIns="137157" bIns="68579" rtlCol="0">
            <a:spAutoFit/>
          </a:bodyPr>
          <a:lstStyle/>
          <a:p>
            <a:pPr algn="ctr">
              <a:defRPr/>
            </a:pPr>
            <a:r>
              <a:rPr lang="ar-BH" sz="3200" dirty="0">
                <a:solidFill>
                  <a:srgbClr val="C00000"/>
                </a:solidFill>
                <a:cs typeface="PT Bold Heading" panose="02010400000000000000" pitchFamily="2" charset="-78"/>
              </a:rPr>
              <a:t>أَبْتَعِد عَنْ الضّجيج</a:t>
            </a:r>
            <a:endParaRPr lang="en-US" sz="3200" dirty="0">
              <a:solidFill>
                <a:srgbClr val="C00000"/>
              </a:solidFill>
              <a:cs typeface="PT Bold Heading" panose="02010400000000000000" pitchFamily="2" charset="-78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4EA7EDBA-A642-4D5E-88ED-9C8D7837BA18}"/>
              </a:ext>
            </a:extLst>
          </p:cNvPr>
          <p:cNvSpPr txBox="1"/>
          <p:nvPr/>
        </p:nvSpPr>
        <p:spPr>
          <a:xfrm>
            <a:off x="10008096" y="5027067"/>
            <a:ext cx="4889376" cy="415496"/>
          </a:xfrm>
          <a:prstGeom prst="rect">
            <a:avLst/>
          </a:prstGeom>
          <a:noFill/>
        </p:spPr>
        <p:txBody>
          <a:bodyPr wrap="square" lIns="137157" tIns="68579" rIns="137157" bIns="68579" rtlCol="0">
            <a:spAutoFit/>
          </a:bodyPr>
          <a:lstStyle/>
          <a:p>
            <a:pPr algn="ctr"/>
            <a:r>
              <a:rPr lang="ar-BH" dirty="0" smtClean="0">
                <a:solidFill>
                  <a:srgbClr val="C00000"/>
                </a:solidFill>
                <a:cs typeface="PT Bold Heading" panose="02010400000000000000" pitchFamily="2" charset="-78"/>
              </a:rPr>
              <a:t>أَسْتَمِع </a:t>
            </a:r>
            <a:r>
              <a:rPr lang="ar-BH" dirty="0">
                <a:solidFill>
                  <a:srgbClr val="C00000"/>
                </a:solidFill>
                <a:cs typeface="PT Bold Heading" panose="02010400000000000000" pitchFamily="2" charset="-78"/>
              </a:rPr>
              <a:t>بِتِرْكيز</a:t>
            </a:r>
            <a:endParaRPr lang="en-US" dirty="0">
              <a:solidFill>
                <a:srgbClr val="C00000"/>
              </a:solidFill>
              <a:cs typeface="PT Bold Heading" panose="02010400000000000000" pitchFamily="2" charset="-78"/>
            </a:endParaRPr>
          </a:p>
        </p:txBody>
      </p:sp>
      <p:pic>
        <p:nvPicPr>
          <p:cNvPr id="16" name="Picture 15" descr="A drawing of a cartoon character&#10;&#10;Description automatically generated">
            <a:extLst>
              <a:ext uri="{FF2B5EF4-FFF2-40B4-BE49-F238E27FC236}">
                <a16:creationId xmlns:a16="http://schemas.microsoft.com/office/drawing/2014/main" xmlns="" id="{C5AEBD29-7ADE-4E73-B4D3-FC005581D01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667" b="96000" l="0" r="93778">
                        <a14:foregroundMark x1="8444" y1="55556" x2="6222" y2="32444"/>
                        <a14:foregroundMark x1="2222" y1="51111" x2="444" y2="39111"/>
                        <a14:foregroundMark x1="8444" y1="28000" x2="20444" y2="23556"/>
                        <a14:foregroundMark x1="40000" y1="31111" x2="63111" y2="34667"/>
                        <a14:foregroundMark x1="66222" y1="22222" x2="58222" y2="2667"/>
                        <a14:foregroundMark x1="62222" y1="96444" x2="83556" y2="96444"/>
                        <a14:foregroundMark x1="84444" y1="93333" x2="93333" y2="79111"/>
                        <a14:foregroundMark x1="93333" y1="79111" x2="93778" y2="79111"/>
                        <a14:foregroundMark x1="38222" y1="12889" x2="31111" y2="15111"/>
                        <a14:foregroundMark x1="44889" y1="7556" x2="47111" y2="7556"/>
                        <a14:foregroundMark x1="23111" y1="86222" x2="23111" y2="86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2192" y="1975148"/>
            <a:ext cx="2743200" cy="2743200"/>
          </a:xfrm>
          <a:prstGeom prst="rect">
            <a:avLst/>
          </a:prstGeom>
        </p:spPr>
      </p:pic>
      <p:pic>
        <p:nvPicPr>
          <p:cNvPr id="20" name="Picture 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2" y="7570922"/>
            <a:ext cx="2665164" cy="2685303"/>
          </a:xfrm>
          <a:prstGeom prst="rect">
            <a:avLst/>
          </a:prstGeom>
        </p:spPr>
      </p:pic>
      <p:grpSp>
        <p:nvGrpSpPr>
          <p:cNvPr id="22" name="Group 2">
            <a:extLst>
              <a:ext uri="{FF2B5EF4-FFF2-40B4-BE49-F238E27FC236}">
                <a16:creationId xmlns:a16="http://schemas.microsoft.com/office/drawing/2014/main" xmlns="" id="{8F732AF7-43F7-4C8A-A3E0-F8543D9C1BB3}"/>
              </a:ext>
            </a:extLst>
          </p:cNvPr>
          <p:cNvGrpSpPr/>
          <p:nvPr/>
        </p:nvGrpSpPr>
        <p:grpSpPr>
          <a:xfrm>
            <a:off x="5543602" y="507011"/>
            <a:ext cx="8269484" cy="1093915"/>
            <a:chOff x="2532" y="-1747036"/>
            <a:chExt cx="5700184" cy="1694427"/>
          </a:xfrm>
          <a:solidFill>
            <a:schemeClr val="accent5">
              <a:alpha val="51000"/>
            </a:schemeClr>
          </a:solidFill>
          <a:effectLst>
            <a:glow rad="101600">
              <a:schemeClr val="accent3">
                <a:satMod val="175000"/>
                <a:alpha val="40000"/>
              </a:schemeClr>
            </a:glow>
          </a:effectLst>
        </p:grpSpPr>
        <p:sp>
          <p:nvSpPr>
            <p:cNvPr id="23" name="AutoShape 3">
              <a:extLst>
                <a:ext uri="{FF2B5EF4-FFF2-40B4-BE49-F238E27FC236}">
                  <a16:creationId xmlns:a16="http://schemas.microsoft.com/office/drawing/2014/main" xmlns="" id="{7195A98F-CF22-4D2B-B955-420C9A07A053}"/>
                </a:ext>
              </a:extLst>
            </p:cNvPr>
            <p:cNvSpPr/>
            <p:nvPr/>
          </p:nvSpPr>
          <p:spPr>
            <a:xfrm rot="10329">
              <a:off x="2532" y="-1747036"/>
              <a:ext cx="5700184" cy="1694427"/>
            </a:xfrm>
            <a:prstGeom prst="rect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</p:sp>
        <p:sp>
          <p:nvSpPr>
            <p:cNvPr id="24" name="TextBox 4">
              <a:extLst>
                <a:ext uri="{FF2B5EF4-FFF2-40B4-BE49-F238E27FC236}">
                  <a16:creationId xmlns:a16="http://schemas.microsoft.com/office/drawing/2014/main" xmlns="" id="{A350E8D8-93DC-4251-A7DF-981D678DECB6}"/>
                </a:ext>
              </a:extLst>
            </p:cNvPr>
            <p:cNvSpPr txBox="1"/>
            <p:nvPr/>
          </p:nvSpPr>
          <p:spPr>
            <a:xfrm>
              <a:off x="172313" y="-1660979"/>
              <a:ext cx="4990723" cy="1430200"/>
            </a:xfrm>
            <a:prstGeom prst="rect">
              <a:avLst/>
            </a:prstGeom>
            <a:no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wrap="square" lIns="0" tIns="0" rIns="0" bIns="0" rtlCol="0" anchor="t">
              <a:spAutoFit/>
            </a:bodyPr>
            <a:lstStyle>
              <a:defPPr>
                <a:defRPr lang="en-US"/>
              </a:defPPr>
              <a:lvl1pPr lvl="0" indent="0" algn="ctr">
                <a:lnSpc>
                  <a:spcPts val="7178"/>
                </a:lnSpc>
                <a:spcBef>
                  <a:spcPct val="0"/>
                </a:spcBef>
                <a:defRPr sz="7200" u="none">
                  <a:solidFill>
                    <a:srgbClr val="FFFFFF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defRPr>
              </a:lvl1pPr>
            </a:lstStyle>
            <a:p>
              <a:r>
                <a:rPr lang="ar-SA" sz="6600" dirty="0"/>
                <a:t>قوانين فصلنا الافتراضي </a:t>
              </a:r>
              <a:endParaRPr lang="en-US" sz="6600" dirty="0"/>
            </a:p>
          </p:txBody>
        </p:sp>
      </p:grpSp>
      <p:grpSp>
        <p:nvGrpSpPr>
          <p:cNvPr id="25" name="Group 14">
            <a:extLst>
              <a:ext uri="{FF2B5EF4-FFF2-40B4-BE49-F238E27FC236}">
                <a16:creationId xmlns:a16="http://schemas.microsoft.com/office/drawing/2014/main" xmlns="" id="{B3777ACF-FEE1-4BA8-B6AB-6FD199B8F539}"/>
              </a:ext>
            </a:extLst>
          </p:cNvPr>
          <p:cNvGrpSpPr/>
          <p:nvPr/>
        </p:nvGrpSpPr>
        <p:grpSpPr>
          <a:xfrm>
            <a:off x="3963989" y="160091"/>
            <a:ext cx="2189034" cy="1304336"/>
            <a:chOff x="979115" y="4455435"/>
            <a:chExt cx="2918710" cy="1739115"/>
          </a:xfrm>
        </p:grpSpPr>
        <p:sp>
          <p:nvSpPr>
            <p:cNvPr id="26" name="Oval 15">
              <a:extLst>
                <a:ext uri="{FF2B5EF4-FFF2-40B4-BE49-F238E27FC236}">
                  <a16:creationId xmlns:a16="http://schemas.microsoft.com/office/drawing/2014/main" xmlns="" id="{9BAC63B0-EECD-4316-AC73-83F5694FFC4D}"/>
                </a:ext>
              </a:extLst>
            </p:cNvPr>
            <p:cNvSpPr/>
            <p:nvPr/>
          </p:nvSpPr>
          <p:spPr>
            <a:xfrm flipH="1">
              <a:off x="1926097" y="4455435"/>
              <a:ext cx="1971728" cy="1739115"/>
            </a:xfrm>
            <a:prstGeom prst="ellipse">
              <a:avLst/>
            </a:prstGeom>
            <a:solidFill>
              <a:srgbClr val="FF9999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x-none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ar-AE" sz="2000" dirty="0">
                  <a:solidFill>
                    <a:schemeClr val="bg1"/>
                  </a:solidFill>
                  <a:latin typeface="Calibri" panose="020F0502020204030204" pitchFamily="34" charset="0"/>
                  <a:cs typeface="PT Bold Heading" pitchFamily="2" charset="-78"/>
                </a:rPr>
                <a:t>أغلق الصوت</a:t>
              </a:r>
              <a:endParaRPr lang="en-US" sz="2000" dirty="0">
                <a:solidFill>
                  <a:schemeClr val="bg1"/>
                </a:solidFill>
                <a:latin typeface="Calibri" panose="020F0502020204030204" pitchFamily="34" charset="0"/>
                <a:cs typeface="PT Bold Heading" pitchFamily="2" charset="-78"/>
              </a:endParaRPr>
            </a:p>
          </p:txBody>
        </p:sp>
        <p:pic>
          <p:nvPicPr>
            <p:cNvPr id="27" name="Picture 16" descr="Microphone clipart press conference, Microphone press conference ...">
              <a:extLst>
                <a:ext uri="{FF2B5EF4-FFF2-40B4-BE49-F238E27FC236}">
                  <a16:creationId xmlns:a16="http://schemas.microsoft.com/office/drawing/2014/main" xmlns="" id="{54D00429-565F-4CB5-B2C9-D336922FB59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9115" y="4678201"/>
              <a:ext cx="1348409" cy="13484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8" name="6BC120DD-B291-4A07-9762-4C6F82592F6A-L0-001.gif" descr="6BC120DD-B291-4A07-9762-4C6F82592F6A-L0-001.gif">
            <a:extLst>
              <a:ext uri="{FF2B5EF4-FFF2-40B4-BE49-F238E27FC236}">
                <a16:creationId xmlns:a16="http://schemas.microsoft.com/office/drawing/2014/main" xmlns="" id="{322B3070-6BE1-44C4-B034-3E448D348166}"/>
              </a:ext>
            </a:extLst>
          </p:cNvPr>
          <p:cNvPicPr>
            <a:picLocks/>
          </p:cNvPicPr>
          <p:nvPr/>
        </p:nvPicPr>
        <p:blipFill>
          <a:blip r:embed="rId18" cstate="print"/>
          <a:stretch>
            <a:fillRect/>
          </a:stretch>
        </p:blipFill>
        <p:spPr>
          <a:xfrm>
            <a:off x="12898676" y="102941"/>
            <a:ext cx="1285884" cy="1285884"/>
          </a:xfrm>
          <a:prstGeom prst="rect">
            <a:avLst/>
          </a:prstGeom>
          <a:ln w="12700">
            <a:miter lim="400000"/>
          </a:ln>
        </p:spPr>
      </p:pic>
      <p:pic>
        <p:nvPicPr>
          <p:cNvPr id="29" name="6A5F08E6-E073-422B-9BB8-E519893E0B93-L0-001.gif" descr="6A5F08E6-E073-422B-9BB8-E519893E0B93-L0-001.gif">
            <a:extLst>
              <a:ext uri="{FF2B5EF4-FFF2-40B4-BE49-F238E27FC236}">
                <a16:creationId xmlns:a16="http://schemas.microsoft.com/office/drawing/2014/main" xmlns="" id="{83032A3E-52CC-4758-A7F3-E5B5FE43945F}"/>
              </a:ext>
            </a:extLst>
          </p:cNvPr>
          <p:cNvPicPr>
            <a:picLocks/>
          </p:cNvPicPr>
          <p:nvPr/>
        </p:nvPicPr>
        <p:blipFill>
          <a:blip r:embed="rId19" cstate="print"/>
          <a:stretch>
            <a:fillRect/>
          </a:stretch>
        </p:blipFill>
        <p:spPr>
          <a:xfrm>
            <a:off x="13814886" y="4003355"/>
            <a:ext cx="1486002" cy="1771800"/>
          </a:xfrm>
          <a:prstGeom prst="rect">
            <a:avLst/>
          </a:prstGeom>
          <a:ln w="12700">
            <a:miter lim="400000"/>
          </a:ln>
        </p:spPr>
      </p:pic>
      <p:sp>
        <p:nvSpPr>
          <p:cNvPr id="30" name="TextBox 4">
            <a:extLst>
              <a:ext uri="{FF2B5EF4-FFF2-40B4-BE49-F238E27FC236}">
                <a16:creationId xmlns:a16="http://schemas.microsoft.com/office/drawing/2014/main" xmlns="" id="{125D5B8F-1F1A-4FED-8085-3B47D4DD61C9}"/>
              </a:ext>
            </a:extLst>
          </p:cNvPr>
          <p:cNvSpPr txBox="1"/>
          <p:nvPr/>
        </p:nvSpPr>
        <p:spPr>
          <a:xfrm>
            <a:off x="550615" y="4899463"/>
            <a:ext cx="2734421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lvl="0" indent="0" algn="ctr">
              <a:lnSpc>
                <a:spcPts val="7178"/>
              </a:lnSpc>
              <a:spcBef>
                <a:spcPct val="0"/>
              </a:spcBef>
              <a:defRPr sz="7200" u="none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>
              <a:lnSpc>
                <a:spcPct val="100000"/>
              </a:lnSpc>
            </a:pPr>
            <a:endParaRPr lang="ar-SA" sz="3200" b="1" dirty="0">
              <a:solidFill>
                <a:srgbClr val="C00000"/>
              </a:solidFill>
              <a:cs typeface="PT Bold Heading" pitchFamily="2" charset="-78"/>
            </a:endParaRPr>
          </a:p>
          <a:p>
            <a:pPr>
              <a:lnSpc>
                <a:spcPct val="100000"/>
              </a:lnSpc>
            </a:pPr>
            <a:r>
              <a:rPr lang="ar-SA" sz="3200" b="1" dirty="0">
                <a:solidFill>
                  <a:srgbClr val="C00000"/>
                </a:solidFill>
                <a:cs typeface="PT Bold Heading" pitchFamily="2" charset="-78"/>
              </a:rPr>
              <a:t>انتظر </a:t>
            </a:r>
          </a:p>
          <a:p>
            <a:pPr>
              <a:lnSpc>
                <a:spcPct val="100000"/>
              </a:lnSpc>
            </a:pPr>
            <a:r>
              <a:rPr lang="ar-SA" sz="3200" b="1" dirty="0">
                <a:solidFill>
                  <a:srgbClr val="C00000"/>
                </a:solidFill>
                <a:cs typeface="PT Bold Heading" pitchFamily="2" charset="-78"/>
              </a:rPr>
              <a:t>دورك للمشاركة</a:t>
            </a:r>
          </a:p>
        </p:txBody>
      </p:sp>
      <p:grpSp>
        <p:nvGrpSpPr>
          <p:cNvPr id="31" name="مجموعة 30"/>
          <p:cNvGrpSpPr/>
          <p:nvPr/>
        </p:nvGrpSpPr>
        <p:grpSpPr>
          <a:xfrm>
            <a:off x="1457684" y="2695229"/>
            <a:ext cx="2304257" cy="2479500"/>
            <a:chOff x="-2373422" y="3900733"/>
            <a:chExt cx="1858477" cy="2099974"/>
          </a:xfrm>
          <a:noFill/>
          <a:effectLst/>
        </p:grpSpPr>
        <p:sp>
          <p:nvSpPr>
            <p:cNvPr id="32" name="شكل بيضاوي 31"/>
            <p:cNvSpPr/>
            <p:nvPr/>
          </p:nvSpPr>
          <p:spPr>
            <a:xfrm>
              <a:off x="-1472593" y="4412730"/>
              <a:ext cx="435189" cy="33256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pic>
          <p:nvPicPr>
            <p:cNvPr id="33" name="Picture 4" descr="الولد الذي يرفع يديه أثناء قراءة | Student drawing, Kids clipart, Cartoon"/>
            <p:cNvPicPr>
              <a:picLocks noChangeAspect="1" noChangeArrowheads="1"/>
            </p:cNvPicPr>
            <p:nvPr/>
          </p:nvPicPr>
          <p:blipFill>
            <a:blip r:embed="rId20" cstate="print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373422" y="3900733"/>
              <a:ext cx="1858477" cy="2099974"/>
            </a:xfrm>
            <a:prstGeom prst="rect">
              <a:avLst/>
            </a:prstGeom>
            <a:grpFill/>
            <a:extLst/>
          </p:spPr>
        </p:pic>
      </p:grpSp>
      <p:sp>
        <p:nvSpPr>
          <p:cNvPr id="35" name="Oval 8">
            <a:extLst>
              <a:ext uri="{FF2B5EF4-FFF2-40B4-BE49-F238E27FC236}">
                <a16:creationId xmlns:a16="http://schemas.microsoft.com/office/drawing/2014/main" xmlns="" id="{E6CC5EB2-A1F2-4A2D-A4DE-FAB3DF8AC781}"/>
              </a:ext>
            </a:extLst>
          </p:cNvPr>
          <p:cNvSpPr/>
          <p:nvPr/>
        </p:nvSpPr>
        <p:spPr>
          <a:xfrm>
            <a:off x="6265689" y="1588505"/>
            <a:ext cx="2446266" cy="2402868"/>
          </a:xfrm>
          <a:prstGeom prst="ellipse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182876" tIns="91437" rIns="182876" bIns="91437" rtlCol="0" anchor="ctr"/>
          <a:lstStyle/>
          <a:p>
            <a:pPr algn="ctr"/>
            <a:endParaRPr lang="en-GB"/>
          </a:p>
        </p:txBody>
      </p:sp>
      <p:sp>
        <p:nvSpPr>
          <p:cNvPr id="36" name="TextBox 21">
            <a:extLst>
              <a:ext uri="{FF2B5EF4-FFF2-40B4-BE49-F238E27FC236}">
                <a16:creationId xmlns:a16="http://schemas.microsoft.com/office/drawing/2014/main" xmlns="" id="{E9F76996-A80E-4C40-ADC4-834C01FBBDA5}"/>
              </a:ext>
            </a:extLst>
          </p:cNvPr>
          <p:cNvSpPr txBox="1"/>
          <p:nvPr/>
        </p:nvSpPr>
        <p:spPr>
          <a:xfrm>
            <a:off x="5441045" y="4033560"/>
            <a:ext cx="3622937" cy="2154430"/>
          </a:xfrm>
          <a:prstGeom prst="rect">
            <a:avLst/>
          </a:prstGeom>
          <a:noFill/>
        </p:spPr>
        <p:txBody>
          <a:bodyPr wrap="square" lIns="182876" tIns="91437" rIns="182876" bIns="91437" rtlCol="0">
            <a:spAutoFit/>
          </a:bodyPr>
          <a:lstStyle/>
          <a:p>
            <a:pPr algn="ctr"/>
            <a:r>
              <a:rPr lang="ar-SA" sz="3200" dirty="0">
                <a:solidFill>
                  <a:srgbClr val="C00000"/>
                </a:solidFill>
                <a:latin typeface="Calibri Light" panose="020F0302020204030204" pitchFamily="34" charset="0"/>
                <a:cs typeface="PT Bold Heading" pitchFamily="2" charset="-78"/>
              </a:rPr>
              <a:t>استمع إلى إجابات </a:t>
            </a:r>
          </a:p>
          <a:p>
            <a:pPr algn="ctr"/>
            <a:r>
              <a:rPr lang="en-US" sz="3200" dirty="0">
                <a:solidFill>
                  <a:srgbClr val="C00000"/>
                </a:solidFill>
                <a:latin typeface="Calibri Light" panose="020F0302020204030204" pitchFamily="34" charset="0"/>
                <a:cs typeface="PT Bold Heading" pitchFamily="2" charset="-78"/>
              </a:rPr>
              <a:t> </a:t>
            </a:r>
            <a:r>
              <a:rPr lang="ar-SA" sz="3200" dirty="0">
                <a:solidFill>
                  <a:srgbClr val="C00000"/>
                </a:solidFill>
                <a:latin typeface="Calibri Light" panose="020F0302020204030204" pitchFamily="34" charset="0"/>
                <a:cs typeface="PT Bold Heading" pitchFamily="2" charset="-78"/>
              </a:rPr>
              <a:t>أصدقائي ولا أقاطعهم</a:t>
            </a:r>
          </a:p>
          <a:p>
            <a:pPr algn="ctr"/>
            <a:endParaRPr lang="en-GB" sz="32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PT Bold Heading" pitchFamily="2" charset="-78"/>
            </a:endParaRPr>
          </a:p>
        </p:txBody>
      </p:sp>
      <p:pic>
        <p:nvPicPr>
          <p:cNvPr id="37" name="Picture 8" descr="رسوم متحركة تدريب المعلمين معلم تدريس طالب في المدرسة الثانوية, المدرسة,  معلمي, مدرس PNG وملف PSD للتحميل مجانا"/>
          <p:cNvPicPr>
            <a:picLocks noChangeAspect="1" noChangeArrowheads="1"/>
          </p:cNvPicPr>
          <p:nvPr/>
        </p:nvPicPr>
        <p:blipFill>
          <a:blip r:embed="rId21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9040" y="1357277"/>
            <a:ext cx="3292866" cy="3292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Google Shape;61;p13">
            <a:extLst>
              <a:ext uri="{FF2B5EF4-FFF2-40B4-BE49-F238E27FC236}">
                <a16:creationId xmlns:a16="http://schemas.microsoft.com/office/drawing/2014/main" xmlns="" id="{8E117D30-2B09-4612-9FD8-B08DB8BBD2DF}"/>
              </a:ext>
            </a:extLst>
          </p:cNvPr>
          <p:cNvPicPr preferRelativeResize="0"/>
          <p:nvPr/>
        </p:nvPicPr>
        <p:blipFill>
          <a:blip r:embed="rId22" cstate="print">
            <a:alphaModFix/>
          </a:blip>
          <a:stretch>
            <a:fillRect/>
          </a:stretch>
        </p:blipFill>
        <p:spPr>
          <a:xfrm>
            <a:off x="10152113" y="3847356"/>
            <a:ext cx="1795956" cy="1400652"/>
          </a:xfrm>
          <a:prstGeom prst="rect">
            <a:avLst/>
          </a:prstGeom>
          <a:noFill/>
          <a:ln>
            <a:noFill/>
          </a:ln>
        </p:spPr>
      </p:pic>
      <p:pic>
        <p:nvPicPr>
          <p:cNvPr id="42" name="صورة" descr="صورة">
            <a:extLst>
              <a:ext uri="{FF2B5EF4-FFF2-40B4-BE49-F238E27FC236}">
                <a16:creationId xmlns:a16="http://schemas.microsoft.com/office/drawing/2014/main" xmlns="" id="{A8360D43-4BAC-45C9-BABA-D4CADD7E7909}"/>
              </a:ext>
            </a:extLst>
          </p:cNvPr>
          <p:cNvPicPr>
            <a:picLocks noChangeAspect="1"/>
          </p:cNvPicPr>
          <p:nvPr/>
        </p:nvPicPr>
        <p:blipFill>
          <a:blip r:embed="rId2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2990187" y="1975532"/>
            <a:ext cx="1039340" cy="1039343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grpSp>
        <p:nvGrpSpPr>
          <p:cNvPr id="51" name="مجموعة 74">
            <a:extLst>
              <a:ext uri="{FF2B5EF4-FFF2-40B4-BE49-F238E27FC236}">
                <a16:creationId xmlns:a16="http://schemas.microsoft.com/office/drawing/2014/main" xmlns="" id="{A9FE6B5B-3E30-4F52-8CCC-27C81DE3CA2F}"/>
              </a:ext>
            </a:extLst>
          </p:cNvPr>
          <p:cNvGrpSpPr/>
          <p:nvPr/>
        </p:nvGrpSpPr>
        <p:grpSpPr>
          <a:xfrm>
            <a:off x="9667206" y="6808840"/>
            <a:ext cx="3620121" cy="2612763"/>
            <a:chOff x="10552923" y="5238109"/>
            <a:chExt cx="3620120" cy="2612763"/>
          </a:xfrm>
        </p:grpSpPr>
        <p:sp>
          <p:nvSpPr>
            <p:cNvPr id="53" name="TextBox 4">
              <a:extLst>
                <a:ext uri="{FF2B5EF4-FFF2-40B4-BE49-F238E27FC236}">
                  <a16:creationId xmlns:a16="http://schemas.microsoft.com/office/drawing/2014/main" xmlns="" id="{9636AA46-88B1-4B51-B945-703A078E02ED}"/>
                </a:ext>
              </a:extLst>
            </p:cNvPr>
            <p:cNvSpPr txBox="1"/>
            <p:nvPr/>
          </p:nvSpPr>
          <p:spPr>
            <a:xfrm>
              <a:off x="10552923" y="6865987"/>
              <a:ext cx="3620120" cy="98488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>
              <a:defPPr>
                <a:defRPr lang="en-US"/>
              </a:defPPr>
              <a:lvl1pPr lvl="0" indent="0" algn="ctr">
                <a:lnSpc>
                  <a:spcPts val="7178"/>
                </a:lnSpc>
                <a:spcBef>
                  <a:spcPct val="0"/>
                </a:spcBef>
                <a:defRPr sz="7200" u="none">
                  <a:solidFill>
                    <a:srgbClr val="FFFFFF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en-US" sz="3200" b="1" dirty="0">
                  <a:solidFill>
                    <a:srgbClr val="C00000"/>
                  </a:solidFill>
                  <a:cs typeface="PT Bold Heading" pitchFamily="2" charset="-78"/>
                </a:rPr>
                <a:t> </a:t>
              </a:r>
              <a:r>
                <a:rPr lang="ar-SA" sz="3200" b="1" dirty="0">
                  <a:solidFill>
                    <a:srgbClr val="C00000"/>
                  </a:solidFill>
                  <a:cs typeface="PT Bold Heading" pitchFamily="2" charset="-78"/>
                </a:rPr>
                <a:t>إغلاق المايك وعدم فتحة إلا بسماع أسمي</a:t>
              </a:r>
            </a:p>
          </p:txBody>
        </p:sp>
        <p:pic>
          <p:nvPicPr>
            <p:cNvPr id="54" name="صورة 53">
              <a:extLst>
                <a:ext uri="{FF2B5EF4-FFF2-40B4-BE49-F238E27FC236}">
                  <a16:creationId xmlns:a16="http://schemas.microsoft.com/office/drawing/2014/main" xmlns="" id="{435BE5EC-C4D9-4A03-9BD5-155D9A37D32F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2374375" y="5238109"/>
              <a:ext cx="1178524" cy="1428759"/>
            </a:xfrm>
            <a:prstGeom prst="rect">
              <a:avLst/>
            </a:prstGeom>
            <a:effectLst>
              <a:innerShdw blurRad="63500" dist="50800" dir="2700000">
                <a:prstClr val="black">
                  <a:alpha val="50000"/>
                </a:prstClr>
              </a:innerShdw>
            </a:effectLst>
          </p:spPr>
        </p:pic>
      </p:grpSp>
      <p:pic>
        <p:nvPicPr>
          <p:cNvPr id="52" name="Picture 10">
            <a:extLst>
              <a:ext uri="{FF2B5EF4-FFF2-40B4-BE49-F238E27FC236}">
                <a16:creationId xmlns:a16="http://schemas.microsoft.com/office/drawing/2014/main" xmlns="" id="{6B4A1792-D507-4906-96D9-EA78117AFEE1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723490" y="6913112"/>
            <a:ext cx="1357322" cy="1212120"/>
          </a:xfrm>
          <a:prstGeom prst="rect">
            <a:avLst/>
          </a:prstGeom>
        </p:spPr>
      </p:pic>
      <p:pic>
        <p:nvPicPr>
          <p:cNvPr id="56" name="F450B01F-2357-459C-B1A5-0C3EC74F3359-L0-001.png" descr="F450B01F-2357-459C-B1A5-0C3EC74F3359-L0-001.png">
            <a:extLst>
              <a:ext uri="{FF2B5EF4-FFF2-40B4-BE49-F238E27FC236}">
                <a16:creationId xmlns:a16="http://schemas.microsoft.com/office/drawing/2014/main" xmlns="" id="{F6DA9089-2354-4C59-B129-ECE4A2F0DACE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26206" r="37365" b="12796"/>
          <a:stretch>
            <a:fillRect/>
          </a:stretch>
        </p:blipFill>
        <p:spPr>
          <a:xfrm>
            <a:off x="3527378" y="6284462"/>
            <a:ext cx="5184576" cy="3671237"/>
          </a:xfrm>
          <a:prstGeom prst="rect">
            <a:avLst/>
          </a:prstGeom>
          <a:ln w="12700">
            <a:miter lim="400000"/>
          </a:ln>
        </p:spPr>
      </p:pic>
      <p:pic>
        <p:nvPicPr>
          <p:cNvPr id="66" name="صورة" descr="صورة">
            <a:extLst>
              <a:ext uri="{FF2B5EF4-FFF2-40B4-BE49-F238E27FC236}">
                <a16:creationId xmlns:a16="http://schemas.microsoft.com/office/drawing/2014/main" xmlns="" id="{2644701E-E1E6-4EE1-B69C-0612C149EDDF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1405" t="13865" r="22325" b="22710"/>
          <a:stretch>
            <a:fillRect/>
          </a:stretch>
        </p:blipFill>
        <p:spPr>
          <a:xfrm>
            <a:off x="1657098" y="136933"/>
            <a:ext cx="887174" cy="982314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67" name="8818CC30-1601-4CA4-8043-2BA01160DE20-L0-001.png" descr="8818CC30-1601-4CA4-8043-2BA01160DE20-L0-001.png">
            <a:extLst>
              <a:ext uri="{FF2B5EF4-FFF2-40B4-BE49-F238E27FC236}">
                <a16:creationId xmlns:a16="http://schemas.microsoft.com/office/drawing/2014/main" xmlns="" id="{3B1286D7-448C-4629-87D9-5AC8ABE2C1DA}"/>
              </a:ext>
            </a:extLst>
          </p:cNvPr>
          <p:cNvPicPr>
            <a:picLocks noChangeAspect="1"/>
          </p:cNvPicPr>
          <p:nvPr/>
        </p:nvPicPr>
        <p:blipFill>
          <a:blip r:embed="rId28" cstate="print"/>
          <a:stretch>
            <a:fillRect/>
          </a:stretch>
        </p:blipFill>
        <p:spPr>
          <a:xfrm>
            <a:off x="2310429" y="644878"/>
            <a:ext cx="1364837" cy="1424798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63" name="Picture 6">
            <a:extLst>
              <a:ext uri="{FF2B5EF4-FFF2-40B4-BE49-F238E27FC236}">
                <a16:creationId xmlns:a16="http://schemas.microsoft.com/office/drawing/2014/main" xmlns="" id="{4411838F-2524-4C67-8F18-7DB7B9CFD005}"/>
              </a:ext>
            </a:extLst>
          </p:cNvPr>
          <p:cNvPicPr>
            <a:picLocks noChangeAspect="1"/>
          </p:cNvPicPr>
          <p:nvPr/>
        </p:nvPicPr>
        <p:blipFill>
          <a:blip r:embed="rId29" cstate="print"/>
          <a:stretch>
            <a:fillRect/>
          </a:stretch>
        </p:blipFill>
        <p:spPr>
          <a:xfrm>
            <a:off x="-32613" y="573096"/>
            <a:ext cx="1490297" cy="1825608"/>
          </a:xfrm>
          <a:prstGeom prst="rect">
            <a:avLst/>
          </a:prstGeom>
        </p:spPr>
      </p:pic>
      <p:pic>
        <p:nvPicPr>
          <p:cNvPr id="38" name="Picture 2" descr="C:\Users\سبحانك ربي\Desktop\سحر\3dlat.com_04_18_14c6_4e35d8579fa23.gif"/>
          <p:cNvPicPr>
            <a:picLocks noChangeAspect="1" noChangeArrowheads="1" noCrop="1"/>
          </p:cNvPicPr>
          <p:nvPr/>
        </p:nvPicPr>
        <p:blipFill>
          <a:blip r:embed="rId30">
            <a:clrChange>
              <a:clrFrom>
                <a:srgbClr val="FEFEFD"/>
              </a:clrFrom>
              <a:clrTo>
                <a:srgbClr val="FEFE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814" y="2527175"/>
            <a:ext cx="1650237" cy="2673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4" descr="C:\Users\سبحانك ربي\Desktop\سحر\1331893999.gif"/>
          <p:cNvPicPr>
            <a:picLocks noChangeAspect="1" noChangeArrowheads="1" noCrop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16392" y="6310964"/>
            <a:ext cx="1771929" cy="2018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عيني تنظر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2"/>
          <a:stretch>
            <a:fillRect/>
          </a:stretch>
        </p:blipFill>
        <p:spPr>
          <a:xfrm>
            <a:off x="629306" y="6656522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6790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u"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1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1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9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6" fill="hold">
                      <p:stCondLst>
                        <p:cond delay="0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9" dur="343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9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2" grpId="0"/>
      <p:bldP spid="13" grpId="0"/>
      <p:bldP spid="14" grpId="0"/>
      <p:bldP spid="30" grpId="0"/>
      <p:bldP spid="35" grpId="0" animBg="1"/>
      <p:bldP spid="3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32-Point Star 1">
            <a:extLst>
              <a:ext uri="{FF2B5EF4-FFF2-40B4-BE49-F238E27FC236}">
                <a16:creationId xmlns:a16="http://schemas.microsoft.com/office/drawing/2014/main" xmlns="" id="{2811E344-F29E-43AF-A5BA-96DAFB591C8F}"/>
              </a:ext>
            </a:extLst>
          </p:cNvPr>
          <p:cNvSpPr/>
          <p:nvPr/>
        </p:nvSpPr>
        <p:spPr>
          <a:xfrm>
            <a:off x="5943600" y="2417045"/>
            <a:ext cx="8487860" cy="6460255"/>
          </a:xfrm>
          <a:prstGeom prst="star32">
            <a:avLst>
              <a:gd name="adj" fmla="val 0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 rtl="0"/>
            <a:endParaRPr lang="ar-JO"/>
          </a:p>
        </p:txBody>
      </p:sp>
      <p:sp>
        <p:nvSpPr>
          <p:cNvPr id="75" name="矩形 111"/>
          <p:cNvSpPr/>
          <p:nvPr/>
        </p:nvSpPr>
        <p:spPr>
          <a:xfrm>
            <a:off x="-1559584" y="2705100"/>
            <a:ext cx="20269200" cy="5551885"/>
          </a:xfrm>
          <a:prstGeom prst="rect">
            <a:avLst/>
          </a:prstGeom>
          <a:solidFill>
            <a:schemeClr val="bg1">
              <a:alpha val="25000"/>
            </a:schemeClr>
          </a:solidFill>
          <a:ln>
            <a:noFill/>
          </a:ln>
          <a:effectLst>
            <a:outerShdw blurRad="3810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zh-CN" altLang="en-US">
              <a:latin typeface="Montserrat Medium" panose="00000600000000000000" pitchFamily="2" charset="0"/>
              <a:cs typeface="Montserrat Medium" panose="00000600000000000000" pitchFamily="2" charset="0"/>
            </a:endParaRPr>
          </a:p>
        </p:txBody>
      </p:sp>
      <p:pic>
        <p:nvPicPr>
          <p:cNvPr id="53" name="Picture 6" descr="Icon&#10;&#10;Description automatically generated">
            <a:extLst>
              <a:ext uri="{FF2B5EF4-FFF2-40B4-BE49-F238E27FC236}">
                <a16:creationId xmlns="" xmlns:a16="http://schemas.microsoft.com/office/drawing/2014/main" id="{E7EAD842-3E50-421C-AF30-8F083649242D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69879">
            <a:off x="3712771" y="4477459"/>
            <a:ext cx="1097280" cy="1097280"/>
          </a:xfrm>
          <a:prstGeom prst="rect">
            <a:avLst/>
          </a:prstGeom>
        </p:spPr>
      </p:pic>
      <p:sp>
        <p:nvSpPr>
          <p:cNvPr id="36" name="MH_SubTitle_1"/>
          <p:cNvSpPr>
            <a:spLocks/>
          </p:cNvSpPr>
          <p:nvPr>
            <p:custDataLst>
              <p:tags r:id="rId2"/>
            </p:custDataLst>
          </p:nvPr>
        </p:nvSpPr>
        <p:spPr bwMode="auto">
          <a:xfrm rot="20101496">
            <a:off x="7272993" y="2019300"/>
            <a:ext cx="3710288" cy="2058847"/>
          </a:xfrm>
          <a:custGeom>
            <a:avLst/>
            <a:gdLst>
              <a:gd name="T0" fmla="*/ 1149077 w 1282351"/>
              <a:gd name="T1" fmla="*/ 0 h 719837"/>
              <a:gd name="T2" fmla="*/ 1278640 w 1282351"/>
              <a:gd name="T3" fmla="*/ 516639 h 719837"/>
              <a:gd name="T4" fmla="*/ 814762 w 1282351"/>
              <a:gd name="T5" fmla="*/ 717739 h 719837"/>
              <a:gd name="T6" fmla="*/ 887192 w 1282351"/>
              <a:gd name="T7" fmla="*/ 562240 h 719837"/>
              <a:gd name="T8" fmla="*/ 244474 w 1282351"/>
              <a:gd name="T9" fmla="*/ 545160 h 719837"/>
              <a:gd name="T10" fmla="*/ 280681 w 1282351"/>
              <a:gd name="T11" fmla="*/ 231150 h 719837"/>
              <a:gd name="T12" fmla="*/ 0 w 1282351"/>
              <a:gd name="T13" fmla="*/ 152044 h 719837"/>
              <a:gd name="T14" fmla="*/ 1081229 w 1282351"/>
              <a:gd name="T15" fmla="*/ 145660 h 719837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1282351"/>
              <a:gd name="T25" fmla="*/ 0 h 719837"/>
              <a:gd name="T26" fmla="*/ 1282351 w 1282351"/>
              <a:gd name="T27" fmla="*/ 719837 h 719837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282351" h="719837">
                <a:moveTo>
                  <a:pt x="1152411" y="0"/>
                </a:moveTo>
                <a:lnTo>
                  <a:pt x="1282351" y="518149"/>
                </a:lnTo>
                <a:lnTo>
                  <a:pt x="817126" y="719837"/>
                </a:lnTo>
                <a:lnTo>
                  <a:pt x="889766" y="563883"/>
                </a:lnTo>
                <a:cubicBezTo>
                  <a:pt x="683542" y="472899"/>
                  <a:pt x="452010" y="468325"/>
                  <a:pt x="245183" y="546754"/>
                </a:cubicBezTo>
                <a:lnTo>
                  <a:pt x="281495" y="231825"/>
                </a:lnTo>
                <a:lnTo>
                  <a:pt x="0" y="152488"/>
                </a:lnTo>
                <a:cubicBezTo>
                  <a:pt x="340849" y="-5534"/>
                  <a:pt x="736394" y="-9435"/>
                  <a:pt x="1084367" y="146086"/>
                </a:cubicBezTo>
                <a:lnTo>
                  <a:pt x="1152411" y="0"/>
                </a:lnTo>
                <a:close/>
              </a:path>
            </a:pathLst>
          </a:custGeom>
          <a:solidFill>
            <a:schemeClr val="accent1">
              <a:alpha val="45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normAutofit/>
            <a:scene3d>
              <a:camera prst="orthographicFront"/>
              <a:lightRig rig="threePt" dir="t"/>
            </a:scene3d>
            <a:sp3d contourW="12700"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9pPr>
          </a:lstStyle>
          <a:p>
            <a:pPr algn="ctr" eaLnBrk="1" hangingPunct="1">
              <a:lnSpc>
                <a:spcPct val="120000"/>
              </a:lnSpc>
              <a:spcBef>
                <a:spcPct val="0"/>
              </a:spcBef>
              <a:buFontTx/>
              <a:buNone/>
              <a:defRPr/>
            </a:pPr>
            <a:r>
              <a:rPr lang="ar-SA" altLang="zh-CN" sz="24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ea"/>
                <a:cs typeface="PT Bold Heading" pitchFamily="2" charset="-78"/>
                <a:sym typeface="Arial" panose="020B0604020202020204" pitchFamily="34" charset="0"/>
              </a:rPr>
              <a:t>  </a:t>
            </a:r>
            <a:r>
              <a:rPr lang="ar-SA" altLang="zh-CN" sz="2400" dirty="0" smtClean="0"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ea"/>
                <a:cs typeface="PT Bold Heading" pitchFamily="2" charset="-78"/>
                <a:sym typeface="Arial" panose="020B0604020202020204" pitchFamily="34" charset="0"/>
              </a:rPr>
              <a:t>استعمل قطع العد</a:t>
            </a:r>
          </a:p>
          <a:p>
            <a:pPr algn="ctr" eaLnBrk="1" hangingPunct="1">
              <a:lnSpc>
                <a:spcPct val="120000"/>
              </a:lnSpc>
              <a:spcBef>
                <a:spcPct val="0"/>
              </a:spcBef>
              <a:buFontTx/>
              <a:buNone/>
              <a:defRPr/>
            </a:pPr>
            <a:r>
              <a:rPr lang="ar-SA" altLang="zh-CN" sz="2400" dirty="0" smtClean="0"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ea"/>
                <a:cs typeface="PT Bold Heading" pitchFamily="2" charset="-78"/>
                <a:sym typeface="Arial" panose="020B0604020202020204" pitchFamily="34" charset="0"/>
              </a:rPr>
              <a:t> لتوضيح قصص الطرح</a:t>
            </a:r>
            <a:endParaRPr lang="zh-CN" altLang="en-US" sz="2400" dirty="0">
              <a:solidFill>
                <a:srgbClr val="CC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+mn-ea"/>
              <a:cs typeface="PT Bold Heading" pitchFamily="2" charset="-78"/>
              <a:sym typeface="Arial" panose="020B0604020202020204" pitchFamily="34" charset="0"/>
            </a:endParaRPr>
          </a:p>
        </p:txBody>
      </p:sp>
      <p:sp>
        <p:nvSpPr>
          <p:cNvPr id="37" name="MH_SubTitle_2"/>
          <p:cNvSpPr>
            <a:spLocks/>
          </p:cNvSpPr>
          <p:nvPr>
            <p:custDataLst>
              <p:tags r:id="rId3"/>
            </p:custDataLst>
          </p:nvPr>
        </p:nvSpPr>
        <p:spPr bwMode="auto">
          <a:xfrm rot="2430401">
            <a:off x="10114328" y="2410160"/>
            <a:ext cx="3816032" cy="2145202"/>
          </a:xfrm>
          <a:custGeom>
            <a:avLst/>
            <a:gdLst>
              <a:gd name="T0" fmla="*/ 0 w 1318168"/>
              <a:gd name="T1" fmla="*/ 266111 h 748993"/>
              <a:gd name="T2" fmla="*/ 1084228 w 1318168"/>
              <a:gd name="T3" fmla="*/ 152189 h 748993"/>
              <a:gd name="T4" fmla="*/ 1137951 w 1318168"/>
              <a:gd name="T5" fmla="*/ 0 h 748993"/>
              <a:gd name="T6" fmla="*/ 1316539 w 1318168"/>
              <a:gd name="T7" fmla="*/ 504243 h 748993"/>
              <a:gd name="T8" fmla="*/ 873237 w 1318168"/>
              <a:gd name="T9" fmla="*/ 749914 h 748993"/>
              <a:gd name="T10" fmla="*/ 930588 w 1318168"/>
              <a:gd name="T11" fmla="*/ 587444 h 748993"/>
              <a:gd name="T12" fmla="*/ 280421 w 1318168"/>
              <a:gd name="T13" fmla="*/ 636310 h 748993"/>
              <a:gd name="T14" fmla="*/ 286511 w 1318168"/>
              <a:gd name="T15" fmla="*/ 318096 h 748993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1318168"/>
              <a:gd name="T25" fmla="*/ 0 h 748993"/>
              <a:gd name="T26" fmla="*/ 1318168 w 1318168"/>
              <a:gd name="T27" fmla="*/ 748993 h 748993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318168" h="748993">
                <a:moveTo>
                  <a:pt x="0" y="265784"/>
                </a:moveTo>
                <a:cubicBezTo>
                  <a:pt x="325588" y="72690"/>
                  <a:pt x="721868" y="29564"/>
                  <a:pt x="1085569" y="152003"/>
                </a:cubicBezTo>
                <a:lnTo>
                  <a:pt x="1139358" y="0"/>
                </a:lnTo>
                <a:lnTo>
                  <a:pt x="1318168" y="503623"/>
                </a:lnTo>
                <a:lnTo>
                  <a:pt x="874317" y="748993"/>
                </a:lnTo>
                <a:lnTo>
                  <a:pt x="931739" y="586722"/>
                </a:lnTo>
                <a:cubicBezTo>
                  <a:pt x="714942" y="514896"/>
                  <a:pt x="480752" y="533902"/>
                  <a:pt x="280769" y="635528"/>
                </a:cubicBezTo>
                <a:lnTo>
                  <a:pt x="286865" y="317706"/>
                </a:lnTo>
                <a:lnTo>
                  <a:pt x="0" y="265784"/>
                </a:lnTo>
                <a:close/>
              </a:path>
            </a:pathLst>
          </a:custGeom>
          <a:solidFill>
            <a:schemeClr val="accent2">
              <a:alpha val="45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44000" tIns="0" rIns="0" bIns="108000" anchor="ctr">
            <a:normAutofit/>
            <a:scene3d>
              <a:camera prst="orthographicFront"/>
              <a:lightRig rig="threePt" dir="t"/>
            </a:scene3d>
            <a:sp3d contourW="12700"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9pPr>
          </a:lstStyle>
          <a:p>
            <a:pPr algn="ctr" eaLnBrk="1" hangingPunct="1">
              <a:lnSpc>
                <a:spcPct val="120000"/>
              </a:lnSpc>
              <a:spcBef>
                <a:spcPct val="0"/>
              </a:spcBef>
              <a:buFontTx/>
              <a:buNone/>
              <a:defRPr/>
            </a:pPr>
            <a:r>
              <a:rPr lang="ar-SA" altLang="zh-CN" sz="2400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ea"/>
                <a:cs typeface="PT Bold Heading" pitchFamily="2" charset="-78"/>
                <a:sym typeface="Arial" panose="020B0604020202020204" pitchFamily="34" charset="0"/>
              </a:rPr>
              <a:t>أمثل الطرح وجمل الطرح </a:t>
            </a:r>
          </a:p>
          <a:p>
            <a:pPr algn="ctr" eaLnBrk="1" hangingPunct="1">
              <a:lnSpc>
                <a:spcPct val="120000"/>
              </a:lnSpc>
              <a:spcBef>
                <a:spcPct val="0"/>
              </a:spcBef>
              <a:buFontTx/>
              <a:buNone/>
              <a:defRPr/>
            </a:pPr>
            <a:r>
              <a:rPr lang="ar-SA" altLang="zh-CN" sz="2400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ea"/>
                <a:cs typeface="PT Bold Heading" pitchFamily="2" charset="-78"/>
                <a:sym typeface="Arial" panose="020B0604020202020204" pitchFamily="34" charset="0"/>
              </a:rPr>
              <a:t>باستعمال -, = </a:t>
            </a:r>
            <a:endParaRPr lang="zh-CN" altLang="en-US" sz="2400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+mn-ea"/>
              <a:cs typeface="PT Bold Heading" pitchFamily="2" charset="-78"/>
              <a:sym typeface="Arial" panose="020B0604020202020204" pitchFamily="34" charset="0"/>
            </a:endParaRPr>
          </a:p>
        </p:txBody>
      </p:sp>
      <p:sp>
        <p:nvSpPr>
          <p:cNvPr id="38" name="MH_SubTitle_3"/>
          <p:cNvSpPr>
            <a:spLocks/>
          </p:cNvSpPr>
          <p:nvPr>
            <p:custDataLst>
              <p:tags r:id="rId4"/>
            </p:custDataLst>
          </p:nvPr>
        </p:nvSpPr>
        <p:spPr bwMode="auto">
          <a:xfrm rot="802531">
            <a:off x="11985562" y="4364479"/>
            <a:ext cx="2206862" cy="3808643"/>
          </a:xfrm>
          <a:custGeom>
            <a:avLst/>
            <a:gdLst>
              <a:gd name="T0" fmla="*/ 439280 w 761372"/>
              <a:gd name="T1" fmla="*/ 0 h 1329312"/>
              <a:gd name="T2" fmla="*/ 608360 w 761372"/>
              <a:gd name="T3" fmla="*/ 1081916 h 1329312"/>
              <a:gd name="T4" fmla="*/ 763258 w 761372"/>
              <a:gd name="T5" fmla="*/ 1128152 h 1329312"/>
              <a:gd name="T6" fmla="*/ 267999 w 761372"/>
              <a:gd name="T7" fmla="*/ 1332354 h 1329312"/>
              <a:gd name="T8" fmla="*/ 0 w 761372"/>
              <a:gd name="T9" fmla="*/ 900326 h 1329312"/>
              <a:gd name="T10" fmla="*/ 165361 w 761372"/>
              <a:gd name="T11" fmla="*/ 949685 h 1329312"/>
              <a:gd name="T12" fmla="*/ 84884 w 761372"/>
              <a:gd name="T13" fmla="*/ 302316 h 1329312"/>
              <a:gd name="T14" fmla="*/ 401354 w 761372"/>
              <a:gd name="T15" fmla="*/ 292575 h 1329312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761372"/>
              <a:gd name="T25" fmla="*/ 0 h 1329312"/>
              <a:gd name="T26" fmla="*/ 761372 w 761372"/>
              <a:gd name="T27" fmla="*/ 1329312 h 1329312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761372" h="1329312">
                <a:moveTo>
                  <a:pt x="438195" y="0"/>
                </a:moveTo>
                <a:cubicBezTo>
                  <a:pt x="647828" y="315709"/>
                  <a:pt x="711001" y="709735"/>
                  <a:pt x="606857" y="1079446"/>
                </a:cubicBezTo>
                <a:lnTo>
                  <a:pt x="761372" y="1125577"/>
                </a:lnTo>
                <a:lnTo>
                  <a:pt x="267336" y="1329312"/>
                </a:lnTo>
                <a:lnTo>
                  <a:pt x="0" y="898270"/>
                </a:lnTo>
                <a:lnTo>
                  <a:pt x="164953" y="947517"/>
                </a:lnTo>
                <a:cubicBezTo>
                  <a:pt x="225623" y="728107"/>
                  <a:pt x="195280" y="495943"/>
                  <a:pt x="84674" y="301626"/>
                </a:cubicBezTo>
                <a:lnTo>
                  <a:pt x="400362" y="291907"/>
                </a:lnTo>
                <a:lnTo>
                  <a:pt x="438195" y="0"/>
                </a:lnTo>
                <a:close/>
              </a:path>
            </a:pathLst>
          </a:custGeom>
          <a:solidFill>
            <a:schemeClr val="accent3">
              <a:alpha val="45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lIns="108000" tIns="0" rIns="0" bIns="0" anchor="ctr">
            <a:normAutofit/>
            <a:scene3d>
              <a:camera prst="orthographicFront"/>
              <a:lightRig rig="threePt" dir="t"/>
            </a:scene3d>
            <a:sp3d contourW="12700"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9pPr>
          </a:lstStyle>
          <a:p>
            <a:pPr algn="ctr" eaLnBrk="1" hangingPunct="1">
              <a:lnSpc>
                <a:spcPct val="120000"/>
              </a:lnSpc>
              <a:spcBef>
                <a:spcPct val="0"/>
              </a:spcBef>
              <a:buFontTx/>
              <a:buNone/>
              <a:defRPr/>
            </a:pPr>
            <a:r>
              <a:rPr lang="ar-SA" altLang="zh-CN" sz="2400" dirty="0" smtClean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ea"/>
                <a:cs typeface="PT Bold Heading" pitchFamily="2" charset="-78"/>
                <a:sym typeface="Arial" panose="020B0604020202020204" pitchFamily="34" charset="0"/>
              </a:rPr>
              <a:t>طرح الصفر</a:t>
            </a:r>
          </a:p>
          <a:p>
            <a:pPr algn="ctr" eaLnBrk="1" hangingPunct="1">
              <a:lnSpc>
                <a:spcPct val="120000"/>
              </a:lnSpc>
              <a:spcBef>
                <a:spcPct val="0"/>
              </a:spcBef>
              <a:buFontTx/>
              <a:buNone/>
              <a:defRPr/>
            </a:pPr>
            <a:r>
              <a:rPr lang="ar-SA" altLang="zh-CN" sz="2400" dirty="0" smtClean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ea"/>
                <a:cs typeface="PT Bold Heading" pitchFamily="2" charset="-78"/>
                <a:sym typeface="Arial" panose="020B0604020202020204" pitchFamily="34" charset="0"/>
              </a:rPr>
              <a:t> وطرح الكل</a:t>
            </a:r>
            <a:endParaRPr lang="zh-CN" altLang="en-US" sz="2400" dirty="0">
              <a:solidFill>
                <a:schemeClr val="accent3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+mn-ea"/>
              <a:cs typeface="PT Bold Heading" pitchFamily="2" charset="-78"/>
              <a:sym typeface="Arial" panose="020B0604020202020204" pitchFamily="34" charset="0"/>
            </a:endParaRPr>
          </a:p>
        </p:txBody>
      </p:sp>
      <p:sp>
        <p:nvSpPr>
          <p:cNvPr id="39" name="MH_SubTitle_4"/>
          <p:cNvSpPr>
            <a:spLocks/>
          </p:cNvSpPr>
          <p:nvPr>
            <p:custDataLst>
              <p:tags r:id="rId5"/>
            </p:custDataLst>
          </p:nvPr>
        </p:nvSpPr>
        <p:spPr bwMode="auto">
          <a:xfrm rot="20641480">
            <a:off x="9199401" y="7477745"/>
            <a:ext cx="3848214" cy="2186108"/>
          </a:xfrm>
          <a:custGeom>
            <a:avLst/>
            <a:gdLst>
              <a:gd name="T0" fmla="*/ 1029233 w 1328458"/>
              <a:gd name="T1" fmla="*/ 75706 h 763873"/>
              <a:gd name="T2" fmla="*/ 1042684 w 1328458"/>
              <a:gd name="T3" fmla="*/ 395118 h 763873"/>
              <a:gd name="T4" fmla="*/ 1329295 w 1328458"/>
              <a:gd name="T5" fmla="*/ 428890 h 763873"/>
              <a:gd name="T6" fmla="*/ 253764 w 1328458"/>
              <a:gd name="T7" fmla="*/ 608169 h 763873"/>
              <a:gd name="T8" fmla="*/ 209357 w 1328458"/>
              <a:gd name="T9" fmla="*/ 763018 h 763873"/>
              <a:gd name="T10" fmla="*/ 0 w 1328458"/>
              <a:gd name="T11" fmla="*/ 271920 h 763873"/>
              <a:gd name="T12" fmla="*/ 428176 w 1328458"/>
              <a:gd name="T13" fmla="*/ 0 h 763873"/>
              <a:gd name="T14" fmla="*/ 380768 w 1328458"/>
              <a:gd name="T15" fmla="*/ 165309 h 763873"/>
              <a:gd name="T16" fmla="*/ 1029233 w 1328458"/>
              <a:gd name="T17" fmla="*/ 75706 h 763873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328458"/>
              <a:gd name="T28" fmla="*/ 0 h 763873"/>
              <a:gd name="T29" fmla="*/ 1328458 w 1328458"/>
              <a:gd name="T30" fmla="*/ 763873 h 763873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328458" h="763873">
                <a:moveTo>
                  <a:pt x="1028585" y="75790"/>
                </a:moveTo>
                <a:lnTo>
                  <a:pt x="1042027" y="395561"/>
                </a:lnTo>
                <a:lnTo>
                  <a:pt x="1328458" y="429370"/>
                </a:lnTo>
                <a:cubicBezTo>
                  <a:pt x="1015632" y="641427"/>
                  <a:pt x="623460" y="708512"/>
                  <a:pt x="253605" y="608850"/>
                </a:cubicBezTo>
                <a:lnTo>
                  <a:pt x="209225" y="763873"/>
                </a:lnTo>
                <a:lnTo>
                  <a:pt x="0" y="272225"/>
                </a:lnTo>
                <a:lnTo>
                  <a:pt x="427906" y="0"/>
                </a:lnTo>
                <a:lnTo>
                  <a:pt x="380528" y="165495"/>
                </a:lnTo>
                <a:cubicBezTo>
                  <a:pt x="601820" y="223987"/>
                  <a:pt x="834975" y="190279"/>
                  <a:pt x="1028585" y="75790"/>
                </a:cubicBezTo>
                <a:close/>
              </a:path>
            </a:pathLst>
          </a:custGeom>
          <a:solidFill>
            <a:schemeClr val="accent4">
              <a:alpha val="45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36000" rIns="0" bIns="0" anchor="ctr">
            <a:normAutofit/>
            <a:scene3d>
              <a:camera prst="orthographicFront"/>
              <a:lightRig rig="threePt" dir="t"/>
            </a:scene3d>
            <a:sp3d contourW="12700"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9pPr>
          </a:lstStyle>
          <a:p>
            <a:pPr algn="ctr" eaLnBrk="1" hangingPunct="1">
              <a:lnSpc>
                <a:spcPct val="120000"/>
              </a:lnSpc>
              <a:spcBef>
                <a:spcPct val="0"/>
              </a:spcBef>
              <a:buFontTx/>
              <a:buNone/>
              <a:defRPr/>
            </a:pPr>
            <a:r>
              <a:rPr lang="ar-SA" altLang="zh-CN" sz="2400" dirty="0" smtClean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ea"/>
                <a:cs typeface="PT Bold Heading" pitchFamily="2" charset="-78"/>
                <a:sym typeface="Arial" panose="020B0604020202020204" pitchFamily="34" charset="0"/>
              </a:rPr>
              <a:t>الطرح من الاعداد </a:t>
            </a:r>
          </a:p>
          <a:p>
            <a:pPr algn="ctr" eaLnBrk="1" hangingPunct="1">
              <a:lnSpc>
                <a:spcPct val="120000"/>
              </a:lnSpc>
              <a:spcBef>
                <a:spcPct val="0"/>
              </a:spcBef>
              <a:buFontTx/>
              <a:buNone/>
              <a:defRPr/>
            </a:pPr>
            <a:r>
              <a:rPr lang="ar-SA" altLang="zh-CN" sz="2400" dirty="0" smtClean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ea"/>
                <a:cs typeface="PT Bold Heading" pitchFamily="2" charset="-78"/>
                <a:sym typeface="Arial" panose="020B0604020202020204" pitchFamily="34" charset="0"/>
              </a:rPr>
              <a:t>من 4 الى12</a:t>
            </a:r>
            <a:endParaRPr lang="zh-CN" altLang="en-US" sz="2400" dirty="0">
              <a:solidFill>
                <a:schemeClr val="accent4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+mn-ea"/>
              <a:cs typeface="PT Bold Heading" pitchFamily="2" charset="-78"/>
              <a:sym typeface="Arial" panose="020B0604020202020204" pitchFamily="34" charset="0"/>
            </a:endParaRPr>
          </a:p>
        </p:txBody>
      </p:sp>
      <p:sp>
        <p:nvSpPr>
          <p:cNvPr id="40" name="MH_SubTitle_5"/>
          <p:cNvSpPr>
            <a:spLocks/>
          </p:cNvSpPr>
          <p:nvPr>
            <p:custDataLst>
              <p:tags r:id="rId6"/>
            </p:custDataLst>
          </p:nvPr>
        </p:nvSpPr>
        <p:spPr bwMode="auto">
          <a:xfrm rot="2286727">
            <a:off x="6344272" y="6891455"/>
            <a:ext cx="3747069" cy="2113386"/>
          </a:xfrm>
          <a:custGeom>
            <a:avLst/>
            <a:gdLst>
              <a:gd name="T0" fmla="*/ 0 w 1293229"/>
              <a:gd name="T1" fmla="*/ 227517 h 737477"/>
              <a:gd name="T2" fmla="*/ 454598 w 1293229"/>
              <a:gd name="T3" fmla="*/ 0 h 737477"/>
              <a:gd name="T4" fmla="*/ 390256 w 1293229"/>
              <a:gd name="T5" fmla="*/ 160238 h 737477"/>
              <a:gd name="T6" fmla="*/ 1034362 w 1293229"/>
              <a:gd name="T7" fmla="*/ 142957 h 737477"/>
              <a:gd name="T8" fmla="*/ 1014593 w 1293229"/>
              <a:gd name="T9" fmla="*/ 464516 h 737477"/>
              <a:gd name="T10" fmla="*/ 1294982 w 1293229"/>
              <a:gd name="T11" fmla="*/ 527413 h 737477"/>
              <a:gd name="T12" fmla="*/ 217888 w 1293229"/>
              <a:gd name="T13" fmla="*/ 589510 h 737477"/>
              <a:gd name="T14" fmla="*/ 157618 w 1293229"/>
              <a:gd name="T15" fmla="*/ 739609 h 737477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1293229"/>
              <a:gd name="T25" fmla="*/ 0 h 737477"/>
              <a:gd name="T26" fmla="*/ 1293229 w 1293229"/>
              <a:gd name="T27" fmla="*/ 737477 h 737477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293229" h="737477">
                <a:moveTo>
                  <a:pt x="0" y="226861"/>
                </a:moveTo>
                <a:lnTo>
                  <a:pt x="453983" y="0"/>
                </a:lnTo>
                <a:lnTo>
                  <a:pt x="389728" y="159776"/>
                </a:lnTo>
                <a:cubicBezTo>
                  <a:pt x="600022" y="239233"/>
                  <a:pt x="830884" y="231440"/>
                  <a:pt x="1032962" y="142546"/>
                </a:cubicBezTo>
                <a:lnTo>
                  <a:pt x="1013219" y="463177"/>
                </a:lnTo>
                <a:lnTo>
                  <a:pt x="1293229" y="525893"/>
                </a:lnTo>
                <a:cubicBezTo>
                  <a:pt x="962741" y="699142"/>
                  <a:pt x="570932" y="723259"/>
                  <a:pt x="217594" y="587811"/>
                </a:cubicBezTo>
                <a:lnTo>
                  <a:pt x="157405" y="737477"/>
                </a:lnTo>
                <a:lnTo>
                  <a:pt x="0" y="226861"/>
                </a:lnTo>
                <a:close/>
              </a:path>
            </a:pathLst>
          </a:custGeom>
          <a:solidFill>
            <a:schemeClr val="accent5">
              <a:alpha val="45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108000" rIns="72000" bIns="0" anchor="ctr">
            <a:normAutofit/>
            <a:scene3d>
              <a:camera prst="orthographicFront"/>
              <a:lightRig rig="threePt" dir="t"/>
            </a:scene3d>
            <a:sp3d contourW="12700"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9pPr>
          </a:lstStyle>
          <a:p>
            <a:pPr algn="ctr" eaLnBrk="1" hangingPunct="1">
              <a:lnSpc>
                <a:spcPct val="120000"/>
              </a:lnSpc>
              <a:spcBef>
                <a:spcPct val="0"/>
              </a:spcBef>
              <a:buFontTx/>
              <a:buNone/>
              <a:defRPr/>
            </a:pPr>
            <a:r>
              <a:rPr lang="ar-SA" altLang="zh-CN" sz="2400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ea"/>
                <a:cs typeface="PT Bold Heading" pitchFamily="2" charset="-78"/>
                <a:sym typeface="Arial" panose="020B0604020202020204" pitchFamily="34" charset="0"/>
              </a:rPr>
              <a:t>الطرح </a:t>
            </a:r>
          </a:p>
          <a:p>
            <a:pPr algn="ctr" eaLnBrk="1" hangingPunct="1">
              <a:lnSpc>
                <a:spcPct val="120000"/>
              </a:lnSpc>
              <a:spcBef>
                <a:spcPct val="0"/>
              </a:spcBef>
              <a:buFontTx/>
              <a:buNone/>
              <a:defRPr/>
            </a:pPr>
            <a:r>
              <a:rPr lang="ar-SA" altLang="zh-CN" sz="2400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ea"/>
                <a:cs typeface="PT Bold Heading" pitchFamily="2" charset="-78"/>
                <a:sym typeface="Arial" panose="020B0604020202020204" pitchFamily="34" charset="0"/>
              </a:rPr>
              <a:t>الرأسي والافقي</a:t>
            </a:r>
            <a:endParaRPr lang="zh-CN" altLang="en-US" sz="2400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+mn-ea"/>
              <a:cs typeface="PT Bold Heading" pitchFamily="2" charset="-78"/>
              <a:sym typeface="Arial" panose="020B0604020202020204" pitchFamily="34" charset="0"/>
            </a:endParaRPr>
          </a:p>
        </p:txBody>
      </p:sp>
      <p:sp>
        <p:nvSpPr>
          <p:cNvPr id="41" name="MH_SubTitle_6"/>
          <p:cNvSpPr>
            <a:spLocks/>
          </p:cNvSpPr>
          <p:nvPr>
            <p:custDataLst>
              <p:tags r:id="rId7"/>
            </p:custDataLst>
          </p:nvPr>
        </p:nvSpPr>
        <p:spPr bwMode="auto">
          <a:xfrm rot="610332">
            <a:off x="6096000" y="3323691"/>
            <a:ext cx="2160886" cy="3795010"/>
          </a:xfrm>
          <a:custGeom>
            <a:avLst/>
            <a:gdLst>
              <a:gd name="T0" fmla="*/ 502087 w 747369"/>
              <a:gd name="T1" fmla="*/ 0 h 1325358"/>
              <a:gd name="T2" fmla="*/ 743643 w 747369"/>
              <a:gd name="T3" fmla="*/ 445241 h 1325358"/>
              <a:gd name="T4" fmla="*/ 582532 w 747369"/>
              <a:gd name="T5" fmla="*/ 386874 h 1325358"/>
              <a:gd name="T6" fmla="*/ 628351 w 747369"/>
              <a:gd name="T7" fmla="*/ 1039959 h 1325358"/>
              <a:gd name="T8" fmla="*/ 317532 w 747369"/>
              <a:gd name="T9" fmla="*/ 1032133 h 1325358"/>
              <a:gd name="T10" fmla="*/ 262854 w 747369"/>
              <a:gd name="T11" fmla="*/ 1325973 h 1325358"/>
              <a:gd name="T12" fmla="*/ 150918 w 747369"/>
              <a:gd name="T13" fmla="*/ 230510 h 1325358"/>
              <a:gd name="T14" fmla="*/ 0 w 747369"/>
              <a:gd name="T15" fmla="*/ 175835 h 1325358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747369"/>
              <a:gd name="T25" fmla="*/ 0 h 1325358"/>
              <a:gd name="T26" fmla="*/ 747369 w 747369"/>
              <a:gd name="T27" fmla="*/ 1325358 h 1325358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747369" h="1325358">
                <a:moveTo>
                  <a:pt x="504603" y="0"/>
                </a:moveTo>
                <a:lnTo>
                  <a:pt x="747369" y="445034"/>
                </a:lnTo>
                <a:lnTo>
                  <a:pt x="585450" y="386694"/>
                </a:lnTo>
                <a:cubicBezTo>
                  <a:pt x="512137" y="603639"/>
                  <a:pt x="530132" y="838616"/>
                  <a:pt x="631499" y="1039476"/>
                </a:cubicBezTo>
                <a:lnTo>
                  <a:pt x="319122" y="1031653"/>
                </a:lnTo>
                <a:lnTo>
                  <a:pt x="264171" y="1325358"/>
                </a:lnTo>
                <a:cubicBezTo>
                  <a:pt x="68737" y="996897"/>
                  <a:pt x="25971" y="596569"/>
                  <a:pt x="151674" y="230402"/>
                </a:cubicBezTo>
                <a:lnTo>
                  <a:pt x="0" y="175754"/>
                </a:lnTo>
                <a:lnTo>
                  <a:pt x="504603" y="0"/>
                </a:lnTo>
                <a:close/>
              </a:path>
            </a:pathLst>
          </a:custGeom>
          <a:solidFill>
            <a:schemeClr val="accent6">
              <a:alpha val="45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lIns="0" tIns="0" rIns="0" bIns="144000" anchor="ctr">
            <a:normAutofit/>
            <a:scene3d>
              <a:camera prst="orthographicFront"/>
              <a:lightRig rig="threePt" dir="t"/>
            </a:scene3d>
            <a:sp3d contourW="12700"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9pPr>
          </a:lstStyle>
          <a:p>
            <a:pPr algn="ctr" eaLnBrk="1" hangingPunct="1">
              <a:lnSpc>
                <a:spcPct val="120000"/>
              </a:lnSpc>
              <a:spcBef>
                <a:spcPct val="0"/>
              </a:spcBef>
              <a:buFontTx/>
              <a:buNone/>
              <a:defRPr/>
            </a:pPr>
            <a:r>
              <a:rPr lang="ar-SA" altLang="zh-CN" sz="2400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ea"/>
                <a:cs typeface="PT Bold Heading" pitchFamily="2" charset="-78"/>
                <a:sym typeface="Arial" panose="020B0604020202020204" pitchFamily="34" charset="0"/>
              </a:rPr>
              <a:t>أُحل المسائلة </a:t>
            </a:r>
          </a:p>
          <a:p>
            <a:pPr algn="ctr" eaLnBrk="1" hangingPunct="1">
              <a:lnSpc>
                <a:spcPct val="120000"/>
              </a:lnSpc>
              <a:spcBef>
                <a:spcPct val="0"/>
              </a:spcBef>
              <a:buFontTx/>
              <a:buNone/>
              <a:defRPr/>
            </a:pPr>
            <a:r>
              <a:rPr lang="ar-SA" altLang="zh-CN" sz="2400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ea"/>
                <a:cs typeface="PT Bold Heading" pitchFamily="2" charset="-78"/>
                <a:sym typeface="Arial" panose="020B0604020202020204" pitchFamily="34" charset="0"/>
              </a:rPr>
              <a:t>برسم صورة</a:t>
            </a:r>
            <a:endParaRPr lang="zh-CN" altLang="en-US" sz="2400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+mn-ea"/>
              <a:cs typeface="PT Bold Heading" pitchFamily="2" charset="-78"/>
              <a:sym typeface="Arial" panose="020B0604020202020204" pitchFamily="34" charset="0"/>
            </a:endParaRPr>
          </a:p>
        </p:txBody>
      </p:sp>
      <p:grpSp>
        <p:nvGrpSpPr>
          <p:cNvPr id="42" name="组合 3"/>
          <p:cNvGrpSpPr/>
          <p:nvPr/>
        </p:nvGrpSpPr>
        <p:grpSpPr>
          <a:xfrm>
            <a:off x="5943600" y="2728218"/>
            <a:ext cx="8915400" cy="5463282"/>
            <a:chOff x="6235903" y="2283028"/>
            <a:chExt cx="4635296" cy="2847831"/>
          </a:xfrm>
        </p:grpSpPr>
        <p:sp>
          <p:nvSpPr>
            <p:cNvPr id="43" name="MH_Other_1"/>
            <p:cNvSpPr>
              <a:spLocks noEditPoints="1"/>
            </p:cNvSpPr>
            <p:nvPr>
              <p:custDataLst>
                <p:tags r:id="rId12"/>
              </p:custDataLst>
            </p:nvPr>
          </p:nvSpPr>
          <p:spPr bwMode="auto">
            <a:xfrm>
              <a:off x="6235903" y="2283028"/>
              <a:ext cx="338136" cy="257216"/>
            </a:xfrm>
            <a:custGeom>
              <a:avLst/>
              <a:gdLst>
                <a:gd name="T0" fmla="*/ 4662 w 4811"/>
                <a:gd name="T1" fmla="*/ 0 h 3654"/>
                <a:gd name="T2" fmla="*/ 4662 w 4811"/>
                <a:gd name="T3" fmla="*/ 749 h 3654"/>
                <a:gd name="T4" fmla="*/ 4265 w 4811"/>
                <a:gd name="T5" fmla="*/ 1030 h 3654"/>
                <a:gd name="T6" fmla="*/ 4017 w 4811"/>
                <a:gd name="T7" fmla="*/ 1452 h 3654"/>
                <a:gd name="T8" fmla="*/ 4017 w 4811"/>
                <a:gd name="T9" fmla="*/ 1780 h 3654"/>
                <a:gd name="T10" fmla="*/ 4811 w 4811"/>
                <a:gd name="T11" fmla="*/ 1780 h 3654"/>
                <a:gd name="T12" fmla="*/ 4811 w 4811"/>
                <a:gd name="T13" fmla="*/ 3654 h 3654"/>
                <a:gd name="T14" fmla="*/ 2926 w 4811"/>
                <a:gd name="T15" fmla="*/ 3654 h 3654"/>
                <a:gd name="T16" fmla="*/ 2926 w 4811"/>
                <a:gd name="T17" fmla="*/ 1920 h 3654"/>
                <a:gd name="T18" fmla="*/ 4662 w 4811"/>
                <a:gd name="T19" fmla="*/ 0 h 3654"/>
                <a:gd name="T20" fmla="*/ 1736 w 4811"/>
                <a:gd name="T21" fmla="*/ 0 h 3654"/>
                <a:gd name="T22" fmla="*/ 1736 w 4811"/>
                <a:gd name="T23" fmla="*/ 749 h 3654"/>
                <a:gd name="T24" fmla="*/ 1091 w 4811"/>
                <a:gd name="T25" fmla="*/ 1452 h 3654"/>
                <a:gd name="T26" fmla="*/ 1091 w 4811"/>
                <a:gd name="T27" fmla="*/ 1780 h 3654"/>
                <a:gd name="T28" fmla="*/ 1885 w 4811"/>
                <a:gd name="T29" fmla="*/ 1780 h 3654"/>
                <a:gd name="T30" fmla="*/ 1885 w 4811"/>
                <a:gd name="T31" fmla="*/ 3654 h 3654"/>
                <a:gd name="T32" fmla="*/ 0 w 4811"/>
                <a:gd name="T33" fmla="*/ 3654 h 3654"/>
                <a:gd name="T34" fmla="*/ 0 w 4811"/>
                <a:gd name="T35" fmla="*/ 1920 h 3654"/>
                <a:gd name="T36" fmla="*/ 1736 w 4811"/>
                <a:gd name="T37" fmla="*/ 0 h 36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811" h="3654">
                  <a:moveTo>
                    <a:pt x="4662" y="0"/>
                  </a:moveTo>
                  <a:cubicBezTo>
                    <a:pt x="4662" y="250"/>
                    <a:pt x="4662" y="499"/>
                    <a:pt x="4662" y="749"/>
                  </a:cubicBezTo>
                  <a:cubicBezTo>
                    <a:pt x="4497" y="843"/>
                    <a:pt x="4365" y="937"/>
                    <a:pt x="4265" y="1030"/>
                  </a:cubicBezTo>
                  <a:cubicBezTo>
                    <a:pt x="4067" y="1249"/>
                    <a:pt x="3984" y="1389"/>
                    <a:pt x="4017" y="1452"/>
                  </a:cubicBezTo>
                  <a:cubicBezTo>
                    <a:pt x="4017" y="1561"/>
                    <a:pt x="4017" y="1670"/>
                    <a:pt x="4017" y="1780"/>
                  </a:cubicBezTo>
                  <a:cubicBezTo>
                    <a:pt x="4282" y="1780"/>
                    <a:pt x="4546" y="1780"/>
                    <a:pt x="4811" y="1780"/>
                  </a:cubicBezTo>
                  <a:cubicBezTo>
                    <a:pt x="4811" y="2404"/>
                    <a:pt x="4811" y="3029"/>
                    <a:pt x="4811" y="3654"/>
                  </a:cubicBezTo>
                  <a:cubicBezTo>
                    <a:pt x="4183" y="3654"/>
                    <a:pt x="3555" y="3654"/>
                    <a:pt x="2926" y="3654"/>
                  </a:cubicBezTo>
                  <a:cubicBezTo>
                    <a:pt x="2926" y="3076"/>
                    <a:pt x="2926" y="2498"/>
                    <a:pt x="2926" y="1920"/>
                  </a:cubicBezTo>
                  <a:cubicBezTo>
                    <a:pt x="3026" y="890"/>
                    <a:pt x="3604" y="250"/>
                    <a:pt x="4662" y="0"/>
                  </a:cubicBezTo>
                  <a:close/>
                  <a:moveTo>
                    <a:pt x="1736" y="0"/>
                  </a:moveTo>
                  <a:cubicBezTo>
                    <a:pt x="1736" y="250"/>
                    <a:pt x="1736" y="499"/>
                    <a:pt x="1736" y="749"/>
                  </a:cubicBezTo>
                  <a:cubicBezTo>
                    <a:pt x="1339" y="937"/>
                    <a:pt x="1125" y="1171"/>
                    <a:pt x="1091" y="1452"/>
                  </a:cubicBezTo>
                  <a:cubicBezTo>
                    <a:pt x="1091" y="1561"/>
                    <a:pt x="1091" y="1670"/>
                    <a:pt x="1091" y="1780"/>
                  </a:cubicBezTo>
                  <a:cubicBezTo>
                    <a:pt x="1356" y="1780"/>
                    <a:pt x="1620" y="1780"/>
                    <a:pt x="1885" y="1780"/>
                  </a:cubicBezTo>
                  <a:cubicBezTo>
                    <a:pt x="1885" y="2404"/>
                    <a:pt x="1885" y="3029"/>
                    <a:pt x="1885" y="3654"/>
                  </a:cubicBezTo>
                  <a:cubicBezTo>
                    <a:pt x="1257" y="3654"/>
                    <a:pt x="629" y="3654"/>
                    <a:pt x="0" y="3654"/>
                  </a:cubicBezTo>
                  <a:cubicBezTo>
                    <a:pt x="0" y="3076"/>
                    <a:pt x="0" y="2498"/>
                    <a:pt x="0" y="1920"/>
                  </a:cubicBezTo>
                  <a:cubicBezTo>
                    <a:pt x="166" y="827"/>
                    <a:pt x="744" y="187"/>
                    <a:pt x="1736" y="0"/>
                  </a:cubicBezTo>
                  <a:close/>
                </a:path>
              </a:pathLst>
            </a:custGeom>
            <a:ln>
              <a:headEnd/>
              <a:tailEnd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/>
            <a:lstStyle/>
            <a:p>
              <a:pPr>
                <a:defRPr/>
              </a:pPr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4" name="MH_Other_2"/>
            <p:cNvSpPr>
              <a:spLocks noEditPoints="1"/>
            </p:cNvSpPr>
            <p:nvPr>
              <p:custDataLst>
                <p:tags r:id="rId13"/>
              </p:custDataLst>
            </p:nvPr>
          </p:nvSpPr>
          <p:spPr bwMode="auto">
            <a:xfrm rot="10800000">
              <a:off x="10533063" y="4873643"/>
              <a:ext cx="338136" cy="257216"/>
            </a:xfrm>
            <a:custGeom>
              <a:avLst/>
              <a:gdLst>
                <a:gd name="T0" fmla="*/ 4662 w 4811"/>
                <a:gd name="T1" fmla="*/ 0 h 3654"/>
                <a:gd name="T2" fmla="*/ 4662 w 4811"/>
                <a:gd name="T3" fmla="*/ 749 h 3654"/>
                <a:gd name="T4" fmla="*/ 4265 w 4811"/>
                <a:gd name="T5" fmla="*/ 1030 h 3654"/>
                <a:gd name="T6" fmla="*/ 4017 w 4811"/>
                <a:gd name="T7" fmla="*/ 1452 h 3654"/>
                <a:gd name="T8" fmla="*/ 4017 w 4811"/>
                <a:gd name="T9" fmla="*/ 1780 h 3654"/>
                <a:gd name="T10" fmla="*/ 4811 w 4811"/>
                <a:gd name="T11" fmla="*/ 1780 h 3654"/>
                <a:gd name="T12" fmla="*/ 4811 w 4811"/>
                <a:gd name="T13" fmla="*/ 3654 h 3654"/>
                <a:gd name="T14" fmla="*/ 2926 w 4811"/>
                <a:gd name="T15" fmla="*/ 3654 h 3654"/>
                <a:gd name="T16" fmla="*/ 2926 w 4811"/>
                <a:gd name="T17" fmla="*/ 1920 h 3654"/>
                <a:gd name="T18" fmla="*/ 4662 w 4811"/>
                <a:gd name="T19" fmla="*/ 0 h 3654"/>
                <a:gd name="T20" fmla="*/ 1736 w 4811"/>
                <a:gd name="T21" fmla="*/ 0 h 3654"/>
                <a:gd name="T22" fmla="*/ 1736 w 4811"/>
                <a:gd name="T23" fmla="*/ 749 h 3654"/>
                <a:gd name="T24" fmla="*/ 1091 w 4811"/>
                <a:gd name="T25" fmla="*/ 1452 h 3654"/>
                <a:gd name="T26" fmla="*/ 1091 w 4811"/>
                <a:gd name="T27" fmla="*/ 1780 h 3654"/>
                <a:gd name="T28" fmla="*/ 1885 w 4811"/>
                <a:gd name="T29" fmla="*/ 1780 h 3654"/>
                <a:gd name="T30" fmla="*/ 1885 w 4811"/>
                <a:gd name="T31" fmla="*/ 3654 h 3654"/>
                <a:gd name="T32" fmla="*/ 0 w 4811"/>
                <a:gd name="T33" fmla="*/ 3654 h 3654"/>
                <a:gd name="T34" fmla="*/ 0 w 4811"/>
                <a:gd name="T35" fmla="*/ 1920 h 3654"/>
                <a:gd name="T36" fmla="*/ 1736 w 4811"/>
                <a:gd name="T37" fmla="*/ 0 h 36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811" h="3654">
                  <a:moveTo>
                    <a:pt x="4662" y="0"/>
                  </a:moveTo>
                  <a:cubicBezTo>
                    <a:pt x="4662" y="250"/>
                    <a:pt x="4662" y="499"/>
                    <a:pt x="4662" y="749"/>
                  </a:cubicBezTo>
                  <a:cubicBezTo>
                    <a:pt x="4497" y="843"/>
                    <a:pt x="4365" y="937"/>
                    <a:pt x="4265" y="1030"/>
                  </a:cubicBezTo>
                  <a:cubicBezTo>
                    <a:pt x="4067" y="1249"/>
                    <a:pt x="3984" y="1389"/>
                    <a:pt x="4017" y="1452"/>
                  </a:cubicBezTo>
                  <a:cubicBezTo>
                    <a:pt x="4017" y="1561"/>
                    <a:pt x="4017" y="1670"/>
                    <a:pt x="4017" y="1780"/>
                  </a:cubicBezTo>
                  <a:cubicBezTo>
                    <a:pt x="4282" y="1780"/>
                    <a:pt x="4546" y="1780"/>
                    <a:pt x="4811" y="1780"/>
                  </a:cubicBezTo>
                  <a:cubicBezTo>
                    <a:pt x="4811" y="2404"/>
                    <a:pt x="4811" y="3029"/>
                    <a:pt x="4811" y="3654"/>
                  </a:cubicBezTo>
                  <a:cubicBezTo>
                    <a:pt x="4183" y="3654"/>
                    <a:pt x="3555" y="3654"/>
                    <a:pt x="2926" y="3654"/>
                  </a:cubicBezTo>
                  <a:cubicBezTo>
                    <a:pt x="2926" y="3076"/>
                    <a:pt x="2926" y="2498"/>
                    <a:pt x="2926" y="1920"/>
                  </a:cubicBezTo>
                  <a:cubicBezTo>
                    <a:pt x="3026" y="890"/>
                    <a:pt x="3604" y="250"/>
                    <a:pt x="4662" y="0"/>
                  </a:cubicBezTo>
                  <a:close/>
                  <a:moveTo>
                    <a:pt x="1736" y="0"/>
                  </a:moveTo>
                  <a:cubicBezTo>
                    <a:pt x="1736" y="250"/>
                    <a:pt x="1736" y="499"/>
                    <a:pt x="1736" y="749"/>
                  </a:cubicBezTo>
                  <a:cubicBezTo>
                    <a:pt x="1339" y="937"/>
                    <a:pt x="1125" y="1171"/>
                    <a:pt x="1091" y="1452"/>
                  </a:cubicBezTo>
                  <a:cubicBezTo>
                    <a:pt x="1091" y="1561"/>
                    <a:pt x="1091" y="1670"/>
                    <a:pt x="1091" y="1780"/>
                  </a:cubicBezTo>
                  <a:cubicBezTo>
                    <a:pt x="1356" y="1780"/>
                    <a:pt x="1620" y="1780"/>
                    <a:pt x="1885" y="1780"/>
                  </a:cubicBezTo>
                  <a:cubicBezTo>
                    <a:pt x="1885" y="2404"/>
                    <a:pt x="1885" y="3029"/>
                    <a:pt x="1885" y="3654"/>
                  </a:cubicBezTo>
                  <a:cubicBezTo>
                    <a:pt x="1257" y="3654"/>
                    <a:pt x="629" y="3654"/>
                    <a:pt x="0" y="3654"/>
                  </a:cubicBezTo>
                  <a:cubicBezTo>
                    <a:pt x="0" y="3076"/>
                    <a:pt x="0" y="2498"/>
                    <a:pt x="0" y="1920"/>
                  </a:cubicBezTo>
                  <a:cubicBezTo>
                    <a:pt x="166" y="827"/>
                    <a:pt x="744" y="187"/>
                    <a:pt x="1736" y="0"/>
                  </a:cubicBezTo>
                  <a:close/>
                </a:path>
              </a:pathLst>
            </a:custGeom>
            <a:ln>
              <a:headEnd/>
              <a:tailEnd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/>
            <a:lstStyle/>
            <a:p>
              <a:pPr>
                <a:defRPr/>
              </a:pPr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</p:grpSp>
      <p:grpSp>
        <p:nvGrpSpPr>
          <p:cNvPr id="65" name="组合 5">
            <a:extLst>
              <a:ext uri="{FF2B5EF4-FFF2-40B4-BE49-F238E27FC236}">
                <a16:creationId xmlns:a16="http://schemas.microsoft.com/office/drawing/2014/main" xmlns="" id="{ABD5C20D-6D08-4FAB-8FB3-829D84CBEE67}"/>
              </a:ext>
            </a:extLst>
          </p:cNvPr>
          <p:cNvGrpSpPr/>
          <p:nvPr/>
        </p:nvGrpSpPr>
        <p:grpSpPr>
          <a:xfrm>
            <a:off x="1981200" y="647700"/>
            <a:ext cx="6216044" cy="2679404"/>
            <a:chOff x="3989878" y="372140"/>
            <a:chExt cx="5955984" cy="1786269"/>
          </a:xfrm>
        </p:grpSpPr>
        <p:pic>
          <p:nvPicPr>
            <p:cNvPr id="66" name="Picture 15">
              <a:extLst>
                <a:ext uri="{FF2B5EF4-FFF2-40B4-BE49-F238E27FC236}">
                  <a16:creationId xmlns:a16="http://schemas.microsoft.com/office/drawing/2014/main" xmlns="" id="{035A1BEB-1C40-4FCB-A57A-F8C4C8521392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6200000">
              <a:off x="6414775" y="-1372678"/>
              <a:ext cx="1106190" cy="5955983"/>
            </a:xfrm>
            <a:prstGeom prst="rect">
              <a:avLst/>
            </a:prstGeom>
          </p:spPr>
        </p:pic>
        <p:sp>
          <p:nvSpPr>
            <p:cNvPr id="67" name="矩形 7">
              <a:extLst>
                <a:ext uri="{FF2B5EF4-FFF2-40B4-BE49-F238E27FC236}">
                  <a16:creationId xmlns:a16="http://schemas.microsoft.com/office/drawing/2014/main" xmlns="" id="{22AFA89E-981E-4654-9225-5CA6514CE3A3}"/>
                </a:ext>
              </a:extLst>
            </p:cNvPr>
            <p:cNvSpPr/>
            <p:nvPr/>
          </p:nvSpPr>
          <p:spPr>
            <a:xfrm>
              <a:off x="3989878" y="372140"/>
              <a:ext cx="5955984" cy="68007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inpin heiti" charset="-122"/>
                <a:ea typeface="inpin heiti" charset="-122"/>
              </a:endParaRPr>
            </a:p>
          </p:txBody>
        </p:sp>
      </p:grpSp>
      <p:grpSp>
        <p:nvGrpSpPr>
          <p:cNvPr id="45" name="组合 2"/>
          <p:cNvGrpSpPr/>
          <p:nvPr/>
        </p:nvGrpSpPr>
        <p:grpSpPr>
          <a:xfrm>
            <a:off x="1219200" y="571500"/>
            <a:ext cx="7493795" cy="904875"/>
            <a:chOff x="3517900" y="1974850"/>
            <a:chExt cx="4995863" cy="603250"/>
          </a:xfrm>
        </p:grpSpPr>
        <p:sp>
          <p:nvSpPr>
            <p:cNvPr id="46" name="MH_Other_1"/>
            <p:cNvSpPr/>
            <p:nvPr>
              <p:custDataLst>
                <p:tags r:id="rId8"/>
              </p:custDataLst>
            </p:nvPr>
          </p:nvSpPr>
          <p:spPr>
            <a:xfrm rot="20249070">
              <a:off x="3517900" y="1978025"/>
              <a:ext cx="374650" cy="584200"/>
            </a:xfrm>
            <a:custGeom>
              <a:avLst/>
              <a:gdLst>
                <a:gd name="connsiteX0" fmla="*/ 339776 w 496896"/>
                <a:gd name="connsiteY0" fmla="*/ 16218 h 773729"/>
                <a:gd name="connsiteX1" fmla="*/ 482881 w 496896"/>
                <a:gd name="connsiteY1" fmla="*/ 146392 h 773729"/>
                <a:gd name="connsiteX2" fmla="*/ 496896 w 496896"/>
                <a:gd name="connsiteY2" fmla="*/ 175916 h 773729"/>
                <a:gd name="connsiteX3" fmla="*/ 441859 w 496896"/>
                <a:gd name="connsiteY3" fmla="*/ 216867 h 773729"/>
                <a:gd name="connsiteX4" fmla="*/ 234509 w 496896"/>
                <a:gd name="connsiteY4" fmla="*/ 761884 h 773729"/>
                <a:gd name="connsiteX5" fmla="*/ 234416 w 496896"/>
                <a:gd name="connsiteY5" fmla="*/ 773729 h 773729"/>
                <a:gd name="connsiteX6" fmla="*/ 212938 w 496896"/>
                <a:gd name="connsiteY6" fmla="*/ 751933 h 773729"/>
                <a:gd name="connsiteX7" fmla="*/ 111 w 496896"/>
                <a:gd name="connsiteY7" fmla="*/ 278412 h 773729"/>
                <a:gd name="connsiteX8" fmla="*/ 10626 w 496896"/>
                <a:gd name="connsiteY8" fmla="*/ 206487 h 773729"/>
                <a:gd name="connsiteX9" fmla="*/ 39154 w 496896"/>
                <a:gd name="connsiteY9" fmla="*/ 146392 h 773729"/>
                <a:gd name="connsiteX10" fmla="*/ 235109 w 496896"/>
                <a:gd name="connsiteY10" fmla="*/ 475 h 773729"/>
                <a:gd name="connsiteX11" fmla="*/ 261017 w 496896"/>
                <a:gd name="connsiteY11" fmla="*/ 0 h 773729"/>
                <a:gd name="connsiteX12" fmla="*/ 286926 w 496896"/>
                <a:gd name="connsiteY12" fmla="*/ 475 h 773729"/>
                <a:gd name="connsiteX13" fmla="*/ 339776 w 496896"/>
                <a:gd name="connsiteY13" fmla="*/ 16218 h 773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96896" h="773729">
                  <a:moveTo>
                    <a:pt x="339776" y="16218"/>
                  </a:moveTo>
                  <a:cubicBezTo>
                    <a:pt x="392132" y="38547"/>
                    <a:pt x="442215" y="80961"/>
                    <a:pt x="482881" y="146392"/>
                  </a:cubicBezTo>
                  <a:lnTo>
                    <a:pt x="496896" y="175916"/>
                  </a:lnTo>
                  <a:lnTo>
                    <a:pt x="441859" y="216867"/>
                  </a:lnTo>
                  <a:cubicBezTo>
                    <a:pt x="338038" y="315808"/>
                    <a:pt x="253936" y="491203"/>
                    <a:pt x="234509" y="761884"/>
                  </a:cubicBezTo>
                  <a:lnTo>
                    <a:pt x="234416" y="773729"/>
                  </a:lnTo>
                  <a:lnTo>
                    <a:pt x="212938" y="751933"/>
                  </a:lnTo>
                  <a:cubicBezTo>
                    <a:pt x="54669" y="569387"/>
                    <a:pt x="-2892" y="406057"/>
                    <a:pt x="111" y="278412"/>
                  </a:cubicBezTo>
                  <a:lnTo>
                    <a:pt x="10626" y="206487"/>
                  </a:lnTo>
                  <a:lnTo>
                    <a:pt x="39154" y="146392"/>
                  </a:lnTo>
                  <a:cubicBezTo>
                    <a:pt x="93374" y="59151"/>
                    <a:pt x="164338" y="12828"/>
                    <a:pt x="235109" y="475"/>
                  </a:cubicBezTo>
                  <a:lnTo>
                    <a:pt x="261017" y="0"/>
                  </a:lnTo>
                  <a:lnTo>
                    <a:pt x="286926" y="475"/>
                  </a:lnTo>
                  <a:cubicBezTo>
                    <a:pt x="304619" y="3563"/>
                    <a:pt x="322324" y="8774"/>
                    <a:pt x="339776" y="16218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240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7" name="MH_Other_2"/>
            <p:cNvSpPr/>
            <p:nvPr>
              <p:custDataLst>
                <p:tags r:id="rId9"/>
              </p:custDataLst>
            </p:nvPr>
          </p:nvSpPr>
          <p:spPr>
            <a:xfrm rot="1350930" flipH="1">
              <a:off x="3757613" y="1974850"/>
              <a:ext cx="393700" cy="603250"/>
            </a:xfrm>
            <a:custGeom>
              <a:avLst/>
              <a:gdLst>
                <a:gd name="connsiteX0" fmla="*/ 261017 w 522034"/>
                <a:gd name="connsiteY0" fmla="*/ 0 h 800723"/>
                <a:gd name="connsiteX1" fmla="*/ 286926 w 522034"/>
                <a:gd name="connsiteY1" fmla="*/ 475 h 800723"/>
                <a:gd name="connsiteX2" fmla="*/ 482881 w 522034"/>
                <a:gd name="connsiteY2" fmla="*/ 146392 h 800723"/>
                <a:gd name="connsiteX3" fmla="*/ 511408 w 522034"/>
                <a:gd name="connsiteY3" fmla="*/ 206487 h 800723"/>
                <a:gd name="connsiteX4" fmla="*/ 521923 w 522034"/>
                <a:gd name="connsiteY4" fmla="*/ 278412 h 800723"/>
                <a:gd name="connsiteX5" fmla="*/ 309096 w 522034"/>
                <a:gd name="connsiteY5" fmla="*/ 751933 h 800723"/>
                <a:gd name="connsiteX6" fmla="*/ 261017 w 522034"/>
                <a:gd name="connsiteY6" fmla="*/ 800723 h 800723"/>
                <a:gd name="connsiteX7" fmla="*/ 212938 w 522034"/>
                <a:gd name="connsiteY7" fmla="*/ 751933 h 800723"/>
                <a:gd name="connsiteX8" fmla="*/ 111 w 522034"/>
                <a:gd name="connsiteY8" fmla="*/ 278412 h 800723"/>
                <a:gd name="connsiteX9" fmla="*/ 10626 w 522034"/>
                <a:gd name="connsiteY9" fmla="*/ 206487 h 800723"/>
                <a:gd name="connsiteX10" fmla="*/ 39154 w 522034"/>
                <a:gd name="connsiteY10" fmla="*/ 146392 h 800723"/>
                <a:gd name="connsiteX11" fmla="*/ 235109 w 522034"/>
                <a:gd name="connsiteY11" fmla="*/ 475 h 8007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22034" h="800723">
                  <a:moveTo>
                    <a:pt x="261017" y="0"/>
                  </a:moveTo>
                  <a:lnTo>
                    <a:pt x="286926" y="475"/>
                  </a:lnTo>
                  <a:cubicBezTo>
                    <a:pt x="357697" y="12828"/>
                    <a:pt x="428660" y="59151"/>
                    <a:pt x="482881" y="146392"/>
                  </a:cubicBezTo>
                  <a:lnTo>
                    <a:pt x="511408" y="206487"/>
                  </a:lnTo>
                  <a:lnTo>
                    <a:pt x="521923" y="278412"/>
                  </a:lnTo>
                  <a:cubicBezTo>
                    <a:pt x="524926" y="406057"/>
                    <a:pt x="467366" y="569387"/>
                    <a:pt x="309096" y="751933"/>
                  </a:cubicBezTo>
                  <a:lnTo>
                    <a:pt x="261017" y="800723"/>
                  </a:lnTo>
                  <a:lnTo>
                    <a:pt x="212938" y="751933"/>
                  </a:lnTo>
                  <a:cubicBezTo>
                    <a:pt x="54669" y="569387"/>
                    <a:pt x="-2892" y="406057"/>
                    <a:pt x="111" y="278412"/>
                  </a:cubicBezTo>
                  <a:lnTo>
                    <a:pt x="10626" y="206487"/>
                  </a:lnTo>
                  <a:lnTo>
                    <a:pt x="39154" y="146392"/>
                  </a:lnTo>
                  <a:cubicBezTo>
                    <a:pt x="93374" y="59151"/>
                    <a:pt x="164338" y="12828"/>
                    <a:pt x="235109" y="47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180000" anchor="ctr"/>
            <a:lstStyle/>
            <a:p>
              <a:pPr algn="ctr">
                <a:defRPr/>
              </a:pPr>
              <a:endParaRPr lang="zh-CN" altLang="en-US" sz="4200" b="1" dirty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cxnSp>
          <p:nvCxnSpPr>
            <p:cNvPr id="48" name="MH_Other_3"/>
            <p:cNvCxnSpPr/>
            <p:nvPr>
              <p:custDataLst>
                <p:tags r:id="rId10"/>
              </p:custDataLst>
            </p:nvPr>
          </p:nvCxnSpPr>
          <p:spPr>
            <a:xfrm>
              <a:off x="3833813" y="2554288"/>
              <a:ext cx="4679950" cy="0"/>
            </a:xfrm>
            <a:prstGeom prst="line">
              <a:avLst/>
            </a:prstGeom>
            <a:ln>
              <a:solidFill>
                <a:srgbClr val="D3D3D3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MH_SubTitle_1"/>
            <p:cNvSpPr txBox="1"/>
            <p:nvPr>
              <p:custDataLst>
                <p:tags r:id="rId11"/>
              </p:custDataLst>
            </p:nvPr>
          </p:nvSpPr>
          <p:spPr>
            <a:xfrm>
              <a:off x="3670300" y="2051051"/>
              <a:ext cx="4515697" cy="441325"/>
            </a:xfrm>
            <a:prstGeom prst="rect">
              <a:avLst/>
            </a:prstGeom>
            <a:noFill/>
          </p:spPr>
          <p:txBody>
            <a:bodyPr anchor="ctr">
              <a:no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>
                <a:lnSpc>
                  <a:spcPct val="120000"/>
                </a:lnSpc>
                <a:defRPr/>
              </a:pPr>
              <a:r>
                <a:rPr lang="ar-SA" altLang="zh-CN" sz="4000" b="1" kern="0" dirty="0" smtClean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微软雅黑" panose="020B0503020204020204" pitchFamily="34" charset="-122"/>
                  <a:cs typeface="PT Bold Heading" pitchFamily="2" charset="-78"/>
                  <a:sym typeface="Arial" panose="020B0604020202020204" pitchFamily="34" charset="0"/>
                </a:rPr>
                <a:t>أهداف الفصل السابع</a:t>
              </a:r>
              <a:endParaRPr lang="zh-CN" altLang="en-US" sz="4000" b="1" kern="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  <a:cs typeface="PT Bold Heading" pitchFamily="2" charset="-78"/>
                <a:sym typeface="Arial" panose="020B0604020202020204" pitchFamily="34" charset="0"/>
              </a:endParaRPr>
            </a:p>
          </p:txBody>
        </p:sp>
      </p:grpSp>
      <p:grpSp>
        <p:nvGrpSpPr>
          <p:cNvPr id="70" name="Google Shape;573;p53"/>
          <p:cNvGrpSpPr/>
          <p:nvPr/>
        </p:nvGrpSpPr>
        <p:grpSpPr>
          <a:xfrm>
            <a:off x="1066800" y="4729804"/>
            <a:ext cx="4239968" cy="3880576"/>
            <a:chOff x="129774" y="111294"/>
            <a:chExt cx="1520688" cy="1561617"/>
          </a:xfrm>
        </p:grpSpPr>
        <p:sp>
          <p:nvSpPr>
            <p:cNvPr id="71" name="Google Shape;574;p53"/>
            <p:cNvSpPr/>
            <p:nvPr/>
          </p:nvSpPr>
          <p:spPr>
            <a:xfrm>
              <a:off x="227174" y="249624"/>
              <a:ext cx="1423288" cy="14232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351" y="0"/>
                  </a:moveTo>
                  <a:lnTo>
                    <a:pt x="0" y="19247"/>
                  </a:lnTo>
                  <a:lnTo>
                    <a:pt x="19249" y="21600"/>
                  </a:lnTo>
                  <a:lnTo>
                    <a:pt x="21600" y="2351"/>
                  </a:lnTo>
                  <a:lnTo>
                    <a:pt x="19373" y="2077"/>
                  </a:lnTo>
                  <a:cubicBezTo>
                    <a:pt x="19732" y="2643"/>
                    <a:pt x="19424" y="3597"/>
                    <a:pt x="18608" y="3597"/>
                  </a:cubicBezTo>
                  <a:cubicBezTo>
                    <a:pt x="18564" y="3597"/>
                    <a:pt x="18518" y="3595"/>
                    <a:pt x="18472" y="3589"/>
                  </a:cubicBezTo>
                  <a:cubicBezTo>
                    <a:pt x="17556" y="3476"/>
                    <a:pt x="17449" y="2393"/>
                    <a:pt x="17962" y="1905"/>
                  </a:cubicBezTo>
                  <a:lnTo>
                    <a:pt x="16008" y="1668"/>
                  </a:lnTo>
                  <a:cubicBezTo>
                    <a:pt x="16284" y="2218"/>
                    <a:pt x="15978" y="3057"/>
                    <a:pt x="15228" y="3057"/>
                  </a:cubicBezTo>
                  <a:cubicBezTo>
                    <a:pt x="15185" y="3057"/>
                    <a:pt x="15141" y="3054"/>
                    <a:pt x="15095" y="3049"/>
                  </a:cubicBezTo>
                  <a:cubicBezTo>
                    <a:pt x="14248" y="2945"/>
                    <a:pt x="14120" y="1983"/>
                    <a:pt x="14544" y="1486"/>
                  </a:cubicBezTo>
                  <a:lnTo>
                    <a:pt x="12445" y="1233"/>
                  </a:lnTo>
                  <a:cubicBezTo>
                    <a:pt x="12523" y="1323"/>
                    <a:pt x="12583" y="1426"/>
                    <a:pt x="12624" y="1539"/>
                  </a:cubicBezTo>
                  <a:cubicBezTo>
                    <a:pt x="12688" y="1686"/>
                    <a:pt x="12711" y="1847"/>
                    <a:pt x="12692" y="2007"/>
                  </a:cubicBezTo>
                  <a:lnTo>
                    <a:pt x="12632" y="2240"/>
                  </a:lnTo>
                  <a:cubicBezTo>
                    <a:pt x="12484" y="2597"/>
                    <a:pt x="12144" y="2800"/>
                    <a:pt x="11794" y="2800"/>
                  </a:cubicBezTo>
                  <a:cubicBezTo>
                    <a:pt x="11606" y="2800"/>
                    <a:pt x="11414" y="2741"/>
                    <a:pt x="11249" y="2615"/>
                  </a:cubicBezTo>
                  <a:cubicBezTo>
                    <a:pt x="11147" y="2546"/>
                    <a:pt x="11060" y="2462"/>
                    <a:pt x="10989" y="2362"/>
                  </a:cubicBezTo>
                  <a:cubicBezTo>
                    <a:pt x="10843" y="2162"/>
                    <a:pt x="10770" y="1932"/>
                    <a:pt x="10801" y="1682"/>
                  </a:cubicBezTo>
                  <a:cubicBezTo>
                    <a:pt x="10830" y="1443"/>
                    <a:pt x="10951" y="1223"/>
                    <a:pt x="11140" y="1073"/>
                  </a:cubicBezTo>
                  <a:lnTo>
                    <a:pt x="8912" y="801"/>
                  </a:lnTo>
                  <a:cubicBezTo>
                    <a:pt x="9198" y="1334"/>
                    <a:pt x="8903" y="2166"/>
                    <a:pt x="8165" y="2166"/>
                  </a:cubicBezTo>
                  <a:cubicBezTo>
                    <a:pt x="8125" y="2166"/>
                    <a:pt x="8084" y="2164"/>
                    <a:pt x="8041" y="2159"/>
                  </a:cubicBezTo>
                  <a:cubicBezTo>
                    <a:pt x="7214" y="2057"/>
                    <a:pt x="7094" y="1104"/>
                    <a:pt x="7522" y="631"/>
                  </a:cubicBezTo>
                  <a:lnTo>
                    <a:pt x="5826" y="424"/>
                  </a:lnTo>
                  <a:cubicBezTo>
                    <a:pt x="5840" y="468"/>
                    <a:pt x="5849" y="513"/>
                    <a:pt x="5856" y="558"/>
                  </a:cubicBezTo>
                  <a:cubicBezTo>
                    <a:pt x="5864" y="730"/>
                    <a:pt x="5878" y="928"/>
                    <a:pt x="5791" y="1087"/>
                  </a:cubicBezTo>
                  <a:cubicBezTo>
                    <a:pt x="5706" y="1242"/>
                    <a:pt x="5637" y="1386"/>
                    <a:pt x="5483" y="1488"/>
                  </a:cubicBezTo>
                  <a:cubicBezTo>
                    <a:pt x="5329" y="1591"/>
                    <a:pt x="5187" y="1675"/>
                    <a:pt x="4999" y="1695"/>
                  </a:cubicBezTo>
                  <a:cubicBezTo>
                    <a:pt x="4954" y="1701"/>
                    <a:pt x="4908" y="1704"/>
                    <a:pt x="4863" y="1704"/>
                  </a:cubicBezTo>
                  <a:cubicBezTo>
                    <a:pt x="4741" y="1704"/>
                    <a:pt x="4620" y="1681"/>
                    <a:pt x="4506" y="1635"/>
                  </a:cubicBezTo>
                  <a:cubicBezTo>
                    <a:pt x="3942" y="1403"/>
                    <a:pt x="3748" y="703"/>
                    <a:pt x="4114" y="215"/>
                  </a:cubicBezTo>
                  <a:lnTo>
                    <a:pt x="2351" y="0"/>
                  </a:lnTo>
                  <a:close/>
                </a:path>
              </a:pathLst>
            </a:custGeom>
            <a:solidFill>
              <a:schemeClr val="accent6">
                <a:alpha val="26789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72" name="Google Shape;575;p53"/>
            <p:cNvSpPr/>
            <p:nvPr/>
          </p:nvSpPr>
          <p:spPr>
            <a:xfrm>
              <a:off x="227174" y="240780"/>
              <a:ext cx="1414685" cy="14235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353" y="0"/>
                  </a:moveTo>
                  <a:lnTo>
                    <a:pt x="0" y="19250"/>
                  </a:lnTo>
                  <a:lnTo>
                    <a:pt x="19249" y="21600"/>
                  </a:lnTo>
                  <a:lnTo>
                    <a:pt x="21600" y="2352"/>
                  </a:lnTo>
                  <a:lnTo>
                    <a:pt x="19373" y="2080"/>
                  </a:lnTo>
                  <a:cubicBezTo>
                    <a:pt x="19732" y="2646"/>
                    <a:pt x="19424" y="3600"/>
                    <a:pt x="18608" y="3600"/>
                  </a:cubicBezTo>
                  <a:cubicBezTo>
                    <a:pt x="18564" y="3600"/>
                    <a:pt x="18519" y="3598"/>
                    <a:pt x="18472" y="3592"/>
                  </a:cubicBezTo>
                  <a:cubicBezTo>
                    <a:pt x="17556" y="3479"/>
                    <a:pt x="17449" y="2396"/>
                    <a:pt x="17963" y="1908"/>
                  </a:cubicBezTo>
                  <a:lnTo>
                    <a:pt x="16009" y="1671"/>
                  </a:lnTo>
                  <a:cubicBezTo>
                    <a:pt x="16285" y="2221"/>
                    <a:pt x="15980" y="3060"/>
                    <a:pt x="15228" y="3060"/>
                  </a:cubicBezTo>
                  <a:cubicBezTo>
                    <a:pt x="15185" y="3060"/>
                    <a:pt x="15141" y="3057"/>
                    <a:pt x="15095" y="3052"/>
                  </a:cubicBezTo>
                  <a:cubicBezTo>
                    <a:pt x="14248" y="2947"/>
                    <a:pt x="14120" y="1986"/>
                    <a:pt x="14544" y="1490"/>
                  </a:cubicBezTo>
                  <a:lnTo>
                    <a:pt x="12445" y="1232"/>
                  </a:lnTo>
                  <a:cubicBezTo>
                    <a:pt x="12523" y="1323"/>
                    <a:pt x="12583" y="1428"/>
                    <a:pt x="12625" y="1539"/>
                  </a:cubicBezTo>
                  <a:cubicBezTo>
                    <a:pt x="12688" y="1685"/>
                    <a:pt x="12711" y="1848"/>
                    <a:pt x="12692" y="2006"/>
                  </a:cubicBezTo>
                  <a:cubicBezTo>
                    <a:pt x="12672" y="2086"/>
                    <a:pt x="12652" y="2164"/>
                    <a:pt x="12632" y="2242"/>
                  </a:cubicBezTo>
                  <a:cubicBezTo>
                    <a:pt x="12484" y="2598"/>
                    <a:pt x="12144" y="2800"/>
                    <a:pt x="11794" y="2800"/>
                  </a:cubicBezTo>
                  <a:cubicBezTo>
                    <a:pt x="11605" y="2800"/>
                    <a:pt x="11414" y="2742"/>
                    <a:pt x="11249" y="2617"/>
                  </a:cubicBezTo>
                  <a:cubicBezTo>
                    <a:pt x="11147" y="2548"/>
                    <a:pt x="11060" y="2463"/>
                    <a:pt x="10990" y="2363"/>
                  </a:cubicBezTo>
                  <a:cubicBezTo>
                    <a:pt x="10843" y="2164"/>
                    <a:pt x="10770" y="1932"/>
                    <a:pt x="10801" y="1684"/>
                  </a:cubicBezTo>
                  <a:cubicBezTo>
                    <a:pt x="10830" y="1442"/>
                    <a:pt x="10953" y="1225"/>
                    <a:pt x="11142" y="1073"/>
                  </a:cubicBezTo>
                  <a:lnTo>
                    <a:pt x="8914" y="801"/>
                  </a:lnTo>
                  <a:cubicBezTo>
                    <a:pt x="9200" y="1334"/>
                    <a:pt x="8905" y="2166"/>
                    <a:pt x="8167" y="2166"/>
                  </a:cubicBezTo>
                  <a:cubicBezTo>
                    <a:pt x="8127" y="2166"/>
                    <a:pt x="8085" y="2163"/>
                    <a:pt x="8042" y="2158"/>
                  </a:cubicBezTo>
                  <a:cubicBezTo>
                    <a:pt x="7216" y="2057"/>
                    <a:pt x="7096" y="1106"/>
                    <a:pt x="7524" y="632"/>
                  </a:cubicBezTo>
                  <a:lnTo>
                    <a:pt x="5827" y="424"/>
                  </a:lnTo>
                  <a:cubicBezTo>
                    <a:pt x="5842" y="470"/>
                    <a:pt x="5851" y="513"/>
                    <a:pt x="5858" y="558"/>
                  </a:cubicBezTo>
                  <a:cubicBezTo>
                    <a:pt x="5866" y="730"/>
                    <a:pt x="5880" y="928"/>
                    <a:pt x="5793" y="1087"/>
                  </a:cubicBezTo>
                  <a:cubicBezTo>
                    <a:pt x="5708" y="1241"/>
                    <a:pt x="5639" y="1386"/>
                    <a:pt x="5485" y="1490"/>
                  </a:cubicBezTo>
                  <a:cubicBezTo>
                    <a:pt x="5331" y="1591"/>
                    <a:pt x="5189" y="1675"/>
                    <a:pt x="5001" y="1695"/>
                  </a:cubicBezTo>
                  <a:cubicBezTo>
                    <a:pt x="4955" y="1702"/>
                    <a:pt x="4909" y="1705"/>
                    <a:pt x="4864" y="1705"/>
                  </a:cubicBezTo>
                  <a:cubicBezTo>
                    <a:pt x="4742" y="1705"/>
                    <a:pt x="4621" y="1681"/>
                    <a:pt x="4508" y="1635"/>
                  </a:cubicBezTo>
                  <a:cubicBezTo>
                    <a:pt x="3944" y="1405"/>
                    <a:pt x="3750" y="703"/>
                    <a:pt x="4116" y="216"/>
                  </a:cubicBezTo>
                  <a:lnTo>
                    <a:pt x="2353" y="0"/>
                  </a:lnTo>
                  <a:close/>
                </a:path>
              </a:pathLst>
            </a:custGeom>
            <a:gradFill>
              <a:gsLst>
                <a:gs pos="0">
                  <a:schemeClr val="accent1">
                    <a:lumMod val="20000"/>
                    <a:lumOff val="80000"/>
                    <a:alpha val="66000"/>
                  </a:schemeClr>
                </a:gs>
                <a:gs pos="35000">
                  <a:schemeClr val="accent1">
                    <a:lumMod val="40000"/>
                    <a:lumOff val="60000"/>
                  </a:schemeClr>
                </a:gs>
                <a:gs pos="100000">
                  <a:schemeClr val="accent1">
                    <a:lumMod val="20000"/>
                    <a:lumOff val="80000"/>
                  </a:schemeClr>
                </a:gs>
              </a:gsLst>
            </a:gra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73" name="Google Shape;576;p53"/>
            <p:cNvSpPr/>
            <p:nvPr/>
          </p:nvSpPr>
          <p:spPr>
            <a:xfrm>
              <a:off x="129774" y="111294"/>
              <a:ext cx="607490" cy="5344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631" y="0"/>
                  </a:moveTo>
                  <a:lnTo>
                    <a:pt x="0" y="12815"/>
                  </a:lnTo>
                  <a:cubicBezTo>
                    <a:pt x="0" y="12815"/>
                    <a:pt x="742" y="13114"/>
                    <a:pt x="918" y="13844"/>
                  </a:cubicBezTo>
                  <a:cubicBezTo>
                    <a:pt x="1097" y="14573"/>
                    <a:pt x="747" y="15415"/>
                    <a:pt x="747" y="15415"/>
                  </a:cubicBezTo>
                  <a:cubicBezTo>
                    <a:pt x="747" y="15415"/>
                    <a:pt x="1471" y="15713"/>
                    <a:pt x="1657" y="16488"/>
                  </a:cubicBezTo>
                  <a:cubicBezTo>
                    <a:pt x="1847" y="17267"/>
                    <a:pt x="1415" y="18670"/>
                    <a:pt x="1415" y="18670"/>
                  </a:cubicBezTo>
                  <a:cubicBezTo>
                    <a:pt x="1415" y="18670"/>
                    <a:pt x="2181" y="19146"/>
                    <a:pt x="2306" y="19662"/>
                  </a:cubicBezTo>
                  <a:cubicBezTo>
                    <a:pt x="2431" y="20179"/>
                    <a:pt x="2122" y="21600"/>
                    <a:pt x="2122" y="21600"/>
                  </a:cubicBezTo>
                  <a:lnTo>
                    <a:pt x="21600" y="8890"/>
                  </a:lnTo>
                  <a:cubicBezTo>
                    <a:pt x="20354" y="8147"/>
                    <a:pt x="20893" y="5964"/>
                    <a:pt x="20893" y="5964"/>
                  </a:cubicBezTo>
                  <a:cubicBezTo>
                    <a:pt x="20893" y="5964"/>
                    <a:pt x="20359" y="5380"/>
                    <a:pt x="20127" y="4787"/>
                  </a:cubicBezTo>
                  <a:cubicBezTo>
                    <a:pt x="19895" y="4194"/>
                    <a:pt x="20317" y="2844"/>
                    <a:pt x="20317" y="2844"/>
                  </a:cubicBezTo>
                  <a:cubicBezTo>
                    <a:pt x="20317" y="2844"/>
                    <a:pt x="19519" y="2490"/>
                    <a:pt x="19364" y="1848"/>
                  </a:cubicBezTo>
                  <a:cubicBezTo>
                    <a:pt x="19209" y="1200"/>
                    <a:pt x="19631" y="0"/>
                    <a:pt x="19631" y="0"/>
                  </a:cubicBezTo>
                  <a:close/>
                </a:path>
              </a:pathLst>
            </a:custGeom>
            <a:solidFill>
              <a:schemeClr val="tx1">
                <a:lumMod val="50000"/>
                <a:alpha val="27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</p:grpSp>
      <p:sp>
        <p:nvSpPr>
          <p:cNvPr id="74" name="مربع نص 73">
            <a:extLst>
              <a:ext uri="{FF2B5EF4-FFF2-40B4-BE49-F238E27FC236}">
                <a16:creationId xmlns:a16="http://schemas.microsoft.com/office/drawing/2014/main" xmlns="" id="{8CF615EE-620B-447F-AA0C-C34C1956D9CE}"/>
              </a:ext>
            </a:extLst>
          </p:cNvPr>
          <p:cNvSpPr txBox="1"/>
          <p:nvPr/>
        </p:nvSpPr>
        <p:spPr>
          <a:xfrm rot="375473">
            <a:off x="1643087" y="5241657"/>
            <a:ext cx="3374094" cy="3201193"/>
          </a:xfrm>
          <a:prstGeom prst="rect">
            <a:avLst/>
          </a:prstGeom>
          <a:noFill/>
        </p:spPr>
        <p:txBody>
          <a:bodyPr wrap="square" lIns="182876" tIns="91437" rIns="182876" bIns="91437">
            <a:spAutoFit/>
          </a:bodyPr>
          <a:lstStyle/>
          <a:p>
            <a:pPr algn="ctr" defTabSz="1023975">
              <a:lnSpc>
                <a:spcPct val="90000"/>
              </a:lnSpc>
              <a:spcBef>
                <a:spcPct val="0"/>
              </a:spcBef>
              <a:defRPr sz="6300" b="0" spc="-126">
                <a:latin typeface="Khalid Art bold"/>
                <a:ea typeface="Khalid Art bold"/>
                <a:cs typeface="Khalid Art bold"/>
                <a:sym typeface="Khalid Art bold"/>
              </a:defRPr>
            </a:pPr>
            <a:endParaRPr lang="ar-SA" sz="3000" b="1" spc="-84" dirty="0">
              <a:solidFill>
                <a:srgbClr val="800080"/>
              </a:solidFill>
              <a:latin typeface="Arabic Typesetting" panose="03020402040406030203" pitchFamily="66" charset="-78"/>
              <a:ea typeface="Khalid Art bold"/>
              <a:cs typeface="Arabic Typesetting" panose="03020402040406030203" pitchFamily="66" charset="-78"/>
              <a:sym typeface="Khalid Art bold"/>
            </a:endParaRPr>
          </a:p>
          <a:p>
            <a:pPr algn="ctr" defTabSz="1023975">
              <a:lnSpc>
                <a:spcPct val="90000"/>
              </a:lnSpc>
              <a:spcBef>
                <a:spcPct val="0"/>
              </a:spcBef>
              <a:defRPr sz="6300" b="0" spc="-126">
                <a:latin typeface="Khalid Art bold"/>
                <a:ea typeface="Khalid Art bold"/>
                <a:cs typeface="Khalid Art bold"/>
                <a:sym typeface="Khalid Art bold"/>
              </a:defRPr>
            </a:pPr>
            <a:r>
              <a:rPr lang="ar-SA" sz="3000" b="1" spc="-84" dirty="0">
                <a:solidFill>
                  <a:srgbClr val="800080"/>
                </a:solidFill>
                <a:latin typeface="Arabic Typesetting" panose="03020402040406030203" pitchFamily="66" charset="-78"/>
                <a:ea typeface="Khalid Art bold"/>
                <a:cs typeface="Arabic Typesetting" panose="03020402040406030203" pitchFamily="66" charset="-78"/>
                <a:sym typeface="Khalid Art bold"/>
              </a:rPr>
              <a:t>متعلمينا الأعزاء …</a:t>
            </a:r>
            <a:r>
              <a:rPr lang="ar-SA" sz="3000" b="1" spc="-84" dirty="0">
                <a:latin typeface="Arabic Typesetting" panose="03020402040406030203" pitchFamily="66" charset="-78"/>
                <a:ea typeface="Khalid Art bold"/>
                <a:cs typeface="Arabic Typesetting" panose="03020402040406030203" pitchFamily="66" charset="-78"/>
                <a:sym typeface="Khalid Art bold"/>
              </a:rPr>
              <a:t/>
            </a:r>
            <a:br>
              <a:rPr lang="ar-SA" sz="3000" b="1" spc="-84" dirty="0">
                <a:latin typeface="Arabic Typesetting" panose="03020402040406030203" pitchFamily="66" charset="-78"/>
                <a:ea typeface="Khalid Art bold"/>
                <a:cs typeface="Arabic Typesetting" panose="03020402040406030203" pitchFamily="66" charset="-78"/>
                <a:sym typeface="Khalid Art bold"/>
              </a:rPr>
            </a:br>
            <a:r>
              <a:rPr lang="ar-SA" sz="3000" b="1" spc="-84" dirty="0">
                <a:solidFill>
                  <a:srgbClr val="CC00CC"/>
                </a:solidFill>
                <a:latin typeface="Arabic Typesetting" panose="03020402040406030203" pitchFamily="66" charset="-78"/>
                <a:ea typeface="Khalid Art bold"/>
                <a:cs typeface="Arabic Typesetting" panose="03020402040406030203" pitchFamily="66" charset="-78"/>
                <a:sym typeface="Khalid Art bold"/>
              </a:rPr>
              <a:t>من استعد استمد وزاد نوراً وعلما ,</a:t>
            </a:r>
            <a:r>
              <a:rPr lang="ar-SA" sz="3000" b="1" spc="-84" dirty="0">
                <a:latin typeface="Arabic Typesetting" panose="03020402040406030203" pitchFamily="66" charset="-78"/>
                <a:ea typeface="Khalid Art bold"/>
                <a:cs typeface="Arabic Typesetting" panose="03020402040406030203" pitchFamily="66" charset="-78"/>
                <a:sym typeface="Khalid Art bold"/>
              </a:rPr>
              <a:t/>
            </a:r>
            <a:br>
              <a:rPr lang="ar-SA" sz="3000" b="1" spc="-84" dirty="0">
                <a:latin typeface="Arabic Typesetting" panose="03020402040406030203" pitchFamily="66" charset="-78"/>
                <a:ea typeface="Khalid Art bold"/>
                <a:cs typeface="Arabic Typesetting" panose="03020402040406030203" pitchFamily="66" charset="-78"/>
                <a:sym typeface="Khalid Art bold"/>
              </a:rPr>
            </a:br>
            <a:r>
              <a:rPr lang="ar-SA" sz="3000" b="1" spc="-84" dirty="0">
                <a:solidFill>
                  <a:srgbClr val="0000FF"/>
                </a:solidFill>
                <a:latin typeface="Arabic Typesetting" panose="03020402040406030203" pitchFamily="66" charset="-78"/>
                <a:ea typeface="Khalid Art bold"/>
                <a:cs typeface="Arabic Typesetting" panose="03020402040406030203" pitchFamily="66" charset="-78"/>
                <a:sym typeface="Khalid Art bold"/>
              </a:rPr>
              <a:t>استعد , جهز ادواتك ....ا</a:t>
            </a:r>
          </a:p>
          <a:p>
            <a:pPr algn="ctr" defTabSz="1023975">
              <a:lnSpc>
                <a:spcPct val="90000"/>
              </a:lnSpc>
              <a:spcBef>
                <a:spcPct val="0"/>
              </a:spcBef>
              <a:defRPr sz="6300" b="0" spc="-126">
                <a:latin typeface="Khalid Art bold"/>
                <a:ea typeface="Khalid Art bold"/>
                <a:cs typeface="Khalid Art bold"/>
                <a:sym typeface="Khalid Art bold"/>
              </a:defRPr>
            </a:pPr>
            <a:r>
              <a:rPr lang="ar-SA" sz="3000" b="1" spc="-84" dirty="0">
                <a:solidFill>
                  <a:srgbClr val="0000FF"/>
                </a:solidFill>
                <a:latin typeface="Arabic Typesetting" panose="03020402040406030203" pitchFamily="66" charset="-78"/>
                <a:ea typeface="Khalid Art bold"/>
                <a:cs typeface="Arabic Typesetting" panose="03020402040406030203" pitchFamily="66" charset="-78"/>
                <a:sym typeface="Khalid Art bold"/>
              </a:rPr>
              <a:t>جلس في مكان مريح ومرتب</a:t>
            </a:r>
            <a:r>
              <a:rPr lang="ar-SA" sz="3000" b="1" spc="-84" dirty="0">
                <a:latin typeface="Arabic Typesetting" panose="03020402040406030203" pitchFamily="66" charset="-78"/>
                <a:ea typeface="Khalid Art bold"/>
                <a:cs typeface="Arabic Typesetting" panose="03020402040406030203" pitchFamily="66" charset="-78"/>
                <a:sym typeface="Khalid Art bold"/>
              </a:rPr>
              <a:t/>
            </a:r>
            <a:br>
              <a:rPr lang="ar-SA" sz="3000" b="1" spc="-84" dirty="0">
                <a:latin typeface="Arabic Typesetting" panose="03020402040406030203" pitchFamily="66" charset="-78"/>
                <a:ea typeface="Khalid Art bold"/>
                <a:cs typeface="Arabic Typesetting" panose="03020402040406030203" pitchFamily="66" charset="-78"/>
                <a:sym typeface="Khalid Art bold"/>
              </a:rPr>
            </a:br>
            <a:r>
              <a:rPr lang="ar-SA" sz="3000" b="1" spc="-84" dirty="0">
                <a:solidFill>
                  <a:srgbClr val="C00000"/>
                </a:solidFill>
                <a:latin typeface="Arabic Typesetting" panose="03020402040406030203" pitchFamily="66" charset="-78"/>
                <a:ea typeface="Khalid Art bold"/>
                <a:cs typeface="Arabic Typesetting" panose="03020402040406030203" pitchFamily="66" charset="-78"/>
                <a:sym typeface="Khalid Art bold"/>
              </a:rPr>
              <a:t>الرجاء التركيز والاستماع جيداً للشرح</a:t>
            </a:r>
          </a:p>
          <a:p>
            <a:pPr algn="ctr" defTabSz="1023975">
              <a:lnSpc>
                <a:spcPct val="90000"/>
              </a:lnSpc>
              <a:spcBef>
                <a:spcPct val="0"/>
              </a:spcBef>
              <a:defRPr sz="6300" b="0" spc="-126">
                <a:latin typeface="Khalid Art bold"/>
                <a:ea typeface="Khalid Art bold"/>
                <a:cs typeface="Khalid Art bold"/>
                <a:sym typeface="Khalid Art bold"/>
              </a:defRPr>
            </a:pPr>
            <a:r>
              <a:rPr lang="ar-SA" sz="3000" b="1" spc="-84" dirty="0">
                <a:solidFill>
                  <a:srgbClr val="C00000"/>
                </a:solidFill>
                <a:latin typeface="Arabic Typesetting" panose="03020402040406030203" pitchFamily="66" charset="-78"/>
                <a:ea typeface="Khalid Art bold"/>
                <a:cs typeface="Arabic Typesetting" panose="03020402040406030203" pitchFamily="66" charset="-78"/>
                <a:sym typeface="Khalid Art bold"/>
              </a:rPr>
              <a:t> والحل أول بأول</a:t>
            </a:r>
            <a:endParaRPr lang="ar-SA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  <p:grpSp>
        <p:nvGrpSpPr>
          <p:cNvPr id="55" name="Google Shape;300;p37">
            <a:extLst>
              <a:ext uri="{FF2B5EF4-FFF2-40B4-BE49-F238E27FC236}">
                <a16:creationId xmlns:a16="http://schemas.microsoft.com/office/drawing/2014/main" xmlns="" id="{F5EB1318-0A3B-458F-92D0-E90764AAF601}"/>
              </a:ext>
            </a:extLst>
          </p:cNvPr>
          <p:cNvGrpSpPr/>
          <p:nvPr/>
        </p:nvGrpSpPr>
        <p:grpSpPr>
          <a:xfrm rot="2328999">
            <a:off x="7558907" y="-66785"/>
            <a:ext cx="1453392" cy="1661653"/>
            <a:chOff x="-1" y="0"/>
            <a:chExt cx="598437" cy="643172"/>
          </a:xfrm>
        </p:grpSpPr>
        <p:sp>
          <p:nvSpPr>
            <p:cNvPr id="56" name="Google Shape;301;p37">
              <a:extLst>
                <a:ext uri="{FF2B5EF4-FFF2-40B4-BE49-F238E27FC236}">
                  <a16:creationId xmlns:a16="http://schemas.microsoft.com/office/drawing/2014/main" xmlns="" id="{D08360A3-BCDF-4A59-87A8-CB7266942556}"/>
                </a:ext>
              </a:extLst>
            </p:cNvPr>
            <p:cNvSpPr/>
            <p:nvPr/>
          </p:nvSpPr>
          <p:spPr>
            <a:xfrm>
              <a:off x="130736" y="128663"/>
              <a:ext cx="467700" cy="5145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88" h="21600" extrusionOk="0">
                  <a:moveTo>
                    <a:pt x="3943" y="1974"/>
                  </a:moveTo>
                  <a:cubicBezTo>
                    <a:pt x="2991" y="2730"/>
                    <a:pt x="2182" y="3684"/>
                    <a:pt x="1662" y="4629"/>
                  </a:cubicBezTo>
                  <a:cubicBezTo>
                    <a:pt x="472" y="6790"/>
                    <a:pt x="1226" y="9710"/>
                    <a:pt x="2912" y="11713"/>
                  </a:cubicBezTo>
                  <a:cubicBezTo>
                    <a:pt x="2879" y="11682"/>
                    <a:pt x="2844" y="11651"/>
                    <a:pt x="2811" y="11619"/>
                  </a:cubicBezTo>
                  <a:cubicBezTo>
                    <a:pt x="1708" y="10531"/>
                    <a:pt x="1117" y="9024"/>
                    <a:pt x="1049" y="7524"/>
                  </a:cubicBezTo>
                  <a:cubicBezTo>
                    <a:pt x="946" y="5222"/>
                    <a:pt x="2049" y="3147"/>
                    <a:pt x="3943" y="1974"/>
                  </a:cubicBezTo>
                  <a:close/>
                  <a:moveTo>
                    <a:pt x="7639" y="965"/>
                  </a:moveTo>
                  <a:cubicBezTo>
                    <a:pt x="10489" y="965"/>
                    <a:pt x="12982" y="2615"/>
                    <a:pt x="14204" y="5181"/>
                  </a:cubicBezTo>
                  <a:cubicBezTo>
                    <a:pt x="15040" y="6932"/>
                    <a:pt x="15281" y="8821"/>
                    <a:pt x="15535" y="10708"/>
                  </a:cubicBezTo>
                  <a:cubicBezTo>
                    <a:pt x="15738" y="12222"/>
                    <a:pt x="16052" y="13695"/>
                    <a:pt x="17011" y="14917"/>
                  </a:cubicBezTo>
                  <a:cubicBezTo>
                    <a:pt x="16740" y="15171"/>
                    <a:pt x="16488" y="15505"/>
                    <a:pt x="16251" y="15794"/>
                  </a:cubicBezTo>
                  <a:cubicBezTo>
                    <a:pt x="15275" y="14448"/>
                    <a:pt x="14117" y="13204"/>
                    <a:pt x="13060" y="11915"/>
                  </a:cubicBezTo>
                  <a:cubicBezTo>
                    <a:pt x="11972" y="10587"/>
                    <a:pt x="10963" y="8885"/>
                    <a:pt x="9577" y="7826"/>
                  </a:cubicBezTo>
                  <a:cubicBezTo>
                    <a:pt x="9534" y="7794"/>
                    <a:pt x="9487" y="7779"/>
                    <a:pt x="9443" y="7779"/>
                  </a:cubicBezTo>
                  <a:cubicBezTo>
                    <a:pt x="9311" y="7779"/>
                    <a:pt x="9200" y="7904"/>
                    <a:pt x="9274" y="8049"/>
                  </a:cubicBezTo>
                  <a:cubicBezTo>
                    <a:pt x="10015" y="9496"/>
                    <a:pt x="11419" y="10701"/>
                    <a:pt x="12484" y="11935"/>
                  </a:cubicBezTo>
                  <a:cubicBezTo>
                    <a:pt x="13648" y="13284"/>
                    <a:pt x="14737" y="14728"/>
                    <a:pt x="15980" y="16010"/>
                  </a:cubicBezTo>
                  <a:cubicBezTo>
                    <a:pt x="15996" y="16025"/>
                    <a:pt x="16013" y="16037"/>
                    <a:pt x="16034" y="16047"/>
                  </a:cubicBezTo>
                  <a:lnTo>
                    <a:pt x="16033" y="16047"/>
                  </a:lnTo>
                  <a:cubicBezTo>
                    <a:pt x="15804" y="16296"/>
                    <a:pt x="15523" y="16558"/>
                    <a:pt x="15245" y="16833"/>
                  </a:cubicBezTo>
                  <a:cubicBezTo>
                    <a:pt x="15236" y="16792"/>
                    <a:pt x="15212" y="16756"/>
                    <a:pt x="15177" y="16730"/>
                  </a:cubicBezTo>
                  <a:cubicBezTo>
                    <a:pt x="14469" y="16192"/>
                    <a:pt x="13733" y="15717"/>
                    <a:pt x="13106" y="15085"/>
                  </a:cubicBezTo>
                  <a:cubicBezTo>
                    <a:pt x="12517" y="14491"/>
                    <a:pt x="12009" y="13829"/>
                    <a:pt x="11473" y="13193"/>
                  </a:cubicBezTo>
                  <a:cubicBezTo>
                    <a:pt x="10394" y="11914"/>
                    <a:pt x="9284" y="10452"/>
                    <a:pt x="7846" y="9519"/>
                  </a:cubicBezTo>
                  <a:cubicBezTo>
                    <a:pt x="7814" y="9498"/>
                    <a:pt x="7778" y="9489"/>
                    <a:pt x="7743" y="9489"/>
                  </a:cubicBezTo>
                  <a:cubicBezTo>
                    <a:pt x="7585" y="9489"/>
                    <a:pt x="7430" y="9673"/>
                    <a:pt x="7540" y="9812"/>
                  </a:cubicBezTo>
                  <a:cubicBezTo>
                    <a:pt x="8635" y="11192"/>
                    <a:pt x="10078" y="12322"/>
                    <a:pt x="11225" y="13672"/>
                  </a:cubicBezTo>
                  <a:cubicBezTo>
                    <a:pt x="12287" y="14922"/>
                    <a:pt x="13371" y="16312"/>
                    <a:pt x="14906" y="17066"/>
                  </a:cubicBezTo>
                  <a:cubicBezTo>
                    <a:pt x="14934" y="17079"/>
                    <a:pt x="14964" y="17087"/>
                    <a:pt x="14995" y="17087"/>
                  </a:cubicBezTo>
                  <a:cubicBezTo>
                    <a:pt x="14744" y="17351"/>
                    <a:pt x="14509" y="17626"/>
                    <a:pt x="14339" y="17914"/>
                  </a:cubicBezTo>
                  <a:cubicBezTo>
                    <a:pt x="13047" y="15756"/>
                    <a:pt x="9830" y="14852"/>
                    <a:pt x="7566" y="14094"/>
                  </a:cubicBezTo>
                  <a:cubicBezTo>
                    <a:pt x="6631" y="13780"/>
                    <a:pt x="5674" y="13444"/>
                    <a:pt x="4787" y="12994"/>
                  </a:cubicBezTo>
                  <a:cubicBezTo>
                    <a:pt x="2055" y="11225"/>
                    <a:pt x="278" y="7275"/>
                    <a:pt x="2072" y="4481"/>
                  </a:cubicBezTo>
                  <a:cubicBezTo>
                    <a:pt x="2883" y="3217"/>
                    <a:pt x="4195" y="1918"/>
                    <a:pt x="5663" y="1229"/>
                  </a:cubicBezTo>
                  <a:cubicBezTo>
                    <a:pt x="5827" y="1184"/>
                    <a:pt x="5994" y="1144"/>
                    <a:pt x="6165" y="1110"/>
                  </a:cubicBezTo>
                  <a:cubicBezTo>
                    <a:pt x="6664" y="1012"/>
                    <a:pt x="7156" y="965"/>
                    <a:pt x="7639" y="965"/>
                  </a:cubicBezTo>
                  <a:close/>
                  <a:moveTo>
                    <a:pt x="17961" y="15766"/>
                  </a:moveTo>
                  <a:cubicBezTo>
                    <a:pt x="18234" y="15938"/>
                    <a:pt x="18486" y="16138"/>
                    <a:pt x="18713" y="16363"/>
                  </a:cubicBezTo>
                  <a:cubicBezTo>
                    <a:pt x="18056" y="16654"/>
                    <a:pt x="17449" y="17106"/>
                    <a:pt x="16852" y="17479"/>
                  </a:cubicBezTo>
                  <a:cubicBezTo>
                    <a:pt x="16517" y="17690"/>
                    <a:pt x="16157" y="17894"/>
                    <a:pt x="15812" y="18118"/>
                  </a:cubicBezTo>
                  <a:cubicBezTo>
                    <a:pt x="16079" y="17821"/>
                    <a:pt x="16339" y="17517"/>
                    <a:pt x="16602" y="17233"/>
                  </a:cubicBezTo>
                  <a:cubicBezTo>
                    <a:pt x="17057" y="16746"/>
                    <a:pt x="17510" y="16256"/>
                    <a:pt x="17961" y="15766"/>
                  </a:cubicBezTo>
                  <a:close/>
                  <a:moveTo>
                    <a:pt x="17395" y="15339"/>
                  </a:moveTo>
                  <a:cubicBezTo>
                    <a:pt x="17442" y="15368"/>
                    <a:pt x="17496" y="15387"/>
                    <a:pt x="17553" y="15390"/>
                  </a:cubicBezTo>
                  <a:cubicBezTo>
                    <a:pt x="17536" y="15440"/>
                    <a:pt x="17540" y="15495"/>
                    <a:pt x="17576" y="15539"/>
                  </a:cubicBezTo>
                  <a:cubicBezTo>
                    <a:pt x="17108" y="16045"/>
                    <a:pt x="16643" y="16553"/>
                    <a:pt x="16178" y="17062"/>
                  </a:cubicBezTo>
                  <a:cubicBezTo>
                    <a:pt x="15733" y="17551"/>
                    <a:pt x="15228" y="18027"/>
                    <a:pt x="14816" y="18553"/>
                  </a:cubicBezTo>
                  <a:cubicBezTo>
                    <a:pt x="14737" y="18492"/>
                    <a:pt x="14656" y="18435"/>
                    <a:pt x="14574" y="18377"/>
                  </a:cubicBezTo>
                  <a:lnTo>
                    <a:pt x="14574" y="18377"/>
                  </a:lnTo>
                  <a:cubicBezTo>
                    <a:pt x="14562" y="18349"/>
                    <a:pt x="14551" y="18320"/>
                    <a:pt x="14537" y="18292"/>
                  </a:cubicBezTo>
                  <a:cubicBezTo>
                    <a:pt x="15118" y="17930"/>
                    <a:pt x="15570" y="17277"/>
                    <a:pt x="16016" y="16803"/>
                  </a:cubicBezTo>
                  <a:lnTo>
                    <a:pt x="16879" y="15888"/>
                  </a:lnTo>
                  <a:cubicBezTo>
                    <a:pt x="17007" y="15752"/>
                    <a:pt x="17134" y="15617"/>
                    <a:pt x="17262" y="15481"/>
                  </a:cubicBezTo>
                  <a:cubicBezTo>
                    <a:pt x="17306" y="15434"/>
                    <a:pt x="17351" y="15387"/>
                    <a:pt x="17395" y="15339"/>
                  </a:cubicBezTo>
                  <a:close/>
                  <a:moveTo>
                    <a:pt x="19035" y="16742"/>
                  </a:moveTo>
                  <a:cubicBezTo>
                    <a:pt x="19121" y="16867"/>
                    <a:pt x="19206" y="16994"/>
                    <a:pt x="19289" y="17122"/>
                  </a:cubicBezTo>
                  <a:cubicBezTo>
                    <a:pt x="18624" y="17535"/>
                    <a:pt x="17973" y="17968"/>
                    <a:pt x="17316" y="18393"/>
                  </a:cubicBezTo>
                  <a:cubicBezTo>
                    <a:pt x="16824" y="18712"/>
                    <a:pt x="16304" y="19015"/>
                    <a:pt x="15844" y="19381"/>
                  </a:cubicBezTo>
                  <a:cubicBezTo>
                    <a:pt x="15663" y="19232"/>
                    <a:pt x="15481" y="19081"/>
                    <a:pt x="15297" y="18930"/>
                  </a:cubicBezTo>
                  <a:cubicBezTo>
                    <a:pt x="15942" y="18678"/>
                    <a:pt x="16542" y="18270"/>
                    <a:pt x="17126" y="17927"/>
                  </a:cubicBezTo>
                  <a:cubicBezTo>
                    <a:pt x="17755" y="17557"/>
                    <a:pt x="18472" y="17211"/>
                    <a:pt x="19035" y="16742"/>
                  </a:cubicBezTo>
                  <a:close/>
                  <a:moveTo>
                    <a:pt x="19538" y="17584"/>
                  </a:moveTo>
                  <a:cubicBezTo>
                    <a:pt x="19551" y="17590"/>
                    <a:pt x="19560" y="17598"/>
                    <a:pt x="19574" y="17603"/>
                  </a:cubicBezTo>
                  <a:lnTo>
                    <a:pt x="19588" y="17606"/>
                  </a:lnTo>
                  <a:cubicBezTo>
                    <a:pt x="19770" y="18009"/>
                    <a:pt x="19868" y="18432"/>
                    <a:pt x="19851" y="18842"/>
                  </a:cubicBezTo>
                  <a:cubicBezTo>
                    <a:pt x="19230" y="19033"/>
                    <a:pt x="18653" y="19366"/>
                    <a:pt x="18072" y="19646"/>
                  </a:cubicBezTo>
                  <a:cubicBezTo>
                    <a:pt x="17679" y="19835"/>
                    <a:pt x="17266" y="20009"/>
                    <a:pt x="16888" y="20230"/>
                  </a:cubicBezTo>
                  <a:cubicBezTo>
                    <a:pt x="16658" y="20052"/>
                    <a:pt x="16436" y="19862"/>
                    <a:pt x="16215" y="19681"/>
                  </a:cubicBezTo>
                  <a:lnTo>
                    <a:pt x="16214" y="19681"/>
                  </a:lnTo>
                  <a:cubicBezTo>
                    <a:pt x="16693" y="19434"/>
                    <a:pt x="17143" y="19134"/>
                    <a:pt x="17599" y="18854"/>
                  </a:cubicBezTo>
                  <a:lnTo>
                    <a:pt x="18695" y="18181"/>
                  </a:lnTo>
                  <a:lnTo>
                    <a:pt x="19244" y="17844"/>
                  </a:lnTo>
                  <a:cubicBezTo>
                    <a:pt x="19438" y="17798"/>
                    <a:pt x="19534" y="17711"/>
                    <a:pt x="19538" y="17584"/>
                  </a:cubicBezTo>
                  <a:close/>
                  <a:moveTo>
                    <a:pt x="19764" y="19355"/>
                  </a:moveTo>
                  <a:cubicBezTo>
                    <a:pt x="19624" y="19813"/>
                    <a:pt x="19310" y="20238"/>
                    <a:pt x="18770" y="20582"/>
                  </a:cubicBezTo>
                  <a:lnTo>
                    <a:pt x="18769" y="20582"/>
                  </a:lnTo>
                  <a:cubicBezTo>
                    <a:pt x="18642" y="20664"/>
                    <a:pt x="18594" y="20781"/>
                    <a:pt x="18599" y="20895"/>
                  </a:cubicBezTo>
                  <a:cubicBezTo>
                    <a:pt x="18591" y="20900"/>
                    <a:pt x="18583" y="20903"/>
                    <a:pt x="18575" y="20907"/>
                  </a:cubicBezTo>
                  <a:cubicBezTo>
                    <a:pt x="18528" y="20912"/>
                    <a:pt x="18480" y="20914"/>
                    <a:pt x="18432" y="20914"/>
                  </a:cubicBezTo>
                  <a:cubicBezTo>
                    <a:pt x="18133" y="20914"/>
                    <a:pt x="17818" y="20828"/>
                    <a:pt x="17546" y="20677"/>
                  </a:cubicBezTo>
                  <a:cubicBezTo>
                    <a:pt x="17450" y="20623"/>
                    <a:pt x="17357" y="20564"/>
                    <a:pt x="17265" y="20503"/>
                  </a:cubicBezTo>
                  <a:cubicBezTo>
                    <a:pt x="17577" y="20375"/>
                    <a:pt x="17880" y="20222"/>
                    <a:pt x="18182" y="20084"/>
                  </a:cubicBezTo>
                  <a:cubicBezTo>
                    <a:pt x="18703" y="19850"/>
                    <a:pt x="19264" y="19639"/>
                    <a:pt x="19764" y="19355"/>
                  </a:cubicBezTo>
                  <a:close/>
                  <a:moveTo>
                    <a:pt x="7653" y="0"/>
                  </a:moveTo>
                  <a:cubicBezTo>
                    <a:pt x="7378" y="0"/>
                    <a:pt x="7099" y="13"/>
                    <a:pt x="6817" y="41"/>
                  </a:cubicBezTo>
                  <a:cubicBezTo>
                    <a:pt x="3688" y="343"/>
                    <a:pt x="1050" y="2315"/>
                    <a:pt x="257" y="5259"/>
                  </a:cubicBezTo>
                  <a:cubicBezTo>
                    <a:pt x="-532" y="8188"/>
                    <a:pt x="514" y="11377"/>
                    <a:pt x="3103" y="13169"/>
                  </a:cubicBezTo>
                  <a:cubicBezTo>
                    <a:pt x="4887" y="14406"/>
                    <a:pt x="7059" y="14945"/>
                    <a:pt x="9101" y="15663"/>
                  </a:cubicBezTo>
                  <a:cubicBezTo>
                    <a:pt x="11251" y="16419"/>
                    <a:pt x="12901" y="17464"/>
                    <a:pt x="14411" y="19103"/>
                  </a:cubicBezTo>
                  <a:cubicBezTo>
                    <a:pt x="14444" y="19140"/>
                    <a:pt x="14492" y="19162"/>
                    <a:pt x="14543" y="19164"/>
                  </a:cubicBezTo>
                  <a:cubicBezTo>
                    <a:pt x="14558" y="19173"/>
                    <a:pt x="14576" y="19179"/>
                    <a:pt x="14594" y="19183"/>
                  </a:cubicBezTo>
                  <a:cubicBezTo>
                    <a:pt x="15344" y="20246"/>
                    <a:pt x="16802" y="21600"/>
                    <a:pt x="18104" y="21600"/>
                  </a:cubicBezTo>
                  <a:cubicBezTo>
                    <a:pt x="18472" y="21600"/>
                    <a:pt x="18828" y="21492"/>
                    <a:pt x="19151" y="21238"/>
                  </a:cubicBezTo>
                  <a:cubicBezTo>
                    <a:pt x="19190" y="21223"/>
                    <a:pt x="19225" y="21207"/>
                    <a:pt x="19261" y="21191"/>
                  </a:cubicBezTo>
                  <a:cubicBezTo>
                    <a:pt x="19359" y="21225"/>
                    <a:pt x="19463" y="21243"/>
                    <a:pt x="19567" y="21243"/>
                  </a:cubicBezTo>
                  <a:cubicBezTo>
                    <a:pt x="19734" y="21243"/>
                    <a:pt x="19901" y="21198"/>
                    <a:pt x="20038" y="21104"/>
                  </a:cubicBezTo>
                  <a:cubicBezTo>
                    <a:pt x="20250" y="20958"/>
                    <a:pt x="20358" y="20706"/>
                    <a:pt x="20358" y="20461"/>
                  </a:cubicBezTo>
                  <a:cubicBezTo>
                    <a:pt x="20360" y="20339"/>
                    <a:pt x="20330" y="20192"/>
                    <a:pt x="20262" y="20074"/>
                  </a:cubicBezTo>
                  <a:cubicBezTo>
                    <a:pt x="21068" y="18587"/>
                    <a:pt x="20307" y="16570"/>
                    <a:pt x="18758" y="15654"/>
                  </a:cubicBezTo>
                  <a:cubicBezTo>
                    <a:pt x="18644" y="15529"/>
                    <a:pt x="18523" y="15405"/>
                    <a:pt x="18394" y="15298"/>
                  </a:cubicBezTo>
                  <a:lnTo>
                    <a:pt x="18426" y="15264"/>
                  </a:lnTo>
                  <a:cubicBezTo>
                    <a:pt x="18533" y="15147"/>
                    <a:pt x="18500" y="14946"/>
                    <a:pt x="18326" y="14905"/>
                  </a:cubicBezTo>
                  <a:cubicBezTo>
                    <a:pt x="18198" y="14884"/>
                    <a:pt x="18072" y="14845"/>
                    <a:pt x="17956" y="14787"/>
                  </a:cubicBezTo>
                  <a:cubicBezTo>
                    <a:pt x="17940" y="14757"/>
                    <a:pt x="17920" y="14730"/>
                    <a:pt x="17897" y="14705"/>
                  </a:cubicBezTo>
                  <a:cubicBezTo>
                    <a:pt x="16476" y="13183"/>
                    <a:pt x="16438" y="11057"/>
                    <a:pt x="16157" y="9142"/>
                  </a:cubicBezTo>
                  <a:cubicBezTo>
                    <a:pt x="15910" y="7459"/>
                    <a:pt x="15493" y="5767"/>
                    <a:pt x="14678" y="4246"/>
                  </a:cubicBezTo>
                  <a:cubicBezTo>
                    <a:pt x="13273" y="1628"/>
                    <a:pt x="10688" y="0"/>
                    <a:pt x="765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57" name="Google Shape;302;p37">
              <a:extLst>
                <a:ext uri="{FF2B5EF4-FFF2-40B4-BE49-F238E27FC236}">
                  <a16:creationId xmlns:a16="http://schemas.microsoft.com/office/drawing/2014/main" xmlns="" id="{68BFEDB5-423D-4836-975B-344D816C83BF}"/>
                </a:ext>
              </a:extLst>
            </p:cNvPr>
            <p:cNvSpPr/>
            <p:nvPr/>
          </p:nvSpPr>
          <p:spPr>
            <a:xfrm>
              <a:off x="510242" y="189900"/>
              <a:ext cx="58464" cy="401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6" h="21600" extrusionOk="0">
                  <a:moveTo>
                    <a:pt x="17197" y="0"/>
                  </a:moveTo>
                  <a:cubicBezTo>
                    <a:pt x="14411" y="0"/>
                    <a:pt x="11626" y="3803"/>
                    <a:pt x="9359" y="5891"/>
                  </a:cubicBezTo>
                  <a:cubicBezTo>
                    <a:pt x="6153" y="8840"/>
                    <a:pt x="2901" y="11991"/>
                    <a:pt x="536" y="16470"/>
                  </a:cubicBezTo>
                  <a:cubicBezTo>
                    <a:pt x="-664" y="18721"/>
                    <a:pt x="285" y="21600"/>
                    <a:pt x="2065" y="21600"/>
                  </a:cubicBezTo>
                  <a:cubicBezTo>
                    <a:pt x="2203" y="21600"/>
                    <a:pt x="2342" y="21584"/>
                    <a:pt x="2491" y="21546"/>
                  </a:cubicBezTo>
                  <a:cubicBezTo>
                    <a:pt x="6445" y="20583"/>
                    <a:pt x="10026" y="17611"/>
                    <a:pt x="13473" y="14669"/>
                  </a:cubicBezTo>
                  <a:cubicBezTo>
                    <a:pt x="16673" y="11945"/>
                    <a:pt x="20290" y="10338"/>
                    <a:pt x="20782" y="4315"/>
                  </a:cubicBezTo>
                  <a:cubicBezTo>
                    <a:pt x="20936" y="2460"/>
                    <a:pt x="19843" y="1110"/>
                    <a:pt x="18869" y="504"/>
                  </a:cubicBezTo>
                  <a:cubicBezTo>
                    <a:pt x="18315" y="155"/>
                    <a:pt x="17756" y="0"/>
                    <a:pt x="17197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58" name="Google Shape;303;p37">
              <a:extLst>
                <a:ext uri="{FF2B5EF4-FFF2-40B4-BE49-F238E27FC236}">
                  <a16:creationId xmlns:a16="http://schemas.microsoft.com/office/drawing/2014/main" xmlns="" id="{2A74FB38-6D03-41DA-B5B0-787A01C24467}"/>
                </a:ext>
              </a:extLst>
            </p:cNvPr>
            <p:cNvSpPr/>
            <p:nvPr/>
          </p:nvSpPr>
          <p:spPr>
            <a:xfrm>
              <a:off x="429155" y="88900"/>
              <a:ext cx="47316" cy="494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32" h="21600" extrusionOk="0">
                  <a:moveTo>
                    <a:pt x="15992" y="0"/>
                  </a:moveTo>
                  <a:cubicBezTo>
                    <a:pt x="11924" y="0"/>
                    <a:pt x="9534" y="3769"/>
                    <a:pt x="6994" y="6813"/>
                  </a:cubicBezTo>
                  <a:cubicBezTo>
                    <a:pt x="4378" y="9933"/>
                    <a:pt x="987" y="13324"/>
                    <a:pt x="73" y="17409"/>
                  </a:cubicBezTo>
                  <a:cubicBezTo>
                    <a:pt x="-346" y="19262"/>
                    <a:pt x="1081" y="21600"/>
                    <a:pt x="3033" y="21600"/>
                  </a:cubicBezTo>
                  <a:cubicBezTo>
                    <a:pt x="3352" y="21600"/>
                    <a:pt x="3690" y="21537"/>
                    <a:pt x="4034" y="21392"/>
                  </a:cubicBezTo>
                  <a:cubicBezTo>
                    <a:pt x="7957" y="19816"/>
                    <a:pt x="10717" y="16488"/>
                    <a:pt x="13783" y="13658"/>
                  </a:cubicBezTo>
                  <a:cubicBezTo>
                    <a:pt x="17181" y="10532"/>
                    <a:pt x="21254" y="8301"/>
                    <a:pt x="20422" y="3038"/>
                  </a:cubicBezTo>
                  <a:cubicBezTo>
                    <a:pt x="20209" y="1733"/>
                    <a:pt x="18826" y="454"/>
                    <a:pt x="17568" y="176"/>
                  </a:cubicBezTo>
                  <a:cubicBezTo>
                    <a:pt x="17018" y="57"/>
                    <a:pt x="16492" y="0"/>
                    <a:pt x="15992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59" name="Google Shape;304;p37">
              <a:extLst>
                <a:ext uri="{FF2B5EF4-FFF2-40B4-BE49-F238E27FC236}">
                  <a16:creationId xmlns:a16="http://schemas.microsoft.com/office/drawing/2014/main" xmlns="" id="{E5ADDF23-52BF-432E-AAE6-D1D549D07D8A}"/>
                </a:ext>
              </a:extLst>
            </p:cNvPr>
            <p:cNvSpPr/>
            <p:nvPr/>
          </p:nvSpPr>
          <p:spPr>
            <a:xfrm>
              <a:off x="296086" y="0"/>
              <a:ext cx="29858" cy="649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05" h="21600" extrusionOk="0">
                  <a:moveTo>
                    <a:pt x="9778" y="0"/>
                  </a:moveTo>
                  <a:cubicBezTo>
                    <a:pt x="5578" y="0"/>
                    <a:pt x="1618" y="1070"/>
                    <a:pt x="948" y="3461"/>
                  </a:cubicBezTo>
                  <a:cubicBezTo>
                    <a:pt x="-432" y="8314"/>
                    <a:pt x="-662" y="13963"/>
                    <a:pt x="2718" y="18648"/>
                  </a:cubicBezTo>
                  <a:cubicBezTo>
                    <a:pt x="4168" y="20669"/>
                    <a:pt x="7498" y="21600"/>
                    <a:pt x="10838" y="21600"/>
                  </a:cubicBezTo>
                  <a:cubicBezTo>
                    <a:pt x="15028" y="21600"/>
                    <a:pt x="19218" y="20141"/>
                    <a:pt x="19728" y="17544"/>
                  </a:cubicBezTo>
                  <a:cubicBezTo>
                    <a:pt x="20548" y="13349"/>
                    <a:pt x="20338" y="8966"/>
                    <a:pt x="20698" y="4738"/>
                  </a:cubicBezTo>
                  <a:cubicBezTo>
                    <a:pt x="20938" y="1757"/>
                    <a:pt x="15168" y="0"/>
                    <a:pt x="9778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60" name="Google Shape;305;p37">
              <a:extLst>
                <a:ext uri="{FF2B5EF4-FFF2-40B4-BE49-F238E27FC236}">
                  <a16:creationId xmlns:a16="http://schemas.microsoft.com/office/drawing/2014/main" xmlns="" id="{7B8069D0-E0E9-4C5E-BF2A-1CCD3992F8C8}"/>
                </a:ext>
              </a:extLst>
            </p:cNvPr>
            <p:cNvSpPr/>
            <p:nvPr/>
          </p:nvSpPr>
          <p:spPr>
            <a:xfrm>
              <a:off x="128136" y="45950"/>
              <a:ext cx="52106" cy="633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95" h="21600" extrusionOk="0">
                  <a:moveTo>
                    <a:pt x="5622" y="0"/>
                  </a:moveTo>
                  <a:cubicBezTo>
                    <a:pt x="2235" y="0"/>
                    <a:pt x="-1085" y="2253"/>
                    <a:pt x="339" y="5811"/>
                  </a:cubicBezTo>
                  <a:cubicBezTo>
                    <a:pt x="1762" y="9344"/>
                    <a:pt x="5032" y="12124"/>
                    <a:pt x="7657" y="15031"/>
                  </a:cubicBezTo>
                  <a:cubicBezTo>
                    <a:pt x="9921" y="17551"/>
                    <a:pt x="12557" y="20813"/>
                    <a:pt x="16316" y="21526"/>
                  </a:cubicBezTo>
                  <a:cubicBezTo>
                    <a:pt x="16578" y="21575"/>
                    <a:pt x="16833" y="21600"/>
                    <a:pt x="17078" y="21600"/>
                  </a:cubicBezTo>
                  <a:cubicBezTo>
                    <a:pt x="18719" y="21600"/>
                    <a:pt x="19820" y="20518"/>
                    <a:pt x="20037" y="19012"/>
                  </a:cubicBezTo>
                  <a:cubicBezTo>
                    <a:pt x="20515" y="15789"/>
                    <a:pt x="17973" y="12552"/>
                    <a:pt x="16161" y="9914"/>
                  </a:cubicBezTo>
                  <a:cubicBezTo>
                    <a:pt x="14209" y="7066"/>
                    <a:pt x="12334" y="3262"/>
                    <a:pt x="9409" y="1142"/>
                  </a:cubicBezTo>
                  <a:cubicBezTo>
                    <a:pt x="8336" y="359"/>
                    <a:pt x="6973" y="0"/>
                    <a:pt x="5622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61" name="Google Shape;306;p37">
              <a:extLst>
                <a:ext uri="{FF2B5EF4-FFF2-40B4-BE49-F238E27FC236}">
                  <a16:creationId xmlns:a16="http://schemas.microsoft.com/office/drawing/2014/main" xmlns="" id="{FBBE30C0-8323-4113-AF03-30E35BAAC619}"/>
                </a:ext>
              </a:extLst>
            </p:cNvPr>
            <p:cNvSpPr/>
            <p:nvPr/>
          </p:nvSpPr>
          <p:spPr>
            <a:xfrm>
              <a:off x="51078" y="140215"/>
              <a:ext cx="59313" cy="450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9" h="21600" extrusionOk="0">
                  <a:moveTo>
                    <a:pt x="6271" y="0"/>
                  </a:moveTo>
                  <a:cubicBezTo>
                    <a:pt x="3176" y="0"/>
                    <a:pt x="113" y="2799"/>
                    <a:pt x="3" y="7271"/>
                  </a:cubicBezTo>
                  <a:cubicBezTo>
                    <a:pt x="-80" y="10700"/>
                    <a:pt x="1415" y="13548"/>
                    <a:pt x="3827" y="14660"/>
                  </a:cubicBezTo>
                  <a:cubicBezTo>
                    <a:pt x="4161" y="14819"/>
                    <a:pt x="4510" y="14895"/>
                    <a:pt x="4854" y="14895"/>
                  </a:cubicBezTo>
                  <a:cubicBezTo>
                    <a:pt x="5343" y="14895"/>
                    <a:pt x="5828" y="14743"/>
                    <a:pt x="6271" y="14432"/>
                  </a:cubicBezTo>
                  <a:cubicBezTo>
                    <a:pt x="8094" y="15656"/>
                    <a:pt x="9834" y="17536"/>
                    <a:pt x="11590" y="18676"/>
                  </a:cubicBezTo>
                  <a:cubicBezTo>
                    <a:pt x="13773" y="20093"/>
                    <a:pt x="15909" y="21600"/>
                    <a:pt x="18269" y="21600"/>
                  </a:cubicBezTo>
                  <a:cubicBezTo>
                    <a:pt x="18785" y="21600"/>
                    <a:pt x="19311" y="21524"/>
                    <a:pt x="19848" y="21365"/>
                  </a:cubicBezTo>
                  <a:cubicBezTo>
                    <a:pt x="20681" y="21116"/>
                    <a:pt x="21520" y="19803"/>
                    <a:pt x="21421" y="18621"/>
                  </a:cubicBezTo>
                  <a:cubicBezTo>
                    <a:pt x="21067" y="14232"/>
                    <a:pt x="18701" y="11087"/>
                    <a:pt x="16347" y="8142"/>
                  </a:cubicBezTo>
                  <a:cubicBezTo>
                    <a:pt x="14018" y="5232"/>
                    <a:pt x="11074" y="1369"/>
                    <a:pt x="7912" y="270"/>
                  </a:cubicBezTo>
                  <a:cubicBezTo>
                    <a:pt x="7375" y="90"/>
                    <a:pt x="6823" y="0"/>
                    <a:pt x="6271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62" name="Google Shape;307;p37">
              <a:extLst>
                <a:ext uri="{FF2B5EF4-FFF2-40B4-BE49-F238E27FC236}">
                  <a16:creationId xmlns:a16="http://schemas.microsoft.com/office/drawing/2014/main" xmlns="" id="{4F05A22B-ED88-49CC-804A-3ECE7919C317}"/>
                </a:ext>
              </a:extLst>
            </p:cNvPr>
            <p:cNvSpPr/>
            <p:nvPr/>
          </p:nvSpPr>
          <p:spPr>
            <a:xfrm>
              <a:off x="-1" y="298661"/>
              <a:ext cx="65189" cy="303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23" h="21600" extrusionOk="0">
                  <a:moveTo>
                    <a:pt x="7831" y="0"/>
                  </a:moveTo>
                  <a:cubicBezTo>
                    <a:pt x="5425" y="0"/>
                    <a:pt x="3087" y="965"/>
                    <a:pt x="1239" y="4813"/>
                  </a:cubicBezTo>
                  <a:cubicBezTo>
                    <a:pt x="-754" y="8979"/>
                    <a:pt x="-255" y="17147"/>
                    <a:pt x="2111" y="20040"/>
                  </a:cubicBezTo>
                  <a:cubicBezTo>
                    <a:pt x="2601" y="20656"/>
                    <a:pt x="3127" y="21118"/>
                    <a:pt x="3672" y="21415"/>
                  </a:cubicBezTo>
                  <a:cubicBezTo>
                    <a:pt x="3917" y="21538"/>
                    <a:pt x="4176" y="21600"/>
                    <a:pt x="4435" y="21600"/>
                  </a:cubicBezTo>
                  <a:cubicBezTo>
                    <a:pt x="5302" y="21600"/>
                    <a:pt x="6210" y="20912"/>
                    <a:pt x="6914" y="19691"/>
                  </a:cubicBezTo>
                  <a:cubicBezTo>
                    <a:pt x="7799" y="19107"/>
                    <a:pt x="8893" y="18963"/>
                    <a:pt x="9960" y="18963"/>
                  </a:cubicBezTo>
                  <a:cubicBezTo>
                    <a:pt x="10909" y="18963"/>
                    <a:pt x="11835" y="19076"/>
                    <a:pt x="12566" y="19086"/>
                  </a:cubicBezTo>
                  <a:cubicBezTo>
                    <a:pt x="12747" y="19086"/>
                    <a:pt x="12924" y="19086"/>
                    <a:pt x="13101" y="19086"/>
                  </a:cubicBezTo>
                  <a:cubicBezTo>
                    <a:pt x="15353" y="19086"/>
                    <a:pt x="17291" y="18799"/>
                    <a:pt x="19398" y="16367"/>
                  </a:cubicBezTo>
                  <a:cubicBezTo>
                    <a:pt x="20846" y="14715"/>
                    <a:pt x="20773" y="10518"/>
                    <a:pt x="19875" y="8076"/>
                  </a:cubicBezTo>
                  <a:cubicBezTo>
                    <a:pt x="17586" y="1919"/>
                    <a:pt x="14218" y="1026"/>
                    <a:pt x="10854" y="369"/>
                  </a:cubicBezTo>
                  <a:cubicBezTo>
                    <a:pt x="9855" y="174"/>
                    <a:pt x="8834" y="0"/>
                    <a:pt x="7831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63" name="Google Shape;308;p37">
              <a:extLst>
                <a:ext uri="{FF2B5EF4-FFF2-40B4-BE49-F238E27FC236}">
                  <a16:creationId xmlns:a16="http://schemas.microsoft.com/office/drawing/2014/main" xmlns="" id="{309B20C5-650F-4407-A273-D2689E9F8523}"/>
                </a:ext>
              </a:extLst>
            </p:cNvPr>
            <p:cNvSpPr/>
            <p:nvPr/>
          </p:nvSpPr>
          <p:spPr>
            <a:xfrm>
              <a:off x="76022" y="410810"/>
              <a:ext cx="50965" cy="3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27" h="21600" extrusionOk="0">
                  <a:moveTo>
                    <a:pt x="14217" y="0"/>
                  </a:moveTo>
                  <a:cubicBezTo>
                    <a:pt x="9197" y="0"/>
                    <a:pt x="2433" y="6689"/>
                    <a:pt x="595" y="11131"/>
                  </a:cubicBezTo>
                  <a:cubicBezTo>
                    <a:pt x="-1160" y="15364"/>
                    <a:pt x="1230" y="21600"/>
                    <a:pt x="4347" y="21600"/>
                  </a:cubicBezTo>
                  <a:cubicBezTo>
                    <a:pt x="4779" y="21600"/>
                    <a:pt x="5216" y="21483"/>
                    <a:pt x="5665" y="21231"/>
                  </a:cubicBezTo>
                  <a:cubicBezTo>
                    <a:pt x="8929" y="19362"/>
                    <a:pt x="11838" y="15582"/>
                    <a:pt x="14933" y="13009"/>
                  </a:cubicBezTo>
                  <a:cubicBezTo>
                    <a:pt x="16694" y="11550"/>
                    <a:pt x="20440" y="7787"/>
                    <a:pt x="19007" y="3864"/>
                  </a:cubicBezTo>
                  <a:cubicBezTo>
                    <a:pt x="17990" y="1090"/>
                    <a:pt x="16246" y="0"/>
                    <a:pt x="14217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64" name="Google Shape;309;p37">
              <a:extLst>
                <a:ext uri="{FF2B5EF4-FFF2-40B4-BE49-F238E27FC236}">
                  <a16:creationId xmlns:a16="http://schemas.microsoft.com/office/drawing/2014/main" xmlns="" id="{6B04F60A-41C8-4FD2-8546-ADDB899956EA}"/>
                </a:ext>
              </a:extLst>
            </p:cNvPr>
            <p:cNvSpPr/>
            <p:nvPr/>
          </p:nvSpPr>
          <p:spPr>
            <a:xfrm>
              <a:off x="182057" y="514810"/>
              <a:ext cx="30627" cy="415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40" h="21600" extrusionOk="0">
                  <a:moveTo>
                    <a:pt x="16504" y="0"/>
                  </a:moveTo>
                  <a:cubicBezTo>
                    <a:pt x="16416" y="0"/>
                    <a:pt x="16337" y="0"/>
                    <a:pt x="16257" y="8"/>
                  </a:cubicBezTo>
                  <a:cubicBezTo>
                    <a:pt x="11598" y="555"/>
                    <a:pt x="9878" y="2296"/>
                    <a:pt x="7142" y="5379"/>
                  </a:cubicBezTo>
                  <a:cubicBezTo>
                    <a:pt x="4954" y="7825"/>
                    <a:pt x="2925" y="10376"/>
                    <a:pt x="1010" y="12972"/>
                  </a:cubicBezTo>
                  <a:cubicBezTo>
                    <a:pt x="-2184" y="17354"/>
                    <a:pt x="2810" y="21600"/>
                    <a:pt x="7442" y="21600"/>
                  </a:cubicBezTo>
                  <a:cubicBezTo>
                    <a:pt x="9490" y="21600"/>
                    <a:pt x="11466" y="20767"/>
                    <a:pt x="12631" y="18749"/>
                  </a:cubicBezTo>
                  <a:cubicBezTo>
                    <a:pt x="14351" y="15793"/>
                    <a:pt x="15869" y="12769"/>
                    <a:pt x="17272" y="9701"/>
                  </a:cubicBezTo>
                  <a:cubicBezTo>
                    <a:pt x="18913" y="6145"/>
                    <a:pt x="19416" y="3976"/>
                    <a:pt x="17537" y="458"/>
                  </a:cubicBezTo>
                  <a:cubicBezTo>
                    <a:pt x="17342" y="105"/>
                    <a:pt x="16910" y="0"/>
                    <a:pt x="16504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68" name="Google Shape;311;p37">
              <a:extLst>
                <a:ext uri="{FF2B5EF4-FFF2-40B4-BE49-F238E27FC236}">
                  <a16:creationId xmlns:a16="http://schemas.microsoft.com/office/drawing/2014/main" xmlns="" id="{6F596E5E-452D-4FC1-BB75-892B9091F8EE}"/>
                </a:ext>
              </a:extLst>
            </p:cNvPr>
            <p:cNvSpPr/>
            <p:nvPr/>
          </p:nvSpPr>
          <p:spPr>
            <a:xfrm>
              <a:off x="521945" y="312232"/>
              <a:ext cx="54217" cy="253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54" h="21600" extrusionOk="0">
                  <a:moveTo>
                    <a:pt x="10105" y="0"/>
                  </a:moveTo>
                  <a:cubicBezTo>
                    <a:pt x="6265" y="0"/>
                    <a:pt x="2296" y="1902"/>
                    <a:pt x="329" y="8505"/>
                  </a:cubicBezTo>
                  <a:cubicBezTo>
                    <a:pt x="-376" y="10849"/>
                    <a:pt x="123" y="14776"/>
                    <a:pt x="1163" y="16065"/>
                  </a:cubicBezTo>
                  <a:cubicBezTo>
                    <a:pt x="2538" y="17771"/>
                    <a:pt x="3984" y="17869"/>
                    <a:pt x="5467" y="17869"/>
                  </a:cubicBezTo>
                  <a:cubicBezTo>
                    <a:pt x="5642" y="17869"/>
                    <a:pt x="5822" y="17869"/>
                    <a:pt x="5997" y="17869"/>
                  </a:cubicBezTo>
                  <a:cubicBezTo>
                    <a:pt x="6450" y="17869"/>
                    <a:pt x="6898" y="17869"/>
                    <a:pt x="7356" y="17930"/>
                  </a:cubicBezTo>
                  <a:cubicBezTo>
                    <a:pt x="9626" y="18237"/>
                    <a:pt x="11834" y="19575"/>
                    <a:pt x="14012" y="21134"/>
                  </a:cubicBezTo>
                  <a:cubicBezTo>
                    <a:pt x="14455" y="21453"/>
                    <a:pt x="14877" y="21600"/>
                    <a:pt x="15278" y="21600"/>
                  </a:cubicBezTo>
                  <a:cubicBezTo>
                    <a:pt x="19695" y="21600"/>
                    <a:pt x="21224" y="3535"/>
                    <a:pt x="16292" y="1411"/>
                  </a:cubicBezTo>
                  <a:cubicBezTo>
                    <a:pt x="14563" y="663"/>
                    <a:pt x="12360" y="0"/>
                    <a:pt x="10105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6712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000"/>
                            </p:stCondLst>
                            <p:childTnLst>
                              <p:par>
                                <p:cTn id="8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500"/>
                            </p:stCondLst>
                            <p:childTnLst>
                              <p:par>
                                <p:cTn id="86" presetID="8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7" dur="10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  <p:bldP spid="50" grpId="1" animBg="1"/>
      <p:bldP spid="7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7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مجموعة 6"/>
          <p:cNvGrpSpPr/>
          <p:nvPr/>
        </p:nvGrpSpPr>
        <p:grpSpPr>
          <a:xfrm>
            <a:off x="9014465" y="1540687"/>
            <a:ext cx="8249541" cy="8482805"/>
            <a:chOff x="5838193" y="1154583"/>
            <a:chExt cx="5009321" cy="5258666"/>
          </a:xfrm>
          <a:solidFill>
            <a:schemeClr val="accent2">
              <a:lumMod val="90000"/>
              <a:alpha val="16000"/>
            </a:schemeClr>
          </a:solidFill>
        </p:grpSpPr>
        <p:sp>
          <p:nvSpPr>
            <p:cNvPr id="79" name="Freeform: Shape 42">
              <a:extLst>
                <a:ext uri="{FF2B5EF4-FFF2-40B4-BE49-F238E27FC236}">
                  <a16:creationId xmlns:a16="http://schemas.microsoft.com/office/drawing/2014/main" xmlns="" id="{4478808F-7816-465C-887C-05F0258DC721}"/>
                </a:ext>
              </a:extLst>
            </p:cNvPr>
            <p:cNvSpPr/>
            <p:nvPr/>
          </p:nvSpPr>
          <p:spPr bwMode="auto">
            <a:xfrm>
              <a:off x="5838193" y="1154583"/>
              <a:ext cx="5009321" cy="5258666"/>
            </a:xfrm>
            <a:custGeom>
              <a:avLst/>
              <a:gdLst>
                <a:gd name="connsiteX0" fmla="*/ 0 w 4403187"/>
                <a:gd name="connsiteY0" fmla="*/ 0 h 4564408"/>
                <a:gd name="connsiteX1" fmla="*/ 301828 w 4403187"/>
                <a:gd name="connsiteY1" fmla="*/ 0 h 4564408"/>
                <a:gd name="connsiteX2" fmla="*/ 301828 w 4403187"/>
                <a:gd name="connsiteY2" fmla="*/ 135355 h 4564408"/>
                <a:gd name="connsiteX3" fmla="*/ 285308 w 4403187"/>
                <a:gd name="connsiteY3" fmla="*/ 138691 h 4564408"/>
                <a:gd name="connsiteX4" fmla="*/ 194445 w 4403187"/>
                <a:gd name="connsiteY4" fmla="*/ 275771 h 4564408"/>
                <a:gd name="connsiteX5" fmla="*/ 343217 w 4403187"/>
                <a:gd name="connsiteY5" fmla="*/ 424542 h 4564408"/>
                <a:gd name="connsiteX6" fmla="*/ 491988 w 4403187"/>
                <a:gd name="connsiteY6" fmla="*/ 275771 h 4564408"/>
                <a:gd name="connsiteX7" fmla="*/ 401125 w 4403187"/>
                <a:gd name="connsiteY7" fmla="*/ 138691 h 4564408"/>
                <a:gd name="connsiteX8" fmla="*/ 384605 w 4403187"/>
                <a:gd name="connsiteY8" fmla="*/ 135355 h 4564408"/>
                <a:gd name="connsiteX9" fmla="*/ 384605 w 4403187"/>
                <a:gd name="connsiteY9" fmla="*/ 0 h 4564408"/>
                <a:gd name="connsiteX10" fmla="*/ 793817 w 4403187"/>
                <a:gd name="connsiteY10" fmla="*/ 0 h 4564408"/>
                <a:gd name="connsiteX11" fmla="*/ 793817 w 4403187"/>
                <a:gd name="connsiteY11" fmla="*/ 135355 h 4564408"/>
                <a:gd name="connsiteX12" fmla="*/ 777297 w 4403187"/>
                <a:gd name="connsiteY12" fmla="*/ 138691 h 4564408"/>
                <a:gd name="connsiteX13" fmla="*/ 686434 w 4403187"/>
                <a:gd name="connsiteY13" fmla="*/ 275771 h 4564408"/>
                <a:gd name="connsiteX14" fmla="*/ 835206 w 4403187"/>
                <a:gd name="connsiteY14" fmla="*/ 424542 h 4564408"/>
                <a:gd name="connsiteX15" fmla="*/ 983977 w 4403187"/>
                <a:gd name="connsiteY15" fmla="*/ 275771 h 4564408"/>
                <a:gd name="connsiteX16" fmla="*/ 893114 w 4403187"/>
                <a:gd name="connsiteY16" fmla="*/ 138691 h 4564408"/>
                <a:gd name="connsiteX17" fmla="*/ 876594 w 4403187"/>
                <a:gd name="connsiteY17" fmla="*/ 135355 h 4564408"/>
                <a:gd name="connsiteX18" fmla="*/ 876594 w 4403187"/>
                <a:gd name="connsiteY18" fmla="*/ 0 h 4564408"/>
                <a:gd name="connsiteX19" fmla="*/ 1285806 w 4403187"/>
                <a:gd name="connsiteY19" fmla="*/ 0 h 4564408"/>
                <a:gd name="connsiteX20" fmla="*/ 1285806 w 4403187"/>
                <a:gd name="connsiteY20" fmla="*/ 135355 h 4564408"/>
                <a:gd name="connsiteX21" fmla="*/ 1269286 w 4403187"/>
                <a:gd name="connsiteY21" fmla="*/ 138691 h 4564408"/>
                <a:gd name="connsiteX22" fmla="*/ 1178423 w 4403187"/>
                <a:gd name="connsiteY22" fmla="*/ 275771 h 4564408"/>
                <a:gd name="connsiteX23" fmla="*/ 1327195 w 4403187"/>
                <a:gd name="connsiteY23" fmla="*/ 424542 h 4564408"/>
                <a:gd name="connsiteX24" fmla="*/ 1475966 w 4403187"/>
                <a:gd name="connsiteY24" fmla="*/ 275771 h 4564408"/>
                <a:gd name="connsiteX25" fmla="*/ 1385103 w 4403187"/>
                <a:gd name="connsiteY25" fmla="*/ 138691 h 4564408"/>
                <a:gd name="connsiteX26" fmla="*/ 1368583 w 4403187"/>
                <a:gd name="connsiteY26" fmla="*/ 135355 h 4564408"/>
                <a:gd name="connsiteX27" fmla="*/ 1368583 w 4403187"/>
                <a:gd name="connsiteY27" fmla="*/ 0 h 4564408"/>
                <a:gd name="connsiteX28" fmla="*/ 1777795 w 4403187"/>
                <a:gd name="connsiteY28" fmla="*/ 0 h 4564408"/>
                <a:gd name="connsiteX29" fmla="*/ 1777795 w 4403187"/>
                <a:gd name="connsiteY29" fmla="*/ 135355 h 4564408"/>
                <a:gd name="connsiteX30" fmla="*/ 1761275 w 4403187"/>
                <a:gd name="connsiteY30" fmla="*/ 138691 h 4564408"/>
                <a:gd name="connsiteX31" fmla="*/ 1670412 w 4403187"/>
                <a:gd name="connsiteY31" fmla="*/ 275771 h 4564408"/>
                <a:gd name="connsiteX32" fmla="*/ 1819184 w 4403187"/>
                <a:gd name="connsiteY32" fmla="*/ 424542 h 4564408"/>
                <a:gd name="connsiteX33" fmla="*/ 1967955 w 4403187"/>
                <a:gd name="connsiteY33" fmla="*/ 275771 h 4564408"/>
                <a:gd name="connsiteX34" fmla="*/ 1877092 w 4403187"/>
                <a:gd name="connsiteY34" fmla="*/ 138691 h 4564408"/>
                <a:gd name="connsiteX35" fmla="*/ 1860572 w 4403187"/>
                <a:gd name="connsiteY35" fmla="*/ 135355 h 4564408"/>
                <a:gd name="connsiteX36" fmla="*/ 1860572 w 4403187"/>
                <a:gd name="connsiteY36" fmla="*/ 0 h 4564408"/>
                <a:gd name="connsiteX37" fmla="*/ 2269784 w 4403187"/>
                <a:gd name="connsiteY37" fmla="*/ 0 h 4564408"/>
                <a:gd name="connsiteX38" fmla="*/ 2269784 w 4403187"/>
                <a:gd name="connsiteY38" fmla="*/ 135355 h 4564408"/>
                <a:gd name="connsiteX39" fmla="*/ 2253264 w 4403187"/>
                <a:gd name="connsiteY39" fmla="*/ 138691 h 4564408"/>
                <a:gd name="connsiteX40" fmla="*/ 2162401 w 4403187"/>
                <a:gd name="connsiteY40" fmla="*/ 275771 h 4564408"/>
                <a:gd name="connsiteX41" fmla="*/ 2311173 w 4403187"/>
                <a:gd name="connsiteY41" fmla="*/ 424542 h 4564408"/>
                <a:gd name="connsiteX42" fmla="*/ 2459944 w 4403187"/>
                <a:gd name="connsiteY42" fmla="*/ 275771 h 4564408"/>
                <a:gd name="connsiteX43" fmla="*/ 2369081 w 4403187"/>
                <a:gd name="connsiteY43" fmla="*/ 138691 h 4564408"/>
                <a:gd name="connsiteX44" fmla="*/ 2352561 w 4403187"/>
                <a:gd name="connsiteY44" fmla="*/ 135355 h 4564408"/>
                <a:gd name="connsiteX45" fmla="*/ 2352561 w 4403187"/>
                <a:gd name="connsiteY45" fmla="*/ 0 h 4564408"/>
                <a:gd name="connsiteX46" fmla="*/ 2761773 w 4403187"/>
                <a:gd name="connsiteY46" fmla="*/ 0 h 4564408"/>
                <a:gd name="connsiteX47" fmla="*/ 2761773 w 4403187"/>
                <a:gd name="connsiteY47" fmla="*/ 135355 h 4564408"/>
                <a:gd name="connsiteX48" fmla="*/ 2745253 w 4403187"/>
                <a:gd name="connsiteY48" fmla="*/ 138691 h 4564408"/>
                <a:gd name="connsiteX49" fmla="*/ 2654390 w 4403187"/>
                <a:gd name="connsiteY49" fmla="*/ 275771 h 4564408"/>
                <a:gd name="connsiteX50" fmla="*/ 2803162 w 4403187"/>
                <a:gd name="connsiteY50" fmla="*/ 424542 h 4564408"/>
                <a:gd name="connsiteX51" fmla="*/ 2951933 w 4403187"/>
                <a:gd name="connsiteY51" fmla="*/ 275771 h 4564408"/>
                <a:gd name="connsiteX52" fmla="*/ 2861070 w 4403187"/>
                <a:gd name="connsiteY52" fmla="*/ 138691 h 4564408"/>
                <a:gd name="connsiteX53" fmla="*/ 2844550 w 4403187"/>
                <a:gd name="connsiteY53" fmla="*/ 135355 h 4564408"/>
                <a:gd name="connsiteX54" fmla="*/ 2844550 w 4403187"/>
                <a:gd name="connsiteY54" fmla="*/ 0 h 4564408"/>
                <a:gd name="connsiteX55" fmla="*/ 3253762 w 4403187"/>
                <a:gd name="connsiteY55" fmla="*/ 0 h 4564408"/>
                <a:gd name="connsiteX56" fmla="*/ 3253762 w 4403187"/>
                <a:gd name="connsiteY56" fmla="*/ 135355 h 4564408"/>
                <a:gd name="connsiteX57" fmla="*/ 3237242 w 4403187"/>
                <a:gd name="connsiteY57" fmla="*/ 138691 h 4564408"/>
                <a:gd name="connsiteX58" fmla="*/ 3146379 w 4403187"/>
                <a:gd name="connsiteY58" fmla="*/ 275771 h 4564408"/>
                <a:gd name="connsiteX59" fmla="*/ 3295151 w 4403187"/>
                <a:gd name="connsiteY59" fmla="*/ 424542 h 4564408"/>
                <a:gd name="connsiteX60" fmla="*/ 3443922 w 4403187"/>
                <a:gd name="connsiteY60" fmla="*/ 275771 h 4564408"/>
                <a:gd name="connsiteX61" fmla="*/ 3353059 w 4403187"/>
                <a:gd name="connsiteY61" fmla="*/ 138691 h 4564408"/>
                <a:gd name="connsiteX62" fmla="*/ 3336539 w 4403187"/>
                <a:gd name="connsiteY62" fmla="*/ 135355 h 4564408"/>
                <a:gd name="connsiteX63" fmla="*/ 3336539 w 4403187"/>
                <a:gd name="connsiteY63" fmla="*/ 0 h 4564408"/>
                <a:gd name="connsiteX64" fmla="*/ 3745751 w 4403187"/>
                <a:gd name="connsiteY64" fmla="*/ 0 h 4564408"/>
                <a:gd name="connsiteX65" fmla="*/ 3745751 w 4403187"/>
                <a:gd name="connsiteY65" fmla="*/ 135355 h 4564408"/>
                <a:gd name="connsiteX66" fmla="*/ 3729231 w 4403187"/>
                <a:gd name="connsiteY66" fmla="*/ 138691 h 4564408"/>
                <a:gd name="connsiteX67" fmla="*/ 3638368 w 4403187"/>
                <a:gd name="connsiteY67" fmla="*/ 275771 h 4564408"/>
                <a:gd name="connsiteX68" fmla="*/ 3787140 w 4403187"/>
                <a:gd name="connsiteY68" fmla="*/ 424542 h 4564408"/>
                <a:gd name="connsiteX69" fmla="*/ 3935911 w 4403187"/>
                <a:gd name="connsiteY69" fmla="*/ 275771 h 4564408"/>
                <a:gd name="connsiteX70" fmla="*/ 3845048 w 4403187"/>
                <a:gd name="connsiteY70" fmla="*/ 138691 h 4564408"/>
                <a:gd name="connsiteX71" fmla="*/ 3828528 w 4403187"/>
                <a:gd name="connsiteY71" fmla="*/ 135355 h 4564408"/>
                <a:gd name="connsiteX72" fmla="*/ 3828528 w 4403187"/>
                <a:gd name="connsiteY72" fmla="*/ 0 h 4564408"/>
                <a:gd name="connsiteX73" fmla="*/ 4403187 w 4403187"/>
                <a:gd name="connsiteY73" fmla="*/ 0 h 4564408"/>
                <a:gd name="connsiteX74" fmla="*/ 4403187 w 4403187"/>
                <a:gd name="connsiteY74" fmla="*/ 4564408 h 4564408"/>
                <a:gd name="connsiteX75" fmla="*/ 0 w 4403187"/>
                <a:gd name="connsiteY75" fmla="*/ 4564408 h 45644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</a:cxnLst>
              <a:rect l="l" t="t" r="r" b="b"/>
              <a:pathLst>
                <a:path w="4403187" h="4564408">
                  <a:moveTo>
                    <a:pt x="0" y="0"/>
                  </a:moveTo>
                  <a:lnTo>
                    <a:pt x="301828" y="0"/>
                  </a:lnTo>
                  <a:lnTo>
                    <a:pt x="301828" y="135355"/>
                  </a:lnTo>
                  <a:lnTo>
                    <a:pt x="285308" y="138691"/>
                  </a:lnTo>
                  <a:cubicBezTo>
                    <a:pt x="231912" y="161275"/>
                    <a:pt x="194445" y="214148"/>
                    <a:pt x="194445" y="275771"/>
                  </a:cubicBezTo>
                  <a:cubicBezTo>
                    <a:pt x="194445" y="357935"/>
                    <a:pt x="261053" y="424542"/>
                    <a:pt x="343217" y="424542"/>
                  </a:cubicBezTo>
                  <a:cubicBezTo>
                    <a:pt x="425381" y="424542"/>
                    <a:pt x="491988" y="357935"/>
                    <a:pt x="491988" y="275771"/>
                  </a:cubicBezTo>
                  <a:cubicBezTo>
                    <a:pt x="491988" y="214148"/>
                    <a:pt x="454522" y="161275"/>
                    <a:pt x="401125" y="138691"/>
                  </a:cubicBezTo>
                  <a:lnTo>
                    <a:pt x="384605" y="135355"/>
                  </a:lnTo>
                  <a:lnTo>
                    <a:pt x="384605" y="0"/>
                  </a:lnTo>
                  <a:lnTo>
                    <a:pt x="793817" y="0"/>
                  </a:lnTo>
                  <a:lnTo>
                    <a:pt x="793817" y="135355"/>
                  </a:lnTo>
                  <a:lnTo>
                    <a:pt x="777297" y="138691"/>
                  </a:lnTo>
                  <a:cubicBezTo>
                    <a:pt x="723901" y="161275"/>
                    <a:pt x="686434" y="214148"/>
                    <a:pt x="686434" y="275771"/>
                  </a:cubicBezTo>
                  <a:cubicBezTo>
                    <a:pt x="686434" y="357935"/>
                    <a:pt x="753042" y="424542"/>
                    <a:pt x="835206" y="424542"/>
                  </a:cubicBezTo>
                  <a:cubicBezTo>
                    <a:pt x="917370" y="424542"/>
                    <a:pt x="983977" y="357935"/>
                    <a:pt x="983977" y="275771"/>
                  </a:cubicBezTo>
                  <a:cubicBezTo>
                    <a:pt x="983977" y="214148"/>
                    <a:pt x="946511" y="161275"/>
                    <a:pt x="893114" y="138691"/>
                  </a:cubicBezTo>
                  <a:lnTo>
                    <a:pt x="876594" y="135355"/>
                  </a:lnTo>
                  <a:lnTo>
                    <a:pt x="876594" y="0"/>
                  </a:lnTo>
                  <a:lnTo>
                    <a:pt x="1285806" y="0"/>
                  </a:lnTo>
                  <a:lnTo>
                    <a:pt x="1285806" y="135355"/>
                  </a:lnTo>
                  <a:lnTo>
                    <a:pt x="1269286" y="138691"/>
                  </a:lnTo>
                  <a:cubicBezTo>
                    <a:pt x="1215890" y="161275"/>
                    <a:pt x="1178423" y="214148"/>
                    <a:pt x="1178423" y="275771"/>
                  </a:cubicBezTo>
                  <a:cubicBezTo>
                    <a:pt x="1178423" y="357935"/>
                    <a:pt x="1245031" y="424542"/>
                    <a:pt x="1327195" y="424542"/>
                  </a:cubicBezTo>
                  <a:cubicBezTo>
                    <a:pt x="1409359" y="424542"/>
                    <a:pt x="1475966" y="357935"/>
                    <a:pt x="1475966" y="275771"/>
                  </a:cubicBezTo>
                  <a:cubicBezTo>
                    <a:pt x="1475966" y="214148"/>
                    <a:pt x="1438500" y="161275"/>
                    <a:pt x="1385103" y="138691"/>
                  </a:cubicBezTo>
                  <a:lnTo>
                    <a:pt x="1368583" y="135355"/>
                  </a:lnTo>
                  <a:lnTo>
                    <a:pt x="1368583" y="0"/>
                  </a:lnTo>
                  <a:lnTo>
                    <a:pt x="1777795" y="0"/>
                  </a:lnTo>
                  <a:lnTo>
                    <a:pt x="1777795" y="135355"/>
                  </a:lnTo>
                  <a:lnTo>
                    <a:pt x="1761275" y="138691"/>
                  </a:lnTo>
                  <a:cubicBezTo>
                    <a:pt x="1707879" y="161275"/>
                    <a:pt x="1670412" y="214148"/>
                    <a:pt x="1670412" y="275771"/>
                  </a:cubicBezTo>
                  <a:cubicBezTo>
                    <a:pt x="1670412" y="357935"/>
                    <a:pt x="1737020" y="424542"/>
                    <a:pt x="1819184" y="424542"/>
                  </a:cubicBezTo>
                  <a:cubicBezTo>
                    <a:pt x="1901348" y="424542"/>
                    <a:pt x="1967955" y="357935"/>
                    <a:pt x="1967955" y="275771"/>
                  </a:cubicBezTo>
                  <a:cubicBezTo>
                    <a:pt x="1967955" y="214148"/>
                    <a:pt x="1930489" y="161275"/>
                    <a:pt x="1877092" y="138691"/>
                  </a:cubicBezTo>
                  <a:lnTo>
                    <a:pt x="1860572" y="135355"/>
                  </a:lnTo>
                  <a:lnTo>
                    <a:pt x="1860572" y="0"/>
                  </a:lnTo>
                  <a:lnTo>
                    <a:pt x="2269784" y="0"/>
                  </a:lnTo>
                  <a:lnTo>
                    <a:pt x="2269784" y="135355"/>
                  </a:lnTo>
                  <a:lnTo>
                    <a:pt x="2253264" y="138691"/>
                  </a:lnTo>
                  <a:cubicBezTo>
                    <a:pt x="2199868" y="161275"/>
                    <a:pt x="2162401" y="214148"/>
                    <a:pt x="2162401" y="275771"/>
                  </a:cubicBezTo>
                  <a:cubicBezTo>
                    <a:pt x="2162401" y="357935"/>
                    <a:pt x="2229009" y="424542"/>
                    <a:pt x="2311173" y="424542"/>
                  </a:cubicBezTo>
                  <a:cubicBezTo>
                    <a:pt x="2393337" y="424542"/>
                    <a:pt x="2459944" y="357935"/>
                    <a:pt x="2459944" y="275771"/>
                  </a:cubicBezTo>
                  <a:cubicBezTo>
                    <a:pt x="2459944" y="214148"/>
                    <a:pt x="2422478" y="161275"/>
                    <a:pt x="2369081" y="138691"/>
                  </a:cubicBezTo>
                  <a:lnTo>
                    <a:pt x="2352561" y="135355"/>
                  </a:lnTo>
                  <a:lnTo>
                    <a:pt x="2352561" y="0"/>
                  </a:lnTo>
                  <a:lnTo>
                    <a:pt x="2761773" y="0"/>
                  </a:lnTo>
                  <a:lnTo>
                    <a:pt x="2761773" y="135355"/>
                  </a:lnTo>
                  <a:lnTo>
                    <a:pt x="2745253" y="138691"/>
                  </a:lnTo>
                  <a:cubicBezTo>
                    <a:pt x="2691857" y="161275"/>
                    <a:pt x="2654390" y="214148"/>
                    <a:pt x="2654390" y="275771"/>
                  </a:cubicBezTo>
                  <a:cubicBezTo>
                    <a:pt x="2654390" y="357935"/>
                    <a:pt x="2720998" y="424542"/>
                    <a:pt x="2803162" y="424542"/>
                  </a:cubicBezTo>
                  <a:cubicBezTo>
                    <a:pt x="2885326" y="424542"/>
                    <a:pt x="2951933" y="357935"/>
                    <a:pt x="2951933" y="275771"/>
                  </a:cubicBezTo>
                  <a:cubicBezTo>
                    <a:pt x="2951933" y="214148"/>
                    <a:pt x="2914467" y="161275"/>
                    <a:pt x="2861070" y="138691"/>
                  </a:cubicBezTo>
                  <a:lnTo>
                    <a:pt x="2844550" y="135355"/>
                  </a:lnTo>
                  <a:lnTo>
                    <a:pt x="2844550" y="0"/>
                  </a:lnTo>
                  <a:lnTo>
                    <a:pt x="3253762" y="0"/>
                  </a:lnTo>
                  <a:lnTo>
                    <a:pt x="3253762" y="135355"/>
                  </a:lnTo>
                  <a:lnTo>
                    <a:pt x="3237242" y="138691"/>
                  </a:lnTo>
                  <a:cubicBezTo>
                    <a:pt x="3183846" y="161275"/>
                    <a:pt x="3146379" y="214148"/>
                    <a:pt x="3146379" y="275771"/>
                  </a:cubicBezTo>
                  <a:cubicBezTo>
                    <a:pt x="3146379" y="357935"/>
                    <a:pt x="3212987" y="424542"/>
                    <a:pt x="3295151" y="424542"/>
                  </a:cubicBezTo>
                  <a:cubicBezTo>
                    <a:pt x="3377315" y="424542"/>
                    <a:pt x="3443922" y="357935"/>
                    <a:pt x="3443922" y="275771"/>
                  </a:cubicBezTo>
                  <a:cubicBezTo>
                    <a:pt x="3443922" y="214148"/>
                    <a:pt x="3406456" y="161275"/>
                    <a:pt x="3353059" y="138691"/>
                  </a:cubicBezTo>
                  <a:lnTo>
                    <a:pt x="3336539" y="135355"/>
                  </a:lnTo>
                  <a:lnTo>
                    <a:pt x="3336539" y="0"/>
                  </a:lnTo>
                  <a:lnTo>
                    <a:pt x="3745751" y="0"/>
                  </a:lnTo>
                  <a:lnTo>
                    <a:pt x="3745751" y="135355"/>
                  </a:lnTo>
                  <a:lnTo>
                    <a:pt x="3729231" y="138691"/>
                  </a:lnTo>
                  <a:cubicBezTo>
                    <a:pt x="3675835" y="161275"/>
                    <a:pt x="3638368" y="214148"/>
                    <a:pt x="3638368" y="275771"/>
                  </a:cubicBezTo>
                  <a:cubicBezTo>
                    <a:pt x="3638368" y="357935"/>
                    <a:pt x="3704976" y="424542"/>
                    <a:pt x="3787140" y="424542"/>
                  </a:cubicBezTo>
                  <a:cubicBezTo>
                    <a:pt x="3869304" y="424542"/>
                    <a:pt x="3935911" y="357935"/>
                    <a:pt x="3935911" y="275771"/>
                  </a:cubicBezTo>
                  <a:cubicBezTo>
                    <a:pt x="3935911" y="214148"/>
                    <a:pt x="3898445" y="161275"/>
                    <a:pt x="3845048" y="138691"/>
                  </a:cubicBezTo>
                  <a:lnTo>
                    <a:pt x="3828528" y="135355"/>
                  </a:lnTo>
                  <a:lnTo>
                    <a:pt x="3828528" y="0"/>
                  </a:lnTo>
                  <a:lnTo>
                    <a:pt x="4403187" y="0"/>
                  </a:lnTo>
                  <a:lnTo>
                    <a:pt x="4403187" y="4564408"/>
                  </a:lnTo>
                  <a:lnTo>
                    <a:pt x="0" y="4564408"/>
                  </a:lnTo>
                  <a:close/>
                </a:path>
              </a:pathLst>
            </a:custGeom>
            <a:grp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hangingPunct="1">
                <a:defRPr/>
              </a:pPr>
              <a:endParaRPr lang="en-US" sz="2100"/>
            </a:p>
          </p:txBody>
        </p:sp>
        <p:sp>
          <p:nvSpPr>
            <p:cNvPr id="80" name="Rectangle 43">
              <a:extLst>
                <a:ext uri="{FF2B5EF4-FFF2-40B4-BE49-F238E27FC236}">
                  <a16:creationId xmlns:a16="http://schemas.microsoft.com/office/drawing/2014/main" xmlns="" id="{99987515-96AB-4639-9A9A-264E0C77BCD2}"/>
                </a:ext>
              </a:extLst>
            </p:cNvPr>
            <p:cNvSpPr/>
            <p:nvPr/>
          </p:nvSpPr>
          <p:spPr bwMode="auto">
            <a:xfrm>
              <a:off x="5838193" y="1830852"/>
              <a:ext cx="5009321" cy="1136131"/>
            </a:xfrm>
            <a:prstGeom prst="rect">
              <a:avLst/>
            </a:prstGeom>
            <a:grp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hangingPunct="1">
                <a:defRPr/>
              </a:pPr>
              <a:endParaRPr lang="en-US" sz="2100"/>
            </a:p>
          </p:txBody>
        </p:sp>
      </p:grpSp>
      <p:grpSp>
        <p:nvGrpSpPr>
          <p:cNvPr id="38" name="Group 11">
            <a:extLst>
              <a:ext uri="{FF2B5EF4-FFF2-40B4-BE49-F238E27FC236}">
                <a16:creationId xmlns:a16="http://schemas.microsoft.com/office/drawing/2014/main" xmlns="" id="{05DBF107-793B-4B11-BF2B-12A0D527A30C}"/>
              </a:ext>
            </a:extLst>
          </p:cNvPr>
          <p:cNvGrpSpPr>
            <a:grpSpLocks/>
          </p:cNvGrpSpPr>
          <p:nvPr/>
        </p:nvGrpSpPr>
        <p:grpSpPr bwMode="auto">
          <a:xfrm>
            <a:off x="676894" y="1638300"/>
            <a:ext cx="7857506" cy="8349611"/>
            <a:chOff x="4636922" y="2124185"/>
            <a:chExt cx="2977027" cy="3086059"/>
          </a:xfrm>
          <a:solidFill>
            <a:schemeClr val="accent2">
              <a:lumMod val="90000"/>
              <a:alpha val="16000"/>
            </a:schemeClr>
          </a:solidFill>
        </p:grpSpPr>
        <p:sp>
          <p:nvSpPr>
            <p:cNvPr id="65" name="Freeform: Shape 27">
              <a:extLst>
                <a:ext uri="{FF2B5EF4-FFF2-40B4-BE49-F238E27FC236}">
                  <a16:creationId xmlns:a16="http://schemas.microsoft.com/office/drawing/2014/main" xmlns="" id="{A2B0CCD1-0786-413C-B6DD-4CF6F29314ED}"/>
                </a:ext>
              </a:extLst>
            </p:cNvPr>
            <p:cNvSpPr/>
            <p:nvPr/>
          </p:nvSpPr>
          <p:spPr>
            <a:xfrm>
              <a:off x="4636922" y="2124185"/>
              <a:ext cx="2977027" cy="3086059"/>
            </a:xfrm>
            <a:custGeom>
              <a:avLst/>
              <a:gdLst>
                <a:gd name="connsiteX0" fmla="*/ 0 w 4403187"/>
                <a:gd name="connsiteY0" fmla="*/ 0 h 4564408"/>
                <a:gd name="connsiteX1" fmla="*/ 301828 w 4403187"/>
                <a:gd name="connsiteY1" fmla="*/ 0 h 4564408"/>
                <a:gd name="connsiteX2" fmla="*/ 301828 w 4403187"/>
                <a:gd name="connsiteY2" fmla="*/ 135355 h 4564408"/>
                <a:gd name="connsiteX3" fmla="*/ 285308 w 4403187"/>
                <a:gd name="connsiteY3" fmla="*/ 138691 h 4564408"/>
                <a:gd name="connsiteX4" fmla="*/ 194445 w 4403187"/>
                <a:gd name="connsiteY4" fmla="*/ 275771 h 4564408"/>
                <a:gd name="connsiteX5" fmla="*/ 343217 w 4403187"/>
                <a:gd name="connsiteY5" fmla="*/ 424542 h 4564408"/>
                <a:gd name="connsiteX6" fmla="*/ 491988 w 4403187"/>
                <a:gd name="connsiteY6" fmla="*/ 275771 h 4564408"/>
                <a:gd name="connsiteX7" fmla="*/ 401125 w 4403187"/>
                <a:gd name="connsiteY7" fmla="*/ 138691 h 4564408"/>
                <a:gd name="connsiteX8" fmla="*/ 384605 w 4403187"/>
                <a:gd name="connsiteY8" fmla="*/ 135355 h 4564408"/>
                <a:gd name="connsiteX9" fmla="*/ 384605 w 4403187"/>
                <a:gd name="connsiteY9" fmla="*/ 0 h 4564408"/>
                <a:gd name="connsiteX10" fmla="*/ 793817 w 4403187"/>
                <a:gd name="connsiteY10" fmla="*/ 0 h 4564408"/>
                <a:gd name="connsiteX11" fmla="*/ 793817 w 4403187"/>
                <a:gd name="connsiteY11" fmla="*/ 135355 h 4564408"/>
                <a:gd name="connsiteX12" fmla="*/ 777297 w 4403187"/>
                <a:gd name="connsiteY12" fmla="*/ 138691 h 4564408"/>
                <a:gd name="connsiteX13" fmla="*/ 686434 w 4403187"/>
                <a:gd name="connsiteY13" fmla="*/ 275771 h 4564408"/>
                <a:gd name="connsiteX14" fmla="*/ 835206 w 4403187"/>
                <a:gd name="connsiteY14" fmla="*/ 424542 h 4564408"/>
                <a:gd name="connsiteX15" fmla="*/ 983977 w 4403187"/>
                <a:gd name="connsiteY15" fmla="*/ 275771 h 4564408"/>
                <a:gd name="connsiteX16" fmla="*/ 893114 w 4403187"/>
                <a:gd name="connsiteY16" fmla="*/ 138691 h 4564408"/>
                <a:gd name="connsiteX17" fmla="*/ 876594 w 4403187"/>
                <a:gd name="connsiteY17" fmla="*/ 135355 h 4564408"/>
                <a:gd name="connsiteX18" fmla="*/ 876594 w 4403187"/>
                <a:gd name="connsiteY18" fmla="*/ 0 h 4564408"/>
                <a:gd name="connsiteX19" fmla="*/ 1285806 w 4403187"/>
                <a:gd name="connsiteY19" fmla="*/ 0 h 4564408"/>
                <a:gd name="connsiteX20" fmla="*/ 1285806 w 4403187"/>
                <a:gd name="connsiteY20" fmla="*/ 135355 h 4564408"/>
                <a:gd name="connsiteX21" fmla="*/ 1269286 w 4403187"/>
                <a:gd name="connsiteY21" fmla="*/ 138691 h 4564408"/>
                <a:gd name="connsiteX22" fmla="*/ 1178423 w 4403187"/>
                <a:gd name="connsiteY22" fmla="*/ 275771 h 4564408"/>
                <a:gd name="connsiteX23" fmla="*/ 1327195 w 4403187"/>
                <a:gd name="connsiteY23" fmla="*/ 424542 h 4564408"/>
                <a:gd name="connsiteX24" fmla="*/ 1475966 w 4403187"/>
                <a:gd name="connsiteY24" fmla="*/ 275771 h 4564408"/>
                <a:gd name="connsiteX25" fmla="*/ 1385103 w 4403187"/>
                <a:gd name="connsiteY25" fmla="*/ 138691 h 4564408"/>
                <a:gd name="connsiteX26" fmla="*/ 1368583 w 4403187"/>
                <a:gd name="connsiteY26" fmla="*/ 135355 h 4564408"/>
                <a:gd name="connsiteX27" fmla="*/ 1368583 w 4403187"/>
                <a:gd name="connsiteY27" fmla="*/ 0 h 4564408"/>
                <a:gd name="connsiteX28" fmla="*/ 1777795 w 4403187"/>
                <a:gd name="connsiteY28" fmla="*/ 0 h 4564408"/>
                <a:gd name="connsiteX29" fmla="*/ 1777795 w 4403187"/>
                <a:gd name="connsiteY29" fmla="*/ 135355 h 4564408"/>
                <a:gd name="connsiteX30" fmla="*/ 1761275 w 4403187"/>
                <a:gd name="connsiteY30" fmla="*/ 138691 h 4564408"/>
                <a:gd name="connsiteX31" fmla="*/ 1670412 w 4403187"/>
                <a:gd name="connsiteY31" fmla="*/ 275771 h 4564408"/>
                <a:gd name="connsiteX32" fmla="*/ 1819184 w 4403187"/>
                <a:gd name="connsiteY32" fmla="*/ 424542 h 4564408"/>
                <a:gd name="connsiteX33" fmla="*/ 1967955 w 4403187"/>
                <a:gd name="connsiteY33" fmla="*/ 275771 h 4564408"/>
                <a:gd name="connsiteX34" fmla="*/ 1877092 w 4403187"/>
                <a:gd name="connsiteY34" fmla="*/ 138691 h 4564408"/>
                <a:gd name="connsiteX35" fmla="*/ 1860572 w 4403187"/>
                <a:gd name="connsiteY35" fmla="*/ 135355 h 4564408"/>
                <a:gd name="connsiteX36" fmla="*/ 1860572 w 4403187"/>
                <a:gd name="connsiteY36" fmla="*/ 0 h 4564408"/>
                <a:gd name="connsiteX37" fmla="*/ 2269784 w 4403187"/>
                <a:gd name="connsiteY37" fmla="*/ 0 h 4564408"/>
                <a:gd name="connsiteX38" fmla="*/ 2269784 w 4403187"/>
                <a:gd name="connsiteY38" fmla="*/ 135355 h 4564408"/>
                <a:gd name="connsiteX39" fmla="*/ 2253264 w 4403187"/>
                <a:gd name="connsiteY39" fmla="*/ 138691 h 4564408"/>
                <a:gd name="connsiteX40" fmla="*/ 2162401 w 4403187"/>
                <a:gd name="connsiteY40" fmla="*/ 275771 h 4564408"/>
                <a:gd name="connsiteX41" fmla="*/ 2311173 w 4403187"/>
                <a:gd name="connsiteY41" fmla="*/ 424542 h 4564408"/>
                <a:gd name="connsiteX42" fmla="*/ 2459944 w 4403187"/>
                <a:gd name="connsiteY42" fmla="*/ 275771 h 4564408"/>
                <a:gd name="connsiteX43" fmla="*/ 2369081 w 4403187"/>
                <a:gd name="connsiteY43" fmla="*/ 138691 h 4564408"/>
                <a:gd name="connsiteX44" fmla="*/ 2352561 w 4403187"/>
                <a:gd name="connsiteY44" fmla="*/ 135355 h 4564408"/>
                <a:gd name="connsiteX45" fmla="*/ 2352561 w 4403187"/>
                <a:gd name="connsiteY45" fmla="*/ 0 h 4564408"/>
                <a:gd name="connsiteX46" fmla="*/ 2761773 w 4403187"/>
                <a:gd name="connsiteY46" fmla="*/ 0 h 4564408"/>
                <a:gd name="connsiteX47" fmla="*/ 2761773 w 4403187"/>
                <a:gd name="connsiteY47" fmla="*/ 135355 h 4564408"/>
                <a:gd name="connsiteX48" fmla="*/ 2745253 w 4403187"/>
                <a:gd name="connsiteY48" fmla="*/ 138691 h 4564408"/>
                <a:gd name="connsiteX49" fmla="*/ 2654390 w 4403187"/>
                <a:gd name="connsiteY49" fmla="*/ 275771 h 4564408"/>
                <a:gd name="connsiteX50" fmla="*/ 2803162 w 4403187"/>
                <a:gd name="connsiteY50" fmla="*/ 424542 h 4564408"/>
                <a:gd name="connsiteX51" fmla="*/ 2951933 w 4403187"/>
                <a:gd name="connsiteY51" fmla="*/ 275771 h 4564408"/>
                <a:gd name="connsiteX52" fmla="*/ 2861070 w 4403187"/>
                <a:gd name="connsiteY52" fmla="*/ 138691 h 4564408"/>
                <a:gd name="connsiteX53" fmla="*/ 2844550 w 4403187"/>
                <a:gd name="connsiteY53" fmla="*/ 135355 h 4564408"/>
                <a:gd name="connsiteX54" fmla="*/ 2844550 w 4403187"/>
                <a:gd name="connsiteY54" fmla="*/ 0 h 4564408"/>
                <a:gd name="connsiteX55" fmla="*/ 3253762 w 4403187"/>
                <a:gd name="connsiteY55" fmla="*/ 0 h 4564408"/>
                <a:gd name="connsiteX56" fmla="*/ 3253762 w 4403187"/>
                <a:gd name="connsiteY56" fmla="*/ 135355 h 4564408"/>
                <a:gd name="connsiteX57" fmla="*/ 3237242 w 4403187"/>
                <a:gd name="connsiteY57" fmla="*/ 138691 h 4564408"/>
                <a:gd name="connsiteX58" fmla="*/ 3146379 w 4403187"/>
                <a:gd name="connsiteY58" fmla="*/ 275771 h 4564408"/>
                <a:gd name="connsiteX59" fmla="*/ 3295151 w 4403187"/>
                <a:gd name="connsiteY59" fmla="*/ 424542 h 4564408"/>
                <a:gd name="connsiteX60" fmla="*/ 3443922 w 4403187"/>
                <a:gd name="connsiteY60" fmla="*/ 275771 h 4564408"/>
                <a:gd name="connsiteX61" fmla="*/ 3353059 w 4403187"/>
                <a:gd name="connsiteY61" fmla="*/ 138691 h 4564408"/>
                <a:gd name="connsiteX62" fmla="*/ 3336539 w 4403187"/>
                <a:gd name="connsiteY62" fmla="*/ 135355 h 4564408"/>
                <a:gd name="connsiteX63" fmla="*/ 3336539 w 4403187"/>
                <a:gd name="connsiteY63" fmla="*/ 0 h 4564408"/>
                <a:gd name="connsiteX64" fmla="*/ 3745751 w 4403187"/>
                <a:gd name="connsiteY64" fmla="*/ 0 h 4564408"/>
                <a:gd name="connsiteX65" fmla="*/ 3745751 w 4403187"/>
                <a:gd name="connsiteY65" fmla="*/ 135355 h 4564408"/>
                <a:gd name="connsiteX66" fmla="*/ 3729231 w 4403187"/>
                <a:gd name="connsiteY66" fmla="*/ 138691 h 4564408"/>
                <a:gd name="connsiteX67" fmla="*/ 3638368 w 4403187"/>
                <a:gd name="connsiteY67" fmla="*/ 275771 h 4564408"/>
                <a:gd name="connsiteX68" fmla="*/ 3787140 w 4403187"/>
                <a:gd name="connsiteY68" fmla="*/ 424542 h 4564408"/>
                <a:gd name="connsiteX69" fmla="*/ 3935911 w 4403187"/>
                <a:gd name="connsiteY69" fmla="*/ 275771 h 4564408"/>
                <a:gd name="connsiteX70" fmla="*/ 3845048 w 4403187"/>
                <a:gd name="connsiteY70" fmla="*/ 138691 h 4564408"/>
                <a:gd name="connsiteX71" fmla="*/ 3828528 w 4403187"/>
                <a:gd name="connsiteY71" fmla="*/ 135355 h 4564408"/>
                <a:gd name="connsiteX72" fmla="*/ 3828528 w 4403187"/>
                <a:gd name="connsiteY72" fmla="*/ 0 h 4564408"/>
                <a:gd name="connsiteX73" fmla="*/ 4403187 w 4403187"/>
                <a:gd name="connsiteY73" fmla="*/ 0 h 4564408"/>
                <a:gd name="connsiteX74" fmla="*/ 4403187 w 4403187"/>
                <a:gd name="connsiteY74" fmla="*/ 4564408 h 4564408"/>
                <a:gd name="connsiteX75" fmla="*/ 0 w 4403187"/>
                <a:gd name="connsiteY75" fmla="*/ 4564408 h 45644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</a:cxnLst>
              <a:rect l="l" t="t" r="r" b="b"/>
              <a:pathLst>
                <a:path w="4403187" h="4564408">
                  <a:moveTo>
                    <a:pt x="0" y="0"/>
                  </a:moveTo>
                  <a:lnTo>
                    <a:pt x="301828" y="0"/>
                  </a:lnTo>
                  <a:lnTo>
                    <a:pt x="301828" y="135355"/>
                  </a:lnTo>
                  <a:lnTo>
                    <a:pt x="285308" y="138691"/>
                  </a:lnTo>
                  <a:cubicBezTo>
                    <a:pt x="231912" y="161275"/>
                    <a:pt x="194445" y="214148"/>
                    <a:pt x="194445" y="275771"/>
                  </a:cubicBezTo>
                  <a:cubicBezTo>
                    <a:pt x="194445" y="357935"/>
                    <a:pt x="261053" y="424542"/>
                    <a:pt x="343217" y="424542"/>
                  </a:cubicBezTo>
                  <a:cubicBezTo>
                    <a:pt x="425381" y="424542"/>
                    <a:pt x="491988" y="357935"/>
                    <a:pt x="491988" y="275771"/>
                  </a:cubicBezTo>
                  <a:cubicBezTo>
                    <a:pt x="491988" y="214148"/>
                    <a:pt x="454522" y="161275"/>
                    <a:pt x="401125" y="138691"/>
                  </a:cubicBezTo>
                  <a:lnTo>
                    <a:pt x="384605" y="135355"/>
                  </a:lnTo>
                  <a:lnTo>
                    <a:pt x="384605" y="0"/>
                  </a:lnTo>
                  <a:lnTo>
                    <a:pt x="793817" y="0"/>
                  </a:lnTo>
                  <a:lnTo>
                    <a:pt x="793817" y="135355"/>
                  </a:lnTo>
                  <a:lnTo>
                    <a:pt x="777297" y="138691"/>
                  </a:lnTo>
                  <a:cubicBezTo>
                    <a:pt x="723901" y="161275"/>
                    <a:pt x="686434" y="214148"/>
                    <a:pt x="686434" y="275771"/>
                  </a:cubicBezTo>
                  <a:cubicBezTo>
                    <a:pt x="686434" y="357935"/>
                    <a:pt x="753042" y="424542"/>
                    <a:pt x="835206" y="424542"/>
                  </a:cubicBezTo>
                  <a:cubicBezTo>
                    <a:pt x="917370" y="424542"/>
                    <a:pt x="983977" y="357935"/>
                    <a:pt x="983977" y="275771"/>
                  </a:cubicBezTo>
                  <a:cubicBezTo>
                    <a:pt x="983977" y="214148"/>
                    <a:pt x="946511" y="161275"/>
                    <a:pt x="893114" y="138691"/>
                  </a:cubicBezTo>
                  <a:lnTo>
                    <a:pt x="876594" y="135355"/>
                  </a:lnTo>
                  <a:lnTo>
                    <a:pt x="876594" y="0"/>
                  </a:lnTo>
                  <a:lnTo>
                    <a:pt x="1285806" y="0"/>
                  </a:lnTo>
                  <a:lnTo>
                    <a:pt x="1285806" y="135355"/>
                  </a:lnTo>
                  <a:lnTo>
                    <a:pt x="1269286" y="138691"/>
                  </a:lnTo>
                  <a:cubicBezTo>
                    <a:pt x="1215890" y="161275"/>
                    <a:pt x="1178423" y="214148"/>
                    <a:pt x="1178423" y="275771"/>
                  </a:cubicBezTo>
                  <a:cubicBezTo>
                    <a:pt x="1178423" y="357935"/>
                    <a:pt x="1245031" y="424542"/>
                    <a:pt x="1327195" y="424542"/>
                  </a:cubicBezTo>
                  <a:cubicBezTo>
                    <a:pt x="1409359" y="424542"/>
                    <a:pt x="1475966" y="357935"/>
                    <a:pt x="1475966" y="275771"/>
                  </a:cubicBezTo>
                  <a:cubicBezTo>
                    <a:pt x="1475966" y="214148"/>
                    <a:pt x="1438500" y="161275"/>
                    <a:pt x="1385103" y="138691"/>
                  </a:cubicBezTo>
                  <a:lnTo>
                    <a:pt x="1368583" y="135355"/>
                  </a:lnTo>
                  <a:lnTo>
                    <a:pt x="1368583" y="0"/>
                  </a:lnTo>
                  <a:lnTo>
                    <a:pt x="1777795" y="0"/>
                  </a:lnTo>
                  <a:lnTo>
                    <a:pt x="1777795" y="135355"/>
                  </a:lnTo>
                  <a:lnTo>
                    <a:pt x="1761275" y="138691"/>
                  </a:lnTo>
                  <a:cubicBezTo>
                    <a:pt x="1707879" y="161275"/>
                    <a:pt x="1670412" y="214148"/>
                    <a:pt x="1670412" y="275771"/>
                  </a:cubicBezTo>
                  <a:cubicBezTo>
                    <a:pt x="1670412" y="357935"/>
                    <a:pt x="1737020" y="424542"/>
                    <a:pt x="1819184" y="424542"/>
                  </a:cubicBezTo>
                  <a:cubicBezTo>
                    <a:pt x="1901348" y="424542"/>
                    <a:pt x="1967955" y="357935"/>
                    <a:pt x="1967955" y="275771"/>
                  </a:cubicBezTo>
                  <a:cubicBezTo>
                    <a:pt x="1967955" y="214148"/>
                    <a:pt x="1930489" y="161275"/>
                    <a:pt x="1877092" y="138691"/>
                  </a:cubicBezTo>
                  <a:lnTo>
                    <a:pt x="1860572" y="135355"/>
                  </a:lnTo>
                  <a:lnTo>
                    <a:pt x="1860572" y="0"/>
                  </a:lnTo>
                  <a:lnTo>
                    <a:pt x="2269784" y="0"/>
                  </a:lnTo>
                  <a:lnTo>
                    <a:pt x="2269784" y="135355"/>
                  </a:lnTo>
                  <a:lnTo>
                    <a:pt x="2253264" y="138691"/>
                  </a:lnTo>
                  <a:cubicBezTo>
                    <a:pt x="2199868" y="161275"/>
                    <a:pt x="2162401" y="214148"/>
                    <a:pt x="2162401" y="275771"/>
                  </a:cubicBezTo>
                  <a:cubicBezTo>
                    <a:pt x="2162401" y="357935"/>
                    <a:pt x="2229009" y="424542"/>
                    <a:pt x="2311173" y="424542"/>
                  </a:cubicBezTo>
                  <a:cubicBezTo>
                    <a:pt x="2393337" y="424542"/>
                    <a:pt x="2459944" y="357935"/>
                    <a:pt x="2459944" y="275771"/>
                  </a:cubicBezTo>
                  <a:cubicBezTo>
                    <a:pt x="2459944" y="214148"/>
                    <a:pt x="2422478" y="161275"/>
                    <a:pt x="2369081" y="138691"/>
                  </a:cubicBezTo>
                  <a:lnTo>
                    <a:pt x="2352561" y="135355"/>
                  </a:lnTo>
                  <a:lnTo>
                    <a:pt x="2352561" y="0"/>
                  </a:lnTo>
                  <a:lnTo>
                    <a:pt x="2761773" y="0"/>
                  </a:lnTo>
                  <a:lnTo>
                    <a:pt x="2761773" y="135355"/>
                  </a:lnTo>
                  <a:lnTo>
                    <a:pt x="2745253" y="138691"/>
                  </a:lnTo>
                  <a:cubicBezTo>
                    <a:pt x="2691857" y="161275"/>
                    <a:pt x="2654390" y="214148"/>
                    <a:pt x="2654390" y="275771"/>
                  </a:cubicBezTo>
                  <a:cubicBezTo>
                    <a:pt x="2654390" y="357935"/>
                    <a:pt x="2720998" y="424542"/>
                    <a:pt x="2803162" y="424542"/>
                  </a:cubicBezTo>
                  <a:cubicBezTo>
                    <a:pt x="2885326" y="424542"/>
                    <a:pt x="2951933" y="357935"/>
                    <a:pt x="2951933" y="275771"/>
                  </a:cubicBezTo>
                  <a:cubicBezTo>
                    <a:pt x="2951933" y="214148"/>
                    <a:pt x="2914467" y="161275"/>
                    <a:pt x="2861070" y="138691"/>
                  </a:cubicBezTo>
                  <a:lnTo>
                    <a:pt x="2844550" y="135355"/>
                  </a:lnTo>
                  <a:lnTo>
                    <a:pt x="2844550" y="0"/>
                  </a:lnTo>
                  <a:lnTo>
                    <a:pt x="3253762" y="0"/>
                  </a:lnTo>
                  <a:lnTo>
                    <a:pt x="3253762" y="135355"/>
                  </a:lnTo>
                  <a:lnTo>
                    <a:pt x="3237242" y="138691"/>
                  </a:lnTo>
                  <a:cubicBezTo>
                    <a:pt x="3183846" y="161275"/>
                    <a:pt x="3146379" y="214148"/>
                    <a:pt x="3146379" y="275771"/>
                  </a:cubicBezTo>
                  <a:cubicBezTo>
                    <a:pt x="3146379" y="357935"/>
                    <a:pt x="3212987" y="424542"/>
                    <a:pt x="3295151" y="424542"/>
                  </a:cubicBezTo>
                  <a:cubicBezTo>
                    <a:pt x="3377315" y="424542"/>
                    <a:pt x="3443922" y="357935"/>
                    <a:pt x="3443922" y="275771"/>
                  </a:cubicBezTo>
                  <a:cubicBezTo>
                    <a:pt x="3443922" y="214148"/>
                    <a:pt x="3406456" y="161275"/>
                    <a:pt x="3353059" y="138691"/>
                  </a:cubicBezTo>
                  <a:lnTo>
                    <a:pt x="3336539" y="135355"/>
                  </a:lnTo>
                  <a:lnTo>
                    <a:pt x="3336539" y="0"/>
                  </a:lnTo>
                  <a:lnTo>
                    <a:pt x="3745751" y="0"/>
                  </a:lnTo>
                  <a:lnTo>
                    <a:pt x="3745751" y="135355"/>
                  </a:lnTo>
                  <a:lnTo>
                    <a:pt x="3729231" y="138691"/>
                  </a:lnTo>
                  <a:cubicBezTo>
                    <a:pt x="3675835" y="161275"/>
                    <a:pt x="3638368" y="214148"/>
                    <a:pt x="3638368" y="275771"/>
                  </a:cubicBezTo>
                  <a:cubicBezTo>
                    <a:pt x="3638368" y="357935"/>
                    <a:pt x="3704976" y="424542"/>
                    <a:pt x="3787140" y="424542"/>
                  </a:cubicBezTo>
                  <a:cubicBezTo>
                    <a:pt x="3869304" y="424542"/>
                    <a:pt x="3935911" y="357935"/>
                    <a:pt x="3935911" y="275771"/>
                  </a:cubicBezTo>
                  <a:cubicBezTo>
                    <a:pt x="3935911" y="214148"/>
                    <a:pt x="3898445" y="161275"/>
                    <a:pt x="3845048" y="138691"/>
                  </a:cubicBezTo>
                  <a:lnTo>
                    <a:pt x="3828528" y="135355"/>
                  </a:lnTo>
                  <a:lnTo>
                    <a:pt x="3828528" y="0"/>
                  </a:lnTo>
                  <a:lnTo>
                    <a:pt x="4403187" y="0"/>
                  </a:lnTo>
                  <a:lnTo>
                    <a:pt x="4403187" y="4564408"/>
                  </a:lnTo>
                  <a:lnTo>
                    <a:pt x="0" y="4564408"/>
                  </a:lnTo>
                  <a:close/>
                </a:path>
              </a:pathLst>
            </a:custGeom>
            <a:grp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hangingPunct="1">
                <a:defRPr/>
              </a:pPr>
              <a:endParaRPr lang="en-US" sz="2100"/>
            </a:p>
          </p:txBody>
        </p:sp>
        <p:sp>
          <p:nvSpPr>
            <p:cNvPr id="66" name="Rectangle 28">
              <a:extLst>
                <a:ext uri="{FF2B5EF4-FFF2-40B4-BE49-F238E27FC236}">
                  <a16:creationId xmlns:a16="http://schemas.microsoft.com/office/drawing/2014/main" xmlns="" id="{776DFA88-7097-4A43-B15E-C7F931EA989E}"/>
                </a:ext>
              </a:extLst>
            </p:cNvPr>
            <p:cNvSpPr/>
            <p:nvPr/>
          </p:nvSpPr>
          <p:spPr>
            <a:xfrm>
              <a:off x="4636922" y="2521055"/>
              <a:ext cx="2977027" cy="666741"/>
            </a:xfrm>
            <a:prstGeom prst="rect">
              <a:avLst/>
            </a:prstGeom>
            <a:grp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hangingPunct="1">
                <a:defRPr/>
              </a:pPr>
              <a:endParaRPr lang="en-US" sz="2100"/>
            </a:p>
          </p:txBody>
        </p:sp>
      </p:grp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53" t="24555" r="36875" b="7018"/>
          <a:stretch/>
        </p:blipFill>
        <p:spPr bwMode="auto">
          <a:xfrm>
            <a:off x="10442385" y="3029010"/>
            <a:ext cx="4919113" cy="68388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63" t="17763" r="37509" b="16943"/>
          <a:stretch/>
        </p:blipFill>
        <p:spPr bwMode="auto">
          <a:xfrm>
            <a:off x="1940719" y="3079310"/>
            <a:ext cx="4989028" cy="68021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9" name="Freeform: Shape 26">
            <a:extLst>
              <a:ext uri="{FF2B5EF4-FFF2-40B4-BE49-F238E27FC236}">
                <a16:creationId xmlns:a16="http://schemas.microsoft.com/office/drawing/2014/main" xmlns="" id="{5A874B75-62A5-45BD-BEA5-96A22D8A27E6}"/>
              </a:ext>
            </a:extLst>
          </p:cNvPr>
          <p:cNvSpPr/>
          <p:nvPr/>
        </p:nvSpPr>
        <p:spPr>
          <a:xfrm>
            <a:off x="147637" y="1095377"/>
            <a:ext cx="1793082" cy="1457327"/>
          </a:xfrm>
          <a:custGeom>
            <a:avLst/>
            <a:gdLst>
              <a:gd name="connsiteX0" fmla="*/ 87086 w 1553029"/>
              <a:gd name="connsiteY0" fmla="*/ 856343 h 1219200"/>
              <a:gd name="connsiteX1" fmla="*/ 1132115 w 1553029"/>
              <a:gd name="connsiteY1" fmla="*/ 0 h 1219200"/>
              <a:gd name="connsiteX2" fmla="*/ 1146629 w 1553029"/>
              <a:gd name="connsiteY2" fmla="*/ 159657 h 1219200"/>
              <a:gd name="connsiteX3" fmla="*/ 1248229 w 1553029"/>
              <a:gd name="connsiteY3" fmla="*/ 116114 h 1219200"/>
              <a:gd name="connsiteX4" fmla="*/ 1233715 w 1553029"/>
              <a:gd name="connsiteY4" fmla="*/ 275771 h 1219200"/>
              <a:gd name="connsiteX5" fmla="*/ 1378858 w 1553029"/>
              <a:gd name="connsiteY5" fmla="*/ 217714 h 1219200"/>
              <a:gd name="connsiteX6" fmla="*/ 1349829 w 1553029"/>
              <a:gd name="connsiteY6" fmla="*/ 348343 h 1219200"/>
              <a:gd name="connsiteX7" fmla="*/ 1451429 w 1553029"/>
              <a:gd name="connsiteY7" fmla="*/ 333828 h 1219200"/>
              <a:gd name="connsiteX8" fmla="*/ 1436915 w 1553029"/>
              <a:gd name="connsiteY8" fmla="*/ 406400 h 1219200"/>
              <a:gd name="connsiteX9" fmla="*/ 1553029 w 1553029"/>
              <a:gd name="connsiteY9" fmla="*/ 377371 h 1219200"/>
              <a:gd name="connsiteX10" fmla="*/ 435429 w 1553029"/>
              <a:gd name="connsiteY10" fmla="*/ 1219200 h 1219200"/>
              <a:gd name="connsiteX11" fmla="*/ 435429 w 1553029"/>
              <a:gd name="connsiteY11" fmla="*/ 1132114 h 1219200"/>
              <a:gd name="connsiteX12" fmla="*/ 319315 w 1553029"/>
              <a:gd name="connsiteY12" fmla="*/ 1161143 h 1219200"/>
              <a:gd name="connsiteX13" fmla="*/ 319315 w 1553029"/>
              <a:gd name="connsiteY13" fmla="*/ 1045028 h 1219200"/>
              <a:gd name="connsiteX14" fmla="*/ 174172 w 1553029"/>
              <a:gd name="connsiteY14" fmla="*/ 1088571 h 1219200"/>
              <a:gd name="connsiteX15" fmla="*/ 188686 w 1553029"/>
              <a:gd name="connsiteY15" fmla="*/ 957943 h 1219200"/>
              <a:gd name="connsiteX16" fmla="*/ 29029 w 1553029"/>
              <a:gd name="connsiteY16" fmla="*/ 972457 h 1219200"/>
              <a:gd name="connsiteX17" fmla="*/ 101600 w 1553029"/>
              <a:gd name="connsiteY17" fmla="*/ 928914 h 1219200"/>
              <a:gd name="connsiteX18" fmla="*/ 0 w 1553029"/>
              <a:gd name="connsiteY18" fmla="*/ 928914 h 1219200"/>
              <a:gd name="connsiteX19" fmla="*/ 87086 w 1553029"/>
              <a:gd name="connsiteY19" fmla="*/ 856343 h 121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553029" h="1219200">
                <a:moveTo>
                  <a:pt x="87086" y="856343"/>
                </a:moveTo>
                <a:lnTo>
                  <a:pt x="1132115" y="0"/>
                </a:lnTo>
                <a:lnTo>
                  <a:pt x="1146629" y="159657"/>
                </a:lnTo>
                <a:lnTo>
                  <a:pt x="1248229" y="116114"/>
                </a:lnTo>
                <a:lnTo>
                  <a:pt x="1233715" y="275771"/>
                </a:lnTo>
                <a:lnTo>
                  <a:pt x="1378858" y="217714"/>
                </a:lnTo>
                <a:lnTo>
                  <a:pt x="1349829" y="348343"/>
                </a:lnTo>
                <a:lnTo>
                  <a:pt x="1451429" y="333828"/>
                </a:lnTo>
                <a:lnTo>
                  <a:pt x="1436915" y="406400"/>
                </a:lnTo>
                <a:lnTo>
                  <a:pt x="1553029" y="377371"/>
                </a:lnTo>
                <a:lnTo>
                  <a:pt x="435429" y="1219200"/>
                </a:lnTo>
                <a:lnTo>
                  <a:pt x="435429" y="1132114"/>
                </a:lnTo>
                <a:lnTo>
                  <a:pt x="319315" y="1161143"/>
                </a:lnTo>
                <a:lnTo>
                  <a:pt x="319315" y="1045028"/>
                </a:lnTo>
                <a:lnTo>
                  <a:pt x="174172" y="1088571"/>
                </a:lnTo>
                <a:lnTo>
                  <a:pt x="188686" y="957943"/>
                </a:lnTo>
                <a:lnTo>
                  <a:pt x="29029" y="972457"/>
                </a:lnTo>
                <a:lnTo>
                  <a:pt x="101600" y="928914"/>
                </a:lnTo>
                <a:lnTo>
                  <a:pt x="0" y="928914"/>
                </a:lnTo>
                <a:lnTo>
                  <a:pt x="87086" y="856343"/>
                </a:lnTo>
                <a:close/>
              </a:path>
            </a:pathLst>
          </a:custGeom>
          <a:solidFill>
            <a:srgbClr val="FFC0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76" tIns="91437" rIns="182876" bIns="91437" anchor="ctr"/>
          <a:lstStyle/>
          <a:p>
            <a:pPr algn="ctr" hangingPunct="1">
              <a:defRPr/>
            </a:pPr>
            <a:endParaRPr lang="en-US" sz="2100"/>
          </a:p>
        </p:txBody>
      </p:sp>
      <p:sp>
        <p:nvSpPr>
          <p:cNvPr id="35" name="Rectangle 11">
            <a:extLst>
              <a:ext uri="{FF2B5EF4-FFF2-40B4-BE49-F238E27FC236}">
                <a16:creationId xmlns:a16="http://schemas.microsoft.com/office/drawing/2014/main" xmlns="" id="{48C95D3B-90B7-4090-86A9-2032D55D907B}"/>
              </a:ext>
            </a:extLst>
          </p:cNvPr>
          <p:cNvSpPr/>
          <p:nvPr/>
        </p:nvSpPr>
        <p:spPr>
          <a:xfrm>
            <a:off x="76200" y="-38100"/>
            <a:ext cx="8519652" cy="1985160"/>
          </a:xfrm>
          <a:prstGeom prst="rect">
            <a:avLst/>
          </a:prstGeom>
        </p:spPr>
        <p:txBody>
          <a:bodyPr wrap="square" lIns="137157" tIns="68579" rIns="137157" bIns="68579">
            <a:spAutoFit/>
          </a:bodyPr>
          <a:lstStyle/>
          <a:p>
            <a:pPr algn="ctr">
              <a:defRPr/>
            </a:pPr>
            <a:r>
              <a:rPr lang="ar-SA" sz="6000" b="1" dirty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CC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Rounded MT Bold" pitchFamily="34" charset="0"/>
                <a:ea typeface="Arial Rounded MT Bold" pitchFamily="34" charset="0"/>
                <a:cs typeface="Arial Rounded MT Bold" pitchFamily="34" charset="0"/>
                <a:sym typeface="Arial Rounded MT Bold" pitchFamily="34" charset="0"/>
              </a:rPr>
              <a:t>صفحة</a:t>
            </a:r>
            <a:endParaRPr lang="en-US" sz="6000" b="1" dirty="0">
              <a:ln w="18415" cmpd="sng">
                <a:solidFill>
                  <a:sysClr val="windowText" lastClr="000000"/>
                </a:solidFill>
                <a:prstDash val="solid"/>
              </a:ln>
              <a:solidFill>
                <a:srgbClr val="00CC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 Rounded MT Bold" pitchFamily="34" charset="0"/>
              <a:ea typeface="Arial Rounded MT Bold" pitchFamily="34" charset="0"/>
              <a:cs typeface="Arial Rounded MT Bold" pitchFamily="34" charset="0"/>
              <a:sym typeface="Arial Rounded MT Bold" pitchFamily="34" charset="0"/>
            </a:endParaRPr>
          </a:p>
          <a:p>
            <a:pPr algn="ctr">
              <a:defRPr/>
            </a:pPr>
            <a:r>
              <a:rPr lang="ar-SA" sz="6000" b="1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3399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Rounded MT Bold" pitchFamily="34" charset="0"/>
                <a:ea typeface="Arial Rounded MT Bold" pitchFamily="34" charset="0"/>
                <a:cs typeface="Arial Rounded MT Bold" pitchFamily="34" charset="0"/>
                <a:sym typeface="Arial Rounded MT Bold" pitchFamily="34" charset="0"/>
              </a:rPr>
              <a:t>14 الى 15</a:t>
            </a:r>
            <a:endParaRPr lang="en-US" sz="6000" b="1" dirty="0">
              <a:ln w="18415" cmpd="sng">
                <a:solidFill>
                  <a:sysClr val="windowText" lastClr="000000"/>
                </a:solidFill>
                <a:prstDash val="solid"/>
              </a:ln>
              <a:solidFill>
                <a:srgbClr val="3399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 Rounded MT Bold" pitchFamily="34" charset="0"/>
              <a:ea typeface="Arial Rounded MT Bold" pitchFamily="34" charset="0"/>
              <a:cs typeface="Arial Rounded MT Bold" pitchFamily="34" charset="0"/>
              <a:sym typeface="Arial Rounded MT Bold" pitchFamily="34" charset="0"/>
            </a:endParaRPr>
          </a:p>
        </p:txBody>
      </p:sp>
      <p:pic>
        <p:nvPicPr>
          <p:cNvPr id="36" name="Picture 2" descr="مشاهدة صورة المصدر">
            <a:extLst>
              <a:ext uri="{FF2B5EF4-FFF2-40B4-BE49-F238E27FC236}">
                <a16:creationId xmlns:a16="http://schemas.microsoft.com/office/drawing/2014/main" xmlns="" id="{90F801D7-AD7B-4ED9-828B-F9CBD77EDD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495300"/>
            <a:ext cx="2820320" cy="1560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4" descr="نتيجة بحث الصور عن starsclipart gif">
            <a:extLst>
              <a:ext uri="{FF2B5EF4-FFF2-40B4-BE49-F238E27FC236}">
                <a16:creationId xmlns:a16="http://schemas.microsoft.com/office/drawing/2014/main" xmlns="" id="{F0261F22-232A-4CDE-BD69-21B48EEE78E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14345">
            <a:off x="14923031" y="231536"/>
            <a:ext cx="2324150" cy="2324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0" name="Freeform: Shape 48">
            <a:extLst>
              <a:ext uri="{FF2B5EF4-FFF2-40B4-BE49-F238E27FC236}">
                <a16:creationId xmlns:a16="http://schemas.microsoft.com/office/drawing/2014/main" xmlns="" id="{00F70211-5146-412E-9F91-7499413833FD}"/>
              </a:ext>
            </a:extLst>
          </p:cNvPr>
          <p:cNvSpPr/>
          <p:nvPr/>
        </p:nvSpPr>
        <p:spPr>
          <a:xfrm>
            <a:off x="8457581" y="1174931"/>
            <a:ext cx="1793082" cy="1457327"/>
          </a:xfrm>
          <a:custGeom>
            <a:avLst/>
            <a:gdLst>
              <a:gd name="connsiteX0" fmla="*/ 87086 w 1553029"/>
              <a:gd name="connsiteY0" fmla="*/ 856343 h 1219200"/>
              <a:gd name="connsiteX1" fmla="*/ 1132115 w 1553029"/>
              <a:gd name="connsiteY1" fmla="*/ 0 h 1219200"/>
              <a:gd name="connsiteX2" fmla="*/ 1146629 w 1553029"/>
              <a:gd name="connsiteY2" fmla="*/ 159657 h 1219200"/>
              <a:gd name="connsiteX3" fmla="*/ 1248229 w 1553029"/>
              <a:gd name="connsiteY3" fmla="*/ 116114 h 1219200"/>
              <a:gd name="connsiteX4" fmla="*/ 1233715 w 1553029"/>
              <a:gd name="connsiteY4" fmla="*/ 275771 h 1219200"/>
              <a:gd name="connsiteX5" fmla="*/ 1378858 w 1553029"/>
              <a:gd name="connsiteY5" fmla="*/ 217714 h 1219200"/>
              <a:gd name="connsiteX6" fmla="*/ 1349829 w 1553029"/>
              <a:gd name="connsiteY6" fmla="*/ 348343 h 1219200"/>
              <a:gd name="connsiteX7" fmla="*/ 1451429 w 1553029"/>
              <a:gd name="connsiteY7" fmla="*/ 333828 h 1219200"/>
              <a:gd name="connsiteX8" fmla="*/ 1436915 w 1553029"/>
              <a:gd name="connsiteY8" fmla="*/ 406400 h 1219200"/>
              <a:gd name="connsiteX9" fmla="*/ 1553029 w 1553029"/>
              <a:gd name="connsiteY9" fmla="*/ 377371 h 1219200"/>
              <a:gd name="connsiteX10" fmla="*/ 435429 w 1553029"/>
              <a:gd name="connsiteY10" fmla="*/ 1219200 h 1219200"/>
              <a:gd name="connsiteX11" fmla="*/ 435429 w 1553029"/>
              <a:gd name="connsiteY11" fmla="*/ 1132114 h 1219200"/>
              <a:gd name="connsiteX12" fmla="*/ 319315 w 1553029"/>
              <a:gd name="connsiteY12" fmla="*/ 1161143 h 1219200"/>
              <a:gd name="connsiteX13" fmla="*/ 319315 w 1553029"/>
              <a:gd name="connsiteY13" fmla="*/ 1045028 h 1219200"/>
              <a:gd name="connsiteX14" fmla="*/ 174172 w 1553029"/>
              <a:gd name="connsiteY14" fmla="*/ 1088571 h 1219200"/>
              <a:gd name="connsiteX15" fmla="*/ 188686 w 1553029"/>
              <a:gd name="connsiteY15" fmla="*/ 957943 h 1219200"/>
              <a:gd name="connsiteX16" fmla="*/ 29029 w 1553029"/>
              <a:gd name="connsiteY16" fmla="*/ 972457 h 1219200"/>
              <a:gd name="connsiteX17" fmla="*/ 101600 w 1553029"/>
              <a:gd name="connsiteY17" fmla="*/ 928914 h 1219200"/>
              <a:gd name="connsiteX18" fmla="*/ 0 w 1553029"/>
              <a:gd name="connsiteY18" fmla="*/ 928914 h 1219200"/>
              <a:gd name="connsiteX19" fmla="*/ 87086 w 1553029"/>
              <a:gd name="connsiteY19" fmla="*/ 856343 h 121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553029" h="1219200">
                <a:moveTo>
                  <a:pt x="87086" y="856343"/>
                </a:moveTo>
                <a:lnTo>
                  <a:pt x="1132115" y="0"/>
                </a:lnTo>
                <a:lnTo>
                  <a:pt x="1146629" y="159657"/>
                </a:lnTo>
                <a:lnTo>
                  <a:pt x="1248229" y="116114"/>
                </a:lnTo>
                <a:lnTo>
                  <a:pt x="1233715" y="275771"/>
                </a:lnTo>
                <a:lnTo>
                  <a:pt x="1378858" y="217714"/>
                </a:lnTo>
                <a:lnTo>
                  <a:pt x="1349829" y="348343"/>
                </a:lnTo>
                <a:lnTo>
                  <a:pt x="1451429" y="333828"/>
                </a:lnTo>
                <a:lnTo>
                  <a:pt x="1436915" y="406400"/>
                </a:lnTo>
                <a:lnTo>
                  <a:pt x="1553029" y="377371"/>
                </a:lnTo>
                <a:lnTo>
                  <a:pt x="435429" y="1219200"/>
                </a:lnTo>
                <a:lnTo>
                  <a:pt x="435429" y="1132114"/>
                </a:lnTo>
                <a:lnTo>
                  <a:pt x="319315" y="1161143"/>
                </a:lnTo>
                <a:lnTo>
                  <a:pt x="319315" y="1045028"/>
                </a:lnTo>
                <a:lnTo>
                  <a:pt x="174172" y="1088571"/>
                </a:lnTo>
                <a:lnTo>
                  <a:pt x="188686" y="957943"/>
                </a:lnTo>
                <a:lnTo>
                  <a:pt x="29029" y="972457"/>
                </a:lnTo>
                <a:lnTo>
                  <a:pt x="101600" y="928914"/>
                </a:lnTo>
                <a:lnTo>
                  <a:pt x="0" y="928914"/>
                </a:lnTo>
                <a:lnTo>
                  <a:pt x="87086" y="856343"/>
                </a:lnTo>
                <a:close/>
              </a:path>
            </a:pathLst>
          </a:custGeom>
          <a:solidFill>
            <a:srgbClr val="FFC0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76" tIns="91437" rIns="182876" bIns="91437" anchor="ctr"/>
          <a:lstStyle/>
          <a:p>
            <a:pPr algn="ctr" hangingPunct="1">
              <a:defRPr/>
            </a:pPr>
            <a:endParaRPr lang="en-US" sz="2100" dirty="0"/>
          </a:p>
        </p:txBody>
      </p:sp>
      <p:sp>
        <p:nvSpPr>
          <p:cNvPr id="41" name="مستطيل 40"/>
          <p:cNvSpPr/>
          <p:nvPr/>
        </p:nvSpPr>
        <p:spPr>
          <a:xfrm>
            <a:off x="8686800" y="2381938"/>
            <a:ext cx="5077968" cy="7803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7" tIns="45719" rIns="91437" bIns="45719" rtlCol="1" anchor="ctr"/>
          <a:lstStyle/>
          <a:p>
            <a:pPr algn="ctr"/>
            <a:r>
              <a:rPr lang="ar-SA" sz="9900" dirty="0" smtClean="0">
                <a:solidFill>
                  <a:srgbClr val="FF0000"/>
                </a:solidFill>
                <a:cs typeface="PT Bold Heading" pitchFamily="2" charset="-78"/>
              </a:rPr>
              <a:t>14 </a:t>
            </a:r>
            <a:r>
              <a:rPr lang="ar-SA" sz="9900" dirty="0">
                <a:solidFill>
                  <a:srgbClr val="FF0000"/>
                </a:solidFill>
                <a:cs typeface="PT Bold Heading" pitchFamily="2" charset="-78"/>
              </a:rPr>
              <a:t>- </a:t>
            </a:r>
            <a:r>
              <a:rPr lang="ar-SA" sz="9900" dirty="0" smtClean="0">
                <a:solidFill>
                  <a:srgbClr val="FF0000"/>
                </a:solidFill>
                <a:cs typeface="PT Bold Heading" pitchFamily="2" charset="-78"/>
              </a:rPr>
              <a:t>6</a:t>
            </a:r>
            <a:endParaRPr lang="ar-SA" sz="9900" dirty="0">
              <a:solidFill>
                <a:srgbClr val="FF0000"/>
              </a:solidFill>
              <a:cs typeface="PT Bold Heading" pitchFamily="2" charset="-78"/>
            </a:endParaRPr>
          </a:p>
        </p:txBody>
      </p:sp>
      <p:sp>
        <p:nvSpPr>
          <p:cNvPr id="42" name="Google Shape;329;p41"/>
          <p:cNvSpPr/>
          <p:nvPr/>
        </p:nvSpPr>
        <p:spPr>
          <a:xfrm>
            <a:off x="9144000" y="2300719"/>
            <a:ext cx="3595798" cy="937781"/>
          </a:xfrm>
          <a:custGeom>
            <a:avLst/>
            <a:gdLst/>
            <a:ahLst/>
            <a:cxnLst/>
            <a:rect l="l" t="t" r="r" b="b"/>
            <a:pathLst>
              <a:path w="23219" h="15504" extrusionOk="0">
                <a:moveTo>
                  <a:pt x="0" y="3617"/>
                </a:moveTo>
                <a:cubicBezTo>
                  <a:pt x="0" y="7713"/>
                  <a:pt x="2042" y="13706"/>
                  <a:pt x="6096" y="14285"/>
                </a:cubicBezTo>
                <a:cubicBezTo>
                  <a:pt x="12446" y="15193"/>
                  <a:pt x="25244" y="10791"/>
                  <a:pt x="22860" y="4836"/>
                </a:cubicBezTo>
                <a:cubicBezTo>
                  <a:pt x="20361" y="-1407"/>
                  <a:pt x="7730" y="-1200"/>
                  <a:pt x="2743" y="3312"/>
                </a:cubicBezTo>
                <a:cubicBezTo>
                  <a:pt x="397" y="5435"/>
                  <a:pt x="-877" y="11119"/>
                  <a:pt x="1828" y="12761"/>
                </a:cubicBezTo>
                <a:cubicBezTo>
                  <a:pt x="5289" y="14862"/>
                  <a:pt x="5638" y="14133"/>
                  <a:pt x="9448" y="15504"/>
                </a:cubicBezTo>
              </a:path>
            </a:pathLst>
          </a:custGeom>
          <a:noFill/>
          <a:ln w="28575" cap="flat" cmpd="sng">
            <a:solidFill>
              <a:srgbClr val="E06666"/>
            </a:solidFill>
            <a:prstDash val="solid"/>
            <a:round/>
            <a:headEnd type="none" w="med" len="med"/>
            <a:tailEnd type="none" w="med" len="med"/>
          </a:ln>
        </p:spPr>
      </p:sp>
      <p:pic>
        <p:nvPicPr>
          <p:cNvPr id="31" name="Google Shape;333;p41">
            <a:hlinkClick r:id="" action="ppaction://noaction"/>
          </p:cNvPr>
          <p:cNvPicPr preferRelativeResize="0"/>
          <p:nvPr/>
        </p:nvPicPr>
        <p:blipFill rotWithShape="1">
          <a:blip r:embed="rId7">
            <a:alphaModFix/>
          </a:blip>
          <a:srcRect l="32005" t="19826" r="39798" b="9790"/>
          <a:stretch/>
        </p:blipFill>
        <p:spPr>
          <a:xfrm rot="-5400000" flipV="1">
            <a:off x="15853902" y="1947102"/>
            <a:ext cx="2277696" cy="3962700"/>
          </a:xfrm>
          <a:prstGeom prst="rect">
            <a:avLst/>
          </a:prstGeom>
          <a:noFill/>
          <a:ln>
            <a:noFill/>
          </a:ln>
        </p:spPr>
      </p:pic>
      <p:sp>
        <p:nvSpPr>
          <p:cNvPr id="32" name="Google Shape;335;p41">
            <a:hlinkClick r:id="" action="ppaction://noaction"/>
          </p:cNvPr>
          <p:cNvSpPr/>
          <p:nvPr/>
        </p:nvSpPr>
        <p:spPr>
          <a:xfrm>
            <a:off x="15201747" y="2922216"/>
            <a:ext cx="3537486" cy="1947335"/>
          </a:xfrm>
          <a:custGeom>
            <a:avLst/>
            <a:gdLst/>
            <a:ahLst/>
            <a:cxnLst/>
            <a:rect l="l" t="t" r="r" b="b"/>
            <a:pathLst>
              <a:path w="23219" h="15504" extrusionOk="0">
                <a:moveTo>
                  <a:pt x="0" y="3617"/>
                </a:moveTo>
                <a:cubicBezTo>
                  <a:pt x="0" y="7713"/>
                  <a:pt x="2042" y="13706"/>
                  <a:pt x="6096" y="14285"/>
                </a:cubicBezTo>
                <a:cubicBezTo>
                  <a:pt x="12446" y="15193"/>
                  <a:pt x="25244" y="10791"/>
                  <a:pt x="22860" y="4836"/>
                </a:cubicBezTo>
                <a:cubicBezTo>
                  <a:pt x="20361" y="-1407"/>
                  <a:pt x="7730" y="-1200"/>
                  <a:pt x="2743" y="3312"/>
                </a:cubicBezTo>
                <a:cubicBezTo>
                  <a:pt x="397" y="5435"/>
                  <a:pt x="-877" y="11119"/>
                  <a:pt x="1828" y="12761"/>
                </a:cubicBezTo>
                <a:cubicBezTo>
                  <a:pt x="5289" y="14862"/>
                  <a:pt x="5638" y="14133"/>
                  <a:pt x="9448" y="15504"/>
                </a:cubicBezTo>
              </a:path>
            </a:pathLst>
          </a:custGeom>
          <a:noFill/>
          <a:ln w="28575" cap="flat" cmpd="sng">
            <a:solidFill>
              <a:srgbClr val="E06666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3" name="Rectangle 1">
            <a:extLst>
              <a:ext uri="{FF2B5EF4-FFF2-40B4-BE49-F238E27FC236}">
                <a16:creationId xmlns:a16="http://schemas.microsoft.com/office/drawing/2014/main" xmlns="" id="{96B18D14-EF10-4F53-A9D0-D16136FA3422}"/>
              </a:ext>
            </a:extLst>
          </p:cNvPr>
          <p:cNvSpPr/>
          <p:nvPr/>
        </p:nvSpPr>
        <p:spPr>
          <a:xfrm>
            <a:off x="15843760" y="2963855"/>
            <a:ext cx="2047790" cy="713006"/>
          </a:xfrm>
          <a:prstGeom prst="rect">
            <a:avLst/>
          </a:prstGeom>
          <a:noFill/>
        </p:spPr>
        <p:txBody>
          <a:bodyPr wrap="square" lIns="81270" tIns="40635" rIns="81270" bIns="40635">
            <a:spAutoFit/>
          </a:bodyPr>
          <a:lstStyle/>
          <a:p>
            <a:pPr algn="ctr"/>
            <a:r>
              <a:rPr lang="ar-SA" sz="4100" dirty="0" smtClean="0">
                <a:ln w="0"/>
                <a:solidFill>
                  <a:srgbClr val="CC33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rPr>
              <a:t>الثلاثاء</a:t>
            </a:r>
            <a:endParaRPr lang="en-US" sz="4100" dirty="0">
              <a:ln w="0"/>
              <a:solidFill>
                <a:srgbClr val="CC3399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PT Bold Heading" pitchFamily="2" charset="-78"/>
            </a:endParaRPr>
          </a:p>
        </p:txBody>
      </p:sp>
      <p:sp>
        <p:nvSpPr>
          <p:cNvPr id="34" name="Rectangle 22">
            <a:extLst>
              <a:ext uri="{FF2B5EF4-FFF2-40B4-BE49-F238E27FC236}">
                <a16:creationId xmlns:a16="http://schemas.microsoft.com/office/drawing/2014/main" xmlns="" id="{6E4E3FB3-A538-4746-A2ED-B65F45765AFA}"/>
              </a:ext>
            </a:extLst>
          </p:cNvPr>
          <p:cNvSpPr/>
          <p:nvPr/>
        </p:nvSpPr>
        <p:spPr>
          <a:xfrm>
            <a:off x="15287410" y="3670099"/>
            <a:ext cx="2999600" cy="713006"/>
          </a:xfrm>
          <a:prstGeom prst="rect">
            <a:avLst/>
          </a:prstGeom>
          <a:noFill/>
        </p:spPr>
        <p:txBody>
          <a:bodyPr wrap="square" lIns="81270" tIns="40635" rIns="81270" bIns="40635">
            <a:spAutoFit/>
          </a:bodyPr>
          <a:lstStyle/>
          <a:p>
            <a:pPr algn="ctr"/>
            <a:r>
              <a:rPr lang="ar-SA" sz="4100" dirty="0" smtClean="0">
                <a:ln w="0"/>
                <a:solidFill>
                  <a:srgbClr val="80008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rPr>
              <a:t>15-6-1443هـ</a:t>
            </a:r>
            <a:endParaRPr lang="en-US" sz="4100" dirty="0">
              <a:ln w="0"/>
              <a:solidFill>
                <a:srgbClr val="80008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PT Bold Heading" pitchFamily="2" charset="-78"/>
            </a:endParaRPr>
          </a:p>
        </p:txBody>
      </p:sp>
      <p:grpSp>
        <p:nvGrpSpPr>
          <p:cNvPr id="43" name="Google Shape;2917;p71"/>
          <p:cNvGrpSpPr/>
          <p:nvPr/>
        </p:nvGrpSpPr>
        <p:grpSpPr>
          <a:xfrm rot="19980254" flipH="1">
            <a:off x="14175787" y="9025824"/>
            <a:ext cx="2541396" cy="757758"/>
            <a:chOff x="1654700" y="2715707"/>
            <a:chExt cx="856150" cy="255275"/>
          </a:xfrm>
        </p:grpSpPr>
        <p:sp>
          <p:nvSpPr>
            <p:cNvPr id="44" name="Google Shape;2918;p71"/>
            <p:cNvSpPr/>
            <p:nvPr/>
          </p:nvSpPr>
          <p:spPr>
            <a:xfrm>
              <a:off x="1679125" y="2832257"/>
              <a:ext cx="81650" cy="85425"/>
            </a:xfrm>
            <a:custGeom>
              <a:avLst/>
              <a:gdLst/>
              <a:ahLst/>
              <a:cxnLst/>
              <a:rect l="l" t="t" r="r" b="b"/>
              <a:pathLst>
                <a:path w="3266" h="3417" extrusionOk="0">
                  <a:moveTo>
                    <a:pt x="2359" y="1"/>
                  </a:moveTo>
                  <a:cubicBezTo>
                    <a:pt x="2265" y="1"/>
                    <a:pt x="2173" y="20"/>
                    <a:pt x="2090" y="63"/>
                  </a:cubicBezTo>
                  <a:cubicBezTo>
                    <a:pt x="1550" y="342"/>
                    <a:pt x="1584" y="1047"/>
                    <a:pt x="1718" y="1554"/>
                  </a:cubicBezTo>
                  <a:cubicBezTo>
                    <a:pt x="1750" y="1675"/>
                    <a:pt x="1650" y="1789"/>
                    <a:pt x="1538" y="1789"/>
                  </a:cubicBezTo>
                  <a:cubicBezTo>
                    <a:pt x="1508" y="1789"/>
                    <a:pt x="1478" y="1781"/>
                    <a:pt x="1448" y="1762"/>
                  </a:cubicBezTo>
                  <a:cubicBezTo>
                    <a:pt x="1275" y="1644"/>
                    <a:pt x="1092" y="1550"/>
                    <a:pt x="899" y="1476"/>
                  </a:cubicBezTo>
                  <a:cubicBezTo>
                    <a:pt x="199" y="1556"/>
                    <a:pt x="1" y="1845"/>
                    <a:pt x="303" y="2341"/>
                  </a:cubicBezTo>
                  <a:cubicBezTo>
                    <a:pt x="462" y="2655"/>
                    <a:pt x="760" y="2910"/>
                    <a:pt x="1058" y="3083"/>
                  </a:cubicBezTo>
                  <a:cubicBezTo>
                    <a:pt x="1449" y="3314"/>
                    <a:pt x="1878" y="3416"/>
                    <a:pt x="2315" y="3416"/>
                  </a:cubicBezTo>
                  <a:cubicBezTo>
                    <a:pt x="2446" y="3416"/>
                    <a:pt x="2577" y="3407"/>
                    <a:pt x="2709" y="3389"/>
                  </a:cubicBezTo>
                  <a:cubicBezTo>
                    <a:pt x="2711" y="3376"/>
                    <a:pt x="2711" y="3362"/>
                    <a:pt x="2718" y="3348"/>
                  </a:cubicBezTo>
                  <a:cubicBezTo>
                    <a:pt x="3019" y="2632"/>
                    <a:pt x="3265" y="1958"/>
                    <a:pt x="3222" y="1166"/>
                  </a:cubicBezTo>
                  <a:cubicBezTo>
                    <a:pt x="3210" y="968"/>
                    <a:pt x="3184" y="602"/>
                    <a:pt x="3071" y="402"/>
                  </a:cubicBezTo>
                  <a:cubicBezTo>
                    <a:pt x="2938" y="169"/>
                    <a:pt x="2638" y="1"/>
                    <a:pt x="2359" y="1"/>
                  </a:cubicBezTo>
                  <a:close/>
                </a:path>
              </a:pathLst>
            </a:custGeom>
            <a:solidFill>
              <a:srgbClr val="CCB1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5" name="Google Shape;2919;p71"/>
            <p:cNvSpPr/>
            <p:nvPr/>
          </p:nvSpPr>
          <p:spPr>
            <a:xfrm>
              <a:off x="1700275" y="2731082"/>
              <a:ext cx="92175" cy="52750"/>
            </a:xfrm>
            <a:custGeom>
              <a:avLst/>
              <a:gdLst/>
              <a:ahLst/>
              <a:cxnLst/>
              <a:rect l="l" t="t" r="r" b="b"/>
              <a:pathLst>
                <a:path w="3687" h="2110" extrusionOk="0">
                  <a:moveTo>
                    <a:pt x="3276" y="0"/>
                  </a:moveTo>
                  <a:cubicBezTo>
                    <a:pt x="2636" y="18"/>
                    <a:pt x="1994" y="30"/>
                    <a:pt x="1356" y="30"/>
                  </a:cubicBezTo>
                  <a:cubicBezTo>
                    <a:pt x="1335" y="54"/>
                    <a:pt x="1306" y="71"/>
                    <a:pt x="1270" y="71"/>
                  </a:cubicBezTo>
                  <a:cubicBezTo>
                    <a:pt x="1261" y="71"/>
                    <a:pt x="1253" y="70"/>
                    <a:pt x="1244" y="68"/>
                  </a:cubicBezTo>
                  <a:cubicBezTo>
                    <a:pt x="1208" y="63"/>
                    <a:pt x="1171" y="60"/>
                    <a:pt x="1136" y="60"/>
                  </a:cubicBezTo>
                  <a:cubicBezTo>
                    <a:pt x="462" y="60"/>
                    <a:pt x="0" y="1007"/>
                    <a:pt x="680" y="1357"/>
                  </a:cubicBezTo>
                  <a:cubicBezTo>
                    <a:pt x="775" y="1406"/>
                    <a:pt x="879" y="1429"/>
                    <a:pt x="984" y="1429"/>
                  </a:cubicBezTo>
                  <a:cubicBezTo>
                    <a:pt x="1284" y="1429"/>
                    <a:pt x="1589" y="1243"/>
                    <a:pt x="1694" y="963"/>
                  </a:cubicBezTo>
                  <a:cubicBezTo>
                    <a:pt x="1723" y="887"/>
                    <a:pt x="1787" y="853"/>
                    <a:pt x="1850" y="853"/>
                  </a:cubicBezTo>
                  <a:cubicBezTo>
                    <a:pt x="1943" y="853"/>
                    <a:pt x="2034" y="928"/>
                    <a:pt x="2002" y="1048"/>
                  </a:cubicBezTo>
                  <a:cubicBezTo>
                    <a:pt x="1828" y="1672"/>
                    <a:pt x="2301" y="2110"/>
                    <a:pt x="2774" y="2110"/>
                  </a:cubicBezTo>
                  <a:cubicBezTo>
                    <a:pt x="3063" y="2110"/>
                    <a:pt x="3351" y="1948"/>
                    <a:pt x="3493" y="1567"/>
                  </a:cubicBezTo>
                  <a:cubicBezTo>
                    <a:pt x="3686" y="1048"/>
                    <a:pt x="3440" y="494"/>
                    <a:pt x="3276" y="0"/>
                  </a:cubicBezTo>
                  <a:close/>
                </a:path>
              </a:pathLst>
            </a:custGeom>
            <a:solidFill>
              <a:srgbClr val="CCB1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" name="Google Shape;2920;p71"/>
            <p:cNvSpPr/>
            <p:nvPr/>
          </p:nvSpPr>
          <p:spPr>
            <a:xfrm>
              <a:off x="1815425" y="2781057"/>
              <a:ext cx="100425" cy="90250"/>
            </a:xfrm>
            <a:custGeom>
              <a:avLst/>
              <a:gdLst/>
              <a:ahLst/>
              <a:cxnLst/>
              <a:rect l="l" t="t" r="r" b="b"/>
              <a:pathLst>
                <a:path w="4017" h="3610" extrusionOk="0">
                  <a:moveTo>
                    <a:pt x="2453" y="0"/>
                  </a:moveTo>
                  <a:cubicBezTo>
                    <a:pt x="2277" y="0"/>
                    <a:pt x="2099" y="30"/>
                    <a:pt x="1931" y="77"/>
                  </a:cubicBezTo>
                  <a:cubicBezTo>
                    <a:pt x="1060" y="314"/>
                    <a:pt x="388" y="1032"/>
                    <a:pt x="0" y="1819"/>
                  </a:cubicBezTo>
                  <a:cubicBezTo>
                    <a:pt x="337" y="2466"/>
                    <a:pt x="706" y="3163"/>
                    <a:pt x="1394" y="3477"/>
                  </a:cubicBezTo>
                  <a:cubicBezTo>
                    <a:pt x="1571" y="3558"/>
                    <a:pt x="1795" y="3609"/>
                    <a:pt x="2015" y="3609"/>
                  </a:cubicBezTo>
                  <a:cubicBezTo>
                    <a:pt x="2383" y="3609"/>
                    <a:pt x="2742" y="3467"/>
                    <a:pt x="2865" y="3080"/>
                  </a:cubicBezTo>
                  <a:cubicBezTo>
                    <a:pt x="2985" y="2704"/>
                    <a:pt x="2764" y="2244"/>
                    <a:pt x="2374" y="2173"/>
                  </a:cubicBezTo>
                  <a:cubicBezTo>
                    <a:pt x="2175" y="2136"/>
                    <a:pt x="2193" y="1835"/>
                    <a:pt x="2374" y="1787"/>
                  </a:cubicBezTo>
                  <a:cubicBezTo>
                    <a:pt x="2985" y="1624"/>
                    <a:pt x="4017" y="745"/>
                    <a:pt x="3076" y="164"/>
                  </a:cubicBezTo>
                  <a:cubicBezTo>
                    <a:pt x="2886" y="46"/>
                    <a:pt x="2671" y="0"/>
                    <a:pt x="2453" y="0"/>
                  </a:cubicBezTo>
                  <a:close/>
                </a:path>
              </a:pathLst>
            </a:custGeom>
            <a:solidFill>
              <a:srgbClr val="CCB1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7" name="Google Shape;2921;p71"/>
            <p:cNvSpPr/>
            <p:nvPr/>
          </p:nvSpPr>
          <p:spPr>
            <a:xfrm>
              <a:off x="1914575" y="2869057"/>
              <a:ext cx="94125" cy="72550"/>
            </a:xfrm>
            <a:custGeom>
              <a:avLst/>
              <a:gdLst/>
              <a:ahLst/>
              <a:cxnLst/>
              <a:rect l="l" t="t" r="r" b="b"/>
              <a:pathLst>
                <a:path w="3765" h="2902" extrusionOk="0">
                  <a:moveTo>
                    <a:pt x="2196" y="1"/>
                  </a:moveTo>
                  <a:lnTo>
                    <a:pt x="2196" y="1"/>
                  </a:lnTo>
                  <a:cubicBezTo>
                    <a:pt x="1478" y="149"/>
                    <a:pt x="792" y="514"/>
                    <a:pt x="368" y="1132"/>
                  </a:cubicBezTo>
                  <a:cubicBezTo>
                    <a:pt x="255" y="1297"/>
                    <a:pt x="156" y="1482"/>
                    <a:pt x="104" y="1675"/>
                  </a:cubicBezTo>
                  <a:cubicBezTo>
                    <a:pt x="1" y="2070"/>
                    <a:pt x="56" y="2061"/>
                    <a:pt x="426" y="2338"/>
                  </a:cubicBezTo>
                  <a:cubicBezTo>
                    <a:pt x="536" y="2524"/>
                    <a:pt x="648" y="2616"/>
                    <a:pt x="763" y="2616"/>
                  </a:cubicBezTo>
                  <a:cubicBezTo>
                    <a:pt x="848" y="2616"/>
                    <a:pt x="935" y="2566"/>
                    <a:pt x="1023" y="2464"/>
                  </a:cubicBezTo>
                  <a:cubicBezTo>
                    <a:pt x="1229" y="2368"/>
                    <a:pt x="1379" y="2215"/>
                    <a:pt x="1478" y="2007"/>
                  </a:cubicBezTo>
                  <a:cubicBezTo>
                    <a:pt x="1554" y="1885"/>
                    <a:pt x="1621" y="1754"/>
                    <a:pt x="1689" y="1627"/>
                  </a:cubicBezTo>
                  <a:cubicBezTo>
                    <a:pt x="1721" y="1564"/>
                    <a:pt x="1789" y="1534"/>
                    <a:pt x="1856" y="1534"/>
                  </a:cubicBezTo>
                  <a:cubicBezTo>
                    <a:pt x="1940" y="1534"/>
                    <a:pt x="2024" y="1581"/>
                    <a:pt x="2041" y="1673"/>
                  </a:cubicBezTo>
                  <a:cubicBezTo>
                    <a:pt x="2106" y="2031"/>
                    <a:pt x="2203" y="2410"/>
                    <a:pt x="2484" y="2663"/>
                  </a:cubicBezTo>
                  <a:cubicBezTo>
                    <a:pt x="2667" y="2829"/>
                    <a:pt x="2853" y="2901"/>
                    <a:pt x="3020" y="2901"/>
                  </a:cubicBezTo>
                  <a:cubicBezTo>
                    <a:pt x="3456" y="2901"/>
                    <a:pt x="3765" y="2409"/>
                    <a:pt x="3568" y="1818"/>
                  </a:cubicBezTo>
                  <a:cubicBezTo>
                    <a:pt x="3355" y="1170"/>
                    <a:pt x="2743" y="613"/>
                    <a:pt x="2249" y="168"/>
                  </a:cubicBezTo>
                  <a:cubicBezTo>
                    <a:pt x="2194" y="117"/>
                    <a:pt x="2182" y="56"/>
                    <a:pt x="2196" y="1"/>
                  </a:cubicBezTo>
                  <a:close/>
                </a:path>
              </a:pathLst>
            </a:custGeom>
            <a:solidFill>
              <a:srgbClr val="CCB1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" name="Google Shape;2922;p71"/>
            <p:cNvSpPr/>
            <p:nvPr/>
          </p:nvSpPr>
          <p:spPr>
            <a:xfrm>
              <a:off x="1978450" y="2743957"/>
              <a:ext cx="85825" cy="75925"/>
            </a:xfrm>
            <a:custGeom>
              <a:avLst/>
              <a:gdLst/>
              <a:ahLst/>
              <a:cxnLst/>
              <a:rect l="l" t="t" r="r" b="b"/>
              <a:pathLst>
                <a:path w="3433" h="3037" extrusionOk="0">
                  <a:moveTo>
                    <a:pt x="2610" y="1"/>
                  </a:moveTo>
                  <a:cubicBezTo>
                    <a:pt x="2122" y="1"/>
                    <a:pt x="1664" y="524"/>
                    <a:pt x="2008" y="1117"/>
                  </a:cubicBezTo>
                  <a:cubicBezTo>
                    <a:pt x="2069" y="1224"/>
                    <a:pt x="2000" y="1407"/>
                    <a:pt x="1863" y="1407"/>
                  </a:cubicBezTo>
                  <a:cubicBezTo>
                    <a:pt x="1856" y="1407"/>
                    <a:pt x="1849" y="1407"/>
                    <a:pt x="1842" y="1406"/>
                  </a:cubicBezTo>
                  <a:cubicBezTo>
                    <a:pt x="1528" y="1366"/>
                    <a:pt x="1345" y="1233"/>
                    <a:pt x="1056" y="1124"/>
                  </a:cubicBezTo>
                  <a:cubicBezTo>
                    <a:pt x="902" y="1064"/>
                    <a:pt x="731" y="1017"/>
                    <a:pt x="575" y="1017"/>
                  </a:cubicBezTo>
                  <a:cubicBezTo>
                    <a:pt x="374" y="1017"/>
                    <a:pt x="197" y="1095"/>
                    <a:pt x="110" y="1329"/>
                  </a:cubicBezTo>
                  <a:cubicBezTo>
                    <a:pt x="1" y="1613"/>
                    <a:pt x="104" y="1911"/>
                    <a:pt x="301" y="2133"/>
                  </a:cubicBezTo>
                  <a:cubicBezTo>
                    <a:pt x="842" y="2736"/>
                    <a:pt x="1981" y="2821"/>
                    <a:pt x="2728" y="3036"/>
                  </a:cubicBezTo>
                  <a:cubicBezTo>
                    <a:pt x="3066" y="2537"/>
                    <a:pt x="3340" y="2050"/>
                    <a:pt x="3400" y="1428"/>
                  </a:cubicBezTo>
                  <a:cubicBezTo>
                    <a:pt x="3432" y="1087"/>
                    <a:pt x="3418" y="736"/>
                    <a:pt x="3253" y="426"/>
                  </a:cubicBezTo>
                  <a:cubicBezTo>
                    <a:pt x="3091" y="125"/>
                    <a:pt x="2847" y="1"/>
                    <a:pt x="2610" y="1"/>
                  </a:cubicBezTo>
                  <a:close/>
                </a:path>
              </a:pathLst>
            </a:custGeom>
            <a:solidFill>
              <a:srgbClr val="CCB1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9" name="Google Shape;2923;p71"/>
            <p:cNvSpPr/>
            <p:nvPr/>
          </p:nvSpPr>
          <p:spPr>
            <a:xfrm>
              <a:off x="2106725" y="2825882"/>
              <a:ext cx="94575" cy="94125"/>
            </a:xfrm>
            <a:custGeom>
              <a:avLst/>
              <a:gdLst/>
              <a:ahLst/>
              <a:cxnLst/>
              <a:rect l="l" t="t" r="r" b="b"/>
              <a:pathLst>
                <a:path w="3783" h="3765" extrusionOk="0">
                  <a:moveTo>
                    <a:pt x="2457" y="1"/>
                  </a:moveTo>
                  <a:cubicBezTo>
                    <a:pt x="2113" y="1"/>
                    <a:pt x="1790" y="103"/>
                    <a:pt x="1478" y="239"/>
                  </a:cubicBezTo>
                  <a:cubicBezTo>
                    <a:pt x="834" y="519"/>
                    <a:pt x="357" y="978"/>
                    <a:pt x="1" y="1562"/>
                  </a:cubicBezTo>
                  <a:cubicBezTo>
                    <a:pt x="19" y="1576"/>
                    <a:pt x="40" y="1594"/>
                    <a:pt x="54" y="1618"/>
                  </a:cubicBezTo>
                  <a:cubicBezTo>
                    <a:pt x="525" y="2336"/>
                    <a:pt x="1021" y="3123"/>
                    <a:pt x="1814" y="3519"/>
                  </a:cubicBezTo>
                  <a:cubicBezTo>
                    <a:pt x="2109" y="3674"/>
                    <a:pt x="2425" y="3756"/>
                    <a:pt x="2758" y="3762"/>
                  </a:cubicBezTo>
                  <a:cubicBezTo>
                    <a:pt x="2787" y="3763"/>
                    <a:pt x="2815" y="3764"/>
                    <a:pt x="2842" y="3764"/>
                  </a:cubicBezTo>
                  <a:cubicBezTo>
                    <a:pt x="3512" y="3764"/>
                    <a:pt x="3745" y="3295"/>
                    <a:pt x="3546" y="2356"/>
                  </a:cubicBezTo>
                  <a:cubicBezTo>
                    <a:pt x="3325" y="2081"/>
                    <a:pt x="2894" y="1929"/>
                    <a:pt x="2580" y="1793"/>
                  </a:cubicBezTo>
                  <a:cubicBezTo>
                    <a:pt x="2393" y="1712"/>
                    <a:pt x="2502" y="1437"/>
                    <a:pt x="2679" y="1433"/>
                  </a:cubicBezTo>
                  <a:cubicBezTo>
                    <a:pt x="3783" y="1403"/>
                    <a:pt x="3421" y="24"/>
                    <a:pt x="2512" y="2"/>
                  </a:cubicBezTo>
                  <a:cubicBezTo>
                    <a:pt x="2494" y="1"/>
                    <a:pt x="2475" y="1"/>
                    <a:pt x="2457" y="1"/>
                  </a:cubicBezTo>
                  <a:close/>
                </a:path>
              </a:pathLst>
            </a:custGeom>
            <a:solidFill>
              <a:srgbClr val="CCB1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0" name="Google Shape;2924;p71"/>
            <p:cNvSpPr/>
            <p:nvPr/>
          </p:nvSpPr>
          <p:spPr>
            <a:xfrm>
              <a:off x="2228650" y="2726557"/>
              <a:ext cx="87175" cy="86800"/>
            </a:xfrm>
            <a:custGeom>
              <a:avLst/>
              <a:gdLst/>
              <a:ahLst/>
              <a:cxnLst/>
              <a:rect l="l" t="t" r="r" b="b"/>
              <a:pathLst>
                <a:path w="3487" h="3472" extrusionOk="0">
                  <a:moveTo>
                    <a:pt x="3486" y="1"/>
                  </a:moveTo>
                  <a:lnTo>
                    <a:pt x="3486" y="1"/>
                  </a:lnTo>
                  <a:cubicBezTo>
                    <a:pt x="2623" y="7"/>
                    <a:pt x="1757" y="14"/>
                    <a:pt x="894" y="19"/>
                  </a:cubicBezTo>
                  <a:cubicBezTo>
                    <a:pt x="716" y="84"/>
                    <a:pt x="548" y="164"/>
                    <a:pt x="388" y="263"/>
                  </a:cubicBezTo>
                  <a:cubicBezTo>
                    <a:pt x="55" y="386"/>
                    <a:pt x="1" y="605"/>
                    <a:pt x="218" y="919"/>
                  </a:cubicBezTo>
                  <a:cubicBezTo>
                    <a:pt x="176" y="1269"/>
                    <a:pt x="317" y="1452"/>
                    <a:pt x="640" y="1476"/>
                  </a:cubicBezTo>
                  <a:cubicBezTo>
                    <a:pt x="810" y="1524"/>
                    <a:pt x="983" y="1554"/>
                    <a:pt x="1162" y="1569"/>
                  </a:cubicBezTo>
                  <a:cubicBezTo>
                    <a:pt x="1339" y="1587"/>
                    <a:pt x="1411" y="1802"/>
                    <a:pt x="1254" y="1905"/>
                  </a:cubicBezTo>
                  <a:cubicBezTo>
                    <a:pt x="391" y="2472"/>
                    <a:pt x="939" y="3471"/>
                    <a:pt x="1678" y="3471"/>
                  </a:cubicBezTo>
                  <a:cubicBezTo>
                    <a:pt x="1850" y="3471"/>
                    <a:pt x="2031" y="3418"/>
                    <a:pt x="2208" y="3293"/>
                  </a:cubicBezTo>
                  <a:cubicBezTo>
                    <a:pt x="2522" y="3069"/>
                    <a:pt x="2695" y="2686"/>
                    <a:pt x="2836" y="2339"/>
                  </a:cubicBezTo>
                  <a:cubicBezTo>
                    <a:pt x="3131" y="1609"/>
                    <a:pt x="3309" y="829"/>
                    <a:pt x="3464" y="58"/>
                  </a:cubicBezTo>
                  <a:cubicBezTo>
                    <a:pt x="3468" y="35"/>
                    <a:pt x="3478" y="17"/>
                    <a:pt x="3486" y="1"/>
                  </a:cubicBezTo>
                  <a:close/>
                </a:path>
              </a:pathLst>
            </a:custGeom>
            <a:solidFill>
              <a:srgbClr val="CCB1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1" name="Google Shape;2925;p71"/>
            <p:cNvSpPr/>
            <p:nvPr/>
          </p:nvSpPr>
          <p:spPr>
            <a:xfrm>
              <a:off x="2292425" y="2845457"/>
              <a:ext cx="92325" cy="80800"/>
            </a:xfrm>
            <a:custGeom>
              <a:avLst/>
              <a:gdLst/>
              <a:ahLst/>
              <a:cxnLst/>
              <a:rect l="l" t="t" r="r" b="b"/>
              <a:pathLst>
                <a:path w="3693" h="3232" extrusionOk="0">
                  <a:moveTo>
                    <a:pt x="2559" y="1"/>
                  </a:moveTo>
                  <a:cubicBezTo>
                    <a:pt x="1857" y="107"/>
                    <a:pt x="1180" y="336"/>
                    <a:pt x="671" y="855"/>
                  </a:cubicBezTo>
                  <a:cubicBezTo>
                    <a:pt x="532" y="989"/>
                    <a:pt x="416" y="1139"/>
                    <a:pt x="327" y="1305"/>
                  </a:cubicBezTo>
                  <a:cubicBezTo>
                    <a:pt x="1" y="1881"/>
                    <a:pt x="250" y="2255"/>
                    <a:pt x="1079" y="2426"/>
                  </a:cubicBezTo>
                  <a:cubicBezTo>
                    <a:pt x="1398" y="2280"/>
                    <a:pt x="1591" y="1878"/>
                    <a:pt x="1748" y="1585"/>
                  </a:cubicBezTo>
                  <a:cubicBezTo>
                    <a:pt x="1781" y="1525"/>
                    <a:pt x="1840" y="1498"/>
                    <a:pt x="1900" y="1498"/>
                  </a:cubicBezTo>
                  <a:cubicBezTo>
                    <a:pt x="1997" y="1498"/>
                    <a:pt x="2095" y="1566"/>
                    <a:pt x="2088" y="1677"/>
                  </a:cubicBezTo>
                  <a:cubicBezTo>
                    <a:pt x="2067" y="1961"/>
                    <a:pt x="2053" y="2261"/>
                    <a:pt x="2128" y="2541"/>
                  </a:cubicBezTo>
                  <a:cubicBezTo>
                    <a:pt x="2253" y="3001"/>
                    <a:pt x="2481" y="3232"/>
                    <a:pt x="2925" y="3232"/>
                  </a:cubicBezTo>
                  <a:cubicBezTo>
                    <a:pt x="2962" y="3232"/>
                    <a:pt x="3001" y="3230"/>
                    <a:pt x="3041" y="3227"/>
                  </a:cubicBezTo>
                  <a:cubicBezTo>
                    <a:pt x="3510" y="3192"/>
                    <a:pt x="3677" y="3021"/>
                    <a:pt x="3688" y="2520"/>
                  </a:cubicBezTo>
                  <a:cubicBezTo>
                    <a:pt x="3693" y="2351"/>
                    <a:pt x="3661" y="2173"/>
                    <a:pt x="3612" y="2014"/>
                  </a:cubicBezTo>
                  <a:cubicBezTo>
                    <a:pt x="3395" y="1322"/>
                    <a:pt x="2785" y="823"/>
                    <a:pt x="2536" y="139"/>
                  </a:cubicBezTo>
                  <a:cubicBezTo>
                    <a:pt x="2515" y="84"/>
                    <a:pt x="2529" y="38"/>
                    <a:pt x="2559" y="1"/>
                  </a:cubicBezTo>
                  <a:close/>
                </a:path>
              </a:pathLst>
            </a:custGeom>
            <a:solidFill>
              <a:srgbClr val="CCB1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2" name="Google Shape;2926;p71"/>
            <p:cNvSpPr/>
            <p:nvPr/>
          </p:nvSpPr>
          <p:spPr>
            <a:xfrm>
              <a:off x="2450750" y="2725107"/>
              <a:ext cx="45450" cy="37675"/>
            </a:xfrm>
            <a:custGeom>
              <a:avLst/>
              <a:gdLst/>
              <a:ahLst/>
              <a:cxnLst/>
              <a:rect l="l" t="t" r="r" b="b"/>
              <a:pathLst>
                <a:path w="1818" h="1507" extrusionOk="0">
                  <a:moveTo>
                    <a:pt x="1818" y="1"/>
                  </a:moveTo>
                  <a:lnTo>
                    <a:pt x="1818" y="1"/>
                  </a:lnTo>
                  <a:cubicBezTo>
                    <a:pt x="1211" y="5"/>
                    <a:pt x="606" y="9"/>
                    <a:pt x="1" y="15"/>
                  </a:cubicBezTo>
                  <a:cubicBezTo>
                    <a:pt x="421" y="343"/>
                    <a:pt x="631" y="933"/>
                    <a:pt x="606" y="1506"/>
                  </a:cubicBezTo>
                  <a:cubicBezTo>
                    <a:pt x="1008" y="995"/>
                    <a:pt x="1419" y="494"/>
                    <a:pt x="1818" y="1"/>
                  </a:cubicBezTo>
                  <a:close/>
                </a:path>
              </a:pathLst>
            </a:custGeom>
            <a:solidFill>
              <a:srgbClr val="FF6E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3" name="Google Shape;2927;p71"/>
            <p:cNvSpPr/>
            <p:nvPr/>
          </p:nvSpPr>
          <p:spPr>
            <a:xfrm>
              <a:off x="2364350" y="2729007"/>
              <a:ext cx="94625" cy="79200"/>
            </a:xfrm>
            <a:custGeom>
              <a:avLst/>
              <a:gdLst/>
              <a:ahLst/>
              <a:cxnLst/>
              <a:rect l="l" t="t" r="r" b="b"/>
              <a:pathLst>
                <a:path w="3785" h="3168" extrusionOk="0">
                  <a:moveTo>
                    <a:pt x="2706" y="0"/>
                  </a:moveTo>
                  <a:cubicBezTo>
                    <a:pt x="2097" y="0"/>
                    <a:pt x="1597" y="723"/>
                    <a:pt x="2106" y="1242"/>
                  </a:cubicBezTo>
                  <a:cubicBezTo>
                    <a:pt x="2243" y="1382"/>
                    <a:pt x="2117" y="1556"/>
                    <a:pt x="1967" y="1556"/>
                  </a:cubicBezTo>
                  <a:cubicBezTo>
                    <a:pt x="1924" y="1556"/>
                    <a:pt x="1879" y="1542"/>
                    <a:pt x="1838" y="1509"/>
                  </a:cubicBezTo>
                  <a:cubicBezTo>
                    <a:pt x="1632" y="1348"/>
                    <a:pt x="1430" y="1280"/>
                    <a:pt x="1245" y="1280"/>
                  </a:cubicBezTo>
                  <a:cubicBezTo>
                    <a:pt x="463" y="1280"/>
                    <a:pt x="1" y="2500"/>
                    <a:pt x="913" y="2990"/>
                  </a:cubicBezTo>
                  <a:cubicBezTo>
                    <a:pt x="1153" y="3119"/>
                    <a:pt x="1405" y="3167"/>
                    <a:pt x="1661" y="3167"/>
                  </a:cubicBezTo>
                  <a:cubicBezTo>
                    <a:pt x="2070" y="3167"/>
                    <a:pt x="2489" y="3044"/>
                    <a:pt x="2884" y="2927"/>
                  </a:cubicBezTo>
                  <a:cubicBezTo>
                    <a:pt x="3172" y="2511"/>
                    <a:pt x="3476" y="2105"/>
                    <a:pt x="3784" y="1704"/>
                  </a:cubicBezTo>
                  <a:cubicBezTo>
                    <a:pt x="3709" y="1666"/>
                    <a:pt x="3651" y="1590"/>
                    <a:pt x="3667" y="1487"/>
                  </a:cubicBezTo>
                  <a:cubicBezTo>
                    <a:pt x="3759" y="918"/>
                    <a:pt x="3586" y="334"/>
                    <a:pt x="3039" y="76"/>
                  </a:cubicBezTo>
                  <a:cubicBezTo>
                    <a:pt x="2928" y="24"/>
                    <a:pt x="2815" y="0"/>
                    <a:pt x="2706" y="0"/>
                  </a:cubicBezTo>
                  <a:close/>
                </a:path>
              </a:pathLst>
            </a:custGeom>
            <a:solidFill>
              <a:srgbClr val="CCB1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4" name="Google Shape;2928;p71"/>
            <p:cNvSpPr/>
            <p:nvPr/>
          </p:nvSpPr>
          <p:spPr>
            <a:xfrm>
              <a:off x="1654700" y="2715707"/>
              <a:ext cx="856150" cy="255275"/>
            </a:xfrm>
            <a:custGeom>
              <a:avLst/>
              <a:gdLst/>
              <a:ahLst/>
              <a:cxnLst/>
              <a:rect l="l" t="t" r="r" b="b"/>
              <a:pathLst>
                <a:path w="34246" h="10211" extrusionOk="0">
                  <a:moveTo>
                    <a:pt x="33660" y="377"/>
                  </a:moveTo>
                  <a:lnTo>
                    <a:pt x="33660" y="377"/>
                  </a:lnTo>
                  <a:cubicBezTo>
                    <a:pt x="33260" y="871"/>
                    <a:pt x="32850" y="1372"/>
                    <a:pt x="32448" y="1882"/>
                  </a:cubicBezTo>
                  <a:cubicBezTo>
                    <a:pt x="32473" y="1309"/>
                    <a:pt x="32263" y="719"/>
                    <a:pt x="31843" y="391"/>
                  </a:cubicBezTo>
                  <a:cubicBezTo>
                    <a:pt x="32448" y="386"/>
                    <a:pt x="33053" y="381"/>
                    <a:pt x="33660" y="377"/>
                  </a:cubicBezTo>
                  <a:close/>
                  <a:moveTo>
                    <a:pt x="5099" y="615"/>
                  </a:moveTo>
                  <a:cubicBezTo>
                    <a:pt x="5263" y="1109"/>
                    <a:pt x="5509" y="1663"/>
                    <a:pt x="5316" y="2182"/>
                  </a:cubicBezTo>
                  <a:cubicBezTo>
                    <a:pt x="5174" y="2563"/>
                    <a:pt x="4886" y="2725"/>
                    <a:pt x="4598" y="2725"/>
                  </a:cubicBezTo>
                  <a:cubicBezTo>
                    <a:pt x="4124" y="2725"/>
                    <a:pt x="3651" y="2287"/>
                    <a:pt x="3825" y="1663"/>
                  </a:cubicBezTo>
                  <a:cubicBezTo>
                    <a:pt x="3858" y="1543"/>
                    <a:pt x="3767" y="1468"/>
                    <a:pt x="3673" y="1468"/>
                  </a:cubicBezTo>
                  <a:cubicBezTo>
                    <a:pt x="3610" y="1468"/>
                    <a:pt x="3546" y="1502"/>
                    <a:pt x="3517" y="1578"/>
                  </a:cubicBezTo>
                  <a:cubicBezTo>
                    <a:pt x="3412" y="1858"/>
                    <a:pt x="3106" y="2044"/>
                    <a:pt x="2806" y="2044"/>
                  </a:cubicBezTo>
                  <a:cubicBezTo>
                    <a:pt x="2701" y="2044"/>
                    <a:pt x="2597" y="2022"/>
                    <a:pt x="2503" y="1973"/>
                  </a:cubicBezTo>
                  <a:cubicBezTo>
                    <a:pt x="1824" y="1622"/>
                    <a:pt x="2285" y="676"/>
                    <a:pt x="2958" y="676"/>
                  </a:cubicBezTo>
                  <a:cubicBezTo>
                    <a:pt x="2994" y="676"/>
                    <a:pt x="3030" y="679"/>
                    <a:pt x="3067" y="684"/>
                  </a:cubicBezTo>
                  <a:cubicBezTo>
                    <a:pt x="3075" y="686"/>
                    <a:pt x="3083" y="687"/>
                    <a:pt x="3091" y="687"/>
                  </a:cubicBezTo>
                  <a:cubicBezTo>
                    <a:pt x="3128" y="687"/>
                    <a:pt x="3157" y="670"/>
                    <a:pt x="3180" y="645"/>
                  </a:cubicBezTo>
                  <a:cubicBezTo>
                    <a:pt x="3817" y="645"/>
                    <a:pt x="4459" y="633"/>
                    <a:pt x="5099" y="615"/>
                  </a:cubicBezTo>
                  <a:close/>
                  <a:moveTo>
                    <a:pt x="31092" y="532"/>
                  </a:moveTo>
                  <a:cubicBezTo>
                    <a:pt x="31201" y="532"/>
                    <a:pt x="31314" y="556"/>
                    <a:pt x="31425" y="608"/>
                  </a:cubicBezTo>
                  <a:cubicBezTo>
                    <a:pt x="31972" y="866"/>
                    <a:pt x="32146" y="1450"/>
                    <a:pt x="32053" y="2019"/>
                  </a:cubicBezTo>
                  <a:cubicBezTo>
                    <a:pt x="32037" y="2122"/>
                    <a:pt x="32095" y="2198"/>
                    <a:pt x="32170" y="2236"/>
                  </a:cubicBezTo>
                  <a:cubicBezTo>
                    <a:pt x="31862" y="2637"/>
                    <a:pt x="31558" y="3043"/>
                    <a:pt x="31270" y="3459"/>
                  </a:cubicBezTo>
                  <a:cubicBezTo>
                    <a:pt x="30875" y="3576"/>
                    <a:pt x="30456" y="3699"/>
                    <a:pt x="30047" y="3699"/>
                  </a:cubicBezTo>
                  <a:cubicBezTo>
                    <a:pt x="29791" y="3699"/>
                    <a:pt x="29539" y="3651"/>
                    <a:pt x="29299" y="3522"/>
                  </a:cubicBezTo>
                  <a:cubicBezTo>
                    <a:pt x="28387" y="3032"/>
                    <a:pt x="28849" y="1812"/>
                    <a:pt x="29631" y="1812"/>
                  </a:cubicBezTo>
                  <a:cubicBezTo>
                    <a:pt x="29816" y="1812"/>
                    <a:pt x="30018" y="1880"/>
                    <a:pt x="30224" y="2041"/>
                  </a:cubicBezTo>
                  <a:cubicBezTo>
                    <a:pt x="30265" y="2074"/>
                    <a:pt x="30310" y="2088"/>
                    <a:pt x="30353" y="2088"/>
                  </a:cubicBezTo>
                  <a:cubicBezTo>
                    <a:pt x="30503" y="2088"/>
                    <a:pt x="30629" y="1914"/>
                    <a:pt x="30492" y="1774"/>
                  </a:cubicBezTo>
                  <a:cubicBezTo>
                    <a:pt x="29983" y="1255"/>
                    <a:pt x="30483" y="532"/>
                    <a:pt x="31092" y="532"/>
                  </a:cubicBezTo>
                  <a:close/>
                  <a:moveTo>
                    <a:pt x="26444" y="435"/>
                  </a:moveTo>
                  <a:lnTo>
                    <a:pt x="26444" y="435"/>
                  </a:lnTo>
                  <a:cubicBezTo>
                    <a:pt x="26436" y="451"/>
                    <a:pt x="26426" y="469"/>
                    <a:pt x="26422" y="492"/>
                  </a:cubicBezTo>
                  <a:cubicBezTo>
                    <a:pt x="26267" y="1263"/>
                    <a:pt x="26089" y="2044"/>
                    <a:pt x="25794" y="2774"/>
                  </a:cubicBezTo>
                  <a:cubicBezTo>
                    <a:pt x="25653" y="3120"/>
                    <a:pt x="25480" y="3503"/>
                    <a:pt x="25166" y="3727"/>
                  </a:cubicBezTo>
                  <a:cubicBezTo>
                    <a:pt x="24989" y="3852"/>
                    <a:pt x="24808" y="3905"/>
                    <a:pt x="24636" y="3905"/>
                  </a:cubicBezTo>
                  <a:cubicBezTo>
                    <a:pt x="23897" y="3905"/>
                    <a:pt x="23349" y="2906"/>
                    <a:pt x="24212" y="2339"/>
                  </a:cubicBezTo>
                  <a:cubicBezTo>
                    <a:pt x="24369" y="2236"/>
                    <a:pt x="24297" y="2021"/>
                    <a:pt x="24120" y="2003"/>
                  </a:cubicBezTo>
                  <a:cubicBezTo>
                    <a:pt x="23941" y="1989"/>
                    <a:pt x="23768" y="1958"/>
                    <a:pt x="23598" y="1910"/>
                  </a:cubicBezTo>
                  <a:cubicBezTo>
                    <a:pt x="23275" y="1887"/>
                    <a:pt x="23134" y="1703"/>
                    <a:pt x="23176" y="1353"/>
                  </a:cubicBezTo>
                  <a:cubicBezTo>
                    <a:pt x="22958" y="1039"/>
                    <a:pt x="23013" y="820"/>
                    <a:pt x="23346" y="697"/>
                  </a:cubicBezTo>
                  <a:cubicBezTo>
                    <a:pt x="23506" y="598"/>
                    <a:pt x="23674" y="518"/>
                    <a:pt x="23852" y="453"/>
                  </a:cubicBezTo>
                  <a:cubicBezTo>
                    <a:pt x="24715" y="448"/>
                    <a:pt x="25581" y="442"/>
                    <a:pt x="26444" y="435"/>
                  </a:cubicBezTo>
                  <a:close/>
                  <a:moveTo>
                    <a:pt x="30289" y="405"/>
                  </a:moveTo>
                  <a:lnTo>
                    <a:pt x="30289" y="405"/>
                  </a:lnTo>
                  <a:cubicBezTo>
                    <a:pt x="29973" y="673"/>
                    <a:pt x="29830" y="1104"/>
                    <a:pt x="29927" y="1508"/>
                  </a:cubicBezTo>
                  <a:cubicBezTo>
                    <a:pt x="29825" y="1486"/>
                    <a:pt x="29722" y="1475"/>
                    <a:pt x="29621" y="1475"/>
                  </a:cubicBezTo>
                  <a:cubicBezTo>
                    <a:pt x="28941" y="1475"/>
                    <a:pt x="28313" y="1967"/>
                    <a:pt x="28389" y="2803"/>
                  </a:cubicBezTo>
                  <a:cubicBezTo>
                    <a:pt x="28469" y="3698"/>
                    <a:pt x="29119" y="3984"/>
                    <a:pt x="29850" y="3984"/>
                  </a:cubicBezTo>
                  <a:cubicBezTo>
                    <a:pt x="30252" y="3984"/>
                    <a:pt x="30680" y="3898"/>
                    <a:pt x="31051" y="3778"/>
                  </a:cubicBezTo>
                  <a:lnTo>
                    <a:pt x="31051" y="3778"/>
                  </a:lnTo>
                  <a:cubicBezTo>
                    <a:pt x="30774" y="4191"/>
                    <a:pt x="30512" y="4616"/>
                    <a:pt x="30280" y="5047"/>
                  </a:cubicBezTo>
                  <a:cubicBezTo>
                    <a:pt x="30150" y="5085"/>
                    <a:pt x="30053" y="5214"/>
                    <a:pt x="30150" y="5361"/>
                  </a:cubicBezTo>
                  <a:cubicBezTo>
                    <a:pt x="31127" y="6840"/>
                    <a:pt x="32129" y="8373"/>
                    <a:pt x="33272" y="9733"/>
                  </a:cubicBezTo>
                  <a:cubicBezTo>
                    <a:pt x="28348" y="9573"/>
                    <a:pt x="23417" y="9516"/>
                    <a:pt x="18488" y="9516"/>
                  </a:cubicBezTo>
                  <a:cubicBezTo>
                    <a:pt x="17922" y="9516"/>
                    <a:pt x="17355" y="9517"/>
                    <a:pt x="16789" y="9518"/>
                  </a:cubicBezTo>
                  <a:cubicBezTo>
                    <a:pt x="14050" y="9525"/>
                    <a:pt x="11312" y="9552"/>
                    <a:pt x="8574" y="9598"/>
                  </a:cubicBezTo>
                  <a:cubicBezTo>
                    <a:pt x="8007" y="9608"/>
                    <a:pt x="7434" y="9609"/>
                    <a:pt x="6858" y="9609"/>
                  </a:cubicBezTo>
                  <a:cubicBezTo>
                    <a:pt x="6633" y="9609"/>
                    <a:pt x="6408" y="9609"/>
                    <a:pt x="6182" y="9609"/>
                  </a:cubicBezTo>
                  <a:cubicBezTo>
                    <a:pt x="4331" y="9609"/>
                    <a:pt x="2462" y="9623"/>
                    <a:pt x="657" y="9876"/>
                  </a:cubicBezTo>
                  <a:cubicBezTo>
                    <a:pt x="715" y="6791"/>
                    <a:pt x="562" y="3703"/>
                    <a:pt x="643" y="614"/>
                  </a:cubicBezTo>
                  <a:cubicBezTo>
                    <a:pt x="645" y="592"/>
                    <a:pt x="638" y="576"/>
                    <a:pt x="634" y="554"/>
                  </a:cubicBezTo>
                  <a:lnTo>
                    <a:pt x="634" y="554"/>
                  </a:lnTo>
                  <a:cubicBezTo>
                    <a:pt x="1181" y="600"/>
                    <a:pt x="1737" y="624"/>
                    <a:pt x="2294" y="635"/>
                  </a:cubicBezTo>
                  <a:cubicBezTo>
                    <a:pt x="1869" y="942"/>
                    <a:pt x="1650" y="1526"/>
                    <a:pt x="2024" y="2004"/>
                  </a:cubicBezTo>
                  <a:cubicBezTo>
                    <a:pt x="2216" y="2249"/>
                    <a:pt x="2490" y="2357"/>
                    <a:pt x="2768" y="2357"/>
                  </a:cubicBezTo>
                  <a:cubicBezTo>
                    <a:pt x="3023" y="2357"/>
                    <a:pt x="3283" y="2266"/>
                    <a:pt x="3487" y="2109"/>
                  </a:cubicBezTo>
                  <a:cubicBezTo>
                    <a:pt x="3574" y="2641"/>
                    <a:pt x="4010" y="3072"/>
                    <a:pt x="4556" y="3072"/>
                  </a:cubicBezTo>
                  <a:cubicBezTo>
                    <a:pt x="4693" y="3072"/>
                    <a:pt x="4837" y="3045"/>
                    <a:pt x="4984" y="2986"/>
                  </a:cubicBezTo>
                  <a:cubicBezTo>
                    <a:pt x="5942" y="2602"/>
                    <a:pt x="5780" y="1391"/>
                    <a:pt x="5439" y="605"/>
                  </a:cubicBezTo>
                  <a:cubicBezTo>
                    <a:pt x="6526" y="572"/>
                    <a:pt x="7611" y="534"/>
                    <a:pt x="8678" y="532"/>
                  </a:cubicBezTo>
                  <a:cubicBezTo>
                    <a:pt x="11517" y="524"/>
                    <a:pt x="14360" y="515"/>
                    <a:pt x="17200" y="496"/>
                  </a:cubicBezTo>
                  <a:cubicBezTo>
                    <a:pt x="19207" y="485"/>
                    <a:pt x="21213" y="471"/>
                    <a:pt x="23217" y="457"/>
                  </a:cubicBezTo>
                  <a:lnTo>
                    <a:pt x="23217" y="457"/>
                  </a:lnTo>
                  <a:cubicBezTo>
                    <a:pt x="22802" y="647"/>
                    <a:pt x="22456" y="965"/>
                    <a:pt x="22577" y="1482"/>
                  </a:cubicBezTo>
                  <a:cubicBezTo>
                    <a:pt x="22697" y="1997"/>
                    <a:pt x="23226" y="2206"/>
                    <a:pt x="23720" y="2304"/>
                  </a:cubicBezTo>
                  <a:cubicBezTo>
                    <a:pt x="23107" y="3051"/>
                    <a:pt x="23451" y="4313"/>
                    <a:pt x="24583" y="4313"/>
                  </a:cubicBezTo>
                  <a:cubicBezTo>
                    <a:pt x="24603" y="4313"/>
                    <a:pt x="24623" y="4312"/>
                    <a:pt x="24643" y="4311"/>
                  </a:cubicBezTo>
                  <a:cubicBezTo>
                    <a:pt x="26188" y="4252"/>
                    <a:pt x="26560" y="1695"/>
                    <a:pt x="26752" y="582"/>
                  </a:cubicBezTo>
                  <a:cubicBezTo>
                    <a:pt x="26761" y="520"/>
                    <a:pt x="26740" y="469"/>
                    <a:pt x="26705" y="432"/>
                  </a:cubicBezTo>
                  <a:cubicBezTo>
                    <a:pt x="27899" y="423"/>
                    <a:pt x="29095" y="413"/>
                    <a:pt x="30289" y="405"/>
                  </a:cubicBezTo>
                  <a:close/>
                  <a:moveTo>
                    <a:pt x="34016" y="1"/>
                  </a:moveTo>
                  <a:cubicBezTo>
                    <a:pt x="34015" y="1"/>
                    <a:pt x="34014" y="1"/>
                    <a:pt x="34013" y="1"/>
                  </a:cubicBezTo>
                  <a:cubicBezTo>
                    <a:pt x="28410" y="51"/>
                    <a:pt x="22806" y="116"/>
                    <a:pt x="17200" y="169"/>
                  </a:cubicBezTo>
                  <a:cubicBezTo>
                    <a:pt x="14436" y="196"/>
                    <a:pt x="11672" y="226"/>
                    <a:pt x="8909" y="256"/>
                  </a:cubicBezTo>
                  <a:cubicBezTo>
                    <a:pt x="8715" y="258"/>
                    <a:pt x="8520" y="259"/>
                    <a:pt x="8326" y="259"/>
                  </a:cubicBezTo>
                  <a:cubicBezTo>
                    <a:pt x="6814" y="259"/>
                    <a:pt x="5272" y="198"/>
                    <a:pt x="3741" y="198"/>
                  </a:cubicBezTo>
                  <a:cubicBezTo>
                    <a:pt x="2612" y="198"/>
                    <a:pt x="1488" y="232"/>
                    <a:pt x="387" y="347"/>
                  </a:cubicBezTo>
                  <a:cubicBezTo>
                    <a:pt x="334" y="351"/>
                    <a:pt x="304" y="385"/>
                    <a:pt x="296" y="423"/>
                  </a:cubicBezTo>
                  <a:cubicBezTo>
                    <a:pt x="232" y="457"/>
                    <a:pt x="181" y="520"/>
                    <a:pt x="179" y="614"/>
                  </a:cubicBezTo>
                  <a:cubicBezTo>
                    <a:pt x="97" y="3690"/>
                    <a:pt x="0" y="6862"/>
                    <a:pt x="324" y="9926"/>
                  </a:cubicBezTo>
                  <a:cubicBezTo>
                    <a:pt x="335" y="10031"/>
                    <a:pt x="420" y="10083"/>
                    <a:pt x="502" y="10083"/>
                  </a:cubicBezTo>
                  <a:cubicBezTo>
                    <a:pt x="503" y="10083"/>
                    <a:pt x="505" y="10083"/>
                    <a:pt x="507" y="10083"/>
                  </a:cubicBezTo>
                  <a:cubicBezTo>
                    <a:pt x="527" y="10107"/>
                    <a:pt x="555" y="10125"/>
                    <a:pt x="587" y="10127"/>
                  </a:cubicBezTo>
                  <a:cubicBezTo>
                    <a:pt x="1322" y="10188"/>
                    <a:pt x="2065" y="10210"/>
                    <a:pt x="2811" y="10210"/>
                  </a:cubicBezTo>
                  <a:cubicBezTo>
                    <a:pt x="4807" y="10210"/>
                    <a:pt x="6827" y="10048"/>
                    <a:pt x="8802" y="10014"/>
                  </a:cubicBezTo>
                  <a:cubicBezTo>
                    <a:pt x="11541" y="9968"/>
                    <a:pt x="14279" y="9945"/>
                    <a:pt x="17018" y="9940"/>
                  </a:cubicBezTo>
                  <a:cubicBezTo>
                    <a:pt x="17245" y="9940"/>
                    <a:pt x="17472" y="9940"/>
                    <a:pt x="17699" y="9940"/>
                  </a:cubicBezTo>
                  <a:cubicBezTo>
                    <a:pt x="22950" y="9940"/>
                    <a:pt x="28198" y="10033"/>
                    <a:pt x="33448" y="10153"/>
                  </a:cubicBezTo>
                  <a:cubicBezTo>
                    <a:pt x="33451" y="10153"/>
                    <a:pt x="33454" y="10153"/>
                    <a:pt x="33456" y="10153"/>
                  </a:cubicBezTo>
                  <a:cubicBezTo>
                    <a:pt x="33586" y="10153"/>
                    <a:pt x="33649" y="10051"/>
                    <a:pt x="33649" y="9948"/>
                  </a:cubicBezTo>
                  <a:cubicBezTo>
                    <a:pt x="33703" y="9901"/>
                    <a:pt x="33731" y="9823"/>
                    <a:pt x="33690" y="9749"/>
                  </a:cubicBezTo>
                  <a:cubicBezTo>
                    <a:pt x="32796" y="8155"/>
                    <a:pt x="31656" y="6634"/>
                    <a:pt x="30566" y="5168"/>
                  </a:cubicBezTo>
                  <a:cubicBezTo>
                    <a:pt x="31804" y="3690"/>
                    <a:pt x="32858" y="2041"/>
                    <a:pt x="34071" y="540"/>
                  </a:cubicBezTo>
                  <a:cubicBezTo>
                    <a:pt x="34121" y="478"/>
                    <a:pt x="34129" y="407"/>
                    <a:pt x="34110" y="345"/>
                  </a:cubicBezTo>
                  <a:cubicBezTo>
                    <a:pt x="34246" y="258"/>
                    <a:pt x="34214" y="1"/>
                    <a:pt x="3401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5" name="Google Shape;2929;p71"/>
            <p:cNvSpPr/>
            <p:nvPr/>
          </p:nvSpPr>
          <p:spPr>
            <a:xfrm>
              <a:off x="1668750" y="2725807"/>
              <a:ext cx="817750" cy="236825"/>
            </a:xfrm>
            <a:custGeom>
              <a:avLst/>
              <a:gdLst/>
              <a:ahLst/>
              <a:cxnLst/>
              <a:rect l="l" t="t" r="r" b="b"/>
              <a:pathLst>
                <a:path w="32710" h="9473" extrusionOk="0">
                  <a:moveTo>
                    <a:pt x="14955" y="295"/>
                  </a:moveTo>
                  <a:cubicBezTo>
                    <a:pt x="15160" y="295"/>
                    <a:pt x="15379" y="361"/>
                    <a:pt x="15596" y="516"/>
                  </a:cubicBezTo>
                  <a:cubicBezTo>
                    <a:pt x="16717" y="1309"/>
                    <a:pt x="16146" y="3289"/>
                    <a:pt x="15315" y="4059"/>
                  </a:cubicBezTo>
                  <a:cubicBezTo>
                    <a:pt x="15282" y="4090"/>
                    <a:pt x="15243" y="4103"/>
                    <a:pt x="15204" y="4103"/>
                  </a:cubicBezTo>
                  <a:cubicBezTo>
                    <a:pt x="15138" y="4103"/>
                    <a:pt x="15074" y="4064"/>
                    <a:pt x="15045" y="4009"/>
                  </a:cubicBezTo>
                  <a:cubicBezTo>
                    <a:pt x="14061" y="3840"/>
                    <a:pt x="12198" y="3681"/>
                    <a:pt x="12071" y="2397"/>
                  </a:cubicBezTo>
                  <a:cubicBezTo>
                    <a:pt x="12029" y="1987"/>
                    <a:pt x="12202" y="1494"/>
                    <a:pt x="12609" y="1326"/>
                  </a:cubicBezTo>
                  <a:cubicBezTo>
                    <a:pt x="12711" y="1284"/>
                    <a:pt x="12809" y="1266"/>
                    <a:pt x="12905" y="1266"/>
                  </a:cubicBezTo>
                  <a:cubicBezTo>
                    <a:pt x="13263" y="1266"/>
                    <a:pt x="13579" y="1518"/>
                    <a:pt x="13920" y="1661"/>
                  </a:cubicBezTo>
                  <a:cubicBezTo>
                    <a:pt x="13785" y="970"/>
                    <a:pt x="14302" y="295"/>
                    <a:pt x="14955" y="295"/>
                  </a:cubicBezTo>
                  <a:close/>
                  <a:moveTo>
                    <a:pt x="8284" y="1790"/>
                  </a:moveTo>
                  <a:cubicBezTo>
                    <a:pt x="8535" y="1790"/>
                    <a:pt x="8787" y="1840"/>
                    <a:pt x="9035" y="1953"/>
                  </a:cubicBezTo>
                  <a:cubicBezTo>
                    <a:pt x="10216" y="2494"/>
                    <a:pt x="9633" y="3693"/>
                    <a:pt x="8778" y="4196"/>
                  </a:cubicBezTo>
                  <a:cubicBezTo>
                    <a:pt x="9344" y="4653"/>
                    <a:pt x="9247" y="5701"/>
                    <a:pt x="8545" y="6066"/>
                  </a:cubicBezTo>
                  <a:cubicBezTo>
                    <a:pt x="8293" y="6198"/>
                    <a:pt x="8052" y="6256"/>
                    <a:pt x="7824" y="6256"/>
                  </a:cubicBezTo>
                  <a:cubicBezTo>
                    <a:pt x="6780" y="6256"/>
                    <a:pt x="6004" y="5044"/>
                    <a:pt x="5597" y="4156"/>
                  </a:cubicBezTo>
                  <a:cubicBezTo>
                    <a:pt x="5506" y="4108"/>
                    <a:pt x="5444" y="3999"/>
                    <a:pt x="5500" y="3884"/>
                  </a:cubicBezTo>
                  <a:cubicBezTo>
                    <a:pt x="5962" y="2911"/>
                    <a:pt x="7104" y="1790"/>
                    <a:pt x="8284" y="1790"/>
                  </a:cubicBezTo>
                  <a:close/>
                  <a:moveTo>
                    <a:pt x="2896" y="3808"/>
                  </a:moveTo>
                  <a:cubicBezTo>
                    <a:pt x="3051" y="3808"/>
                    <a:pt x="3206" y="3843"/>
                    <a:pt x="3348" y="3919"/>
                  </a:cubicBezTo>
                  <a:cubicBezTo>
                    <a:pt x="4474" y="4524"/>
                    <a:pt x="4054" y="6683"/>
                    <a:pt x="3507" y="7615"/>
                  </a:cubicBezTo>
                  <a:cubicBezTo>
                    <a:pt x="3574" y="7663"/>
                    <a:pt x="3571" y="7784"/>
                    <a:pt x="3472" y="7826"/>
                  </a:cubicBezTo>
                  <a:cubicBezTo>
                    <a:pt x="3185" y="7942"/>
                    <a:pt x="2872" y="7999"/>
                    <a:pt x="2558" y="7999"/>
                  </a:cubicBezTo>
                  <a:cubicBezTo>
                    <a:pt x="1658" y="7999"/>
                    <a:pt x="741" y="7537"/>
                    <a:pt x="351" y="6701"/>
                  </a:cubicBezTo>
                  <a:cubicBezTo>
                    <a:pt x="168" y="6309"/>
                    <a:pt x="129" y="5784"/>
                    <a:pt x="499" y="5484"/>
                  </a:cubicBezTo>
                  <a:cubicBezTo>
                    <a:pt x="655" y="5357"/>
                    <a:pt x="828" y="5307"/>
                    <a:pt x="1006" y="5307"/>
                  </a:cubicBezTo>
                  <a:cubicBezTo>
                    <a:pt x="1239" y="5307"/>
                    <a:pt x="1479" y="5393"/>
                    <a:pt x="1699" y="5502"/>
                  </a:cubicBezTo>
                  <a:cubicBezTo>
                    <a:pt x="1639" y="5029"/>
                    <a:pt x="1699" y="4535"/>
                    <a:pt x="2048" y="4175"/>
                  </a:cubicBezTo>
                  <a:cubicBezTo>
                    <a:pt x="2267" y="3949"/>
                    <a:pt x="2583" y="3808"/>
                    <a:pt x="2896" y="3808"/>
                  </a:cubicBezTo>
                  <a:close/>
                  <a:moveTo>
                    <a:pt x="19943" y="3581"/>
                  </a:moveTo>
                  <a:cubicBezTo>
                    <a:pt x="20206" y="3581"/>
                    <a:pt x="20468" y="3636"/>
                    <a:pt x="20721" y="3760"/>
                  </a:cubicBezTo>
                  <a:cubicBezTo>
                    <a:pt x="21582" y="4184"/>
                    <a:pt x="21419" y="5269"/>
                    <a:pt x="20737" y="5671"/>
                  </a:cubicBezTo>
                  <a:cubicBezTo>
                    <a:pt x="21196" y="5914"/>
                    <a:pt x="21618" y="6244"/>
                    <a:pt x="21725" y="6784"/>
                  </a:cubicBezTo>
                  <a:cubicBezTo>
                    <a:pt x="21826" y="7309"/>
                    <a:pt x="21538" y="7749"/>
                    <a:pt x="21078" y="7975"/>
                  </a:cubicBezTo>
                  <a:cubicBezTo>
                    <a:pt x="20786" y="8119"/>
                    <a:pt x="20502" y="8182"/>
                    <a:pt x="20228" y="8182"/>
                  </a:cubicBezTo>
                  <a:cubicBezTo>
                    <a:pt x="18961" y="8182"/>
                    <a:pt x="17911" y="6836"/>
                    <a:pt x="17264" y="5854"/>
                  </a:cubicBezTo>
                  <a:cubicBezTo>
                    <a:pt x="17182" y="5838"/>
                    <a:pt x="17111" y="5745"/>
                    <a:pt x="17155" y="5643"/>
                  </a:cubicBezTo>
                  <a:cubicBezTo>
                    <a:pt x="17578" y="4676"/>
                    <a:pt x="18770" y="3581"/>
                    <a:pt x="19943" y="3581"/>
                  </a:cubicBezTo>
                  <a:close/>
                  <a:moveTo>
                    <a:pt x="27388" y="4551"/>
                  </a:moveTo>
                  <a:cubicBezTo>
                    <a:pt x="27446" y="4551"/>
                    <a:pt x="27502" y="4553"/>
                    <a:pt x="27556" y="4558"/>
                  </a:cubicBezTo>
                  <a:cubicBezTo>
                    <a:pt x="27636" y="4565"/>
                    <a:pt x="27679" y="4655"/>
                    <a:pt x="27658" y="4718"/>
                  </a:cubicBezTo>
                  <a:cubicBezTo>
                    <a:pt x="27711" y="4718"/>
                    <a:pt x="27763" y="4741"/>
                    <a:pt x="27790" y="4796"/>
                  </a:cubicBezTo>
                  <a:cubicBezTo>
                    <a:pt x="28254" y="5692"/>
                    <a:pt x="29783" y="7306"/>
                    <a:pt x="28584" y="8292"/>
                  </a:cubicBezTo>
                  <a:cubicBezTo>
                    <a:pt x="28400" y="8442"/>
                    <a:pt x="28186" y="8510"/>
                    <a:pt x="27970" y="8510"/>
                  </a:cubicBezTo>
                  <a:cubicBezTo>
                    <a:pt x="27712" y="8510"/>
                    <a:pt x="27453" y="8414"/>
                    <a:pt x="27238" y="8246"/>
                  </a:cubicBezTo>
                  <a:cubicBezTo>
                    <a:pt x="26871" y="7957"/>
                    <a:pt x="26725" y="7537"/>
                    <a:pt x="26679" y="7096"/>
                  </a:cubicBezTo>
                  <a:cubicBezTo>
                    <a:pt x="26455" y="7398"/>
                    <a:pt x="26167" y="7647"/>
                    <a:pt x="25785" y="7677"/>
                  </a:cubicBezTo>
                  <a:cubicBezTo>
                    <a:pt x="25763" y="7679"/>
                    <a:pt x="25741" y="7680"/>
                    <a:pt x="25719" y="7680"/>
                  </a:cubicBezTo>
                  <a:cubicBezTo>
                    <a:pt x="25233" y="7680"/>
                    <a:pt x="24849" y="7269"/>
                    <a:pt x="24765" y="6802"/>
                  </a:cubicBezTo>
                  <a:cubicBezTo>
                    <a:pt x="24523" y="5447"/>
                    <a:pt x="26223" y="4551"/>
                    <a:pt x="27388" y="4551"/>
                  </a:cubicBezTo>
                  <a:close/>
                  <a:moveTo>
                    <a:pt x="12235" y="5464"/>
                  </a:moveTo>
                  <a:cubicBezTo>
                    <a:pt x="12237" y="5464"/>
                    <a:pt x="12238" y="5464"/>
                    <a:pt x="12239" y="5464"/>
                  </a:cubicBezTo>
                  <a:cubicBezTo>
                    <a:pt x="12321" y="5464"/>
                    <a:pt x="12364" y="5549"/>
                    <a:pt x="12351" y="5616"/>
                  </a:cubicBezTo>
                  <a:cubicBezTo>
                    <a:pt x="12353" y="5618"/>
                    <a:pt x="12355" y="5618"/>
                    <a:pt x="12359" y="5623"/>
                  </a:cubicBezTo>
                  <a:cubicBezTo>
                    <a:pt x="13025" y="6223"/>
                    <a:pt x="14647" y="7854"/>
                    <a:pt x="13592" y="8784"/>
                  </a:cubicBezTo>
                  <a:cubicBezTo>
                    <a:pt x="13367" y="8982"/>
                    <a:pt x="13143" y="9066"/>
                    <a:pt x="12928" y="9066"/>
                  </a:cubicBezTo>
                  <a:cubicBezTo>
                    <a:pt x="12368" y="9066"/>
                    <a:pt x="11876" y="8500"/>
                    <a:pt x="11637" y="7934"/>
                  </a:cubicBezTo>
                  <a:cubicBezTo>
                    <a:pt x="11360" y="8368"/>
                    <a:pt x="10990" y="8760"/>
                    <a:pt x="10448" y="8760"/>
                  </a:cubicBezTo>
                  <a:cubicBezTo>
                    <a:pt x="10420" y="8760"/>
                    <a:pt x="10392" y="8758"/>
                    <a:pt x="10362" y="8756"/>
                  </a:cubicBezTo>
                  <a:cubicBezTo>
                    <a:pt x="9868" y="8719"/>
                    <a:pt x="9556" y="8355"/>
                    <a:pt x="9510" y="7874"/>
                  </a:cubicBezTo>
                  <a:cubicBezTo>
                    <a:pt x="9374" y="6442"/>
                    <a:pt x="10982" y="5464"/>
                    <a:pt x="12235" y="5464"/>
                  </a:cubicBezTo>
                  <a:close/>
                  <a:moveTo>
                    <a:pt x="29727" y="1"/>
                  </a:moveTo>
                  <a:lnTo>
                    <a:pt x="29727" y="1"/>
                  </a:lnTo>
                  <a:cubicBezTo>
                    <a:pt x="28533" y="9"/>
                    <a:pt x="27337" y="19"/>
                    <a:pt x="26143" y="28"/>
                  </a:cubicBezTo>
                  <a:cubicBezTo>
                    <a:pt x="26178" y="65"/>
                    <a:pt x="26199" y="116"/>
                    <a:pt x="26189" y="178"/>
                  </a:cubicBezTo>
                  <a:cubicBezTo>
                    <a:pt x="25998" y="1291"/>
                    <a:pt x="25626" y="3846"/>
                    <a:pt x="24081" y="3907"/>
                  </a:cubicBezTo>
                  <a:cubicBezTo>
                    <a:pt x="24061" y="3908"/>
                    <a:pt x="24041" y="3909"/>
                    <a:pt x="24021" y="3909"/>
                  </a:cubicBezTo>
                  <a:cubicBezTo>
                    <a:pt x="22889" y="3909"/>
                    <a:pt x="22545" y="2647"/>
                    <a:pt x="23158" y="1900"/>
                  </a:cubicBezTo>
                  <a:cubicBezTo>
                    <a:pt x="22664" y="1802"/>
                    <a:pt x="22135" y="1593"/>
                    <a:pt x="22015" y="1078"/>
                  </a:cubicBezTo>
                  <a:cubicBezTo>
                    <a:pt x="21892" y="561"/>
                    <a:pt x="22240" y="243"/>
                    <a:pt x="22655" y="53"/>
                  </a:cubicBezTo>
                  <a:lnTo>
                    <a:pt x="22655" y="53"/>
                  </a:lnTo>
                  <a:cubicBezTo>
                    <a:pt x="20651" y="67"/>
                    <a:pt x="18644" y="81"/>
                    <a:pt x="16638" y="92"/>
                  </a:cubicBezTo>
                  <a:cubicBezTo>
                    <a:pt x="13798" y="111"/>
                    <a:pt x="10955" y="120"/>
                    <a:pt x="8116" y="128"/>
                  </a:cubicBezTo>
                  <a:cubicBezTo>
                    <a:pt x="7049" y="130"/>
                    <a:pt x="5963" y="168"/>
                    <a:pt x="4876" y="201"/>
                  </a:cubicBezTo>
                  <a:cubicBezTo>
                    <a:pt x="5218" y="987"/>
                    <a:pt x="5380" y="2198"/>
                    <a:pt x="4422" y="2582"/>
                  </a:cubicBezTo>
                  <a:cubicBezTo>
                    <a:pt x="4274" y="2641"/>
                    <a:pt x="4130" y="2668"/>
                    <a:pt x="3993" y="2668"/>
                  </a:cubicBezTo>
                  <a:cubicBezTo>
                    <a:pt x="3447" y="2668"/>
                    <a:pt x="3012" y="2237"/>
                    <a:pt x="2925" y="1705"/>
                  </a:cubicBezTo>
                  <a:cubicBezTo>
                    <a:pt x="2721" y="1862"/>
                    <a:pt x="2461" y="1953"/>
                    <a:pt x="2206" y="1953"/>
                  </a:cubicBezTo>
                  <a:cubicBezTo>
                    <a:pt x="1928" y="1953"/>
                    <a:pt x="1654" y="1845"/>
                    <a:pt x="1462" y="1600"/>
                  </a:cubicBezTo>
                  <a:cubicBezTo>
                    <a:pt x="1088" y="1122"/>
                    <a:pt x="1307" y="538"/>
                    <a:pt x="1732" y="231"/>
                  </a:cubicBezTo>
                  <a:cubicBezTo>
                    <a:pt x="1175" y="220"/>
                    <a:pt x="619" y="196"/>
                    <a:pt x="72" y="150"/>
                  </a:cubicBezTo>
                  <a:lnTo>
                    <a:pt x="72" y="150"/>
                  </a:lnTo>
                  <a:cubicBezTo>
                    <a:pt x="76" y="172"/>
                    <a:pt x="82" y="188"/>
                    <a:pt x="80" y="210"/>
                  </a:cubicBezTo>
                  <a:cubicBezTo>
                    <a:pt x="0" y="3299"/>
                    <a:pt x="152" y="6387"/>
                    <a:pt x="94" y="9472"/>
                  </a:cubicBezTo>
                  <a:cubicBezTo>
                    <a:pt x="1899" y="9219"/>
                    <a:pt x="3769" y="9205"/>
                    <a:pt x="5620" y="9205"/>
                  </a:cubicBezTo>
                  <a:cubicBezTo>
                    <a:pt x="5846" y="9205"/>
                    <a:pt x="6071" y="9205"/>
                    <a:pt x="6296" y="9205"/>
                  </a:cubicBezTo>
                  <a:cubicBezTo>
                    <a:pt x="6872" y="9205"/>
                    <a:pt x="7445" y="9204"/>
                    <a:pt x="8012" y="9194"/>
                  </a:cubicBezTo>
                  <a:cubicBezTo>
                    <a:pt x="10750" y="9148"/>
                    <a:pt x="13488" y="9121"/>
                    <a:pt x="16227" y="9114"/>
                  </a:cubicBezTo>
                  <a:cubicBezTo>
                    <a:pt x="16793" y="9113"/>
                    <a:pt x="17360" y="9112"/>
                    <a:pt x="17926" y="9112"/>
                  </a:cubicBezTo>
                  <a:cubicBezTo>
                    <a:pt x="22855" y="9112"/>
                    <a:pt x="27786" y="9169"/>
                    <a:pt x="32710" y="9329"/>
                  </a:cubicBezTo>
                  <a:cubicBezTo>
                    <a:pt x="31567" y="7969"/>
                    <a:pt x="30565" y="6436"/>
                    <a:pt x="29588" y="4957"/>
                  </a:cubicBezTo>
                  <a:cubicBezTo>
                    <a:pt x="29491" y="4810"/>
                    <a:pt x="29588" y="4681"/>
                    <a:pt x="29718" y="4643"/>
                  </a:cubicBezTo>
                  <a:cubicBezTo>
                    <a:pt x="29950" y="4212"/>
                    <a:pt x="30211" y="3787"/>
                    <a:pt x="30489" y="3374"/>
                  </a:cubicBezTo>
                  <a:lnTo>
                    <a:pt x="30489" y="3374"/>
                  </a:lnTo>
                  <a:cubicBezTo>
                    <a:pt x="30118" y="3494"/>
                    <a:pt x="29690" y="3580"/>
                    <a:pt x="29288" y="3580"/>
                  </a:cubicBezTo>
                  <a:cubicBezTo>
                    <a:pt x="28556" y="3580"/>
                    <a:pt x="27907" y="3294"/>
                    <a:pt x="27827" y="2399"/>
                  </a:cubicBezTo>
                  <a:cubicBezTo>
                    <a:pt x="27751" y="1563"/>
                    <a:pt x="28378" y="1071"/>
                    <a:pt x="29058" y="1071"/>
                  </a:cubicBezTo>
                  <a:cubicBezTo>
                    <a:pt x="29159" y="1071"/>
                    <a:pt x="29262" y="1082"/>
                    <a:pt x="29364" y="1104"/>
                  </a:cubicBezTo>
                  <a:cubicBezTo>
                    <a:pt x="29267" y="700"/>
                    <a:pt x="29410" y="269"/>
                    <a:pt x="29727" y="1"/>
                  </a:cubicBezTo>
                  <a:close/>
                </a:path>
              </a:pathLst>
            </a:custGeom>
            <a:solidFill>
              <a:srgbClr val="FF6E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6" name="Google Shape;2930;p71"/>
            <p:cNvSpPr/>
            <p:nvPr/>
          </p:nvSpPr>
          <p:spPr>
            <a:xfrm>
              <a:off x="2281800" y="2839582"/>
              <a:ext cx="131525" cy="99000"/>
            </a:xfrm>
            <a:custGeom>
              <a:avLst/>
              <a:gdLst/>
              <a:ahLst/>
              <a:cxnLst/>
              <a:rect l="l" t="t" r="r" b="b"/>
              <a:pathLst>
                <a:path w="5261" h="3960" extrusionOk="0">
                  <a:moveTo>
                    <a:pt x="2984" y="236"/>
                  </a:moveTo>
                  <a:cubicBezTo>
                    <a:pt x="2954" y="273"/>
                    <a:pt x="2940" y="319"/>
                    <a:pt x="2961" y="374"/>
                  </a:cubicBezTo>
                  <a:cubicBezTo>
                    <a:pt x="3210" y="1058"/>
                    <a:pt x="3820" y="1557"/>
                    <a:pt x="4037" y="2249"/>
                  </a:cubicBezTo>
                  <a:cubicBezTo>
                    <a:pt x="4086" y="2408"/>
                    <a:pt x="4118" y="2587"/>
                    <a:pt x="4113" y="2755"/>
                  </a:cubicBezTo>
                  <a:cubicBezTo>
                    <a:pt x="4102" y="3256"/>
                    <a:pt x="3935" y="3427"/>
                    <a:pt x="3466" y="3462"/>
                  </a:cubicBezTo>
                  <a:cubicBezTo>
                    <a:pt x="3426" y="3465"/>
                    <a:pt x="3387" y="3467"/>
                    <a:pt x="3350" y="3467"/>
                  </a:cubicBezTo>
                  <a:cubicBezTo>
                    <a:pt x="2906" y="3467"/>
                    <a:pt x="2678" y="3236"/>
                    <a:pt x="2553" y="2776"/>
                  </a:cubicBezTo>
                  <a:cubicBezTo>
                    <a:pt x="2478" y="2496"/>
                    <a:pt x="2492" y="2196"/>
                    <a:pt x="2513" y="1912"/>
                  </a:cubicBezTo>
                  <a:cubicBezTo>
                    <a:pt x="2520" y="1801"/>
                    <a:pt x="2422" y="1733"/>
                    <a:pt x="2325" y="1733"/>
                  </a:cubicBezTo>
                  <a:cubicBezTo>
                    <a:pt x="2265" y="1733"/>
                    <a:pt x="2206" y="1760"/>
                    <a:pt x="2173" y="1820"/>
                  </a:cubicBezTo>
                  <a:cubicBezTo>
                    <a:pt x="2016" y="2114"/>
                    <a:pt x="1823" y="2515"/>
                    <a:pt x="1504" y="2661"/>
                  </a:cubicBezTo>
                  <a:cubicBezTo>
                    <a:pt x="675" y="2490"/>
                    <a:pt x="426" y="2116"/>
                    <a:pt x="752" y="1540"/>
                  </a:cubicBezTo>
                  <a:cubicBezTo>
                    <a:pt x="841" y="1374"/>
                    <a:pt x="957" y="1224"/>
                    <a:pt x="1096" y="1090"/>
                  </a:cubicBezTo>
                  <a:cubicBezTo>
                    <a:pt x="1605" y="571"/>
                    <a:pt x="2282" y="342"/>
                    <a:pt x="2984" y="236"/>
                  </a:cubicBezTo>
                  <a:close/>
                  <a:moveTo>
                    <a:pt x="2866" y="0"/>
                  </a:moveTo>
                  <a:cubicBezTo>
                    <a:pt x="1701" y="0"/>
                    <a:pt x="1" y="896"/>
                    <a:pt x="243" y="2251"/>
                  </a:cubicBezTo>
                  <a:cubicBezTo>
                    <a:pt x="327" y="2718"/>
                    <a:pt x="711" y="3129"/>
                    <a:pt x="1197" y="3129"/>
                  </a:cubicBezTo>
                  <a:cubicBezTo>
                    <a:pt x="1219" y="3129"/>
                    <a:pt x="1241" y="3128"/>
                    <a:pt x="1263" y="3126"/>
                  </a:cubicBezTo>
                  <a:cubicBezTo>
                    <a:pt x="1645" y="3096"/>
                    <a:pt x="1933" y="2847"/>
                    <a:pt x="2157" y="2545"/>
                  </a:cubicBezTo>
                  <a:cubicBezTo>
                    <a:pt x="2203" y="2986"/>
                    <a:pt x="2349" y="3406"/>
                    <a:pt x="2716" y="3695"/>
                  </a:cubicBezTo>
                  <a:cubicBezTo>
                    <a:pt x="2930" y="3863"/>
                    <a:pt x="3190" y="3959"/>
                    <a:pt x="3447" y="3959"/>
                  </a:cubicBezTo>
                  <a:cubicBezTo>
                    <a:pt x="3663" y="3959"/>
                    <a:pt x="3878" y="3891"/>
                    <a:pt x="4062" y="3741"/>
                  </a:cubicBezTo>
                  <a:cubicBezTo>
                    <a:pt x="5261" y="2755"/>
                    <a:pt x="3732" y="1141"/>
                    <a:pt x="3267" y="245"/>
                  </a:cubicBezTo>
                  <a:cubicBezTo>
                    <a:pt x="3241" y="190"/>
                    <a:pt x="3189" y="167"/>
                    <a:pt x="3136" y="166"/>
                  </a:cubicBezTo>
                  <a:cubicBezTo>
                    <a:pt x="3157" y="104"/>
                    <a:pt x="3114" y="14"/>
                    <a:pt x="3034" y="7"/>
                  </a:cubicBezTo>
                  <a:cubicBezTo>
                    <a:pt x="2980" y="2"/>
                    <a:pt x="2924" y="0"/>
                    <a:pt x="286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7" name="Google Shape;2931;p71"/>
            <p:cNvSpPr/>
            <p:nvPr/>
          </p:nvSpPr>
          <p:spPr>
            <a:xfrm>
              <a:off x="2096500" y="2815307"/>
              <a:ext cx="117925" cy="115050"/>
            </a:xfrm>
            <a:custGeom>
              <a:avLst/>
              <a:gdLst/>
              <a:ahLst/>
              <a:cxnLst/>
              <a:rect l="l" t="t" r="r" b="b"/>
              <a:pathLst>
                <a:path w="4717" h="4602" extrusionOk="0">
                  <a:moveTo>
                    <a:pt x="2867" y="424"/>
                  </a:moveTo>
                  <a:cubicBezTo>
                    <a:pt x="2885" y="424"/>
                    <a:pt x="2904" y="424"/>
                    <a:pt x="2923" y="425"/>
                  </a:cubicBezTo>
                  <a:cubicBezTo>
                    <a:pt x="3830" y="447"/>
                    <a:pt x="4192" y="1826"/>
                    <a:pt x="3088" y="1856"/>
                  </a:cubicBezTo>
                  <a:cubicBezTo>
                    <a:pt x="2911" y="1860"/>
                    <a:pt x="2802" y="2135"/>
                    <a:pt x="2989" y="2216"/>
                  </a:cubicBezTo>
                  <a:cubicBezTo>
                    <a:pt x="3303" y="2352"/>
                    <a:pt x="3734" y="2504"/>
                    <a:pt x="3955" y="2779"/>
                  </a:cubicBezTo>
                  <a:cubicBezTo>
                    <a:pt x="4154" y="3718"/>
                    <a:pt x="3921" y="4187"/>
                    <a:pt x="3251" y="4187"/>
                  </a:cubicBezTo>
                  <a:cubicBezTo>
                    <a:pt x="3224" y="4187"/>
                    <a:pt x="3196" y="4186"/>
                    <a:pt x="3167" y="4185"/>
                  </a:cubicBezTo>
                  <a:cubicBezTo>
                    <a:pt x="2834" y="4179"/>
                    <a:pt x="2518" y="4097"/>
                    <a:pt x="2223" y="3942"/>
                  </a:cubicBezTo>
                  <a:cubicBezTo>
                    <a:pt x="1430" y="3546"/>
                    <a:pt x="934" y="2759"/>
                    <a:pt x="463" y="2041"/>
                  </a:cubicBezTo>
                  <a:cubicBezTo>
                    <a:pt x="449" y="2017"/>
                    <a:pt x="428" y="1999"/>
                    <a:pt x="410" y="1985"/>
                  </a:cubicBezTo>
                  <a:cubicBezTo>
                    <a:pt x="766" y="1401"/>
                    <a:pt x="1243" y="942"/>
                    <a:pt x="1887" y="662"/>
                  </a:cubicBezTo>
                  <a:cubicBezTo>
                    <a:pt x="2199" y="526"/>
                    <a:pt x="2522" y="424"/>
                    <a:pt x="2867" y="424"/>
                  </a:cubicBezTo>
                  <a:close/>
                  <a:moveTo>
                    <a:pt x="2833" y="1"/>
                  </a:moveTo>
                  <a:cubicBezTo>
                    <a:pt x="1660" y="1"/>
                    <a:pt x="468" y="1096"/>
                    <a:pt x="45" y="2063"/>
                  </a:cubicBezTo>
                  <a:cubicBezTo>
                    <a:pt x="1" y="2165"/>
                    <a:pt x="72" y="2258"/>
                    <a:pt x="154" y="2274"/>
                  </a:cubicBezTo>
                  <a:cubicBezTo>
                    <a:pt x="801" y="3257"/>
                    <a:pt x="1851" y="4602"/>
                    <a:pt x="3117" y="4602"/>
                  </a:cubicBezTo>
                  <a:cubicBezTo>
                    <a:pt x="3391" y="4602"/>
                    <a:pt x="3676" y="4539"/>
                    <a:pt x="3968" y="4395"/>
                  </a:cubicBezTo>
                  <a:cubicBezTo>
                    <a:pt x="4428" y="4169"/>
                    <a:pt x="4716" y="3729"/>
                    <a:pt x="4615" y="3204"/>
                  </a:cubicBezTo>
                  <a:cubicBezTo>
                    <a:pt x="4508" y="2664"/>
                    <a:pt x="4086" y="2334"/>
                    <a:pt x="3627" y="2091"/>
                  </a:cubicBezTo>
                  <a:cubicBezTo>
                    <a:pt x="4309" y="1689"/>
                    <a:pt x="4472" y="604"/>
                    <a:pt x="3611" y="180"/>
                  </a:cubicBezTo>
                  <a:cubicBezTo>
                    <a:pt x="3358" y="56"/>
                    <a:pt x="3096" y="1"/>
                    <a:pt x="283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8" name="Google Shape;2932;p71"/>
            <p:cNvSpPr/>
            <p:nvPr/>
          </p:nvSpPr>
          <p:spPr>
            <a:xfrm>
              <a:off x="1969450" y="2733157"/>
              <a:ext cx="117225" cy="95225"/>
            </a:xfrm>
            <a:custGeom>
              <a:avLst/>
              <a:gdLst/>
              <a:ahLst/>
              <a:cxnLst/>
              <a:rect l="l" t="t" r="r" b="b"/>
              <a:pathLst>
                <a:path w="4689" h="3809" extrusionOk="0">
                  <a:moveTo>
                    <a:pt x="2970" y="433"/>
                  </a:moveTo>
                  <a:cubicBezTo>
                    <a:pt x="3207" y="433"/>
                    <a:pt x="3451" y="557"/>
                    <a:pt x="3613" y="858"/>
                  </a:cubicBezTo>
                  <a:cubicBezTo>
                    <a:pt x="3778" y="1168"/>
                    <a:pt x="3792" y="1519"/>
                    <a:pt x="3760" y="1860"/>
                  </a:cubicBezTo>
                  <a:cubicBezTo>
                    <a:pt x="3700" y="2482"/>
                    <a:pt x="3426" y="2969"/>
                    <a:pt x="3088" y="3468"/>
                  </a:cubicBezTo>
                  <a:cubicBezTo>
                    <a:pt x="2341" y="3253"/>
                    <a:pt x="1202" y="3168"/>
                    <a:pt x="661" y="2565"/>
                  </a:cubicBezTo>
                  <a:cubicBezTo>
                    <a:pt x="462" y="2343"/>
                    <a:pt x="361" y="2045"/>
                    <a:pt x="470" y="1762"/>
                  </a:cubicBezTo>
                  <a:cubicBezTo>
                    <a:pt x="557" y="1528"/>
                    <a:pt x="734" y="1449"/>
                    <a:pt x="935" y="1449"/>
                  </a:cubicBezTo>
                  <a:cubicBezTo>
                    <a:pt x="1091" y="1449"/>
                    <a:pt x="1262" y="1497"/>
                    <a:pt x="1416" y="1556"/>
                  </a:cubicBezTo>
                  <a:cubicBezTo>
                    <a:pt x="1705" y="1665"/>
                    <a:pt x="1888" y="1798"/>
                    <a:pt x="2202" y="1838"/>
                  </a:cubicBezTo>
                  <a:cubicBezTo>
                    <a:pt x="2209" y="1839"/>
                    <a:pt x="2216" y="1839"/>
                    <a:pt x="2223" y="1839"/>
                  </a:cubicBezTo>
                  <a:cubicBezTo>
                    <a:pt x="2359" y="1839"/>
                    <a:pt x="2429" y="1656"/>
                    <a:pt x="2368" y="1549"/>
                  </a:cubicBezTo>
                  <a:cubicBezTo>
                    <a:pt x="2024" y="956"/>
                    <a:pt x="2482" y="433"/>
                    <a:pt x="2970" y="433"/>
                  </a:cubicBezTo>
                  <a:close/>
                  <a:moveTo>
                    <a:pt x="2928" y="1"/>
                  </a:moveTo>
                  <a:cubicBezTo>
                    <a:pt x="2274" y="1"/>
                    <a:pt x="1757" y="677"/>
                    <a:pt x="1893" y="1367"/>
                  </a:cubicBezTo>
                  <a:cubicBezTo>
                    <a:pt x="1551" y="1224"/>
                    <a:pt x="1235" y="972"/>
                    <a:pt x="877" y="972"/>
                  </a:cubicBezTo>
                  <a:cubicBezTo>
                    <a:pt x="781" y="972"/>
                    <a:pt x="683" y="990"/>
                    <a:pt x="581" y="1032"/>
                  </a:cubicBezTo>
                  <a:cubicBezTo>
                    <a:pt x="175" y="1200"/>
                    <a:pt x="1" y="1693"/>
                    <a:pt x="43" y="2103"/>
                  </a:cubicBezTo>
                  <a:cubicBezTo>
                    <a:pt x="170" y="3387"/>
                    <a:pt x="2033" y="3546"/>
                    <a:pt x="3017" y="3715"/>
                  </a:cubicBezTo>
                  <a:cubicBezTo>
                    <a:pt x="3046" y="3770"/>
                    <a:pt x="3110" y="3809"/>
                    <a:pt x="3176" y="3809"/>
                  </a:cubicBezTo>
                  <a:cubicBezTo>
                    <a:pt x="3215" y="3809"/>
                    <a:pt x="3254" y="3796"/>
                    <a:pt x="3287" y="3765"/>
                  </a:cubicBezTo>
                  <a:cubicBezTo>
                    <a:pt x="4118" y="2995"/>
                    <a:pt x="4689" y="1015"/>
                    <a:pt x="3569" y="222"/>
                  </a:cubicBezTo>
                  <a:cubicBezTo>
                    <a:pt x="3352" y="67"/>
                    <a:pt x="3133" y="1"/>
                    <a:pt x="292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9" name="Google Shape;2933;p71"/>
            <p:cNvSpPr/>
            <p:nvPr/>
          </p:nvSpPr>
          <p:spPr>
            <a:xfrm>
              <a:off x="1903100" y="2862382"/>
              <a:ext cx="131850" cy="90075"/>
            </a:xfrm>
            <a:custGeom>
              <a:avLst/>
              <a:gdLst/>
              <a:ahLst/>
              <a:cxnLst/>
              <a:rect l="l" t="t" r="r" b="b"/>
              <a:pathLst>
                <a:path w="5274" h="3603" extrusionOk="0">
                  <a:moveTo>
                    <a:pt x="2655" y="268"/>
                  </a:moveTo>
                  <a:lnTo>
                    <a:pt x="2655" y="268"/>
                  </a:lnTo>
                  <a:cubicBezTo>
                    <a:pt x="2641" y="323"/>
                    <a:pt x="2653" y="383"/>
                    <a:pt x="2708" y="435"/>
                  </a:cubicBezTo>
                  <a:cubicBezTo>
                    <a:pt x="3202" y="880"/>
                    <a:pt x="3814" y="1437"/>
                    <a:pt x="4027" y="2085"/>
                  </a:cubicBezTo>
                  <a:cubicBezTo>
                    <a:pt x="4224" y="2676"/>
                    <a:pt x="3915" y="3168"/>
                    <a:pt x="3479" y="3168"/>
                  </a:cubicBezTo>
                  <a:cubicBezTo>
                    <a:pt x="3312" y="3168"/>
                    <a:pt x="3126" y="3096"/>
                    <a:pt x="2943" y="2930"/>
                  </a:cubicBezTo>
                  <a:cubicBezTo>
                    <a:pt x="2662" y="2677"/>
                    <a:pt x="2565" y="2298"/>
                    <a:pt x="2500" y="1940"/>
                  </a:cubicBezTo>
                  <a:cubicBezTo>
                    <a:pt x="2483" y="1848"/>
                    <a:pt x="2399" y="1801"/>
                    <a:pt x="2315" y="1801"/>
                  </a:cubicBezTo>
                  <a:cubicBezTo>
                    <a:pt x="2248" y="1801"/>
                    <a:pt x="2180" y="1831"/>
                    <a:pt x="2148" y="1894"/>
                  </a:cubicBezTo>
                  <a:cubicBezTo>
                    <a:pt x="2080" y="2020"/>
                    <a:pt x="2013" y="2152"/>
                    <a:pt x="1937" y="2274"/>
                  </a:cubicBezTo>
                  <a:cubicBezTo>
                    <a:pt x="1838" y="2482"/>
                    <a:pt x="1688" y="2634"/>
                    <a:pt x="1482" y="2731"/>
                  </a:cubicBezTo>
                  <a:cubicBezTo>
                    <a:pt x="1394" y="2833"/>
                    <a:pt x="1307" y="2883"/>
                    <a:pt x="1222" y="2883"/>
                  </a:cubicBezTo>
                  <a:cubicBezTo>
                    <a:pt x="1107" y="2883"/>
                    <a:pt x="994" y="2790"/>
                    <a:pt x="884" y="2604"/>
                  </a:cubicBezTo>
                  <a:cubicBezTo>
                    <a:pt x="515" y="2328"/>
                    <a:pt x="460" y="2337"/>
                    <a:pt x="563" y="1942"/>
                  </a:cubicBezTo>
                  <a:cubicBezTo>
                    <a:pt x="615" y="1749"/>
                    <a:pt x="714" y="1564"/>
                    <a:pt x="826" y="1399"/>
                  </a:cubicBezTo>
                  <a:cubicBezTo>
                    <a:pt x="1251" y="781"/>
                    <a:pt x="1937" y="416"/>
                    <a:pt x="2655" y="268"/>
                  </a:cubicBezTo>
                  <a:close/>
                  <a:moveTo>
                    <a:pt x="2859" y="1"/>
                  </a:moveTo>
                  <a:cubicBezTo>
                    <a:pt x="1606" y="1"/>
                    <a:pt x="1" y="980"/>
                    <a:pt x="136" y="2411"/>
                  </a:cubicBezTo>
                  <a:cubicBezTo>
                    <a:pt x="183" y="2892"/>
                    <a:pt x="494" y="3256"/>
                    <a:pt x="988" y="3293"/>
                  </a:cubicBezTo>
                  <a:cubicBezTo>
                    <a:pt x="1018" y="3295"/>
                    <a:pt x="1046" y="3297"/>
                    <a:pt x="1074" y="3297"/>
                  </a:cubicBezTo>
                  <a:cubicBezTo>
                    <a:pt x="1616" y="3297"/>
                    <a:pt x="1986" y="2905"/>
                    <a:pt x="2263" y="2471"/>
                  </a:cubicBezTo>
                  <a:cubicBezTo>
                    <a:pt x="2502" y="3037"/>
                    <a:pt x="2994" y="3603"/>
                    <a:pt x="3554" y="3603"/>
                  </a:cubicBezTo>
                  <a:cubicBezTo>
                    <a:pt x="3769" y="3603"/>
                    <a:pt x="3993" y="3519"/>
                    <a:pt x="4218" y="3321"/>
                  </a:cubicBezTo>
                  <a:cubicBezTo>
                    <a:pt x="5273" y="2391"/>
                    <a:pt x="3651" y="760"/>
                    <a:pt x="2985" y="160"/>
                  </a:cubicBezTo>
                  <a:cubicBezTo>
                    <a:pt x="2981" y="155"/>
                    <a:pt x="2979" y="155"/>
                    <a:pt x="2977" y="153"/>
                  </a:cubicBezTo>
                  <a:cubicBezTo>
                    <a:pt x="2990" y="86"/>
                    <a:pt x="2947" y="1"/>
                    <a:pt x="2865" y="1"/>
                  </a:cubicBezTo>
                  <a:cubicBezTo>
                    <a:pt x="2863" y="1"/>
                    <a:pt x="2861" y="1"/>
                    <a:pt x="285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0" name="Google Shape;2934;p71"/>
            <p:cNvSpPr/>
            <p:nvPr/>
          </p:nvSpPr>
          <p:spPr>
            <a:xfrm>
              <a:off x="1804850" y="2770532"/>
              <a:ext cx="119350" cy="111675"/>
            </a:xfrm>
            <a:custGeom>
              <a:avLst/>
              <a:gdLst/>
              <a:ahLst/>
              <a:cxnLst/>
              <a:rect l="l" t="t" r="r" b="b"/>
              <a:pathLst>
                <a:path w="4774" h="4467" extrusionOk="0">
                  <a:moveTo>
                    <a:pt x="2876" y="421"/>
                  </a:moveTo>
                  <a:cubicBezTo>
                    <a:pt x="3094" y="421"/>
                    <a:pt x="3309" y="467"/>
                    <a:pt x="3499" y="585"/>
                  </a:cubicBezTo>
                  <a:cubicBezTo>
                    <a:pt x="4440" y="1166"/>
                    <a:pt x="3408" y="2045"/>
                    <a:pt x="2797" y="2208"/>
                  </a:cubicBezTo>
                  <a:cubicBezTo>
                    <a:pt x="2616" y="2257"/>
                    <a:pt x="2598" y="2557"/>
                    <a:pt x="2796" y="2594"/>
                  </a:cubicBezTo>
                  <a:cubicBezTo>
                    <a:pt x="3187" y="2665"/>
                    <a:pt x="3408" y="3125"/>
                    <a:pt x="3288" y="3502"/>
                  </a:cubicBezTo>
                  <a:cubicBezTo>
                    <a:pt x="3166" y="3888"/>
                    <a:pt x="2806" y="4030"/>
                    <a:pt x="2439" y="4030"/>
                  </a:cubicBezTo>
                  <a:cubicBezTo>
                    <a:pt x="2218" y="4030"/>
                    <a:pt x="1994" y="3979"/>
                    <a:pt x="1817" y="3898"/>
                  </a:cubicBezTo>
                  <a:cubicBezTo>
                    <a:pt x="1129" y="3584"/>
                    <a:pt x="760" y="2887"/>
                    <a:pt x="423" y="2240"/>
                  </a:cubicBezTo>
                  <a:cubicBezTo>
                    <a:pt x="811" y="1453"/>
                    <a:pt x="1483" y="735"/>
                    <a:pt x="2354" y="498"/>
                  </a:cubicBezTo>
                  <a:cubicBezTo>
                    <a:pt x="2522" y="451"/>
                    <a:pt x="2700" y="421"/>
                    <a:pt x="2876" y="421"/>
                  </a:cubicBezTo>
                  <a:close/>
                  <a:moveTo>
                    <a:pt x="2840" y="1"/>
                  </a:moveTo>
                  <a:cubicBezTo>
                    <a:pt x="1660" y="1"/>
                    <a:pt x="518" y="1122"/>
                    <a:pt x="56" y="2095"/>
                  </a:cubicBezTo>
                  <a:cubicBezTo>
                    <a:pt x="0" y="2210"/>
                    <a:pt x="63" y="2319"/>
                    <a:pt x="153" y="2367"/>
                  </a:cubicBezTo>
                  <a:cubicBezTo>
                    <a:pt x="561" y="3255"/>
                    <a:pt x="1337" y="4467"/>
                    <a:pt x="2381" y="4467"/>
                  </a:cubicBezTo>
                  <a:cubicBezTo>
                    <a:pt x="2608" y="4467"/>
                    <a:pt x="2849" y="4409"/>
                    <a:pt x="3101" y="4277"/>
                  </a:cubicBezTo>
                  <a:cubicBezTo>
                    <a:pt x="3803" y="3912"/>
                    <a:pt x="3900" y="2864"/>
                    <a:pt x="3334" y="2407"/>
                  </a:cubicBezTo>
                  <a:cubicBezTo>
                    <a:pt x="4189" y="1904"/>
                    <a:pt x="4773" y="705"/>
                    <a:pt x="3591" y="164"/>
                  </a:cubicBezTo>
                  <a:cubicBezTo>
                    <a:pt x="3343" y="51"/>
                    <a:pt x="3091" y="1"/>
                    <a:pt x="284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1" name="Google Shape;2935;p71"/>
            <p:cNvSpPr/>
            <p:nvPr/>
          </p:nvSpPr>
          <p:spPr>
            <a:xfrm>
              <a:off x="1671975" y="2821007"/>
              <a:ext cx="108650" cy="104775"/>
            </a:xfrm>
            <a:custGeom>
              <a:avLst/>
              <a:gdLst/>
              <a:ahLst/>
              <a:cxnLst/>
              <a:rect l="l" t="t" r="r" b="b"/>
              <a:pathLst>
                <a:path w="4346" h="4191" extrusionOk="0">
                  <a:moveTo>
                    <a:pt x="2645" y="451"/>
                  </a:moveTo>
                  <a:cubicBezTo>
                    <a:pt x="2924" y="451"/>
                    <a:pt x="3224" y="619"/>
                    <a:pt x="3357" y="851"/>
                  </a:cubicBezTo>
                  <a:cubicBezTo>
                    <a:pt x="3470" y="1052"/>
                    <a:pt x="3496" y="1418"/>
                    <a:pt x="3508" y="1616"/>
                  </a:cubicBezTo>
                  <a:cubicBezTo>
                    <a:pt x="3551" y="2408"/>
                    <a:pt x="3305" y="3082"/>
                    <a:pt x="3004" y="3798"/>
                  </a:cubicBezTo>
                  <a:cubicBezTo>
                    <a:pt x="2997" y="3812"/>
                    <a:pt x="2997" y="3826"/>
                    <a:pt x="2995" y="3839"/>
                  </a:cubicBezTo>
                  <a:cubicBezTo>
                    <a:pt x="2864" y="3857"/>
                    <a:pt x="2732" y="3866"/>
                    <a:pt x="2602" y="3866"/>
                  </a:cubicBezTo>
                  <a:cubicBezTo>
                    <a:pt x="2165" y="3866"/>
                    <a:pt x="1735" y="3764"/>
                    <a:pt x="1344" y="3533"/>
                  </a:cubicBezTo>
                  <a:cubicBezTo>
                    <a:pt x="1046" y="3360"/>
                    <a:pt x="748" y="3105"/>
                    <a:pt x="589" y="2791"/>
                  </a:cubicBezTo>
                  <a:cubicBezTo>
                    <a:pt x="287" y="2295"/>
                    <a:pt x="485" y="2006"/>
                    <a:pt x="1184" y="1925"/>
                  </a:cubicBezTo>
                  <a:cubicBezTo>
                    <a:pt x="1378" y="2000"/>
                    <a:pt x="1561" y="2094"/>
                    <a:pt x="1734" y="2211"/>
                  </a:cubicBezTo>
                  <a:cubicBezTo>
                    <a:pt x="1764" y="2230"/>
                    <a:pt x="1794" y="2239"/>
                    <a:pt x="1824" y="2239"/>
                  </a:cubicBezTo>
                  <a:cubicBezTo>
                    <a:pt x="1935" y="2239"/>
                    <a:pt x="2035" y="2124"/>
                    <a:pt x="2004" y="2004"/>
                  </a:cubicBezTo>
                  <a:cubicBezTo>
                    <a:pt x="1870" y="1496"/>
                    <a:pt x="1836" y="792"/>
                    <a:pt x="2376" y="513"/>
                  </a:cubicBezTo>
                  <a:cubicBezTo>
                    <a:pt x="2458" y="470"/>
                    <a:pt x="2550" y="451"/>
                    <a:pt x="2645" y="451"/>
                  </a:cubicBezTo>
                  <a:close/>
                  <a:moveTo>
                    <a:pt x="2766" y="0"/>
                  </a:moveTo>
                  <a:cubicBezTo>
                    <a:pt x="2454" y="0"/>
                    <a:pt x="2138" y="140"/>
                    <a:pt x="1919" y="366"/>
                  </a:cubicBezTo>
                  <a:cubicBezTo>
                    <a:pt x="1571" y="727"/>
                    <a:pt x="1510" y="1221"/>
                    <a:pt x="1571" y="1694"/>
                  </a:cubicBezTo>
                  <a:cubicBezTo>
                    <a:pt x="1350" y="1585"/>
                    <a:pt x="1110" y="1499"/>
                    <a:pt x="877" y="1499"/>
                  </a:cubicBezTo>
                  <a:cubicBezTo>
                    <a:pt x="699" y="1499"/>
                    <a:pt x="526" y="1549"/>
                    <a:pt x="370" y="1676"/>
                  </a:cubicBezTo>
                  <a:cubicBezTo>
                    <a:pt x="0" y="1976"/>
                    <a:pt x="40" y="2501"/>
                    <a:pt x="222" y="2893"/>
                  </a:cubicBezTo>
                  <a:cubicBezTo>
                    <a:pt x="612" y="3729"/>
                    <a:pt x="1529" y="4191"/>
                    <a:pt x="2429" y="4191"/>
                  </a:cubicBezTo>
                  <a:cubicBezTo>
                    <a:pt x="2743" y="4191"/>
                    <a:pt x="3056" y="4134"/>
                    <a:pt x="3343" y="4018"/>
                  </a:cubicBezTo>
                  <a:cubicBezTo>
                    <a:pt x="3442" y="3976"/>
                    <a:pt x="3445" y="3855"/>
                    <a:pt x="3378" y="3807"/>
                  </a:cubicBezTo>
                  <a:cubicBezTo>
                    <a:pt x="3925" y="2875"/>
                    <a:pt x="4345" y="716"/>
                    <a:pt x="3219" y="111"/>
                  </a:cubicBezTo>
                  <a:cubicBezTo>
                    <a:pt x="3077" y="35"/>
                    <a:pt x="2922" y="0"/>
                    <a:pt x="276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601347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u"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2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9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90" grpId="0" animBg="1"/>
      <p:bldP spid="41" grpId="0"/>
      <p:bldP spid="33" grpId="0"/>
      <p:bldP spid="3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Picture 4" descr="A picture containing clipart&#10;&#10;Description automatically generated">
            <a:extLst>
              <a:ext uri="{FF2B5EF4-FFF2-40B4-BE49-F238E27FC236}">
                <a16:creationId xmlns="" xmlns:a16="http://schemas.microsoft.com/office/drawing/2014/main" id="{AB23278F-5E3B-4662-9FAD-538321246B41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5484" y="753652"/>
            <a:ext cx="3122316" cy="1951448"/>
          </a:xfrm>
          <a:prstGeom prst="rect">
            <a:avLst/>
          </a:prstGeom>
        </p:spPr>
      </p:pic>
      <p:sp>
        <p:nvSpPr>
          <p:cNvPr id="77" name="矩形 25"/>
          <p:cNvSpPr/>
          <p:nvPr/>
        </p:nvSpPr>
        <p:spPr>
          <a:xfrm>
            <a:off x="7422646" y="3316607"/>
            <a:ext cx="3111580" cy="70788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ar-SA" altLang="zh-CN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PT Bold Heading" pitchFamily="2" charset="-78"/>
              </a:rPr>
              <a:t>فكرة الدرس </a:t>
            </a:r>
            <a:endParaRPr lang="zh-CN" altLang="en-US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PT Bold Heading" pitchFamily="2" charset="-78"/>
            </a:endParaRPr>
          </a:p>
        </p:txBody>
      </p:sp>
      <p:grpSp>
        <p:nvGrpSpPr>
          <p:cNvPr id="78" name="组合 3"/>
          <p:cNvGrpSpPr/>
          <p:nvPr/>
        </p:nvGrpSpPr>
        <p:grpSpPr>
          <a:xfrm>
            <a:off x="5190061" y="3390901"/>
            <a:ext cx="7687739" cy="5727041"/>
            <a:chOff x="6235903" y="2283028"/>
            <a:chExt cx="4635296" cy="2847831"/>
          </a:xfrm>
        </p:grpSpPr>
        <p:sp>
          <p:nvSpPr>
            <p:cNvPr id="82" name="MH_Other_1"/>
            <p:cNvSpPr>
              <a:spLocks noEditPoints="1"/>
            </p:cNvSpPr>
            <p:nvPr>
              <p:custDataLst>
                <p:tags r:id="rId11"/>
              </p:custDataLst>
            </p:nvPr>
          </p:nvSpPr>
          <p:spPr bwMode="auto">
            <a:xfrm>
              <a:off x="6235903" y="2283028"/>
              <a:ext cx="338136" cy="257216"/>
            </a:xfrm>
            <a:custGeom>
              <a:avLst/>
              <a:gdLst>
                <a:gd name="T0" fmla="*/ 4662 w 4811"/>
                <a:gd name="T1" fmla="*/ 0 h 3654"/>
                <a:gd name="T2" fmla="*/ 4662 w 4811"/>
                <a:gd name="T3" fmla="*/ 749 h 3654"/>
                <a:gd name="T4" fmla="*/ 4265 w 4811"/>
                <a:gd name="T5" fmla="*/ 1030 h 3654"/>
                <a:gd name="T6" fmla="*/ 4017 w 4811"/>
                <a:gd name="T7" fmla="*/ 1452 h 3654"/>
                <a:gd name="T8" fmla="*/ 4017 w 4811"/>
                <a:gd name="T9" fmla="*/ 1780 h 3654"/>
                <a:gd name="T10" fmla="*/ 4811 w 4811"/>
                <a:gd name="T11" fmla="*/ 1780 h 3654"/>
                <a:gd name="T12" fmla="*/ 4811 w 4811"/>
                <a:gd name="T13" fmla="*/ 3654 h 3654"/>
                <a:gd name="T14" fmla="*/ 2926 w 4811"/>
                <a:gd name="T15" fmla="*/ 3654 h 3654"/>
                <a:gd name="T16" fmla="*/ 2926 w 4811"/>
                <a:gd name="T17" fmla="*/ 1920 h 3654"/>
                <a:gd name="T18" fmla="*/ 4662 w 4811"/>
                <a:gd name="T19" fmla="*/ 0 h 3654"/>
                <a:gd name="T20" fmla="*/ 1736 w 4811"/>
                <a:gd name="T21" fmla="*/ 0 h 3654"/>
                <a:gd name="T22" fmla="*/ 1736 w 4811"/>
                <a:gd name="T23" fmla="*/ 749 h 3654"/>
                <a:gd name="T24" fmla="*/ 1091 w 4811"/>
                <a:gd name="T25" fmla="*/ 1452 h 3654"/>
                <a:gd name="T26" fmla="*/ 1091 w 4811"/>
                <a:gd name="T27" fmla="*/ 1780 h 3654"/>
                <a:gd name="T28" fmla="*/ 1885 w 4811"/>
                <a:gd name="T29" fmla="*/ 1780 h 3654"/>
                <a:gd name="T30" fmla="*/ 1885 w 4811"/>
                <a:gd name="T31" fmla="*/ 3654 h 3654"/>
                <a:gd name="T32" fmla="*/ 0 w 4811"/>
                <a:gd name="T33" fmla="*/ 3654 h 3654"/>
                <a:gd name="T34" fmla="*/ 0 w 4811"/>
                <a:gd name="T35" fmla="*/ 1920 h 3654"/>
                <a:gd name="T36" fmla="*/ 1736 w 4811"/>
                <a:gd name="T37" fmla="*/ 0 h 36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811" h="3654">
                  <a:moveTo>
                    <a:pt x="4662" y="0"/>
                  </a:moveTo>
                  <a:cubicBezTo>
                    <a:pt x="4662" y="250"/>
                    <a:pt x="4662" y="499"/>
                    <a:pt x="4662" y="749"/>
                  </a:cubicBezTo>
                  <a:cubicBezTo>
                    <a:pt x="4497" y="843"/>
                    <a:pt x="4365" y="937"/>
                    <a:pt x="4265" y="1030"/>
                  </a:cubicBezTo>
                  <a:cubicBezTo>
                    <a:pt x="4067" y="1249"/>
                    <a:pt x="3984" y="1389"/>
                    <a:pt x="4017" y="1452"/>
                  </a:cubicBezTo>
                  <a:cubicBezTo>
                    <a:pt x="4017" y="1561"/>
                    <a:pt x="4017" y="1670"/>
                    <a:pt x="4017" y="1780"/>
                  </a:cubicBezTo>
                  <a:cubicBezTo>
                    <a:pt x="4282" y="1780"/>
                    <a:pt x="4546" y="1780"/>
                    <a:pt x="4811" y="1780"/>
                  </a:cubicBezTo>
                  <a:cubicBezTo>
                    <a:pt x="4811" y="2404"/>
                    <a:pt x="4811" y="3029"/>
                    <a:pt x="4811" y="3654"/>
                  </a:cubicBezTo>
                  <a:cubicBezTo>
                    <a:pt x="4183" y="3654"/>
                    <a:pt x="3555" y="3654"/>
                    <a:pt x="2926" y="3654"/>
                  </a:cubicBezTo>
                  <a:cubicBezTo>
                    <a:pt x="2926" y="3076"/>
                    <a:pt x="2926" y="2498"/>
                    <a:pt x="2926" y="1920"/>
                  </a:cubicBezTo>
                  <a:cubicBezTo>
                    <a:pt x="3026" y="890"/>
                    <a:pt x="3604" y="250"/>
                    <a:pt x="4662" y="0"/>
                  </a:cubicBezTo>
                  <a:close/>
                  <a:moveTo>
                    <a:pt x="1736" y="0"/>
                  </a:moveTo>
                  <a:cubicBezTo>
                    <a:pt x="1736" y="250"/>
                    <a:pt x="1736" y="499"/>
                    <a:pt x="1736" y="749"/>
                  </a:cubicBezTo>
                  <a:cubicBezTo>
                    <a:pt x="1339" y="937"/>
                    <a:pt x="1125" y="1171"/>
                    <a:pt x="1091" y="1452"/>
                  </a:cubicBezTo>
                  <a:cubicBezTo>
                    <a:pt x="1091" y="1561"/>
                    <a:pt x="1091" y="1670"/>
                    <a:pt x="1091" y="1780"/>
                  </a:cubicBezTo>
                  <a:cubicBezTo>
                    <a:pt x="1356" y="1780"/>
                    <a:pt x="1620" y="1780"/>
                    <a:pt x="1885" y="1780"/>
                  </a:cubicBezTo>
                  <a:cubicBezTo>
                    <a:pt x="1885" y="2404"/>
                    <a:pt x="1885" y="3029"/>
                    <a:pt x="1885" y="3654"/>
                  </a:cubicBezTo>
                  <a:cubicBezTo>
                    <a:pt x="1257" y="3654"/>
                    <a:pt x="629" y="3654"/>
                    <a:pt x="0" y="3654"/>
                  </a:cubicBezTo>
                  <a:cubicBezTo>
                    <a:pt x="0" y="3076"/>
                    <a:pt x="0" y="2498"/>
                    <a:pt x="0" y="1920"/>
                  </a:cubicBezTo>
                  <a:cubicBezTo>
                    <a:pt x="166" y="827"/>
                    <a:pt x="744" y="187"/>
                    <a:pt x="1736" y="0"/>
                  </a:cubicBezTo>
                  <a:close/>
                </a:path>
              </a:pathLst>
            </a:custGeom>
            <a:ln>
              <a:headEnd/>
              <a:tailEnd/>
            </a:ln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/>
            <a:lstStyle/>
            <a:p>
              <a:pPr>
                <a:defRPr/>
              </a:pPr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83" name="MH_Other_2"/>
            <p:cNvSpPr>
              <a:spLocks noEditPoints="1"/>
            </p:cNvSpPr>
            <p:nvPr>
              <p:custDataLst>
                <p:tags r:id="rId12"/>
              </p:custDataLst>
            </p:nvPr>
          </p:nvSpPr>
          <p:spPr bwMode="auto">
            <a:xfrm rot="10800000">
              <a:off x="10533063" y="4873643"/>
              <a:ext cx="338136" cy="257216"/>
            </a:xfrm>
            <a:custGeom>
              <a:avLst/>
              <a:gdLst>
                <a:gd name="T0" fmla="*/ 4662 w 4811"/>
                <a:gd name="T1" fmla="*/ 0 h 3654"/>
                <a:gd name="T2" fmla="*/ 4662 w 4811"/>
                <a:gd name="T3" fmla="*/ 749 h 3654"/>
                <a:gd name="T4" fmla="*/ 4265 w 4811"/>
                <a:gd name="T5" fmla="*/ 1030 h 3654"/>
                <a:gd name="T6" fmla="*/ 4017 w 4811"/>
                <a:gd name="T7" fmla="*/ 1452 h 3654"/>
                <a:gd name="T8" fmla="*/ 4017 w 4811"/>
                <a:gd name="T9" fmla="*/ 1780 h 3654"/>
                <a:gd name="T10" fmla="*/ 4811 w 4811"/>
                <a:gd name="T11" fmla="*/ 1780 h 3654"/>
                <a:gd name="T12" fmla="*/ 4811 w 4811"/>
                <a:gd name="T13" fmla="*/ 3654 h 3654"/>
                <a:gd name="T14" fmla="*/ 2926 w 4811"/>
                <a:gd name="T15" fmla="*/ 3654 h 3654"/>
                <a:gd name="T16" fmla="*/ 2926 w 4811"/>
                <a:gd name="T17" fmla="*/ 1920 h 3654"/>
                <a:gd name="T18" fmla="*/ 4662 w 4811"/>
                <a:gd name="T19" fmla="*/ 0 h 3654"/>
                <a:gd name="T20" fmla="*/ 1736 w 4811"/>
                <a:gd name="T21" fmla="*/ 0 h 3654"/>
                <a:gd name="T22" fmla="*/ 1736 w 4811"/>
                <a:gd name="T23" fmla="*/ 749 h 3654"/>
                <a:gd name="T24" fmla="*/ 1091 w 4811"/>
                <a:gd name="T25" fmla="*/ 1452 h 3654"/>
                <a:gd name="T26" fmla="*/ 1091 w 4811"/>
                <a:gd name="T27" fmla="*/ 1780 h 3654"/>
                <a:gd name="T28" fmla="*/ 1885 w 4811"/>
                <a:gd name="T29" fmla="*/ 1780 h 3654"/>
                <a:gd name="T30" fmla="*/ 1885 w 4811"/>
                <a:gd name="T31" fmla="*/ 3654 h 3654"/>
                <a:gd name="T32" fmla="*/ 0 w 4811"/>
                <a:gd name="T33" fmla="*/ 3654 h 3654"/>
                <a:gd name="T34" fmla="*/ 0 w 4811"/>
                <a:gd name="T35" fmla="*/ 1920 h 3654"/>
                <a:gd name="T36" fmla="*/ 1736 w 4811"/>
                <a:gd name="T37" fmla="*/ 0 h 36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811" h="3654">
                  <a:moveTo>
                    <a:pt x="4662" y="0"/>
                  </a:moveTo>
                  <a:cubicBezTo>
                    <a:pt x="4662" y="250"/>
                    <a:pt x="4662" y="499"/>
                    <a:pt x="4662" y="749"/>
                  </a:cubicBezTo>
                  <a:cubicBezTo>
                    <a:pt x="4497" y="843"/>
                    <a:pt x="4365" y="937"/>
                    <a:pt x="4265" y="1030"/>
                  </a:cubicBezTo>
                  <a:cubicBezTo>
                    <a:pt x="4067" y="1249"/>
                    <a:pt x="3984" y="1389"/>
                    <a:pt x="4017" y="1452"/>
                  </a:cubicBezTo>
                  <a:cubicBezTo>
                    <a:pt x="4017" y="1561"/>
                    <a:pt x="4017" y="1670"/>
                    <a:pt x="4017" y="1780"/>
                  </a:cubicBezTo>
                  <a:cubicBezTo>
                    <a:pt x="4282" y="1780"/>
                    <a:pt x="4546" y="1780"/>
                    <a:pt x="4811" y="1780"/>
                  </a:cubicBezTo>
                  <a:cubicBezTo>
                    <a:pt x="4811" y="2404"/>
                    <a:pt x="4811" y="3029"/>
                    <a:pt x="4811" y="3654"/>
                  </a:cubicBezTo>
                  <a:cubicBezTo>
                    <a:pt x="4183" y="3654"/>
                    <a:pt x="3555" y="3654"/>
                    <a:pt x="2926" y="3654"/>
                  </a:cubicBezTo>
                  <a:cubicBezTo>
                    <a:pt x="2926" y="3076"/>
                    <a:pt x="2926" y="2498"/>
                    <a:pt x="2926" y="1920"/>
                  </a:cubicBezTo>
                  <a:cubicBezTo>
                    <a:pt x="3026" y="890"/>
                    <a:pt x="3604" y="250"/>
                    <a:pt x="4662" y="0"/>
                  </a:cubicBezTo>
                  <a:close/>
                  <a:moveTo>
                    <a:pt x="1736" y="0"/>
                  </a:moveTo>
                  <a:cubicBezTo>
                    <a:pt x="1736" y="250"/>
                    <a:pt x="1736" y="499"/>
                    <a:pt x="1736" y="749"/>
                  </a:cubicBezTo>
                  <a:cubicBezTo>
                    <a:pt x="1339" y="937"/>
                    <a:pt x="1125" y="1171"/>
                    <a:pt x="1091" y="1452"/>
                  </a:cubicBezTo>
                  <a:cubicBezTo>
                    <a:pt x="1091" y="1561"/>
                    <a:pt x="1091" y="1670"/>
                    <a:pt x="1091" y="1780"/>
                  </a:cubicBezTo>
                  <a:cubicBezTo>
                    <a:pt x="1356" y="1780"/>
                    <a:pt x="1620" y="1780"/>
                    <a:pt x="1885" y="1780"/>
                  </a:cubicBezTo>
                  <a:cubicBezTo>
                    <a:pt x="1885" y="2404"/>
                    <a:pt x="1885" y="3029"/>
                    <a:pt x="1885" y="3654"/>
                  </a:cubicBezTo>
                  <a:cubicBezTo>
                    <a:pt x="1257" y="3654"/>
                    <a:pt x="629" y="3654"/>
                    <a:pt x="0" y="3654"/>
                  </a:cubicBezTo>
                  <a:cubicBezTo>
                    <a:pt x="0" y="3076"/>
                    <a:pt x="0" y="2498"/>
                    <a:pt x="0" y="1920"/>
                  </a:cubicBezTo>
                  <a:cubicBezTo>
                    <a:pt x="166" y="827"/>
                    <a:pt x="744" y="187"/>
                    <a:pt x="1736" y="0"/>
                  </a:cubicBezTo>
                  <a:close/>
                </a:path>
              </a:pathLst>
            </a:custGeom>
            <a:ln>
              <a:headEnd/>
              <a:tailEnd/>
            </a:ln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/>
            <a:lstStyle/>
            <a:p>
              <a:pPr>
                <a:defRPr/>
              </a:pPr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</p:grpSp>
      <p:grpSp>
        <p:nvGrpSpPr>
          <p:cNvPr id="85" name="组合 5">
            <a:extLst>
              <a:ext uri="{FF2B5EF4-FFF2-40B4-BE49-F238E27FC236}">
                <a16:creationId xmlns:a16="http://schemas.microsoft.com/office/drawing/2014/main" xmlns="" id="{ABD5C20D-6D08-4FAB-8FB3-829D84CBEE67}"/>
              </a:ext>
            </a:extLst>
          </p:cNvPr>
          <p:cNvGrpSpPr/>
          <p:nvPr/>
        </p:nvGrpSpPr>
        <p:grpSpPr>
          <a:xfrm>
            <a:off x="2438400" y="863896"/>
            <a:ext cx="6216044" cy="2679404"/>
            <a:chOff x="3989878" y="372140"/>
            <a:chExt cx="5955984" cy="1786269"/>
          </a:xfrm>
        </p:grpSpPr>
        <p:pic>
          <p:nvPicPr>
            <p:cNvPr id="86" name="Picture 15">
              <a:extLst>
                <a:ext uri="{FF2B5EF4-FFF2-40B4-BE49-F238E27FC236}">
                  <a16:creationId xmlns:a16="http://schemas.microsoft.com/office/drawing/2014/main" xmlns="" id="{035A1BEB-1C40-4FCB-A57A-F8C4C8521392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6200000">
              <a:off x="6414775" y="-1372678"/>
              <a:ext cx="1106190" cy="5955983"/>
            </a:xfrm>
            <a:prstGeom prst="rect">
              <a:avLst/>
            </a:prstGeom>
          </p:spPr>
        </p:pic>
        <p:sp>
          <p:nvSpPr>
            <p:cNvPr id="87" name="矩形 7">
              <a:extLst>
                <a:ext uri="{FF2B5EF4-FFF2-40B4-BE49-F238E27FC236}">
                  <a16:creationId xmlns:a16="http://schemas.microsoft.com/office/drawing/2014/main" xmlns="" id="{22AFA89E-981E-4654-9225-5CA6514CE3A3}"/>
                </a:ext>
              </a:extLst>
            </p:cNvPr>
            <p:cNvSpPr/>
            <p:nvPr/>
          </p:nvSpPr>
          <p:spPr>
            <a:xfrm>
              <a:off x="3989878" y="372140"/>
              <a:ext cx="5955984" cy="68007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inpin heiti" charset="-122"/>
                <a:ea typeface="inpin heiti" charset="-122"/>
              </a:endParaRPr>
            </a:p>
          </p:txBody>
        </p:sp>
      </p:grpSp>
      <p:grpSp>
        <p:nvGrpSpPr>
          <p:cNvPr id="88" name="组合 2"/>
          <p:cNvGrpSpPr/>
          <p:nvPr/>
        </p:nvGrpSpPr>
        <p:grpSpPr>
          <a:xfrm>
            <a:off x="3200400" y="800100"/>
            <a:ext cx="7493795" cy="904875"/>
            <a:chOff x="3517900" y="1974850"/>
            <a:chExt cx="4995863" cy="603250"/>
          </a:xfrm>
        </p:grpSpPr>
        <p:sp>
          <p:nvSpPr>
            <p:cNvPr id="89" name="MH_Other_1"/>
            <p:cNvSpPr/>
            <p:nvPr>
              <p:custDataLst>
                <p:tags r:id="rId7"/>
              </p:custDataLst>
            </p:nvPr>
          </p:nvSpPr>
          <p:spPr>
            <a:xfrm rot="20249070">
              <a:off x="3517900" y="1978025"/>
              <a:ext cx="374650" cy="584200"/>
            </a:xfrm>
            <a:custGeom>
              <a:avLst/>
              <a:gdLst>
                <a:gd name="connsiteX0" fmla="*/ 339776 w 496896"/>
                <a:gd name="connsiteY0" fmla="*/ 16218 h 773729"/>
                <a:gd name="connsiteX1" fmla="*/ 482881 w 496896"/>
                <a:gd name="connsiteY1" fmla="*/ 146392 h 773729"/>
                <a:gd name="connsiteX2" fmla="*/ 496896 w 496896"/>
                <a:gd name="connsiteY2" fmla="*/ 175916 h 773729"/>
                <a:gd name="connsiteX3" fmla="*/ 441859 w 496896"/>
                <a:gd name="connsiteY3" fmla="*/ 216867 h 773729"/>
                <a:gd name="connsiteX4" fmla="*/ 234509 w 496896"/>
                <a:gd name="connsiteY4" fmla="*/ 761884 h 773729"/>
                <a:gd name="connsiteX5" fmla="*/ 234416 w 496896"/>
                <a:gd name="connsiteY5" fmla="*/ 773729 h 773729"/>
                <a:gd name="connsiteX6" fmla="*/ 212938 w 496896"/>
                <a:gd name="connsiteY6" fmla="*/ 751933 h 773729"/>
                <a:gd name="connsiteX7" fmla="*/ 111 w 496896"/>
                <a:gd name="connsiteY7" fmla="*/ 278412 h 773729"/>
                <a:gd name="connsiteX8" fmla="*/ 10626 w 496896"/>
                <a:gd name="connsiteY8" fmla="*/ 206487 h 773729"/>
                <a:gd name="connsiteX9" fmla="*/ 39154 w 496896"/>
                <a:gd name="connsiteY9" fmla="*/ 146392 h 773729"/>
                <a:gd name="connsiteX10" fmla="*/ 235109 w 496896"/>
                <a:gd name="connsiteY10" fmla="*/ 475 h 773729"/>
                <a:gd name="connsiteX11" fmla="*/ 261017 w 496896"/>
                <a:gd name="connsiteY11" fmla="*/ 0 h 773729"/>
                <a:gd name="connsiteX12" fmla="*/ 286926 w 496896"/>
                <a:gd name="connsiteY12" fmla="*/ 475 h 773729"/>
                <a:gd name="connsiteX13" fmla="*/ 339776 w 496896"/>
                <a:gd name="connsiteY13" fmla="*/ 16218 h 773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96896" h="773729">
                  <a:moveTo>
                    <a:pt x="339776" y="16218"/>
                  </a:moveTo>
                  <a:cubicBezTo>
                    <a:pt x="392132" y="38547"/>
                    <a:pt x="442215" y="80961"/>
                    <a:pt x="482881" y="146392"/>
                  </a:cubicBezTo>
                  <a:lnTo>
                    <a:pt x="496896" y="175916"/>
                  </a:lnTo>
                  <a:lnTo>
                    <a:pt x="441859" y="216867"/>
                  </a:lnTo>
                  <a:cubicBezTo>
                    <a:pt x="338038" y="315808"/>
                    <a:pt x="253936" y="491203"/>
                    <a:pt x="234509" y="761884"/>
                  </a:cubicBezTo>
                  <a:lnTo>
                    <a:pt x="234416" y="773729"/>
                  </a:lnTo>
                  <a:lnTo>
                    <a:pt x="212938" y="751933"/>
                  </a:lnTo>
                  <a:cubicBezTo>
                    <a:pt x="54669" y="569387"/>
                    <a:pt x="-2892" y="406057"/>
                    <a:pt x="111" y="278412"/>
                  </a:cubicBezTo>
                  <a:lnTo>
                    <a:pt x="10626" y="206487"/>
                  </a:lnTo>
                  <a:lnTo>
                    <a:pt x="39154" y="146392"/>
                  </a:lnTo>
                  <a:cubicBezTo>
                    <a:pt x="93374" y="59151"/>
                    <a:pt x="164338" y="12828"/>
                    <a:pt x="235109" y="475"/>
                  </a:cubicBezTo>
                  <a:lnTo>
                    <a:pt x="261017" y="0"/>
                  </a:lnTo>
                  <a:lnTo>
                    <a:pt x="286926" y="475"/>
                  </a:lnTo>
                  <a:cubicBezTo>
                    <a:pt x="304619" y="3563"/>
                    <a:pt x="322324" y="8774"/>
                    <a:pt x="339776" y="16218"/>
                  </a:cubicBezTo>
                  <a:close/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240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90" name="MH_Other_2"/>
            <p:cNvSpPr/>
            <p:nvPr>
              <p:custDataLst>
                <p:tags r:id="rId8"/>
              </p:custDataLst>
            </p:nvPr>
          </p:nvSpPr>
          <p:spPr>
            <a:xfrm rot="1350930" flipH="1">
              <a:off x="3757613" y="1974850"/>
              <a:ext cx="393700" cy="603250"/>
            </a:xfrm>
            <a:custGeom>
              <a:avLst/>
              <a:gdLst>
                <a:gd name="connsiteX0" fmla="*/ 261017 w 522034"/>
                <a:gd name="connsiteY0" fmla="*/ 0 h 800723"/>
                <a:gd name="connsiteX1" fmla="*/ 286926 w 522034"/>
                <a:gd name="connsiteY1" fmla="*/ 475 h 800723"/>
                <a:gd name="connsiteX2" fmla="*/ 482881 w 522034"/>
                <a:gd name="connsiteY2" fmla="*/ 146392 h 800723"/>
                <a:gd name="connsiteX3" fmla="*/ 511408 w 522034"/>
                <a:gd name="connsiteY3" fmla="*/ 206487 h 800723"/>
                <a:gd name="connsiteX4" fmla="*/ 521923 w 522034"/>
                <a:gd name="connsiteY4" fmla="*/ 278412 h 800723"/>
                <a:gd name="connsiteX5" fmla="*/ 309096 w 522034"/>
                <a:gd name="connsiteY5" fmla="*/ 751933 h 800723"/>
                <a:gd name="connsiteX6" fmla="*/ 261017 w 522034"/>
                <a:gd name="connsiteY6" fmla="*/ 800723 h 800723"/>
                <a:gd name="connsiteX7" fmla="*/ 212938 w 522034"/>
                <a:gd name="connsiteY7" fmla="*/ 751933 h 800723"/>
                <a:gd name="connsiteX8" fmla="*/ 111 w 522034"/>
                <a:gd name="connsiteY8" fmla="*/ 278412 h 800723"/>
                <a:gd name="connsiteX9" fmla="*/ 10626 w 522034"/>
                <a:gd name="connsiteY9" fmla="*/ 206487 h 800723"/>
                <a:gd name="connsiteX10" fmla="*/ 39154 w 522034"/>
                <a:gd name="connsiteY10" fmla="*/ 146392 h 800723"/>
                <a:gd name="connsiteX11" fmla="*/ 235109 w 522034"/>
                <a:gd name="connsiteY11" fmla="*/ 475 h 8007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22034" h="800723">
                  <a:moveTo>
                    <a:pt x="261017" y="0"/>
                  </a:moveTo>
                  <a:lnTo>
                    <a:pt x="286926" y="475"/>
                  </a:lnTo>
                  <a:cubicBezTo>
                    <a:pt x="357697" y="12828"/>
                    <a:pt x="428660" y="59151"/>
                    <a:pt x="482881" y="146392"/>
                  </a:cubicBezTo>
                  <a:lnTo>
                    <a:pt x="511408" y="206487"/>
                  </a:lnTo>
                  <a:lnTo>
                    <a:pt x="521923" y="278412"/>
                  </a:lnTo>
                  <a:cubicBezTo>
                    <a:pt x="524926" y="406057"/>
                    <a:pt x="467366" y="569387"/>
                    <a:pt x="309096" y="751933"/>
                  </a:cubicBezTo>
                  <a:lnTo>
                    <a:pt x="261017" y="800723"/>
                  </a:lnTo>
                  <a:lnTo>
                    <a:pt x="212938" y="751933"/>
                  </a:lnTo>
                  <a:cubicBezTo>
                    <a:pt x="54669" y="569387"/>
                    <a:pt x="-2892" y="406057"/>
                    <a:pt x="111" y="278412"/>
                  </a:cubicBezTo>
                  <a:lnTo>
                    <a:pt x="10626" y="206487"/>
                  </a:lnTo>
                  <a:lnTo>
                    <a:pt x="39154" y="146392"/>
                  </a:lnTo>
                  <a:cubicBezTo>
                    <a:pt x="93374" y="59151"/>
                    <a:pt x="164338" y="12828"/>
                    <a:pt x="235109" y="475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180000" anchor="ctr"/>
            <a:lstStyle/>
            <a:p>
              <a:pPr algn="ctr">
                <a:defRPr/>
              </a:pPr>
              <a:endParaRPr lang="zh-CN" altLang="en-US" sz="4200" b="1" dirty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cxnSp>
          <p:nvCxnSpPr>
            <p:cNvPr id="91" name="MH_Other_3"/>
            <p:cNvCxnSpPr/>
            <p:nvPr>
              <p:custDataLst>
                <p:tags r:id="rId9"/>
              </p:custDataLst>
            </p:nvPr>
          </p:nvCxnSpPr>
          <p:spPr>
            <a:xfrm>
              <a:off x="3833813" y="2554288"/>
              <a:ext cx="4679950" cy="0"/>
            </a:xfrm>
            <a:prstGeom prst="line">
              <a:avLst/>
            </a:prstGeom>
            <a:ln>
              <a:solidFill>
                <a:srgbClr val="D3D3D3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2" name="MH_SubTitle_1"/>
            <p:cNvSpPr txBox="1"/>
            <p:nvPr>
              <p:custDataLst>
                <p:tags r:id="rId10"/>
              </p:custDataLst>
            </p:nvPr>
          </p:nvSpPr>
          <p:spPr>
            <a:xfrm>
              <a:off x="4390231" y="2051051"/>
              <a:ext cx="2587459" cy="441325"/>
            </a:xfrm>
            <a:prstGeom prst="rect">
              <a:avLst/>
            </a:prstGeom>
            <a:noFill/>
          </p:spPr>
          <p:txBody>
            <a:bodyPr anchor="ctr">
              <a:no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just">
                <a:lnSpc>
                  <a:spcPct val="120000"/>
                </a:lnSpc>
                <a:defRPr/>
              </a:pPr>
              <a:r>
                <a:rPr lang="ar-SA" altLang="zh-CN" sz="3600" b="1" kern="0" dirty="0" smtClean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微软雅黑" panose="020B0503020204020204" pitchFamily="34" charset="-122"/>
                  <a:cs typeface="PT Bold Heading" pitchFamily="2" charset="-78"/>
                  <a:sym typeface="Arial" panose="020B0604020202020204" pitchFamily="34" charset="0"/>
                </a:rPr>
                <a:t>فكرة درس اليوم </a:t>
              </a:r>
              <a:endParaRPr lang="zh-CN" altLang="en-US" sz="3600" b="1" kern="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  <a:cs typeface="PT Bold Heading" pitchFamily="2" charset="-78"/>
                <a:sym typeface="Arial" panose="020B0604020202020204" pitchFamily="34" charset="0"/>
              </a:endParaRPr>
            </a:p>
          </p:txBody>
        </p:sp>
      </p:grpSp>
      <p:grpSp>
        <p:nvGrpSpPr>
          <p:cNvPr id="93" name="组合 5"/>
          <p:cNvGrpSpPr/>
          <p:nvPr/>
        </p:nvGrpSpPr>
        <p:grpSpPr>
          <a:xfrm>
            <a:off x="8465602" y="147386"/>
            <a:ext cx="1406066" cy="2012456"/>
            <a:chOff x="4974047" y="1777893"/>
            <a:chExt cx="2243907" cy="4014880"/>
          </a:xfrm>
          <a:solidFill>
            <a:srgbClr val="88591E"/>
          </a:solidFill>
        </p:grpSpPr>
        <p:grpSp>
          <p:nvGrpSpPr>
            <p:cNvPr id="94" name="组合 6"/>
            <p:cNvGrpSpPr/>
            <p:nvPr/>
          </p:nvGrpSpPr>
          <p:grpSpPr>
            <a:xfrm rot="20700000">
              <a:off x="5380965" y="4734197"/>
              <a:ext cx="1251133" cy="1058576"/>
              <a:chOff x="5307614" y="4252313"/>
              <a:chExt cx="2011362" cy="1701801"/>
            </a:xfrm>
            <a:grpFill/>
          </p:grpSpPr>
          <p:sp>
            <p:nvSpPr>
              <p:cNvPr id="172" name="Freeform 81"/>
              <p:cNvSpPr>
                <a:spLocks noEditPoints="1"/>
              </p:cNvSpPr>
              <p:nvPr/>
            </p:nvSpPr>
            <p:spPr bwMode="auto">
              <a:xfrm>
                <a:off x="5463189" y="4252313"/>
                <a:ext cx="541337" cy="1128713"/>
              </a:xfrm>
              <a:custGeom>
                <a:avLst/>
                <a:gdLst>
                  <a:gd name="T0" fmla="*/ 41 w 166"/>
                  <a:gd name="T1" fmla="*/ 287 h 346"/>
                  <a:gd name="T2" fmla="*/ 64 w 166"/>
                  <a:gd name="T3" fmla="*/ 242 h 346"/>
                  <a:gd name="T4" fmla="*/ 68 w 166"/>
                  <a:gd name="T5" fmla="*/ 231 h 346"/>
                  <a:gd name="T6" fmla="*/ 60 w 166"/>
                  <a:gd name="T7" fmla="*/ 254 h 346"/>
                  <a:gd name="T8" fmla="*/ 99 w 166"/>
                  <a:gd name="T9" fmla="*/ 167 h 346"/>
                  <a:gd name="T10" fmla="*/ 114 w 166"/>
                  <a:gd name="T11" fmla="*/ 110 h 346"/>
                  <a:gd name="T12" fmla="*/ 122 w 166"/>
                  <a:gd name="T13" fmla="*/ 67 h 346"/>
                  <a:gd name="T14" fmla="*/ 124 w 166"/>
                  <a:gd name="T15" fmla="*/ 51 h 346"/>
                  <a:gd name="T16" fmla="*/ 117 w 166"/>
                  <a:gd name="T17" fmla="*/ 50 h 346"/>
                  <a:gd name="T18" fmla="*/ 113 w 166"/>
                  <a:gd name="T19" fmla="*/ 48 h 346"/>
                  <a:gd name="T20" fmla="*/ 151 w 166"/>
                  <a:gd name="T21" fmla="*/ 38 h 346"/>
                  <a:gd name="T22" fmla="*/ 162 w 166"/>
                  <a:gd name="T23" fmla="*/ 34 h 346"/>
                  <a:gd name="T24" fmla="*/ 154 w 166"/>
                  <a:gd name="T25" fmla="*/ 24 h 346"/>
                  <a:gd name="T26" fmla="*/ 147 w 166"/>
                  <a:gd name="T27" fmla="*/ 29 h 346"/>
                  <a:gd name="T28" fmla="*/ 145 w 166"/>
                  <a:gd name="T29" fmla="*/ 26 h 346"/>
                  <a:gd name="T30" fmla="*/ 138 w 166"/>
                  <a:gd name="T31" fmla="*/ 25 h 346"/>
                  <a:gd name="T32" fmla="*/ 129 w 166"/>
                  <a:gd name="T33" fmla="*/ 24 h 346"/>
                  <a:gd name="T34" fmla="*/ 149 w 166"/>
                  <a:gd name="T35" fmla="*/ 14 h 346"/>
                  <a:gd name="T36" fmla="*/ 140 w 166"/>
                  <a:gd name="T37" fmla="*/ 14 h 346"/>
                  <a:gd name="T38" fmla="*/ 109 w 166"/>
                  <a:gd name="T39" fmla="*/ 16 h 346"/>
                  <a:gd name="T40" fmla="*/ 97 w 166"/>
                  <a:gd name="T41" fmla="*/ 4 h 346"/>
                  <a:gd name="T42" fmla="*/ 93 w 166"/>
                  <a:gd name="T43" fmla="*/ 9 h 346"/>
                  <a:gd name="T44" fmla="*/ 100 w 166"/>
                  <a:gd name="T45" fmla="*/ 21 h 346"/>
                  <a:gd name="T46" fmla="*/ 102 w 166"/>
                  <a:gd name="T47" fmla="*/ 28 h 346"/>
                  <a:gd name="T48" fmla="*/ 91 w 166"/>
                  <a:gd name="T49" fmla="*/ 31 h 346"/>
                  <a:gd name="T50" fmla="*/ 106 w 166"/>
                  <a:gd name="T51" fmla="*/ 47 h 346"/>
                  <a:gd name="T52" fmla="*/ 87 w 166"/>
                  <a:gd name="T53" fmla="*/ 109 h 346"/>
                  <a:gd name="T54" fmla="*/ 50 w 166"/>
                  <a:gd name="T55" fmla="*/ 223 h 346"/>
                  <a:gd name="T56" fmla="*/ 23 w 166"/>
                  <a:gd name="T57" fmla="*/ 284 h 346"/>
                  <a:gd name="T58" fmla="*/ 9 w 166"/>
                  <a:gd name="T59" fmla="*/ 317 h 346"/>
                  <a:gd name="T60" fmla="*/ 8 w 166"/>
                  <a:gd name="T61" fmla="*/ 320 h 346"/>
                  <a:gd name="T62" fmla="*/ 1 w 166"/>
                  <a:gd name="T63" fmla="*/ 338 h 346"/>
                  <a:gd name="T64" fmla="*/ 10 w 166"/>
                  <a:gd name="T65" fmla="*/ 343 h 346"/>
                  <a:gd name="T66" fmla="*/ 109 w 166"/>
                  <a:gd name="T67" fmla="*/ 88 h 346"/>
                  <a:gd name="T68" fmla="*/ 104 w 166"/>
                  <a:gd name="T69" fmla="*/ 106 h 346"/>
                  <a:gd name="T70" fmla="*/ 110 w 166"/>
                  <a:gd name="T71" fmla="*/ 75 h 346"/>
                  <a:gd name="T72" fmla="*/ 91 w 166"/>
                  <a:gd name="T73" fmla="*/ 120 h 346"/>
                  <a:gd name="T74" fmla="*/ 79 w 166"/>
                  <a:gd name="T75" fmla="*/ 153 h 346"/>
                  <a:gd name="T76" fmla="*/ 99 w 166"/>
                  <a:gd name="T77" fmla="*/ 139 h 346"/>
                  <a:gd name="T78" fmla="*/ 103 w 166"/>
                  <a:gd name="T79" fmla="*/ 121 h 3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66" h="346">
                    <a:moveTo>
                      <a:pt x="10" y="343"/>
                    </a:moveTo>
                    <a:cubicBezTo>
                      <a:pt x="22" y="325"/>
                      <a:pt x="32" y="306"/>
                      <a:pt x="41" y="287"/>
                    </a:cubicBezTo>
                    <a:cubicBezTo>
                      <a:pt x="42" y="287"/>
                      <a:pt x="43" y="286"/>
                      <a:pt x="43" y="285"/>
                    </a:cubicBezTo>
                    <a:cubicBezTo>
                      <a:pt x="52" y="272"/>
                      <a:pt x="58" y="257"/>
                      <a:pt x="64" y="242"/>
                    </a:cubicBezTo>
                    <a:cubicBezTo>
                      <a:pt x="65" y="239"/>
                      <a:pt x="66" y="236"/>
                      <a:pt x="67" y="233"/>
                    </a:cubicBezTo>
                    <a:cubicBezTo>
                      <a:pt x="67" y="232"/>
                      <a:pt x="67" y="231"/>
                      <a:pt x="68" y="231"/>
                    </a:cubicBezTo>
                    <a:cubicBezTo>
                      <a:pt x="68" y="231"/>
                      <a:pt x="69" y="231"/>
                      <a:pt x="70" y="231"/>
                    </a:cubicBezTo>
                    <a:cubicBezTo>
                      <a:pt x="67" y="239"/>
                      <a:pt x="63" y="247"/>
                      <a:pt x="60" y="254"/>
                    </a:cubicBezTo>
                    <a:cubicBezTo>
                      <a:pt x="58" y="259"/>
                      <a:pt x="64" y="262"/>
                      <a:pt x="66" y="258"/>
                    </a:cubicBezTo>
                    <a:cubicBezTo>
                      <a:pt x="79" y="228"/>
                      <a:pt x="90" y="198"/>
                      <a:pt x="99" y="167"/>
                    </a:cubicBezTo>
                    <a:cubicBezTo>
                      <a:pt x="103" y="155"/>
                      <a:pt x="106" y="144"/>
                      <a:pt x="109" y="132"/>
                    </a:cubicBezTo>
                    <a:cubicBezTo>
                      <a:pt x="111" y="125"/>
                      <a:pt x="113" y="117"/>
                      <a:pt x="114" y="110"/>
                    </a:cubicBezTo>
                    <a:cubicBezTo>
                      <a:pt x="114" y="105"/>
                      <a:pt x="115" y="100"/>
                      <a:pt x="115" y="95"/>
                    </a:cubicBezTo>
                    <a:cubicBezTo>
                      <a:pt x="117" y="85"/>
                      <a:pt x="119" y="76"/>
                      <a:pt x="122" y="67"/>
                    </a:cubicBezTo>
                    <a:cubicBezTo>
                      <a:pt x="122" y="65"/>
                      <a:pt x="121" y="64"/>
                      <a:pt x="120" y="63"/>
                    </a:cubicBezTo>
                    <a:cubicBezTo>
                      <a:pt x="121" y="59"/>
                      <a:pt x="122" y="55"/>
                      <a:pt x="124" y="51"/>
                    </a:cubicBezTo>
                    <a:cubicBezTo>
                      <a:pt x="126" y="47"/>
                      <a:pt x="120" y="44"/>
                      <a:pt x="118" y="48"/>
                    </a:cubicBezTo>
                    <a:cubicBezTo>
                      <a:pt x="118" y="49"/>
                      <a:pt x="117" y="49"/>
                      <a:pt x="117" y="50"/>
                    </a:cubicBezTo>
                    <a:cubicBezTo>
                      <a:pt x="116" y="48"/>
                      <a:pt x="114" y="48"/>
                      <a:pt x="113" y="48"/>
                    </a:cubicBezTo>
                    <a:cubicBezTo>
                      <a:pt x="113" y="48"/>
                      <a:pt x="113" y="48"/>
                      <a:pt x="113" y="48"/>
                    </a:cubicBezTo>
                    <a:cubicBezTo>
                      <a:pt x="114" y="45"/>
                      <a:pt x="115" y="43"/>
                      <a:pt x="117" y="41"/>
                    </a:cubicBezTo>
                    <a:cubicBezTo>
                      <a:pt x="131" y="44"/>
                      <a:pt x="145" y="45"/>
                      <a:pt x="151" y="38"/>
                    </a:cubicBezTo>
                    <a:cubicBezTo>
                      <a:pt x="154" y="39"/>
                      <a:pt x="156" y="40"/>
                      <a:pt x="158" y="41"/>
                    </a:cubicBezTo>
                    <a:cubicBezTo>
                      <a:pt x="162" y="43"/>
                      <a:pt x="166" y="36"/>
                      <a:pt x="162" y="34"/>
                    </a:cubicBezTo>
                    <a:cubicBezTo>
                      <a:pt x="159" y="33"/>
                      <a:pt x="157" y="32"/>
                      <a:pt x="154" y="31"/>
                    </a:cubicBezTo>
                    <a:cubicBezTo>
                      <a:pt x="154" y="29"/>
                      <a:pt x="154" y="27"/>
                      <a:pt x="154" y="24"/>
                    </a:cubicBezTo>
                    <a:cubicBezTo>
                      <a:pt x="153" y="20"/>
                      <a:pt x="146" y="22"/>
                      <a:pt x="147" y="26"/>
                    </a:cubicBezTo>
                    <a:cubicBezTo>
                      <a:pt x="147" y="27"/>
                      <a:pt x="147" y="28"/>
                      <a:pt x="147" y="29"/>
                    </a:cubicBezTo>
                    <a:cubicBezTo>
                      <a:pt x="146" y="29"/>
                      <a:pt x="145" y="28"/>
                      <a:pt x="145" y="28"/>
                    </a:cubicBezTo>
                    <a:cubicBezTo>
                      <a:pt x="145" y="28"/>
                      <a:pt x="145" y="27"/>
                      <a:pt x="145" y="26"/>
                    </a:cubicBezTo>
                    <a:cubicBezTo>
                      <a:pt x="145" y="23"/>
                      <a:pt x="140" y="22"/>
                      <a:pt x="139" y="24"/>
                    </a:cubicBezTo>
                    <a:cubicBezTo>
                      <a:pt x="138" y="25"/>
                      <a:pt x="138" y="25"/>
                      <a:pt x="138" y="25"/>
                    </a:cubicBezTo>
                    <a:cubicBezTo>
                      <a:pt x="137" y="25"/>
                      <a:pt x="137" y="25"/>
                      <a:pt x="136" y="26"/>
                    </a:cubicBezTo>
                    <a:cubicBezTo>
                      <a:pt x="134" y="25"/>
                      <a:pt x="131" y="25"/>
                      <a:pt x="129" y="24"/>
                    </a:cubicBezTo>
                    <a:cubicBezTo>
                      <a:pt x="136" y="23"/>
                      <a:pt x="142" y="22"/>
                      <a:pt x="148" y="19"/>
                    </a:cubicBezTo>
                    <a:cubicBezTo>
                      <a:pt x="149" y="18"/>
                      <a:pt x="150" y="16"/>
                      <a:pt x="149" y="14"/>
                    </a:cubicBezTo>
                    <a:cubicBezTo>
                      <a:pt x="147" y="11"/>
                      <a:pt x="147" y="11"/>
                      <a:pt x="145" y="9"/>
                    </a:cubicBezTo>
                    <a:cubicBezTo>
                      <a:pt x="142" y="6"/>
                      <a:pt x="137" y="11"/>
                      <a:pt x="140" y="14"/>
                    </a:cubicBezTo>
                    <a:cubicBezTo>
                      <a:pt x="140" y="14"/>
                      <a:pt x="140" y="14"/>
                      <a:pt x="140" y="14"/>
                    </a:cubicBezTo>
                    <a:cubicBezTo>
                      <a:pt x="131" y="18"/>
                      <a:pt x="120" y="18"/>
                      <a:pt x="109" y="16"/>
                    </a:cubicBezTo>
                    <a:cubicBezTo>
                      <a:pt x="106" y="12"/>
                      <a:pt x="104" y="8"/>
                      <a:pt x="104" y="4"/>
                    </a:cubicBezTo>
                    <a:cubicBezTo>
                      <a:pt x="104" y="0"/>
                      <a:pt x="97" y="0"/>
                      <a:pt x="97" y="4"/>
                    </a:cubicBezTo>
                    <a:cubicBezTo>
                      <a:pt x="97" y="7"/>
                      <a:pt x="98" y="10"/>
                      <a:pt x="99" y="12"/>
                    </a:cubicBezTo>
                    <a:cubicBezTo>
                      <a:pt x="97" y="11"/>
                      <a:pt x="95" y="10"/>
                      <a:pt x="93" y="9"/>
                    </a:cubicBezTo>
                    <a:cubicBezTo>
                      <a:pt x="90" y="6"/>
                      <a:pt x="85" y="11"/>
                      <a:pt x="88" y="14"/>
                    </a:cubicBezTo>
                    <a:cubicBezTo>
                      <a:pt x="92" y="17"/>
                      <a:pt x="96" y="19"/>
                      <a:pt x="100" y="21"/>
                    </a:cubicBezTo>
                    <a:cubicBezTo>
                      <a:pt x="98" y="22"/>
                      <a:pt x="98" y="24"/>
                      <a:pt x="99" y="26"/>
                    </a:cubicBezTo>
                    <a:cubicBezTo>
                      <a:pt x="100" y="27"/>
                      <a:pt x="101" y="27"/>
                      <a:pt x="102" y="28"/>
                    </a:cubicBezTo>
                    <a:cubicBezTo>
                      <a:pt x="99" y="27"/>
                      <a:pt x="96" y="26"/>
                      <a:pt x="94" y="25"/>
                    </a:cubicBezTo>
                    <a:cubicBezTo>
                      <a:pt x="90" y="23"/>
                      <a:pt x="87" y="29"/>
                      <a:pt x="91" y="31"/>
                    </a:cubicBezTo>
                    <a:cubicBezTo>
                      <a:pt x="94" y="33"/>
                      <a:pt x="100" y="35"/>
                      <a:pt x="107" y="38"/>
                    </a:cubicBezTo>
                    <a:cubicBezTo>
                      <a:pt x="106" y="41"/>
                      <a:pt x="106" y="44"/>
                      <a:pt x="106" y="47"/>
                    </a:cubicBezTo>
                    <a:cubicBezTo>
                      <a:pt x="105" y="51"/>
                      <a:pt x="104" y="55"/>
                      <a:pt x="103" y="58"/>
                    </a:cubicBezTo>
                    <a:cubicBezTo>
                      <a:pt x="98" y="76"/>
                      <a:pt x="94" y="92"/>
                      <a:pt x="87" y="109"/>
                    </a:cubicBezTo>
                    <a:cubicBezTo>
                      <a:pt x="74" y="144"/>
                      <a:pt x="62" y="178"/>
                      <a:pt x="54" y="213"/>
                    </a:cubicBezTo>
                    <a:cubicBezTo>
                      <a:pt x="53" y="216"/>
                      <a:pt x="52" y="220"/>
                      <a:pt x="50" y="223"/>
                    </a:cubicBezTo>
                    <a:cubicBezTo>
                      <a:pt x="41" y="242"/>
                      <a:pt x="31" y="261"/>
                      <a:pt x="22" y="281"/>
                    </a:cubicBezTo>
                    <a:cubicBezTo>
                      <a:pt x="22" y="282"/>
                      <a:pt x="22" y="283"/>
                      <a:pt x="23" y="284"/>
                    </a:cubicBezTo>
                    <a:cubicBezTo>
                      <a:pt x="19" y="290"/>
                      <a:pt x="16" y="296"/>
                      <a:pt x="14" y="303"/>
                    </a:cubicBezTo>
                    <a:cubicBezTo>
                      <a:pt x="11" y="308"/>
                      <a:pt x="10" y="313"/>
                      <a:pt x="9" y="317"/>
                    </a:cubicBezTo>
                    <a:cubicBezTo>
                      <a:pt x="9" y="318"/>
                      <a:pt x="8" y="318"/>
                      <a:pt x="8" y="319"/>
                    </a:cubicBezTo>
                    <a:cubicBezTo>
                      <a:pt x="8" y="319"/>
                      <a:pt x="8" y="320"/>
                      <a:pt x="8" y="320"/>
                    </a:cubicBezTo>
                    <a:cubicBezTo>
                      <a:pt x="8" y="321"/>
                      <a:pt x="8" y="321"/>
                      <a:pt x="8" y="322"/>
                    </a:cubicBezTo>
                    <a:cubicBezTo>
                      <a:pt x="5" y="326"/>
                      <a:pt x="0" y="333"/>
                      <a:pt x="1" y="338"/>
                    </a:cubicBezTo>
                    <a:cubicBezTo>
                      <a:pt x="2" y="340"/>
                      <a:pt x="3" y="341"/>
                      <a:pt x="4" y="341"/>
                    </a:cubicBezTo>
                    <a:cubicBezTo>
                      <a:pt x="3" y="344"/>
                      <a:pt x="8" y="346"/>
                      <a:pt x="10" y="343"/>
                    </a:cubicBezTo>
                    <a:close/>
                    <a:moveTo>
                      <a:pt x="110" y="75"/>
                    </a:moveTo>
                    <a:cubicBezTo>
                      <a:pt x="110" y="79"/>
                      <a:pt x="109" y="84"/>
                      <a:pt x="109" y="88"/>
                    </a:cubicBezTo>
                    <a:cubicBezTo>
                      <a:pt x="107" y="94"/>
                      <a:pt x="106" y="99"/>
                      <a:pt x="105" y="105"/>
                    </a:cubicBezTo>
                    <a:cubicBezTo>
                      <a:pt x="105" y="105"/>
                      <a:pt x="104" y="105"/>
                      <a:pt x="104" y="106"/>
                    </a:cubicBezTo>
                    <a:cubicBezTo>
                      <a:pt x="103" y="107"/>
                      <a:pt x="102" y="108"/>
                      <a:pt x="102" y="109"/>
                    </a:cubicBezTo>
                    <a:cubicBezTo>
                      <a:pt x="105" y="97"/>
                      <a:pt x="107" y="86"/>
                      <a:pt x="110" y="75"/>
                    </a:cubicBezTo>
                    <a:close/>
                    <a:moveTo>
                      <a:pt x="79" y="153"/>
                    </a:moveTo>
                    <a:cubicBezTo>
                      <a:pt x="83" y="142"/>
                      <a:pt x="87" y="131"/>
                      <a:pt x="91" y="120"/>
                    </a:cubicBezTo>
                    <a:cubicBezTo>
                      <a:pt x="87" y="131"/>
                      <a:pt x="84" y="142"/>
                      <a:pt x="80" y="153"/>
                    </a:cubicBezTo>
                    <a:cubicBezTo>
                      <a:pt x="80" y="153"/>
                      <a:pt x="79" y="153"/>
                      <a:pt x="79" y="153"/>
                    </a:cubicBezTo>
                    <a:close/>
                    <a:moveTo>
                      <a:pt x="103" y="121"/>
                    </a:moveTo>
                    <a:cubicBezTo>
                      <a:pt x="102" y="127"/>
                      <a:pt x="101" y="133"/>
                      <a:pt x="99" y="139"/>
                    </a:cubicBezTo>
                    <a:cubicBezTo>
                      <a:pt x="98" y="142"/>
                      <a:pt x="97" y="147"/>
                      <a:pt x="95" y="152"/>
                    </a:cubicBezTo>
                    <a:cubicBezTo>
                      <a:pt x="96" y="141"/>
                      <a:pt x="99" y="130"/>
                      <a:pt x="103" y="121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73" name="Freeform 82"/>
              <p:cNvSpPr>
                <a:spLocks/>
              </p:cNvSpPr>
              <p:nvPr/>
            </p:nvSpPr>
            <p:spPr bwMode="auto">
              <a:xfrm>
                <a:off x="5307614" y="5308001"/>
                <a:ext cx="303212" cy="244475"/>
              </a:xfrm>
              <a:custGeom>
                <a:avLst/>
                <a:gdLst>
                  <a:gd name="T0" fmla="*/ 89 w 93"/>
                  <a:gd name="T1" fmla="*/ 67 h 75"/>
                  <a:gd name="T2" fmla="*/ 79 w 93"/>
                  <a:gd name="T3" fmla="*/ 64 h 75"/>
                  <a:gd name="T4" fmla="*/ 76 w 93"/>
                  <a:gd name="T5" fmla="*/ 63 h 75"/>
                  <a:gd name="T6" fmla="*/ 44 w 93"/>
                  <a:gd name="T7" fmla="*/ 45 h 75"/>
                  <a:gd name="T8" fmla="*/ 43 w 93"/>
                  <a:gd name="T9" fmla="*/ 44 h 75"/>
                  <a:gd name="T10" fmla="*/ 49 w 93"/>
                  <a:gd name="T11" fmla="*/ 45 h 75"/>
                  <a:gd name="T12" fmla="*/ 50 w 93"/>
                  <a:gd name="T13" fmla="*/ 45 h 75"/>
                  <a:gd name="T14" fmla="*/ 51 w 93"/>
                  <a:gd name="T15" fmla="*/ 46 h 75"/>
                  <a:gd name="T16" fmla="*/ 56 w 93"/>
                  <a:gd name="T17" fmla="*/ 41 h 75"/>
                  <a:gd name="T18" fmla="*/ 65 w 93"/>
                  <a:gd name="T19" fmla="*/ 44 h 75"/>
                  <a:gd name="T20" fmla="*/ 67 w 93"/>
                  <a:gd name="T21" fmla="*/ 38 h 75"/>
                  <a:gd name="T22" fmla="*/ 64 w 93"/>
                  <a:gd name="T23" fmla="*/ 36 h 75"/>
                  <a:gd name="T24" fmla="*/ 61 w 93"/>
                  <a:gd name="T25" fmla="*/ 36 h 75"/>
                  <a:gd name="T26" fmla="*/ 48 w 93"/>
                  <a:gd name="T27" fmla="*/ 30 h 75"/>
                  <a:gd name="T28" fmla="*/ 47 w 93"/>
                  <a:gd name="T29" fmla="*/ 29 h 75"/>
                  <a:gd name="T30" fmla="*/ 44 w 93"/>
                  <a:gd name="T31" fmla="*/ 28 h 75"/>
                  <a:gd name="T32" fmla="*/ 21 w 93"/>
                  <a:gd name="T33" fmla="*/ 12 h 75"/>
                  <a:gd name="T34" fmla="*/ 17 w 93"/>
                  <a:gd name="T35" fmla="*/ 4 h 75"/>
                  <a:gd name="T36" fmla="*/ 10 w 93"/>
                  <a:gd name="T37" fmla="*/ 6 h 75"/>
                  <a:gd name="T38" fmla="*/ 12 w 93"/>
                  <a:gd name="T39" fmla="*/ 11 h 75"/>
                  <a:gd name="T40" fmla="*/ 13 w 93"/>
                  <a:gd name="T41" fmla="*/ 14 h 75"/>
                  <a:gd name="T42" fmla="*/ 16 w 93"/>
                  <a:gd name="T43" fmla="*/ 17 h 75"/>
                  <a:gd name="T44" fmla="*/ 21 w 93"/>
                  <a:gd name="T45" fmla="*/ 24 h 75"/>
                  <a:gd name="T46" fmla="*/ 20 w 93"/>
                  <a:gd name="T47" fmla="*/ 26 h 75"/>
                  <a:gd name="T48" fmla="*/ 9 w 93"/>
                  <a:gd name="T49" fmla="*/ 17 h 75"/>
                  <a:gd name="T50" fmla="*/ 4 w 93"/>
                  <a:gd name="T51" fmla="*/ 22 h 75"/>
                  <a:gd name="T52" fmla="*/ 31 w 93"/>
                  <a:gd name="T53" fmla="*/ 44 h 75"/>
                  <a:gd name="T54" fmla="*/ 33 w 93"/>
                  <a:gd name="T55" fmla="*/ 48 h 75"/>
                  <a:gd name="T56" fmla="*/ 46 w 93"/>
                  <a:gd name="T57" fmla="*/ 57 h 75"/>
                  <a:gd name="T58" fmla="*/ 57 w 93"/>
                  <a:gd name="T59" fmla="*/ 64 h 75"/>
                  <a:gd name="T60" fmla="*/ 77 w 93"/>
                  <a:gd name="T61" fmla="*/ 71 h 75"/>
                  <a:gd name="T62" fmla="*/ 87 w 93"/>
                  <a:gd name="T63" fmla="*/ 74 h 75"/>
                  <a:gd name="T64" fmla="*/ 89 w 93"/>
                  <a:gd name="T65" fmla="*/ 67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93" h="75">
                    <a:moveTo>
                      <a:pt x="89" y="67"/>
                    </a:moveTo>
                    <a:cubicBezTo>
                      <a:pt x="86" y="66"/>
                      <a:pt x="82" y="65"/>
                      <a:pt x="79" y="64"/>
                    </a:cubicBezTo>
                    <a:cubicBezTo>
                      <a:pt x="79" y="63"/>
                      <a:pt x="77" y="63"/>
                      <a:pt x="76" y="63"/>
                    </a:cubicBezTo>
                    <a:cubicBezTo>
                      <a:pt x="64" y="59"/>
                      <a:pt x="54" y="52"/>
                      <a:pt x="44" y="45"/>
                    </a:cubicBezTo>
                    <a:cubicBezTo>
                      <a:pt x="43" y="45"/>
                      <a:pt x="43" y="44"/>
                      <a:pt x="43" y="44"/>
                    </a:cubicBezTo>
                    <a:cubicBezTo>
                      <a:pt x="45" y="44"/>
                      <a:pt x="47" y="45"/>
                      <a:pt x="49" y="45"/>
                    </a:cubicBezTo>
                    <a:cubicBezTo>
                      <a:pt x="50" y="45"/>
                      <a:pt x="50" y="45"/>
                      <a:pt x="50" y="45"/>
                    </a:cubicBezTo>
                    <a:cubicBezTo>
                      <a:pt x="51" y="45"/>
                      <a:pt x="51" y="45"/>
                      <a:pt x="51" y="46"/>
                    </a:cubicBezTo>
                    <a:cubicBezTo>
                      <a:pt x="54" y="47"/>
                      <a:pt x="57" y="44"/>
                      <a:pt x="56" y="41"/>
                    </a:cubicBezTo>
                    <a:cubicBezTo>
                      <a:pt x="59" y="42"/>
                      <a:pt x="62" y="43"/>
                      <a:pt x="65" y="44"/>
                    </a:cubicBezTo>
                    <a:cubicBezTo>
                      <a:pt x="69" y="45"/>
                      <a:pt x="71" y="40"/>
                      <a:pt x="67" y="38"/>
                    </a:cubicBezTo>
                    <a:cubicBezTo>
                      <a:pt x="66" y="37"/>
                      <a:pt x="65" y="36"/>
                      <a:pt x="64" y="36"/>
                    </a:cubicBezTo>
                    <a:cubicBezTo>
                      <a:pt x="63" y="35"/>
                      <a:pt x="62" y="35"/>
                      <a:pt x="61" y="36"/>
                    </a:cubicBezTo>
                    <a:cubicBezTo>
                      <a:pt x="57" y="34"/>
                      <a:pt x="52" y="32"/>
                      <a:pt x="48" y="30"/>
                    </a:cubicBezTo>
                    <a:cubicBezTo>
                      <a:pt x="48" y="30"/>
                      <a:pt x="48" y="30"/>
                      <a:pt x="47" y="29"/>
                    </a:cubicBezTo>
                    <a:cubicBezTo>
                      <a:pt x="46" y="28"/>
                      <a:pt x="45" y="28"/>
                      <a:pt x="44" y="28"/>
                    </a:cubicBezTo>
                    <a:cubicBezTo>
                      <a:pt x="36" y="24"/>
                      <a:pt x="28" y="19"/>
                      <a:pt x="21" y="12"/>
                    </a:cubicBezTo>
                    <a:cubicBezTo>
                      <a:pt x="19" y="10"/>
                      <a:pt x="18" y="7"/>
                      <a:pt x="17" y="4"/>
                    </a:cubicBezTo>
                    <a:cubicBezTo>
                      <a:pt x="15" y="0"/>
                      <a:pt x="8" y="2"/>
                      <a:pt x="10" y="6"/>
                    </a:cubicBezTo>
                    <a:cubicBezTo>
                      <a:pt x="10" y="8"/>
                      <a:pt x="11" y="9"/>
                      <a:pt x="12" y="11"/>
                    </a:cubicBezTo>
                    <a:cubicBezTo>
                      <a:pt x="11" y="12"/>
                      <a:pt x="11" y="13"/>
                      <a:pt x="13" y="14"/>
                    </a:cubicBezTo>
                    <a:cubicBezTo>
                      <a:pt x="14" y="15"/>
                      <a:pt x="15" y="16"/>
                      <a:pt x="16" y="17"/>
                    </a:cubicBezTo>
                    <a:cubicBezTo>
                      <a:pt x="17" y="20"/>
                      <a:pt x="19" y="22"/>
                      <a:pt x="21" y="24"/>
                    </a:cubicBezTo>
                    <a:cubicBezTo>
                      <a:pt x="20" y="24"/>
                      <a:pt x="20" y="25"/>
                      <a:pt x="20" y="26"/>
                    </a:cubicBezTo>
                    <a:cubicBezTo>
                      <a:pt x="16" y="23"/>
                      <a:pt x="12" y="20"/>
                      <a:pt x="9" y="17"/>
                    </a:cubicBezTo>
                    <a:cubicBezTo>
                      <a:pt x="5" y="14"/>
                      <a:pt x="0" y="19"/>
                      <a:pt x="4" y="22"/>
                    </a:cubicBezTo>
                    <a:cubicBezTo>
                      <a:pt x="13" y="30"/>
                      <a:pt x="22" y="37"/>
                      <a:pt x="31" y="44"/>
                    </a:cubicBezTo>
                    <a:cubicBezTo>
                      <a:pt x="31" y="46"/>
                      <a:pt x="32" y="47"/>
                      <a:pt x="33" y="48"/>
                    </a:cubicBezTo>
                    <a:cubicBezTo>
                      <a:pt x="37" y="51"/>
                      <a:pt x="42" y="54"/>
                      <a:pt x="46" y="57"/>
                    </a:cubicBezTo>
                    <a:cubicBezTo>
                      <a:pt x="50" y="60"/>
                      <a:pt x="53" y="63"/>
                      <a:pt x="57" y="64"/>
                    </a:cubicBezTo>
                    <a:cubicBezTo>
                      <a:pt x="62" y="67"/>
                      <a:pt x="71" y="73"/>
                      <a:pt x="77" y="71"/>
                    </a:cubicBezTo>
                    <a:cubicBezTo>
                      <a:pt x="80" y="72"/>
                      <a:pt x="83" y="73"/>
                      <a:pt x="87" y="74"/>
                    </a:cubicBezTo>
                    <a:cubicBezTo>
                      <a:pt x="92" y="75"/>
                      <a:pt x="93" y="68"/>
                      <a:pt x="89" y="67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74" name="Freeform 83"/>
              <p:cNvSpPr>
                <a:spLocks noEditPoints="1"/>
              </p:cNvSpPr>
              <p:nvPr/>
            </p:nvSpPr>
            <p:spPr bwMode="auto">
              <a:xfrm>
                <a:off x="5710839" y="4398363"/>
                <a:ext cx="628650" cy="1168400"/>
              </a:xfrm>
              <a:custGeom>
                <a:avLst/>
                <a:gdLst>
                  <a:gd name="T0" fmla="*/ 160 w 193"/>
                  <a:gd name="T1" fmla="*/ 228 h 358"/>
                  <a:gd name="T2" fmla="*/ 193 w 193"/>
                  <a:gd name="T3" fmla="*/ 89 h 358"/>
                  <a:gd name="T4" fmla="*/ 185 w 193"/>
                  <a:gd name="T5" fmla="*/ 39 h 358"/>
                  <a:gd name="T6" fmla="*/ 163 w 193"/>
                  <a:gd name="T7" fmla="*/ 17 h 358"/>
                  <a:gd name="T8" fmla="*/ 124 w 193"/>
                  <a:gd name="T9" fmla="*/ 7 h 358"/>
                  <a:gd name="T10" fmla="*/ 96 w 193"/>
                  <a:gd name="T11" fmla="*/ 58 h 358"/>
                  <a:gd name="T12" fmla="*/ 23 w 193"/>
                  <a:gd name="T13" fmla="*/ 238 h 358"/>
                  <a:gd name="T14" fmla="*/ 7 w 193"/>
                  <a:gd name="T15" fmla="*/ 298 h 358"/>
                  <a:gd name="T16" fmla="*/ 7 w 193"/>
                  <a:gd name="T17" fmla="*/ 320 h 358"/>
                  <a:gd name="T18" fmla="*/ 55 w 193"/>
                  <a:gd name="T19" fmla="*/ 308 h 358"/>
                  <a:gd name="T20" fmla="*/ 37 w 193"/>
                  <a:gd name="T21" fmla="*/ 329 h 358"/>
                  <a:gd name="T22" fmla="*/ 37 w 193"/>
                  <a:gd name="T23" fmla="*/ 341 h 358"/>
                  <a:gd name="T24" fmla="*/ 10 w 193"/>
                  <a:gd name="T25" fmla="*/ 340 h 358"/>
                  <a:gd name="T26" fmla="*/ 2 w 193"/>
                  <a:gd name="T27" fmla="*/ 344 h 358"/>
                  <a:gd name="T28" fmla="*/ 112 w 193"/>
                  <a:gd name="T29" fmla="*/ 306 h 358"/>
                  <a:gd name="T30" fmla="*/ 145 w 193"/>
                  <a:gd name="T31" fmla="*/ 174 h 358"/>
                  <a:gd name="T32" fmla="*/ 165 w 193"/>
                  <a:gd name="T33" fmla="*/ 131 h 358"/>
                  <a:gd name="T34" fmla="*/ 148 w 193"/>
                  <a:gd name="T35" fmla="*/ 196 h 358"/>
                  <a:gd name="T36" fmla="*/ 62 w 193"/>
                  <a:gd name="T37" fmla="*/ 159 h 358"/>
                  <a:gd name="T38" fmla="*/ 23 w 193"/>
                  <a:gd name="T39" fmla="*/ 283 h 358"/>
                  <a:gd name="T40" fmla="*/ 17 w 193"/>
                  <a:gd name="T41" fmla="*/ 313 h 358"/>
                  <a:gd name="T42" fmla="*/ 26 w 193"/>
                  <a:gd name="T43" fmla="*/ 295 h 358"/>
                  <a:gd name="T44" fmla="*/ 38 w 193"/>
                  <a:gd name="T45" fmla="*/ 269 h 358"/>
                  <a:gd name="T46" fmla="*/ 41 w 193"/>
                  <a:gd name="T47" fmla="*/ 258 h 358"/>
                  <a:gd name="T48" fmla="*/ 26 w 193"/>
                  <a:gd name="T49" fmla="*/ 308 h 358"/>
                  <a:gd name="T50" fmla="*/ 33 w 193"/>
                  <a:gd name="T51" fmla="*/ 310 h 358"/>
                  <a:gd name="T52" fmla="*/ 90 w 193"/>
                  <a:gd name="T53" fmla="*/ 126 h 358"/>
                  <a:gd name="T54" fmla="*/ 96 w 193"/>
                  <a:gd name="T55" fmla="*/ 103 h 358"/>
                  <a:gd name="T56" fmla="*/ 107 w 193"/>
                  <a:gd name="T57" fmla="*/ 77 h 358"/>
                  <a:gd name="T58" fmla="*/ 113 w 193"/>
                  <a:gd name="T59" fmla="*/ 33 h 358"/>
                  <a:gd name="T60" fmla="*/ 121 w 193"/>
                  <a:gd name="T61" fmla="*/ 12 h 358"/>
                  <a:gd name="T62" fmla="*/ 172 w 193"/>
                  <a:gd name="T63" fmla="*/ 50 h 358"/>
                  <a:gd name="T64" fmla="*/ 175 w 193"/>
                  <a:gd name="T65" fmla="*/ 58 h 358"/>
                  <a:gd name="T66" fmla="*/ 174 w 193"/>
                  <a:gd name="T67" fmla="*/ 67 h 358"/>
                  <a:gd name="T68" fmla="*/ 167 w 193"/>
                  <a:gd name="T69" fmla="*/ 114 h 358"/>
                  <a:gd name="T70" fmla="*/ 120 w 193"/>
                  <a:gd name="T71" fmla="*/ 20 h 358"/>
                  <a:gd name="T72" fmla="*/ 136 w 193"/>
                  <a:gd name="T73" fmla="*/ 27 h 358"/>
                  <a:gd name="T74" fmla="*/ 33 w 193"/>
                  <a:gd name="T75" fmla="*/ 310 h 358"/>
                  <a:gd name="T76" fmla="*/ 156 w 193"/>
                  <a:gd name="T77" fmla="*/ 36 h 358"/>
                  <a:gd name="T78" fmla="*/ 87 w 193"/>
                  <a:gd name="T79" fmla="*/ 279 h 358"/>
                  <a:gd name="T80" fmla="*/ 38 w 193"/>
                  <a:gd name="T81" fmla="*/ 328 h 358"/>
                  <a:gd name="T82" fmla="*/ 79 w 193"/>
                  <a:gd name="T83" fmla="*/ 301 h 358"/>
                  <a:gd name="T84" fmla="*/ 87 w 193"/>
                  <a:gd name="T85" fmla="*/ 298 h 358"/>
                  <a:gd name="T86" fmla="*/ 69 w 193"/>
                  <a:gd name="T87" fmla="*/ 332 h 358"/>
                  <a:gd name="T88" fmla="*/ 99 w 193"/>
                  <a:gd name="T89" fmla="*/ 301 h 3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193" h="358">
                    <a:moveTo>
                      <a:pt x="112" y="306"/>
                    </a:moveTo>
                    <a:cubicBezTo>
                      <a:pt x="116" y="302"/>
                      <a:pt x="119" y="297"/>
                      <a:pt x="123" y="292"/>
                    </a:cubicBezTo>
                    <a:cubicBezTo>
                      <a:pt x="136" y="271"/>
                      <a:pt x="149" y="251"/>
                      <a:pt x="160" y="228"/>
                    </a:cubicBezTo>
                    <a:cubicBezTo>
                      <a:pt x="175" y="196"/>
                      <a:pt x="186" y="162"/>
                      <a:pt x="188" y="127"/>
                    </a:cubicBezTo>
                    <a:cubicBezTo>
                      <a:pt x="188" y="125"/>
                      <a:pt x="189" y="123"/>
                      <a:pt x="189" y="120"/>
                    </a:cubicBezTo>
                    <a:cubicBezTo>
                      <a:pt x="191" y="110"/>
                      <a:pt x="192" y="99"/>
                      <a:pt x="193" y="89"/>
                    </a:cubicBezTo>
                    <a:cubicBezTo>
                      <a:pt x="193" y="85"/>
                      <a:pt x="193" y="77"/>
                      <a:pt x="191" y="70"/>
                    </a:cubicBezTo>
                    <a:cubicBezTo>
                      <a:pt x="191" y="60"/>
                      <a:pt x="190" y="50"/>
                      <a:pt x="192" y="41"/>
                    </a:cubicBezTo>
                    <a:cubicBezTo>
                      <a:pt x="192" y="37"/>
                      <a:pt x="185" y="35"/>
                      <a:pt x="185" y="39"/>
                    </a:cubicBezTo>
                    <a:cubicBezTo>
                      <a:pt x="184" y="45"/>
                      <a:pt x="184" y="50"/>
                      <a:pt x="184" y="56"/>
                    </a:cubicBezTo>
                    <a:cubicBezTo>
                      <a:pt x="184" y="55"/>
                      <a:pt x="184" y="54"/>
                      <a:pt x="183" y="53"/>
                    </a:cubicBezTo>
                    <a:cubicBezTo>
                      <a:pt x="180" y="40"/>
                      <a:pt x="173" y="26"/>
                      <a:pt x="163" y="17"/>
                    </a:cubicBezTo>
                    <a:cubicBezTo>
                      <a:pt x="160" y="14"/>
                      <a:pt x="157" y="11"/>
                      <a:pt x="154" y="8"/>
                    </a:cubicBezTo>
                    <a:cubicBezTo>
                      <a:pt x="152" y="7"/>
                      <a:pt x="151" y="7"/>
                      <a:pt x="149" y="8"/>
                    </a:cubicBezTo>
                    <a:cubicBezTo>
                      <a:pt x="141" y="4"/>
                      <a:pt x="133" y="3"/>
                      <a:pt x="124" y="7"/>
                    </a:cubicBezTo>
                    <a:cubicBezTo>
                      <a:pt x="124" y="3"/>
                      <a:pt x="119" y="0"/>
                      <a:pt x="117" y="4"/>
                    </a:cubicBezTo>
                    <a:cubicBezTo>
                      <a:pt x="116" y="7"/>
                      <a:pt x="115" y="10"/>
                      <a:pt x="113" y="13"/>
                    </a:cubicBezTo>
                    <a:cubicBezTo>
                      <a:pt x="102" y="23"/>
                      <a:pt x="100" y="43"/>
                      <a:pt x="96" y="58"/>
                    </a:cubicBezTo>
                    <a:cubicBezTo>
                      <a:pt x="93" y="66"/>
                      <a:pt x="90" y="74"/>
                      <a:pt x="87" y="82"/>
                    </a:cubicBezTo>
                    <a:cubicBezTo>
                      <a:pt x="77" y="109"/>
                      <a:pt x="64" y="135"/>
                      <a:pt x="53" y="162"/>
                    </a:cubicBezTo>
                    <a:cubicBezTo>
                      <a:pt x="42" y="187"/>
                      <a:pt x="32" y="212"/>
                      <a:pt x="23" y="238"/>
                    </a:cubicBezTo>
                    <a:cubicBezTo>
                      <a:pt x="17" y="255"/>
                      <a:pt x="14" y="274"/>
                      <a:pt x="9" y="291"/>
                    </a:cubicBezTo>
                    <a:cubicBezTo>
                      <a:pt x="8" y="292"/>
                      <a:pt x="8" y="292"/>
                      <a:pt x="7" y="294"/>
                    </a:cubicBezTo>
                    <a:cubicBezTo>
                      <a:pt x="7" y="295"/>
                      <a:pt x="7" y="296"/>
                      <a:pt x="7" y="298"/>
                    </a:cubicBezTo>
                    <a:cubicBezTo>
                      <a:pt x="5" y="294"/>
                      <a:pt x="0" y="295"/>
                      <a:pt x="0" y="299"/>
                    </a:cubicBezTo>
                    <a:cubicBezTo>
                      <a:pt x="0" y="306"/>
                      <a:pt x="0" y="311"/>
                      <a:pt x="3" y="317"/>
                    </a:cubicBezTo>
                    <a:cubicBezTo>
                      <a:pt x="4" y="320"/>
                      <a:pt x="6" y="320"/>
                      <a:pt x="7" y="320"/>
                    </a:cubicBezTo>
                    <a:cubicBezTo>
                      <a:pt x="8" y="322"/>
                      <a:pt x="11" y="322"/>
                      <a:pt x="13" y="320"/>
                    </a:cubicBezTo>
                    <a:cubicBezTo>
                      <a:pt x="23" y="324"/>
                      <a:pt x="37" y="318"/>
                      <a:pt x="52" y="308"/>
                    </a:cubicBezTo>
                    <a:cubicBezTo>
                      <a:pt x="53" y="308"/>
                      <a:pt x="54" y="309"/>
                      <a:pt x="55" y="308"/>
                    </a:cubicBezTo>
                    <a:cubicBezTo>
                      <a:pt x="56" y="308"/>
                      <a:pt x="57" y="308"/>
                      <a:pt x="57" y="308"/>
                    </a:cubicBezTo>
                    <a:cubicBezTo>
                      <a:pt x="50" y="313"/>
                      <a:pt x="42" y="318"/>
                      <a:pt x="33" y="323"/>
                    </a:cubicBezTo>
                    <a:cubicBezTo>
                      <a:pt x="29" y="325"/>
                      <a:pt x="33" y="331"/>
                      <a:pt x="37" y="329"/>
                    </a:cubicBezTo>
                    <a:cubicBezTo>
                      <a:pt x="35" y="331"/>
                      <a:pt x="37" y="335"/>
                      <a:pt x="40" y="335"/>
                    </a:cubicBezTo>
                    <a:cubicBezTo>
                      <a:pt x="50" y="333"/>
                      <a:pt x="58" y="330"/>
                      <a:pt x="66" y="326"/>
                    </a:cubicBezTo>
                    <a:cubicBezTo>
                      <a:pt x="57" y="337"/>
                      <a:pt x="46" y="346"/>
                      <a:pt x="37" y="341"/>
                    </a:cubicBezTo>
                    <a:cubicBezTo>
                      <a:pt x="33" y="339"/>
                      <a:pt x="30" y="345"/>
                      <a:pt x="34" y="347"/>
                    </a:cubicBezTo>
                    <a:cubicBezTo>
                      <a:pt x="34" y="347"/>
                      <a:pt x="35" y="347"/>
                      <a:pt x="35" y="348"/>
                    </a:cubicBezTo>
                    <a:cubicBezTo>
                      <a:pt x="26" y="349"/>
                      <a:pt x="18" y="344"/>
                      <a:pt x="10" y="340"/>
                    </a:cubicBezTo>
                    <a:cubicBezTo>
                      <a:pt x="12" y="336"/>
                      <a:pt x="7" y="332"/>
                      <a:pt x="4" y="335"/>
                    </a:cubicBezTo>
                    <a:cubicBezTo>
                      <a:pt x="1" y="338"/>
                      <a:pt x="1" y="338"/>
                      <a:pt x="1" y="338"/>
                    </a:cubicBezTo>
                    <a:cubicBezTo>
                      <a:pt x="0" y="340"/>
                      <a:pt x="0" y="343"/>
                      <a:pt x="2" y="344"/>
                    </a:cubicBezTo>
                    <a:cubicBezTo>
                      <a:pt x="18" y="352"/>
                      <a:pt x="29" y="358"/>
                      <a:pt x="47" y="351"/>
                    </a:cubicBezTo>
                    <a:cubicBezTo>
                      <a:pt x="55" y="347"/>
                      <a:pt x="62" y="344"/>
                      <a:pt x="69" y="340"/>
                    </a:cubicBezTo>
                    <a:cubicBezTo>
                      <a:pt x="88" y="339"/>
                      <a:pt x="101" y="322"/>
                      <a:pt x="112" y="306"/>
                    </a:cubicBezTo>
                    <a:close/>
                    <a:moveTo>
                      <a:pt x="158" y="141"/>
                    </a:moveTo>
                    <a:cubicBezTo>
                      <a:pt x="154" y="167"/>
                      <a:pt x="144" y="193"/>
                      <a:pt x="130" y="217"/>
                    </a:cubicBezTo>
                    <a:cubicBezTo>
                      <a:pt x="136" y="203"/>
                      <a:pt x="141" y="188"/>
                      <a:pt x="145" y="174"/>
                    </a:cubicBezTo>
                    <a:cubicBezTo>
                      <a:pt x="150" y="158"/>
                      <a:pt x="156" y="140"/>
                      <a:pt x="160" y="121"/>
                    </a:cubicBezTo>
                    <a:cubicBezTo>
                      <a:pt x="159" y="127"/>
                      <a:pt x="159" y="134"/>
                      <a:pt x="158" y="141"/>
                    </a:cubicBezTo>
                    <a:close/>
                    <a:moveTo>
                      <a:pt x="165" y="131"/>
                    </a:moveTo>
                    <a:cubicBezTo>
                      <a:pt x="165" y="142"/>
                      <a:pt x="163" y="153"/>
                      <a:pt x="161" y="164"/>
                    </a:cubicBezTo>
                    <a:cubicBezTo>
                      <a:pt x="157" y="174"/>
                      <a:pt x="153" y="184"/>
                      <a:pt x="149" y="193"/>
                    </a:cubicBezTo>
                    <a:cubicBezTo>
                      <a:pt x="149" y="194"/>
                      <a:pt x="148" y="195"/>
                      <a:pt x="148" y="196"/>
                    </a:cubicBezTo>
                    <a:cubicBezTo>
                      <a:pt x="156" y="175"/>
                      <a:pt x="162" y="153"/>
                      <a:pt x="165" y="131"/>
                    </a:cubicBezTo>
                    <a:close/>
                    <a:moveTo>
                      <a:pt x="28" y="246"/>
                    </a:moveTo>
                    <a:cubicBezTo>
                      <a:pt x="36" y="216"/>
                      <a:pt x="50" y="187"/>
                      <a:pt x="62" y="159"/>
                    </a:cubicBezTo>
                    <a:cubicBezTo>
                      <a:pt x="64" y="155"/>
                      <a:pt x="66" y="150"/>
                      <a:pt x="68" y="146"/>
                    </a:cubicBezTo>
                    <a:cubicBezTo>
                      <a:pt x="55" y="181"/>
                      <a:pt x="39" y="217"/>
                      <a:pt x="33" y="254"/>
                    </a:cubicBezTo>
                    <a:cubicBezTo>
                      <a:pt x="30" y="264"/>
                      <a:pt x="27" y="273"/>
                      <a:pt x="23" y="283"/>
                    </a:cubicBezTo>
                    <a:cubicBezTo>
                      <a:pt x="20" y="289"/>
                      <a:pt x="18" y="298"/>
                      <a:pt x="14" y="303"/>
                    </a:cubicBezTo>
                    <a:cubicBezTo>
                      <a:pt x="19" y="284"/>
                      <a:pt x="22" y="265"/>
                      <a:pt x="28" y="246"/>
                    </a:cubicBezTo>
                    <a:close/>
                    <a:moveTo>
                      <a:pt x="17" y="313"/>
                    </a:moveTo>
                    <a:cubicBezTo>
                      <a:pt x="19" y="309"/>
                      <a:pt x="21" y="305"/>
                      <a:pt x="23" y="301"/>
                    </a:cubicBezTo>
                    <a:cubicBezTo>
                      <a:pt x="24" y="300"/>
                      <a:pt x="25" y="298"/>
                      <a:pt x="26" y="296"/>
                    </a:cubicBezTo>
                    <a:cubicBezTo>
                      <a:pt x="26" y="296"/>
                      <a:pt x="26" y="296"/>
                      <a:pt x="26" y="295"/>
                    </a:cubicBezTo>
                    <a:cubicBezTo>
                      <a:pt x="26" y="295"/>
                      <a:pt x="27" y="294"/>
                      <a:pt x="27" y="294"/>
                    </a:cubicBezTo>
                    <a:cubicBezTo>
                      <a:pt x="30" y="286"/>
                      <a:pt x="33" y="278"/>
                      <a:pt x="36" y="271"/>
                    </a:cubicBezTo>
                    <a:cubicBezTo>
                      <a:pt x="37" y="271"/>
                      <a:pt x="38" y="270"/>
                      <a:pt x="38" y="269"/>
                    </a:cubicBezTo>
                    <a:cubicBezTo>
                      <a:pt x="40" y="266"/>
                      <a:pt x="40" y="266"/>
                      <a:pt x="40" y="262"/>
                    </a:cubicBezTo>
                    <a:cubicBezTo>
                      <a:pt x="40" y="262"/>
                      <a:pt x="40" y="261"/>
                      <a:pt x="40" y="261"/>
                    </a:cubicBezTo>
                    <a:cubicBezTo>
                      <a:pt x="40" y="260"/>
                      <a:pt x="40" y="259"/>
                      <a:pt x="41" y="258"/>
                    </a:cubicBezTo>
                    <a:cubicBezTo>
                      <a:pt x="41" y="258"/>
                      <a:pt x="41" y="258"/>
                      <a:pt x="41" y="258"/>
                    </a:cubicBezTo>
                    <a:cubicBezTo>
                      <a:pt x="41" y="259"/>
                      <a:pt x="42" y="259"/>
                      <a:pt x="43" y="259"/>
                    </a:cubicBezTo>
                    <a:cubicBezTo>
                      <a:pt x="38" y="276"/>
                      <a:pt x="34" y="294"/>
                      <a:pt x="26" y="308"/>
                    </a:cubicBezTo>
                    <a:cubicBezTo>
                      <a:pt x="25" y="310"/>
                      <a:pt x="25" y="312"/>
                      <a:pt x="26" y="312"/>
                    </a:cubicBezTo>
                    <a:cubicBezTo>
                      <a:pt x="23" y="313"/>
                      <a:pt x="20" y="314"/>
                      <a:pt x="17" y="313"/>
                    </a:cubicBezTo>
                    <a:close/>
                    <a:moveTo>
                      <a:pt x="33" y="310"/>
                    </a:moveTo>
                    <a:cubicBezTo>
                      <a:pt x="42" y="294"/>
                      <a:pt x="45" y="273"/>
                      <a:pt x="51" y="255"/>
                    </a:cubicBezTo>
                    <a:cubicBezTo>
                      <a:pt x="59" y="229"/>
                      <a:pt x="68" y="204"/>
                      <a:pt x="75" y="178"/>
                    </a:cubicBezTo>
                    <a:cubicBezTo>
                      <a:pt x="81" y="161"/>
                      <a:pt x="86" y="143"/>
                      <a:pt x="90" y="126"/>
                    </a:cubicBezTo>
                    <a:cubicBezTo>
                      <a:pt x="95" y="117"/>
                      <a:pt x="100" y="109"/>
                      <a:pt x="107" y="101"/>
                    </a:cubicBezTo>
                    <a:cubicBezTo>
                      <a:pt x="109" y="98"/>
                      <a:pt x="104" y="93"/>
                      <a:pt x="101" y="96"/>
                    </a:cubicBezTo>
                    <a:cubicBezTo>
                      <a:pt x="100" y="99"/>
                      <a:pt x="98" y="101"/>
                      <a:pt x="96" y="103"/>
                    </a:cubicBezTo>
                    <a:cubicBezTo>
                      <a:pt x="97" y="103"/>
                      <a:pt x="97" y="102"/>
                      <a:pt x="97" y="102"/>
                    </a:cubicBezTo>
                    <a:cubicBezTo>
                      <a:pt x="98" y="97"/>
                      <a:pt x="99" y="92"/>
                      <a:pt x="100" y="87"/>
                    </a:cubicBezTo>
                    <a:cubicBezTo>
                      <a:pt x="102" y="84"/>
                      <a:pt x="104" y="80"/>
                      <a:pt x="107" y="77"/>
                    </a:cubicBezTo>
                    <a:cubicBezTo>
                      <a:pt x="109" y="74"/>
                      <a:pt x="106" y="70"/>
                      <a:pt x="103" y="71"/>
                    </a:cubicBezTo>
                    <a:cubicBezTo>
                      <a:pt x="106" y="60"/>
                      <a:pt x="110" y="48"/>
                      <a:pt x="115" y="38"/>
                    </a:cubicBezTo>
                    <a:cubicBezTo>
                      <a:pt x="117" y="36"/>
                      <a:pt x="115" y="34"/>
                      <a:pt x="113" y="33"/>
                    </a:cubicBezTo>
                    <a:cubicBezTo>
                      <a:pt x="115" y="28"/>
                      <a:pt x="117" y="22"/>
                      <a:pt x="119" y="17"/>
                    </a:cubicBezTo>
                    <a:cubicBezTo>
                      <a:pt x="120" y="16"/>
                      <a:pt x="120" y="16"/>
                      <a:pt x="120" y="15"/>
                    </a:cubicBezTo>
                    <a:cubicBezTo>
                      <a:pt x="120" y="14"/>
                      <a:pt x="121" y="13"/>
                      <a:pt x="121" y="12"/>
                    </a:cubicBezTo>
                    <a:cubicBezTo>
                      <a:pt x="122" y="13"/>
                      <a:pt x="123" y="14"/>
                      <a:pt x="125" y="13"/>
                    </a:cubicBezTo>
                    <a:cubicBezTo>
                      <a:pt x="136" y="9"/>
                      <a:pt x="145" y="11"/>
                      <a:pt x="153" y="17"/>
                    </a:cubicBezTo>
                    <a:cubicBezTo>
                      <a:pt x="162" y="25"/>
                      <a:pt x="168" y="37"/>
                      <a:pt x="172" y="50"/>
                    </a:cubicBezTo>
                    <a:cubicBezTo>
                      <a:pt x="172" y="50"/>
                      <a:pt x="172" y="51"/>
                      <a:pt x="173" y="52"/>
                    </a:cubicBezTo>
                    <a:cubicBezTo>
                      <a:pt x="173" y="52"/>
                      <a:pt x="173" y="53"/>
                      <a:pt x="173" y="54"/>
                    </a:cubicBezTo>
                    <a:cubicBezTo>
                      <a:pt x="174" y="55"/>
                      <a:pt x="174" y="57"/>
                      <a:pt x="175" y="58"/>
                    </a:cubicBezTo>
                    <a:cubicBezTo>
                      <a:pt x="174" y="59"/>
                      <a:pt x="174" y="60"/>
                      <a:pt x="174" y="61"/>
                    </a:cubicBezTo>
                    <a:cubicBezTo>
                      <a:pt x="173" y="61"/>
                      <a:pt x="173" y="61"/>
                      <a:pt x="173" y="62"/>
                    </a:cubicBezTo>
                    <a:cubicBezTo>
                      <a:pt x="171" y="64"/>
                      <a:pt x="172" y="66"/>
                      <a:pt x="174" y="67"/>
                    </a:cubicBezTo>
                    <a:cubicBezTo>
                      <a:pt x="177" y="86"/>
                      <a:pt x="176" y="106"/>
                      <a:pt x="172" y="125"/>
                    </a:cubicBezTo>
                    <a:cubicBezTo>
                      <a:pt x="172" y="122"/>
                      <a:pt x="172" y="120"/>
                      <a:pt x="172" y="117"/>
                    </a:cubicBezTo>
                    <a:cubicBezTo>
                      <a:pt x="171" y="114"/>
                      <a:pt x="169" y="113"/>
                      <a:pt x="167" y="114"/>
                    </a:cubicBezTo>
                    <a:cubicBezTo>
                      <a:pt x="168" y="103"/>
                      <a:pt x="169" y="93"/>
                      <a:pt x="169" y="82"/>
                    </a:cubicBezTo>
                    <a:cubicBezTo>
                      <a:pt x="169" y="61"/>
                      <a:pt x="171" y="38"/>
                      <a:pt x="154" y="22"/>
                    </a:cubicBezTo>
                    <a:cubicBezTo>
                      <a:pt x="144" y="14"/>
                      <a:pt x="129" y="9"/>
                      <a:pt x="120" y="20"/>
                    </a:cubicBezTo>
                    <a:cubicBezTo>
                      <a:pt x="117" y="23"/>
                      <a:pt x="122" y="28"/>
                      <a:pt x="125" y="25"/>
                    </a:cubicBezTo>
                    <a:cubicBezTo>
                      <a:pt x="129" y="20"/>
                      <a:pt x="133" y="20"/>
                      <a:pt x="138" y="21"/>
                    </a:cubicBezTo>
                    <a:cubicBezTo>
                      <a:pt x="135" y="22"/>
                      <a:pt x="134" y="25"/>
                      <a:pt x="136" y="27"/>
                    </a:cubicBezTo>
                    <a:cubicBezTo>
                      <a:pt x="177" y="63"/>
                      <a:pt x="151" y="129"/>
                      <a:pt x="138" y="172"/>
                    </a:cubicBezTo>
                    <a:cubicBezTo>
                      <a:pt x="131" y="198"/>
                      <a:pt x="121" y="224"/>
                      <a:pt x="108" y="248"/>
                    </a:cubicBezTo>
                    <a:cubicBezTo>
                      <a:pt x="98" y="259"/>
                      <a:pt x="59" y="298"/>
                      <a:pt x="33" y="310"/>
                    </a:cubicBezTo>
                    <a:close/>
                    <a:moveTo>
                      <a:pt x="162" y="57"/>
                    </a:moveTo>
                    <a:cubicBezTo>
                      <a:pt x="159" y="44"/>
                      <a:pt x="152" y="32"/>
                      <a:pt x="142" y="23"/>
                    </a:cubicBezTo>
                    <a:cubicBezTo>
                      <a:pt x="148" y="26"/>
                      <a:pt x="153" y="32"/>
                      <a:pt x="156" y="36"/>
                    </a:cubicBezTo>
                    <a:cubicBezTo>
                      <a:pt x="160" y="42"/>
                      <a:pt x="162" y="49"/>
                      <a:pt x="162" y="57"/>
                    </a:cubicBezTo>
                    <a:close/>
                    <a:moveTo>
                      <a:pt x="66" y="298"/>
                    </a:moveTo>
                    <a:cubicBezTo>
                      <a:pt x="73" y="292"/>
                      <a:pt x="80" y="285"/>
                      <a:pt x="87" y="279"/>
                    </a:cubicBezTo>
                    <a:cubicBezTo>
                      <a:pt x="83" y="284"/>
                      <a:pt x="79" y="289"/>
                      <a:pt x="74" y="293"/>
                    </a:cubicBezTo>
                    <a:cubicBezTo>
                      <a:pt x="72" y="295"/>
                      <a:pt x="69" y="296"/>
                      <a:pt x="66" y="298"/>
                    </a:cubicBezTo>
                    <a:close/>
                    <a:moveTo>
                      <a:pt x="38" y="328"/>
                    </a:moveTo>
                    <a:cubicBezTo>
                      <a:pt x="38" y="328"/>
                      <a:pt x="38" y="328"/>
                      <a:pt x="38" y="328"/>
                    </a:cubicBezTo>
                    <a:cubicBezTo>
                      <a:pt x="52" y="321"/>
                      <a:pt x="65" y="312"/>
                      <a:pt x="76" y="302"/>
                    </a:cubicBezTo>
                    <a:cubicBezTo>
                      <a:pt x="77" y="302"/>
                      <a:pt x="78" y="302"/>
                      <a:pt x="79" y="301"/>
                    </a:cubicBezTo>
                    <a:cubicBezTo>
                      <a:pt x="81" y="299"/>
                      <a:pt x="82" y="297"/>
                      <a:pt x="83" y="296"/>
                    </a:cubicBezTo>
                    <a:cubicBezTo>
                      <a:pt x="90" y="291"/>
                      <a:pt x="95" y="286"/>
                      <a:pt x="101" y="280"/>
                    </a:cubicBezTo>
                    <a:cubicBezTo>
                      <a:pt x="96" y="286"/>
                      <a:pt x="91" y="292"/>
                      <a:pt x="87" y="298"/>
                    </a:cubicBezTo>
                    <a:cubicBezTo>
                      <a:pt x="85" y="301"/>
                      <a:pt x="82" y="306"/>
                      <a:pt x="78" y="311"/>
                    </a:cubicBezTo>
                    <a:cubicBezTo>
                      <a:pt x="67" y="319"/>
                      <a:pt x="54" y="325"/>
                      <a:pt x="38" y="328"/>
                    </a:cubicBezTo>
                    <a:close/>
                    <a:moveTo>
                      <a:pt x="69" y="332"/>
                    </a:moveTo>
                    <a:cubicBezTo>
                      <a:pt x="72" y="329"/>
                      <a:pt x="74" y="327"/>
                      <a:pt x="76" y="325"/>
                    </a:cubicBezTo>
                    <a:cubicBezTo>
                      <a:pt x="78" y="322"/>
                      <a:pt x="80" y="319"/>
                      <a:pt x="82" y="316"/>
                    </a:cubicBezTo>
                    <a:cubicBezTo>
                      <a:pt x="88" y="312"/>
                      <a:pt x="94" y="307"/>
                      <a:pt x="99" y="301"/>
                    </a:cubicBezTo>
                    <a:cubicBezTo>
                      <a:pt x="91" y="313"/>
                      <a:pt x="81" y="324"/>
                      <a:pt x="69" y="332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75" name="Freeform 84"/>
              <p:cNvSpPr>
                <a:spLocks noEditPoints="1"/>
              </p:cNvSpPr>
              <p:nvPr/>
            </p:nvSpPr>
            <p:spPr bwMode="auto">
              <a:xfrm>
                <a:off x="6261701" y="4565051"/>
                <a:ext cx="719137" cy="1184275"/>
              </a:xfrm>
              <a:custGeom>
                <a:avLst/>
                <a:gdLst>
                  <a:gd name="T0" fmla="*/ 71 w 221"/>
                  <a:gd name="T1" fmla="*/ 354 h 363"/>
                  <a:gd name="T2" fmla="*/ 78 w 221"/>
                  <a:gd name="T3" fmla="*/ 349 h 363"/>
                  <a:gd name="T4" fmla="*/ 94 w 221"/>
                  <a:gd name="T5" fmla="*/ 340 h 363"/>
                  <a:gd name="T6" fmla="*/ 74 w 221"/>
                  <a:gd name="T7" fmla="*/ 336 h 363"/>
                  <a:gd name="T8" fmla="*/ 61 w 221"/>
                  <a:gd name="T9" fmla="*/ 336 h 363"/>
                  <a:gd name="T10" fmla="*/ 43 w 221"/>
                  <a:gd name="T11" fmla="*/ 328 h 363"/>
                  <a:gd name="T12" fmla="*/ 28 w 221"/>
                  <a:gd name="T13" fmla="*/ 305 h 363"/>
                  <a:gd name="T14" fmla="*/ 34 w 221"/>
                  <a:gd name="T15" fmla="*/ 274 h 363"/>
                  <a:gd name="T16" fmla="*/ 58 w 221"/>
                  <a:gd name="T17" fmla="*/ 225 h 363"/>
                  <a:gd name="T18" fmla="*/ 86 w 221"/>
                  <a:gd name="T19" fmla="*/ 175 h 363"/>
                  <a:gd name="T20" fmla="*/ 88 w 221"/>
                  <a:gd name="T21" fmla="*/ 190 h 363"/>
                  <a:gd name="T22" fmla="*/ 129 w 221"/>
                  <a:gd name="T23" fmla="*/ 185 h 363"/>
                  <a:gd name="T24" fmla="*/ 125 w 221"/>
                  <a:gd name="T25" fmla="*/ 193 h 363"/>
                  <a:gd name="T26" fmla="*/ 116 w 221"/>
                  <a:gd name="T27" fmla="*/ 229 h 363"/>
                  <a:gd name="T28" fmla="*/ 150 w 221"/>
                  <a:gd name="T29" fmla="*/ 172 h 363"/>
                  <a:gd name="T30" fmla="*/ 161 w 221"/>
                  <a:gd name="T31" fmla="*/ 127 h 363"/>
                  <a:gd name="T32" fmla="*/ 149 w 221"/>
                  <a:gd name="T33" fmla="*/ 141 h 363"/>
                  <a:gd name="T34" fmla="*/ 128 w 221"/>
                  <a:gd name="T35" fmla="*/ 175 h 363"/>
                  <a:gd name="T36" fmla="*/ 109 w 221"/>
                  <a:gd name="T37" fmla="*/ 131 h 363"/>
                  <a:gd name="T38" fmla="*/ 143 w 221"/>
                  <a:gd name="T39" fmla="*/ 24 h 363"/>
                  <a:gd name="T40" fmla="*/ 195 w 221"/>
                  <a:gd name="T41" fmla="*/ 32 h 363"/>
                  <a:gd name="T42" fmla="*/ 191 w 221"/>
                  <a:gd name="T43" fmla="*/ 55 h 363"/>
                  <a:gd name="T44" fmla="*/ 193 w 221"/>
                  <a:gd name="T45" fmla="*/ 62 h 363"/>
                  <a:gd name="T46" fmla="*/ 214 w 221"/>
                  <a:gd name="T47" fmla="*/ 36 h 363"/>
                  <a:gd name="T48" fmla="*/ 215 w 221"/>
                  <a:gd name="T49" fmla="*/ 27 h 363"/>
                  <a:gd name="T50" fmla="*/ 213 w 221"/>
                  <a:gd name="T51" fmla="*/ 18 h 363"/>
                  <a:gd name="T52" fmla="*/ 194 w 221"/>
                  <a:gd name="T53" fmla="*/ 19 h 363"/>
                  <a:gd name="T54" fmla="*/ 142 w 221"/>
                  <a:gd name="T55" fmla="*/ 9 h 363"/>
                  <a:gd name="T56" fmla="*/ 123 w 221"/>
                  <a:gd name="T57" fmla="*/ 3 h 363"/>
                  <a:gd name="T58" fmla="*/ 113 w 221"/>
                  <a:gd name="T59" fmla="*/ 15 h 363"/>
                  <a:gd name="T60" fmla="*/ 109 w 221"/>
                  <a:gd name="T61" fmla="*/ 32 h 363"/>
                  <a:gd name="T62" fmla="*/ 76 w 221"/>
                  <a:gd name="T63" fmla="*/ 116 h 363"/>
                  <a:gd name="T64" fmla="*/ 42 w 221"/>
                  <a:gd name="T65" fmla="*/ 221 h 363"/>
                  <a:gd name="T66" fmla="*/ 22 w 221"/>
                  <a:gd name="T67" fmla="*/ 272 h 363"/>
                  <a:gd name="T68" fmla="*/ 17 w 221"/>
                  <a:gd name="T69" fmla="*/ 283 h 363"/>
                  <a:gd name="T70" fmla="*/ 10 w 221"/>
                  <a:gd name="T71" fmla="*/ 299 h 363"/>
                  <a:gd name="T72" fmla="*/ 5 w 221"/>
                  <a:gd name="T73" fmla="*/ 314 h 363"/>
                  <a:gd name="T74" fmla="*/ 15 w 221"/>
                  <a:gd name="T75" fmla="*/ 318 h 363"/>
                  <a:gd name="T76" fmla="*/ 15 w 221"/>
                  <a:gd name="T77" fmla="*/ 321 h 363"/>
                  <a:gd name="T78" fmla="*/ 11 w 221"/>
                  <a:gd name="T79" fmla="*/ 328 h 363"/>
                  <a:gd name="T80" fmla="*/ 84 w 221"/>
                  <a:gd name="T81" fmla="*/ 355 h 363"/>
                  <a:gd name="T82" fmla="*/ 93 w 221"/>
                  <a:gd name="T83" fmla="*/ 178 h 363"/>
                  <a:gd name="T84" fmla="*/ 112 w 221"/>
                  <a:gd name="T85" fmla="*/ 54 h 363"/>
                  <a:gd name="T86" fmla="*/ 128 w 221"/>
                  <a:gd name="T87" fmla="*/ 20 h 363"/>
                  <a:gd name="T88" fmla="*/ 138 w 221"/>
                  <a:gd name="T89" fmla="*/ 23 h 363"/>
                  <a:gd name="T90" fmla="*/ 132 w 221"/>
                  <a:gd name="T91" fmla="*/ 31 h 363"/>
                  <a:gd name="T92" fmla="*/ 89 w 221"/>
                  <a:gd name="T93" fmla="*/ 136 h 363"/>
                  <a:gd name="T94" fmla="*/ 116 w 221"/>
                  <a:gd name="T95" fmla="*/ 78 h 363"/>
                  <a:gd name="T96" fmla="*/ 84 w 221"/>
                  <a:gd name="T97" fmla="*/ 167 h 3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221" h="363">
                    <a:moveTo>
                      <a:pt x="84" y="355"/>
                    </a:moveTo>
                    <a:cubicBezTo>
                      <a:pt x="80" y="355"/>
                      <a:pt x="77" y="354"/>
                      <a:pt x="73" y="353"/>
                    </a:cubicBezTo>
                    <a:cubicBezTo>
                      <a:pt x="72" y="353"/>
                      <a:pt x="72" y="353"/>
                      <a:pt x="71" y="354"/>
                    </a:cubicBezTo>
                    <a:cubicBezTo>
                      <a:pt x="69" y="354"/>
                      <a:pt x="67" y="353"/>
                      <a:pt x="66" y="353"/>
                    </a:cubicBezTo>
                    <a:cubicBezTo>
                      <a:pt x="66" y="352"/>
                      <a:pt x="66" y="351"/>
                      <a:pt x="65" y="350"/>
                    </a:cubicBezTo>
                    <a:cubicBezTo>
                      <a:pt x="69" y="350"/>
                      <a:pt x="74" y="350"/>
                      <a:pt x="78" y="349"/>
                    </a:cubicBezTo>
                    <a:cubicBezTo>
                      <a:pt x="79" y="349"/>
                      <a:pt x="79" y="349"/>
                      <a:pt x="80" y="349"/>
                    </a:cubicBezTo>
                    <a:cubicBezTo>
                      <a:pt x="85" y="349"/>
                      <a:pt x="91" y="349"/>
                      <a:pt x="96" y="347"/>
                    </a:cubicBezTo>
                    <a:cubicBezTo>
                      <a:pt x="100" y="345"/>
                      <a:pt x="98" y="338"/>
                      <a:pt x="94" y="340"/>
                    </a:cubicBezTo>
                    <a:cubicBezTo>
                      <a:pt x="90" y="342"/>
                      <a:pt x="86" y="342"/>
                      <a:pt x="81" y="342"/>
                    </a:cubicBezTo>
                    <a:cubicBezTo>
                      <a:pt x="82" y="340"/>
                      <a:pt x="81" y="337"/>
                      <a:pt x="79" y="337"/>
                    </a:cubicBezTo>
                    <a:cubicBezTo>
                      <a:pt x="77" y="336"/>
                      <a:pt x="76" y="336"/>
                      <a:pt x="74" y="336"/>
                    </a:cubicBezTo>
                    <a:cubicBezTo>
                      <a:pt x="73" y="336"/>
                      <a:pt x="73" y="336"/>
                      <a:pt x="72" y="337"/>
                    </a:cubicBezTo>
                    <a:cubicBezTo>
                      <a:pt x="68" y="336"/>
                      <a:pt x="64" y="336"/>
                      <a:pt x="61" y="336"/>
                    </a:cubicBezTo>
                    <a:cubicBezTo>
                      <a:pt x="61" y="336"/>
                      <a:pt x="61" y="336"/>
                      <a:pt x="61" y="336"/>
                    </a:cubicBezTo>
                    <a:cubicBezTo>
                      <a:pt x="57" y="332"/>
                      <a:pt x="54" y="330"/>
                      <a:pt x="49" y="327"/>
                    </a:cubicBezTo>
                    <a:cubicBezTo>
                      <a:pt x="47" y="326"/>
                      <a:pt x="45" y="327"/>
                      <a:pt x="44" y="329"/>
                    </a:cubicBezTo>
                    <a:cubicBezTo>
                      <a:pt x="44" y="329"/>
                      <a:pt x="43" y="329"/>
                      <a:pt x="43" y="328"/>
                    </a:cubicBezTo>
                    <a:cubicBezTo>
                      <a:pt x="41" y="328"/>
                      <a:pt x="40" y="329"/>
                      <a:pt x="39" y="330"/>
                    </a:cubicBezTo>
                    <a:cubicBezTo>
                      <a:pt x="34" y="328"/>
                      <a:pt x="28" y="326"/>
                      <a:pt x="23" y="324"/>
                    </a:cubicBezTo>
                    <a:cubicBezTo>
                      <a:pt x="26" y="317"/>
                      <a:pt x="27" y="309"/>
                      <a:pt x="28" y="305"/>
                    </a:cubicBezTo>
                    <a:cubicBezTo>
                      <a:pt x="30" y="298"/>
                      <a:pt x="31" y="289"/>
                      <a:pt x="33" y="281"/>
                    </a:cubicBezTo>
                    <a:cubicBezTo>
                      <a:pt x="33" y="280"/>
                      <a:pt x="34" y="279"/>
                      <a:pt x="34" y="278"/>
                    </a:cubicBezTo>
                    <a:cubicBezTo>
                      <a:pt x="35" y="276"/>
                      <a:pt x="34" y="275"/>
                      <a:pt x="34" y="274"/>
                    </a:cubicBezTo>
                    <a:cubicBezTo>
                      <a:pt x="34" y="273"/>
                      <a:pt x="34" y="271"/>
                      <a:pt x="35" y="270"/>
                    </a:cubicBezTo>
                    <a:cubicBezTo>
                      <a:pt x="37" y="268"/>
                      <a:pt x="39" y="265"/>
                      <a:pt x="40" y="262"/>
                    </a:cubicBezTo>
                    <a:cubicBezTo>
                      <a:pt x="49" y="253"/>
                      <a:pt x="54" y="236"/>
                      <a:pt x="58" y="225"/>
                    </a:cubicBezTo>
                    <a:cubicBezTo>
                      <a:pt x="58" y="225"/>
                      <a:pt x="58" y="225"/>
                      <a:pt x="58" y="225"/>
                    </a:cubicBezTo>
                    <a:cubicBezTo>
                      <a:pt x="66" y="208"/>
                      <a:pt x="73" y="191"/>
                      <a:pt x="81" y="174"/>
                    </a:cubicBezTo>
                    <a:cubicBezTo>
                      <a:pt x="83" y="174"/>
                      <a:pt x="84" y="175"/>
                      <a:pt x="86" y="175"/>
                    </a:cubicBezTo>
                    <a:cubicBezTo>
                      <a:pt x="80" y="194"/>
                      <a:pt x="70" y="213"/>
                      <a:pt x="65" y="233"/>
                    </a:cubicBezTo>
                    <a:cubicBezTo>
                      <a:pt x="64" y="237"/>
                      <a:pt x="71" y="239"/>
                      <a:pt x="72" y="234"/>
                    </a:cubicBezTo>
                    <a:cubicBezTo>
                      <a:pt x="76" y="219"/>
                      <a:pt x="83" y="205"/>
                      <a:pt x="88" y="190"/>
                    </a:cubicBezTo>
                    <a:cubicBezTo>
                      <a:pt x="89" y="190"/>
                      <a:pt x="89" y="190"/>
                      <a:pt x="89" y="190"/>
                    </a:cubicBezTo>
                    <a:cubicBezTo>
                      <a:pt x="101" y="189"/>
                      <a:pt x="112" y="187"/>
                      <a:pt x="122" y="184"/>
                    </a:cubicBezTo>
                    <a:cubicBezTo>
                      <a:pt x="125" y="184"/>
                      <a:pt x="127" y="184"/>
                      <a:pt x="129" y="185"/>
                    </a:cubicBezTo>
                    <a:cubicBezTo>
                      <a:pt x="129" y="185"/>
                      <a:pt x="128" y="186"/>
                      <a:pt x="128" y="187"/>
                    </a:cubicBezTo>
                    <a:cubicBezTo>
                      <a:pt x="128" y="188"/>
                      <a:pt x="127" y="188"/>
                      <a:pt x="127" y="188"/>
                    </a:cubicBezTo>
                    <a:cubicBezTo>
                      <a:pt x="127" y="190"/>
                      <a:pt x="126" y="191"/>
                      <a:pt x="125" y="193"/>
                    </a:cubicBezTo>
                    <a:cubicBezTo>
                      <a:pt x="125" y="194"/>
                      <a:pt x="125" y="194"/>
                      <a:pt x="125" y="195"/>
                    </a:cubicBezTo>
                    <a:cubicBezTo>
                      <a:pt x="120" y="205"/>
                      <a:pt x="115" y="215"/>
                      <a:pt x="110" y="225"/>
                    </a:cubicBezTo>
                    <a:cubicBezTo>
                      <a:pt x="107" y="229"/>
                      <a:pt x="114" y="233"/>
                      <a:pt x="116" y="229"/>
                    </a:cubicBezTo>
                    <a:cubicBezTo>
                      <a:pt x="121" y="219"/>
                      <a:pt x="126" y="209"/>
                      <a:pt x="131" y="200"/>
                    </a:cubicBezTo>
                    <a:cubicBezTo>
                      <a:pt x="132" y="201"/>
                      <a:pt x="134" y="202"/>
                      <a:pt x="136" y="200"/>
                    </a:cubicBezTo>
                    <a:cubicBezTo>
                      <a:pt x="143" y="192"/>
                      <a:pt x="147" y="182"/>
                      <a:pt x="150" y="172"/>
                    </a:cubicBezTo>
                    <a:cubicBezTo>
                      <a:pt x="152" y="168"/>
                      <a:pt x="153" y="165"/>
                      <a:pt x="155" y="161"/>
                    </a:cubicBezTo>
                    <a:cubicBezTo>
                      <a:pt x="155" y="160"/>
                      <a:pt x="155" y="158"/>
                      <a:pt x="154" y="157"/>
                    </a:cubicBezTo>
                    <a:cubicBezTo>
                      <a:pt x="157" y="147"/>
                      <a:pt x="158" y="137"/>
                      <a:pt x="161" y="127"/>
                    </a:cubicBezTo>
                    <a:cubicBezTo>
                      <a:pt x="162" y="122"/>
                      <a:pt x="155" y="121"/>
                      <a:pt x="154" y="125"/>
                    </a:cubicBezTo>
                    <a:cubicBezTo>
                      <a:pt x="153" y="130"/>
                      <a:pt x="152" y="134"/>
                      <a:pt x="151" y="139"/>
                    </a:cubicBezTo>
                    <a:cubicBezTo>
                      <a:pt x="150" y="139"/>
                      <a:pt x="149" y="140"/>
                      <a:pt x="149" y="141"/>
                    </a:cubicBezTo>
                    <a:cubicBezTo>
                      <a:pt x="144" y="154"/>
                      <a:pt x="139" y="165"/>
                      <a:pt x="133" y="177"/>
                    </a:cubicBezTo>
                    <a:cubicBezTo>
                      <a:pt x="133" y="177"/>
                      <a:pt x="133" y="177"/>
                      <a:pt x="133" y="177"/>
                    </a:cubicBezTo>
                    <a:cubicBezTo>
                      <a:pt x="132" y="175"/>
                      <a:pt x="131" y="174"/>
                      <a:pt x="128" y="175"/>
                    </a:cubicBezTo>
                    <a:cubicBezTo>
                      <a:pt x="126" y="175"/>
                      <a:pt x="124" y="176"/>
                      <a:pt x="122" y="177"/>
                    </a:cubicBezTo>
                    <a:cubicBezTo>
                      <a:pt x="113" y="176"/>
                      <a:pt x="104" y="174"/>
                      <a:pt x="95" y="171"/>
                    </a:cubicBezTo>
                    <a:cubicBezTo>
                      <a:pt x="100" y="158"/>
                      <a:pt x="105" y="144"/>
                      <a:pt x="109" y="131"/>
                    </a:cubicBezTo>
                    <a:cubicBezTo>
                      <a:pt x="114" y="114"/>
                      <a:pt x="120" y="97"/>
                      <a:pt x="124" y="80"/>
                    </a:cubicBezTo>
                    <a:cubicBezTo>
                      <a:pt x="128" y="62"/>
                      <a:pt x="130" y="43"/>
                      <a:pt x="142" y="29"/>
                    </a:cubicBezTo>
                    <a:cubicBezTo>
                      <a:pt x="144" y="27"/>
                      <a:pt x="143" y="26"/>
                      <a:pt x="143" y="24"/>
                    </a:cubicBezTo>
                    <a:cubicBezTo>
                      <a:pt x="146" y="25"/>
                      <a:pt x="150" y="26"/>
                      <a:pt x="154" y="27"/>
                    </a:cubicBezTo>
                    <a:cubicBezTo>
                      <a:pt x="165" y="30"/>
                      <a:pt x="177" y="30"/>
                      <a:pt x="189" y="31"/>
                    </a:cubicBezTo>
                    <a:cubicBezTo>
                      <a:pt x="189" y="34"/>
                      <a:pt x="193" y="35"/>
                      <a:pt x="195" y="32"/>
                    </a:cubicBezTo>
                    <a:cubicBezTo>
                      <a:pt x="196" y="33"/>
                      <a:pt x="197" y="33"/>
                      <a:pt x="198" y="33"/>
                    </a:cubicBezTo>
                    <a:cubicBezTo>
                      <a:pt x="196" y="39"/>
                      <a:pt x="195" y="44"/>
                      <a:pt x="193" y="50"/>
                    </a:cubicBezTo>
                    <a:cubicBezTo>
                      <a:pt x="192" y="52"/>
                      <a:pt x="192" y="53"/>
                      <a:pt x="191" y="55"/>
                    </a:cubicBezTo>
                    <a:cubicBezTo>
                      <a:pt x="191" y="56"/>
                      <a:pt x="191" y="57"/>
                      <a:pt x="191" y="58"/>
                    </a:cubicBezTo>
                    <a:cubicBezTo>
                      <a:pt x="191" y="58"/>
                      <a:pt x="191" y="58"/>
                      <a:pt x="191" y="59"/>
                    </a:cubicBezTo>
                    <a:cubicBezTo>
                      <a:pt x="190" y="61"/>
                      <a:pt x="192" y="62"/>
                      <a:pt x="193" y="62"/>
                    </a:cubicBezTo>
                    <a:cubicBezTo>
                      <a:pt x="192" y="67"/>
                      <a:pt x="191" y="72"/>
                      <a:pt x="191" y="76"/>
                    </a:cubicBezTo>
                    <a:cubicBezTo>
                      <a:pt x="191" y="81"/>
                      <a:pt x="198" y="81"/>
                      <a:pt x="198" y="76"/>
                    </a:cubicBezTo>
                    <a:cubicBezTo>
                      <a:pt x="198" y="62"/>
                      <a:pt x="206" y="48"/>
                      <a:pt x="214" y="36"/>
                    </a:cubicBezTo>
                    <a:cubicBezTo>
                      <a:pt x="215" y="36"/>
                      <a:pt x="217" y="35"/>
                      <a:pt x="217" y="33"/>
                    </a:cubicBezTo>
                    <a:cubicBezTo>
                      <a:pt x="217" y="33"/>
                      <a:pt x="217" y="32"/>
                      <a:pt x="217" y="32"/>
                    </a:cubicBezTo>
                    <a:cubicBezTo>
                      <a:pt x="218" y="30"/>
                      <a:pt x="217" y="28"/>
                      <a:pt x="215" y="27"/>
                    </a:cubicBezTo>
                    <a:cubicBezTo>
                      <a:pt x="214" y="27"/>
                      <a:pt x="214" y="27"/>
                      <a:pt x="214" y="27"/>
                    </a:cubicBezTo>
                    <a:cubicBezTo>
                      <a:pt x="215" y="26"/>
                      <a:pt x="216" y="25"/>
                      <a:pt x="217" y="25"/>
                    </a:cubicBezTo>
                    <a:cubicBezTo>
                      <a:pt x="221" y="22"/>
                      <a:pt x="217" y="16"/>
                      <a:pt x="213" y="18"/>
                    </a:cubicBezTo>
                    <a:cubicBezTo>
                      <a:pt x="210" y="21"/>
                      <a:pt x="207" y="24"/>
                      <a:pt x="204" y="28"/>
                    </a:cubicBezTo>
                    <a:cubicBezTo>
                      <a:pt x="202" y="26"/>
                      <a:pt x="199" y="25"/>
                      <a:pt x="196" y="24"/>
                    </a:cubicBezTo>
                    <a:cubicBezTo>
                      <a:pt x="197" y="22"/>
                      <a:pt x="196" y="20"/>
                      <a:pt x="194" y="19"/>
                    </a:cubicBezTo>
                    <a:cubicBezTo>
                      <a:pt x="188" y="17"/>
                      <a:pt x="183" y="16"/>
                      <a:pt x="177" y="14"/>
                    </a:cubicBezTo>
                    <a:cubicBezTo>
                      <a:pt x="167" y="9"/>
                      <a:pt x="157" y="5"/>
                      <a:pt x="145" y="4"/>
                    </a:cubicBezTo>
                    <a:cubicBezTo>
                      <a:pt x="142" y="4"/>
                      <a:pt x="141" y="7"/>
                      <a:pt x="142" y="9"/>
                    </a:cubicBezTo>
                    <a:cubicBezTo>
                      <a:pt x="137" y="8"/>
                      <a:pt x="132" y="9"/>
                      <a:pt x="127" y="9"/>
                    </a:cubicBezTo>
                    <a:cubicBezTo>
                      <a:pt x="127" y="9"/>
                      <a:pt x="127" y="8"/>
                      <a:pt x="128" y="8"/>
                    </a:cubicBezTo>
                    <a:cubicBezTo>
                      <a:pt x="131" y="5"/>
                      <a:pt x="126" y="0"/>
                      <a:pt x="123" y="3"/>
                    </a:cubicBezTo>
                    <a:cubicBezTo>
                      <a:pt x="120" y="5"/>
                      <a:pt x="119" y="8"/>
                      <a:pt x="118" y="11"/>
                    </a:cubicBezTo>
                    <a:cubicBezTo>
                      <a:pt x="117" y="11"/>
                      <a:pt x="116" y="11"/>
                      <a:pt x="116" y="11"/>
                    </a:cubicBezTo>
                    <a:cubicBezTo>
                      <a:pt x="114" y="12"/>
                      <a:pt x="113" y="14"/>
                      <a:pt x="113" y="15"/>
                    </a:cubicBezTo>
                    <a:cubicBezTo>
                      <a:pt x="113" y="16"/>
                      <a:pt x="112" y="16"/>
                      <a:pt x="111" y="17"/>
                    </a:cubicBezTo>
                    <a:cubicBezTo>
                      <a:pt x="109" y="18"/>
                      <a:pt x="110" y="20"/>
                      <a:pt x="111" y="22"/>
                    </a:cubicBezTo>
                    <a:cubicBezTo>
                      <a:pt x="110" y="25"/>
                      <a:pt x="109" y="28"/>
                      <a:pt x="109" y="32"/>
                    </a:cubicBezTo>
                    <a:cubicBezTo>
                      <a:pt x="107" y="32"/>
                      <a:pt x="107" y="33"/>
                      <a:pt x="106" y="34"/>
                    </a:cubicBezTo>
                    <a:cubicBezTo>
                      <a:pt x="102" y="62"/>
                      <a:pt x="92" y="89"/>
                      <a:pt x="82" y="115"/>
                    </a:cubicBezTo>
                    <a:cubicBezTo>
                      <a:pt x="81" y="114"/>
                      <a:pt x="78" y="114"/>
                      <a:pt x="76" y="116"/>
                    </a:cubicBezTo>
                    <a:cubicBezTo>
                      <a:pt x="70" y="127"/>
                      <a:pt x="68" y="140"/>
                      <a:pt x="65" y="152"/>
                    </a:cubicBezTo>
                    <a:cubicBezTo>
                      <a:pt x="60" y="167"/>
                      <a:pt x="55" y="183"/>
                      <a:pt x="51" y="198"/>
                    </a:cubicBezTo>
                    <a:cubicBezTo>
                      <a:pt x="48" y="206"/>
                      <a:pt x="45" y="214"/>
                      <a:pt x="42" y="221"/>
                    </a:cubicBezTo>
                    <a:cubicBezTo>
                      <a:pt x="40" y="227"/>
                      <a:pt x="38" y="234"/>
                      <a:pt x="36" y="241"/>
                    </a:cubicBezTo>
                    <a:cubicBezTo>
                      <a:pt x="34" y="243"/>
                      <a:pt x="33" y="246"/>
                      <a:pt x="32" y="249"/>
                    </a:cubicBezTo>
                    <a:cubicBezTo>
                      <a:pt x="29" y="257"/>
                      <a:pt x="25" y="264"/>
                      <a:pt x="22" y="272"/>
                    </a:cubicBezTo>
                    <a:cubicBezTo>
                      <a:pt x="22" y="272"/>
                      <a:pt x="22" y="272"/>
                      <a:pt x="22" y="272"/>
                    </a:cubicBezTo>
                    <a:cubicBezTo>
                      <a:pt x="21" y="268"/>
                      <a:pt x="14" y="269"/>
                      <a:pt x="15" y="273"/>
                    </a:cubicBezTo>
                    <a:cubicBezTo>
                      <a:pt x="15" y="277"/>
                      <a:pt x="16" y="280"/>
                      <a:pt x="17" y="283"/>
                    </a:cubicBezTo>
                    <a:cubicBezTo>
                      <a:pt x="16" y="285"/>
                      <a:pt x="15" y="288"/>
                      <a:pt x="13" y="290"/>
                    </a:cubicBezTo>
                    <a:cubicBezTo>
                      <a:pt x="12" y="291"/>
                      <a:pt x="11" y="291"/>
                      <a:pt x="11" y="293"/>
                    </a:cubicBezTo>
                    <a:cubicBezTo>
                      <a:pt x="11" y="295"/>
                      <a:pt x="10" y="297"/>
                      <a:pt x="10" y="299"/>
                    </a:cubicBezTo>
                    <a:cubicBezTo>
                      <a:pt x="9" y="300"/>
                      <a:pt x="10" y="302"/>
                      <a:pt x="11" y="302"/>
                    </a:cubicBezTo>
                    <a:cubicBezTo>
                      <a:pt x="9" y="306"/>
                      <a:pt x="7" y="308"/>
                      <a:pt x="6" y="308"/>
                    </a:cubicBezTo>
                    <a:cubicBezTo>
                      <a:pt x="2" y="307"/>
                      <a:pt x="0" y="314"/>
                      <a:pt x="5" y="314"/>
                    </a:cubicBezTo>
                    <a:cubicBezTo>
                      <a:pt x="6" y="315"/>
                      <a:pt x="7" y="315"/>
                      <a:pt x="9" y="314"/>
                    </a:cubicBezTo>
                    <a:cubicBezTo>
                      <a:pt x="9" y="314"/>
                      <a:pt x="8" y="315"/>
                      <a:pt x="8" y="315"/>
                    </a:cubicBezTo>
                    <a:cubicBezTo>
                      <a:pt x="6" y="319"/>
                      <a:pt x="13" y="322"/>
                      <a:pt x="15" y="318"/>
                    </a:cubicBezTo>
                    <a:cubicBezTo>
                      <a:pt x="17" y="312"/>
                      <a:pt x="20" y="306"/>
                      <a:pt x="23" y="300"/>
                    </a:cubicBezTo>
                    <a:cubicBezTo>
                      <a:pt x="22" y="308"/>
                      <a:pt x="19" y="315"/>
                      <a:pt x="17" y="321"/>
                    </a:cubicBezTo>
                    <a:cubicBezTo>
                      <a:pt x="16" y="321"/>
                      <a:pt x="16" y="321"/>
                      <a:pt x="15" y="321"/>
                    </a:cubicBezTo>
                    <a:cubicBezTo>
                      <a:pt x="12" y="319"/>
                      <a:pt x="7" y="324"/>
                      <a:pt x="11" y="327"/>
                    </a:cubicBezTo>
                    <a:cubicBezTo>
                      <a:pt x="11" y="327"/>
                      <a:pt x="12" y="327"/>
                      <a:pt x="12" y="328"/>
                    </a:cubicBezTo>
                    <a:cubicBezTo>
                      <a:pt x="12" y="328"/>
                      <a:pt x="11" y="328"/>
                      <a:pt x="11" y="328"/>
                    </a:cubicBezTo>
                    <a:cubicBezTo>
                      <a:pt x="8" y="325"/>
                      <a:pt x="3" y="328"/>
                      <a:pt x="5" y="332"/>
                    </a:cubicBezTo>
                    <a:cubicBezTo>
                      <a:pt x="20" y="356"/>
                      <a:pt x="57" y="359"/>
                      <a:pt x="82" y="362"/>
                    </a:cubicBezTo>
                    <a:cubicBezTo>
                      <a:pt x="87" y="363"/>
                      <a:pt x="88" y="356"/>
                      <a:pt x="84" y="355"/>
                    </a:cubicBezTo>
                    <a:close/>
                    <a:moveTo>
                      <a:pt x="105" y="181"/>
                    </a:moveTo>
                    <a:cubicBezTo>
                      <a:pt x="101" y="182"/>
                      <a:pt x="96" y="183"/>
                      <a:pt x="91" y="183"/>
                    </a:cubicBezTo>
                    <a:cubicBezTo>
                      <a:pt x="92" y="181"/>
                      <a:pt x="92" y="179"/>
                      <a:pt x="93" y="178"/>
                    </a:cubicBezTo>
                    <a:cubicBezTo>
                      <a:pt x="97" y="179"/>
                      <a:pt x="101" y="180"/>
                      <a:pt x="105" y="181"/>
                    </a:cubicBezTo>
                    <a:close/>
                    <a:moveTo>
                      <a:pt x="101" y="96"/>
                    </a:moveTo>
                    <a:cubicBezTo>
                      <a:pt x="105" y="82"/>
                      <a:pt x="109" y="68"/>
                      <a:pt x="112" y="54"/>
                    </a:cubicBezTo>
                    <a:cubicBezTo>
                      <a:pt x="115" y="45"/>
                      <a:pt x="117" y="31"/>
                      <a:pt x="121" y="20"/>
                    </a:cubicBezTo>
                    <a:cubicBezTo>
                      <a:pt x="123" y="19"/>
                      <a:pt x="125" y="19"/>
                      <a:pt x="127" y="19"/>
                    </a:cubicBezTo>
                    <a:cubicBezTo>
                      <a:pt x="128" y="19"/>
                      <a:pt x="128" y="20"/>
                      <a:pt x="128" y="20"/>
                    </a:cubicBezTo>
                    <a:cubicBezTo>
                      <a:pt x="127" y="23"/>
                      <a:pt x="129" y="26"/>
                      <a:pt x="132" y="25"/>
                    </a:cubicBezTo>
                    <a:cubicBezTo>
                      <a:pt x="133" y="24"/>
                      <a:pt x="135" y="24"/>
                      <a:pt x="137" y="23"/>
                    </a:cubicBezTo>
                    <a:cubicBezTo>
                      <a:pt x="137" y="23"/>
                      <a:pt x="138" y="23"/>
                      <a:pt x="138" y="23"/>
                    </a:cubicBezTo>
                    <a:cubicBezTo>
                      <a:pt x="138" y="24"/>
                      <a:pt x="137" y="24"/>
                      <a:pt x="137" y="24"/>
                    </a:cubicBezTo>
                    <a:cubicBezTo>
                      <a:pt x="135" y="27"/>
                      <a:pt x="133" y="30"/>
                      <a:pt x="131" y="33"/>
                    </a:cubicBezTo>
                    <a:cubicBezTo>
                      <a:pt x="131" y="32"/>
                      <a:pt x="131" y="31"/>
                      <a:pt x="132" y="31"/>
                    </a:cubicBezTo>
                    <a:cubicBezTo>
                      <a:pt x="133" y="27"/>
                      <a:pt x="127" y="23"/>
                      <a:pt x="125" y="28"/>
                    </a:cubicBezTo>
                    <a:cubicBezTo>
                      <a:pt x="113" y="59"/>
                      <a:pt x="105" y="92"/>
                      <a:pt x="93" y="124"/>
                    </a:cubicBezTo>
                    <a:cubicBezTo>
                      <a:pt x="92" y="128"/>
                      <a:pt x="90" y="132"/>
                      <a:pt x="89" y="136"/>
                    </a:cubicBezTo>
                    <a:cubicBezTo>
                      <a:pt x="93" y="123"/>
                      <a:pt x="97" y="109"/>
                      <a:pt x="101" y="96"/>
                    </a:cubicBezTo>
                    <a:close/>
                    <a:moveTo>
                      <a:pt x="100" y="127"/>
                    </a:moveTo>
                    <a:cubicBezTo>
                      <a:pt x="106" y="111"/>
                      <a:pt x="111" y="95"/>
                      <a:pt x="116" y="78"/>
                    </a:cubicBezTo>
                    <a:cubicBezTo>
                      <a:pt x="113" y="89"/>
                      <a:pt x="111" y="100"/>
                      <a:pt x="108" y="110"/>
                    </a:cubicBezTo>
                    <a:cubicBezTo>
                      <a:pt x="102" y="130"/>
                      <a:pt x="96" y="149"/>
                      <a:pt x="89" y="169"/>
                    </a:cubicBezTo>
                    <a:cubicBezTo>
                      <a:pt x="87" y="168"/>
                      <a:pt x="85" y="168"/>
                      <a:pt x="84" y="167"/>
                    </a:cubicBezTo>
                    <a:cubicBezTo>
                      <a:pt x="89" y="154"/>
                      <a:pt x="94" y="141"/>
                      <a:pt x="100" y="127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76" name="Freeform 85"/>
              <p:cNvSpPr>
                <a:spLocks noEditPoints="1"/>
              </p:cNvSpPr>
              <p:nvPr/>
            </p:nvSpPr>
            <p:spPr bwMode="auto">
              <a:xfrm>
                <a:off x="6612539" y="4663476"/>
                <a:ext cx="706437" cy="1290638"/>
              </a:xfrm>
              <a:custGeom>
                <a:avLst/>
                <a:gdLst>
                  <a:gd name="T0" fmla="*/ 128 w 217"/>
                  <a:gd name="T1" fmla="*/ 385 h 396"/>
                  <a:gd name="T2" fmla="*/ 136 w 217"/>
                  <a:gd name="T3" fmla="*/ 376 h 396"/>
                  <a:gd name="T4" fmla="*/ 144 w 217"/>
                  <a:gd name="T5" fmla="*/ 361 h 396"/>
                  <a:gd name="T6" fmla="*/ 166 w 217"/>
                  <a:gd name="T7" fmla="*/ 265 h 396"/>
                  <a:gd name="T8" fmla="*/ 206 w 217"/>
                  <a:gd name="T9" fmla="*/ 107 h 396"/>
                  <a:gd name="T10" fmla="*/ 203 w 217"/>
                  <a:gd name="T11" fmla="*/ 97 h 396"/>
                  <a:gd name="T12" fmla="*/ 214 w 217"/>
                  <a:gd name="T13" fmla="*/ 43 h 396"/>
                  <a:gd name="T14" fmla="*/ 215 w 217"/>
                  <a:gd name="T15" fmla="*/ 29 h 396"/>
                  <a:gd name="T16" fmla="*/ 207 w 217"/>
                  <a:gd name="T17" fmla="*/ 38 h 396"/>
                  <a:gd name="T18" fmla="*/ 194 w 217"/>
                  <a:gd name="T19" fmla="*/ 52 h 396"/>
                  <a:gd name="T20" fmla="*/ 187 w 217"/>
                  <a:gd name="T21" fmla="*/ 105 h 396"/>
                  <a:gd name="T22" fmla="*/ 192 w 217"/>
                  <a:gd name="T23" fmla="*/ 69 h 396"/>
                  <a:gd name="T24" fmla="*/ 205 w 217"/>
                  <a:gd name="T25" fmla="*/ 11 h 396"/>
                  <a:gd name="T26" fmla="*/ 179 w 217"/>
                  <a:gd name="T27" fmla="*/ 35 h 396"/>
                  <a:gd name="T28" fmla="*/ 153 w 217"/>
                  <a:gd name="T29" fmla="*/ 75 h 396"/>
                  <a:gd name="T30" fmla="*/ 99 w 217"/>
                  <a:gd name="T31" fmla="*/ 152 h 396"/>
                  <a:gd name="T32" fmla="*/ 100 w 217"/>
                  <a:gd name="T33" fmla="*/ 171 h 396"/>
                  <a:gd name="T34" fmla="*/ 79 w 217"/>
                  <a:gd name="T35" fmla="*/ 208 h 396"/>
                  <a:gd name="T36" fmla="*/ 2 w 217"/>
                  <a:gd name="T37" fmla="*/ 319 h 396"/>
                  <a:gd name="T38" fmla="*/ 16 w 217"/>
                  <a:gd name="T39" fmla="*/ 307 h 396"/>
                  <a:gd name="T40" fmla="*/ 25 w 217"/>
                  <a:gd name="T41" fmla="*/ 319 h 396"/>
                  <a:gd name="T42" fmla="*/ 23 w 217"/>
                  <a:gd name="T43" fmla="*/ 324 h 396"/>
                  <a:gd name="T44" fmla="*/ 15 w 217"/>
                  <a:gd name="T45" fmla="*/ 352 h 396"/>
                  <a:gd name="T46" fmla="*/ 22 w 217"/>
                  <a:gd name="T47" fmla="*/ 351 h 396"/>
                  <a:gd name="T48" fmla="*/ 31 w 217"/>
                  <a:gd name="T49" fmla="*/ 336 h 396"/>
                  <a:gd name="T50" fmla="*/ 37 w 217"/>
                  <a:gd name="T51" fmla="*/ 340 h 396"/>
                  <a:gd name="T52" fmla="*/ 31 w 217"/>
                  <a:gd name="T53" fmla="*/ 349 h 396"/>
                  <a:gd name="T54" fmla="*/ 72 w 217"/>
                  <a:gd name="T55" fmla="*/ 276 h 396"/>
                  <a:gd name="T56" fmla="*/ 131 w 217"/>
                  <a:gd name="T57" fmla="*/ 245 h 396"/>
                  <a:gd name="T58" fmla="*/ 137 w 217"/>
                  <a:gd name="T59" fmla="*/ 250 h 396"/>
                  <a:gd name="T60" fmla="*/ 142 w 217"/>
                  <a:gd name="T61" fmla="*/ 263 h 396"/>
                  <a:gd name="T62" fmla="*/ 125 w 217"/>
                  <a:gd name="T63" fmla="*/ 320 h 396"/>
                  <a:gd name="T64" fmla="*/ 125 w 217"/>
                  <a:gd name="T65" fmla="*/ 332 h 396"/>
                  <a:gd name="T66" fmla="*/ 117 w 217"/>
                  <a:gd name="T67" fmla="*/ 355 h 396"/>
                  <a:gd name="T68" fmla="*/ 128 w 217"/>
                  <a:gd name="T69" fmla="*/ 347 h 396"/>
                  <a:gd name="T70" fmla="*/ 118 w 217"/>
                  <a:gd name="T71" fmla="*/ 388 h 396"/>
                  <a:gd name="T72" fmla="*/ 123 w 217"/>
                  <a:gd name="T73" fmla="*/ 394 h 396"/>
                  <a:gd name="T74" fmla="*/ 186 w 217"/>
                  <a:gd name="T75" fmla="*/ 53 h 396"/>
                  <a:gd name="T76" fmla="*/ 174 w 217"/>
                  <a:gd name="T77" fmla="*/ 59 h 396"/>
                  <a:gd name="T78" fmla="*/ 174 w 217"/>
                  <a:gd name="T79" fmla="*/ 90 h 396"/>
                  <a:gd name="T80" fmla="*/ 175 w 217"/>
                  <a:gd name="T81" fmla="*/ 71 h 396"/>
                  <a:gd name="T82" fmla="*/ 174 w 217"/>
                  <a:gd name="T83" fmla="*/ 59 h 396"/>
                  <a:gd name="T84" fmla="*/ 151 w 217"/>
                  <a:gd name="T85" fmla="*/ 103 h 396"/>
                  <a:gd name="T86" fmla="*/ 162 w 217"/>
                  <a:gd name="T87" fmla="*/ 99 h 396"/>
                  <a:gd name="T88" fmla="*/ 106 w 217"/>
                  <a:gd name="T89" fmla="*/ 218 h 396"/>
                  <a:gd name="T90" fmla="*/ 119 w 217"/>
                  <a:gd name="T91" fmla="*/ 212 h 396"/>
                  <a:gd name="T92" fmla="*/ 112 w 217"/>
                  <a:gd name="T93" fmla="*/ 220 h 396"/>
                  <a:gd name="T94" fmla="*/ 139 w 217"/>
                  <a:gd name="T95" fmla="*/ 145 h 396"/>
                  <a:gd name="T96" fmla="*/ 140 w 217"/>
                  <a:gd name="T97" fmla="*/ 140 h 396"/>
                  <a:gd name="T98" fmla="*/ 150 w 217"/>
                  <a:gd name="T99" fmla="*/ 114 h 396"/>
                  <a:gd name="T100" fmla="*/ 161 w 217"/>
                  <a:gd name="T101" fmla="*/ 113 h 396"/>
                  <a:gd name="T102" fmla="*/ 135 w 217"/>
                  <a:gd name="T103" fmla="*/ 211 h 396"/>
                  <a:gd name="T104" fmla="*/ 148 w 217"/>
                  <a:gd name="T105" fmla="*/ 214 h 396"/>
                  <a:gd name="T106" fmla="*/ 153 w 217"/>
                  <a:gd name="T107" fmla="*/ 193 h 396"/>
                  <a:gd name="T108" fmla="*/ 141 w 217"/>
                  <a:gd name="T109" fmla="*/ 244 h 396"/>
                  <a:gd name="T110" fmla="*/ 141 w 217"/>
                  <a:gd name="T111" fmla="*/ 239 h 396"/>
                  <a:gd name="T112" fmla="*/ 141 w 217"/>
                  <a:gd name="T113" fmla="*/ 244 h 396"/>
                  <a:gd name="T114" fmla="*/ 149 w 217"/>
                  <a:gd name="T115" fmla="*/ 303 h 3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217" h="396">
                    <a:moveTo>
                      <a:pt x="123" y="394"/>
                    </a:moveTo>
                    <a:cubicBezTo>
                      <a:pt x="124" y="392"/>
                      <a:pt x="125" y="389"/>
                      <a:pt x="127" y="387"/>
                    </a:cubicBezTo>
                    <a:cubicBezTo>
                      <a:pt x="127" y="387"/>
                      <a:pt x="128" y="386"/>
                      <a:pt x="128" y="385"/>
                    </a:cubicBezTo>
                    <a:cubicBezTo>
                      <a:pt x="128" y="384"/>
                      <a:pt x="129" y="384"/>
                      <a:pt x="129" y="383"/>
                    </a:cubicBezTo>
                    <a:cubicBezTo>
                      <a:pt x="130" y="381"/>
                      <a:pt x="131" y="379"/>
                      <a:pt x="132" y="377"/>
                    </a:cubicBezTo>
                    <a:cubicBezTo>
                      <a:pt x="133" y="378"/>
                      <a:pt x="135" y="377"/>
                      <a:pt x="136" y="376"/>
                    </a:cubicBezTo>
                    <a:cubicBezTo>
                      <a:pt x="136" y="375"/>
                      <a:pt x="136" y="375"/>
                      <a:pt x="136" y="374"/>
                    </a:cubicBezTo>
                    <a:cubicBezTo>
                      <a:pt x="138" y="375"/>
                      <a:pt x="140" y="374"/>
                      <a:pt x="140" y="373"/>
                    </a:cubicBezTo>
                    <a:cubicBezTo>
                      <a:pt x="142" y="367"/>
                      <a:pt x="142" y="367"/>
                      <a:pt x="144" y="361"/>
                    </a:cubicBezTo>
                    <a:cubicBezTo>
                      <a:pt x="144" y="361"/>
                      <a:pt x="144" y="361"/>
                      <a:pt x="144" y="361"/>
                    </a:cubicBezTo>
                    <a:cubicBezTo>
                      <a:pt x="150" y="338"/>
                      <a:pt x="157" y="315"/>
                      <a:pt x="162" y="291"/>
                    </a:cubicBezTo>
                    <a:cubicBezTo>
                      <a:pt x="164" y="283"/>
                      <a:pt x="165" y="274"/>
                      <a:pt x="166" y="265"/>
                    </a:cubicBezTo>
                    <a:cubicBezTo>
                      <a:pt x="171" y="242"/>
                      <a:pt x="175" y="219"/>
                      <a:pt x="180" y="197"/>
                    </a:cubicBezTo>
                    <a:cubicBezTo>
                      <a:pt x="183" y="184"/>
                      <a:pt x="186" y="172"/>
                      <a:pt x="188" y="160"/>
                    </a:cubicBezTo>
                    <a:cubicBezTo>
                      <a:pt x="193" y="141"/>
                      <a:pt x="198" y="123"/>
                      <a:pt x="206" y="107"/>
                    </a:cubicBezTo>
                    <a:cubicBezTo>
                      <a:pt x="208" y="108"/>
                      <a:pt x="211" y="107"/>
                      <a:pt x="211" y="104"/>
                    </a:cubicBezTo>
                    <a:cubicBezTo>
                      <a:pt x="211" y="100"/>
                      <a:pt x="211" y="100"/>
                      <a:pt x="209" y="97"/>
                    </a:cubicBezTo>
                    <a:cubicBezTo>
                      <a:pt x="208" y="94"/>
                      <a:pt x="204" y="94"/>
                      <a:pt x="203" y="97"/>
                    </a:cubicBezTo>
                    <a:cubicBezTo>
                      <a:pt x="201" y="100"/>
                      <a:pt x="199" y="104"/>
                      <a:pt x="197" y="108"/>
                    </a:cubicBezTo>
                    <a:cubicBezTo>
                      <a:pt x="199" y="102"/>
                      <a:pt x="200" y="96"/>
                      <a:pt x="201" y="91"/>
                    </a:cubicBezTo>
                    <a:cubicBezTo>
                      <a:pt x="206" y="75"/>
                      <a:pt x="211" y="59"/>
                      <a:pt x="214" y="43"/>
                    </a:cubicBezTo>
                    <a:cubicBezTo>
                      <a:pt x="215" y="43"/>
                      <a:pt x="215" y="42"/>
                      <a:pt x="216" y="41"/>
                    </a:cubicBezTo>
                    <a:cubicBezTo>
                      <a:pt x="216" y="37"/>
                      <a:pt x="216" y="36"/>
                      <a:pt x="217" y="32"/>
                    </a:cubicBezTo>
                    <a:cubicBezTo>
                      <a:pt x="217" y="31"/>
                      <a:pt x="216" y="30"/>
                      <a:pt x="215" y="29"/>
                    </a:cubicBezTo>
                    <a:cubicBezTo>
                      <a:pt x="215" y="29"/>
                      <a:pt x="215" y="29"/>
                      <a:pt x="215" y="29"/>
                    </a:cubicBezTo>
                    <a:cubicBezTo>
                      <a:pt x="216" y="24"/>
                      <a:pt x="209" y="25"/>
                      <a:pt x="208" y="29"/>
                    </a:cubicBezTo>
                    <a:cubicBezTo>
                      <a:pt x="208" y="32"/>
                      <a:pt x="208" y="35"/>
                      <a:pt x="207" y="38"/>
                    </a:cubicBezTo>
                    <a:cubicBezTo>
                      <a:pt x="205" y="46"/>
                      <a:pt x="202" y="55"/>
                      <a:pt x="200" y="63"/>
                    </a:cubicBezTo>
                    <a:cubicBezTo>
                      <a:pt x="200" y="60"/>
                      <a:pt x="201" y="57"/>
                      <a:pt x="201" y="54"/>
                    </a:cubicBezTo>
                    <a:cubicBezTo>
                      <a:pt x="202" y="49"/>
                      <a:pt x="195" y="48"/>
                      <a:pt x="194" y="52"/>
                    </a:cubicBezTo>
                    <a:cubicBezTo>
                      <a:pt x="192" y="72"/>
                      <a:pt x="190" y="93"/>
                      <a:pt x="188" y="113"/>
                    </a:cubicBezTo>
                    <a:cubicBezTo>
                      <a:pt x="186" y="120"/>
                      <a:pt x="185" y="126"/>
                      <a:pt x="183" y="132"/>
                    </a:cubicBezTo>
                    <a:cubicBezTo>
                      <a:pt x="184" y="123"/>
                      <a:pt x="186" y="114"/>
                      <a:pt x="187" y="105"/>
                    </a:cubicBezTo>
                    <a:cubicBezTo>
                      <a:pt x="187" y="103"/>
                      <a:pt x="188" y="100"/>
                      <a:pt x="188" y="98"/>
                    </a:cubicBezTo>
                    <a:cubicBezTo>
                      <a:pt x="189" y="97"/>
                      <a:pt x="188" y="97"/>
                      <a:pt x="188" y="96"/>
                    </a:cubicBezTo>
                    <a:cubicBezTo>
                      <a:pt x="189" y="87"/>
                      <a:pt x="191" y="78"/>
                      <a:pt x="192" y="69"/>
                    </a:cubicBezTo>
                    <a:cubicBezTo>
                      <a:pt x="192" y="67"/>
                      <a:pt x="191" y="66"/>
                      <a:pt x="190" y="65"/>
                    </a:cubicBezTo>
                    <a:cubicBezTo>
                      <a:pt x="195" y="49"/>
                      <a:pt x="200" y="32"/>
                      <a:pt x="206" y="16"/>
                    </a:cubicBezTo>
                    <a:cubicBezTo>
                      <a:pt x="207" y="13"/>
                      <a:pt x="206" y="12"/>
                      <a:pt x="205" y="11"/>
                    </a:cubicBezTo>
                    <a:cubicBezTo>
                      <a:pt x="205" y="10"/>
                      <a:pt x="206" y="9"/>
                      <a:pt x="207" y="9"/>
                    </a:cubicBezTo>
                    <a:cubicBezTo>
                      <a:pt x="210" y="6"/>
                      <a:pt x="207" y="0"/>
                      <a:pt x="203" y="3"/>
                    </a:cubicBezTo>
                    <a:cubicBezTo>
                      <a:pt x="192" y="11"/>
                      <a:pt x="185" y="24"/>
                      <a:pt x="179" y="35"/>
                    </a:cubicBezTo>
                    <a:cubicBezTo>
                      <a:pt x="177" y="35"/>
                      <a:pt x="176" y="36"/>
                      <a:pt x="176" y="37"/>
                    </a:cubicBezTo>
                    <a:cubicBezTo>
                      <a:pt x="173" y="43"/>
                      <a:pt x="170" y="48"/>
                      <a:pt x="167" y="54"/>
                    </a:cubicBezTo>
                    <a:cubicBezTo>
                      <a:pt x="162" y="61"/>
                      <a:pt x="158" y="68"/>
                      <a:pt x="153" y="75"/>
                    </a:cubicBezTo>
                    <a:cubicBezTo>
                      <a:pt x="140" y="95"/>
                      <a:pt x="128" y="116"/>
                      <a:pt x="117" y="137"/>
                    </a:cubicBezTo>
                    <a:cubicBezTo>
                      <a:pt x="113" y="143"/>
                      <a:pt x="110" y="149"/>
                      <a:pt x="105" y="155"/>
                    </a:cubicBezTo>
                    <a:cubicBezTo>
                      <a:pt x="107" y="151"/>
                      <a:pt x="101" y="148"/>
                      <a:pt x="99" y="152"/>
                    </a:cubicBezTo>
                    <a:cubicBezTo>
                      <a:pt x="97" y="157"/>
                      <a:pt x="95" y="162"/>
                      <a:pt x="93" y="168"/>
                    </a:cubicBezTo>
                    <a:cubicBezTo>
                      <a:pt x="92" y="171"/>
                      <a:pt x="96" y="173"/>
                      <a:pt x="99" y="172"/>
                    </a:cubicBezTo>
                    <a:cubicBezTo>
                      <a:pt x="99" y="171"/>
                      <a:pt x="99" y="171"/>
                      <a:pt x="100" y="171"/>
                    </a:cubicBezTo>
                    <a:cubicBezTo>
                      <a:pt x="99" y="172"/>
                      <a:pt x="99" y="173"/>
                      <a:pt x="98" y="174"/>
                    </a:cubicBezTo>
                    <a:cubicBezTo>
                      <a:pt x="94" y="180"/>
                      <a:pt x="86" y="199"/>
                      <a:pt x="77" y="201"/>
                    </a:cubicBezTo>
                    <a:cubicBezTo>
                      <a:pt x="73" y="202"/>
                      <a:pt x="75" y="209"/>
                      <a:pt x="79" y="208"/>
                    </a:cubicBezTo>
                    <a:cubicBezTo>
                      <a:pt x="80" y="208"/>
                      <a:pt x="80" y="207"/>
                      <a:pt x="81" y="207"/>
                    </a:cubicBezTo>
                    <a:cubicBezTo>
                      <a:pt x="75" y="214"/>
                      <a:pt x="69" y="220"/>
                      <a:pt x="63" y="227"/>
                    </a:cubicBezTo>
                    <a:cubicBezTo>
                      <a:pt x="39" y="255"/>
                      <a:pt x="19" y="287"/>
                      <a:pt x="2" y="319"/>
                    </a:cubicBezTo>
                    <a:cubicBezTo>
                      <a:pt x="0" y="323"/>
                      <a:pt x="6" y="326"/>
                      <a:pt x="8" y="322"/>
                    </a:cubicBezTo>
                    <a:cubicBezTo>
                      <a:pt x="10" y="319"/>
                      <a:pt x="12" y="315"/>
                      <a:pt x="14" y="312"/>
                    </a:cubicBezTo>
                    <a:cubicBezTo>
                      <a:pt x="16" y="311"/>
                      <a:pt x="17" y="309"/>
                      <a:pt x="16" y="307"/>
                    </a:cubicBezTo>
                    <a:cubicBezTo>
                      <a:pt x="31" y="282"/>
                      <a:pt x="47" y="258"/>
                      <a:pt x="66" y="235"/>
                    </a:cubicBezTo>
                    <a:cubicBezTo>
                      <a:pt x="51" y="262"/>
                      <a:pt x="38" y="290"/>
                      <a:pt x="19" y="314"/>
                    </a:cubicBezTo>
                    <a:cubicBezTo>
                      <a:pt x="17" y="318"/>
                      <a:pt x="22" y="323"/>
                      <a:pt x="25" y="319"/>
                    </a:cubicBezTo>
                    <a:cubicBezTo>
                      <a:pt x="28" y="315"/>
                      <a:pt x="31" y="310"/>
                      <a:pt x="34" y="305"/>
                    </a:cubicBezTo>
                    <a:cubicBezTo>
                      <a:pt x="31" y="311"/>
                      <a:pt x="28" y="316"/>
                      <a:pt x="25" y="322"/>
                    </a:cubicBezTo>
                    <a:cubicBezTo>
                      <a:pt x="24" y="323"/>
                      <a:pt x="24" y="323"/>
                      <a:pt x="23" y="324"/>
                    </a:cubicBezTo>
                    <a:cubicBezTo>
                      <a:pt x="23" y="325"/>
                      <a:pt x="22" y="326"/>
                      <a:pt x="23" y="327"/>
                    </a:cubicBezTo>
                    <a:cubicBezTo>
                      <a:pt x="20" y="333"/>
                      <a:pt x="17" y="340"/>
                      <a:pt x="16" y="346"/>
                    </a:cubicBezTo>
                    <a:cubicBezTo>
                      <a:pt x="14" y="347"/>
                      <a:pt x="13" y="350"/>
                      <a:pt x="15" y="352"/>
                    </a:cubicBezTo>
                    <a:cubicBezTo>
                      <a:pt x="16" y="353"/>
                      <a:pt x="16" y="353"/>
                      <a:pt x="16" y="353"/>
                    </a:cubicBezTo>
                    <a:cubicBezTo>
                      <a:pt x="17" y="354"/>
                      <a:pt x="18" y="354"/>
                      <a:pt x="19" y="354"/>
                    </a:cubicBezTo>
                    <a:cubicBezTo>
                      <a:pt x="21" y="354"/>
                      <a:pt x="22" y="353"/>
                      <a:pt x="22" y="351"/>
                    </a:cubicBezTo>
                    <a:cubicBezTo>
                      <a:pt x="23" y="348"/>
                      <a:pt x="23" y="345"/>
                      <a:pt x="24" y="342"/>
                    </a:cubicBezTo>
                    <a:cubicBezTo>
                      <a:pt x="26" y="343"/>
                      <a:pt x="28" y="343"/>
                      <a:pt x="29" y="340"/>
                    </a:cubicBezTo>
                    <a:cubicBezTo>
                      <a:pt x="30" y="339"/>
                      <a:pt x="30" y="338"/>
                      <a:pt x="31" y="336"/>
                    </a:cubicBezTo>
                    <a:cubicBezTo>
                      <a:pt x="31" y="336"/>
                      <a:pt x="31" y="336"/>
                      <a:pt x="32" y="336"/>
                    </a:cubicBezTo>
                    <a:cubicBezTo>
                      <a:pt x="39" y="328"/>
                      <a:pt x="44" y="320"/>
                      <a:pt x="49" y="311"/>
                    </a:cubicBezTo>
                    <a:cubicBezTo>
                      <a:pt x="47" y="317"/>
                      <a:pt x="41" y="333"/>
                      <a:pt x="37" y="340"/>
                    </a:cubicBezTo>
                    <a:cubicBezTo>
                      <a:pt x="37" y="340"/>
                      <a:pt x="37" y="340"/>
                      <a:pt x="37" y="339"/>
                    </a:cubicBezTo>
                    <a:cubicBezTo>
                      <a:pt x="36" y="335"/>
                      <a:pt x="29" y="337"/>
                      <a:pt x="30" y="341"/>
                    </a:cubicBezTo>
                    <a:cubicBezTo>
                      <a:pt x="30" y="344"/>
                      <a:pt x="31" y="346"/>
                      <a:pt x="31" y="349"/>
                    </a:cubicBezTo>
                    <a:cubicBezTo>
                      <a:pt x="31" y="351"/>
                      <a:pt x="34" y="352"/>
                      <a:pt x="36" y="351"/>
                    </a:cubicBezTo>
                    <a:cubicBezTo>
                      <a:pt x="43" y="349"/>
                      <a:pt x="46" y="334"/>
                      <a:pt x="49" y="328"/>
                    </a:cubicBezTo>
                    <a:cubicBezTo>
                      <a:pt x="57" y="311"/>
                      <a:pt x="65" y="293"/>
                      <a:pt x="72" y="276"/>
                    </a:cubicBezTo>
                    <a:cubicBezTo>
                      <a:pt x="79" y="261"/>
                      <a:pt x="85" y="247"/>
                      <a:pt x="92" y="232"/>
                    </a:cubicBezTo>
                    <a:cubicBezTo>
                      <a:pt x="97" y="232"/>
                      <a:pt x="102" y="232"/>
                      <a:pt x="107" y="233"/>
                    </a:cubicBezTo>
                    <a:cubicBezTo>
                      <a:pt x="115" y="236"/>
                      <a:pt x="124" y="240"/>
                      <a:pt x="131" y="245"/>
                    </a:cubicBezTo>
                    <a:cubicBezTo>
                      <a:pt x="129" y="251"/>
                      <a:pt x="127" y="254"/>
                      <a:pt x="126" y="254"/>
                    </a:cubicBezTo>
                    <a:cubicBezTo>
                      <a:pt x="121" y="254"/>
                      <a:pt x="120" y="261"/>
                      <a:pt x="124" y="261"/>
                    </a:cubicBezTo>
                    <a:cubicBezTo>
                      <a:pt x="129" y="262"/>
                      <a:pt x="133" y="257"/>
                      <a:pt x="137" y="250"/>
                    </a:cubicBezTo>
                    <a:cubicBezTo>
                      <a:pt x="138" y="251"/>
                      <a:pt x="140" y="253"/>
                      <a:pt x="142" y="255"/>
                    </a:cubicBezTo>
                    <a:cubicBezTo>
                      <a:pt x="142" y="256"/>
                      <a:pt x="143" y="256"/>
                      <a:pt x="143" y="256"/>
                    </a:cubicBezTo>
                    <a:cubicBezTo>
                      <a:pt x="143" y="258"/>
                      <a:pt x="142" y="261"/>
                      <a:pt x="142" y="263"/>
                    </a:cubicBezTo>
                    <a:cubicBezTo>
                      <a:pt x="140" y="271"/>
                      <a:pt x="138" y="280"/>
                      <a:pt x="136" y="288"/>
                    </a:cubicBezTo>
                    <a:cubicBezTo>
                      <a:pt x="136" y="289"/>
                      <a:pt x="136" y="291"/>
                      <a:pt x="135" y="292"/>
                    </a:cubicBezTo>
                    <a:cubicBezTo>
                      <a:pt x="132" y="302"/>
                      <a:pt x="129" y="311"/>
                      <a:pt x="125" y="320"/>
                    </a:cubicBezTo>
                    <a:cubicBezTo>
                      <a:pt x="123" y="317"/>
                      <a:pt x="117" y="317"/>
                      <a:pt x="118" y="322"/>
                    </a:cubicBezTo>
                    <a:cubicBezTo>
                      <a:pt x="119" y="327"/>
                      <a:pt x="119" y="327"/>
                      <a:pt x="122" y="331"/>
                    </a:cubicBezTo>
                    <a:cubicBezTo>
                      <a:pt x="123" y="332"/>
                      <a:pt x="124" y="332"/>
                      <a:pt x="125" y="332"/>
                    </a:cubicBezTo>
                    <a:cubicBezTo>
                      <a:pt x="123" y="336"/>
                      <a:pt x="122" y="340"/>
                      <a:pt x="120" y="343"/>
                    </a:cubicBezTo>
                    <a:cubicBezTo>
                      <a:pt x="118" y="342"/>
                      <a:pt x="115" y="343"/>
                      <a:pt x="115" y="346"/>
                    </a:cubicBezTo>
                    <a:cubicBezTo>
                      <a:pt x="115" y="351"/>
                      <a:pt x="115" y="351"/>
                      <a:pt x="117" y="355"/>
                    </a:cubicBezTo>
                    <a:cubicBezTo>
                      <a:pt x="118" y="358"/>
                      <a:pt x="122" y="359"/>
                      <a:pt x="123" y="356"/>
                    </a:cubicBezTo>
                    <a:cubicBezTo>
                      <a:pt x="124" y="355"/>
                      <a:pt x="124" y="353"/>
                      <a:pt x="125" y="352"/>
                    </a:cubicBezTo>
                    <a:cubicBezTo>
                      <a:pt x="126" y="350"/>
                      <a:pt x="127" y="349"/>
                      <a:pt x="128" y="347"/>
                    </a:cubicBezTo>
                    <a:cubicBezTo>
                      <a:pt x="128" y="348"/>
                      <a:pt x="129" y="349"/>
                      <a:pt x="130" y="349"/>
                    </a:cubicBezTo>
                    <a:cubicBezTo>
                      <a:pt x="128" y="360"/>
                      <a:pt x="125" y="370"/>
                      <a:pt x="122" y="380"/>
                    </a:cubicBezTo>
                    <a:cubicBezTo>
                      <a:pt x="121" y="383"/>
                      <a:pt x="119" y="385"/>
                      <a:pt x="118" y="388"/>
                    </a:cubicBezTo>
                    <a:cubicBezTo>
                      <a:pt x="114" y="387"/>
                      <a:pt x="111" y="393"/>
                      <a:pt x="115" y="395"/>
                    </a:cubicBezTo>
                    <a:cubicBezTo>
                      <a:pt x="116" y="395"/>
                      <a:pt x="117" y="395"/>
                      <a:pt x="118" y="396"/>
                    </a:cubicBezTo>
                    <a:cubicBezTo>
                      <a:pt x="120" y="396"/>
                      <a:pt x="122" y="396"/>
                      <a:pt x="123" y="394"/>
                    </a:cubicBezTo>
                    <a:close/>
                    <a:moveTo>
                      <a:pt x="184" y="38"/>
                    </a:moveTo>
                    <a:cubicBezTo>
                      <a:pt x="188" y="31"/>
                      <a:pt x="193" y="23"/>
                      <a:pt x="198" y="17"/>
                    </a:cubicBezTo>
                    <a:cubicBezTo>
                      <a:pt x="194" y="29"/>
                      <a:pt x="190" y="41"/>
                      <a:pt x="186" y="53"/>
                    </a:cubicBezTo>
                    <a:cubicBezTo>
                      <a:pt x="187" y="49"/>
                      <a:pt x="187" y="46"/>
                      <a:pt x="188" y="42"/>
                    </a:cubicBezTo>
                    <a:cubicBezTo>
                      <a:pt x="188" y="40"/>
                      <a:pt x="186" y="38"/>
                      <a:pt x="184" y="38"/>
                    </a:cubicBezTo>
                    <a:close/>
                    <a:moveTo>
                      <a:pt x="174" y="59"/>
                    </a:moveTo>
                    <a:cubicBezTo>
                      <a:pt x="175" y="57"/>
                      <a:pt x="176" y="54"/>
                      <a:pt x="177" y="52"/>
                    </a:cubicBezTo>
                    <a:cubicBezTo>
                      <a:pt x="178" y="51"/>
                      <a:pt x="179" y="50"/>
                      <a:pt x="180" y="50"/>
                    </a:cubicBezTo>
                    <a:cubicBezTo>
                      <a:pt x="178" y="63"/>
                      <a:pt x="176" y="77"/>
                      <a:pt x="174" y="90"/>
                    </a:cubicBezTo>
                    <a:cubicBezTo>
                      <a:pt x="174" y="89"/>
                      <a:pt x="174" y="88"/>
                      <a:pt x="173" y="88"/>
                    </a:cubicBezTo>
                    <a:cubicBezTo>
                      <a:pt x="174" y="83"/>
                      <a:pt x="175" y="78"/>
                      <a:pt x="176" y="73"/>
                    </a:cubicBezTo>
                    <a:cubicBezTo>
                      <a:pt x="176" y="72"/>
                      <a:pt x="176" y="71"/>
                      <a:pt x="175" y="71"/>
                    </a:cubicBezTo>
                    <a:cubicBezTo>
                      <a:pt x="176" y="70"/>
                      <a:pt x="176" y="70"/>
                      <a:pt x="176" y="69"/>
                    </a:cubicBezTo>
                    <a:cubicBezTo>
                      <a:pt x="177" y="67"/>
                      <a:pt x="177" y="65"/>
                      <a:pt x="177" y="64"/>
                    </a:cubicBezTo>
                    <a:cubicBezTo>
                      <a:pt x="177" y="61"/>
                      <a:pt x="176" y="59"/>
                      <a:pt x="174" y="59"/>
                    </a:cubicBezTo>
                    <a:close/>
                    <a:moveTo>
                      <a:pt x="162" y="99"/>
                    </a:moveTo>
                    <a:cubicBezTo>
                      <a:pt x="161" y="96"/>
                      <a:pt x="158" y="96"/>
                      <a:pt x="156" y="97"/>
                    </a:cubicBezTo>
                    <a:cubicBezTo>
                      <a:pt x="154" y="99"/>
                      <a:pt x="152" y="101"/>
                      <a:pt x="151" y="103"/>
                    </a:cubicBezTo>
                    <a:cubicBezTo>
                      <a:pt x="156" y="93"/>
                      <a:pt x="162" y="84"/>
                      <a:pt x="168" y="75"/>
                    </a:cubicBezTo>
                    <a:cubicBezTo>
                      <a:pt x="166" y="86"/>
                      <a:pt x="164" y="96"/>
                      <a:pt x="162" y="107"/>
                    </a:cubicBezTo>
                    <a:cubicBezTo>
                      <a:pt x="163" y="104"/>
                      <a:pt x="162" y="102"/>
                      <a:pt x="162" y="99"/>
                    </a:cubicBezTo>
                    <a:close/>
                    <a:moveTo>
                      <a:pt x="112" y="220"/>
                    </a:moveTo>
                    <a:cubicBezTo>
                      <a:pt x="111" y="219"/>
                      <a:pt x="110" y="218"/>
                      <a:pt x="109" y="218"/>
                    </a:cubicBezTo>
                    <a:cubicBezTo>
                      <a:pt x="108" y="217"/>
                      <a:pt x="107" y="217"/>
                      <a:pt x="106" y="218"/>
                    </a:cubicBezTo>
                    <a:cubicBezTo>
                      <a:pt x="104" y="217"/>
                      <a:pt x="102" y="216"/>
                      <a:pt x="100" y="216"/>
                    </a:cubicBezTo>
                    <a:cubicBezTo>
                      <a:pt x="102" y="213"/>
                      <a:pt x="103" y="210"/>
                      <a:pt x="105" y="207"/>
                    </a:cubicBezTo>
                    <a:cubicBezTo>
                      <a:pt x="110" y="209"/>
                      <a:pt x="114" y="210"/>
                      <a:pt x="119" y="212"/>
                    </a:cubicBezTo>
                    <a:cubicBezTo>
                      <a:pt x="119" y="212"/>
                      <a:pt x="118" y="212"/>
                      <a:pt x="118" y="212"/>
                    </a:cubicBezTo>
                    <a:cubicBezTo>
                      <a:pt x="114" y="212"/>
                      <a:pt x="113" y="216"/>
                      <a:pt x="114" y="218"/>
                    </a:cubicBezTo>
                    <a:cubicBezTo>
                      <a:pt x="113" y="218"/>
                      <a:pt x="113" y="219"/>
                      <a:pt x="112" y="220"/>
                    </a:cubicBezTo>
                    <a:close/>
                    <a:moveTo>
                      <a:pt x="108" y="201"/>
                    </a:moveTo>
                    <a:cubicBezTo>
                      <a:pt x="118" y="183"/>
                      <a:pt x="128" y="165"/>
                      <a:pt x="137" y="148"/>
                    </a:cubicBezTo>
                    <a:cubicBezTo>
                      <a:pt x="138" y="147"/>
                      <a:pt x="138" y="146"/>
                      <a:pt x="139" y="145"/>
                    </a:cubicBezTo>
                    <a:cubicBezTo>
                      <a:pt x="139" y="145"/>
                      <a:pt x="139" y="144"/>
                      <a:pt x="139" y="144"/>
                    </a:cubicBezTo>
                    <a:cubicBezTo>
                      <a:pt x="139" y="144"/>
                      <a:pt x="140" y="143"/>
                      <a:pt x="140" y="142"/>
                    </a:cubicBezTo>
                    <a:cubicBezTo>
                      <a:pt x="140" y="142"/>
                      <a:pt x="141" y="141"/>
                      <a:pt x="140" y="140"/>
                    </a:cubicBezTo>
                    <a:cubicBezTo>
                      <a:pt x="145" y="134"/>
                      <a:pt x="148" y="127"/>
                      <a:pt x="149" y="120"/>
                    </a:cubicBezTo>
                    <a:cubicBezTo>
                      <a:pt x="150" y="119"/>
                      <a:pt x="150" y="118"/>
                      <a:pt x="150" y="117"/>
                    </a:cubicBezTo>
                    <a:cubicBezTo>
                      <a:pt x="151" y="116"/>
                      <a:pt x="151" y="115"/>
                      <a:pt x="150" y="114"/>
                    </a:cubicBezTo>
                    <a:cubicBezTo>
                      <a:pt x="152" y="112"/>
                      <a:pt x="153" y="110"/>
                      <a:pt x="155" y="109"/>
                    </a:cubicBezTo>
                    <a:cubicBezTo>
                      <a:pt x="155" y="109"/>
                      <a:pt x="155" y="110"/>
                      <a:pt x="155" y="111"/>
                    </a:cubicBezTo>
                    <a:cubicBezTo>
                      <a:pt x="154" y="115"/>
                      <a:pt x="160" y="117"/>
                      <a:pt x="161" y="113"/>
                    </a:cubicBezTo>
                    <a:cubicBezTo>
                      <a:pt x="158" y="133"/>
                      <a:pt x="155" y="152"/>
                      <a:pt x="150" y="172"/>
                    </a:cubicBezTo>
                    <a:cubicBezTo>
                      <a:pt x="149" y="175"/>
                      <a:pt x="145" y="195"/>
                      <a:pt x="140" y="213"/>
                    </a:cubicBezTo>
                    <a:cubicBezTo>
                      <a:pt x="138" y="212"/>
                      <a:pt x="136" y="212"/>
                      <a:pt x="135" y="211"/>
                    </a:cubicBezTo>
                    <a:cubicBezTo>
                      <a:pt x="126" y="207"/>
                      <a:pt x="117" y="204"/>
                      <a:pt x="108" y="201"/>
                    </a:cubicBezTo>
                    <a:close/>
                    <a:moveTo>
                      <a:pt x="148" y="214"/>
                    </a:moveTo>
                    <a:cubicBezTo>
                      <a:pt x="148" y="214"/>
                      <a:pt x="148" y="214"/>
                      <a:pt x="148" y="214"/>
                    </a:cubicBezTo>
                    <a:cubicBezTo>
                      <a:pt x="150" y="205"/>
                      <a:pt x="151" y="197"/>
                      <a:pt x="152" y="194"/>
                    </a:cubicBezTo>
                    <a:cubicBezTo>
                      <a:pt x="152" y="194"/>
                      <a:pt x="152" y="193"/>
                      <a:pt x="152" y="193"/>
                    </a:cubicBezTo>
                    <a:cubicBezTo>
                      <a:pt x="153" y="193"/>
                      <a:pt x="153" y="193"/>
                      <a:pt x="153" y="193"/>
                    </a:cubicBezTo>
                    <a:cubicBezTo>
                      <a:pt x="152" y="200"/>
                      <a:pt x="151" y="207"/>
                      <a:pt x="150" y="214"/>
                    </a:cubicBezTo>
                    <a:cubicBezTo>
                      <a:pt x="149" y="214"/>
                      <a:pt x="149" y="214"/>
                      <a:pt x="148" y="214"/>
                    </a:cubicBezTo>
                    <a:close/>
                    <a:moveTo>
                      <a:pt x="141" y="244"/>
                    </a:moveTo>
                    <a:cubicBezTo>
                      <a:pt x="143" y="243"/>
                      <a:pt x="143" y="241"/>
                      <a:pt x="141" y="239"/>
                    </a:cubicBezTo>
                    <a:cubicBezTo>
                      <a:pt x="141" y="239"/>
                      <a:pt x="141" y="239"/>
                      <a:pt x="141" y="239"/>
                    </a:cubicBezTo>
                    <a:cubicBezTo>
                      <a:pt x="141" y="239"/>
                      <a:pt x="141" y="239"/>
                      <a:pt x="141" y="239"/>
                    </a:cubicBezTo>
                    <a:cubicBezTo>
                      <a:pt x="142" y="240"/>
                      <a:pt x="144" y="240"/>
                      <a:pt x="145" y="241"/>
                    </a:cubicBezTo>
                    <a:cubicBezTo>
                      <a:pt x="145" y="243"/>
                      <a:pt x="145" y="245"/>
                      <a:pt x="144" y="248"/>
                    </a:cubicBezTo>
                    <a:cubicBezTo>
                      <a:pt x="143" y="246"/>
                      <a:pt x="142" y="245"/>
                      <a:pt x="141" y="244"/>
                    </a:cubicBezTo>
                    <a:close/>
                    <a:moveTo>
                      <a:pt x="146" y="300"/>
                    </a:moveTo>
                    <a:cubicBezTo>
                      <a:pt x="148" y="300"/>
                      <a:pt x="149" y="300"/>
                      <a:pt x="150" y="298"/>
                    </a:cubicBezTo>
                    <a:cubicBezTo>
                      <a:pt x="149" y="299"/>
                      <a:pt x="149" y="301"/>
                      <a:pt x="149" y="303"/>
                    </a:cubicBezTo>
                    <a:cubicBezTo>
                      <a:pt x="146" y="315"/>
                      <a:pt x="143" y="327"/>
                      <a:pt x="140" y="338"/>
                    </a:cubicBezTo>
                    <a:cubicBezTo>
                      <a:pt x="142" y="325"/>
                      <a:pt x="144" y="313"/>
                      <a:pt x="146" y="300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</p:grpSp>
        <p:grpSp>
          <p:nvGrpSpPr>
            <p:cNvPr id="95" name="Group 4"/>
            <p:cNvGrpSpPr>
              <a:grpSpLocks noChangeAspect="1"/>
            </p:cNvGrpSpPr>
            <p:nvPr/>
          </p:nvGrpSpPr>
          <p:grpSpPr bwMode="auto">
            <a:xfrm>
              <a:off x="4974047" y="1777893"/>
              <a:ext cx="2243907" cy="2955540"/>
              <a:chOff x="721" y="397"/>
              <a:chExt cx="2182" cy="2874"/>
            </a:xfrm>
            <a:grpFill/>
          </p:grpSpPr>
          <p:sp>
            <p:nvSpPr>
              <p:cNvPr id="96" name="Freeform 5"/>
              <p:cNvSpPr>
                <a:spLocks/>
              </p:cNvSpPr>
              <p:nvPr/>
            </p:nvSpPr>
            <p:spPr bwMode="auto">
              <a:xfrm>
                <a:off x="2416" y="1121"/>
                <a:ext cx="4" cy="8"/>
              </a:xfrm>
              <a:custGeom>
                <a:avLst/>
                <a:gdLst>
                  <a:gd name="T0" fmla="*/ 0 w 2"/>
                  <a:gd name="T1" fmla="*/ 3 h 4"/>
                  <a:gd name="T2" fmla="*/ 0 w 2"/>
                  <a:gd name="T3" fmla="*/ 4 h 4"/>
                  <a:gd name="T4" fmla="*/ 2 w 2"/>
                  <a:gd name="T5" fmla="*/ 0 h 4"/>
                  <a:gd name="T6" fmla="*/ 0 w 2"/>
                  <a:gd name="T7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4">
                    <a:moveTo>
                      <a:pt x="0" y="3"/>
                    </a:moveTo>
                    <a:cubicBezTo>
                      <a:pt x="0" y="3"/>
                      <a:pt x="0" y="4"/>
                      <a:pt x="0" y="4"/>
                    </a:cubicBezTo>
                    <a:cubicBezTo>
                      <a:pt x="1" y="3"/>
                      <a:pt x="1" y="1"/>
                      <a:pt x="2" y="0"/>
                    </a:cubicBezTo>
                    <a:cubicBezTo>
                      <a:pt x="1" y="1"/>
                      <a:pt x="0" y="2"/>
                      <a:pt x="0" y="3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97" name="Freeform 6"/>
              <p:cNvSpPr>
                <a:spLocks/>
              </p:cNvSpPr>
              <p:nvPr/>
            </p:nvSpPr>
            <p:spPr bwMode="auto">
              <a:xfrm>
                <a:off x="1079" y="1583"/>
                <a:ext cx="4" cy="7"/>
              </a:xfrm>
              <a:custGeom>
                <a:avLst/>
                <a:gdLst>
                  <a:gd name="T0" fmla="*/ 0 w 2"/>
                  <a:gd name="T1" fmla="*/ 2 h 3"/>
                  <a:gd name="T2" fmla="*/ 0 w 2"/>
                  <a:gd name="T3" fmla="*/ 3 h 3"/>
                  <a:gd name="T4" fmla="*/ 2 w 2"/>
                  <a:gd name="T5" fmla="*/ 0 h 3"/>
                  <a:gd name="T6" fmla="*/ 0 w 2"/>
                  <a:gd name="T7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0" y="2"/>
                    </a:moveTo>
                    <a:cubicBezTo>
                      <a:pt x="0" y="2"/>
                      <a:pt x="0" y="3"/>
                      <a:pt x="0" y="3"/>
                    </a:cubicBezTo>
                    <a:cubicBezTo>
                      <a:pt x="0" y="2"/>
                      <a:pt x="1" y="1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98" name="Freeform 7"/>
              <p:cNvSpPr>
                <a:spLocks/>
              </p:cNvSpPr>
              <p:nvPr/>
            </p:nvSpPr>
            <p:spPr bwMode="auto">
              <a:xfrm>
                <a:off x="1083" y="1577"/>
                <a:ext cx="2" cy="6"/>
              </a:xfrm>
              <a:custGeom>
                <a:avLst/>
                <a:gdLst>
                  <a:gd name="T0" fmla="*/ 1 w 1"/>
                  <a:gd name="T1" fmla="*/ 0 h 3"/>
                  <a:gd name="T2" fmla="*/ 0 w 1"/>
                  <a:gd name="T3" fmla="*/ 3 h 3"/>
                  <a:gd name="T4" fmla="*/ 1 w 1"/>
                  <a:gd name="T5" fmla="*/ 0 h 3"/>
                  <a:gd name="T6" fmla="*/ 1 w 1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">
                    <a:moveTo>
                      <a:pt x="1" y="0"/>
                    </a:moveTo>
                    <a:cubicBezTo>
                      <a:pt x="1" y="1"/>
                      <a:pt x="0" y="2"/>
                      <a:pt x="0" y="3"/>
                    </a:cubicBezTo>
                    <a:cubicBezTo>
                      <a:pt x="0" y="2"/>
                      <a:pt x="1" y="1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99" name="Freeform 8"/>
              <p:cNvSpPr>
                <a:spLocks noEditPoints="1"/>
              </p:cNvSpPr>
              <p:nvPr/>
            </p:nvSpPr>
            <p:spPr bwMode="auto">
              <a:xfrm>
                <a:off x="1001" y="745"/>
                <a:ext cx="1546" cy="2526"/>
              </a:xfrm>
              <a:custGeom>
                <a:avLst/>
                <a:gdLst>
                  <a:gd name="T0" fmla="*/ 299 w 756"/>
                  <a:gd name="T1" fmla="*/ 1199 h 1235"/>
                  <a:gd name="T2" fmla="*/ 734 w 756"/>
                  <a:gd name="T3" fmla="*/ 276 h 1235"/>
                  <a:gd name="T4" fmla="*/ 655 w 756"/>
                  <a:gd name="T5" fmla="*/ 152 h 1235"/>
                  <a:gd name="T6" fmla="*/ 339 w 756"/>
                  <a:gd name="T7" fmla="*/ 1204 h 1235"/>
                  <a:gd name="T8" fmla="*/ 321 w 756"/>
                  <a:gd name="T9" fmla="*/ 1212 h 1235"/>
                  <a:gd name="T10" fmla="*/ 341 w 756"/>
                  <a:gd name="T11" fmla="*/ 1218 h 1235"/>
                  <a:gd name="T12" fmla="*/ 354 w 756"/>
                  <a:gd name="T13" fmla="*/ 1207 h 1235"/>
                  <a:gd name="T14" fmla="*/ 366 w 756"/>
                  <a:gd name="T15" fmla="*/ 1225 h 1235"/>
                  <a:gd name="T16" fmla="*/ 381 w 756"/>
                  <a:gd name="T17" fmla="*/ 1221 h 1235"/>
                  <a:gd name="T18" fmla="*/ 419 w 756"/>
                  <a:gd name="T19" fmla="*/ 1204 h 1235"/>
                  <a:gd name="T20" fmla="*/ 404 w 756"/>
                  <a:gd name="T21" fmla="*/ 1221 h 1235"/>
                  <a:gd name="T22" fmla="*/ 512 w 756"/>
                  <a:gd name="T23" fmla="*/ 1018 h 1235"/>
                  <a:gd name="T24" fmla="*/ 510 w 756"/>
                  <a:gd name="T25" fmla="*/ 1095 h 1235"/>
                  <a:gd name="T26" fmla="*/ 231 w 756"/>
                  <a:gd name="T27" fmla="*/ 1125 h 1235"/>
                  <a:gd name="T28" fmla="*/ 373 w 756"/>
                  <a:gd name="T29" fmla="*/ 1131 h 1235"/>
                  <a:gd name="T30" fmla="*/ 302 w 756"/>
                  <a:gd name="T31" fmla="*/ 1125 h 1235"/>
                  <a:gd name="T32" fmla="*/ 416 w 756"/>
                  <a:gd name="T33" fmla="*/ 1083 h 1235"/>
                  <a:gd name="T34" fmla="*/ 366 w 756"/>
                  <a:gd name="T35" fmla="*/ 1083 h 1235"/>
                  <a:gd name="T36" fmla="*/ 309 w 756"/>
                  <a:gd name="T37" fmla="*/ 1079 h 1235"/>
                  <a:gd name="T38" fmla="*/ 254 w 756"/>
                  <a:gd name="T39" fmla="*/ 1033 h 1235"/>
                  <a:gd name="T40" fmla="*/ 352 w 756"/>
                  <a:gd name="T41" fmla="*/ 1040 h 1235"/>
                  <a:gd name="T42" fmla="*/ 283 w 756"/>
                  <a:gd name="T43" fmla="*/ 1031 h 1235"/>
                  <a:gd name="T44" fmla="*/ 436 w 756"/>
                  <a:gd name="T45" fmla="*/ 995 h 1235"/>
                  <a:gd name="T46" fmla="*/ 374 w 756"/>
                  <a:gd name="T47" fmla="*/ 1000 h 1235"/>
                  <a:gd name="T48" fmla="*/ 318 w 756"/>
                  <a:gd name="T49" fmla="*/ 990 h 1235"/>
                  <a:gd name="T50" fmla="*/ 260 w 756"/>
                  <a:gd name="T51" fmla="*/ 980 h 1235"/>
                  <a:gd name="T52" fmla="*/ 243 w 756"/>
                  <a:gd name="T53" fmla="*/ 944 h 1235"/>
                  <a:gd name="T54" fmla="*/ 413 w 756"/>
                  <a:gd name="T55" fmla="*/ 962 h 1235"/>
                  <a:gd name="T56" fmla="*/ 236 w 756"/>
                  <a:gd name="T57" fmla="*/ 929 h 1235"/>
                  <a:gd name="T58" fmla="*/ 283 w 756"/>
                  <a:gd name="T59" fmla="*/ 885 h 1235"/>
                  <a:gd name="T60" fmla="*/ 283 w 756"/>
                  <a:gd name="T61" fmla="*/ 925 h 1235"/>
                  <a:gd name="T62" fmla="*/ 272 w 756"/>
                  <a:gd name="T63" fmla="*/ 878 h 1235"/>
                  <a:gd name="T64" fmla="*/ 341 w 756"/>
                  <a:gd name="T65" fmla="*/ 679 h 1235"/>
                  <a:gd name="T66" fmla="*/ 426 w 756"/>
                  <a:gd name="T67" fmla="*/ 404 h 1235"/>
                  <a:gd name="T68" fmla="*/ 473 w 756"/>
                  <a:gd name="T69" fmla="*/ 427 h 1235"/>
                  <a:gd name="T70" fmla="*/ 394 w 756"/>
                  <a:gd name="T71" fmla="*/ 927 h 1235"/>
                  <a:gd name="T72" fmla="*/ 351 w 756"/>
                  <a:gd name="T73" fmla="*/ 932 h 1235"/>
                  <a:gd name="T74" fmla="*/ 361 w 756"/>
                  <a:gd name="T75" fmla="*/ 876 h 1235"/>
                  <a:gd name="T76" fmla="*/ 331 w 756"/>
                  <a:gd name="T77" fmla="*/ 913 h 1235"/>
                  <a:gd name="T78" fmla="*/ 389 w 756"/>
                  <a:gd name="T79" fmla="*/ 949 h 1235"/>
                  <a:gd name="T80" fmla="*/ 389 w 756"/>
                  <a:gd name="T81" fmla="*/ 872 h 1235"/>
                  <a:gd name="T82" fmla="*/ 370 w 756"/>
                  <a:gd name="T83" fmla="*/ 445 h 1235"/>
                  <a:gd name="T84" fmla="*/ 383 w 756"/>
                  <a:gd name="T85" fmla="*/ 603 h 1235"/>
                  <a:gd name="T86" fmla="*/ 416 w 756"/>
                  <a:gd name="T87" fmla="*/ 905 h 1235"/>
                  <a:gd name="T88" fmla="*/ 423 w 756"/>
                  <a:gd name="T89" fmla="*/ 908 h 1235"/>
                  <a:gd name="T90" fmla="*/ 425 w 756"/>
                  <a:gd name="T91" fmla="*/ 953 h 1235"/>
                  <a:gd name="T92" fmla="*/ 417 w 756"/>
                  <a:gd name="T93" fmla="*/ 634 h 1235"/>
                  <a:gd name="T94" fmla="*/ 319 w 756"/>
                  <a:gd name="T95" fmla="*/ 918 h 1235"/>
                  <a:gd name="T96" fmla="*/ 310 w 756"/>
                  <a:gd name="T97" fmla="*/ 951 h 1235"/>
                  <a:gd name="T98" fmla="*/ 452 w 756"/>
                  <a:gd name="T99" fmla="*/ 900 h 1235"/>
                  <a:gd name="T100" fmla="*/ 471 w 756"/>
                  <a:gd name="T101" fmla="*/ 936 h 1235"/>
                  <a:gd name="T102" fmla="*/ 496 w 756"/>
                  <a:gd name="T103" fmla="*/ 913 h 1235"/>
                  <a:gd name="T104" fmla="*/ 475 w 756"/>
                  <a:gd name="T105" fmla="*/ 916 h 1235"/>
                  <a:gd name="T106" fmla="*/ 495 w 756"/>
                  <a:gd name="T107" fmla="*/ 928 h 1235"/>
                  <a:gd name="T108" fmla="*/ 524 w 756"/>
                  <a:gd name="T109" fmla="*/ 907 h 1235"/>
                  <a:gd name="T110" fmla="*/ 463 w 756"/>
                  <a:gd name="T111" fmla="*/ 872 h 1235"/>
                  <a:gd name="T112" fmla="*/ 683 w 756"/>
                  <a:gd name="T113" fmla="*/ 568 h 1235"/>
                  <a:gd name="T114" fmla="*/ 531 w 756"/>
                  <a:gd name="T115" fmla="*/ 363 h 1235"/>
                  <a:gd name="T116" fmla="*/ 292 w 756"/>
                  <a:gd name="T117" fmla="*/ 375 h 1235"/>
                  <a:gd name="T118" fmla="*/ 158 w 756"/>
                  <a:gd name="T119" fmla="*/ 704 h 1235"/>
                  <a:gd name="T120" fmla="*/ 55 w 756"/>
                  <a:gd name="T121" fmla="*/ 512 h 1235"/>
                  <a:gd name="T122" fmla="*/ 16 w 756"/>
                  <a:gd name="T123" fmla="*/ 293 h 1235"/>
                  <a:gd name="T124" fmla="*/ 662 w 756"/>
                  <a:gd name="T125" fmla="*/ 165 h 12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756" h="1235">
                    <a:moveTo>
                      <a:pt x="746" y="297"/>
                    </a:moveTo>
                    <a:cubicBezTo>
                      <a:pt x="740" y="261"/>
                      <a:pt x="729" y="227"/>
                      <a:pt x="711" y="195"/>
                    </a:cubicBezTo>
                    <a:cubicBezTo>
                      <a:pt x="702" y="180"/>
                      <a:pt x="691" y="166"/>
                      <a:pt x="680" y="153"/>
                    </a:cubicBezTo>
                    <a:cubicBezTo>
                      <a:pt x="667" y="139"/>
                      <a:pt x="659" y="122"/>
                      <a:pt x="647" y="108"/>
                    </a:cubicBezTo>
                    <a:cubicBezTo>
                      <a:pt x="643" y="102"/>
                      <a:pt x="638" y="97"/>
                      <a:pt x="632" y="92"/>
                    </a:cubicBezTo>
                    <a:cubicBezTo>
                      <a:pt x="632" y="92"/>
                      <a:pt x="632" y="92"/>
                      <a:pt x="632" y="92"/>
                    </a:cubicBezTo>
                    <a:cubicBezTo>
                      <a:pt x="632" y="91"/>
                      <a:pt x="631" y="91"/>
                      <a:pt x="630" y="90"/>
                    </a:cubicBezTo>
                    <a:cubicBezTo>
                      <a:pt x="630" y="90"/>
                      <a:pt x="629" y="89"/>
                      <a:pt x="628" y="88"/>
                    </a:cubicBezTo>
                    <a:cubicBezTo>
                      <a:pt x="627" y="87"/>
                      <a:pt x="626" y="87"/>
                      <a:pt x="625" y="87"/>
                    </a:cubicBezTo>
                    <a:cubicBezTo>
                      <a:pt x="612" y="79"/>
                      <a:pt x="599" y="71"/>
                      <a:pt x="585" y="64"/>
                    </a:cubicBezTo>
                    <a:cubicBezTo>
                      <a:pt x="569" y="55"/>
                      <a:pt x="553" y="47"/>
                      <a:pt x="536" y="40"/>
                    </a:cubicBezTo>
                    <a:cubicBezTo>
                      <a:pt x="519" y="33"/>
                      <a:pt x="501" y="28"/>
                      <a:pt x="483" y="21"/>
                    </a:cubicBezTo>
                    <a:cubicBezTo>
                      <a:pt x="466" y="15"/>
                      <a:pt x="450" y="6"/>
                      <a:pt x="432" y="4"/>
                    </a:cubicBezTo>
                    <a:cubicBezTo>
                      <a:pt x="413" y="1"/>
                      <a:pt x="394" y="0"/>
                      <a:pt x="375" y="0"/>
                    </a:cubicBezTo>
                    <a:cubicBezTo>
                      <a:pt x="338" y="1"/>
                      <a:pt x="302" y="11"/>
                      <a:pt x="267" y="22"/>
                    </a:cubicBezTo>
                    <a:cubicBezTo>
                      <a:pt x="236" y="32"/>
                      <a:pt x="207" y="46"/>
                      <a:pt x="179" y="64"/>
                    </a:cubicBezTo>
                    <a:cubicBezTo>
                      <a:pt x="124" y="99"/>
                      <a:pt x="79" y="148"/>
                      <a:pt x="44" y="203"/>
                    </a:cubicBezTo>
                    <a:cubicBezTo>
                      <a:pt x="15" y="250"/>
                      <a:pt x="1" y="306"/>
                      <a:pt x="1" y="362"/>
                    </a:cubicBezTo>
                    <a:cubicBezTo>
                      <a:pt x="0" y="362"/>
                      <a:pt x="0" y="362"/>
                      <a:pt x="1" y="363"/>
                    </a:cubicBezTo>
                    <a:cubicBezTo>
                      <a:pt x="1" y="373"/>
                      <a:pt x="1" y="383"/>
                      <a:pt x="2" y="392"/>
                    </a:cubicBezTo>
                    <a:cubicBezTo>
                      <a:pt x="4" y="425"/>
                      <a:pt x="12" y="457"/>
                      <a:pt x="24" y="488"/>
                    </a:cubicBezTo>
                    <a:cubicBezTo>
                      <a:pt x="37" y="521"/>
                      <a:pt x="50" y="554"/>
                      <a:pt x="69" y="584"/>
                    </a:cubicBezTo>
                    <a:cubicBezTo>
                      <a:pt x="86" y="613"/>
                      <a:pt x="111" y="635"/>
                      <a:pt x="127" y="665"/>
                    </a:cubicBezTo>
                    <a:cubicBezTo>
                      <a:pt x="135" y="681"/>
                      <a:pt x="142" y="698"/>
                      <a:pt x="150" y="715"/>
                    </a:cubicBezTo>
                    <a:cubicBezTo>
                      <a:pt x="156" y="729"/>
                      <a:pt x="161" y="743"/>
                      <a:pt x="164" y="758"/>
                    </a:cubicBezTo>
                    <a:cubicBezTo>
                      <a:pt x="173" y="808"/>
                      <a:pt x="164" y="866"/>
                      <a:pt x="199" y="907"/>
                    </a:cubicBezTo>
                    <a:cubicBezTo>
                      <a:pt x="203" y="913"/>
                      <a:pt x="208" y="918"/>
                      <a:pt x="214" y="923"/>
                    </a:cubicBezTo>
                    <a:cubicBezTo>
                      <a:pt x="212" y="930"/>
                      <a:pt x="212" y="938"/>
                      <a:pt x="213" y="946"/>
                    </a:cubicBezTo>
                    <a:cubicBezTo>
                      <a:pt x="213" y="951"/>
                      <a:pt x="215" y="956"/>
                      <a:pt x="217" y="960"/>
                    </a:cubicBezTo>
                    <a:cubicBezTo>
                      <a:pt x="218" y="963"/>
                      <a:pt x="220" y="965"/>
                      <a:pt x="221" y="967"/>
                    </a:cubicBezTo>
                    <a:cubicBezTo>
                      <a:pt x="222" y="969"/>
                      <a:pt x="222" y="970"/>
                      <a:pt x="222" y="971"/>
                    </a:cubicBezTo>
                    <a:cubicBezTo>
                      <a:pt x="216" y="975"/>
                      <a:pt x="213" y="983"/>
                      <a:pt x="212" y="990"/>
                    </a:cubicBezTo>
                    <a:cubicBezTo>
                      <a:pt x="212" y="994"/>
                      <a:pt x="213" y="999"/>
                      <a:pt x="216" y="1002"/>
                    </a:cubicBezTo>
                    <a:cubicBezTo>
                      <a:pt x="218" y="1006"/>
                      <a:pt x="226" y="1010"/>
                      <a:pt x="224" y="1015"/>
                    </a:cubicBezTo>
                    <a:cubicBezTo>
                      <a:pt x="218" y="1019"/>
                      <a:pt x="215" y="1027"/>
                      <a:pt x="215" y="1032"/>
                    </a:cubicBezTo>
                    <a:cubicBezTo>
                      <a:pt x="215" y="1037"/>
                      <a:pt x="217" y="1040"/>
                      <a:pt x="220" y="1043"/>
                    </a:cubicBezTo>
                    <a:cubicBezTo>
                      <a:pt x="222" y="1045"/>
                      <a:pt x="224" y="1046"/>
                      <a:pt x="225" y="1048"/>
                    </a:cubicBezTo>
                    <a:cubicBezTo>
                      <a:pt x="227" y="1049"/>
                      <a:pt x="228" y="1052"/>
                      <a:pt x="229" y="1054"/>
                    </a:cubicBezTo>
                    <a:cubicBezTo>
                      <a:pt x="228" y="1054"/>
                      <a:pt x="227" y="1055"/>
                      <a:pt x="227" y="1056"/>
                    </a:cubicBezTo>
                    <a:cubicBezTo>
                      <a:pt x="219" y="1060"/>
                      <a:pt x="215" y="1070"/>
                      <a:pt x="215" y="1079"/>
                    </a:cubicBezTo>
                    <a:cubicBezTo>
                      <a:pt x="215" y="1086"/>
                      <a:pt x="218" y="1092"/>
                      <a:pt x="222" y="1097"/>
                    </a:cubicBezTo>
                    <a:cubicBezTo>
                      <a:pt x="223" y="1098"/>
                      <a:pt x="224" y="1099"/>
                      <a:pt x="225" y="1100"/>
                    </a:cubicBezTo>
                    <a:cubicBezTo>
                      <a:pt x="218" y="1107"/>
                      <a:pt x="222" y="1122"/>
                      <a:pt x="224" y="1129"/>
                    </a:cubicBezTo>
                    <a:cubicBezTo>
                      <a:pt x="228" y="1136"/>
                      <a:pt x="234" y="1142"/>
                      <a:pt x="239" y="1147"/>
                    </a:cubicBezTo>
                    <a:cubicBezTo>
                      <a:pt x="245" y="1154"/>
                      <a:pt x="252" y="1162"/>
                      <a:pt x="258" y="1168"/>
                    </a:cubicBezTo>
                    <a:cubicBezTo>
                      <a:pt x="270" y="1180"/>
                      <a:pt x="283" y="1193"/>
                      <a:pt x="298" y="1198"/>
                    </a:cubicBezTo>
                    <a:cubicBezTo>
                      <a:pt x="298" y="1199"/>
                      <a:pt x="299" y="1199"/>
                      <a:pt x="299" y="1199"/>
                    </a:cubicBezTo>
                    <a:cubicBezTo>
                      <a:pt x="304" y="1206"/>
                      <a:pt x="309" y="1212"/>
                      <a:pt x="312" y="1220"/>
                    </a:cubicBezTo>
                    <a:cubicBezTo>
                      <a:pt x="314" y="1227"/>
                      <a:pt x="317" y="1231"/>
                      <a:pt x="324" y="1233"/>
                    </a:cubicBezTo>
                    <a:cubicBezTo>
                      <a:pt x="330" y="1235"/>
                      <a:pt x="339" y="1234"/>
                      <a:pt x="346" y="1234"/>
                    </a:cubicBezTo>
                    <a:cubicBezTo>
                      <a:pt x="356" y="1234"/>
                      <a:pt x="366" y="1234"/>
                      <a:pt x="375" y="1234"/>
                    </a:cubicBezTo>
                    <a:cubicBezTo>
                      <a:pt x="384" y="1233"/>
                      <a:pt x="392" y="1231"/>
                      <a:pt x="401" y="1230"/>
                    </a:cubicBezTo>
                    <a:cubicBezTo>
                      <a:pt x="409" y="1230"/>
                      <a:pt x="416" y="1229"/>
                      <a:pt x="423" y="1226"/>
                    </a:cubicBezTo>
                    <a:cubicBezTo>
                      <a:pt x="430" y="1223"/>
                      <a:pt x="433" y="1216"/>
                      <a:pt x="437" y="1210"/>
                    </a:cubicBezTo>
                    <a:cubicBezTo>
                      <a:pt x="440" y="1207"/>
                      <a:pt x="443" y="1204"/>
                      <a:pt x="445" y="1201"/>
                    </a:cubicBezTo>
                    <a:cubicBezTo>
                      <a:pt x="448" y="1198"/>
                      <a:pt x="450" y="1195"/>
                      <a:pt x="454" y="1192"/>
                    </a:cubicBezTo>
                    <a:cubicBezTo>
                      <a:pt x="454" y="1192"/>
                      <a:pt x="455" y="1191"/>
                      <a:pt x="455" y="1191"/>
                    </a:cubicBezTo>
                    <a:cubicBezTo>
                      <a:pt x="456" y="1190"/>
                      <a:pt x="457" y="1189"/>
                      <a:pt x="458" y="1188"/>
                    </a:cubicBezTo>
                    <a:cubicBezTo>
                      <a:pt x="473" y="1177"/>
                      <a:pt x="488" y="1167"/>
                      <a:pt x="502" y="1154"/>
                    </a:cubicBezTo>
                    <a:cubicBezTo>
                      <a:pt x="507" y="1150"/>
                      <a:pt x="512" y="1146"/>
                      <a:pt x="514" y="1140"/>
                    </a:cubicBezTo>
                    <a:cubicBezTo>
                      <a:pt x="516" y="1136"/>
                      <a:pt x="516" y="1129"/>
                      <a:pt x="513" y="1125"/>
                    </a:cubicBezTo>
                    <a:cubicBezTo>
                      <a:pt x="514" y="1125"/>
                      <a:pt x="514" y="1124"/>
                      <a:pt x="515" y="1124"/>
                    </a:cubicBezTo>
                    <a:cubicBezTo>
                      <a:pt x="518" y="1121"/>
                      <a:pt x="521" y="1119"/>
                      <a:pt x="524" y="1116"/>
                    </a:cubicBezTo>
                    <a:cubicBezTo>
                      <a:pt x="532" y="1109"/>
                      <a:pt x="531" y="1095"/>
                      <a:pt x="526" y="1087"/>
                    </a:cubicBezTo>
                    <a:cubicBezTo>
                      <a:pt x="527" y="1084"/>
                      <a:pt x="527" y="1082"/>
                      <a:pt x="527" y="1080"/>
                    </a:cubicBezTo>
                    <a:cubicBezTo>
                      <a:pt x="526" y="1074"/>
                      <a:pt x="526" y="1070"/>
                      <a:pt x="530" y="1064"/>
                    </a:cubicBezTo>
                    <a:cubicBezTo>
                      <a:pt x="534" y="1058"/>
                      <a:pt x="537" y="1050"/>
                      <a:pt x="531" y="1045"/>
                    </a:cubicBezTo>
                    <a:cubicBezTo>
                      <a:pt x="530" y="1044"/>
                      <a:pt x="530" y="1044"/>
                      <a:pt x="529" y="1044"/>
                    </a:cubicBezTo>
                    <a:cubicBezTo>
                      <a:pt x="526" y="1037"/>
                      <a:pt x="526" y="1030"/>
                      <a:pt x="529" y="1023"/>
                    </a:cubicBezTo>
                    <a:cubicBezTo>
                      <a:pt x="532" y="1017"/>
                      <a:pt x="535" y="1013"/>
                      <a:pt x="534" y="1007"/>
                    </a:cubicBezTo>
                    <a:cubicBezTo>
                      <a:pt x="534" y="1006"/>
                      <a:pt x="533" y="1004"/>
                      <a:pt x="533" y="1003"/>
                    </a:cubicBezTo>
                    <a:cubicBezTo>
                      <a:pt x="530" y="999"/>
                      <a:pt x="529" y="996"/>
                      <a:pt x="529" y="991"/>
                    </a:cubicBezTo>
                    <a:cubicBezTo>
                      <a:pt x="529" y="987"/>
                      <a:pt x="532" y="984"/>
                      <a:pt x="534" y="981"/>
                    </a:cubicBezTo>
                    <a:cubicBezTo>
                      <a:pt x="537" y="976"/>
                      <a:pt x="538" y="970"/>
                      <a:pt x="536" y="965"/>
                    </a:cubicBezTo>
                    <a:cubicBezTo>
                      <a:pt x="535" y="964"/>
                      <a:pt x="534" y="963"/>
                      <a:pt x="532" y="963"/>
                    </a:cubicBezTo>
                    <a:cubicBezTo>
                      <a:pt x="532" y="961"/>
                      <a:pt x="531" y="959"/>
                      <a:pt x="531" y="958"/>
                    </a:cubicBezTo>
                    <a:cubicBezTo>
                      <a:pt x="530" y="954"/>
                      <a:pt x="530" y="950"/>
                      <a:pt x="530" y="947"/>
                    </a:cubicBezTo>
                    <a:cubicBezTo>
                      <a:pt x="531" y="940"/>
                      <a:pt x="534" y="933"/>
                      <a:pt x="535" y="926"/>
                    </a:cubicBezTo>
                    <a:cubicBezTo>
                      <a:pt x="535" y="925"/>
                      <a:pt x="535" y="925"/>
                      <a:pt x="535" y="925"/>
                    </a:cubicBezTo>
                    <a:cubicBezTo>
                      <a:pt x="537" y="923"/>
                      <a:pt x="538" y="922"/>
                      <a:pt x="539" y="921"/>
                    </a:cubicBezTo>
                    <a:cubicBezTo>
                      <a:pt x="545" y="916"/>
                      <a:pt x="550" y="910"/>
                      <a:pt x="554" y="903"/>
                    </a:cubicBezTo>
                    <a:cubicBezTo>
                      <a:pt x="559" y="895"/>
                      <a:pt x="561" y="886"/>
                      <a:pt x="565" y="877"/>
                    </a:cubicBezTo>
                    <a:cubicBezTo>
                      <a:pt x="568" y="870"/>
                      <a:pt x="573" y="861"/>
                      <a:pt x="574" y="853"/>
                    </a:cubicBezTo>
                    <a:cubicBezTo>
                      <a:pt x="579" y="840"/>
                      <a:pt x="584" y="828"/>
                      <a:pt x="587" y="815"/>
                    </a:cubicBezTo>
                    <a:cubicBezTo>
                      <a:pt x="593" y="796"/>
                      <a:pt x="598" y="777"/>
                      <a:pt x="602" y="758"/>
                    </a:cubicBezTo>
                    <a:cubicBezTo>
                      <a:pt x="605" y="739"/>
                      <a:pt x="607" y="720"/>
                      <a:pt x="615" y="703"/>
                    </a:cubicBezTo>
                    <a:cubicBezTo>
                      <a:pt x="623" y="687"/>
                      <a:pt x="636" y="674"/>
                      <a:pt x="646" y="659"/>
                    </a:cubicBezTo>
                    <a:cubicBezTo>
                      <a:pt x="655" y="644"/>
                      <a:pt x="662" y="628"/>
                      <a:pt x="671" y="613"/>
                    </a:cubicBezTo>
                    <a:cubicBezTo>
                      <a:pt x="680" y="598"/>
                      <a:pt x="693" y="585"/>
                      <a:pt x="702" y="570"/>
                    </a:cubicBezTo>
                    <a:cubicBezTo>
                      <a:pt x="712" y="554"/>
                      <a:pt x="720" y="538"/>
                      <a:pt x="728" y="521"/>
                    </a:cubicBezTo>
                    <a:cubicBezTo>
                      <a:pt x="735" y="504"/>
                      <a:pt x="742" y="487"/>
                      <a:pt x="746" y="469"/>
                    </a:cubicBezTo>
                    <a:cubicBezTo>
                      <a:pt x="751" y="450"/>
                      <a:pt x="753" y="431"/>
                      <a:pt x="754" y="413"/>
                    </a:cubicBezTo>
                    <a:cubicBezTo>
                      <a:pt x="756" y="374"/>
                      <a:pt x="753" y="335"/>
                      <a:pt x="746" y="297"/>
                    </a:cubicBezTo>
                    <a:close/>
                    <a:moveTo>
                      <a:pt x="734" y="276"/>
                    </a:moveTo>
                    <a:cubicBezTo>
                      <a:pt x="739" y="295"/>
                      <a:pt x="742" y="314"/>
                      <a:pt x="744" y="333"/>
                    </a:cubicBezTo>
                    <a:cubicBezTo>
                      <a:pt x="741" y="327"/>
                      <a:pt x="739" y="321"/>
                      <a:pt x="737" y="316"/>
                    </a:cubicBezTo>
                    <a:cubicBezTo>
                      <a:pt x="733" y="307"/>
                      <a:pt x="726" y="299"/>
                      <a:pt x="721" y="290"/>
                    </a:cubicBezTo>
                    <a:cubicBezTo>
                      <a:pt x="718" y="286"/>
                      <a:pt x="715" y="282"/>
                      <a:pt x="711" y="278"/>
                    </a:cubicBezTo>
                    <a:cubicBezTo>
                      <a:pt x="713" y="273"/>
                      <a:pt x="715" y="268"/>
                      <a:pt x="717" y="263"/>
                    </a:cubicBezTo>
                    <a:cubicBezTo>
                      <a:pt x="718" y="259"/>
                      <a:pt x="719" y="255"/>
                      <a:pt x="719" y="251"/>
                    </a:cubicBezTo>
                    <a:cubicBezTo>
                      <a:pt x="723" y="255"/>
                      <a:pt x="727" y="259"/>
                      <a:pt x="731" y="263"/>
                    </a:cubicBezTo>
                    <a:cubicBezTo>
                      <a:pt x="732" y="268"/>
                      <a:pt x="733" y="272"/>
                      <a:pt x="734" y="276"/>
                    </a:cubicBezTo>
                    <a:close/>
                    <a:moveTo>
                      <a:pt x="721" y="233"/>
                    </a:moveTo>
                    <a:cubicBezTo>
                      <a:pt x="725" y="242"/>
                      <a:pt x="728" y="251"/>
                      <a:pt x="730" y="261"/>
                    </a:cubicBezTo>
                    <a:cubicBezTo>
                      <a:pt x="727" y="257"/>
                      <a:pt x="723" y="253"/>
                      <a:pt x="719" y="249"/>
                    </a:cubicBezTo>
                    <a:cubicBezTo>
                      <a:pt x="720" y="246"/>
                      <a:pt x="720" y="244"/>
                      <a:pt x="721" y="241"/>
                    </a:cubicBezTo>
                    <a:cubicBezTo>
                      <a:pt x="721" y="238"/>
                      <a:pt x="721" y="236"/>
                      <a:pt x="721" y="233"/>
                    </a:cubicBezTo>
                    <a:close/>
                    <a:moveTo>
                      <a:pt x="695" y="187"/>
                    </a:moveTo>
                    <a:cubicBezTo>
                      <a:pt x="693" y="186"/>
                      <a:pt x="691" y="185"/>
                      <a:pt x="688" y="183"/>
                    </a:cubicBezTo>
                    <a:cubicBezTo>
                      <a:pt x="686" y="182"/>
                      <a:pt x="684" y="181"/>
                      <a:pt x="683" y="180"/>
                    </a:cubicBezTo>
                    <a:cubicBezTo>
                      <a:pt x="683" y="176"/>
                      <a:pt x="683" y="173"/>
                      <a:pt x="684" y="169"/>
                    </a:cubicBezTo>
                    <a:cubicBezTo>
                      <a:pt x="686" y="172"/>
                      <a:pt x="688" y="175"/>
                      <a:pt x="690" y="177"/>
                    </a:cubicBezTo>
                    <a:cubicBezTo>
                      <a:pt x="702" y="193"/>
                      <a:pt x="712" y="211"/>
                      <a:pt x="719" y="229"/>
                    </a:cubicBezTo>
                    <a:cubicBezTo>
                      <a:pt x="720" y="232"/>
                      <a:pt x="720" y="235"/>
                      <a:pt x="720" y="238"/>
                    </a:cubicBezTo>
                    <a:cubicBezTo>
                      <a:pt x="719" y="242"/>
                      <a:pt x="719" y="245"/>
                      <a:pt x="718" y="248"/>
                    </a:cubicBezTo>
                    <a:cubicBezTo>
                      <a:pt x="715" y="245"/>
                      <a:pt x="712" y="241"/>
                      <a:pt x="709" y="238"/>
                    </a:cubicBezTo>
                    <a:cubicBezTo>
                      <a:pt x="703" y="231"/>
                      <a:pt x="696" y="224"/>
                      <a:pt x="690" y="218"/>
                    </a:cubicBezTo>
                    <a:cubicBezTo>
                      <a:pt x="687" y="215"/>
                      <a:pt x="684" y="213"/>
                      <a:pt x="681" y="210"/>
                    </a:cubicBezTo>
                    <a:cubicBezTo>
                      <a:pt x="682" y="206"/>
                      <a:pt x="682" y="202"/>
                      <a:pt x="682" y="198"/>
                    </a:cubicBezTo>
                    <a:cubicBezTo>
                      <a:pt x="682" y="192"/>
                      <a:pt x="682" y="187"/>
                      <a:pt x="683" y="181"/>
                    </a:cubicBezTo>
                    <a:cubicBezTo>
                      <a:pt x="683" y="181"/>
                      <a:pt x="683" y="181"/>
                      <a:pt x="683" y="181"/>
                    </a:cubicBezTo>
                    <a:cubicBezTo>
                      <a:pt x="686" y="183"/>
                      <a:pt x="688" y="185"/>
                      <a:pt x="691" y="186"/>
                    </a:cubicBezTo>
                    <a:cubicBezTo>
                      <a:pt x="692" y="187"/>
                      <a:pt x="697" y="189"/>
                      <a:pt x="697" y="191"/>
                    </a:cubicBezTo>
                    <a:cubicBezTo>
                      <a:pt x="697" y="191"/>
                      <a:pt x="699" y="191"/>
                      <a:pt x="699" y="191"/>
                    </a:cubicBezTo>
                    <a:cubicBezTo>
                      <a:pt x="698" y="189"/>
                      <a:pt x="697" y="188"/>
                      <a:pt x="695" y="187"/>
                    </a:cubicBezTo>
                    <a:close/>
                    <a:moveTo>
                      <a:pt x="656" y="134"/>
                    </a:moveTo>
                    <a:cubicBezTo>
                      <a:pt x="664" y="146"/>
                      <a:pt x="673" y="157"/>
                      <a:pt x="682" y="168"/>
                    </a:cubicBezTo>
                    <a:cubicBezTo>
                      <a:pt x="682" y="171"/>
                      <a:pt x="682" y="175"/>
                      <a:pt x="682" y="178"/>
                    </a:cubicBezTo>
                    <a:cubicBezTo>
                      <a:pt x="682" y="179"/>
                      <a:pt x="682" y="179"/>
                      <a:pt x="681" y="179"/>
                    </a:cubicBezTo>
                    <a:cubicBezTo>
                      <a:pt x="676" y="175"/>
                      <a:pt x="671" y="170"/>
                      <a:pt x="666" y="167"/>
                    </a:cubicBezTo>
                    <a:cubicBezTo>
                      <a:pt x="663" y="165"/>
                      <a:pt x="660" y="163"/>
                      <a:pt x="657" y="161"/>
                    </a:cubicBezTo>
                    <a:cubicBezTo>
                      <a:pt x="657" y="158"/>
                      <a:pt x="657" y="156"/>
                      <a:pt x="656" y="153"/>
                    </a:cubicBezTo>
                    <a:cubicBezTo>
                      <a:pt x="656" y="148"/>
                      <a:pt x="656" y="142"/>
                      <a:pt x="656" y="137"/>
                    </a:cubicBezTo>
                    <a:cubicBezTo>
                      <a:pt x="656" y="136"/>
                      <a:pt x="655" y="134"/>
                      <a:pt x="655" y="133"/>
                    </a:cubicBezTo>
                    <a:cubicBezTo>
                      <a:pt x="655" y="133"/>
                      <a:pt x="656" y="134"/>
                      <a:pt x="656" y="134"/>
                    </a:cubicBezTo>
                    <a:close/>
                    <a:moveTo>
                      <a:pt x="611" y="87"/>
                    </a:moveTo>
                    <a:cubicBezTo>
                      <a:pt x="616" y="90"/>
                      <a:pt x="621" y="93"/>
                      <a:pt x="626" y="96"/>
                    </a:cubicBezTo>
                    <a:cubicBezTo>
                      <a:pt x="631" y="101"/>
                      <a:pt x="635" y="105"/>
                      <a:pt x="639" y="110"/>
                    </a:cubicBezTo>
                    <a:cubicBezTo>
                      <a:pt x="645" y="116"/>
                      <a:pt x="649" y="123"/>
                      <a:pt x="654" y="130"/>
                    </a:cubicBezTo>
                    <a:cubicBezTo>
                      <a:pt x="654" y="132"/>
                      <a:pt x="654" y="134"/>
                      <a:pt x="654" y="136"/>
                    </a:cubicBezTo>
                    <a:cubicBezTo>
                      <a:pt x="655" y="141"/>
                      <a:pt x="655" y="146"/>
                      <a:pt x="655" y="152"/>
                    </a:cubicBezTo>
                    <a:cubicBezTo>
                      <a:pt x="655" y="154"/>
                      <a:pt x="655" y="157"/>
                      <a:pt x="656" y="160"/>
                    </a:cubicBezTo>
                    <a:cubicBezTo>
                      <a:pt x="651" y="157"/>
                      <a:pt x="646" y="154"/>
                      <a:pt x="641" y="150"/>
                    </a:cubicBezTo>
                    <a:cubicBezTo>
                      <a:pt x="633" y="145"/>
                      <a:pt x="626" y="140"/>
                      <a:pt x="618" y="135"/>
                    </a:cubicBezTo>
                    <a:cubicBezTo>
                      <a:pt x="617" y="131"/>
                      <a:pt x="617" y="127"/>
                      <a:pt x="616" y="123"/>
                    </a:cubicBezTo>
                    <a:cubicBezTo>
                      <a:pt x="616" y="116"/>
                      <a:pt x="614" y="109"/>
                      <a:pt x="613" y="103"/>
                    </a:cubicBezTo>
                    <a:cubicBezTo>
                      <a:pt x="613" y="100"/>
                      <a:pt x="613" y="97"/>
                      <a:pt x="612" y="94"/>
                    </a:cubicBezTo>
                    <a:cubicBezTo>
                      <a:pt x="611" y="91"/>
                      <a:pt x="611" y="89"/>
                      <a:pt x="610" y="87"/>
                    </a:cubicBezTo>
                    <a:cubicBezTo>
                      <a:pt x="610" y="87"/>
                      <a:pt x="611" y="87"/>
                      <a:pt x="611" y="87"/>
                    </a:cubicBezTo>
                    <a:close/>
                    <a:moveTo>
                      <a:pt x="26" y="258"/>
                    </a:moveTo>
                    <a:cubicBezTo>
                      <a:pt x="27" y="259"/>
                      <a:pt x="27" y="261"/>
                      <a:pt x="28" y="262"/>
                    </a:cubicBezTo>
                    <a:cubicBezTo>
                      <a:pt x="29" y="266"/>
                      <a:pt x="30" y="269"/>
                      <a:pt x="32" y="272"/>
                    </a:cubicBezTo>
                    <a:cubicBezTo>
                      <a:pt x="33" y="275"/>
                      <a:pt x="35" y="278"/>
                      <a:pt x="36" y="281"/>
                    </a:cubicBezTo>
                    <a:cubicBezTo>
                      <a:pt x="36" y="281"/>
                      <a:pt x="36" y="281"/>
                      <a:pt x="36" y="282"/>
                    </a:cubicBezTo>
                    <a:cubicBezTo>
                      <a:pt x="33" y="283"/>
                      <a:pt x="31" y="285"/>
                      <a:pt x="28" y="286"/>
                    </a:cubicBezTo>
                    <a:cubicBezTo>
                      <a:pt x="25" y="287"/>
                      <a:pt x="23" y="288"/>
                      <a:pt x="20" y="289"/>
                    </a:cubicBezTo>
                    <a:cubicBezTo>
                      <a:pt x="19" y="290"/>
                      <a:pt x="18" y="291"/>
                      <a:pt x="16" y="292"/>
                    </a:cubicBezTo>
                    <a:cubicBezTo>
                      <a:pt x="19" y="280"/>
                      <a:pt x="22" y="269"/>
                      <a:pt x="26" y="258"/>
                    </a:cubicBezTo>
                    <a:close/>
                    <a:moveTo>
                      <a:pt x="48" y="526"/>
                    </a:moveTo>
                    <a:cubicBezTo>
                      <a:pt x="48" y="525"/>
                      <a:pt x="47" y="525"/>
                      <a:pt x="47" y="524"/>
                    </a:cubicBezTo>
                    <a:cubicBezTo>
                      <a:pt x="47" y="524"/>
                      <a:pt x="48" y="524"/>
                      <a:pt x="48" y="525"/>
                    </a:cubicBezTo>
                    <a:cubicBezTo>
                      <a:pt x="48" y="525"/>
                      <a:pt x="48" y="525"/>
                      <a:pt x="48" y="526"/>
                    </a:cubicBezTo>
                    <a:close/>
                    <a:moveTo>
                      <a:pt x="78" y="585"/>
                    </a:moveTo>
                    <a:cubicBezTo>
                      <a:pt x="71" y="574"/>
                      <a:pt x="65" y="562"/>
                      <a:pt x="59" y="550"/>
                    </a:cubicBezTo>
                    <a:cubicBezTo>
                      <a:pt x="56" y="543"/>
                      <a:pt x="52" y="536"/>
                      <a:pt x="49" y="529"/>
                    </a:cubicBezTo>
                    <a:cubicBezTo>
                      <a:pt x="50" y="528"/>
                      <a:pt x="50" y="527"/>
                      <a:pt x="50" y="526"/>
                    </a:cubicBezTo>
                    <a:cubicBezTo>
                      <a:pt x="54" y="529"/>
                      <a:pt x="57" y="532"/>
                      <a:pt x="60" y="535"/>
                    </a:cubicBezTo>
                    <a:cubicBezTo>
                      <a:pt x="61" y="537"/>
                      <a:pt x="64" y="538"/>
                      <a:pt x="66" y="539"/>
                    </a:cubicBezTo>
                    <a:cubicBezTo>
                      <a:pt x="68" y="541"/>
                      <a:pt x="70" y="543"/>
                      <a:pt x="73" y="544"/>
                    </a:cubicBezTo>
                    <a:cubicBezTo>
                      <a:pt x="75" y="546"/>
                      <a:pt x="76" y="548"/>
                      <a:pt x="79" y="549"/>
                    </a:cubicBezTo>
                    <a:cubicBezTo>
                      <a:pt x="80" y="550"/>
                      <a:pt x="81" y="550"/>
                      <a:pt x="82" y="551"/>
                    </a:cubicBezTo>
                    <a:cubicBezTo>
                      <a:pt x="83" y="551"/>
                      <a:pt x="84" y="552"/>
                      <a:pt x="85" y="553"/>
                    </a:cubicBezTo>
                    <a:cubicBezTo>
                      <a:pt x="84" y="556"/>
                      <a:pt x="84" y="559"/>
                      <a:pt x="83" y="562"/>
                    </a:cubicBezTo>
                    <a:cubicBezTo>
                      <a:pt x="82" y="567"/>
                      <a:pt x="81" y="572"/>
                      <a:pt x="80" y="577"/>
                    </a:cubicBezTo>
                    <a:cubicBezTo>
                      <a:pt x="79" y="579"/>
                      <a:pt x="79" y="582"/>
                      <a:pt x="78" y="584"/>
                    </a:cubicBezTo>
                    <a:cubicBezTo>
                      <a:pt x="78" y="584"/>
                      <a:pt x="78" y="585"/>
                      <a:pt x="78" y="585"/>
                    </a:cubicBezTo>
                    <a:close/>
                    <a:moveTo>
                      <a:pt x="311" y="1201"/>
                    </a:moveTo>
                    <a:cubicBezTo>
                      <a:pt x="313" y="1201"/>
                      <a:pt x="315" y="1201"/>
                      <a:pt x="316" y="1201"/>
                    </a:cubicBezTo>
                    <a:cubicBezTo>
                      <a:pt x="317" y="1204"/>
                      <a:pt x="319" y="1206"/>
                      <a:pt x="319" y="1208"/>
                    </a:cubicBezTo>
                    <a:cubicBezTo>
                      <a:pt x="320" y="1209"/>
                      <a:pt x="320" y="1210"/>
                      <a:pt x="320" y="1211"/>
                    </a:cubicBezTo>
                    <a:cubicBezTo>
                      <a:pt x="320" y="1211"/>
                      <a:pt x="319" y="1211"/>
                      <a:pt x="318" y="1211"/>
                    </a:cubicBezTo>
                    <a:cubicBezTo>
                      <a:pt x="316" y="1207"/>
                      <a:pt x="314" y="1204"/>
                      <a:pt x="311" y="1201"/>
                    </a:cubicBezTo>
                    <a:close/>
                    <a:moveTo>
                      <a:pt x="339" y="1205"/>
                    </a:moveTo>
                    <a:cubicBezTo>
                      <a:pt x="338" y="1205"/>
                      <a:pt x="338" y="1205"/>
                      <a:pt x="338" y="1206"/>
                    </a:cubicBezTo>
                    <a:cubicBezTo>
                      <a:pt x="337" y="1206"/>
                      <a:pt x="337" y="1206"/>
                      <a:pt x="337" y="1206"/>
                    </a:cubicBezTo>
                    <a:cubicBezTo>
                      <a:pt x="337" y="1205"/>
                      <a:pt x="337" y="1205"/>
                      <a:pt x="337" y="1204"/>
                    </a:cubicBezTo>
                    <a:cubicBezTo>
                      <a:pt x="337" y="1204"/>
                      <a:pt x="338" y="1204"/>
                      <a:pt x="339" y="1204"/>
                    </a:cubicBezTo>
                    <a:cubicBezTo>
                      <a:pt x="339" y="1204"/>
                      <a:pt x="339" y="1204"/>
                      <a:pt x="339" y="1204"/>
                    </a:cubicBezTo>
                    <a:cubicBezTo>
                      <a:pt x="339" y="1205"/>
                      <a:pt x="339" y="1205"/>
                      <a:pt x="339" y="1205"/>
                    </a:cubicBezTo>
                    <a:close/>
                    <a:moveTo>
                      <a:pt x="339" y="1206"/>
                    </a:moveTo>
                    <a:cubicBezTo>
                      <a:pt x="339" y="1208"/>
                      <a:pt x="339" y="1209"/>
                      <a:pt x="340" y="1211"/>
                    </a:cubicBezTo>
                    <a:cubicBezTo>
                      <a:pt x="339" y="1211"/>
                      <a:pt x="338" y="1211"/>
                      <a:pt x="338" y="1211"/>
                    </a:cubicBezTo>
                    <a:cubicBezTo>
                      <a:pt x="338" y="1210"/>
                      <a:pt x="337" y="1209"/>
                      <a:pt x="337" y="1207"/>
                    </a:cubicBezTo>
                    <a:cubicBezTo>
                      <a:pt x="338" y="1207"/>
                      <a:pt x="338" y="1207"/>
                      <a:pt x="338" y="1207"/>
                    </a:cubicBezTo>
                    <a:cubicBezTo>
                      <a:pt x="339" y="1207"/>
                      <a:pt x="339" y="1206"/>
                      <a:pt x="339" y="1206"/>
                    </a:cubicBezTo>
                    <a:close/>
                    <a:moveTo>
                      <a:pt x="337" y="1212"/>
                    </a:moveTo>
                    <a:cubicBezTo>
                      <a:pt x="336" y="1212"/>
                      <a:pt x="335" y="1212"/>
                      <a:pt x="334" y="1213"/>
                    </a:cubicBezTo>
                    <a:cubicBezTo>
                      <a:pt x="333" y="1212"/>
                      <a:pt x="333" y="1210"/>
                      <a:pt x="332" y="1209"/>
                    </a:cubicBezTo>
                    <a:cubicBezTo>
                      <a:pt x="334" y="1209"/>
                      <a:pt x="335" y="1208"/>
                      <a:pt x="336" y="1208"/>
                    </a:cubicBezTo>
                    <a:cubicBezTo>
                      <a:pt x="336" y="1209"/>
                      <a:pt x="336" y="1210"/>
                      <a:pt x="337" y="1212"/>
                    </a:cubicBezTo>
                    <a:close/>
                    <a:moveTo>
                      <a:pt x="332" y="1208"/>
                    </a:moveTo>
                    <a:cubicBezTo>
                      <a:pt x="332" y="1208"/>
                      <a:pt x="332" y="1208"/>
                      <a:pt x="332" y="1208"/>
                    </a:cubicBezTo>
                    <a:cubicBezTo>
                      <a:pt x="332" y="1207"/>
                      <a:pt x="331" y="1205"/>
                      <a:pt x="331" y="1203"/>
                    </a:cubicBezTo>
                    <a:cubicBezTo>
                      <a:pt x="332" y="1203"/>
                      <a:pt x="334" y="1204"/>
                      <a:pt x="335" y="1204"/>
                    </a:cubicBezTo>
                    <a:cubicBezTo>
                      <a:pt x="335" y="1205"/>
                      <a:pt x="336" y="1206"/>
                      <a:pt x="336" y="1206"/>
                    </a:cubicBezTo>
                    <a:cubicBezTo>
                      <a:pt x="335" y="1207"/>
                      <a:pt x="333" y="1208"/>
                      <a:pt x="332" y="1208"/>
                    </a:cubicBezTo>
                    <a:close/>
                    <a:moveTo>
                      <a:pt x="328" y="1211"/>
                    </a:moveTo>
                    <a:cubicBezTo>
                      <a:pt x="329" y="1210"/>
                      <a:pt x="330" y="1210"/>
                      <a:pt x="331" y="1210"/>
                    </a:cubicBezTo>
                    <a:cubicBezTo>
                      <a:pt x="332" y="1211"/>
                      <a:pt x="332" y="1212"/>
                      <a:pt x="332" y="1213"/>
                    </a:cubicBezTo>
                    <a:cubicBezTo>
                      <a:pt x="332" y="1213"/>
                      <a:pt x="332" y="1213"/>
                      <a:pt x="332" y="1213"/>
                    </a:cubicBezTo>
                    <a:cubicBezTo>
                      <a:pt x="331" y="1213"/>
                      <a:pt x="330" y="1214"/>
                      <a:pt x="329" y="1214"/>
                    </a:cubicBezTo>
                    <a:cubicBezTo>
                      <a:pt x="329" y="1213"/>
                      <a:pt x="328" y="1212"/>
                      <a:pt x="328" y="1211"/>
                    </a:cubicBezTo>
                    <a:close/>
                    <a:moveTo>
                      <a:pt x="328" y="1214"/>
                    </a:moveTo>
                    <a:cubicBezTo>
                      <a:pt x="327" y="1215"/>
                      <a:pt x="325" y="1215"/>
                      <a:pt x="324" y="1216"/>
                    </a:cubicBezTo>
                    <a:cubicBezTo>
                      <a:pt x="324" y="1215"/>
                      <a:pt x="324" y="1215"/>
                      <a:pt x="324" y="1215"/>
                    </a:cubicBezTo>
                    <a:cubicBezTo>
                      <a:pt x="323" y="1214"/>
                      <a:pt x="323" y="1213"/>
                      <a:pt x="322" y="1212"/>
                    </a:cubicBezTo>
                    <a:cubicBezTo>
                      <a:pt x="324" y="1212"/>
                      <a:pt x="325" y="1211"/>
                      <a:pt x="327" y="1211"/>
                    </a:cubicBezTo>
                    <a:cubicBezTo>
                      <a:pt x="327" y="1212"/>
                      <a:pt x="327" y="1213"/>
                      <a:pt x="328" y="1214"/>
                    </a:cubicBezTo>
                    <a:close/>
                    <a:moveTo>
                      <a:pt x="331" y="1208"/>
                    </a:moveTo>
                    <a:cubicBezTo>
                      <a:pt x="331" y="1208"/>
                      <a:pt x="331" y="1209"/>
                      <a:pt x="331" y="1209"/>
                    </a:cubicBezTo>
                    <a:cubicBezTo>
                      <a:pt x="330" y="1209"/>
                      <a:pt x="329" y="1209"/>
                      <a:pt x="327" y="1210"/>
                    </a:cubicBezTo>
                    <a:cubicBezTo>
                      <a:pt x="327" y="1207"/>
                      <a:pt x="326" y="1205"/>
                      <a:pt x="325" y="1203"/>
                    </a:cubicBezTo>
                    <a:cubicBezTo>
                      <a:pt x="327" y="1203"/>
                      <a:pt x="328" y="1203"/>
                      <a:pt x="329" y="1203"/>
                    </a:cubicBezTo>
                    <a:cubicBezTo>
                      <a:pt x="329" y="1203"/>
                      <a:pt x="330" y="1204"/>
                      <a:pt x="330" y="1204"/>
                    </a:cubicBezTo>
                    <a:cubicBezTo>
                      <a:pt x="330" y="1206"/>
                      <a:pt x="330" y="1207"/>
                      <a:pt x="331" y="1208"/>
                    </a:cubicBezTo>
                    <a:close/>
                    <a:moveTo>
                      <a:pt x="326" y="1210"/>
                    </a:moveTo>
                    <a:cubicBezTo>
                      <a:pt x="325" y="1210"/>
                      <a:pt x="323" y="1210"/>
                      <a:pt x="322" y="1211"/>
                    </a:cubicBezTo>
                    <a:cubicBezTo>
                      <a:pt x="321" y="1210"/>
                      <a:pt x="321" y="1209"/>
                      <a:pt x="321" y="1208"/>
                    </a:cubicBezTo>
                    <a:cubicBezTo>
                      <a:pt x="320" y="1206"/>
                      <a:pt x="319" y="1204"/>
                      <a:pt x="318" y="1202"/>
                    </a:cubicBezTo>
                    <a:cubicBezTo>
                      <a:pt x="319" y="1202"/>
                      <a:pt x="321" y="1202"/>
                      <a:pt x="322" y="1202"/>
                    </a:cubicBezTo>
                    <a:cubicBezTo>
                      <a:pt x="323" y="1202"/>
                      <a:pt x="323" y="1202"/>
                      <a:pt x="324" y="1202"/>
                    </a:cubicBezTo>
                    <a:cubicBezTo>
                      <a:pt x="324" y="1205"/>
                      <a:pt x="325" y="1207"/>
                      <a:pt x="326" y="1210"/>
                    </a:cubicBezTo>
                    <a:close/>
                    <a:moveTo>
                      <a:pt x="318" y="1213"/>
                    </a:moveTo>
                    <a:cubicBezTo>
                      <a:pt x="318" y="1213"/>
                      <a:pt x="318" y="1212"/>
                      <a:pt x="318" y="1212"/>
                    </a:cubicBezTo>
                    <a:cubicBezTo>
                      <a:pt x="319" y="1212"/>
                      <a:pt x="320" y="1212"/>
                      <a:pt x="321" y="1212"/>
                    </a:cubicBezTo>
                    <a:cubicBezTo>
                      <a:pt x="321" y="1213"/>
                      <a:pt x="322" y="1214"/>
                      <a:pt x="322" y="1216"/>
                    </a:cubicBezTo>
                    <a:cubicBezTo>
                      <a:pt x="322" y="1216"/>
                      <a:pt x="323" y="1216"/>
                      <a:pt x="323" y="1216"/>
                    </a:cubicBezTo>
                    <a:cubicBezTo>
                      <a:pt x="322" y="1216"/>
                      <a:pt x="321" y="1216"/>
                      <a:pt x="320" y="1217"/>
                    </a:cubicBezTo>
                    <a:cubicBezTo>
                      <a:pt x="319" y="1215"/>
                      <a:pt x="319" y="1214"/>
                      <a:pt x="318" y="1213"/>
                    </a:cubicBezTo>
                    <a:close/>
                    <a:moveTo>
                      <a:pt x="324" y="1223"/>
                    </a:moveTo>
                    <a:cubicBezTo>
                      <a:pt x="322" y="1222"/>
                      <a:pt x="321" y="1220"/>
                      <a:pt x="320" y="1218"/>
                    </a:cubicBezTo>
                    <a:cubicBezTo>
                      <a:pt x="321" y="1218"/>
                      <a:pt x="322" y="1217"/>
                      <a:pt x="323" y="1217"/>
                    </a:cubicBezTo>
                    <a:cubicBezTo>
                      <a:pt x="324" y="1219"/>
                      <a:pt x="326" y="1222"/>
                      <a:pt x="327" y="1224"/>
                    </a:cubicBezTo>
                    <a:cubicBezTo>
                      <a:pt x="327" y="1224"/>
                      <a:pt x="327" y="1224"/>
                      <a:pt x="327" y="1224"/>
                    </a:cubicBezTo>
                    <a:cubicBezTo>
                      <a:pt x="326" y="1224"/>
                      <a:pt x="325" y="1224"/>
                      <a:pt x="324" y="1223"/>
                    </a:cubicBezTo>
                    <a:close/>
                    <a:moveTo>
                      <a:pt x="328" y="1225"/>
                    </a:moveTo>
                    <a:cubicBezTo>
                      <a:pt x="328" y="1224"/>
                      <a:pt x="327" y="1222"/>
                      <a:pt x="327" y="1222"/>
                    </a:cubicBezTo>
                    <a:cubicBezTo>
                      <a:pt x="326" y="1220"/>
                      <a:pt x="325" y="1218"/>
                      <a:pt x="324" y="1217"/>
                    </a:cubicBezTo>
                    <a:cubicBezTo>
                      <a:pt x="326" y="1216"/>
                      <a:pt x="327" y="1216"/>
                      <a:pt x="328" y="1216"/>
                    </a:cubicBezTo>
                    <a:cubicBezTo>
                      <a:pt x="329" y="1216"/>
                      <a:pt x="329" y="1217"/>
                      <a:pt x="329" y="1218"/>
                    </a:cubicBezTo>
                    <a:cubicBezTo>
                      <a:pt x="330" y="1220"/>
                      <a:pt x="330" y="1221"/>
                      <a:pt x="331" y="1223"/>
                    </a:cubicBezTo>
                    <a:cubicBezTo>
                      <a:pt x="330" y="1224"/>
                      <a:pt x="329" y="1224"/>
                      <a:pt x="328" y="1225"/>
                    </a:cubicBezTo>
                    <a:close/>
                    <a:moveTo>
                      <a:pt x="332" y="1222"/>
                    </a:moveTo>
                    <a:cubicBezTo>
                      <a:pt x="331" y="1220"/>
                      <a:pt x="330" y="1217"/>
                      <a:pt x="330" y="1215"/>
                    </a:cubicBezTo>
                    <a:cubicBezTo>
                      <a:pt x="331" y="1215"/>
                      <a:pt x="332" y="1215"/>
                      <a:pt x="333" y="1214"/>
                    </a:cubicBezTo>
                    <a:cubicBezTo>
                      <a:pt x="334" y="1216"/>
                      <a:pt x="335" y="1219"/>
                      <a:pt x="335" y="1221"/>
                    </a:cubicBezTo>
                    <a:cubicBezTo>
                      <a:pt x="335" y="1221"/>
                      <a:pt x="336" y="1222"/>
                      <a:pt x="336" y="1222"/>
                    </a:cubicBezTo>
                    <a:cubicBezTo>
                      <a:pt x="335" y="1223"/>
                      <a:pt x="333" y="1223"/>
                      <a:pt x="332" y="1223"/>
                    </a:cubicBezTo>
                    <a:cubicBezTo>
                      <a:pt x="332" y="1223"/>
                      <a:pt x="332" y="1222"/>
                      <a:pt x="332" y="1222"/>
                    </a:cubicBezTo>
                    <a:close/>
                    <a:moveTo>
                      <a:pt x="333" y="1225"/>
                    </a:moveTo>
                    <a:cubicBezTo>
                      <a:pt x="333" y="1225"/>
                      <a:pt x="333" y="1225"/>
                      <a:pt x="333" y="1225"/>
                    </a:cubicBezTo>
                    <a:cubicBezTo>
                      <a:pt x="333" y="1225"/>
                      <a:pt x="333" y="1225"/>
                      <a:pt x="333" y="1224"/>
                    </a:cubicBezTo>
                    <a:cubicBezTo>
                      <a:pt x="334" y="1224"/>
                      <a:pt x="335" y="1224"/>
                      <a:pt x="336" y="1223"/>
                    </a:cubicBezTo>
                    <a:cubicBezTo>
                      <a:pt x="336" y="1224"/>
                      <a:pt x="336" y="1225"/>
                      <a:pt x="337" y="1225"/>
                    </a:cubicBezTo>
                    <a:cubicBezTo>
                      <a:pt x="336" y="1225"/>
                      <a:pt x="335" y="1225"/>
                      <a:pt x="333" y="1225"/>
                    </a:cubicBezTo>
                    <a:close/>
                    <a:moveTo>
                      <a:pt x="334" y="1215"/>
                    </a:moveTo>
                    <a:cubicBezTo>
                      <a:pt x="334" y="1214"/>
                      <a:pt x="334" y="1214"/>
                      <a:pt x="334" y="1214"/>
                    </a:cubicBezTo>
                    <a:cubicBezTo>
                      <a:pt x="335" y="1214"/>
                      <a:pt x="336" y="1213"/>
                      <a:pt x="337" y="1213"/>
                    </a:cubicBezTo>
                    <a:cubicBezTo>
                      <a:pt x="337" y="1214"/>
                      <a:pt x="337" y="1215"/>
                      <a:pt x="338" y="1216"/>
                    </a:cubicBezTo>
                    <a:cubicBezTo>
                      <a:pt x="338" y="1218"/>
                      <a:pt x="338" y="1220"/>
                      <a:pt x="338" y="1221"/>
                    </a:cubicBezTo>
                    <a:cubicBezTo>
                      <a:pt x="338" y="1222"/>
                      <a:pt x="338" y="1222"/>
                      <a:pt x="337" y="1222"/>
                    </a:cubicBezTo>
                    <a:cubicBezTo>
                      <a:pt x="337" y="1222"/>
                      <a:pt x="337" y="1222"/>
                      <a:pt x="337" y="1222"/>
                    </a:cubicBezTo>
                    <a:cubicBezTo>
                      <a:pt x="336" y="1219"/>
                      <a:pt x="335" y="1217"/>
                      <a:pt x="334" y="1215"/>
                    </a:cubicBezTo>
                    <a:close/>
                    <a:moveTo>
                      <a:pt x="338" y="1225"/>
                    </a:moveTo>
                    <a:cubicBezTo>
                      <a:pt x="338" y="1225"/>
                      <a:pt x="337" y="1224"/>
                      <a:pt x="337" y="1223"/>
                    </a:cubicBezTo>
                    <a:cubicBezTo>
                      <a:pt x="338" y="1223"/>
                      <a:pt x="338" y="1223"/>
                      <a:pt x="338" y="1223"/>
                    </a:cubicBezTo>
                    <a:cubicBezTo>
                      <a:pt x="339" y="1224"/>
                      <a:pt x="339" y="1224"/>
                      <a:pt x="339" y="1225"/>
                    </a:cubicBezTo>
                    <a:cubicBezTo>
                      <a:pt x="339" y="1225"/>
                      <a:pt x="338" y="1225"/>
                      <a:pt x="338" y="1225"/>
                    </a:cubicBezTo>
                    <a:close/>
                    <a:moveTo>
                      <a:pt x="339" y="1216"/>
                    </a:moveTo>
                    <a:cubicBezTo>
                      <a:pt x="338" y="1215"/>
                      <a:pt x="338" y="1214"/>
                      <a:pt x="338" y="1212"/>
                    </a:cubicBezTo>
                    <a:cubicBezTo>
                      <a:pt x="339" y="1212"/>
                      <a:pt x="339" y="1212"/>
                      <a:pt x="340" y="1212"/>
                    </a:cubicBezTo>
                    <a:cubicBezTo>
                      <a:pt x="340" y="1214"/>
                      <a:pt x="340" y="1216"/>
                      <a:pt x="341" y="1218"/>
                    </a:cubicBezTo>
                    <a:cubicBezTo>
                      <a:pt x="341" y="1219"/>
                      <a:pt x="341" y="1219"/>
                      <a:pt x="341" y="1220"/>
                    </a:cubicBezTo>
                    <a:cubicBezTo>
                      <a:pt x="340" y="1220"/>
                      <a:pt x="340" y="1221"/>
                      <a:pt x="339" y="1221"/>
                    </a:cubicBezTo>
                    <a:cubicBezTo>
                      <a:pt x="339" y="1219"/>
                      <a:pt x="339" y="1218"/>
                      <a:pt x="339" y="1216"/>
                    </a:cubicBezTo>
                    <a:close/>
                    <a:moveTo>
                      <a:pt x="346" y="1208"/>
                    </a:moveTo>
                    <a:cubicBezTo>
                      <a:pt x="346" y="1208"/>
                      <a:pt x="346" y="1208"/>
                      <a:pt x="346" y="1208"/>
                    </a:cubicBezTo>
                    <a:cubicBezTo>
                      <a:pt x="346" y="1208"/>
                      <a:pt x="346" y="1208"/>
                      <a:pt x="346" y="1208"/>
                    </a:cubicBezTo>
                    <a:cubicBezTo>
                      <a:pt x="345" y="1209"/>
                      <a:pt x="343" y="1209"/>
                      <a:pt x="341" y="1210"/>
                    </a:cubicBezTo>
                    <a:cubicBezTo>
                      <a:pt x="341" y="1209"/>
                      <a:pt x="340" y="1207"/>
                      <a:pt x="340" y="1206"/>
                    </a:cubicBezTo>
                    <a:cubicBezTo>
                      <a:pt x="341" y="1205"/>
                      <a:pt x="342" y="1205"/>
                      <a:pt x="342" y="1204"/>
                    </a:cubicBezTo>
                    <a:cubicBezTo>
                      <a:pt x="344" y="1205"/>
                      <a:pt x="345" y="1205"/>
                      <a:pt x="346" y="1205"/>
                    </a:cubicBezTo>
                    <a:cubicBezTo>
                      <a:pt x="346" y="1206"/>
                      <a:pt x="346" y="1207"/>
                      <a:pt x="346" y="1208"/>
                    </a:cubicBezTo>
                    <a:close/>
                    <a:moveTo>
                      <a:pt x="340" y="1225"/>
                    </a:moveTo>
                    <a:cubicBezTo>
                      <a:pt x="340" y="1224"/>
                      <a:pt x="340" y="1223"/>
                      <a:pt x="340" y="1222"/>
                    </a:cubicBezTo>
                    <a:cubicBezTo>
                      <a:pt x="340" y="1222"/>
                      <a:pt x="340" y="1222"/>
                      <a:pt x="340" y="1222"/>
                    </a:cubicBezTo>
                    <a:cubicBezTo>
                      <a:pt x="340" y="1222"/>
                      <a:pt x="341" y="1222"/>
                      <a:pt x="341" y="1222"/>
                    </a:cubicBezTo>
                    <a:cubicBezTo>
                      <a:pt x="342" y="1223"/>
                      <a:pt x="342" y="1224"/>
                      <a:pt x="342" y="1225"/>
                    </a:cubicBezTo>
                    <a:cubicBezTo>
                      <a:pt x="342" y="1225"/>
                      <a:pt x="342" y="1225"/>
                      <a:pt x="342" y="1225"/>
                    </a:cubicBezTo>
                    <a:cubicBezTo>
                      <a:pt x="341" y="1225"/>
                      <a:pt x="341" y="1225"/>
                      <a:pt x="340" y="1225"/>
                    </a:cubicBezTo>
                    <a:close/>
                    <a:moveTo>
                      <a:pt x="342" y="1219"/>
                    </a:moveTo>
                    <a:cubicBezTo>
                      <a:pt x="342" y="1216"/>
                      <a:pt x="341" y="1214"/>
                      <a:pt x="341" y="1211"/>
                    </a:cubicBezTo>
                    <a:cubicBezTo>
                      <a:pt x="343" y="1211"/>
                      <a:pt x="345" y="1210"/>
                      <a:pt x="347" y="1209"/>
                    </a:cubicBezTo>
                    <a:cubicBezTo>
                      <a:pt x="347" y="1210"/>
                      <a:pt x="347" y="1210"/>
                      <a:pt x="347" y="1210"/>
                    </a:cubicBezTo>
                    <a:cubicBezTo>
                      <a:pt x="347" y="1212"/>
                      <a:pt x="347" y="1214"/>
                      <a:pt x="347" y="1216"/>
                    </a:cubicBezTo>
                    <a:cubicBezTo>
                      <a:pt x="347" y="1217"/>
                      <a:pt x="347" y="1217"/>
                      <a:pt x="347" y="1217"/>
                    </a:cubicBezTo>
                    <a:cubicBezTo>
                      <a:pt x="346" y="1218"/>
                      <a:pt x="344" y="1219"/>
                      <a:pt x="342" y="1220"/>
                    </a:cubicBezTo>
                    <a:cubicBezTo>
                      <a:pt x="342" y="1219"/>
                      <a:pt x="342" y="1219"/>
                      <a:pt x="342" y="1219"/>
                    </a:cubicBezTo>
                    <a:close/>
                    <a:moveTo>
                      <a:pt x="343" y="1225"/>
                    </a:moveTo>
                    <a:cubicBezTo>
                      <a:pt x="343" y="1225"/>
                      <a:pt x="343" y="1225"/>
                      <a:pt x="343" y="1225"/>
                    </a:cubicBezTo>
                    <a:cubicBezTo>
                      <a:pt x="343" y="1224"/>
                      <a:pt x="343" y="1222"/>
                      <a:pt x="342" y="1221"/>
                    </a:cubicBezTo>
                    <a:cubicBezTo>
                      <a:pt x="344" y="1220"/>
                      <a:pt x="346" y="1220"/>
                      <a:pt x="347" y="1219"/>
                    </a:cubicBezTo>
                    <a:cubicBezTo>
                      <a:pt x="347" y="1219"/>
                      <a:pt x="347" y="1220"/>
                      <a:pt x="348" y="1221"/>
                    </a:cubicBezTo>
                    <a:cubicBezTo>
                      <a:pt x="348" y="1221"/>
                      <a:pt x="348" y="1224"/>
                      <a:pt x="348" y="1225"/>
                    </a:cubicBezTo>
                    <a:cubicBezTo>
                      <a:pt x="346" y="1225"/>
                      <a:pt x="345" y="1225"/>
                      <a:pt x="343" y="1225"/>
                    </a:cubicBezTo>
                    <a:close/>
                    <a:moveTo>
                      <a:pt x="347" y="1205"/>
                    </a:moveTo>
                    <a:cubicBezTo>
                      <a:pt x="347" y="1205"/>
                      <a:pt x="347" y="1205"/>
                      <a:pt x="347" y="1205"/>
                    </a:cubicBezTo>
                    <a:cubicBezTo>
                      <a:pt x="347" y="1205"/>
                      <a:pt x="347" y="1205"/>
                      <a:pt x="347" y="1205"/>
                    </a:cubicBezTo>
                    <a:cubicBezTo>
                      <a:pt x="349" y="1205"/>
                      <a:pt x="350" y="1205"/>
                      <a:pt x="352" y="1205"/>
                    </a:cubicBezTo>
                    <a:cubicBezTo>
                      <a:pt x="353" y="1205"/>
                      <a:pt x="354" y="1205"/>
                      <a:pt x="355" y="1205"/>
                    </a:cubicBezTo>
                    <a:cubicBezTo>
                      <a:pt x="355" y="1205"/>
                      <a:pt x="355" y="1205"/>
                      <a:pt x="355" y="1205"/>
                    </a:cubicBezTo>
                    <a:cubicBezTo>
                      <a:pt x="354" y="1206"/>
                      <a:pt x="353" y="1206"/>
                      <a:pt x="352" y="1206"/>
                    </a:cubicBezTo>
                    <a:cubicBezTo>
                      <a:pt x="351" y="1207"/>
                      <a:pt x="349" y="1207"/>
                      <a:pt x="348" y="1208"/>
                    </a:cubicBezTo>
                    <a:cubicBezTo>
                      <a:pt x="348" y="1207"/>
                      <a:pt x="348" y="1206"/>
                      <a:pt x="348" y="1206"/>
                    </a:cubicBezTo>
                    <a:cubicBezTo>
                      <a:pt x="348" y="1205"/>
                      <a:pt x="347" y="1205"/>
                      <a:pt x="347" y="1205"/>
                    </a:cubicBezTo>
                    <a:close/>
                    <a:moveTo>
                      <a:pt x="348" y="1214"/>
                    </a:moveTo>
                    <a:cubicBezTo>
                      <a:pt x="348" y="1212"/>
                      <a:pt x="348" y="1211"/>
                      <a:pt x="348" y="1209"/>
                    </a:cubicBezTo>
                    <a:cubicBezTo>
                      <a:pt x="349" y="1208"/>
                      <a:pt x="351" y="1208"/>
                      <a:pt x="352" y="1207"/>
                    </a:cubicBezTo>
                    <a:cubicBezTo>
                      <a:pt x="353" y="1207"/>
                      <a:pt x="353" y="1207"/>
                      <a:pt x="354" y="1207"/>
                    </a:cubicBezTo>
                    <a:cubicBezTo>
                      <a:pt x="354" y="1207"/>
                      <a:pt x="354" y="1208"/>
                      <a:pt x="354" y="1208"/>
                    </a:cubicBezTo>
                    <a:cubicBezTo>
                      <a:pt x="354" y="1210"/>
                      <a:pt x="355" y="1212"/>
                      <a:pt x="355" y="1214"/>
                    </a:cubicBezTo>
                    <a:cubicBezTo>
                      <a:pt x="355" y="1214"/>
                      <a:pt x="355" y="1214"/>
                      <a:pt x="354" y="1214"/>
                    </a:cubicBezTo>
                    <a:cubicBezTo>
                      <a:pt x="352" y="1215"/>
                      <a:pt x="350" y="1216"/>
                      <a:pt x="349" y="1217"/>
                    </a:cubicBezTo>
                    <a:cubicBezTo>
                      <a:pt x="348" y="1216"/>
                      <a:pt x="348" y="1215"/>
                      <a:pt x="348" y="1214"/>
                    </a:cubicBezTo>
                    <a:close/>
                    <a:moveTo>
                      <a:pt x="354" y="1225"/>
                    </a:moveTo>
                    <a:cubicBezTo>
                      <a:pt x="352" y="1225"/>
                      <a:pt x="351" y="1225"/>
                      <a:pt x="349" y="1225"/>
                    </a:cubicBezTo>
                    <a:cubicBezTo>
                      <a:pt x="349" y="1223"/>
                      <a:pt x="349" y="1219"/>
                      <a:pt x="349" y="1218"/>
                    </a:cubicBezTo>
                    <a:cubicBezTo>
                      <a:pt x="349" y="1218"/>
                      <a:pt x="349" y="1218"/>
                      <a:pt x="349" y="1218"/>
                    </a:cubicBezTo>
                    <a:cubicBezTo>
                      <a:pt x="351" y="1217"/>
                      <a:pt x="353" y="1216"/>
                      <a:pt x="355" y="1216"/>
                    </a:cubicBezTo>
                    <a:cubicBezTo>
                      <a:pt x="355" y="1218"/>
                      <a:pt x="355" y="1221"/>
                      <a:pt x="356" y="1224"/>
                    </a:cubicBezTo>
                    <a:cubicBezTo>
                      <a:pt x="355" y="1224"/>
                      <a:pt x="354" y="1225"/>
                      <a:pt x="354" y="1225"/>
                    </a:cubicBezTo>
                    <a:close/>
                    <a:moveTo>
                      <a:pt x="356" y="1212"/>
                    </a:moveTo>
                    <a:cubicBezTo>
                      <a:pt x="356" y="1210"/>
                      <a:pt x="355" y="1208"/>
                      <a:pt x="355" y="1207"/>
                    </a:cubicBezTo>
                    <a:cubicBezTo>
                      <a:pt x="357" y="1206"/>
                      <a:pt x="358" y="1206"/>
                      <a:pt x="359" y="1206"/>
                    </a:cubicBezTo>
                    <a:cubicBezTo>
                      <a:pt x="360" y="1206"/>
                      <a:pt x="361" y="1206"/>
                      <a:pt x="363" y="1206"/>
                    </a:cubicBezTo>
                    <a:cubicBezTo>
                      <a:pt x="362" y="1208"/>
                      <a:pt x="363" y="1210"/>
                      <a:pt x="363" y="1212"/>
                    </a:cubicBezTo>
                    <a:cubicBezTo>
                      <a:pt x="361" y="1213"/>
                      <a:pt x="358" y="1213"/>
                      <a:pt x="356" y="1214"/>
                    </a:cubicBezTo>
                    <a:cubicBezTo>
                      <a:pt x="356" y="1213"/>
                      <a:pt x="356" y="1212"/>
                      <a:pt x="356" y="1212"/>
                    </a:cubicBezTo>
                    <a:close/>
                    <a:moveTo>
                      <a:pt x="356" y="1218"/>
                    </a:moveTo>
                    <a:cubicBezTo>
                      <a:pt x="356" y="1217"/>
                      <a:pt x="356" y="1216"/>
                      <a:pt x="356" y="1215"/>
                    </a:cubicBezTo>
                    <a:cubicBezTo>
                      <a:pt x="356" y="1215"/>
                      <a:pt x="357" y="1215"/>
                      <a:pt x="357" y="1215"/>
                    </a:cubicBezTo>
                    <a:cubicBezTo>
                      <a:pt x="359" y="1214"/>
                      <a:pt x="361" y="1214"/>
                      <a:pt x="363" y="1213"/>
                    </a:cubicBezTo>
                    <a:cubicBezTo>
                      <a:pt x="363" y="1213"/>
                      <a:pt x="363" y="1214"/>
                      <a:pt x="363" y="1214"/>
                    </a:cubicBezTo>
                    <a:cubicBezTo>
                      <a:pt x="363" y="1216"/>
                      <a:pt x="363" y="1217"/>
                      <a:pt x="363" y="1219"/>
                    </a:cubicBezTo>
                    <a:cubicBezTo>
                      <a:pt x="361" y="1220"/>
                      <a:pt x="359" y="1222"/>
                      <a:pt x="357" y="1223"/>
                    </a:cubicBezTo>
                    <a:cubicBezTo>
                      <a:pt x="357" y="1221"/>
                      <a:pt x="357" y="1219"/>
                      <a:pt x="356" y="1218"/>
                    </a:cubicBezTo>
                    <a:close/>
                    <a:moveTo>
                      <a:pt x="357" y="1225"/>
                    </a:moveTo>
                    <a:cubicBezTo>
                      <a:pt x="357" y="1225"/>
                      <a:pt x="357" y="1225"/>
                      <a:pt x="357" y="1225"/>
                    </a:cubicBezTo>
                    <a:cubicBezTo>
                      <a:pt x="357" y="1225"/>
                      <a:pt x="357" y="1225"/>
                      <a:pt x="357" y="1224"/>
                    </a:cubicBezTo>
                    <a:cubicBezTo>
                      <a:pt x="359" y="1223"/>
                      <a:pt x="361" y="1222"/>
                      <a:pt x="364" y="1221"/>
                    </a:cubicBezTo>
                    <a:cubicBezTo>
                      <a:pt x="364" y="1222"/>
                      <a:pt x="364" y="1224"/>
                      <a:pt x="365" y="1225"/>
                    </a:cubicBezTo>
                    <a:cubicBezTo>
                      <a:pt x="362" y="1225"/>
                      <a:pt x="360" y="1225"/>
                      <a:pt x="357" y="1225"/>
                    </a:cubicBezTo>
                    <a:close/>
                    <a:moveTo>
                      <a:pt x="371" y="1210"/>
                    </a:moveTo>
                    <a:cubicBezTo>
                      <a:pt x="369" y="1210"/>
                      <a:pt x="366" y="1211"/>
                      <a:pt x="364" y="1212"/>
                    </a:cubicBezTo>
                    <a:cubicBezTo>
                      <a:pt x="364" y="1210"/>
                      <a:pt x="363" y="1208"/>
                      <a:pt x="364" y="1206"/>
                    </a:cubicBezTo>
                    <a:cubicBezTo>
                      <a:pt x="366" y="1206"/>
                      <a:pt x="369" y="1206"/>
                      <a:pt x="371" y="1206"/>
                    </a:cubicBezTo>
                    <a:cubicBezTo>
                      <a:pt x="371" y="1207"/>
                      <a:pt x="371" y="1208"/>
                      <a:pt x="371" y="1210"/>
                    </a:cubicBezTo>
                    <a:close/>
                    <a:moveTo>
                      <a:pt x="371" y="1215"/>
                    </a:moveTo>
                    <a:cubicBezTo>
                      <a:pt x="369" y="1216"/>
                      <a:pt x="367" y="1217"/>
                      <a:pt x="365" y="1219"/>
                    </a:cubicBezTo>
                    <a:cubicBezTo>
                      <a:pt x="365" y="1217"/>
                      <a:pt x="364" y="1216"/>
                      <a:pt x="364" y="1215"/>
                    </a:cubicBezTo>
                    <a:cubicBezTo>
                      <a:pt x="364" y="1214"/>
                      <a:pt x="364" y="1214"/>
                      <a:pt x="364" y="1213"/>
                    </a:cubicBezTo>
                    <a:cubicBezTo>
                      <a:pt x="366" y="1212"/>
                      <a:pt x="369" y="1212"/>
                      <a:pt x="371" y="1211"/>
                    </a:cubicBezTo>
                    <a:cubicBezTo>
                      <a:pt x="371" y="1212"/>
                      <a:pt x="371" y="1214"/>
                      <a:pt x="371" y="1215"/>
                    </a:cubicBezTo>
                    <a:close/>
                    <a:moveTo>
                      <a:pt x="372" y="1224"/>
                    </a:moveTo>
                    <a:cubicBezTo>
                      <a:pt x="372" y="1224"/>
                      <a:pt x="372" y="1225"/>
                      <a:pt x="371" y="1225"/>
                    </a:cubicBezTo>
                    <a:cubicBezTo>
                      <a:pt x="370" y="1225"/>
                      <a:pt x="368" y="1225"/>
                      <a:pt x="366" y="1225"/>
                    </a:cubicBezTo>
                    <a:cubicBezTo>
                      <a:pt x="366" y="1225"/>
                      <a:pt x="366" y="1225"/>
                      <a:pt x="366" y="1225"/>
                    </a:cubicBezTo>
                    <a:cubicBezTo>
                      <a:pt x="365" y="1223"/>
                      <a:pt x="365" y="1222"/>
                      <a:pt x="365" y="1220"/>
                    </a:cubicBezTo>
                    <a:cubicBezTo>
                      <a:pt x="367" y="1219"/>
                      <a:pt x="369" y="1218"/>
                      <a:pt x="372" y="1216"/>
                    </a:cubicBezTo>
                    <a:cubicBezTo>
                      <a:pt x="372" y="1219"/>
                      <a:pt x="372" y="1222"/>
                      <a:pt x="373" y="1224"/>
                    </a:cubicBezTo>
                    <a:cubicBezTo>
                      <a:pt x="373" y="1224"/>
                      <a:pt x="373" y="1224"/>
                      <a:pt x="372" y="1224"/>
                    </a:cubicBezTo>
                    <a:close/>
                    <a:moveTo>
                      <a:pt x="373" y="1211"/>
                    </a:moveTo>
                    <a:cubicBezTo>
                      <a:pt x="373" y="1211"/>
                      <a:pt x="374" y="1211"/>
                      <a:pt x="374" y="1210"/>
                    </a:cubicBezTo>
                    <a:cubicBezTo>
                      <a:pt x="375" y="1210"/>
                      <a:pt x="377" y="1210"/>
                      <a:pt x="378" y="1209"/>
                    </a:cubicBezTo>
                    <a:cubicBezTo>
                      <a:pt x="378" y="1210"/>
                      <a:pt x="378" y="1211"/>
                      <a:pt x="378" y="1212"/>
                    </a:cubicBezTo>
                    <a:cubicBezTo>
                      <a:pt x="376" y="1213"/>
                      <a:pt x="375" y="1214"/>
                      <a:pt x="373" y="1215"/>
                    </a:cubicBezTo>
                    <a:cubicBezTo>
                      <a:pt x="373" y="1213"/>
                      <a:pt x="373" y="1212"/>
                      <a:pt x="373" y="1211"/>
                    </a:cubicBezTo>
                    <a:close/>
                    <a:moveTo>
                      <a:pt x="378" y="1208"/>
                    </a:moveTo>
                    <a:cubicBezTo>
                      <a:pt x="376" y="1209"/>
                      <a:pt x="374" y="1209"/>
                      <a:pt x="373" y="1210"/>
                    </a:cubicBezTo>
                    <a:cubicBezTo>
                      <a:pt x="373" y="1208"/>
                      <a:pt x="373" y="1207"/>
                      <a:pt x="373" y="1206"/>
                    </a:cubicBezTo>
                    <a:cubicBezTo>
                      <a:pt x="374" y="1206"/>
                      <a:pt x="376" y="1206"/>
                      <a:pt x="378" y="1206"/>
                    </a:cubicBezTo>
                    <a:cubicBezTo>
                      <a:pt x="377" y="1206"/>
                      <a:pt x="377" y="1207"/>
                      <a:pt x="378" y="1208"/>
                    </a:cubicBezTo>
                    <a:close/>
                    <a:moveTo>
                      <a:pt x="373" y="1216"/>
                    </a:moveTo>
                    <a:cubicBezTo>
                      <a:pt x="375" y="1215"/>
                      <a:pt x="377" y="1214"/>
                      <a:pt x="379" y="1213"/>
                    </a:cubicBezTo>
                    <a:cubicBezTo>
                      <a:pt x="379" y="1214"/>
                      <a:pt x="379" y="1215"/>
                      <a:pt x="379" y="1216"/>
                    </a:cubicBezTo>
                    <a:cubicBezTo>
                      <a:pt x="379" y="1218"/>
                      <a:pt x="379" y="1220"/>
                      <a:pt x="380" y="1221"/>
                    </a:cubicBezTo>
                    <a:cubicBezTo>
                      <a:pt x="379" y="1222"/>
                      <a:pt x="378" y="1222"/>
                      <a:pt x="377" y="1223"/>
                    </a:cubicBezTo>
                    <a:cubicBezTo>
                      <a:pt x="376" y="1223"/>
                      <a:pt x="375" y="1223"/>
                      <a:pt x="374" y="1224"/>
                    </a:cubicBezTo>
                    <a:cubicBezTo>
                      <a:pt x="373" y="1221"/>
                      <a:pt x="373" y="1219"/>
                      <a:pt x="373" y="1216"/>
                    </a:cubicBezTo>
                    <a:close/>
                    <a:moveTo>
                      <a:pt x="381" y="1206"/>
                    </a:moveTo>
                    <a:cubicBezTo>
                      <a:pt x="380" y="1207"/>
                      <a:pt x="379" y="1207"/>
                      <a:pt x="379" y="1207"/>
                    </a:cubicBezTo>
                    <a:cubicBezTo>
                      <a:pt x="379" y="1207"/>
                      <a:pt x="379" y="1206"/>
                      <a:pt x="379" y="1206"/>
                    </a:cubicBezTo>
                    <a:cubicBezTo>
                      <a:pt x="379" y="1206"/>
                      <a:pt x="379" y="1206"/>
                      <a:pt x="380" y="1205"/>
                    </a:cubicBezTo>
                    <a:cubicBezTo>
                      <a:pt x="381" y="1205"/>
                      <a:pt x="381" y="1205"/>
                      <a:pt x="382" y="1205"/>
                    </a:cubicBezTo>
                    <a:cubicBezTo>
                      <a:pt x="382" y="1206"/>
                      <a:pt x="381" y="1206"/>
                      <a:pt x="381" y="1206"/>
                    </a:cubicBezTo>
                    <a:close/>
                    <a:moveTo>
                      <a:pt x="383" y="1206"/>
                    </a:moveTo>
                    <a:cubicBezTo>
                      <a:pt x="383" y="1207"/>
                      <a:pt x="383" y="1208"/>
                      <a:pt x="384" y="1209"/>
                    </a:cubicBezTo>
                    <a:cubicBezTo>
                      <a:pt x="382" y="1210"/>
                      <a:pt x="381" y="1210"/>
                      <a:pt x="380" y="1211"/>
                    </a:cubicBezTo>
                    <a:cubicBezTo>
                      <a:pt x="380" y="1211"/>
                      <a:pt x="380" y="1211"/>
                      <a:pt x="380" y="1211"/>
                    </a:cubicBezTo>
                    <a:cubicBezTo>
                      <a:pt x="379" y="1210"/>
                      <a:pt x="379" y="1209"/>
                      <a:pt x="379" y="1209"/>
                    </a:cubicBezTo>
                    <a:cubicBezTo>
                      <a:pt x="380" y="1208"/>
                      <a:pt x="380" y="1208"/>
                      <a:pt x="381" y="1207"/>
                    </a:cubicBezTo>
                    <a:cubicBezTo>
                      <a:pt x="382" y="1207"/>
                      <a:pt x="382" y="1207"/>
                      <a:pt x="383" y="1206"/>
                    </a:cubicBezTo>
                    <a:close/>
                    <a:moveTo>
                      <a:pt x="375" y="1225"/>
                    </a:moveTo>
                    <a:cubicBezTo>
                      <a:pt x="377" y="1224"/>
                      <a:pt x="378" y="1223"/>
                      <a:pt x="380" y="1222"/>
                    </a:cubicBezTo>
                    <a:cubicBezTo>
                      <a:pt x="380" y="1223"/>
                      <a:pt x="380" y="1223"/>
                      <a:pt x="381" y="1224"/>
                    </a:cubicBezTo>
                    <a:cubicBezTo>
                      <a:pt x="379" y="1224"/>
                      <a:pt x="377" y="1224"/>
                      <a:pt x="375" y="1225"/>
                    </a:cubicBezTo>
                    <a:close/>
                    <a:moveTo>
                      <a:pt x="380" y="1214"/>
                    </a:moveTo>
                    <a:cubicBezTo>
                      <a:pt x="380" y="1214"/>
                      <a:pt x="380" y="1213"/>
                      <a:pt x="380" y="1212"/>
                    </a:cubicBezTo>
                    <a:cubicBezTo>
                      <a:pt x="380" y="1212"/>
                      <a:pt x="381" y="1212"/>
                      <a:pt x="382" y="1212"/>
                    </a:cubicBezTo>
                    <a:cubicBezTo>
                      <a:pt x="382" y="1211"/>
                      <a:pt x="383" y="1211"/>
                      <a:pt x="384" y="1211"/>
                    </a:cubicBezTo>
                    <a:cubicBezTo>
                      <a:pt x="384" y="1211"/>
                      <a:pt x="385" y="1212"/>
                      <a:pt x="385" y="1213"/>
                    </a:cubicBezTo>
                    <a:cubicBezTo>
                      <a:pt x="385" y="1214"/>
                      <a:pt x="386" y="1216"/>
                      <a:pt x="386" y="1218"/>
                    </a:cubicBezTo>
                    <a:cubicBezTo>
                      <a:pt x="384" y="1219"/>
                      <a:pt x="383" y="1220"/>
                      <a:pt x="381" y="1221"/>
                    </a:cubicBezTo>
                    <a:cubicBezTo>
                      <a:pt x="380" y="1219"/>
                      <a:pt x="380" y="1216"/>
                      <a:pt x="380" y="1214"/>
                    </a:cubicBezTo>
                    <a:close/>
                    <a:moveTo>
                      <a:pt x="384" y="1205"/>
                    </a:moveTo>
                    <a:cubicBezTo>
                      <a:pt x="384" y="1205"/>
                      <a:pt x="384" y="1205"/>
                      <a:pt x="384" y="1205"/>
                    </a:cubicBezTo>
                    <a:cubicBezTo>
                      <a:pt x="386" y="1205"/>
                      <a:pt x="388" y="1205"/>
                      <a:pt x="390" y="1204"/>
                    </a:cubicBezTo>
                    <a:cubicBezTo>
                      <a:pt x="390" y="1205"/>
                      <a:pt x="391" y="1206"/>
                      <a:pt x="391" y="1207"/>
                    </a:cubicBezTo>
                    <a:cubicBezTo>
                      <a:pt x="389" y="1208"/>
                      <a:pt x="387" y="1208"/>
                      <a:pt x="385" y="1209"/>
                    </a:cubicBezTo>
                    <a:cubicBezTo>
                      <a:pt x="385" y="1208"/>
                      <a:pt x="384" y="1207"/>
                      <a:pt x="384" y="1205"/>
                    </a:cubicBezTo>
                    <a:close/>
                    <a:moveTo>
                      <a:pt x="383" y="1224"/>
                    </a:moveTo>
                    <a:cubicBezTo>
                      <a:pt x="382" y="1224"/>
                      <a:pt x="382" y="1224"/>
                      <a:pt x="382" y="1224"/>
                    </a:cubicBezTo>
                    <a:cubicBezTo>
                      <a:pt x="382" y="1223"/>
                      <a:pt x="381" y="1223"/>
                      <a:pt x="381" y="1222"/>
                    </a:cubicBezTo>
                    <a:cubicBezTo>
                      <a:pt x="383" y="1221"/>
                      <a:pt x="385" y="1220"/>
                      <a:pt x="386" y="1220"/>
                    </a:cubicBezTo>
                    <a:cubicBezTo>
                      <a:pt x="386" y="1221"/>
                      <a:pt x="387" y="1222"/>
                      <a:pt x="387" y="1223"/>
                    </a:cubicBezTo>
                    <a:cubicBezTo>
                      <a:pt x="385" y="1223"/>
                      <a:pt x="384" y="1223"/>
                      <a:pt x="383" y="1224"/>
                    </a:cubicBezTo>
                    <a:close/>
                    <a:moveTo>
                      <a:pt x="387" y="1214"/>
                    </a:moveTo>
                    <a:cubicBezTo>
                      <a:pt x="386" y="1213"/>
                      <a:pt x="386" y="1211"/>
                      <a:pt x="385" y="1210"/>
                    </a:cubicBezTo>
                    <a:cubicBezTo>
                      <a:pt x="387" y="1209"/>
                      <a:pt x="389" y="1209"/>
                      <a:pt x="391" y="1208"/>
                    </a:cubicBezTo>
                    <a:cubicBezTo>
                      <a:pt x="391" y="1211"/>
                      <a:pt x="391" y="1213"/>
                      <a:pt x="392" y="1216"/>
                    </a:cubicBezTo>
                    <a:cubicBezTo>
                      <a:pt x="390" y="1217"/>
                      <a:pt x="389" y="1217"/>
                      <a:pt x="387" y="1218"/>
                    </a:cubicBezTo>
                    <a:cubicBezTo>
                      <a:pt x="387" y="1217"/>
                      <a:pt x="387" y="1215"/>
                      <a:pt x="387" y="1214"/>
                    </a:cubicBezTo>
                    <a:close/>
                    <a:moveTo>
                      <a:pt x="400" y="1204"/>
                    </a:moveTo>
                    <a:cubicBezTo>
                      <a:pt x="400" y="1204"/>
                      <a:pt x="400" y="1205"/>
                      <a:pt x="400" y="1205"/>
                    </a:cubicBezTo>
                    <a:cubicBezTo>
                      <a:pt x="397" y="1206"/>
                      <a:pt x="395" y="1206"/>
                      <a:pt x="392" y="1207"/>
                    </a:cubicBezTo>
                    <a:cubicBezTo>
                      <a:pt x="392" y="1206"/>
                      <a:pt x="392" y="1205"/>
                      <a:pt x="392" y="1204"/>
                    </a:cubicBezTo>
                    <a:cubicBezTo>
                      <a:pt x="394" y="1204"/>
                      <a:pt x="397" y="1204"/>
                      <a:pt x="400" y="1203"/>
                    </a:cubicBezTo>
                    <a:cubicBezTo>
                      <a:pt x="399" y="1203"/>
                      <a:pt x="399" y="1203"/>
                      <a:pt x="399" y="1204"/>
                    </a:cubicBezTo>
                    <a:cubicBezTo>
                      <a:pt x="399" y="1204"/>
                      <a:pt x="400" y="1204"/>
                      <a:pt x="400" y="1204"/>
                    </a:cubicBezTo>
                    <a:close/>
                    <a:moveTo>
                      <a:pt x="388" y="1223"/>
                    </a:moveTo>
                    <a:cubicBezTo>
                      <a:pt x="388" y="1222"/>
                      <a:pt x="388" y="1220"/>
                      <a:pt x="387" y="1219"/>
                    </a:cubicBezTo>
                    <a:cubicBezTo>
                      <a:pt x="389" y="1218"/>
                      <a:pt x="390" y="1218"/>
                      <a:pt x="392" y="1217"/>
                    </a:cubicBezTo>
                    <a:cubicBezTo>
                      <a:pt x="392" y="1217"/>
                      <a:pt x="392" y="1218"/>
                      <a:pt x="392" y="1218"/>
                    </a:cubicBezTo>
                    <a:cubicBezTo>
                      <a:pt x="392" y="1219"/>
                      <a:pt x="392" y="1221"/>
                      <a:pt x="392" y="1222"/>
                    </a:cubicBezTo>
                    <a:cubicBezTo>
                      <a:pt x="391" y="1222"/>
                      <a:pt x="389" y="1223"/>
                      <a:pt x="388" y="1223"/>
                    </a:cubicBezTo>
                    <a:close/>
                    <a:moveTo>
                      <a:pt x="400" y="1206"/>
                    </a:moveTo>
                    <a:cubicBezTo>
                      <a:pt x="400" y="1208"/>
                      <a:pt x="400" y="1210"/>
                      <a:pt x="401" y="1212"/>
                    </a:cubicBezTo>
                    <a:cubicBezTo>
                      <a:pt x="399" y="1213"/>
                      <a:pt x="397" y="1214"/>
                      <a:pt x="394" y="1215"/>
                    </a:cubicBezTo>
                    <a:cubicBezTo>
                      <a:pt x="394" y="1215"/>
                      <a:pt x="393" y="1215"/>
                      <a:pt x="393" y="1215"/>
                    </a:cubicBezTo>
                    <a:cubicBezTo>
                      <a:pt x="393" y="1213"/>
                      <a:pt x="393" y="1210"/>
                      <a:pt x="392" y="1208"/>
                    </a:cubicBezTo>
                    <a:cubicBezTo>
                      <a:pt x="395" y="1207"/>
                      <a:pt x="397" y="1207"/>
                      <a:pt x="400" y="1206"/>
                    </a:cubicBezTo>
                    <a:close/>
                    <a:moveTo>
                      <a:pt x="400" y="1222"/>
                    </a:moveTo>
                    <a:cubicBezTo>
                      <a:pt x="398" y="1222"/>
                      <a:pt x="395" y="1222"/>
                      <a:pt x="393" y="1222"/>
                    </a:cubicBezTo>
                    <a:cubicBezTo>
                      <a:pt x="393" y="1221"/>
                      <a:pt x="393" y="1218"/>
                      <a:pt x="393" y="1217"/>
                    </a:cubicBezTo>
                    <a:cubicBezTo>
                      <a:pt x="396" y="1215"/>
                      <a:pt x="398" y="1214"/>
                      <a:pt x="401" y="1213"/>
                    </a:cubicBezTo>
                    <a:cubicBezTo>
                      <a:pt x="401" y="1213"/>
                      <a:pt x="401" y="1213"/>
                      <a:pt x="401" y="1213"/>
                    </a:cubicBezTo>
                    <a:cubicBezTo>
                      <a:pt x="401" y="1215"/>
                      <a:pt x="402" y="1217"/>
                      <a:pt x="402" y="1219"/>
                    </a:cubicBezTo>
                    <a:cubicBezTo>
                      <a:pt x="402" y="1219"/>
                      <a:pt x="402" y="1220"/>
                      <a:pt x="402" y="1220"/>
                    </a:cubicBezTo>
                    <a:cubicBezTo>
                      <a:pt x="401" y="1221"/>
                      <a:pt x="401" y="1221"/>
                      <a:pt x="400" y="1222"/>
                    </a:cubicBezTo>
                    <a:close/>
                    <a:moveTo>
                      <a:pt x="419" y="1204"/>
                    </a:moveTo>
                    <a:cubicBezTo>
                      <a:pt x="418" y="1204"/>
                      <a:pt x="416" y="1205"/>
                      <a:pt x="415" y="1205"/>
                    </a:cubicBezTo>
                    <a:cubicBezTo>
                      <a:pt x="415" y="1204"/>
                      <a:pt x="414" y="1203"/>
                      <a:pt x="414" y="1202"/>
                    </a:cubicBezTo>
                    <a:cubicBezTo>
                      <a:pt x="417" y="1202"/>
                      <a:pt x="419" y="1202"/>
                      <a:pt x="421" y="1202"/>
                    </a:cubicBezTo>
                    <a:cubicBezTo>
                      <a:pt x="420" y="1202"/>
                      <a:pt x="420" y="1203"/>
                      <a:pt x="419" y="1204"/>
                    </a:cubicBezTo>
                    <a:close/>
                    <a:moveTo>
                      <a:pt x="424" y="1202"/>
                    </a:moveTo>
                    <a:cubicBezTo>
                      <a:pt x="427" y="1201"/>
                      <a:pt x="430" y="1201"/>
                      <a:pt x="433" y="1201"/>
                    </a:cubicBezTo>
                    <a:cubicBezTo>
                      <a:pt x="428" y="1204"/>
                      <a:pt x="422" y="1208"/>
                      <a:pt x="417" y="1211"/>
                    </a:cubicBezTo>
                    <a:cubicBezTo>
                      <a:pt x="417" y="1211"/>
                      <a:pt x="417" y="1211"/>
                      <a:pt x="417" y="1210"/>
                    </a:cubicBezTo>
                    <a:cubicBezTo>
                      <a:pt x="417" y="1209"/>
                      <a:pt x="416" y="1208"/>
                      <a:pt x="416" y="1207"/>
                    </a:cubicBezTo>
                    <a:cubicBezTo>
                      <a:pt x="417" y="1206"/>
                      <a:pt x="417" y="1206"/>
                      <a:pt x="418" y="1205"/>
                    </a:cubicBezTo>
                    <a:cubicBezTo>
                      <a:pt x="420" y="1204"/>
                      <a:pt x="422" y="1203"/>
                      <a:pt x="424" y="1202"/>
                    </a:cubicBezTo>
                    <a:close/>
                    <a:moveTo>
                      <a:pt x="415" y="1207"/>
                    </a:moveTo>
                    <a:cubicBezTo>
                      <a:pt x="415" y="1208"/>
                      <a:pt x="415" y="1209"/>
                      <a:pt x="415" y="1209"/>
                    </a:cubicBezTo>
                    <a:cubicBezTo>
                      <a:pt x="416" y="1210"/>
                      <a:pt x="416" y="1211"/>
                      <a:pt x="416" y="1212"/>
                    </a:cubicBezTo>
                    <a:cubicBezTo>
                      <a:pt x="415" y="1213"/>
                      <a:pt x="414" y="1214"/>
                      <a:pt x="412" y="1214"/>
                    </a:cubicBezTo>
                    <a:cubicBezTo>
                      <a:pt x="412" y="1213"/>
                      <a:pt x="412" y="1213"/>
                      <a:pt x="411" y="1212"/>
                    </a:cubicBezTo>
                    <a:cubicBezTo>
                      <a:pt x="411" y="1211"/>
                      <a:pt x="411" y="1210"/>
                      <a:pt x="410" y="1209"/>
                    </a:cubicBezTo>
                    <a:cubicBezTo>
                      <a:pt x="410" y="1209"/>
                      <a:pt x="410" y="1209"/>
                      <a:pt x="411" y="1209"/>
                    </a:cubicBezTo>
                    <a:cubicBezTo>
                      <a:pt x="412" y="1208"/>
                      <a:pt x="413" y="1208"/>
                      <a:pt x="415" y="1207"/>
                    </a:cubicBezTo>
                    <a:close/>
                    <a:moveTo>
                      <a:pt x="410" y="1208"/>
                    </a:moveTo>
                    <a:cubicBezTo>
                      <a:pt x="410" y="1208"/>
                      <a:pt x="410" y="1208"/>
                      <a:pt x="410" y="1208"/>
                    </a:cubicBezTo>
                    <a:cubicBezTo>
                      <a:pt x="409" y="1206"/>
                      <a:pt x="409" y="1204"/>
                      <a:pt x="408" y="1203"/>
                    </a:cubicBezTo>
                    <a:cubicBezTo>
                      <a:pt x="408" y="1202"/>
                      <a:pt x="408" y="1202"/>
                      <a:pt x="409" y="1202"/>
                    </a:cubicBezTo>
                    <a:cubicBezTo>
                      <a:pt x="409" y="1202"/>
                      <a:pt x="409" y="1202"/>
                      <a:pt x="409" y="1202"/>
                    </a:cubicBezTo>
                    <a:cubicBezTo>
                      <a:pt x="410" y="1202"/>
                      <a:pt x="412" y="1202"/>
                      <a:pt x="413" y="1202"/>
                    </a:cubicBezTo>
                    <a:cubicBezTo>
                      <a:pt x="413" y="1203"/>
                      <a:pt x="414" y="1205"/>
                      <a:pt x="414" y="1206"/>
                    </a:cubicBezTo>
                    <a:cubicBezTo>
                      <a:pt x="413" y="1207"/>
                      <a:pt x="412" y="1207"/>
                      <a:pt x="410" y="1208"/>
                    </a:cubicBezTo>
                    <a:close/>
                    <a:moveTo>
                      <a:pt x="409" y="1208"/>
                    </a:moveTo>
                    <a:cubicBezTo>
                      <a:pt x="406" y="1209"/>
                      <a:pt x="404" y="1210"/>
                      <a:pt x="402" y="1211"/>
                    </a:cubicBezTo>
                    <a:cubicBezTo>
                      <a:pt x="402" y="1209"/>
                      <a:pt x="401" y="1207"/>
                      <a:pt x="401" y="1206"/>
                    </a:cubicBezTo>
                    <a:cubicBezTo>
                      <a:pt x="403" y="1205"/>
                      <a:pt x="405" y="1204"/>
                      <a:pt x="407" y="1203"/>
                    </a:cubicBezTo>
                    <a:cubicBezTo>
                      <a:pt x="408" y="1205"/>
                      <a:pt x="408" y="1207"/>
                      <a:pt x="409" y="1208"/>
                    </a:cubicBezTo>
                    <a:close/>
                    <a:moveTo>
                      <a:pt x="401" y="1204"/>
                    </a:moveTo>
                    <a:cubicBezTo>
                      <a:pt x="401" y="1204"/>
                      <a:pt x="401" y="1204"/>
                      <a:pt x="401" y="1203"/>
                    </a:cubicBezTo>
                    <a:cubicBezTo>
                      <a:pt x="402" y="1203"/>
                      <a:pt x="404" y="1203"/>
                      <a:pt x="406" y="1203"/>
                    </a:cubicBezTo>
                    <a:cubicBezTo>
                      <a:pt x="404" y="1203"/>
                      <a:pt x="403" y="1204"/>
                      <a:pt x="401" y="1204"/>
                    </a:cubicBezTo>
                    <a:close/>
                    <a:moveTo>
                      <a:pt x="403" y="1216"/>
                    </a:moveTo>
                    <a:cubicBezTo>
                      <a:pt x="403" y="1215"/>
                      <a:pt x="402" y="1214"/>
                      <a:pt x="402" y="1212"/>
                    </a:cubicBezTo>
                    <a:cubicBezTo>
                      <a:pt x="404" y="1211"/>
                      <a:pt x="407" y="1210"/>
                      <a:pt x="409" y="1209"/>
                    </a:cubicBezTo>
                    <a:cubicBezTo>
                      <a:pt x="410" y="1210"/>
                      <a:pt x="410" y="1211"/>
                      <a:pt x="410" y="1212"/>
                    </a:cubicBezTo>
                    <a:cubicBezTo>
                      <a:pt x="410" y="1213"/>
                      <a:pt x="411" y="1214"/>
                      <a:pt x="411" y="1215"/>
                    </a:cubicBezTo>
                    <a:cubicBezTo>
                      <a:pt x="410" y="1216"/>
                      <a:pt x="408" y="1217"/>
                      <a:pt x="407" y="1217"/>
                    </a:cubicBezTo>
                    <a:cubicBezTo>
                      <a:pt x="406" y="1218"/>
                      <a:pt x="405" y="1219"/>
                      <a:pt x="404" y="1219"/>
                    </a:cubicBezTo>
                    <a:cubicBezTo>
                      <a:pt x="403" y="1218"/>
                      <a:pt x="403" y="1217"/>
                      <a:pt x="403" y="1216"/>
                    </a:cubicBezTo>
                    <a:close/>
                    <a:moveTo>
                      <a:pt x="406" y="1221"/>
                    </a:moveTo>
                    <a:cubicBezTo>
                      <a:pt x="405" y="1221"/>
                      <a:pt x="405" y="1221"/>
                      <a:pt x="404" y="1221"/>
                    </a:cubicBezTo>
                    <a:cubicBezTo>
                      <a:pt x="404" y="1221"/>
                      <a:pt x="404" y="1221"/>
                      <a:pt x="404" y="1221"/>
                    </a:cubicBezTo>
                    <a:cubicBezTo>
                      <a:pt x="405" y="1220"/>
                      <a:pt x="406" y="1219"/>
                      <a:pt x="408" y="1219"/>
                    </a:cubicBezTo>
                    <a:cubicBezTo>
                      <a:pt x="409" y="1218"/>
                      <a:pt x="410" y="1217"/>
                      <a:pt x="412" y="1216"/>
                    </a:cubicBezTo>
                    <a:cubicBezTo>
                      <a:pt x="412" y="1218"/>
                      <a:pt x="412" y="1219"/>
                      <a:pt x="413" y="1220"/>
                    </a:cubicBezTo>
                    <a:cubicBezTo>
                      <a:pt x="410" y="1221"/>
                      <a:pt x="408" y="1221"/>
                      <a:pt x="406" y="1221"/>
                    </a:cubicBezTo>
                    <a:close/>
                    <a:moveTo>
                      <a:pt x="414" y="1220"/>
                    </a:moveTo>
                    <a:cubicBezTo>
                      <a:pt x="413" y="1218"/>
                      <a:pt x="413" y="1217"/>
                      <a:pt x="413" y="1216"/>
                    </a:cubicBezTo>
                    <a:cubicBezTo>
                      <a:pt x="414" y="1215"/>
                      <a:pt x="415" y="1214"/>
                      <a:pt x="416" y="1213"/>
                    </a:cubicBezTo>
                    <a:cubicBezTo>
                      <a:pt x="417" y="1215"/>
                      <a:pt x="417" y="1217"/>
                      <a:pt x="418" y="1219"/>
                    </a:cubicBezTo>
                    <a:cubicBezTo>
                      <a:pt x="417" y="1219"/>
                      <a:pt x="415" y="1220"/>
                      <a:pt x="414" y="1220"/>
                    </a:cubicBezTo>
                    <a:close/>
                    <a:moveTo>
                      <a:pt x="425" y="1213"/>
                    </a:moveTo>
                    <a:cubicBezTo>
                      <a:pt x="423" y="1216"/>
                      <a:pt x="421" y="1217"/>
                      <a:pt x="419" y="1218"/>
                    </a:cubicBezTo>
                    <a:cubicBezTo>
                      <a:pt x="419" y="1216"/>
                      <a:pt x="418" y="1214"/>
                      <a:pt x="418" y="1212"/>
                    </a:cubicBezTo>
                    <a:cubicBezTo>
                      <a:pt x="419" y="1211"/>
                      <a:pt x="420" y="1211"/>
                      <a:pt x="421" y="1210"/>
                    </a:cubicBezTo>
                    <a:cubicBezTo>
                      <a:pt x="425" y="1207"/>
                      <a:pt x="429" y="1205"/>
                      <a:pt x="433" y="1202"/>
                    </a:cubicBezTo>
                    <a:cubicBezTo>
                      <a:pt x="430" y="1205"/>
                      <a:pt x="427" y="1209"/>
                      <a:pt x="425" y="1213"/>
                    </a:cubicBezTo>
                    <a:close/>
                    <a:moveTo>
                      <a:pt x="530" y="973"/>
                    </a:moveTo>
                    <a:cubicBezTo>
                      <a:pt x="530" y="975"/>
                      <a:pt x="529" y="977"/>
                      <a:pt x="528" y="979"/>
                    </a:cubicBezTo>
                    <a:cubicBezTo>
                      <a:pt x="525" y="983"/>
                      <a:pt x="523" y="986"/>
                      <a:pt x="523" y="991"/>
                    </a:cubicBezTo>
                    <a:cubicBezTo>
                      <a:pt x="522" y="995"/>
                      <a:pt x="523" y="998"/>
                      <a:pt x="525" y="1002"/>
                    </a:cubicBezTo>
                    <a:cubicBezTo>
                      <a:pt x="524" y="1002"/>
                      <a:pt x="524" y="1002"/>
                      <a:pt x="523" y="1003"/>
                    </a:cubicBezTo>
                    <a:cubicBezTo>
                      <a:pt x="523" y="1002"/>
                      <a:pt x="522" y="1001"/>
                      <a:pt x="522" y="1001"/>
                    </a:cubicBezTo>
                    <a:cubicBezTo>
                      <a:pt x="522" y="1000"/>
                      <a:pt x="521" y="1001"/>
                      <a:pt x="521" y="1002"/>
                    </a:cubicBezTo>
                    <a:cubicBezTo>
                      <a:pt x="521" y="1002"/>
                      <a:pt x="522" y="1003"/>
                      <a:pt x="522" y="1003"/>
                    </a:cubicBezTo>
                    <a:cubicBezTo>
                      <a:pt x="521" y="1004"/>
                      <a:pt x="521" y="1004"/>
                      <a:pt x="520" y="1005"/>
                    </a:cubicBezTo>
                    <a:cubicBezTo>
                      <a:pt x="520" y="1005"/>
                      <a:pt x="520" y="1005"/>
                      <a:pt x="520" y="1005"/>
                    </a:cubicBezTo>
                    <a:cubicBezTo>
                      <a:pt x="520" y="1004"/>
                      <a:pt x="519" y="1004"/>
                      <a:pt x="519" y="1003"/>
                    </a:cubicBezTo>
                    <a:cubicBezTo>
                      <a:pt x="519" y="1002"/>
                      <a:pt x="518" y="1002"/>
                      <a:pt x="518" y="1003"/>
                    </a:cubicBezTo>
                    <a:cubicBezTo>
                      <a:pt x="518" y="1004"/>
                      <a:pt x="519" y="1005"/>
                      <a:pt x="519" y="1006"/>
                    </a:cubicBezTo>
                    <a:cubicBezTo>
                      <a:pt x="518" y="1006"/>
                      <a:pt x="517" y="1007"/>
                      <a:pt x="517" y="1008"/>
                    </a:cubicBezTo>
                    <a:cubicBezTo>
                      <a:pt x="517" y="1008"/>
                      <a:pt x="517" y="1007"/>
                      <a:pt x="516" y="1007"/>
                    </a:cubicBezTo>
                    <a:cubicBezTo>
                      <a:pt x="516" y="1006"/>
                      <a:pt x="516" y="1006"/>
                      <a:pt x="516" y="1005"/>
                    </a:cubicBezTo>
                    <a:cubicBezTo>
                      <a:pt x="516" y="1004"/>
                      <a:pt x="515" y="1004"/>
                      <a:pt x="515" y="1005"/>
                    </a:cubicBezTo>
                    <a:cubicBezTo>
                      <a:pt x="515" y="1005"/>
                      <a:pt x="515" y="1006"/>
                      <a:pt x="515" y="1007"/>
                    </a:cubicBezTo>
                    <a:cubicBezTo>
                      <a:pt x="515" y="1008"/>
                      <a:pt x="516" y="1008"/>
                      <a:pt x="516" y="1009"/>
                    </a:cubicBezTo>
                    <a:cubicBezTo>
                      <a:pt x="515" y="1010"/>
                      <a:pt x="514" y="1011"/>
                      <a:pt x="514" y="1011"/>
                    </a:cubicBezTo>
                    <a:cubicBezTo>
                      <a:pt x="514" y="1011"/>
                      <a:pt x="514" y="1011"/>
                      <a:pt x="514" y="1011"/>
                    </a:cubicBezTo>
                    <a:cubicBezTo>
                      <a:pt x="514" y="1011"/>
                      <a:pt x="514" y="1011"/>
                      <a:pt x="514" y="1010"/>
                    </a:cubicBezTo>
                    <a:cubicBezTo>
                      <a:pt x="513" y="1009"/>
                      <a:pt x="513" y="1008"/>
                      <a:pt x="513" y="1007"/>
                    </a:cubicBezTo>
                    <a:cubicBezTo>
                      <a:pt x="512" y="1007"/>
                      <a:pt x="512" y="1006"/>
                      <a:pt x="511" y="1007"/>
                    </a:cubicBezTo>
                    <a:cubicBezTo>
                      <a:pt x="511" y="1007"/>
                      <a:pt x="511" y="1007"/>
                      <a:pt x="511" y="1007"/>
                    </a:cubicBezTo>
                    <a:cubicBezTo>
                      <a:pt x="511" y="1008"/>
                      <a:pt x="511" y="1008"/>
                      <a:pt x="512" y="1008"/>
                    </a:cubicBezTo>
                    <a:cubicBezTo>
                      <a:pt x="512" y="1009"/>
                      <a:pt x="512" y="1010"/>
                      <a:pt x="512" y="1011"/>
                    </a:cubicBezTo>
                    <a:cubicBezTo>
                      <a:pt x="511" y="1011"/>
                      <a:pt x="510" y="1012"/>
                      <a:pt x="510" y="1013"/>
                    </a:cubicBezTo>
                    <a:cubicBezTo>
                      <a:pt x="510" y="1012"/>
                      <a:pt x="509" y="1011"/>
                      <a:pt x="508" y="1010"/>
                    </a:cubicBezTo>
                    <a:cubicBezTo>
                      <a:pt x="508" y="1009"/>
                      <a:pt x="507" y="1010"/>
                      <a:pt x="507" y="1011"/>
                    </a:cubicBezTo>
                    <a:cubicBezTo>
                      <a:pt x="508" y="1012"/>
                      <a:pt x="509" y="1014"/>
                      <a:pt x="510" y="1016"/>
                    </a:cubicBezTo>
                    <a:cubicBezTo>
                      <a:pt x="511" y="1017"/>
                      <a:pt x="511" y="1018"/>
                      <a:pt x="512" y="1018"/>
                    </a:cubicBezTo>
                    <a:cubicBezTo>
                      <a:pt x="513" y="1018"/>
                      <a:pt x="513" y="1017"/>
                      <a:pt x="513" y="1017"/>
                    </a:cubicBezTo>
                    <a:cubicBezTo>
                      <a:pt x="516" y="1018"/>
                      <a:pt x="519" y="1015"/>
                      <a:pt x="521" y="1012"/>
                    </a:cubicBezTo>
                    <a:cubicBezTo>
                      <a:pt x="522" y="1011"/>
                      <a:pt x="528" y="1005"/>
                      <a:pt x="528" y="1009"/>
                    </a:cubicBezTo>
                    <a:cubicBezTo>
                      <a:pt x="528" y="1012"/>
                      <a:pt x="526" y="1015"/>
                      <a:pt x="525" y="1018"/>
                    </a:cubicBezTo>
                    <a:cubicBezTo>
                      <a:pt x="520" y="1027"/>
                      <a:pt x="519" y="1035"/>
                      <a:pt x="522" y="1043"/>
                    </a:cubicBezTo>
                    <a:cubicBezTo>
                      <a:pt x="522" y="1044"/>
                      <a:pt x="522" y="1044"/>
                      <a:pt x="522" y="1044"/>
                    </a:cubicBezTo>
                    <a:cubicBezTo>
                      <a:pt x="521" y="1043"/>
                      <a:pt x="521" y="1043"/>
                      <a:pt x="521" y="1043"/>
                    </a:cubicBezTo>
                    <a:cubicBezTo>
                      <a:pt x="521" y="1042"/>
                      <a:pt x="520" y="1043"/>
                      <a:pt x="520" y="1043"/>
                    </a:cubicBezTo>
                    <a:cubicBezTo>
                      <a:pt x="521" y="1044"/>
                      <a:pt x="521" y="1044"/>
                      <a:pt x="521" y="1044"/>
                    </a:cubicBezTo>
                    <a:cubicBezTo>
                      <a:pt x="520" y="1044"/>
                      <a:pt x="519" y="1045"/>
                      <a:pt x="519" y="1045"/>
                    </a:cubicBezTo>
                    <a:cubicBezTo>
                      <a:pt x="518" y="1045"/>
                      <a:pt x="518" y="1044"/>
                      <a:pt x="518" y="1044"/>
                    </a:cubicBezTo>
                    <a:cubicBezTo>
                      <a:pt x="517" y="1043"/>
                      <a:pt x="516" y="1044"/>
                      <a:pt x="517" y="1044"/>
                    </a:cubicBezTo>
                    <a:cubicBezTo>
                      <a:pt x="517" y="1045"/>
                      <a:pt x="517" y="1045"/>
                      <a:pt x="518" y="1046"/>
                    </a:cubicBezTo>
                    <a:cubicBezTo>
                      <a:pt x="517" y="1046"/>
                      <a:pt x="517" y="1046"/>
                      <a:pt x="517" y="1046"/>
                    </a:cubicBezTo>
                    <a:cubicBezTo>
                      <a:pt x="516" y="1045"/>
                      <a:pt x="516" y="1045"/>
                      <a:pt x="516" y="1044"/>
                    </a:cubicBezTo>
                    <a:cubicBezTo>
                      <a:pt x="515" y="1043"/>
                      <a:pt x="514" y="1044"/>
                      <a:pt x="515" y="1044"/>
                    </a:cubicBezTo>
                    <a:cubicBezTo>
                      <a:pt x="515" y="1045"/>
                      <a:pt x="515" y="1046"/>
                      <a:pt x="516" y="1047"/>
                    </a:cubicBezTo>
                    <a:cubicBezTo>
                      <a:pt x="515" y="1048"/>
                      <a:pt x="514" y="1048"/>
                      <a:pt x="513" y="1049"/>
                    </a:cubicBezTo>
                    <a:cubicBezTo>
                      <a:pt x="513" y="1048"/>
                      <a:pt x="512" y="1048"/>
                      <a:pt x="512" y="1047"/>
                    </a:cubicBezTo>
                    <a:cubicBezTo>
                      <a:pt x="512" y="1046"/>
                      <a:pt x="511" y="1047"/>
                      <a:pt x="511" y="1048"/>
                    </a:cubicBezTo>
                    <a:cubicBezTo>
                      <a:pt x="511" y="1048"/>
                      <a:pt x="512" y="1049"/>
                      <a:pt x="512" y="1050"/>
                    </a:cubicBezTo>
                    <a:cubicBezTo>
                      <a:pt x="512" y="1050"/>
                      <a:pt x="511" y="1050"/>
                      <a:pt x="511" y="1051"/>
                    </a:cubicBezTo>
                    <a:cubicBezTo>
                      <a:pt x="511" y="1050"/>
                      <a:pt x="510" y="1050"/>
                      <a:pt x="510" y="1050"/>
                    </a:cubicBezTo>
                    <a:cubicBezTo>
                      <a:pt x="510" y="1049"/>
                      <a:pt x="509" y="1050"/>
                      <a:pt x="509" y="1051"/>
                    </a:cubicBezTo>
                    <a:cubicBezTo>
                      <a:pt x="510" y="1051"/>
                      <a:pt x="510" y="1051"/>
                      <a:pt x="510" y="1051"/>
                    </a:cubicBezTo>
                    <a:cubicBezTo>
                      <a:pt x="510" y="1052"/>
                      <a:pt x="509" y="1052"/>
                      <a:pt x="509" y="1052"/>
                    </a:cubicBezTo>
                    <a:cubicBezTo>
                      <a:pt x="509" y="1052"/>
                      <a:pt x="509" y="1052"/>
                      <a:pt x="509" y="1052"/>
                    </a:cubicBezTo>
                    <a:cubicBezTo>
                      <a:pt x="509" y="1052"/>
                      <a:pt x="509" y="1052"/>
                      <a:pt x="509" y="1052"/>
                    </a:cubicBezTo>
                    <a:cubicBezTo>
                      <a:pt x="508" y="1051"/>
                      <a:pt x="506" y="1050"/>
                      <a:pt x="506" y="1048"/>
                    </a:cubicBezTo>
                    <a:cubicBezTo>
                      <a:pt x="505" y="1048"/>
                      <a:pt x="504" y="1048"/>
                      <a:pt x="505" y="1049"/>
                    </a:cubicBezTo>
                    <a:cubicBezTo>
                      <a:pt x="505" y="1050"/>
                      <a:pt x="506" y="1051"/>
                      <a:pt x="507" y="1052"/>
                    </a:cubicBezTo>
                    <a:cubicBezTo>
                      <a:pt x="507" y="1052"/>
                      <a:pt x="508" y="1053"/>
                      <a:pt x="508" y="1053"/>
                    </a:cubicBezTo>
                    <a:cubicBezTo>
                      <a:pt x="507" y="1056"/>
                      <a:pt x="511" y="1059"/>
                      <a:pt x="513" y="1057"/>
                    </a:cubicBezTo>
                    <a:cubicBezTo>
                      <a:pt x="516" y="1054"/>
                      <a:pt x="519" y="1052"/>
                      <a:pt x="522" y="1051"/>
                    </a:cubicBezTo>
                    <a:cubicBezTo>
                      <a:pt x="523" y="1050"/>
                      <a:pt x="524" y="1050"/>
                      <a:pt x="525" y="1050"/>
                    </a:cubicBezTo>
                    <a:cubicBezTo>
                      <a:pt x="525" y="1050"/>
                      <a:pt x="525" y="1050"/>
                      <a:pt x="526" y="1050"/>
                    </a:cubicBezTo>
                    <a:cubicBezTo>
                      <a:pt x="526" y="1051"/>
                      <a:pt x="527" y="1052"/>
                      <a:pt x="527" y="1052"/>
                    </a:cubicBezTo>
                    <a:cubicBezTo>
                      <a:pt x="528" y="1054"/>
                      <a:pt x="527" y="1056"/>
                      <a:pt x="527" y="1058"/>
                    </a:cubicBezTo>
                    <a:cubicBezTo>
                      <a:pt x="524" y="1062"/>
                      <a:pt x="521" y="1065"/>
                      <a:pt x="520" y="1070"/>
                    </a:cubicBezTo>
                    <a:cubicBezTo>
                      <a:pt x="519" y="1075"/>
                      <a:pt x="521" y="1080"/>
                      <a:pt x="520" y="1084"/>
                    </a:cubicBezTo>
                    <a:cubicBezTo>
                      <a:pt x="520" y="1084"/>
                      <a:pt x="520" y="1085"/>
                      <a:pt x="520" y="1085"/>
                    </a:cubicBezTo>
                    <a:cubicBezTo>
                      <a:pt x="519" y="1086"/>
                      <a:pt x="519" y="1087"/>
                      <a:pt x="519" y="1087"/>
                    </a:cubicBezTo>
                    <a:cubicBezTo>
                      <a:pt x="517" y="1089"/>
                      <a:pt x="515" y="1092"/>
                      <a:pt x="513" y="1093"/>
                    </a:cubicBezTo>
                    <a:cubicBezTo>
                      <a:pt x="513" y="1093"/>
                      <a:pt x="513" y="1093"/>
                      <a:pt x="513" y="1093"/>
                    </a:cubicBezTo>
                    <a:cubicBezTo>
                      <a:pt x="512" y="1093"/>
                      <a:pt x="512" y="1094"/>
                      <a:pt x="512" y="1094"/>
                    </a:cubicBezTo>
                    <a:cubicBezTo>
                      <a:pt x="511" y="1094"/>
                      <a:pt x="511" y="1095"/>
                      <a:pt x="510" y="1095"/>
                    </a:cubicBezTo>
                    <a:cubicBezTo>
                      <a:pt x="510" y="1095"/>
                      <a:pt x="510" y="1095"/>
                      <a:pt x="510" y="1095"/>
                    </a:cubicBezTo>
                    <a:cubicBezTo>
                      <a:pt x="510" y="1094"/>
                      <a:pt x="509" y="1093"/>
                      <a:pt x="509" y="1093"/>
                    </a:cubicBezTo>
                    <a:cubicBezTo>
                      <a:pt x="508" y="1092"/>
                      <a:pt x="507" y="1093"/>
                      <a:pt x="508" y="1094"/>
                    </a:cubicBezTo>
                    <a:cubicBezTo>
                      <a:pt x="509" y="1094"/>
                      <a:pt x="509" y="1095"/>
                      <a:pt x="509" y="1096"/>
                    </a:cubicBezTo>
                    <a:cubicBezTo>
                      <a:pt x="508" y="1096"/>
                      <a:pt x="507" y="1097"/>
                      <a:pt x="506" y="1097"/>
                    </a:cubicBezTo>
                    <a:cubicBezTo>
                      <a:pt x="506" y="1096"/>
                      <a:pt x="506" y="1095"/>
                      <a:pt x="505" y="1095"/>
                    </a:cubicBezTo>
                    <a:cubicBezTo>
                      <a:pt x="505" y="1094"/>
                      <a:pt x="504" y="1094"/>
                      <a:pt x="504" y="1095"/>
                    </a:cubicBezTo>
                    <a:cubicBezTo>
                      <a:pt x="504" y="1096"/>
                      <a:pt x="504" y="1097"/>
                      <a:pt x="505" y="1097"/>
                    </a:cubicBezTo>
                    <a:cubicBezTo>
                      <a:pt x="504" y="1097"/>
                      <a:pt x="504" y="1097"/>
                      <a:pt x="504" y="1097"/>
                    </a:cubicBezTo>
                    <a:cubicBezTo>
                      <a:pt x="503" y="1096"/>
                      <a:pt x="503" y="1095"/>
                      <a:pt x="501" y="1095"/>
                    </a:cubicBezTo>
                    <a:cubicBezTo>
                      <a:pt x="500" y="1095"/>
                      <a:pt x="500" y="1097"/>
                      <a:pt x="501" y="1097"/>
                    </a:cubicBezTo>
                    <a:cubicBezTo>
                      <a:pt x="502" y="1097"/>
                      <a:pt x="502" y="1097"/>
                      <a:pt x="503" y="1098"/>
                    </a:cubicBezTo>
                    <a:cubicBezTo>
                      <a:pt x="501" y="1098"/>
                      <a:pt x="500" y="1100"/>
                      <a:pt x="501" y="1102"/>
                    </a:cubicBezTo>
                    <a:cubicBezTo>
                      <a:pt x="500" y="1101"/>
                      <a:pt x="500" y="1099"/>
                      <a:pt x="499" y="1098"/>
                    </a:cubicBezTo>
                    <a:cubicBezTo>
                      <a:pt x="498" y="1098"/>
                      <a:pt x="497" y="1099"/>
                      <a:pt x="498" y="1099"/>
                    </a:cubicBezTo>
                    <a:cubicBezTo>
                      <a:pt x="499" y="1101"/>
                      <a:pt x="499" y="1103"/>
                      <a:pt x="501" y="1104"/>
                    </a:cubicBezTo>
                    <a:cubicBezTo>
                      <a:pt x="501" y="1104"/>
                      <a:pt x="502" y="1104"/>
                      <a:pt x="502" y="1103"/>
                    </a:cubicBezTo>
                    <a:cubicBezTo>
                      <a:pt x="502" y="1104"/>
                      <a:pt x="503" y="1104"/>
                      <a:pt x="503" y="1104"/>
                    </a:cubicBezTo>
                    <a:cubicBezTo>
                      <a:pt x="510" y="1104"/>
                      <a:pt x="518" y="1098"/>
                      <a:pt x="522" y="1093"/>
                    </a:cubicBezTo>
                    <a:cubicBezTo>
                      <a:pt x="525" y="1100"/>
                      <a:pt x="524" y="1108"/>
                      <a:pt x="518" y="1113"/>
                    </a:cubicBezTo>
                    <a:cubicBezTo>
                      <a:pt x="515" y="1116"/>
                      <a:pt x="512" y="1118"/>
                      <a:pt x="509" y="1121"/>
                    </a:cubicBezTo>
                    <a:cubicBezTo>
                      <a:pt x="507" y="1122"/>
                      <a:pt x="506" y="1124"/>
                      <a:pt x="504" y="1125"/>
                    </a:cubicBezTo>
                    <a:cubicBezTo>
                      <a:pt x="504" y="1126"/>
                      <a:pt x="498" y="1131"/>
                      <a:pt x="497" y="1132"/>
                    </a:cubicBezTo>
                    <a:cubicBezTo>
                      <a:pt x="496" y="1131"/>
                      <a:pt x="494" y="1131"/>
                      <a:pt x="493" y="1133"/>
                    </a:cubicBezTo>
                    <a:cubicBezTo>
                      <a:pt x="493" y="1133"/>
                      <a:pt x="493" y="1133"/>
                      <a:pt x="493" y="1133"/>
                    </a:cubicBezTo>
                    <a:cubicBezTo>
                      <a:pt x="492" y="1134"/>
                      <a:pt x="493" y="1137"/>
                      <a:pt x="494" y="1137"/>
                    </a:cubicBezTo>
                    <a:cubicBezTo>
                      <a:pt x="498" y="1139"/>
                      <a:pt x="504" y="1134"/>
                      <a:pt x="507" y="1131"/>
                    </a:cubicBezTo>
                    <a:cubicBezTo>
                      <a:pt x="507" y="1131"/>
                      <a:pt x="507" y="1131"/>
                      <a:pt x="508" y="1131"/>
                    </a:cubicBezTo>
                    <a:cubicBezTo>
                      <a:pt x="508" y="1132"/>
                      <a:pt x="507" y="1135"/>
                      <a:pt x="507" y="1136"/>
                    </a:cubicBezTo>
                    <a:cubicBezTo>
                      <a:pt x="507" y="1139"/>
                      <a:pt x="505" y="1141"/>
                      <a:pt x="503" y="1143"/>
                    </a:cubicBezTo>
                    <a:cubicBezTo>
                      <a:pt x="498" y="1148"/>
                      <a:pt x="493" y="1152"/>
                      <a:pt x="487" y="1156"/>
                    </a:cubicBezTo>
                    <a:cubicBezTo>
                      <a:pt x="476" y="1165"/>
                      <a:pt x="464" y="1174"/>
                      <a:pt x="452" y="1183"/>
                    </a:cubicBezTo>
                    <a:cubicBezTo>
                      <a:pt x="451" y="1184"/>
                      <a:pt x="450" y="1185"/>
                      <a:pt x="449" y="1186"/>
                    </a:cubicBezTo>
                    <a:cubicBezTo>
                      <a:pt x="448" y="1186"/>
                      <a:pt x="447" y="1187"/>
                      <a:pt x="446" y="1187"/>
                    </a:cubicBezTo>
                    <a:cubicBezTo>
                      <a:pt x="446" y="1188"/>
                      <a:pt x="445" y="1188"/>
                      <a:pt x="445" y="1188"/>
                    </a:cubicBezTo>
                    <a:cubicBezTo>
                      <a:pt x="441" y="1191"/>
                      <a:pt x="436" y="1193"/>
                      <a:pt x="430" y="1194"/>
                    </a:cubicBezTo>
                    <a:cubicBezTo>
                      <a:pt x="423" y="1195"/>
                      <a:pt x="415" y="1194"/>
                      <a:pt x="407" y="1195"/>
                    </a:cubicBezTo>
                    <a:cubicBezTo>
                      <a:pt x="399" y="1195"/>
                      <a:pt x="392" y="1197"/>
                      <a:pt x="384" y="1198"/>
                    </a:cubicBezTo>
                    <a:cubicBezTo>
                      <a:pt x="376" y="1198"/>
                      <a:pt x="367" y="1198"/>
                      <a:pt x="359" y="1198"/>
                    </a:cubicBezTo>
                    <a:cubicBezTo>
                      <a:pt x="344" y="1198"/>
                      <a:pt x="329" y="1195"/>
                      <a:pt x="314" y="1194"/>
                    </a:cubicBezTo>
                    <a:cubicBezTo>
                      <a:pt x="307" y="1193"/>
                      <a:pt x="300" y="1191"/>
                      <a:pt x="294" y="1188"/>
                    </a:cubicBezTo>
                    <a:cubicBezTo>
                      <a:pt x="287" y="1185"/>
                      <a:pt x="281" y="1179"/>
                      <a:pt x="276" y="1174"/>
                    </a:cubicBezTo>
                    <a:cubicBezTo>
                      <a:pt x="266" y="1166"/>
                      <a:pt x="258" y="1157"/>
                      <a:pt x="250" y="1148"/>
                    </a:cubicBezTo>
                    <a:cubicBezTo>
                      <a:pt x="249" y="1147"/>
                      <a:pt x="250" y="1145"/>
                      <a:pt x="250" y="1143"/>
                    </a:cubicBezTo>
                    <a:cubicBezTo>
                      <a:pt x="250" y="1142"/>
                      <a:pt x="248" y="1142"/>
                      <a:pt x="248" y="1143"/>
                    </a:cubicBezTo>
                    <a:cubicBezTo>
                      <a:pt x="248" y="1144"/>
                      <a:pt x="248" y="1145"/>
                      <a:pt x="248" y="1147"/>
                    </a:cubicBezTo>
                    <a:cubicBezTo>
                      <a:pt x="247" y="1145"/>
                      <a:pt x="246" y="1144"/>
                      <a:pt x="244" y="1142"/>
                    </a:cubicBezTo>
                    <a:cubicBezTo>
                      <a:pt x="239" y="1137"/>
                      <a:pt x="234" y="1131"/>
                      <a:pt x="231" y="1125"/>
                    </a:cubicBezTo>
                    <a:cubicBezTo>
                      <a:pt x="229" y="1121"/>
                      <a:pt x="229" y="1117"/>
                      <a:pt x="229" y="1113"/>
                    </a:cubicBezTo>
                    <a:cubicBezTo>
                      <a:pt x="229" y="1112"/>
                      <a:pt x="229" y="1106"/>
                      <a:pt x="231" y="1105"/>
                    </a:cubicBezTo>
                    <a:cubicBezTo>
                      <a:pt x="235" y="1109"/>
                      <a:pt x="241" y="1111"/>
                      <a:pt x="246" y="1113"/>
                    </a:cubicBezTo>
                    <a:cubicBezTo>
                      <a:pt x="254" y="1116"/>
                      <a:pt x="262" y="1120"/>
                      <a:pt x="270" y="1123"/>
                    </a:cubicBezTo>
                    <a:cubicBezTo>
                      <a:pt x="278" y="1125"/>
                      <a:pt x="286" y="1130"/>
                      <a:pt x="294" y="1132"/>
                    </a:cubicBezTo>
                    <a:cubicBezTo>
                      <a:pt x="304" y="1135"/>
                      <a:pt x="314" y="1135"/>
                      <a:pt x="324" y="1137"/>
                    </a:cubicBezTo>
                    <a:cubicBezTo>
                      <a:pt x="342" y="1139"/>
                      <a:pt x="361" y="1140"/>
                      <a:pt x="380" y="1140"/>
                    </a:cubicBezTo>
                    <a:cubicBezTo>
                      <a:pt x="389" y="1139"/>
                      <a:pt x="398" y="1139"/>
                      <a:pt x="407" y="1137"/>
                    </a:cubicBezTo>
                    <a:cubicBezTo>
                      <a:pt x="412" y="1137"/>
                      <a:pt x="416" y="1136"/>
                      <a:pt x="420" y="1135"/>
                    </a:cubicBezTo>
                    <a:cubicBezTo>
                      <a:pt x="422" y="1134"/>
                      <a:pt x="425" y="1133"/>
                      <a:pt x="427" y="1133"/>
                    </a:cubicBezTo>
                    <a:cubicBezTo>
                      <a:pt x="428" y="1132"/>
                      <a:pt x="430" y="1131"/>
                      <a:pt x="431" y="1131"/>
                    </a:cubicBezTo>
                    <a:cubicBezTo>
                      <a:pt x="437" y="1131"/>
                      <a:pt x="437" y="1122"/>
                      <a:pt x="431" y="1122"/>
                    </a:cubicBezTo>
                    <a:cubicBezTo>
                      <a:pt x="429" y="1122"/>
                      <a:pt x="427" y="1123"/>
                      <a:pt x="424" y="1124"/>
                    </a:cubicBezTo>
                    <a:cubicBezTo>
                      <a:pt x="420" y="1126"/>
                      <a:pt x="416" y="1127"/>
                      <a:pt x="412" y="1128"/>
                    </a:cubicBezTo>
                    <a:cubicBezTo>
                      <a:pt x="411" y="1126"/>
                      <a:pt x="411" y="1125"/>
                      <a:pt x="411" y="1124"/>
                    </a:cubicBezTo>
                    <a:cubicBezTo>
                      <a:pt x="411" y="1123"/>
                      <a:pt x="409" y="1124"/>
                      <a:pt x="410" y="1125"/>
                    </a:cubicBezTo>
                    <a:cubicBezTo>
                      <a:pt x="410" y="1125"/>
                      <a:pt x="410" y="1126"/>
                      <a:pt x="410" y="1127"/>
                    </a:cubicBezTo>
                    <a:cubicBezTo>
                      <a:pt x="410" y="1127"/>
                      <a:pt x="410" y="1128"/>
                      <a:pt x="410" y="1128"/>
                    </a:cubicBezTo>
                    <a:cubicBezTo>
                      <a:pt x="408" y="1128"/>
                      <a:pt x="406" y="1129"/>
                      <a:pt x="404" y="1129"/>
                    </a:cubicBezTo>
                    <a:cubicBezTo>
                      <a:pt x="404" y="1129"/>
                      <a:pt x="404" y="1129"/>
                      <a:pt x="404" y="1128"/>
                    </a:cubicBezTo>
                    <a:cubicBezTo>
                      <a:pt x="404" y="1128"/>
                      <a:pt x="404" y="1127"/>
                      <a:pt x="404" y="1126"/>
                    </a:cubicBezTo>
                    <a:cubicBezTo>
                      <a:pt x="404" y="1125"/>
                      <a:pt x="403" y="1125"/>
                      <a:pt x="403" y="1126"/>
                    </a:cubicBezTo>
                    <a:cubicBezTo>
                      <a:pt x="403" y="1126"/>
                      <a:pt x="403" y="1128"/>
                      <a:pt x="403" y="1129"/>
                    </a:cubicBezTo>
                    <a:cubicBezTo>
                      <a:pt x="401" y="1129"/>
                      <a:pt x="400" y="1130"/>
                      <a:pt x="398" y="1130"/>
                    </a:cubicBezTo>
                    <a:cubicBezTo>
                      <a:pt x="398" y="1128"/>
                      <a:pt x="397" y="1126"/>
                      <a:pt x="397" y="1125"/>
                    </a:cubicBezTo>
                    <a:cubicBezTo>
                      <a:pt x="397" y="1124"/>
                      <a:pt x="396" y="1124"/>
                      <a:pt x="396" y="1125"/>
                    </a:cubicBezTo>
                    <a:cubicBezTo>
                      <a:pt x="396" y="1127"/>
                      <a:pt x="396" y="1128"/>
                      <a:pt x="397" y="1130"/>
                    </a:cubicBezTo>
                    <a:cubicBezTo>
                      <a:pt x="394" y="1130"/>
                      <a:pt x="392" y="1130"/>
                      <a:pt x="390" y="1130"/>
                    </a:cubicBezTo>
                    <a:cubicBezTo>
                      <a:pt x="390" y="1130"/>
                      <a:pt x="390" y="1130"/>
                      <a:pt x="390" y="1129"/>
                    </a:cubicBezTo>
                    <a:cubicBezTo>
                      <a:pt x="391" y="1129"/>
                      <a:pt x="389" y="1128"/>
                      <a:pt x="389" y="1129"/>
                    </a:cubicBezTo>
                    <a:cubicBezTo>
                      <a:pt x="389" y="1130"/>
                      <a:pt x="389" y="1130"/>
                      <a:pt x="388" y="1130"/>
                    </a:cubicBezTo>
                    <a:cubicBezTo>
                      <a:pt x="388" y="1129"/>
                      <a:pt x="388" y="1128"/>
                      <a:pt x="388" y="1126"/>
                    </a:cubicBezTo>
                    <a:cubicBezTo>
                      <a:pt x="387" y="1126"/>
                      <a:pt x="386" y="1126"/>
                      <a:pt x="386" y="1127"/>
                    </a:cubicBezTo>
                    <a:cubicBezTo>
                      <a:pt x="387" y="1128"/>
                      <a:pt x="387" y="1129"/>
                      <a:pt x="387" y="1131"/>
                    </a:cubicBezTo>
                    <a:cubicBezTo>
                      <a:pt x="386" y="1131"/>
                      <a:pt x="386" y="1131"/>
                      <a:pt x="385" y="1131"/>
                    </a:cubicBezTo>
                    <a:cubicBezTo>
                      <a:pt x="384" y="1131"/>
                      <a:pt x="384" y="1131"/>
                      <a:pt x="383" y="1131"/>
                    </a:cubicBezTo>
                    <a:cubicBezTo>
                      <a:pt x="383" y="1131"/>
                      <a:pt x="383" y="1130"/>
                      <a:pt x="383" y="1130"/>
                    </a:cubicBezTo>
                    <a:cubicBezTo>
                      <a:pt x="383" y="1130"/>
                      <a:pt x="383" y="1129"/>
                      <a:pt x="382" y="1129"/>
                    </a:cubicBezTo>
                    <a:cubicBezTo>
                      <a:pt x="382" y="1128"/>
                      <a:pt x="382" y="1127"/>
                      <a:pt x="382" y="1126"/>
                    </a:cubicBezTo>
                    <a:cubicBezTo>
                      <a:pt x="382" y="1125"/>
                      <a:pt x="380" y="1125"/>
                      <a:pt x="381" y="1126"/>
                    </a:cubicBezTo>
                    <a:cubicBezTo>
                      <a:pt x="381" y="1128"/>
                      <a:pt x="381" y="1129"/>
                      <a:pt x="381" y="1131"/>
                    </a:cubicBezTo>
                    <a:cubicBezTo>
                      <a:pt x="379" y="1131"/>
                      <a:pt x="377" y="1131"/>
                      <a:pt x="375" y="1131"/>
                    </a:cubicBezTo>
                    <a:cubicBezTo>
                      <a:pt x="375" y="1131"/>
                      <a:pt x="375" y="1131"/>
                      <a:pt x="375" y="1131"/>
                    </a:cubicBezTo>
                    <a:cubicBezTo>
                      <a:pt x="375" y="1130"/>
                      <a:pt x="375" y="1130"/>
                      <a:pt x="375" y="1130"/>
                    </a:cubicBezTo>
                    <a:cubicBezTo>
                      <a:pt x="374" y="1129"/>
                      <a:pt x="374" y="1128"/>
                      <a:pt x="374" y="1127"/>
                    </a:cubicBezTo>
                    <a:cubicBezTo>
                      <a:pt x="374" y="1126"/>
                      <a:pt x="373" y="1127"/>
                      <a:pt x="373" y="1127"/>
                    </a:cubicBezTo>
                    <a:cubicBezTo>
                      <a:pt x="373" y="1129"/>
                      <a:pt x="373" y="1130"/>
                      <a:pt x="373" y="1131"/>
                    </a:cubicBezTo>
                    <a:cubicBezTo>
                      <a:pt x="371" y="1131"/>
                      <a:pt x="369" y="1131"/>
                      <a:pt x="367" y="1131"/>
                    </a:cubicBezTo>
                    <a:cubicBezTo>
                      <a:pt x="366" y="1130"/>
                      <a:pt x="366" y="1130"/>
                      <a:pt x="366" y="1130"/>
                    </a:cubicBezTo>
                    <a:cubicBezTo>
                      <a:pt x="366" y="1129"/>
                      <a:pt x="366" y="1128"/>
                      <a:pt x="366" y="1127"/>
                    </a:cubicBezTo>
                    <a:cubicBezTo>
                      <a:pt x="366" y="1126"/>
                      <a:pt x="365" y="1126"/>
                      <a:pt x="365" y="1127"/>
                    </a:cubicBezTo>
                    <a:cubicBezTo>
                      <a:pt x="365" y="1128"/>
                      <a:pt x="365" y="1129"/>
                      <a:pt x="365" y="1131"/>
                    </a:cubicBezTo>
                    <a:cubicBezTo>
                      <a:pt x="363" y="1131"/>
                      <a:pt x="361" y="1131"/>
                      <a:pt x="359" y="1130"/>
                    </a:cubicBezTo>
                    <a:cubicBezTo>
                      <a:pt x="359" y="1129"/>
                      <a:pt x="359" y="1127"/>
                      <a:pt x="358" y="1126"/>
                    </a:cubicBezTo>
                    <a:cubicBezTo>
                      <a:pt x="358" y="1125"/>
                      <a:pt x="357" y="1126"/>
                      <a:pt x="357" y="1126"/>
                    </a:cubicBezTo>
                    <a:cubicBezTo>
                      <a:pt x="358" y="1128"/>
                      <a:pt x="358" y="1129"/>
                      <a:pt x="358" y="1130"/>
                    </a:cubicBezTo>
                    <a:cubicBezTo>
                      <a:pt x="356" y="1130"/>
                      <a:pt x="354" y="1130"/>
                      <a:pt x="353" y="1130"/>
                    </a:cubicBezTo>
                    <a:cubicBezTo>
                      <a:pt x="352" y="1129"/>
                      <a:pt x="352" y="1127"/>
                      <a:pt x="352" y="1126"/>
                    </a:cubicBezTo>
                    <a:cubicBezTo>
                      <a:pt x="352" y="1125"/>
                      <a:pt x="351" y="1125"/>
                      <a:pt x="351" y="1126"/>
                    </a:cubicBezTo>
                    <a:cubicBezTo>
                      <a:pt x="351" y="1127"/>
                      <a:pt x="351" y="1129"/>
                      <a:pt x="351" y="1130"/>
                    </a:cubicBezTo>
                    <a:cubicBezTo>
                      <a:pt x="350" y="1130"/>
                      <a:pt x="349" y="1130"/>
                      <a:pt x="347" y="1130"/>
                    </a:cubicBezTo>
                    <a:cubicBezTo>
                      <a:pt x="347" y="1128"/>
                      <a:pt x="347" y="1127"/>
                      <a:pt x="347" y="1125"/>
                    </a:cubicBezTo>
                    <a:cubicBezTo>
                      <a:pt x="346" y="1124"/>
                      <a:pt x="345" y="1125"/>
                      <a:pt x="345" y="1126"/>
                    </a:cubicBezTo>
                    <a:cubicBezTo>
                      <a:pt x="346" y="1127"/>
                      <a:pt x="346" y="1128"/>
                      <a:pt x="346" y="1130"/>
                    </a:cubicBezTo>
                    <a:cubicBezTo>
                      <a:pt x="345" y="1130"/>
                      <a:pt x="343" y="1130"/>
                      <a:pt x="342" y="1130"/>
                    </a:cubicBezTo>
                    <a:cubicBezTo>
                      <a:pt x="342" y="1129"/>
                      <a:pt x="342" y="1129"/>
                      <a:pt x="342" y="1129"/>
                    </a:cubicBezTo>
                    <a:cubicBezTo>
                      <a:pt x="341" y="1128"/>
                      <a:pt x="341" y="1127"/>
                      <a:pt x="341" y="1125"/>
                    </a:cubicBezTo>
                    <a:cubicBezTo>
                      <a:pt x="341" y="1124"/>
                      <a:pt x="340" y="1124"/>
                      <a:pt x="340" y="1125"/>
                    </a:cubicBezTo>
                    <a:cubicBezTo>
                      <a:pt x="340" y="1126"/>
                      <a:pt x="340" y="1128"/>
                      <a:pt x="340" y="1129"/>
                    </a:cubicBezTo>
                    <a:cubicBezTo>
                      <a:pt x="339" y="1129"/>
                      <a:pt x="337" y="1129"/>
                      <a:pt x="336" y="1129"/>
                    </a:cubicBezTo>
                    <a:cubicBezTo>
                      <a:pt x="336" y="1127"/>
                      <a:pt x="335" y="1125"/>
                      <a:pt x="335" y="1124"/>
                    </a:cubicBezTo>
                    <a:cubicBezTo>
                      <a:pt x="335" y="1123"/>
                      <a:pt x="334" y="1123"/>
                      <a:pt x="334" y="1124"/>
                    </a:cubicBezTo>
                    <a:cubicBezTo>
                      <a:pt x="334" y="1126"/>
                      <a:pt x="334" y="1127"/>
                      <a:pt x="335" y="1129"/>
                    </a:cubicBezTo>
                    <a:cubicBezTo>
                      <a:pt x="333" y="1129"/>
                      <a:pt x="332" y="1129"/>
                      <a:pt x="331" y="1129"/>
                    </a:cubicBezTo>
                    <a:cubicBezTo>
                      <a:pt x="330" y="1128"/>
                      <a:pt x="329" y="1128"/>
                      <a:pt x="329" y="1128"/>
                    </a:cubicBezTo>
                    <a:cubicBezTo>
                      <a:pt x="328" y="1127"/>
                      <a:pt x="328" y="1125"/>
                      <a:pt x="328" y="1123"/>
                    </a:cubicBezTo>
                    <a:cubicBezTo>
                      <a:pt x="328" y="1122"/>
                      <a:pt x="327" y="1122"/>
                      <a:pt x="327" y="1123"/>
                    </a:cubicBezTo>
                    <a:cubicBezTo>
                      <a:pt x="327" y="1125"/>
                      <a:pt x="327" y="1127"/>
                      <a:pt x="327" y="1128"/>
                    </a:cubicBezTo>
                    <a:cubicBezTo>
                      <a:pt x="326" y="1128"/>
                      <a:pt x="324" y="1128"/>
                      <a:pt x="322" y="1128"/>
                    </a:cubicBezTo>
                    <a:cubicBezTo>
                      <a:pt x="322" y="1126"/>
                      <a:pt x="322" y="1124"/>
                      <a:pt x="322" y="1123"/>
                    </a:cubicBezTo>
                    <a:cubicBezTo>
                      <a:pt x="323" y="1122"/>
                      <a:pt x="321" y="1122"/>
                      <a:pt x="321" y="1122"/>
                    </a:cubicBezTo>
                    <a:cubicBezTo>
                      <a:pt x="321" y="1124"/>
                      <a:pt x="321" y="1126"/>
                      <a:pt x="321" y="1127"/>
                    </a:cubicBezTo>
                    <a:cubicBezTo>
                      <a:pt x="319" y="1127"/>
                      <a:pt x="317" y="1127"/>
                      <a:pt x="315" y="1127"/>
                    </a:cubicBezTo>
                    <a:cubicBezTo>
                      <a:pt x="315" y="1125"/>
                      <a:pt x="315" y="1124"/>
                      <a:pt x="315" y="1123"/>
                    </a:cubicBezTo>
                    <a:cubicBezTo>
                      <a:pt x="315" y="1122"/>
                      <a:pt x="314" y="1122"/>
                      <a:pt x="314" y="1123"/>
                    </a:cubicBezTo>
                    <a:cubicBezTo>
                      <a:pt x="314" y="1124"/>
                      <a:pt x="314" y="1125"/>
                      <a:pt x="314" y="1126"/>
                    </a:cubicBezTo>
                    <a:cubicBezTo>
                      <a:pt x="312" y="1126"/>
                      <a:pt x="311" y="1126"/>
                      <a:pt x="309" y="1126"/>
                    </a:cubicBezTo>
                    <a:cubicBezTo>
                      <a:pt x="309" y="1124"/>
                      <a:pt x="309" y="1123"/>
                      <a:pt x="309" y="1121"/>
                    </a:cubicBezTo>
                    <a:cubicBezTo>
                      <a:pt x="309" y="1121"/>
                      <a:pt x="309" y="1121"/>
                      <a:pt x="308" y="1121"/>
                    </a:cubicBezTo>
                    <a:cubicBezTo>
                      <a:pt x="308" y="1121"/>
                      <a:pt x="308" y="1121"/>
                      <a:pt x="307" y="1122"/>
                    </a:cubicBezTo>
                    <a:cubicBezTo>
                      <a:pt x="307" y="1122"/>
                      <a:pt x="308" y="1122"/>
                      <a:pt x="308" y="1123"/>
                    </a:cubicBezTo>
                    <a:cubicBezTo>
                      <a:pt x="308" y="1124"/>
                      <a:pt x="308" y="1125"/>
                      <a:pt x="308" y="1126"/>
                    </a:cubicBezTo>
                    <a:cubicBezTo>
                      <a:pt x="306" y="1125"/>
                      <a:pt x="305" y="1125"/>
                      <a:pt x="304" y="1125"/>
                    </a:cubicBezTo>
                    <a:cubicBezTo>
                      <a:pt x="303" y="1125"/>
                      <a:pt x="303" y="1125"/>
                      <a:pt x="302" y="1125"/>
                    </a:cubicBezTo>
                    <a:cubicBezTo>
                      <a:pt x="303" y="1123"/>
                      <a:pt x="303" y="1122"/>
                      <a:pt x="303" y="1121"/>
                    </a:cubicBezTo>
                    <a:cubicBezTo>
                      <a:pt x="303" y="1120"/>
                      <a:pt x="301" y="1120"/>
                      <a:pt x="301" y="1121"/>
                    </a:cubicBezTo>
                    <a:cubicBezTo>
                      <a:pt x="301" y="1122"/>
                      <a:pt x="301" y="1123"/>
                      <a:pt x="301" y="1124"/>
                    </a:cubicBezTo>
                    <a:cubicBezTo>
                      <a:pt x="299" y="1124"/>
                      <a:pt x="297" y="1123"/>
                      <a:pt x="295" y="1123"/>
                    </a:cubicBezTo>
                    <a:cubicBezTo>
                      <a:pt x="295" y="1117"/>
                      <a:pt x="295" y="1117"/>
                      <a:pt x="295" y="1117"/>
                    </a:cubicBezTo>
                    <a:cubicBezTo>
                      <a:pt x="295" y="1116"/>
                      <a:pt x="293" y="1116"/>
                      <a:pt x="293" y="1117"/>
                    </a:cubicBezTo>
                    <a:cubicBezTo>
                      <a:pt x="293" y="1122"/>
                      <a:pt x="293" y="1122"/>
                      <a:pt x="293" y="1122"/>
                    </a:cubicBezTo>
                    <a:cubicBezTo>
                      <a:pt x="291" y="1122"/>
                      <a:pt x="289" y="1121"/>
                      <a:pt x="287" y="1120"/>
                    </a:cubicBezTo>
                    <a:cubicBezTo>
                      <a:pt x="287" y="1119"/>
                      <a:pt x="287" y="1117"/>
                      <a:pt x="288" y="1116"/>
                    </a:cubicBezTo>
                    <a:cubicBezTo>
                      <a:pt x="288" y="1115"/>
                      <a:pt x="287" y="1115"/>
                      <a:pt x="287" y="1115"/>
                    </a:cubicBezTo>
                    <a:cubicBezTo>
                      <a:pt x="286" y="1117"/>
                      <a:pt x="286" y="1118"/>
                      <a:pt x="286" y="1119"/>
                    </a:cubicBezTo>
                    <a:cubicBezTo>
                      <a:pt x="284" y="1119"/>
                      <a:pt x="282" y="1118"/>
                      <a:pt x="279" y="1117"/>
                    </a:cubicBezTo>
                    <a:cubicBezTo>
                      <a:pt x="279" y="1115"/>
                      <a:pt x="280" y="1114"/>
                      <a:pt x="280" y="1113"/>
                    </a:cubicBezTo>
                    <a:cubicBezTo>
                      <a:pt x="280" y="1112"/>
                      <a:pt x="279" y="1112"/>
                      <a:pt x="279" y="1112"/>
                    </a:cubicBezTo>
                    <a:cubicBezTo>
                      <a:pt x="278" y="1113"/>
                      <a:pt x="278" y="1115"/>
                      <a:pt x="278" y="1116"/>
                    </a:cubicBezTo>
                    <a:cubicBezTo>
                      <a:pt x="276" y="1115"/>
                      <a:pt x="275" y="1115"/>
                      <a:pt x="273" y="1114"/>
                    </a:cubicBezTo>
                    <a:cubicBezTo>
                      <a:pt x="273" y="1113"/>
                      <a:pt x="273" y="1112"/>
                      <a:pt x="273" y="1112"/>
                    </a:cubicBezTo>
                    <a:cubicBezTo>
                      <a:pt x="273" y="1111"/>
                      <a:pt x="273" y="1110"/>
                      <a:pt x="272" y="1109"/>
                    </a:cubicBezTo>
                    <a:cubicBezTo>
                      <a:pt x="272" y="1109"/>
                      <a:pt x="271" y="1109"/>
                      <a:pt x="271" y="1110"/>
                    </a:cubicBezTo>
                    <a:cubicBezTo>
                      <a:pt x="271" y="1111"/>
                      <a:pt x="271" y="1112"/>
                      <a:pt x="271" y="1113"/>
                    </a:cubicBezTo>
                    <a:cubicBezTo>
                      <a:pt x="272" y="1113"/>
                      <a:pt x="272" y="1113"/>
                      <a:pt x="272" y="1114"/>
                    </a:cubicBezTo>
                    <a:cubicBezTo>
                      <a:pt x="270" y="1113"/>
                      <a:pt x="268" y="1112"/>
                      <a:pt x="266" y="1112"/>
                    </a:cubicBezTo>
                    <a:cubicBezTo>
                      <a:pt x="267" y="1110"/>
                      <a:pt x="267" y="1109"/>
                      <a:pt x="267" y="1107"/>
                    </a:cubicBezTo>
                    <a:cubicBezTo>
                      <a:pt x="267" y="1106"/>
                      <a:pt x="265" y="1106"/>
                      <a:pt x="265" y="1107"/>
                    </a:cubicBezTo>
                    <a:cubicBezTo>
                      <a:pt x="265" y="1108"/>
                      <a:pt x="265" y="1110"/>
                      <a:pt x="265" y="1111"/>
                    </a:cubicBezTo>
                    <a:cubicBezTo>
                      <a:pt x="262" y="1110"/>
                      <a:pt x="259" y="1109"/>
                      <a:pt x="256" y="1108"/>
                    </a:cubicBezTo>
                    <a:cubicBezTo>
                      <a:pt x="254" y="1107"/>
                      <a:pt x="251" y="1106"/>
                      <a:pt x="248" y="1105"/>
                    </a:cubicBezTo>
                    <a:cubicBezTo>
                      <a:pt x="248" y="1103"/>
                      <a:pt x="248" y="1102"/>
                      <a:pt x="248" y="1101"/>
                    </a:cubicBezTo>
                    <a:cubicBezTo>
                      <a:pt x="249" y="1100"/>
                      <a:pt x="247" y="1100"/>
                      <a:pt x="247" y="1101"/>
                    </a:cubicBezTo>
                    <a:cubicBezTo>
                      <a:pt x="247" y="1102"/>
                      <a:pt x="247" y="1103"/>
                      <a:pt x="247" y="1104"/>
                    </a:cubicBezTo>
                    <a:cubicBezTo>
                      <a:pt x="243" y="1103"/>
                      <a:pt x="239" y="1101"/>
                      <a:pt x="236" y="1098"/>
                    </a:cubicBezTo>
                    <a:cubicBezTo>
                      <a:pt x="235" y="1097"/>
                      <a:pt x="235" y="1097"/>
                      <a:pt x="234" y="1096"/>
                    </a:cubicBezTo>
                    <a:cubicBezTo>
                      <a:pt x="234" y="1096"/>
                      <a:pt x="234" y="1096"/>
                      <a:pt x="233" y="1096"/>
                    </a:cubicBezTo>
                    <a:cubicBezTo>
                      <a:pt x="234" y="1096"/>
                      <a:pt x="232" y="1095"/>
                      <a:pt x="232" y="1095"/>
                    </a:cubicBezTo>
                    <a:cubicBezTo>
                      <a:pt x="231" y="1094"/>
                      <a:pt x="230" y="1093"/>
                      <a:pt x="230" y="1092"/>
                    </a:cubicBezTo>
                    <a:cubicBezTo>
                      <a:pt x="227" y="1089"/>
                      <a:pt x="225" y="1086"/>
                      <a:pt x="224" y="1082"/>
                    </a:cubicBezTo>
                    <a:cubicBezTo>
                      <a:pt x="223" y="1078"/>
                      <a:pt x="224" y="1072"/>
                      <a:pt x="226" y="1068"/>
                    </a:cubicBezTo>
                    <a:cubicBezTo>
                      <a:pt x="227" y="1067"/>
                      <a:pt x="229" y="1065"/>
                      <a:pt x="231" y="1064"/>
                    </a:cubicBezTo>
                    <a:cubicBezTo>
                      <a:pt x="236" y="1068"/>
                      <a:pt x="241" y="1070"/>
                      <a:pt x="246" y="1072"/>
                    </a:cubicBezTo>
                    <a:cubicBezTo>
                      <a:pt x="254" y="1076"/>
                      <a:pt x="261" y="1080"/>
                      <a:pt x="270" y="1083"/>
                    </a:cubicBezTo>
                    <a:cubicBezTo>
                      <a:pt x="277" y="1085"/>
                      <a:pt x="285" y="1087"/>
                      <a:pt x="292" y="1086"/>
                    </a:cubicBezTo>
                    <a:cubicBezTo>
                      <a:pt x="296" y="1086"/>
                      <a:pt x="301" y="1087"/>
                      <a:pt x="305" y="1088"/>
                    </a:cubicBezTo>
                    <a:cubicBezTo>
                      <a:pt x="310" y="1088"/>
                      <a:pt x="316" y="1089"/>
                      <a:pt x="321" y="1090"/>
                    </a:cubicBezTo>
                    <a:cubicBezTo>
                      <a:pt x="331" y="1091"/>
                      <a:pt x="341" y="1091"/>
                      <a:pt x="352" y="1091"/>
                    </a:cubicBezTo>
                    <a:cubicBezTo>
                      <a:pt x="362" y="1092"/>
                      <a:pt x="372" y="1092"/>
                      <a:pt x="382" y="1092"/>
                    </a:cubicBezTo>
                    <a:cubicBezTo>
                      <a:pt x="390" y="1092"/>
                      <a:pt x="398" y="1091"/>
                      <a:pt x="406" y="1088"/>
                    </a:cubicBezTo>
                    <a:cubicBezTo>
                      <a:pt x="409" y="1086"/>
                      <a:pt x="412" y="1084"/>
                      <a:pt x="416" y="1083"/>
                    </a:cubicBezTo>
                    <a:cubicBezTo>
                      <a:pt x="420" y="1082"/>
                      <a:pt x="425" y="1081"/>
                      <a:pt x="429" y="1081"/>
                    </a:cubicBezTo>
                    <a:cubicBezTo>
                      <a:pt x="435" y="1081"/>
                      <a:pt x="434" y="1072"/>
                      <a:pt x="429" y="1072"/>
                    </a:cubicBezTo>
                    <a:cubicBezTo>
                      <a:pt x="426" y="1072"/>
                      <a:pt x="422" y="1073"/>
                      <a:pt x="419" y="1074"/>
                    </a:cubicBezTo>
                    <a:cubicBezTo>
                      <a:pt x="419" y="1074"/>
                      <a:pt x="418" y="1074"/>
                      <a:pt x="418" y="1074"/>
                    </a:cubicBezTo>
                    <a:cubicBezTo>
                      <a:pt x="417" y="1073"/>
                      <a:pt x="417" y="1071"/>
                      <a:pt x="417" y="1070"/>
                    </a:cubicBezTo>
                    <a:cubicBezTo>
                      <a:pt x="417" y="1069"/>
                      <a:pt x="416" y="1070"/>
                      <a:pt x="416" y="1070"/>
                    </a:cubicBezTo>
                    <a:cubicBezTo>
                      <a:pt x="416" y="1072"/>
                      <a:pt x="416" y="1073"/>
                      <a:pt x="416" y="1074"/>
                    </a:cubicBezTo>
                    <a:cubicBezTo>
                      <a:pt x="414" y="1075"/>
                      <a:pt x="412" y="1075"/>
                      <a:pt x="409" y="1076"/>
                    </a:cubicBezTo>
                    <a:cubicBezTo>
                      <a:pt x="409" y="1076"/>
                      <a:pt x="409" y="1076"/>
                      <a:pt x="409" y="1075"/>
                    </a:cubicBezTo>
                    <a:cubicBezTo>
                      <a:pt x="409" y="1075"/>
                      <a:pt x="407" y="1075"/>
                      <a:pt x="408" y="1076"/>
                    </a:cubicBezTo>
                    <a:cubicBezTo>
                      <a:pt x="408" y="1076"/>
                      <a:pt x="408" y="1076"/>
                      <a:pt x="408" y="1076"/>
                    </a:cubicBezTo>
                    <a:cubicBezTo>
                      <a:pt x="407" y="1077"/>
                      <a:pt x="406" y="1078"/>
                      <a:pt x="404" y="1078"/>
                    </a:cubicBezTo>
                    <a:cubicBezTo>
                      <a:pt x="404" y="1078"/>
                      <a:pt x="404" y="1078"/>
                      <a:pt x="404" y="1078"/>
                    </a:cubicBezTo>
                    <a:cubicBezTo>
                      <a:pt x="404" y="1077"/>
                      <a:pt x="404" y="1076"/>
                      <a:pt x="403" y="1076"/>
                    </a:cubicBezTo>
                    <a:cubicBezTo>
                      <a:pt x="403" y="1075"/>
                      <a:pt x="402" y="1075"/>
                      <a:pt x="402" y="1076"/>
                    </a:cubicBezTo>
                    <a:cubicBezTo>
                      <a:pt x="402" y="1077"/>
                      <a:pt x="403" y="1078"/>
                      <a:pt x="403" y="1079"/>
                    </a:cubicBezTo>
                    <a:cubicBezTo>
                      <a:pt x="402" y="1080"/>
                      <a:pt x="400" y="1080"/>
                      <a:pt x="399" y="1081"/>
                    </a:cubicBezTo>
                    <a:cubicBezTo>
                      <a:pt x="399" y="1081"/>
                      <a:pt x="398" y="1081"/>
                      <a:pt x="398" y="1081"/>
                    </a:cubicBezTo>
                    <a:cubicBezTo>
                      <a:pt x="398" y="1081"/>
                      <a:pt x="398" y="1080"/>
                      <a:pt x="398" y="1080"/>
                    </a:cubicBezTo>
                    <a:cubicBezTo>
                      <a:pt x="397" y="1079"/>
                      <a:pt x="397" y="1078"/>
                      <a:pt x="397" y="1077"/>
                    </a:cubicBezTo>
                    <a:cubicBezTo>
                      <a:pt x="397" y="1077"/>
                      <a:pt x="397" y="1077"/>
                      <a:pt x="397" y="1077"/>
                    </a:cubicBezTo>
                    <a:cubicBezTo>
                      <a:pt x="397" y="1076"/>
                      <a:pt x="397" y="1076"/>
                      <a:pt x="397" y="1076"/>
                    </a:cubicBezTo>
                    <a:cubicBezTo>
                      <a:pt x="397" y="1076"/>
                      <a:pt x="397" y="1075"/>
                      <a:pt x="397" y="1075"/>
                    </a:cubicBezTo>
                    <a:cubicBezTo>
                      <a:pt x="397" y="1075"/>
                      <a:pt x="396" y="1075"/>
                      <a:pt x="396" y="1075"/>
                    </a:cubicBezTo>
                    <a:cubicBezTo>
                      <a:pt x="396" y="1076"/>
                      <a:pt x="396" y="1077"/>
                      <a:pt x="396" y="1078"/>
                    </a:cubicBezTo>
                    <a:cubicBezTo>
                      <a:pt x="396" y="1079"/>
                      <a:pt x="396" y="1080"/>
                      <a:pt x="397" y="1082"/>
                    </a:cubicBezTo>
                    <a:cubicBezTo>
                      <a:pt x="394" y="1082"/>
                      <a:pt x="392" y="1082"/>
                      <a:pt x="389" y="1082"/>
                    </a:cubicBezTo>
                    <a:cubicBezTo>
                      <a:pt x="389" y="1082"/>
                      <a:pt x="390" y="1082"/>
                      <a:pt x="390" y="1082"/>
                    </a:cubicBezTo>
                    <a:cubicBezTo>
                      <a:pt x="390" y="1082"/>
                      <a:pt x="390" y="1081"/>
                      <a:pt x="390" y="1081"/>
                    </a:cubicBezTo>
                    <a:cubicBezTo>
                      <a:pt x="390" y="1081"/>
                      <a:pt x="390" y="1080"/>
                      <a:pt x="389" y="1080"/>
                    </a:cubicBezTo>
                    <a:cubicBezTo>
                      <a:pt x="389" y="1079"/>
                      <a:pt x="389" y="1078"/>
                      <a:pt x="389" y="1077"/>
                    </a:cubicBezTo>
                    <a:cubicBezTo>
                      <a:pt x="389" y="1076"/>
                      <a:pt x="388" y="1076"/>
                      <a:pt x="388" y="1077"/>
                    </a:cubicBezTo>
                    <a:cubicBezTo>
                      <a:pt x="388" y="1079"/>
                      <a:pt x="388" y="1080"/>
                      <a:pt x="388" y="1082"/>
                    </a:cubicBezTo>
                    <a:cubicBezTo>
                      <a:pt x="389" y="1082"/>
                      <a:pt x="389" y="1082"/>
                      <a:pt x="389" y="1083"/>
                    </a:cubicBezTo>
                    <a:cubicBezTo>
                      <a:pt x="388" y="1083"/>
                      <a:pt x="387" y="1083"/>
                      <a:pt x="386" y="1083"/>
                    </a:cubicBezTo>
                    <a:cubicBezTo>
                      <a:pt x="385" y="1083"/>
                      <a:pt x="383" y="1083"/>
                      <a:pt x="382" y="1083"/>
                    </a:cubicBezTo>
                    <a:cubicBezTo>
                      <a:pt x="382" y="1083"/>
                      <a:pt x="382" y="1083"/>
                      <a:pt x="382" y="1083"/>
                    </a:cubicBezTo>
                    <a:cubicBezTo>
                      <a:pt x="382" y="1083"/>
                      <a:pt x="382" y="1082"/>
                      <a:pt x="382" y="1082"/>
                    </a:cubicBezTo>
                    <a:cubicBezTo>
                      <a:pt x="382" y="1081"/>
                      <a:pt x="382" y="1080"/>
                      <a:pt x="381" y="1079"/>
                    </a:cubicBezTo>
                    <a:cubicBezTo>
                      <a:pt x="381" y="1078"/>
                      <a:pt x="380" y="1078"/>
                      <a:pt x="380" y="1079"/>
                    </a:cubicBezTo>
                    <a:cubicBezTo>
                      <a:pt x="380" y="1080"/>
                      <a:pt x="380" y="1082"/>
                      <a:pt x="381" y="1083"/>
                    </a:cubicBezTo>
                    <a:cubicBezTo>
                      <a:pt x="379" y="1083"/>
                      <a:pt x="377" y="1083"/>
                      <a:pt x="375" y="1083"/>
                    </a:cubicBezTo>
                    <a:cubicBezTo>
                      <a:pt x="375" y="1083"/>
                      <a:pt x="374" y="1083"/>
                      <a:pt x="374" y="1083"/>
                    </a:cubicBezTo>
                    <a:cubicBezTo>
                      <a:pt x="374" y="1081"/>
                      <a:pt x="374" y="1080"/>
                      <a:pt x="374" y="1079"/>
                    </a:cubicBezTo>
                    <a:cubicBezTo>
                      <a:pt x="374" y="1078"/>
                      <a:pt x="373" y="1078"/>
                      <a:pt x="373" y="1079"/>
                    </a:cubicBezTo>
                    <a:cubicBezTo>
                      <a:pt x="373" y="1080"/>
                      <a:pt x="373" y="1082"/>
                      <a:pt x="373" y="1083"/>
                    </a:cubicBezTo>
                    <a:cubicBezTo>
                      <a:pt x="370" y="1083"/>
                      <a:pt x="368" y="1083"/>
                      <a:pt x="366" y="1083"/>
                    </a:cubicBezTo>
                    <a:cubicBezTo>
                      <a:pt x="366" y="1081"/>
                      <a:pt x="366" y="1080"/>
                      <a:pt x="366" y="1078"/>
                    </a:cubicBezTo>
                    <a:cubicBezTo>
                      <a:pt x="366" y="1077"/>
                      <a:pt x="365" y="1077"/>
                      <a:pt x="365" y="1078"/>
                    </a:cubicBezTo>
                    <a:cubicBezTo>
                      <a:pt x="365" y="1080"/>
                      <a:pt x="365" y="1081"/>
                      <a:pt x="365" y="1083"/>
                    </a:cubicBezTo>
                    <a:cubicBezTo>
                      <a:pt x="363" y="1083"/>
                      <a:pt x="361" y="1083"/>
                      <a:pt x="360" y="1083"/>
                    </a:cubicBezTo>
                    <a:cubicBezTo>
                      <a:pt x="360" y="1082"/>
                      <a:pt x="360" y="1081"/>
                      <a:pt x="360" y="1081"/>
                    </a:cubicBezTo>
                    <a:cubicBezTo>
                      <a:pt x="360" y="1080"/>
                      <a:pt x="360" y="1079"/>
                      <a:pt x="359" y="1078"/>
                    </a:cubicBezTo>
                    <a:cubicBezTo>
                      <a:pt x="359" y="1077"/>
                      <a:pt x="358" y="1078"/>
                      <a:pt x="358" y="1078"/>
                    </a:cubicBezTo>
                    <a:cubicBezTo>
                      <a:pt x="358" y="1080"/>
                      <a:pt x="358" y="1081"/>
                      <a:pt x="359" y="1083"/>
                    </a:cubicBezTo>
                    <a:cubicBezTo>
                      <a:pt x="357" y="1083"/>
                      <a:pt x="356" y="1083"/>
                      <a:pt x="354" y="1082"/>
                    </a:cubicBezTo>
                    <a:cubicBezTo>
                      <a:pt x="354" y="1082"/>
                      <a:pt x="354" y="1081"/>
                      <a:pt x="354" y="1081"/>
                    </a:cubicBezTo>
                    <a:cubicBezTo>
                      <a:pt x="355" y="1080"/>
                      <a:pt x="353" y="1080"/>
                      <a:pt x="353" y="1080"/>
                    </a:cubicBezTo>
                    <a:cubicBezTo>
                      <a:pt x="353" y="1081"/>
                      <a:pt x="353" y="1082"/>
                      <a:pt x="353" y="1082"/>
                    </a:cubicBezTo>
                    <a:cubicBezTo>
                      <a:pt x="351" y="1082"/>
                      <a:pt x="350" y="1082"/>
                      <a:pt x="348" y="1082"/>
                    </a:cubicBezTo>
                    <a:cubicBezTo>
                      <a:pt x="348" y="1082"/>
                      <a:pt x="347" y="1082"/>
                      <a:pt x="347" y="1082"/>
                    </a:cubicBezTo>
                    <a:cubicBezTo>
                      <a:pt x="347" y="1082"/>
                      <a:pt x="347" y="1082"/>
                      <a:pt x="346" y="1082"/>
                    </a:cubicBezTo>
                    <a:cubicBezTo>
                      <a:pt x="346" y="1081"/>
                      <a:pt x="346" y="1080"/>
                      <a:pt x="346" y="1079"/>
                    </a:cubicBezTo>
                    <a:cubicBezTo>
                      <a:pt x="346" y="1078"/>
                      <a:pt x="345" y="1078"/>
                      <a:pt x="345" y="1079"/>
                    </a:cubicBezTo>
                    <a:cubicBezTo>
                      <a:pt x="345" y="1080"/>
                      <a:pt x="345" y="1081"/>
                      <a:pt x="345" y="1082"/>
                    </a:cubicBezTo>
                    <a:cubicBezTo>
                      <a:pt x="343" y="1082"/>
                      <a:pt x="342" y="1082"/>
                      <a:pt x="340" y="1082"/>
                    </a:cubicBezTo>
                    <a:cubicBezTo>
                      <a:pt x="340" y="1081"/>
                      <a:pt x="340" y="1081"/>
                      <a:pt x="340" y="1080"/>
                    </a:cubicBezTo>
                    <a:cubicBezTo>
                      <a:pt x="340" y="1079"/>
                      <a:pt x="340" y="1077"/>
                      <a:pt x="340" y="1077"/>
                    </a:cubicBezTo>
                    <a:cubicBezTo>
                      <a:pt x="339" y="1076"/>
                      <a:pt x="338" y="1078"/>
                      <a:pt x="339" y="1078"/>
                    </a:cubicBezTo>
                    <a:cubicBezTo>
                      <a:pt x="339" y="1078"/>
                      <a:pt x="339" y="1078"/>
                      <a:pt x="339" y="1078"/>
                    </a:cubicBezTo>
                    <a:cubicBezTo>
                      <a:pt x="339" y="1078"/>
                      <a:pt x="339" y="1079"/>
                      <a:pt x="339" y="1079"/>
                    </a:cubicBezTo>
                    <a:cubicBezTo>
                      <a:pt x="339" y="1079"/>
                      <a:pt x="339" y="1080"/>
                      <a:pt x="339" y="1081"/>
                    </a:cubicBezTo>
                    <a:cubicBezTo>
                      <a:pt x="339" y="1081"/>
                      <a:pt x="339" y="1082"/>
                      <a:pt x="339" y="1082"/>
                    </a:cubicBezTo>
                    <a:cubicBezTo>
                      <a:pt x="336" y="1082"/>
                      <a:pt x="334" y="1082"/>
                      <a:pt x="331" y="1082"/>
                    </a:cubicBezTo>
                    <a:cubicBezTo>
                      <a:pt x="331" y="1080"/>
                      <a:pt x="332" y="1079"/>
                      <a:pt x="331" y="1077"/>
                    </a:cubicBezTo>
                    <a:cubicBezTo>
                      <a:pt x="331" y="1077"/>
                      <a:pt x="331" y="1077"/>
                      <a:pt x="330" y="1077"/>
                    </a:cubicBezTo>
                    <a:cubicBezTo>
                      <a:pt x="330" y="1078"/>
                      <a:pt x="330" y="1078"/>
                      <a:pt x="330" y="1078"/>
                    </a:cubicBezTo>
                    <a:cubicBezTo>
                      <a:pt x="330" y="1079"/>
                      <a:pt x="330" y="1079"/>
                      <a:pt x="330" y="1079"/>
                    </a:cubicBezTo>
                    <a:cubicBezTo>
                      <a:pt x="330" y="1080"/>
                      <a:pt x="330" y="1081"/>
                      <a:pt x="330" y="1082"/>
                    </a:cubicBezTo>
                    <a:cubicBezTo>
                      <a:pt x="328" y="1082"/>
                      <a:pt x="326" y="1082"/>
                      <a:pt x="324" y="1081"/>
                    </a:cubicBezTo>
                    <a:cubicBezTo>
                      <a:pt x="324" y="1080"/>
                      <a:pt x="324" y="1078"/>
                      <a:pt x="325" y="1077"/>
                    </a:cubicBezTo>
                    <a:cubicBezTo>
                      <a:pt x="325" y="1076"/>
                      <a:pt x="324" y="1075"/>
                      <a:pt x="324" y="1076"/>
                    </a:cubicBezTo>
                    <a:cubicBezTo>
                      <a:pt x="323" y="1078"/>
                      <a:pt x="323" y="1080"/>
                      <a:pt x="323" y="1081"/>
                    </a:cubicBezTo>
                    <a:cubicBezTo>
                      <a:pt x="321" y="1081"/>
                      <a:pt x="320" y="1081"/>
                      <a:pt x="318" y="1081"/>
                    </a:cubicBezTo>
                    <a:cubicBezTo>
                      <a:pt x="318" y="1080"/>
                      <a:pt x="318" y="1079"/>
                      <a:pt x="318" y="1078"/>
                    </a:cubicBezTo>
                    <a:cubicBezTo>
                      <a:pt x="318" y="1077"/>
                      <a:pt x="316" y="1077"/>
                      <a:pt x="317" y="1078"/>
                    </a:cubicBezTo>
                    <a:cubicBezTo>
                      <a:pt x="317" y="1079"/>
                      <a:pt x="317" y="1080"/>
                      <a:pt x="317" y="1081"/>
                    </a:cubicBezTo>
                    <a:cubicBezTo>
                      <a:pt x="315" y="1080"/>
                      <a:pt x="313" y="1080"/>
                      <a:pt x="311" y="1080"/>
                    </a:cubicBezTo>
                    <a:cubicBezTo>
                      <a:pt x="311" y="1079"/>
                      <a:pt x="311" y="1078"/>
                      <a:pt x="311" y="1077"/>
                    </a:cubicBezTo>
                    <a:cubicBezTo>
                      <a:pt x="311" y="1077"/>
                      <a:pt x="311" y="1075"/>
                      <a:pt x="310" y="1074"/>
                    </a:cubicBezTo>
                    <a:cubicBezTo>
                      <a:pt x="310" y="1074"/>
                      <a:pt x="309" y="1075"/>
                      <a:pt x="310" y="1075"/>
                    </a:cubicBezTo>
                    <a:cubicBezTo>
                      <a:pt x="309" y="1075"/>
                      <a:pt x="309" y="1075"/>
                      <a:pt x="310" y="1075"/>
                    </a:cubicBezTo>
                    <a:cubicBezTo>
                      <a:pt x="310" y="1076"/>
                      <a:pt x="310" y="1076"/>
                      <a:pt x="310" y="1076"/>
                    </a:cubicBezTo>
                    <a:cubicBezTo>
                      <a:pt x="310" y="1077"/>
                      <a:pt x="310" y="1078"/>
                      <a:pt x="309" y="1079"/>
                    </a:cubicBezTo>
                    <a:cubicBezTo>
                      <a:pt x="309" y="1079"/>
                      <a:pt x="309" y="1079"/>
                      <a:pt x="309" y="1079"/>
                    </a:cubicBezTo>
                    <a:cubicBezTo>
                      <a:pt x="308" y="1079"/>
                      <a:pt x="307" y="1079"/>
                      <a:pt x="305" y="1079"/>
                    </a:cubicBezTo>
                    <a:cubicBezTo>
                      <a:pt x="305" y="1077"/>
                      <a:pt x="305" y="1076"/>
                      <a:pt x="306" y="1074"/>
                    </a:cubicBezTo>
                    <a:cubicBezTo>
                      <a:pt x="306" y="1073"/>
                      <a:pt x="304" y="1073"/>
                      <a:pt x="304" y="1074"/>
                    </a:cubicBezTo>
                    <a:cubicBezTo>
                      <a:pt x="304" y="1075"/>
                      <a:pt x="304" y="1077"/>
                      <a:pt x="304" y="1079"/>
                    </a:cubicBezTo>
                    <a:cubicBezTo>
                      <a:pt x="303" y="1079"/>
                      <a:pt x="302" y="1078"/>
                      <a:pt x="302" y="1078"/>
                    </a:cubicBezTo>
                    <a:cubicBezTo>
                      <a:pt x="301" y="1078"/>
                      <a:pt x="300" y="1078"/>
                      <a:pt x="299" y="1078"/>
                    </a:cubicBezTo>
                    <a:cubicBezTo>
                      <a:pt x="299" y="1077"/>
                      <a:pt x="299" y="1076"/>
                      <a:pt x="299" y="1075"/>
                    </a:cubicBezTo>
                    <a:cubicBezTo>
                      <a:pt x="298" y="1075"/>
                      <a:pt x="297" y="1075"/>
                      <a:pt x="297" y="1076"/>
                    </a:cubicBezTo>
                    <a:cubicBezTo>
                      <a:pt x="297" y="1076"/>
                      <a:pt x="298" y="1077"/>
                      <a:pt x="298" y="1078"/>
                    </a:cubicBezTo>
                    <a:cubicBezTo>
                      <a:pt x="296" y="1078"/>
                      <a:pt x="294" y="1077"/>
                      <a:pt x="292" y="1077"/>
                    </a:cubicBezTo>
                    <a:cubicBezTo>
                      <a:pt x="292" y="1076"/>
                      <a:pt x="292" y="1074"/>
                      <a:pt x="292" y="1072"/>
                    </a:cubicBezTo>
                    <a:cubicBezTo>
                      <a:pt x="292" y="1072"/>
                      <a:pt x="291" y="1071"/>
                      <a:pt x="291" y="1072"/>
                    </a:cubicBezTo>
                    <a:cubicBezTo>
                      <a:pt x="290" y="1074"/>
                      <a:pt x="290" y="1076"/>
                      <a:pt x="290" y="1078"/>
                    </a:cubicBezTo>
                    <a:cubicBezTo>
                      <a:pt x="290" y="1078"/>
                      <a:pt x="290" y="1078"/>
                      <a:pt x="290" y="1078"/>
                    </a:cubicBezTo>
                    <a:cubicBezTo>
                      <a:pt x="289" y="1078"/>
                      <a:pt x="288" y="1078"/>
                      <a:pt x="287" y="1078"/>
                    </a:cubicBezTo>
                    <a:cubicBezTo>
                      <a:pt x="287" y="1076"/>
                      <a:pt x="286" y="1074"/>
                      <a:pt x="286" y="1072"/>
                    </a:cubicBezTo>
                    <a:cubicBezTo>
                      <a:pt x="286" y="1071"/>
                      <a:pt x="285" y="1071"/>
                      <a:pt x="285" y="1072"/>
                    </a:cubicBezTo>
                    <a:cubicBezTo>
                      <a:pt x="285" y="1074"/>
                      <a:pt x="285" y="1075"/>
                      <a:pt x="285" y="1077"/>
                    </a:cubicBezTo>
                    <a:cubicBezTo>
                      <a:pt x="284" y="1077"/>
                      <a:pt x="282" y="1077"/>
                      <a:pt x="281" y="1077"/>
                    </a:cubicBezTo>
                    <a:cubicBezTo>
                      <a:pt x="280" y="1077"/>
                      <a:pt x="279" y="1077"/>
                      <a:pt x="278" y="1076"/>
                    </a:cubicBezTo>
                    <a:cubicBezTo>
                      <a:pt x="278" y="1076"/>
                      <a:pt x="278" y="1076"/>
                      <a:pt x="278" y="1076"/>
                    </a:cubicBezTo>
                    <a:cubicBezTo>
                      <a:pt x="278" y="1074"/>
                      <a:pt x="278" y="1073"/>
                      <a:pt x="278" y="1071"/>
                    </a:cubicBezTo>
                    <a:cubicBezTo>
                      <a:pt x="278" y="1070"/>
                      <a:pt x="277" y="1070"/>
                      <a:pt x="277" y="1071"/>
                    </a:cubicBezTo>
                    <a:cubicBezTo>
                      <a:pt x="277" y="1073"/>
                      <a:pt x="277" y="1074"/>
                      <a:pt x="276" y="1076"/>
                    </a:cubicBezTo>
                    <a:cubicBezTo>
                      <a:pt x="275" y="1076"/>
                      <a:pt x="273" y="1075"/>
                      <a:pt x="272" y="1075"/>
                    </a:cubicBezTo>
                    <a:cubicBezTo>
                      <a:pt x="272" y="1073"/>
                      <a:pt x="272" y="1072"/>
                      <a:pt x="272" y="1070"/>
                    </a:cubicBezTo>
                    <a:cubicBezTo>
                      <a:pt x="272" y="1069"/>
                      <a:pt x="271" y="1069"/>
                      <a:pt x="271" y="1070"/>
                    </a:cubicBezTo>
                    <a:cubicBezTo>
                      <a:pt x="271" y="1072"/>
                      <a:pt x="271" y="1073"/>
                      <a:pt x="271" y="1074"/>
                    </a:cubicBezTo>
                    <a:cubicBezTo>
                      <a:pt x="269" y="1074"/>
                      <a:pt x="267" y="1073"/>
                      <a:pt x="266" y="1072"/>
                    </a:cubicBezTo>
                    <a:cubicBezTo>
                      <a:pt x="266" y="1070"/>
                      <a:pt x="267" y="1068"/>
                      <a:pt x="268" y="1066"/>
                    </a:cubicBezTo>
                    <a:cubicBezTo>
                      <a:pt x="268" y="1065"/>
                      <a:pt x="267" y="1064"/>
                      <a:pt x="267" y="1065"/>
                    </a:cubicBezTo>
                    <a:cubicBezTo>
                      <a:pt x="266" y="1067"/>
                      <a:pt x="265" y="1070"/>
                      <a:pt x="265" y="1072"/>
                    </a:cubicBezTo>
                    <a:cubicBezTo>
                      <a:pt x="263" y="1071"/>
                      <a:pt x="262" y="1070"/>
                      <a:pt x="260" y="1070"/>
                    </a:cubicBezTo>
                    <a:cubicBezTo>
                      <a:pt x="260" y="1069"/>
                      <a:pt x="260" y="1069"/>
                      <a:pt x="260" y="1069"/>
                    </a:cubicBezTo>
                    <a:cubicBezTo>
                      <a:pt x="261" y="1067"/>
                      <a:pt x="261" y="1065"/>
                      <a:pt x="262" y="1064"/>
                    </a:cubicBezTo>
                    <a:cubicBezTo>
                      <a:pt x="262" y="1063"/>
                      <a:pt x="261" y="1062"/>
                      <a:pt x="261" y="1063"/>
                    </a:cubicBezTo>
                    <a:cubicBezTo>
                      <a:pt x="260" y="1064"/>
                      <a:pt x="260" y="1065"/>
                      <a:pt x="259" y="1067"/>
                    </a:cubicBezTo>
                    <a:cubicBezTo>
                      <a:pt x="259" y="1067"/>
                      <a:pt x="259" y="1068"/>
                      <a:pt x="259" y="1069"/>
                    </a:cubicBezTo>
                    <a:cubicBezTo>
                      <a:pt x="258" y="1068"/>
                      <a:pt x="257" y="1068"/>
                      <a:pt x="257" y="1068"/>
                    </a:cubicBezTo>
                    <a:cubicBezTo>
                      <a:pt x="251" y="1064"/>
                      <a:pt x="243" y="1063"/>
                      <a:pt x="238" y="1058"/>
                    </a:cubicBezTo>
                    <a:cubicBezTo>
                      <a:pt x="238" y="1058"/>
                      <a:pt x="238" y="1057"/>
                      <a:pt x="238" y="1056"/>
                    </a:cubicBezTo>
                    <a:cubicBezTo>
                      <a:pt x="237" y="1050"/>
                      <a:pt x="235" y="1045"/>
                      <a:pt x="230" y="1040"/>
                    </a:cubicBezTo>
                    <a:cubicBezTo>
                      <a:pt x="227" y="1037"/>
                      <a:pt x="223" y="1035"/>
                      <a:pt x="224" y="1030"/>
                    </a:cubicBezTo>
                    <a:cubicBezTo>
                      <a:pt x="224" y="1029"/>
                      <a:pt x="225" y="1027"/>
                      <a:pt x="227" y="1025"/>
                    </a:cubicBezTo>
                    <a:cubicBezTo>
                      <a:pt x="227" y="1026"/>
                      <a:pt x="229" y="1026"/>
                      <a:pt x="230" y="1026"/>
                    </a:cubicBezTo>
                    <a:cubicBezTo>
                      <a:pt x="239" y="1025"/>
                      <a:pt x="246" y="1030"/>
                      <a:pt x="254" y="1033"/>
                    </a:cubicBezTo>
                    <a:cubicBezTo>
                      <a:pt x="261" y="1037"/>
                      <a:pt x="269" y="1041"/>
                      <a:pt x="277" y="1042"/>
                    </a:cubicBezTo>
                    <a:cubicBezTo>
                      <a:pt x="296" y="1045"/>
                      <a:pt x="314" y="1049"/>
                      <a:pt x="333" y="1049"/>
                    </a:cubicBezTo>
                    <a:cubicBezTo>
                      <a:pt x="343" y="1048"/>
                      <a:pt x="353" y="1049"/>
                      <a:pt x="362" y="1049"/>
                    </a:cubicBezTo>
                    <a:cubicBezTo>
                      <a:pt x="371" y="1049"/>
                      <a:pt x="378" y="1047"/>
                      <a:pt x="387" y="1044"/>
                    </a:cubicBezTo>
                    <a:cubicBezTo>
                      <a:pt x="396" y="1041"/>
                      <a:pt x="405" y="1041"/>
                      <a:pt x="414" y="1040"/>
                    </a:cubicBezTo>
                    <a:cubicBezTo>
                      <a:pt x="419" y="1040"/>
                      <a:pt x="423" y="1039"/>
                      <a:pt x="427" y="1039"/>
                    </a:cubicBezTo>
                    <a:cubicBezTo>
                      <a:pt x="430" y="1038"/>
                      <a:pt x="435" y="1038"/>
                      <a:pt x="438" y="1037"/>
                    </a:cubicBezTo>
                    <a:cubicBezTo>
                      <a:pt x="444" y="1036"/>
                      <a:pt x="442" y="1027"/>
                      <a:pt x="436" y="1029"/>
                    </a:cubicBezTo>
                    <a:cubicBezTo>
                      <a:pt x="429" y="1031"/>
                      <a:pt x="420" y="1031"/>
                      <a:pt x="412" y="1032"/>
                    </a:cubicBezTo>
                    <a:cubicBezTo>
                      <a:pt x="411" y="1032"/>
                      <a:pt x="410" y="1032"/>
                      <a:pt x="409" y="1032"/>
                    </a:cubicBezTo>
                    <a:cubicBezTo>
                      <a:pt x="408" y="1031"/>
                      <a:pt x="408" y="1031"/>
                      <a:pt x="408" y="1030"/>
                    </a:cubicBezTo>
                    <a:cubicBezTo>
                      <a:pt x="408" y="1029"/>
                      <a:pt x="407" y="1029"/>
                      <a:pt x="407" y="1030"/>
                    </a:cubicBezTo>
                    <a:cubicBezTo>
                      <a:pt x="407" y="1031"/>
                      <a:pt x="407" y="1031"/>
                      <a:pt x="407" y="1032"/>
                    </a:cubicBezTo>
                    <a:cubicBezTo>
                      <a:pt x="405" y="1032"/>
                      <a:pt x="402" y="1032"/>
                      <a:pt x="400" y="1033"/>
                    </a:cubicBezTo>
                    <a:cubicBezTo>
                      <a:pt x="400" y="1031"/>
                      <a:pt x="400" y="1030"/>
                      <a:pt x="400" y="1029"/>
                    </a:cubicBezTo>
                    <a:cubicBezTo>
                      <a:pt x="399" y="1028"/>
                      <a:pt x="398" y="1028"/>
                      <a:pt x="398" y="1029"/>
                    </a:cubicBezTo>
                    <a:cubicBezTo>
                      <a:pt x="398" y="1030"/>
                      <a:pt x="398" y="1032"/>
                      <a:pt x="399" y="1033"/>
                    </a:cubicBezTo>
                    <a:cubicBezTo>
                      <a:pt x="397" y="1033"/>
                      <a:pt x="395" y="1033"/>
                      <a:pt x="394" y="1033"/>
                    </a:cubicBezTo>
                    <a:cubicBezTo>
                      <a:pt x="394" y="1032"/>
                      <a:pt x="394" y="1031"/>
                      <a:pt x="394" y="1029"/>
                    </a:cubicBezTo>
                    <a:cubicBezTo>
                      <a:pt x="394" y="1029"/>
                      <a:pt x="393" y="1028"/>
                      <a:pt x="393" y="1029"/>
                    </a:cubicBezTo>
                    <a:cubicBezTo>
                      <a:pt x="392" y="1030"/>
                      <a:pt x="392" y="1032"/>
                      <a:pt x="393" y="1033"/>
                    </a:cubicBezTo>
                    <a:cubicBezTo>
                      <a:pt x="390" y="1034"/>
                      <a:pt x="388" y="1034"/>
                      <a:pt x="386" y="1035"/>
                    </a:cubicBezTo>
                    <a:cubicBezTo>
                      <a:pt x="386" y="1035"/>
                      <a:pt x="386" y="1035"/>
                      <a:pt x="385" y="1035"/>
                    </a:cubicBezTo>
                    <a:cubicBezTo>
                      <a:pt x="385" y="1035"/>
                      <a:pt x="385" y="1034"/>
                      <a:pt x="385" y="1033"/>
                    </a:cubicBezTo>
                    <a:cubicBezTo>
                      <a:pt x="385" y="1032"/>
                      <a:pt x="384" y="1033"/>
                      <a:pt x="384" y="1033"/>
                    </a:cubicBezTo>
                    <a:cubicBezTo>
                      <a:pt x="384" y="1034"/>
                      <a:pt x="384" y="1035"/>
                      <a:pt x="384" y="1036"/>
                    </a:cubicBezTo>
                    <a:cubicBezTo>
                      <a:pt x="382" y="1036"/>
                      <a:pt x="380" y="1037"/>
                      <a:pt x="378" y="1038"/>
                    </a:cubicBezTo>
                    <a:cubicBezTo>
                      <a:pt x="377" y="1038"/>
                      <a:pt x="377" y="1038"/>
                      <a:pt x="377" y="1038"/>
                    </a:cubicBezTo>
                    <a:cubicBezTo>
                      <a:pt x="377" y="1037"/>
                      <a:pt x="377" y="1036"/>
                      <a:pt x="377" y="1035"/>
                    </a:cubicBezTo>
                    <a:cubicBezTo>
                      <a:pt x="377" y="1033"/>
                      <a:pt x="377" y="1032"/>
                      <a:pt x="376" y="1031"/>
                    </a:cubicBezTo>
                    <a:cubicBezTo>
                      <a:pt x="375" y="1030"/>
                      <a:pt x="374" y="1032"/>
                      <a:pt x="375" y="1032"/>
                    </a:cubicBezTo>
                    <a:cubicBezTo>
                      <a:pt x="376" y="1033"/>
                      <a:pt x="376" y="1036"/>
                      <a:pt x="376" y="1037"/>
                    </a:cubicBezTo>
                    <a:cubicBezTo>
                      <a:pt x="376" y="1038"/>
                      <a:pt x="376" y="1038"/>
                      <a:pt x="376" y="1038"/>
                    </a:cubicBezTo>
                    <a:cubicBezTo>
                      <a:pt x="376" y="1039"/>
                      <a:pt x="375" y="1039"/>
                      <a:pt x="374" y="1039"/>
                    </a:cubicBezTo>
                    <a:cubicBezTo>
                      <a:pt x="371" y="1040"/>
                      <a:pt x="368" y="1040"/>
                      <a:pt x="364" y="1040"/>
                    </a:cubicBezTo>
                    <a:cubicBezTo>
                      <a:pt x="364" y="1040"/>
                      <a:pt x="364" y="1040"/>
                      <a:pt x="364" y="1039"/>
                    </a:cubicBezTo>
                    <a:cubicBezTo>
                      <a:pt x="364" y="1039"/>
                      <a:pt x="364" y="1038"/>
                      <a:pt x="363" y="1039"/>
                    </a:cubicBezTo>
                    <a:cubicBezTo>
                      <a:pt x="363" y="1037"/>
                      <a:pt x="362" y="1035"/>
                      <a:pt x="361" y="1033"/>
                    </a:cubicBezTo>
                    <a:cubicBezTo>
                      <a:pt x="361" y="1033"/>
                      <a:pt x="360" y="1033"/>
                      <a:pt x="360" y="1034"/>
                    </a:cubicBezTo>
                    <a:cubicBezTo>
                      <a:pt x="361" y="1036"/>
                      <a:pt x="361" y="1038"/>
                      <a:pt x="363" y="1040"/>
                    </a:cubicBezTo>
                    <a:cubicBezTo>
                      <a:pt x="362" y="1040"/>
                      <a:pt x="361" y="1040"/>
                      <a:pt x="360" y="1040"/>
                    </a:cubicBezTo>
                    <a:cubicBezTo>
                      <a:pt x="358" y="1040"/>
                      <a:pt x="356" y="1040"/>
                      <a:pt x="353" y="1040"/>
                    </a:cubicBezTo>
                    <a:cubicBezTo>
                      <a:pt x="353" y="1040"/>
                      <a:pt x="354" y="1040"/>
                      <a:pt x="354" y="1040"/>
                    </a:cubicBezTo>
                    <a:cubicBezTo>
                      <a:pt x="354" y="1039"/>
                      <a:pt x="353" y="1038"/>
                      <a:pt x="353" y="1039"/>
                    </a:cubicBezTo>
                    <a:cubicBezTo>
                      <a:pt x="352" y="1037"/>
                      <a:pt x="352" y="1034"/>
                      <a:pt x="351" y="1033"/>
                    </a:cubicBezTo>
                    <a:cubicBezTo>
                      <a:pt x="350" y="1032"/>
                      <a:pt x="349" y="1033"/>
                      <a:pt x="350" y="1034"/>
                    </a:cubicBezTo>
                    <a:cubicBezTo>
                      <a:pt x="351" y="1035"/>
                      <a:pt x="351" y="1038"/>
                      <a:pt x="352" y="1040"/>
                    </a:cubicBezTo>
                    <a:cubicBezTo>
                      <a:pt x="352" y="1040"/>
                      <a:pt x="352" y="1040"/>
                      <a:pt x="352" y="1040"/>
                    </a:cubicBezTo>
                    <a:cubicBezTo>
                      <a:pt x="348" y="1040"/>
                      <a:pt x="345" y="1040"/>
                      <a:pt x="342" y="1040"/>
                    </a:cubicBezTo>
                    <a:cubicBezTo>
                      <a:pt x="341" y="1039"/>
                      <a:pt x="341" y="1037"/>
                      <a:pt x="341" y="1037"/>
                    </a:cubicBezTo>
                    <a:cubicBezTo>
                      <a:pt x="340" y="1036"/>
                      <a:pt x="339" y="1036"/>
                      <a:pt x="339" y="1037"/>
                    </a:cubicBezTo>
                    <a:cubicBezTo>
                      <a:pt x="340" y="1037"/>
                      <a:pt x="340" y="1039"/>
                      <a:pt x="340" y="1040"/>
                    </a:cubicBezTo>
                    <a:cubicBezTo>
                      <a:pt x="338" y="1040"/>
                      <a:pt x="336" y="1040"/>
                      <a:pt x="333" y="1040"/>
                    </a:cubicBezTo>
                    <a:cubicBezTo>
                      <a:pt x="332" y="1038"/>
                      <a:pt x="332" y="1036"/>
                      <a:pt x="331" y="1034"/>
                    </a:cubicBezTo>
                    <a:cubicBezTo>
                      <a:pt x="331" y="1033"/>
                      <a:pt x="330" y="1034"/>
                      <a:pt x="330" y="1035"/>
                    </a:cubicBezTo>
                    <a:cubicBezTo>
                      <a:pt x="331" y="1036"/>
                      <a:pt x="331" y="1038"/>
                      <a:pt x="332" y="1040"/>
                    </a:cubicBezTo>
                    <a:cubicBezTo>
                      <a:pt x="331" y="1040"/>
                      <a:pt x="329" y="1040"/>
                      <a:pt x="328" y="1040"/>
                    </a:cubicBezTo>
                    <a:cubicBezTo>
                      <a:pt x="327" y="1040"/>
                      <a:pt x="326" y="1040"/>
                      <a:pt x="325" y="1040"/>
                    </a:cubicBezTo>
                    <a:cubicBezTo>
                      <a:pt x="325" y="1040"/>
                      <a:pt x="325" y="1040"/>
                      <a:pt x="325" y="1040"/>
                    </a:cubicBezTo>
                    <a:cubicBezTo>
                      <a:pt x="325" y="1039"/>
                      <a:pt x="324" y="1039"/>
                      <a:pt x="324" y="1039"/>
                    </a:cubicBezTo>
                    <a:cubicBezTo>
                      <a:pt x="324" y="1039"/>
                      <a:pt x="324" y="1040"/>
                      <a:pt x="324" y="1040"/>
                    </a:cubicBezTo>
                    <a:cubicBezTo>
                      <a:pt x="322" y="1038"/>
                      <a:pt x="323" y="1034"/>
                      <a:pt x="322" y="1032"/>
                    </a:cubicBezTo>
                    <a:cubicBezTo>
                      <a:pt x="322" y="1031"/>
                      <a:pt x="320" y="1032"/>
                      <a:pt x="321" y="1032"/>
                    </a:cubicBezTo>
                    <a:cubicBezTo>
                      <a:pt x="322" y="1035"/>
                      <a:pt x="321" y="1038"/>
                      <a:pt x="322" y="1040"/>
                    </a:cubicBezTo>
                    <a:cubicBezTo>
                      <a:pt x="320" y="1040"/>
                      <a:pt x="317" y="1039"/>
                      <a:pt x="314" y="1039"/>
                    </a:cubicBezTo>
                    <a:cubicBezTo>
                      <a:pt x="314" y="1039"/>
                      <a:pt x="314" y="1039"/>
                      <a:pt x="314" y="1039"/>
                    </a:cubicBezTo>
                    <a:cubicBezTo>
                      <a:pt x="314" y="1038"/>
                      <a:pt x="313" y="1037"/>
                      <a:pt x="313" y="1038"/>
                    </a:cubicBezTo>
                    <a:cubicBezTo>
                      <a:pt x="312" y="1036"/>
                      <a:pt x="312" y="1035"/>
                      <a:pt x="312" y="1033"/>
                    </a:cubicBezTo>
                    <a:cubicBezTo>
                      <a:pt x="312" y="1032"/>
                      <a:pt x="310" y="1033"/>
                      <a:pt x="311" y="1033"/>
                    </a:cubicBezTo>
                    <a:cubicBezTo>
                      <a:pt x="311" y="1035"/>
                      <a:pt x="311" y="1037"/>
                      <a:pt x="312" y="1038"/>
                    </a:cubicBezTo>
                    <a:cubicBezTo>
                      <a:pt x="310" y="1038"/>
                      <a:pt x="307" y="1038"/>
                      <a:pt x="305" y="1037"/>
                    </a:cubicBezTo>
                    <a:cubicBezTo>
                      <a:pt x="305" y="1037"/>
                      <a:pt x="305" y="1037"/>
                      <a:pt x="305" y="1037"/>
                    </a:cubicBezTo>
                    <a:cubicBezTo>
                      <a:pt x="304" y="1036"/>
                      <a:pt x="304" y="1035"/>
                      <a:pt x="304" y="1035"/>
                    </a:cubicBezTo>
                    <a:cubicBezTo>
                      <a:pt x="304" y="1034"/>
                      <a:pt x="303" y="1034"/>
                      <a:pt x="303" y="1035"/>
                    </a:cubicBezTo>
                    <a:cubicBezTo>
                      <a:pt x="303" y="1035"/>
                      <a:pt x="303" y="1036"/>
                      <a:pt x="303" y="1037"/>
                    </a:cubicBezTo>
                    <a:cubicBezTo>
                      <a:pt x="303" y="1037"/>
                      <a:pt x="303" y="1037"/>
                      <a:pt x="302" y="1037"/>
                    </a:cubicBezTo>
                    <a:cubicBezTo>
                      <a:pt x="301" y="1037"/>
                      <a:pt x="299" y="1037"/>
                      <a:pt x="298" y="1037"/>
                    </a:cubicBezTo>
                    <a:cubicBezTo>
                      <a:pt x="298" y="1036"/>
                      <a:pt x="298" y="1036"/>
                      <a:pt x="298" y="1036"/>
                    </a:cubicBezTo>
                    <a:cubicBezTo>
                      <a:pt x="297" y="1036"/>
                      <a:pt x="298" y="1035"/>
                      <a:pt x="298" y="1034"/>
                    </a:cubicBezTo>
                    <a:cubicBezTo>
                      <a:pt x="298" y="1034"/>
                      <a:pt x="298" y="1033"/>
                      <a:pt x="298" y="1032"/>
                    </a:cubicBezTo>
                    <a:cubicBezTo>
                      <a:pt x="297" y="1032"/>
                      <a:pt x="296" y="1032"/>
                      <a:pt x="296" y="1033"/>
                    </a:cubicBezTo>
                    <a:cubicBezTo>
                      <a:pt x="297" y="1033"/>
                      <a:pt x="296" y="1034"/>
                      <a:pt x="296" y="1035"/>
                    </a:cubicBezTo>
                    <a:cubicBezTo>
                      <a:pt x="296" y="1035"/>
                      <a:pt x="296" y="1036"/>
                      <a:pt x="296" y="1036"/>
                    </a:cubicBezTo>
                    <a:cubicBezTo>
                      <a:pt x="294" y="1036"/>
                      <a:pt x="292" y="1036"/>
                      <a:pt x="290" y="1035"/>
                    </a:cubicBezTo>
                    <a:cubicBezTo>
                      <a:pt x="290" y="1035"/>
                      <a:pt x="290" y="1035"/>
                      <a:pt x="290" y="1035"/>
                    </a:cubicBezTo>
                    <a:cubicBezTo>
                      <a:pt x="291" y="1034"/>
                      <a:pt x="290" y="1034"/>
                      <a:pt x="289" y="1034"/>
                    </a:cubicBezTo>
                    <a:cubicBezTo>
                      <a:pt x="289" y="1035"/>
                      <a:pt x="289" y="1035"/>
                      <a:pt x="289" y="1035"/>
                    </a:cubicBezTo>
                    <a:cubicBezTo>
                      <a:pt x="289" y="1033"/>
                      <a:pt x="289" y="1032"/>
                      <a:pt x="289" y="1030"/>
                    </a:cubicBezTo>
                    <a:cubicBezTo>
                      <a:pt x="288" y="1029"/>
                      <a:pt x="287" y="1030"/>
                      <a:pt x="287" y="1031"/>
                    </a:cubicBezTo>
                    <a:cubicBezTo>
                      <a:pt x="288" y="1032"/>
                      <a:pt x="288" y="1034"/>
                      <a:pt x="288" y="1035"/>
                    </a:cubicBezTo>
                    <a:cubicBezTo>
                      <a:pt x="286" y="1035"/>
                      <a:pt x="285" y="1035"/>
                      <a:pt x="283" y="1034"/>
                    </a:cubicBezTo>
                    <a:cubicBezTo>
                      <a:pt x="283" y="1034"/>
                      <a:pt x="283" y="1034"/>
                      <a:pt x="283" y="1034"/>
                    </a:cubicBezTo>
                    <a:cubicBezTo>
                      <a:pt x="283" y="1034"/>
                      <a:pt x="283" y="1033"/>
                      <a:pt x="283" y="1033"/>
                    </a:cubicBezTo>
                    <a:cubicBezTo>
                      <a:pt x="283" y="1032"/>
                      <a:pt x="283" y="1032"/>
                      <a:pt x="283" y="1031"/>
                    </a:cubicBezTo>
                    <a:cubicBezTo>
                      <a:pt x="284" y="1031"/>
                      <a:pt x="284" y="1031"/>
                      <a:pt x="284" y="1031"/>
                    </a:cubicBezTo>
                    <a:cubicBezTo>
                      <a:pt x="284" y="1030"/>
                      <a:pt x="284" y="1030"/>
                      <a:pt x="284" y="1030"/>
                    </a:cubicBezTo>
                    <a:cubicBezTo>
                      <a:pt x="283" y="1029"/>
                      <a:pt x="283" y="1030"/>
                      <a:pt x="283" y="1030"/>
                    </a:cubicBezTo>
                    <a:cubicBezTo>
                      <a:pt x="282" y="1031"/>
                      <a:pt x="282" y="1032"/>
                      <a:pt x="282" y="1033"/>
                    </a:cubicBezTo>
                    <a:cubicBezTo>
                      <a:pt x="282" y="1033"/>
                      <a:pt x="282" y="1034"/>
                      <a:pt x="282" y="1034"/>
                    </a:cubicBezTo>
                    <a:cubicBezTo>
                      <a:pt x="279" y="1034"/>
                      <a:pt x="277" y="1033"/>
                      <a:pt x="274" y="1032"/>
                    </a:cubicBezTo>
                    <a:cubicBezTo>
                      <a:pt x="274" y="1032"/>
                      <a:pt x="274" y="1032"/>
                      <a:pt x="274" y="1032"/>
                    </a:cubicBezTo>
                    <a:cubicBezTo>
                      <a:pt x="274" y="1032"/>
                      <a:pt x="274" y="1032"/>
                      <a:pt x="275" y="1032"/>
                    </a:cubicBezTo>
                    <a:cubicBezTo>
                      <a:pt x="275" y="1031"/>
                      <a:pt x="275" y="1031"/>
                      <a:pt x="275" y="1031"/>
                    </a:cubicBezTo>
                    <a:cubicBezTo>
                      <a:pt x="275" y="1029"/>
                      <a:pt x="275" y="1027"/>
                      <a:pt x="275" y="1025"/>
                    </a:cubicBezTo>
                    <a:cubicBezTo>
                      <a:pt x="275" y="1024"/>
                      <a:pt x="274" y="1024"/>
                      <a:pt x="274" y="1025"/>
                    </a:cubicBezTo>
                    <a:cubicBezTo>
                      <a:pt x="274" y="1026"/>
                      <a:pt x="274" y="1027"/>
                      <a:pt x="274" y="1028"/>
                    </a:cubicBezTo>
                    <a:cubicBezTo>
                      <a:pt x="274" y="1029"/>
                      <a:pt x="274" y="1030"/>
                      <a:pt x="273" y="1031"/>
                    </a:cubicBezTo>
                    <a:cubicBezTo>
                      <a:pt x="273" y="1031"/>
                      <a:pt x="273" y="1032"/>
                      <a:pt x="273" y="1032"/>
                    </a:cubicBezTo>
                    <a:cubicBezTo>
                      <a:pt x="271" y="1031"/>
                      <a:pt x="269" y="1031"/>
                      <a:pt x="267" y="1030"/>
                    </a:cubicBezTo>
                    <a:cubicBezTo>
                      <a:pt x="267" y="1027"/>
                      <a:pt x="268" y="1024"/>
                      <a:pt x="267" y="1022"/>
                    </a:cubicBezTo>
                    <a:cubicBezTo>
                      <a:pt x="267" y="1021"/>
                      <a:pt x="266" y="1021"/>
                      <a:pt x="266" y="1022"/>
                    </a:cubicBezTo>
                    <a:cubicBezTo>
                      <a:pt x="266" y="1024"/>
                      <a:pt x="266" y="1027"/>
                      <a:pt x="266" y="1029"/>
                    </a:cubicBezTo>
                    <a:cubicBezTo>
                      <a:pt x="265" y="1029"/>
                      <a:pt x="263" y="1028"/>
                      <a:pt x="262" y="1028"/>
                    </a:cubicBezTo>
                    <a:cubicBezTo>
                      <a:pt x="262" y="1027"/>
                      <a:pt x="262" y="1027"/>
                      <a:pt x="263" y="1027"/>
                    </a:cubicBezTo>
                    <a:cubicBezTo>
                      <a:pt x="263" y="1026"/>
                      <a:pt x="263" y="1026"/>
                      <a:pt x="262" y="1026"/>
                    </a:cubicBezTo>
                    <a:cubicBezTo>
                      <a:pt x="262" y="1025"/>
                      <a:pt x="262" y="1024"/>
                      <a:pt x="262" y="1023"/>
                    </a:cubicBezTo>
                    <a:cubicBezTo>
                      <a:pt x="262" y="1022"/>
                      <a:pt x="261" y="1022"/>
                      <a:pt x="261" y="1023"/>
                    </a:cubicBezTo>
                    <a:cubicBezTo>
                      <a:pt x="261" y="1024"/>
                      <a:pt x="261" y="1026"/>
                      <a:pt x="261" y="1027"/>
                    </a:cubicBezTo>
                    <a:cubicBezTo>
                      <a:pt x="259" y="1026"/>
                      <a:pt x="258" y="1025"/>
                      <a:pt x="256" y="1025"/>
                    </a:cubicBezTo>
                    <a:cubicBezTo>
                      <a:pt x="256" y="1024"/>
                      <a:pt x="256" y="1023"/>
                      <a:pt x="257" y="1022"/>
                    </a:cubicBezTo>
                    <a:cubicBezTo>
                      <a:pt x="257" y="1022"/>
                      <a:pt x="256" y="1021"/>
                      <a:pt x="255" y="1022"/>
                    </a:cubicBezTo>
                    <a:cubicBezTo>
                      <a:pt x="255" y="1023"/>
                      <a:pt x="255" y="1023"/>
                      <a:pt x="255" y="1024"/>
                    </a:cubicBezTo>
                    <a:cubicBezTo>
                      <a:pt x="254" y="1023"/>
                      <a:pt x="253" y="1023"/>
                      <a:pt x="252" y="1022"/>
                    </a:cubicBezTo>
                    <a:cubicBezTo>
                      <a:pt x="252" y="1021"/>
                      <a:pt x="252" y="1020"/>
                      <a:pt x="252" y="1018"/>
                    </a:cubicBezTo>
                    <a:cubicBezTo>
                      <a:pt x="252" y="1018"/>
                      <a:pt x="251" y="1018"/>
                      <a:pt x="251" y="1018"/>
                    </a:cubicBezTo>
                    <a:cubicBezTo>
                      <a:pt x="251" y="1020"/>
                      <a:pt x="251" y="1021"/>
                      <a:pt x="251" y="1022"/>
                    </a:cubicBezTo>
                    <a:cubicBezTo>
                      <a:pt x="245" y="1019"/>
                      <a:pt x="239" y="1017"/>
                      <a:pt x="233" y="1017"/>
                    </a:cubicBezTo>
                    <a:cubicBezTo>
                      <a:pt x="235" y="1012"/>
                      <a:pt x="233" y="1007"/>
                      <a:pt x="227" y="1002"/>
                    </a:cubicBezTo>
                    <a:cubicBezTo>
                      <a:pt x="223" y="998"/>
                      <a:pt x="220" y="994"/>
                      <a:pt x="221" y="988"/>
                    </a:cubicBezTo>
                    <a:cubicBezTo>
                      <a:pt x="222" y="987"/>
                      <a:pt x="224" y="983"/>
                      <a:pt x="226" y="980"/>
                    </a:cubicBezTo>
                    <a:cubicBezTo>
                      <a:pt x="227" y="980"/>
                      <a:pt x="229" y="980"/>
                      <a:pt x="230" y="979"/>
                    </a:cubicBezTo>
                    <a:cubicBezTo>
                      <a:pt x="232" y="982"/>
                      <a:pt x="234" y="984"/>
                      <a:pt x="237" y="987"/>
                    </a:cubicBezTo>
                    <a:cubicBezTo>
                      <a:pt x="241" y="989"/>
                      <a:pt x="245" y="991"/>
                      <a:pt x="250" y="992"/>
                    </a:cubicBezTo>
                    <a:cubicBezTo>
                      <a:pt x="263" y="993"/>
                      <a:pt x="275" y="997"/>
                      <a:pt x="287" y="999"/>
                    </a:cubicBezTo>
                    <a:cubicBezTo>
                      <a:pt x="299" y="1001"/>
                      <a:pt x="311" y="1003"/>
                      <a:pt x="323" y="1003"/>
                    </a:cubicBezTo>
                    <a:cubicBezTo>
                      <a:pt x="336" y="1002"/>
                      <a:pt x="349" y="1004"/>
                      <a:pt x="363" y="1006"/>
                    </a:cubicBezTo>
                    <a:cubicBezTo>
                      <a:pt x="368" y="1007"/>
                      <a:pt x="374" y="1009"/>
                      <a:pt x="380" y="1009"/>
                    </a:cubicBezTo>
                    <a:cubicBezTo>
                      <a:pt x="386" y="1009"/>
                      <a:pt x="392" y="1009"/>
                      <a:pt x="399" y="1009"/>
                    </a:cubicBezTo>
                    <a:cubicBezTo>
                      <a:pt x="412" y="1009"/>
                      <a:pt x="426" y="1007"/>
                      <a:pt x="438" y="1004"/>
                    </a:cubicBezTo>
                    <a:cubicBezTo>
                      <a:pt x="444" y="1003"/>
                      <a:pt x="442" y="996"/>
                      <a:pt x="437" y="995"/>
                    </a:cubicBezTo>
                    <a:cubicBezTo>
                      <a:pt x="437" y="995"/>
                      <a:pt x="437" y="995"/>
                      <a:pt x="436" y="995"/>
                    </a:cubicBezTo>
                    <a:cubicBezTo>
                      <a:pt x="436" y="995"/>
                      <a:pt x="435" y="996"/>
                      <a:pt x="435" y="996"/>
                    </a:cubicBezTo>
                    <a:cubicBezTo>
                      <a:pt x="434" y="996"/>
                      <a:pt x="434" y="996"/>
                      <a:pt x="433" y="996"/>
                    </a:cubicBezTo>
                    <a:cubicBezTo>
                      <a:pt x="433" y="995"/>
                      <a:pt x="432" y="993"/>
                      <a:pt x="433" y="992"/>
                    </a:cubicBezTo>
                    <a:cubicBezTo>
                      <a:pt x="433" y="991"/>
                      <a:pt x="432" y="990"/>
                      <a:pt x="432" y="991"/>
                    </a:cubicBezTo>
                    <a:cubicBezTo>
                      <a:pt x="431" y="993"/>
                      <a:pt x="431" y="994"/>
                      <a:pt x="432" y="996"/>
                    </a:cubicBezTo>
                    <a:cubicBezTo>
                      <a:pt x="431" y="996"/>
                      <a:pt x="431" y="996"/>
                      <a:pt x="431" y="996"/>
                    </a:cubicBezTo>
                    <a:cubicBezTo>
                      <a:pt x="429" y="997"/>
                      <a:pt x="428" y="997"/>
                      <a:pt x="426" y="997"/>
                    </a:cubicBezTo>
                    <a:cubicBezTo>
                      <a:pt x="426" y="997"/>
                      <a:pt x="426" y="996"/>
                      <a:pt x="426" y="996"/>
                    </a:cubicBezTo>
                    <a:cubicBezTo>
                      <a:pt x="426" y="995"/>
                      <a:pt x="426" y="994"/>
                      <a:pt x="425" y="993"/>
                    </a:cubicBezTo>
                    <a:cubicBezTo>
                      <a:pt x="424" y="993"/>
                      <a:pt x="424" y="994"/>
                      <a:pt x="424" y="994"/>
                    </a:cubicBezTo>
                    <a:cubicBezTo>
                      <a:pt x="425" y="995"/>
                      <a:pt x="425" y="996"/>
                      <a:pt x="425" y="997"/>
                    </a:cubicBezTo>
                    <a:cubicBezTo>
                      <a:pt x="425" y="997"/>
                      <a:pt x="425" y="997"/>
                      <a:pt x="425" y="998"/>
                    </a:cubicBezTo>
                    <a:cubicBezTo>
                      <a:pt x="424" y="998"/>
                      <a:pt x="423" y="998"/>
                      <a:pt x="422" y="998"/>
                    </a:cubicBezTo>
                    <a:cubicBezTo>
                      <a:pt x="422" y="997"/>
                      <a:pt x="421" y="996"/>
                      <a:pt x="421" y="995"/>
                    </a:cubicBezTo>
                    <a:cubicBezTo>
                      <a:pt x="421" y="994"/>
                      <a:pt x="419" y="994"/>
                      <a:pt x="420" y="995"/>
                    </a:cubicBezTo>
                    <a:cubicBezTo>
                      <a:pt x="420" y="996"/>
                      <a:pt x="420" y="997"/>
                      <a:pt x="421" y="998"/>
                    </a:cubicBezTo>
                    <a:cubicBezTo>
                      <a:pt x="419" y="999"/>
                      <a:pt x="416" y="999"/>
                      <a:pt x="414" y="999"/>
                    </a:cubicBezTo>
                    <a:cubicBezTo>
                      <a:pt x="414" y="998"/>
                      <a:pt x="414" y="998"/>
                      <a:pt x="414" y="997"/>
                    </a:cubicBezTo>
                    <a:cubicBezTo>
                      <a:pt x="414" y="996"/>
                      <a:pt x="412" y="997"/>
                      <a:pt x="412" y="997"/>
                    </a:cubicBezTo>
                    <a:cubicBezTo>
                      <a:pt x="413" y="998"/>
                      <a:pt x="413" y="998"/>
                      <a:pt x="413" y="999"/>
                    </a:cubicBezTo>
                    <a:cubicBezTo>
                      <a:pt x="411" y="999"/>
                      <a:pt x="409" y="1000"/>
                      <a:pt x="408" y="1000"/>
                    </a:cubicBezTo>
                    <a:cubicBezTo>
                      <a:pt x="408" y="999"/>
                      <a:pt x="407" y="998"/>
                      <a:pt x="407" y="997"/>
                    </a:cubicBezTo>
                    <a:cubicBezTo>
                      <a:pt x="407" y="996"/>
                      <a:pt x="406" y="996"/>
                      <a:pt x="406" y="997"/>
                    </a:cubicBezTo>
                    <a:cubicBezTo>
                      <a:pt x="406" y="998"/>
                      <a:pt x="406" y="999"/>
                      <a:pt x="406" y="1000"/>
                    </a:cubicBezTo>
                    <a:cubicBezTo>
                      <a:pt x="405" y="1000"/>
                      <a:pt x="403" y="1000"/>
                      <a:pt x="402" y="1000"/>
                    </a:cubicBezTo>
                    <a:cubicBezTo>
                      <a:pt x="402" y="999"/>
                      <a:pt x="402" y="998"/>
                      <a:pt x="402" y="997"/>
                    </a:cubicBezTo>
                    <a:cubicBezTo>
                      <a:pt x="402" y="997"/>
                      <a:pt x="401" y="997"/>
                      <a:pt x="401" y="997"/>
                    </a:cubicBezTo>
                    <a:cubicBezTo>
                      <a:pt x="401" y="998"/>
                      <a:pt x="401" y="999"/>
                      <a:pt x="401" y="1000"/>
                    </a:cubicBezTo>
                    <a:cubicBezTo>
                      <a:pt x="400" y="1000"/>
                      <a:pt x="399" y="1000"/>
                      <a:pt x="398" y="1000"/>
                    </a:cubicBezTo>
                    <a:cubicBezTo>
                      <a:pt x="398" y="999"/>
                      <a:pt x="397" y="998"/>
                      <a:pt x="397" y="997"/>
                    </a:cubicBezTo>
                    <a:cubicBezTo>
                      <a:pt x="397" y="996"/>
                      <a:pt x="396" y="996"/>
                      <a:pt x="396" y="997"/>
                    </a:cubicBezTo>
                    <a:cubicBezTo>
                      <a:pt x="396" y="998"/>
                      <a:pt x="396" y="999"/>
                      <a:pt x="397" y="1000"/>
                    </a:cubicBezTo>
                    <a:cubicBezTo>
                      <a:pt x="396" y="1000"/>
                      <a:pt x="396" y="1000"/>
                      <a:pt x="396" y="1000"/>
                    </a:cubicBezTo>
                    <a:cubicBezTo>
                      <a:pt x="394" y="1000"/>
                      <a:pt x="392" y="1000"/>
                      <a:pt x="390" y="1000"/>
                    </a:cubicBezTo>
                    <a:cubicBezTo>
                      <a:pt x="390" y="999"/>
                      <a:pt x="390" y="998"/>
                      <a:pt x="390" y="997"/>
                    </a:cubicBezTo>
                    <a:cubicBezTo>
                      <a:pt x="389" y="996"/>
                      <a:pt x="388" y="996"/>
                      <a:pt x="388" y="997"/>
                    </a:cubicBezTo>
                    <a:cubicBezTo>
                      <a:pt x="389" y="998"/>
                      <a:pt x="389" y="999"/>
                      <a:pt x="389" y="1000"/>
                    </a:cubicBezTo>
                    <a:cubicBezTo>
                      <a:pt x="387" y="1000"/>
                      <a:pt x="385" y="1000"/>
                      <a:pt x="383" y="1000"/>
                    </a:cubicBezTo>
                    <a:cubicBezTo>
                      <a:pt x="383" y="999"/>
                      <a:pt x="384" y="997"/>
                      <a:pt x="384" y="996"/>
                    </a:cubicBezTo>
                    <a:cubicBezTo>
                      <a:pt x="384" y="995"/>
                      <a:pt x="382" y="995"/>
                      <a:pt x="382" y="996"/>
                    </a:cubicBezTo>
                    <a:cubicBezTo>
                      <a:pt x="382" y="997"/>
                      <a:pt x="382" y="999"/>
                      <a:pt x="382" y="1000"/>
                    </a:cubicBezTo>
                    <a:cubicBezTo>
                      <a:pt x="381" y="1000"/>
                      <a:pt x="380" y="1000"/>
                      <a:pt x="379" y="1000"/>
                    </a:cubicBezTo>
                    <a:cubicBezTo>
                      <a:pt x="379" y="999"/>
                      <a:pt x="379" y="998"/>
                      <a:pt x="379" y="998"/>
                    </a:cubicBezTo>
                    <a:cubicBezTo>
                      <a:pt x="379" y="997"/>
                      <a:pt x="378" y="997"/>
                      <a:pt x="378" y="998"/>
                    </a:cubicBezTo>
                    <a:cubicBezTo>
                      <a:pt x="378" y="998"/>
                      <a:pt x="378" y="999"/>
                      <a:pt x="378" y="1000"/>
                    </a:cubicBezTo>
                    <a:cubicBezTo>
                      <a:pt x="378" y="1000"/>
                      <a:pt x="378" y="1000"/>
                      <a:pt x="378" y="1000"/>
                    </a:cubicBezTo>
                    <a:cubicBezTo>
                      <a:pt x="377" y="1000"/>
                      <a:pt x="375" y="1000"/>
                      <a:pt x="374" y="1000"/>
                    </a:cubicBezTo>
                    <a:cubicBezTo>
                      <a:pt x="374" y="999"/>
                      <a:pt x="374" y="998"/>
                      <a:pt x="374" y="997"/>
                    </a:cubicBezTo>
                    <a:cubicBezTo>
                      <a:pt x="374" y="996"/>
                      <a:pt x="373" y="997"/>
                      <a:pt x="373" y="997"/>
                    </a:cubicBezTo>
                    <a:cubicBezTo>
                      <a:pt x="373" y="998"/>
                      <a:pt x="373" y="999"/>
                      <a:pt x="373" y="1000"/>
                    </a:cubicBezTo>
                    <a:cubicBezTo>
                      <a:pt x="372" y="1000"/>
                      <a:pt x="372" y="999"/>
                      <a:pt x="371" y="999"/>
                    </a:cubicBezTo>
                    <a:cubicBezTo>
                      <a:pt x="371" y="998"/>
                      <a:pt x="371" y="997"/>
                      <a:pt x="371" y="996"/>
                    </a:cubicBezTo>
                    <a:cubicBezTo>
                      <a:pt x="371" y="995"/>
                      <a:pt x="370" y="995"/>
                      <a:pt x="370" y="996"/>
                    </a:cubicBezTo>
                    <a:cubicBezTo>
                      <a:pt x="370" y="997"/>
                      <a:pt x="370" y="998"/>
                      <a:pt x="370" y="999"/>
                    </a:cubicBezTo>
                    <a:cubicBezTo>
                      <a:pt x="368" y="999"/>
                      <a:pt x="366" y="998"/>
                      <a:pt x="364" y="998"/>
                    </a:cubicBezTo>
                    <a:cubicBezTo>
                      <a:pt x="364" y="997"/>
                      <a:pt x="364" y="996"/>
                      <a:pt x="364" y="995"/>
                    </a:cubicBezTo>
                    <a:cubicBezTo>
                      <a:pt x="364" y="995"/>
                      <a:pt x="363" y="995"/>
                      <a:pt x="363" y="995"/>
                    </a:cubicBezTo>
                    <a:cubicBezTo>
                      <a:pt x="362" y="996"/>
                      <a:pt x="363" y="997"/>
                      <a:pt x="363" y="998"/>
                    </a:cubicBezTo>
                    <a:cubicBezTo>
                      <a:pt x="361" y="997"/>
                      <a:pt x="359" y="997"/>
                      <a:pt x="357" y="997"/>
                    </a:cubicBezTo>
                    <a:cubicBezTo>
                      <a:pt x="357" y="997"/>
                      <a:pt x="357" y="997"/>
                      <a:pt x="357" y="997"/>
                    </a:cubicBezTo>
                    <a:cubicBezTo>
                      <a:pt x="357" y="995"/>
                      <a:pt x="357" y="993"/>
                      <a:pt x="357" y="991"/>
                    </a:cubicBezTo>
                    <a:cubicBezTo>
                      <a:pt x="357" y="990"/>
                      <a:pt x="356" y="990"/>
                      <a:pt x="356" y="991"/>
                    </a:cubicBezTo>
                    <a:cubicBezTo>
                      <a:pt x="356" y="992"/>
                      <a:pt x="356" y="994"/>
                      <a:pt x="356" y="995"/>
                    </a:cubicBezTo>
                    <a:cubicBezTo>
                      <a:pt x="356" y="996"/>
                      <a:pt x="356" y="996"/>
                      <a:pt x="356" y="996"/>
                    </a:cubicBezTo>
                    <a:cubicBezTo>
                      <a:pt x="356" y="996"/>
                      <a:pt x="356" y="996"/>
                      <a:pt x="355" y="996"/>
                    </a:cubicBezTo>
                    <a:cubicBezTo>
                      <a:pt x="353" y="996"/>
                      <a:pt x="352" y="996"/>
                      <a:pt x="350" y="996"/>
                    </a:cubicBezTo>
                    <a:cubicBezTo>
                      <a:pt x="349" y="994"/>
                      <a:pt x="349" y="992"/>
                      <a:pt x="350" y="991"/>
                    </a:cubicBezTo>
                    <a:cubicBezTo>
                      <a:pt x="350" y="990"/>
                      <a:pt x="349" y="989"/>
                      <a:pt x="349" y="990"/>
                    </a:cubicBezTo>
                    <a:cubicBezTo>
                      <a:pt x="348" y="992"/>
                      <a:pt x="348" y="994"/>
                      <a:pt x="349" y="995"/>
                    </a:cubicBezTo>
                    <a:cubicBezTo>
                      <a:pt x="347" y="995"/>
                      <a:pt x="345" y="995"/>
                      <a:pt x="343" y="995"/>
                    </a:cubicBezTo>
                    <a:cubicBezTo>
                      <a:pt x="343" y="994"/>
                      <a:pt x="343" y="993"/>
                      <a:pt x="343" y="992"/>
                    </a:cubicBezTo>
                    <a:cubicBezTo>
                      <a:pt x="343" y="991"/>
                      <a:pt x="342" y="991"/>
                      <a:pt x="342" y="992"/>
                    </a:cubicBezTo>
                    <a:cubicBezTo>
                      <a:pt x="342" y="993"/>
                      <a:pt x="342" y="994"/>
                      <a:pt x="342" y="995"/>
                    </a:cubicBezTo>
                    <a:cubicBezTo>
                      <a:pt x="341" y="995"/>
                      <a:pt x="340" y="995"/>
                      <a:pt x="338" y="995"/>
                    </a:cubicBezTo>
                    <a:cubicBezTo>
                      <a:pt x="339" y="994"/>
                      <a:pt x="339" y="993"/>
                      <a:pt x="339" y="992"/>
                    </a:cubicBezTo>
                    <a:cubicBezTo>
                      <a:pt x="339" y="991"/>
                      <a:pt x="338" y="991"/>
                      <a:pt x="338" y="992"/>
                    </a:cubicBezTo>
                    <a:cubicBezTo>
                      <a:pt x="338" y="993"/>
                      <a:pt x="337" y="994"/>
                      <a:pt x="337" y="995"/>
                    </a:cubicBezTo>
                    <a:cubicBezTo>
                      <a:pt x="335" y="994"/>
                      <a:pt x="334" y="994"/>
                      <a:pt x="332" y="994"/>
                    </a:cubicBezTo>
                    <a:cubicBezTo>
                      <a:pt x="332" y="994"/>
                      <a:pt x="332" y="994"/>
                      <a:pt x="332" y="994"/>
                    </a:cubicBezTo>
                    <a:cubicBezTo>
                      <a:pt x="332" y="993"/>
                      <a:pt x="332" y="993"/>
                      <a:pt x="333" y="992"/>
                    </a:cubicBezTo>
                    <a:cubicBezTo>
                      <a:pt x="333" y="992"/>
                      <a:pt x="333" y="992"/>
                      <a:pt x="333" y="992"/>
                    </a:cubicBezTo>
                    <a:cubicBezTo>
                      <a:pt x="334" y="992"/>
                      <a:pt x="334" y="991"/>
                      <a:pt x="333" y="990"/>
                    </a:cubicBezTo>
                    <a:cubicBezTo>
                      <a:pt x="332" y="990"/>
                      <a:pt x="331" y="992"/>
                      <a:pt x="331" y="994"/>
                    </a:cubicBezTo>
                    <a:cubicBezTo>
                      <a:pt x="331" y="994"/>
                      <a:pt x="331" y="994"/>
                      <a:pt x="331" y="994"/>
                    </a:cubicBezTo>
                    <a:cubicBezTo>
                      <a:pt x="330" y="994"/>
                      <a:pt x="329" y="994"/>
                      <a:pt x="329" y="994"/>
                    </a:cubicBezTo>
                    <a:cubicBezTo>
                      <a:pt x="329" y="993"/>
                      <a:pt x="329" y="991"/>
                      <a:pt x="329" y="990"/>
                    </a:cubicBezTo>
                    <a:cubicBezTo>
                      <a:pt x="329" y="989"/>
                      <a:pt x="328" y="989"/>
                      <a:pt x="328" y="990"/>
                    </a:cubicBezTo>
                    <a:cubicBezTo>
                      <a:pt x="327" y="991"/>
                      <a:pt x="327" y="993"/>
                      <a:pt x="328" y="994"/>
                    </a:cubicBezTo>
                    <a:cubicBezTo>
                      <a:pt x="326" y="994"/>
                      <a:pt x="324" y="994"/>
                      <a:pt x="323" y="994"/>
                    </a:cubicBezTo>
                    <a:cubicBezTo>
                      <a:pt x="323" y="993"/>
                      <a:pt x="323" y="991"/>
                      <a:pt x="323" y="990"/>
                    </a:cubicBezTo>
                    <a:cubicBezTo>
                      <a:pt x="323" y="989"/>
                      <a:pt x="322" y="989"/>
                      <a:pt x="322" y="989"/>
                    </a:cubicBezTo>
                    <a:cubicBezTo>
                      <a:pt x="321" y="991"/>
                      <a:pt x="322" y="993"/>
                      <a:pt x="322" y="994"/>
                    </a:cubicBezTo>
                    <a:cubicBezTo>
                      <a:pt x="321" y="994"/>
                      <a:pt x="320" y="994"/>
                      <a:pt x="319" y="994"/>
                    </a:cubicBezTo>
                    <a:cubicBezTo>
                      <a:pt x="319" y="993"/>
                      <a:pt x="318" y="992"/>
                      <a:pt x="318" y="990"/>
                    </a:cubicBezTo>
                    <a:cubicBezTo>
                      <a:pt x="318" y="990"/>
                      <a:pt x="317" y="990"/>
                      <a:pt x="317" y="990"/>
                    </a:cubicBezTo>
                    <a:cubicBezTo>
                      <a:pt x="317" y="992"/>
                      <a:pt x="317" y="993"/>
                      <a:pt x="317" y="994"/>
                    </a:cubicBezTo>
                    <a:cubicBezTo>
                      <a:pt x="316" y="994"/>
                      <a:pt x="315" y="994"/>
                      <a:pt x="314" y="994"/>
                    </a:cubicBezTo>
                    <a:cubicBezTo>
                      <a:pt x="314" y="993"/>
                      <a:pt x="314" y="992"/>
                      <a:pt x="314" y="991"/>
                    </a:cubicBezTo>
                    <a:cubicBezTo>
                      <a:pt x="315" y="990"/>
                      <a:pt x="313" y="989"/>
                      <a:pt x="313" y="990"/>
                    </a:cubicBezTo>
                    <a:cubicBezTo>
                      <a:pt x="313" y="992"/>
                      <a:pt x="313" y="993"/>
                      <a:pt x="313" y="994"/>
                    </a:cubicBezTo>
                    <a:cubicBezTo>
                      <a:pt x="311" y="994"/>
                      <a:pt x="309" y="994"/>
                      <a:pt x="307" y="994"/>
                    </a:cubicBezTo>
                    <a:cubicBezTo>
                      <a:pt x="306" y="993"/>
                      <a:pt x="306" y="991"/>
                      <a:pt x="307" y="990"/>
                    </a:cubicBezTo>
                    <a:cubicBezTo>
                      <a:pt x="307" y="990"/>
                      <a:pt x="306" y="989"/>
                      <a:pt x="306" y="989"/>
                    </a:cubicBezTo>
                    <a:cubicBezTo>
                      <a:pt x="305" y="990"/>
                      <a:pt x="305" y="992"/>
                      <a:pt x="305" y="993"/>
                    </a:cubicBezTo>
                    <a:cubicBezTo>
                      <a:pt x="304" y="993"/>
                      <a:pt x="302" y="993"/>
                      <a:pt x="301" y="993"/>
                    </a:cubicBezTo>
                    <a:cubicBezTo>
                      <a:pt x="301" y="992"/>
                      <a:pt x="301" y="990"/>
                      <a:pt x="301" y="989"/>
                    </a:cubicBezTo>
                    <a:cubicBezTo>
                      <a:pt x="301" y="988"/>
                      <a:pt x="299" y="988"/>
                      <a:pt x="299" y="989"/>
                    </a:cubicBezTo>
                    <a:cubicBezTo>
                      <a:pt x="299" y="990"/>
                      <a:pt x="300" y="991"/>
                      <a:pt x="300" y="993"/>
                    </a:cubicBezTo>
                    <a:cubicBezTo>
                      <a:pt x="299" y="993"/>
                      <a:pt x="297" y="992"/>
                      <a:pt x="296" y="992"/>
                    </a:cubicBezTo>
                    <a:cubicBezTo>
                      <a:pt x="296" y="991"/>
                      <a:pt x="297" y="990"/>
                      <a:pt x="297" y="989"/>
                    </a:cubicBezTo>
                    <a:cubicBezTo>
                      <a:pt x="297" y="988"/>
                      <a:pt x="295" y="988"/>
                      <a:pt x="295" y="989"/>
                    </a:cubicBezTo>
                    <a:cubicBezTo>
                      <a:pt x="295" y="990"/>
                      <a:pt x="295" y="991"/>
                      <a:pt x="295" y="992"/>
                    </a:cubicBezTo>
                    <a:cubicBezTo>
                      <a:pt x="293" y="992"/>
                      <a:pt x="291" y="991"/>
                      <a:pt x="289" y="991"/>
                    </a:cubicBezTo>
                    <a:cubicBezTo>
                      <a:pt x="289" y="989"/>
                      <a:pt x="289" y="987"/>
                      <a:pt x="290" y="985"/>
                    </a:cubicBezTo>
                    <a:cubicBezTo>
                      <a:pt x="290" y="985"/>
                      <a:pt x="289" y="984"/>
                      <a:pt x="288" y="985"/>
                    </a:cubicBezTo>
                    <a:cubicBezTo>
                      <a:pt x="288" y="986"/>
                      <a:pt x="287" y="989"/>
                      <a:pt x="287" y="991"/>
                    </a:cubicBezTo>
                    <a:cubicBezTo>
                      <a:pt x="286" y="990"/>
                      <a:pt x="285" y="990"/>
                      <a:pt x="284" y="990"/>
                    </a:cubicBezTo>
                    <a:cubicBezTo>
                      <a:pt x="284" y="989"/>
                      <a:pt x="284" y="987"/>
                      <a:pt x="284" y="986"/>
                    </a:cubicBezTo>
                    <a:cubicBezTo>
                      <a:pt x="284" y="985"/>
                      <a:pt x="284" y="985"/>
                      <a:pt x="284" y="985"/>
                    </a:cubicBezTo>
                    <a:cubicBezTo>
                      <a:pt x="284" y="985"/>
                      <a:pt x="284" y="985"/>
                      <a:pt x="284" y="985"/>
                    </a:cubicBezTo>
                    <a:cubicBezTo>
                      <a:pt x="284" y="984"/>
                      <a:pt x="283" y="984"/>
                      <a:pt x="283" y="984"/>
                    </a:cubicBezTo>
                    <a:cubicBezTo>
                      <a:pt x="283" y="984"/>
                      <a:pt x="283" y="984"/>
                      <a:pt x="283" y="984"/>
                    </a:cubicBezTo>
                    <a:cubicBezTo>
                      <a:pt x="283" y="984"/>
                      <a:pt x="283" y="985"/>
                      <a:pt x="283" y="985"/>
                    </a:cubicBezTo>
                    <a:cubicBezTo>
                      <a:pt x="282" y="986"/>
                      <a:pt x="283" y="988"/>
                      <a:pt x="283" y="990"/>
                    </a:cubicBezTo>
                    <a:cubicBezTo>
                      <a:pt x="281" y="989"/>
                      <a:pt x="280" y="989"/>
                      <a:pt x="279" y="989"/>
                    </a:cubicBezTo>
                    <a:cubicBezTo>
                      <a:pt x="279" y="989"/>
                      <a:pt x="278" y="989"/>
                      <a:pt x="278" y="989"/>
                    </a:cubicBezTo>
                    <a:cubicBezTo>
                      <a:pt x="278" y="987"/>
                      <a:pt x="278" y="985"/>
                      <a:pt x="278" y="984"/>
                    </a:cubicBezTo>
                    <a:cubicBezTo>
                      <a:pt x="278" y="983"/>
                      <a:pt x="277" y="983"/>
                      <a:pt x="277" y="983"/>
                    </a:cubicBezTo>
                    <a:cubicBezTo>
                      <a:pt x="277" y="985"/>
                      <a:pt x="277" y="987"/>
                      <a:pt x="277" y="988"/>
                    </a:cubicBezTo>
                    <a:cubicBezTo>
                      <a:pt x="275" y="988"/>
                      <a:pt x="274" y="988"/>
                      <a:pt x="273" y="987"/>
                    </a:cubicBezTo>
                    <a:cubicBezTo>
                      <a:pt x="273" y="986"/>
                      <a:pt x="273" y="984"/>
                      <a:pt x="273" y="983"/>
                    </a:cubicBezTo>
                    <a:cubicBezTo>
                      <a:pt x="273" y="982"/>
                      <a:pt x="272" y="982"/>
                      <a:pt x="272" y="982"/>
                    </a:cubicBezTo>
                    <a:cubicBezTo>
                      <a:pt x="272" y="984"/>
                      <a:pt x="272" y="985"/>
                      <a:pt x="272" y="987"/>
                    </a:cubicBezTo>
                    <a:cubicBezTo>
                      <a:pt x="271" y="986"/>
                      <a:pt x="270" y="986"/>
                      <a:pt x="269" y="986"/>
                    </a:cubicBezTo>
                    <a:cubicBezTo>
                      <a:pt x="269" y="984"/>
                      <a:pt x="268" y="982"/>
                      <a:pt x="268" y="981"/>
                    </a:cubicBezTo>
                    <a:cubicBezTo>
                      <a:pt x="268" y="980"/>
                      <a:pt x="267" y="980"/>
                      <a:pt x="267" y="981"/>
                    </a:cubicBezTo>
                    <a:cubicBezTo>
                      <a:pt x="267" y="982"/>
                      <a:pt x="268" y="984"/>
                      <a:pt x="268" y="985"/>
                    </a:cubicBezTo>
                    <a:cubicBezTo>
                      <a:pt x="266" y="985"/>
                      <a:pt x="264" y="984"/>
                      <a:pt x="262" y="984"/>
                    </a:cubicBezTo>
                    <a:cubicBezTo>
                      <a:pt x="262" y="984"/>
                      <a:pt x="261" y="984"/>
                      <a:pt x="261" y="984"/>
                    </a:cubicBezTo>
                    <a:cubicBezTo>
                      <a:pt x="261" y="982"/>
                      <a:pt x="261" y="981"/>
                      <a:pt x="261" y="980"/>
                    </a:cubicBezTo>
                    <a:cubicBezTo>
                      <a:pt x="261" y="979"/>
                      <a:pt x="260" y="979"/>
                      <a:pt x="260" y="980"/>
                    </a:cubicBezTo>
                    <a:cubicBezTo>
                      <a:pt x="260" y="981"/>
                      <a:pt x="260" y="982"/>
                      <a:pt x="260" y="984"/>
                    </a:cubicBezTo>
                    <a:cubicBezTo>
                      <a:pt x="258" y="983"/>
                      <a:pt x="257" y="983"/>
                      <a:pt x="256" y="983"/>
                    </a:cubicBezTo>
                    <a:cubicBezTo>
                      <a:pt x="256" y="981"/>
                      <a:pt x="256" y="980"/>
                      <a:pt x="256" y="978"/>
                    </a:cubicBezTo>
                    <a:cubicBezTo>
                      <a:pt x="256" y="977"/>
                      <a:pt x="255" y="977"/>
                      <a:pt x="255" y="978"/>
                    </a:cubicBezTo>
                    <a:cubicBezTo>
                      <a:pt x="255" y="979"/>
                      <a:pt x="255" y="981"/>
                      <a:pt x="254" y="983"/>
                    </a:cubicBezTo>
                    <a:cubicBezTo>
                      <a:pt x="252" y="983"/>
                      <a:pt x="251" y="983"/>
                      <a:pt x="249" y="982"/>
                    </a:cubicBezTo>
                    <a:cubicBezTo>
                      <a:pt x="249" y="980"/>
                      <a:pt x="250" y="978"/>
                      <a:pt x="251" y="975"/>
                    </a:cubicBezTo>
                    <a:cubicBezTo>
                      <a:pt x="251" y="974"/>
                      <a:pt x="250" y="974"/>
                      <a:pt x="249" y="975"/>
                    </a:cubicBezTo>
                    <a:cubicBezTo>
                      <a:pt x="249" y="977"/>
                      <a:pt x="248" y="980"/>
                      <a:pt x="247" y="982"/>
                    </a:cubicBezTo>
                    <a:cubicBezTo>
                      <a:pt x="247" y="982"/>
                      <a:pt x="246" y="981"/>
                      <a:pt x="245" y="981"/>
                    </a:cubicBezTo>
                    <a:cubicBezTo>
                      <a:pt x="244" y="981"/>
                      <a:pt x="244" y="980"/>
                      <a:pt x="243" y="980"/>
                    </a:cubicBezTo>
                    <a:cubicBezTo>
                      <a:pt x="244" y="979"/>
                      <a:pt x="244" y="978"/>
                      <a:pt x="244" y="978"/>
                    </a:cubicBezTo>
                    <a:cubicBezTo>
                      <a:pt x="245" y="977"/>
                      <a:pt x="244" y="976"/>
                      <a:pt x="243" y="977"/>
                    </a:cubicBezTo>
                    <a:cubicBezTo>
                      <a:pt x="243" y="977"/>
                      <a:pt x="243" y="978"/>
                      <a:pt x="242" y="979"/>
                    </a:cubicBezTo>
                    <a:cubicBezTo>
                      <a:pt x="242" y="979"/>
                      <a:pt x="242" y="979"/>
                      <a:pt x="242" y="979"/>
                    </a:cubicBezTo>
                    <a:cubicBezTo>
                      <a:pt x="241" y="978"/>
                      <a:pt x="239" y="976"/>
                      <a:pt x="238" y="974"/>
                    </a:cubicBezTo>
                    <a:cubicBezTo>
                      <a:pt x="238" y="974"/>
                      <a:pt x="238" y="974"/>
                      <a:pt x="238" y="974"/>
                    </a:cubicBezTo>
                    <a:cubicBezTo>
                      <a:pt x="239" y="974"/>
                      <a:pt x="239" y="973"/>
                      <a:pt x="238" y="973"/>
                    </a:cubicBezTo>
                    <a:cubicBezTo>
                      <a:pt x="237" y="973"/>
                      <a:pt x="237" y="974"/>
                      <a:pt x="237" y="974"/>
                    </a:cubicBezTo>
                    <a:cubicBezTo>
                      <a:pt x="235" y="972"/>
                      <a:pt x="233" y="970"/>
                      <a:pt x="231" y="969"/>
                    </a:cubicBezTo>
                    <a:cubicBezTo>
                      <a:pt x="231" y="968"/>
                      <a:pt x="231" y="968"/>
                      <a:pt x="231" y="967"/>
                    </a:cubicBezTo>
                    <a:cubicBezTo>
                      <a:pt x="230" y="964"/>
                      <a:pt x="227" y="961"/>
                      <a:pt x="225" y="958"/>
                    </a:cubicBezTo>
                    <a:cubicBezTo>
                      <a:pt x="221" y="949"/>
                      <a:pt x="221" y="939"/>
                      <a:pt x="221" y="930"/>
                    </a:cubicBezTo>
                    <a:cubicBezTo>
                      <a:pt x="221" y="930"/>
                      <a:pt x="222" y="929"/>
                      <a:pt x="222" y="929"/>
                    </a:cubicBezTo>
                    <a:cubicBezTo>
                      <a:pt x="222" y="929"/>
                      <a:pt x="222" y="929"/>
                      <a:pt x="222" y="929"/>
                    </a:cubicBezTo>
                    <a:cubicBezTo>
                      <a:pt x="223" y="930"/>
                      <a:pt x="224" y="931"/>
                      <a:pt x="225" y="931"/>
                    </a:cubicBezTo>
                    <a:cubicBezTo>
                      <a:pt x="225" y="933"/>
                      <a:pt x="225" y="934"/>
                      <a:pt x="225" y="936"/>
                    </a:cubicBezTo>
                    <a:cubicBezTo>
                      <a:pt x="225" y="937"/>
                      <a:pt x="226" y="937"/>
                      <a:pt x="226" y="936"/>
                    </a:cubicBezTo>
                    <a:cubicBezTo>
                      <a:pt x="226" y="935"/>
                      <a:pt x="226" y="933"/>
                      <a:pt x="227" y="932"/>
                    </a:cubicBezTo>
                    <a:cubicBezTo>
                      <a:pt x="228" y="933"/>
                      <a:pt x="230" y="934"/>
                      <a:pt x="231" y="935"/>
                    </a:cubicBezTo>
                    <a:cubicBezTo>
                      <a:pt x="231" y="935"/>
                      <a:pt x="231" y="936"/>
                      <a:pt x="231" y="936"/>
                    </a:cubicBezTo>
                    <a:cubicBezTo>
                      <a:pt x="231" y="936"/>
                      <a:pt x="231" y="937"/>
                      <a:pt x="231" y="938"/>
                    </a:cubicBezTo>
                    <a:cubicBezTo>
                      <a:pt x="230" y="938"/>
                      <a:pt x="231" y="939"/>
                      <a:pt x="232" y="939"/>
                    </a:cubicBezTo>
                    <a:cubicBezTo>
                      <a:pt x="232" y="938"/>
                      <a:pt x="232" y="937"/>
                      <a:pt x="232" y="936"/>
                    </a:cubicBezTo>
                    <a:cubicBezTo>
                      <a:pt x="234" y="937"/>
                      <a:pt x="235" y="937"/>
                      <a:pt x="237" y="938"/>
                    </a:cubicBezTo>
                    <a:cubicBezTo>
                      <a:pt x="237" y="939"/>
                      <a:pt x="237" y="939"/>
                      <a:pt x="237" y="940"/>
                    </a:cubicBezTo>
                    <a:cubicBezTo>
                      <a:pt x="237" y="940"/>
                      <a:pt x="237" y="942"/>
                      <a:pt x="237" y="942"/>
                    </a:cubicBezTo>
                    <a:cubicBezTo>
                      <a:pt x="238" y="942"/>
                      <a:pt x="239" y="941"/>
                      <a:pt x="238" y="941"/>
                    </a:cubicBezTo>
                    <a:cubicBezTo>
                      <a:pt x="238" y="941"/>
                      <a:pt x="238" y="941"/>
                      <a:pt x="238" y="941"/>
                    </a:cubicBezTo>
                    <a:cubicBezTo>
                      <a:pt x="238" y="941"/>
                      <a:pt x="238" y="941"/>
                      <a:pt x="238" y="940"/>
                    </a:cubicBezTo>
                    <a:cubicBezTo>
                      <a:pt x="238" y="940"/>
                      <a:pt x="238" y="940"/>
                      <a:pt x="238" y="939"/>
                    </a:cubicBezTo>
                    <a:cubicBezTo>
                      <a:pt x="238" y="939"/>
                      <a:pt x="238" y="939"/>
                      <a:pt x="238" y="939"/>
                    </a:cubicBezTo>
                    <a:cubicBezTo>
                      <a:pt x="239" y="940"/>
                      <a:pt x="240" y="940"/>
                      <a:pt x="242" y="941"/>
                    </a:cubicBezTo>
                    <a:cubicBezTo>
                      <a:pt x="242" y="941"/>
                      <a:pt x="242" y="942"/>
                      <a:pt x="242" y="942"/>
                    </a:cubicBezTo>
                    <a:cubicBezTo>
                      <a:pt x="242" y="943"/>
                      <a:pt x="242" y="943"/>
                      <a:pt x="241" y="944"/>
                    </a:cubicBezTo>
                    <a:cubicBezTo>
                      <a:pt x="241" y="945"/>
                      <a:pt x="241" y="945"/>
                      <a:pt x="242" y="945"/>
                    </a:cubicBezTo>
                    <a:cubicBezTo>
                      <a:pt x="243" y="945"/>
                      <a:pt x="243" y="944"/>
                      <a:pt x="243" y="944"/>
                    </a:cubicBezTo>
                    <a:cubicBezTo>
                      <a:pt x="243" y="944"/>
                      <a:pt x="243" y="944"/>
                      <a:pt x="243" y="944"/>
                    </a:cubicBezTo>
                    <a:cubicBezTo>
                      <a:pt x="243" y="943"/>
                      <a:pt x="243" y="943"/>
                      <a:pt x="243" y="943"/>
                    </a:cubicBezTo>
                    <a:cubicBezTo>
                      <a:pt x="243" y="942"/>
                      <a:pt x="243" y="942"/>
                      <a:pt x="243" y="941"/>
                    </a:cubicBezTo>
                    <a:cubicBezTo>
                      <a:pt x="245" y="942"/>
                      <a:pt x="247" y="943"/>
                      <a:pt x="249" y="944"/>
                    </a:cubicBezTo>
                    <a:cubicBezTo>
                      <a:pt x="248" y="945"/>
                      <a:pt x="248" y="946"/>
                      <a:pt x="249" y="947"/>
                    </a:cubicBezTo>
                    <a:cubicBezTo>
                      <a:pt x="249" y="947"/>
                      <a:pt x="249" y="947"/>
                      <a:pt x="249" y="947"/>
                    </a:cubicBezTo>
                    <a:cubicBezTo>
                      <a:pt x="250" y="947"/>
                      <a:pt x="250" y="947"/>
                      <a:pt x="250" y="947"/>
                    </a:cubicBezTo>
                    <a:cubicBezTo>
                      <a:pt x="250" y="946"/>
                      <a:pt x="250" y="946"/>
                      <a:pt x="250" y="946"/>
                    </a:cubicBezTo>
                    <a:cubicBezTo>
                      <a:pt x="250" y="945"/>
                      <a:pt x="250" y="945"/>
                      <a:pt x="250" y="944"/>
                    </a:cubicBezTo>
                    <a:cubicBezTo>
                      <a:pt x="251" y="945"/>
                      <a:pt x="251" y="945"/>
                      <a:pt x="252" y="945"/>
                    </a:cubicBezTo>
                    <a:cubicBezTo>
                      <a:pt x="252" y="946"/>
                      <a:pt x="252" y="947"/>
                      <a:pt x="252" y="948"/>
                    </a:cubicBezTo>
                    <a:cubicBezTo>
                      <a:pt x="253" y="949"/>
                      <a:pt x="253" y="949"/>
                      <a:pt x="254" y="949"/>
                    </a:cubicBezTo>
                    <a:cubicBezTo>
                      <a:pt x="254" y="949"/>
                      <a:pt x="254" y="948"/>
                      <a:pt x="254" y="948"/>
                    </a:cubicBezTo>
                    <a:cubicBezTo>
                      <a:pt x="254" y="948"/>
                      <a:pt x="254" y="948"/>
                      <a:pt x="254" y="947"/>
                    </a:cubicBezTo>
                    <a:cubicBezTo>
                      <a:pt x="254" y="947"/>
                      <a:pt x="254" y="946"/>
                      <a:pt x="254" y="946"/>
                    </a:cubicBezTo>
                    <a:cubicBezTo>
                      <a:pt x="255" y="946"/>
                      <a:pt x="256" y="947"/>
                      <a:pt x="257" y="947"/>
                    </a:cubicBezTo>
                    <a:cubicBezTo>
                      <a:pt x="257" y="949"/>
                      <a:pt x="257" y="951"/>
                      <a:pt x="259" y="951"/>
                    </a:cubicBezTo>
                    <a:cubicBezTo>
                      <a:pt x="260" y="951"/>
                      <a:pt x="260" y="949"/>
                      <a:pt x="259" y="949"/>
                    </a:cubicBezTo>
                    <a:cubicBezTo>
                      <a:pt x="259" y="949"/>
                      <a:pt x="259" y="949"/>
                      <a:pt x="259" y="949"/>
                    </a:cubicBezTo>
                    <a:cubicBezTo>
                      <a:pt x="259" y="949"/>
                      <a:pt x="259" y="949"/>
                      <a:pt x="259" y="948"/>
                    </a:cubicBezTo>
                    <a:cubicBezTo>
                      <a:pt x="259" y="948"/>
                      <a:pt x="259" y="948"/>
                      <a:pt x="259" y="948"/>
                    </a:cubicBezTo>
                    <a:cubicBezTo>
                      <a:pt x="260" y="948"/>
                      <a:pt x="261" y="949"/>
                      <a:pt x="262" y="949"/>
                    </a:cubicBezTo>
                    <a:cubicBezTo>
                      <a:pt x="263" y="950"/>
                      <a:pt x="263" y="951"/>
                      <a:pt x="263" y="952"/>
                    </a:cubicBezTo>
                    <a:cubicBezTo>
                      <a:pt x="263" y="952"/>
                      <a:pt x="263" y="952"/>
                      <a:pt x="264" y="952"/>
                    </a:cubicBezTo>
                    <a:cubicBezTo>
                      <a:pt x="264" y="952"/>
                      <a:pt x="264" y="952"/>
                      <a:pt x="264" y="952"/>
                    </a:cubicBezTo>
                    <a:cubicBezTo>
                      <a:pt x="265" y="951"/>
                      <a:pt x="264" y="951"/>
                      <a:pt x="264" y="951"/>
                    </a:cubicBezTo>
                    <a:cubicBezTo>
                      <a:pt x="264" y="950"/>
                      <a:pt x="264" y="950"/>
                      <a:pt x="264" y="950"/>
                    </a:cubicBezTo>
                    <a:cubicBezTo>
                      <a:pt x="264" y="950"/>
                      <a:pt x="265" y="950"/>
                      <a:pt x="266" y="950"/>
                    </a:cubicBezTo>
                    <a:cubicBezTo>
                      <a:pt x="265" y="950"/>
                      <a:pt x="265" y="950"/>
                      <a:pt x="265" y="951"/>
                    </a:cubicBezTo>
                    <a:cubicBezTo>
                      <a:pt x="265" y="952"/>
                      <a:pt x="265" y="953"/>
                      <a:pt x="267" y="953"/>
                    </a:cubicBezTo>
                    <a:cubicBezTo>
                      <a:pt x="268" y="953"/>
                      <a:pt x="268" y="952"/>
                      <a:pt x="267" y="952"/>
                    </a:cubicBezTo>
                    <a:cubicBezTo>
                      <a:pt x="266" y="952"/>
                      <a:pt x="266" y="951"/>
                      <a:pt x="266" y="951"/>
                    </a:cubicBezTo>
                    <a:cubicBezTo>
                      <a:pt x="266" y="951"/>
                      <a:pt x="266" y="950"/>
                      <a:pt x="266" y="950"/>
                    </a:cubicBezTo>
                    <a:cubicBezTo>
                      <a:pt x="267" y="950"/>
                      <a:pt x="267" y="951"/>
                      <a:pt x="268" y="951"/>
                    </a:cubicBezTo>
                    <a:cubicBezTo>
                      <a:pt x="268" y="951"/>
                      <a:pt x="269" y="951"/>
                      <a:pt x="269" y="951"/>
                    </a:cubicBezTo>
                    <a:cubicBezTo>
                      <a:pt x="269" y="951"/>
                      <a:pt x="269" y="952"/>
                      <a:pt x="269" y="952"/>
                    </a:cubicBezTo>
                    <a:cubicBezTo>
                      <a:pt x="269" y="952"/>
                      <a:pt x="269" y="952"/>
                      <a:pt x="270" y="953"/>
                    </a:cubicBezTo>
                    <a:cubicBezTo>
                      <a:pt x="270" y="953"/>
                      <a:pt x="271" y="953"/>
                      <a:pt x="271" y="952"/>
                    </a:cubicBezTo>
                    <a:cubicBezTo>
                      <a:pt x="270" y="952"/>
                      <a:pt x="270" y="952"/>
                      <a:pt x="270" y="952"/>
                    </a:cubicBezTo>
                    <a:cubicBezTo>
                      <a:pt x="281" y="955"/>
                      <a:pt x="293" y="957"/>
                      <a:pt x="304" y="958"/>
                    </a:cubicBezTo>
                    <a:cubicBezTo>
                      <a:pt x="305" y="960"/>
                      <a:pt x="308" y="960"/>
                      <a:pt x="309" y="959"/>
                    </a:cubicBezTo>
                    <a:cubicBezTo>
                      <a:pt x="314" y="959"/>
                      <a:pt x="319" y="960"/>
                      <a:pt x="324" y="960"/>
                    </a:cubicBezTo>
                    <a:cubicBezTo>
                      <a:pt x="324" y="960"/>
                      <a:pt x="325" y="960"/>
                      <a:pt x="325" y="960"/>
                    </a:cubicBezTo>
                    <a:cubicBezTo>
                      <a:pt x="326" y="961"/>
                      <a:pt x="327" y="961"/>
                      <a:pt x="328" y="961"/>
                    </a:cubicBezTo>
                    <a:cubicBezTo>
                      <a:pt x="328" y="961"/>
                      <a:pt x="328" y="961"/>
                      <a:pt x="328" y="961"/>
                    </a:cubicBezTo>
                    <a:cubicBezTo>
                      <a:pt x="347" y="962"/>
                      <a:pt x="365" y="963"/>
                      <a:pt x="385" y="962"/>
                    </a:cubicBezTo>
                    <a:cubicBezTo>
                      <a:pt x="394" y="962"/>
                      <a:pt x="404" y="962"/>
                      <a:pt x="413" y="962"/>
                    </a:cubicBezTo>
                    <a:cubicBezTo>
                      <a:pt x="423" y="962"/>
                      <a:pt x="432" y="959"/>
                      <a:pt x="442" y="958"/>
                    </a:cubicBezTo>
                    <a:cubicBezTo>
                      <a:pt x="449" y="958"/>
                      <a:pt x="455" y="956"/>
                      <a:pt x="461" y="955"/>
                    </a:cubicBezTo>
                    <a:cubicBezTo>
                      <a:pt x="461" y="955"/>
                      <a:pt x="462" y="955"/>
                      <a:pt x="462" y="955"/>
                    </a:cubicBezTo>
                    <a:cubicBezTo>
                      <a:pt x="464" y="954"/>
                      <a:pt x="466" y="953"/>
                      <a:pt x="468" y="953"/>
                    </a:cubicBezTo>
                    <a:cubicBezTo>
                      <a:pt x="478" y="950"/>
                      <a:pt x="488" y="949"/>
                      <a:pt x="497" y="946"/>
                    </a:cubicBezTo>
                    <a:cubicBezTo>
                      <a:pt x="507" y="943"/>
                      <a:pt x="516" y="939"/>
                      <a:pt x="524" y="933"/>
                    </a:cubicBezTo>
                    <a:cubicBezTo>
                      <a:pt x="523" y="938"/>
                      <a:pt x="521" y="942"/>
                      <a:pt x="521" y="947"/>
                    </a:cubicBezTo>
                    <a:cubicBezTo>
                      <a:pt x="520" y="953"/>
                      <a:pt x="522" y="959"/>
                      <a:pt x="524" y="965"/>
                    </a:cubicBezTo>
                    <a:cubicBezTo>
                      <a:pt x="522" y="966"/>
                      <a:pt x="520" y="967"/>
                      <a:pt x="518" y="968"/>
                    </a:cubicBezTo>
                    <a:cubicBezTo>
                      <a:pt x="518" y="968"/>
                      <a:pt x="518" y="968"/>
                      <a:pt x="518" y="968"/>
                    </a:cubicBezTo>
                    <a:cubicBezTo>
                      <a:pt x="517" y="968"/>
                      <a:pt x="516" y="964"/>
                      <a:pt x="516" y="964"/>
                    </a:cubicBezTo>
                    <a:cubicBezTo>
                      <a:pt x="516" y="963"/>
                      <a:pt x="515" y="963"/>
                      <a:pt x="515" y="964"/>
                    </a:cubicBezTo>
                    <a:cubicBezTo>
                      <a:pt x="515" y="965"/>
                      <a:pt x="515" y="966"/>
                      <a:pt x="516" y="967"/>
                    </a:cubicBezTo>
                    <a:cubicBezTo>
                      <a:pt x="516" y="968"/>
                      <a:pt x="517" y="969"/>
                      <a:pt x="518" y="969"/>
                    </a:cubicBezTo>
                    <a:cubicBezTo>
                      <a:pt x="516" y="970"/>
                      <a:pt x="515" y="972"/>
                      <a:pt x="513" y="974"/>
                    </a:cubicBezTo>
                    <a:cubicBezTo>
                      <a:pt x="513" y="974"/>
                      <a:pt x="513" y="973"/>
                      <a:pt x="513" y="973"/>
                    </a:cubicBezTo>
                    <a:cubicBezTo>
                      <a:pt x="512" y="973"/>
                      <a:pt x="512" y="972"/>
                      <a:pt x="512" y="971"/>
                    </a:cubicBezTo>
                    <a:cubicBezTo>
                      <a:pt x="511" y="969"/>
                      <a:pt x="511" y="968"/>
                      <a:pt x="510" y="967"/>
                    </a:cubicBezTo>
                    <a:cubicBezTo>
                      <a:pt x="510" y="966"/>
                      <a:pt x="509" y="967"/>
                      <a:pt x="509" y="967"/>
                    </a:cubicBezTo>
                    <a:cubicBezTo>
                      <a:pt x="510" y="969"/>
                      <a:pt x="510" y="970"/>
                      <a:pt x="511" y="972"/>
                    </a:cubicBezTo>
                    <a:cubicBezTo>
                      <a:pt x="511" y="973"/>
                      <a:pt x="511" y="974"/>
                      <a:pt x="512" y="974"/>
                    </a:cubicBezTo>
                    <a:cubicBezTo>
                      <a:pt x="512" y="974"/>
                      <a:pt x="512" y="974"/>
                      <a:pt x="512" y="974"/>
                    </a:cubicBezTo>
                    <a:cubicBezTo>
                      <a:pt x="512" y="975"/>
                      <a:pt x="511" y="976"/>
                      <a:pt x="511" y="976"/>
                    </a:cubicBezTo>
                    <a:cubicBezTo>
                      <a:pt x="510" y="974"/>
                      <a:pt x="509" y="972"/>
                      <a:pt x="508" y="970"/>
                    </a:cubicBezTo>
                    <a:cubicBezTo>
                      <a:pt x="508" y="969"/>
                      <a:pt x="507" y="970"/>
                      <a:pt x="507" y="970"/>
                    </a:cubicBezTo>
                    <a:cubicBezTo>
                      <a:pt x="508" y="973"/>
                      <a:pt x="509" y="975"/>
                      <a:pt x="510" y="977"/>
                    </a:cubicBezTo>
                    <a:cubicBezTo>
                      <a:pt x="509" y="978"/>
                      <a:pt x="508" y="979"/>
                      <a:pt x="508" y="979"/>
                    </a:cubicBezTo>
                    <a:cubicBezTo>
                      <a:pt x="507" y="978"/>
                      <a:pt x="507" y="977"/>
                      <a:pt x="506" y="976"/>
                    </a:cubicBezTo>
                    <a:cubicBezTo>
                      <a:pt x="506" y="974"/>
                      <a:pt x="505" y="972"/>
                      <a:pt x="504" y="971"/>
                    </a:cubicBezTo>
                    <a:cubicBezTo>
                      <a:pt x="504" y="970"/>
                      <a:pt x="503" y="971"/>
                      <a:pt x="503" y="971"/>
                    </a:cubicBezTo>
                    <a:cubicBezTo>
                      <a:pt x="503" y="972"/>
                      <a:pt x="503" y="972"/>
                      <a:pt x="503" y="972"/>
                    </a:cubicBezTo>
                    <a:cubicBezTo>
                      <a:pt x="503" y="973"/>
                      <a:pt x="504" y="973"/>
                      <a:pt x="504" y="973"/>
                    </a:cubicBezTo>
                    <a:cubicBezTo>
                      <a:pt x="505" y="975"/>
                      <a:pt x="505" y="977"/>
                      <a:pt x="506" y="978"/>
                    </a:cubicBezTo>
                    <a:cubicBezTo>
                      <a:pt x="506" y="979"/>
                      <a:pt x="506" y="980"/>
                      <a:pt x="507" y="980"/>
                    </a:cubicBezTo>
                    <a:cubicBezTo>
                      <a:pt x="504" y="983"/>
                      <a:pt x="509" y="987"/>
                      <a:pt x="511" y="984"/>
                    </a:cubicBezTo>
                    <a:cubicBezTo>
                      <a:pt x="516" y="981"/>
                      <a:pt x="520" y="976"/>
                      <a:pt x="524" y="972"/>
                    </a:cubicBezTo>
                    <a:cubicBezTo>
                      <a:pt x="524" y="972"/>
                      <a:pt x="524" y="972"/>
                      <a:pt x="525" y="971"/>
                    </a:cubicBezTo>
                    <a:cubicBezTo>
                      <a:pt x="526" y="972"/>
                      <a:pt x="526" y="972"/>
                      <a:pt x="527" y="972"/>
                    </a:cubicBezTo>
                    <a:cubicBezTo>
                      <a:pt x="528" y="973"/>
                      <a:pt x="528" y="973"/>
                      <a:pt x="529" y="973"/>
                    </a:cubicBezTo>
                    <a:cubicBezTo>
                      <a:pt x="529" y="973"/>
                      <a:pt x="530" y="973"/>
                      <a:pt x="530" y="973"/>
                    </a:cubicBezTo>
                    <a:close/>
                    <a:moveTo>
                      <a:pt x="251" y="906"/>
                    </a:moveTo>
                    <a:cubicBezTo>
                      <a:pt x="253" y="907"/>
                      <a:pt x="255" y="909"/>
                      <a:pt x="257" y="910"/>
                    </a:cubicBezTo>
                    <a:cubicBezTo>
                      <a:pt x="257" y="913"/>
                      <a:pt x="256" y="915"/>
                      <a:pt x="255" y="918"/>
                    </a:cubicBezTo>
                    <a:cubicBezTo>
                      <a:pt x="253" y="923"/>
                      <a:pt x="248" y="928"/>
                      <a:pt x="244" y="933"/>
                    </a:cubicBezTo>
                    <a:cubicBezTo>
                      <a:pt x="241" y="932"/>
                      <a:pt x="239" y="931"/>
                      <a:pt x="237" y="930"/>
                    </a:cubicBezTo>
                    <a:cubicBezTo>
                      <a:pt x="244" y="923"/>
                      <a:pt x="248" y="915"/>
                      <a:pt x="251" y="906"/>
                    </a:cubicBezTo>
                    <a:close/>
                    <a:moveTo>
                      <a:pt x="236" y="929"/>
                    </a:moveTo>
                    <a:cubicBezTo>
                      <a:pt x="233" y="927"/>
                      <a:pt x="230" y="925"/>
                      <a:pt x="227" y="923"/>
                    </a:cubicBezTo>
                    <a:cubicBezTo>
                      <a:pt x="230" y="923"/>
                      <a:pt x="234" y="914"/>
                      <a:pt x="235" y="913"/>
                    </a:cubicBezTo>
                    <a:cubicBezTo>
                      <a:pt x="236" y="910"/>
                      <a:pt x="238" y="907"/>
                      <a:pt x="239" y="905"/>
                    </a:cubicBezTo>
                    <a:cubicBezTo>
                      <a:pt x="240" y="903"/>
                      <a:pt x="240" y="901"/>
                      <a:pt x="240" y="898"/>
                    </a:cubicBezTo>
                    <a:cubicBezTo>
                      <a:pt x="244" y="901"/>
                      <a:pt x="247" y="903"/>
                      <a:pt x="250" y="905"/>
                    </a:cubicBezTo>
                    <a:cubicBezTo>
                      <a:pt x="249" y="909"/>
                      <a:pt x="247" y="912"/>
                      <a:pt x="246" y="916"/>
                    </a:cubicBezTo>
                    <a:cubicBezTo>
                      <a:pt x="243" y="921"/>
                      <a:pt x="239" y="925"/>
                      <a:pt x="236" y="929"/>
                    </a:cubicBezTo>
                    <a:close/>
                    <a:moveTo>
                      <a:pt x="270" y="910"/>
                    </a:moveTo>
                    <a:cubicBezTo>
                      <a:pt x="271" y="908"/>
                      <a:pt x="273" y="906"/>
                      <a:pt x="274" y="904"/>
                    </a:cubicBezTo>
                    <a:cubicBezTo>
                      <a:pt x="275" y="905"/>
                      <a:pt x="276" y="906"/>
                      <a:pt x="278" y="906"/>
                    </a:cubicBezTo>
                    <a:cubicBezTo>
                      <a:pt x="279" y="907"/>
                      <a:pt x="281" y="908"/>
                      <a:pt x="282" y="909"/>
                    </a:cubicBezTo>
                    <a:cubicBezTo>
                      <a:pt x="282" y="909"/>
                      <a:pt x="282" y="909"/>
                      <a:pt x="282" y="909"/>
                    </a:cubicBezTo>
                    <a:cubicBezTo>
                      <a:pt x="280" y="912"/>
                      <a:pt x="278" y="916"/>
                      <a:pt x="276" y="919"/>
                    </a:cubicBezTo>
                    <a:cubicBezTo>
                      <a:pt x="273" y="917"/>
                      <a:pt x="271" y="916"/>
                      <a:pt x="268" y="914"/>
                    </a:cubicBezTo>
                    <a:cubicBezTo>
                      <a:pt x="269" y="913"/>
                      <a:pt x="270" y="912"/>
                      <a:pt x="270" y="910"/>
                    </a:cubicBezTo>
                    <a:close/>
                    <a:moveTo>
                      <a:pt x="266" y="913"/>
                    </a:moveTo>
                    <a:cubicBezTo>
                      <a:pt x="264" y="912"/>
                      <a:pt x="261" y="911"/>
                      <a:pt x="259" y="910"/>
                    </a:cubicBezTo>
                    <a:cubicBezTo>
                      <a:pt x="260" y="909"/>
                      <a:pt x="260" y="908"/>
                      <a:pt x="260" y="907"/>
                    </a:cubicBezTo>
                    <a:cubicBezTo>
                      <a:pt x="261" y="904"/>
                      <a:pt x="262" y="901"/>
                      <a:pt x="263" y="897"/>
                    </a:cubicBezTo>
                    <a:cubicBezTo>
                      <a:pt x="266" y="899"/>
                      <a:pt x="269" y="901"/>
                      <a:pt x="271" y="903"/>
                    </a:cubicBezTo>
                    <a:cubicBezTo>
                      <a:pt x="271" y="904"/>
                      <a:pt x="270" y="906"/>
                      <a:pt x="269" y="907"/>
                    </a:cubicBezTo>
                    <a:cubicBezTo>
                      <a:pt x="268" y="909"/>
                      <a:pt x="267" y="911"/>
                      <a:pt x="266" y="913"/>
                    </a:cubicBezTo>
                    <a:close/>
                    <a:moveTo>
                      <a:pt x="274" y="903"/>
                    </a:moveTo>
                    <a:cubicBezTo>
                      <a:pt x="275" y="901"/>
                      <a:pt x="276" y="900"/>
                      <a:pt x="277" y="898"/>
                    </a:cubicBezTo>
                    <a:cubicBezTo>
                      <a:pt x="280" y="899"/>
                      <a:pt x="283" y="901"/>
                      <a:pt x="286" y="902"/>
                    </a:cubicBezTo>
                    <a:cubicBezTo>
                      <a:pt x="285" y="904"/>
                      <a:pt x="284" y="905"/>
                      <a:pt x="283" y="907"/>
                    </a:cubicBezTo>
                    <a:cubicBezTo>
                      <a:pt x="282" y="907"/>
                      <a:pt x="281" y="906"/>
                      <a:pt x="281" y="906"/>
                    </a:cubicBezTo>
                    <a:cubicBezTo>
                      <a:pt x="279" y="905"/>
                      <a:pt x="276" y="904"/>
                      <a:pt x="274" y="903"/>
                    </a:cubicBezTo>
                    <a:close/>
                    <a:moveTo>
                      <a:pt x="284" y="911"/>
                    </a:moveTo>
                    <a:cubicBezTo>
                      <a:pt x="284" y="910"/>
                      <a:pt x="284" y="910"/>
                      <a:pt x="284" y="910"/>
                    </a:cubicBezTo>
                    <a:cubicBezTo>
                      <a:pt x="288" y="912"/>
                      <a:pt x="292" y="914"/>
                      <a:pt x="296" y="916"/>
                    </a:cubicBezTo>
                    <a:cubicBezTo>
                      <a:pt x="294" y="919"/>
                      <a:pt x="293" y="922"/>
                      <a:pt x="291" y="924"/>
                    </a:cubicBezTo>
                    <a:cubicBezTo>
                      <a:pt x="291" y="925"/>
                      <a:pt x="291" y="926"/>
                      <a:pt x="290" y="926"/>
                    </a:cubicBezTo>
                    <a:cubicBezTo>
                      <a:pt x="289" y="926"/>
                      <a:pt x="287" y="925"/>
                      <a:pt x="286" y="924"/>
                    </a:cubicBezTo>
                    <a:cubicBezTo>
                      <a:pt x="283" y="923"/>
                      <a:pt x="281" y="921"/>
                      <a:pt x="278" y="920"/>
                    </a:cubicBezTo>
                    <a:cubicBezTo>
                      <a:pt x="280" y="917"/>
                      <a:pt x="282" y="914"/>
                      <a:pt x="284" y="911"/>
                    </a:cubicBezTo>
                    <a:close/>
                    <a:moveTo>
                      <a:pt x="285" y="908"/>
                    </a:moveTo>
                    <a:cubicBezTo>
                      <a:pt x="286" y="906"/>
                      <a:pt x="287" y="905"/>
                      <a:pt x="288" y="903"/>
                    </a:cubicBezTo>
                    <a:cubicBezTo>
                      <a:pt x="292" y="905"/>
                      <a:pt x="296" y="907"/>
                      <a:pt x="300" y="909"/>
                    </a:cubicBezTo>
                    <a:cubicBezTo>
                      <a:pt x="300" y="909"/>
                      <a:pt x="300" y="910"/>
                      <a:pt x="299" y="910"/>
                    </a:cubicBezTo>
                    <a:cubicBezTo>
                      <a:pt x="298" y="912"/>
                      <a:pt x="298" y="913"/>
                      <a:pt x="297" y="915"/>
                    </a:cubicBezTo>
                    <a:cubicBezTo>
                      <a:pt x="293" y="912"/>
                      <a:pt x="289" y="910"/>
                      <a:pt x="285" y="908"/>
                    </a:cubicBezTo>
                    <a:close/>
                    <a:moveTo>
                      <a:pt x="286" y="901"/>
                    </a:moveTo>
                    <a:cubicBezTo>
                      <a:pt x="283" y="899"/>
                      <a:pt x="280" y="898"/>
                      <a:pt x="278" y="897"/>
                    </a:cubicBezTo>
                    <a:cubicBezTo>
                      <a:pt x="278" y="896"/>
                      <a:pt x="279" y="895"/>
                      <a:pt x="279" y="894"/>
                    </a:cubicBezTo>
                    <a:cubicBezTo>
                      <a:pt x="281" y="891"/>
                      <a:pt x="282" y="889"/>
                      <a:pt x="283" y="886"/>
                    </a:cubicBezTo>
                    <a:cubicBezTo>
                      <a:pt x="283" y="886"/>
                      <a:pt x="283" y="885"/>
                      <a:pt x="283" y="885"/>
                    </a:cubicBezTo>
                    <a:cubicBezTo>
                      <a:pt x="286" y="886"/>
                      <a:pt x="288" y="888"/>
                      <a:pt x="291" y="889"/>
                    </a:cubicBezTo>
                    <a:cubicBezTo>
                      <a:pt x="291" y="889"/>
                      <a:pt x="291" y="890"/>
                      <a:pt x="291" y="890"/>
                    </a:cubicBezTo>
                    <a:cubicBezTo>
                      <a:pt x="290" y="894"/>
                      <a:pt x="288" y="897"/>
                      <a:pt x="286" y="901"/>
                    </a:cubicBezTo>
                    <a:close/>
                    <a:moveTo>
                      <a:pt x="280" y="887"/>
                    </a:moveTo>
                    <a:cubicBezTo>
                      <a:pt x="279" y="890"/>
                      <a:pt x="277" y="893"/>
                      <a:pt x="275" y="896"/>
                    </a:cubicBezTo>
                    <a:cubicBezTo>
                      <a:pt x="274" y="896"/>
                      <a:pt x="272" y="895"/>
                      <a:pt x="270" y="894"/>
                    </a:cubicBezTo>
                    <a:cubicBezTo>
                      <a:pt x="269" y="894"/>
                      <a:pt x="267" y="893"/>
                      <a:pt x="266" y="893"/>
                    </a:cubicBezTo>
                    <a:cubicBezTo>
                      <a:pt x="266" y="892"/>
                      <a:pt x="267" y="891"/>
                      <a:pt x="267" y="890"/>
                    </a:cubicBezTo>
                    <a:cubicBezTo>
                      <a:pt x="268" y="888"/>
                      <a:pt x="269" y="886"/>
                      <a:pt x="270" y="884"/>
                    </a:cubicBezTo>
                    <a:cubicBezTo>
                      <a:pt x="270" y="883"/>
                      <a:pt x="270" y="882"/>
                      <a:pt x="271" y="880"/>
                    </a:cubicBezTo>
                    <a:cubicBezTo>
                      <a:pt x="274" y="882"/>
                      <a:pt x="277" y="882"/>
                      <a:pt x="279" y="883"/>
                    </a:cubicBezTo>
                    <a:cubicBezTo>
                      <a:pt x="280" y="884"/>
                      <a:pt x="281" y="884"/>
                      <a:pt x="282" y="885"/>
                    </a:cubicBezTo>
                    <a:cubicBezTo>
                      <a:pt x="281" y="886"/>
                      <a:pt x="281" y="886"/>
                      <a:pt x="280" y="887"/>
                    </a:cubicBezTo>
                    <a:close/>
                    <a:moveTo>
                      <a:pt x="269" y="895"/>
                    </a:moveTo>
                    <a:cubicBezTo>
                      <a:pt x="271" y="896"/>
                      <a:pt x="273" y="896"/>
                      <a:pt x="275" y="897"/>
                    </a:cubicBezTo>
                    <a:cubicBezTo>
                      <a:pt x="274" y="899"/>
                      <a:pt x="273" y="900"/>
                      <a:pt x="272" y="902"/>
                    </a:cubicBezTo>
                    <a:cubicBezTo>
                      <a:pt x="270" y="900"/>
                      <a:pt x="267" y="899"/>
                      <a:pt x="265" y="897"/>
                    </a:cubicBezTo>
                    <a:cubicBezTo>
                      <a:pt x="265" y="897"/>
                      <a:pt x="264" y="897"/>
                      <a:pt x="264" y="897"/>
                    </a:cubicBezTo>
                    <a:cubicBezTo>
                      <a:pt x="264" y="895"/>
                      <a:pt x="265" y="894"/>
                      <a:pt x="265" y="893"/>
                    </a:cubicBezTo>
                    <a:cubicBezTo>
                      <a:pt x="267" y="894"/>
                      <a:pt x="268" y="894"/>
                      <a:pt x="269" y="895"/>
                    </a:cubicBezTo>
                    <a:close/>
                    <a:moveTo>
                      <a:pt x="263" y="896"/>
                    </a:moveTo>
                    <a:cubicBezTo>
                      <a:pt x="260" y="894"/>
                      <a:pt x="258" y="893"/>
                      <a:pt x="256" y="891"/>
                    </a:cubicBezTo>
                    <a:cubicBezTo>
                      <a:pt x="256" y="891"/>
                      <a:pt x="256" y="890"/>
                      <a:pt x="256" y="889"/>
                    </a:cubicBezTo>
                    <a:cubicBezTo>
                      <a:pt x="259" y="890"/>
                      <a:pt x="262" y="892"/>
                      <a:pt x="264" y="893"/>
                    </a:cubicBezTo>
                    <a:cubicBezTo>
                      <a:pt x="264" y="894"/>
                      <a:pt x="263" y="895"/>
                      <a:pt x="263" y="896"/>
                    </a:cubicBezTo>
                    <a:close/>
                    <a:moveTo>
                      <a:pt x="262" y="897"/>
                    </a:moveTo>
                    <a:cubicBezTo>
                      <a:pt x="262" y="898"/>
                      <a:pt x="261" y="899"/>
                      <a:pt x="260" y="900"/>
                    </a:cubicBezTo>
                    <a:cubicBezTo>
                      <a:pt x="259" y="903"/>
                      <a:pt x="258" y="906"/>
                      <a:pt x="258" y="909"/>
                    </a:cubicBezTo>
                    <a:cubicBezTo>
                      <a:pt x="256" y="908"/>
                      <a:pt x="254" y="907"/>
                      <a:pt x="252" y="905"/>
                    </a:cubicBezTo>
                    <a:cubicBezTo>
                      <a:pt x="253" y="902"/>
                      <a:pt x="255" y="898"/>
                      <a:pt x="256" y="894"/>
                    </a:cubicBezTo>
                    <a:cubicBezTo>
                      <a:pt x="256" y="893"/>
                      <a:pt x="256" y="893"/>
                      <a:pt x="256" y="892"/>
                    </a:cubicBezTo>
                    <a:cubicBezTo>
                      <a:pt x="258" y="893"/>
                      <a:pt x="260" y="895"/>
                      <a:pt x="262" y="897"/>
                    </a:cubicBezTo>
                    <a:close/>
                    <a:moveTo>
                      <a:pt x="255" y="922"/>
                    </a:moveTo>
                    <a:cubicBezTo>
                      <a:pt x="257" y="919"/>
                      <a:pt x="258" y="915"/>
                      <a:pt x="259" y="911"/>
                    </a:cubicBezTo>
                    <a:cubicBezTo>
                      <a:pt x="261" y="912"/>
                      <a:pt x="263" y="914"/>
                      <a:pt x="265" y="915"/>
                    </a:cubicBezTo>
                    <a:cubicBezTo>
                      <a:pt x="261" y="922"/>
                      <a:pt x="256" y="930"/>
                      <a:pt x="255" y="938"/>
                    </a:cubicBezTo>
                    <a:cubicBezTo>
                      <a:pt x="251" y="937"/>
                      <a:pt x="248" y="935"/>
                      <a:pt x="245" y="934"/>
                    </a:cubicBezTo>
                    <a:cubicBezTo>
                      <a:pt x="248" y="930"/>
                      <a:pt x="252" y="926"/>
                      <a:pt x="255" y="922"/>
                    </a:cubicBezTo>
                    <a:close/>
                    <a:moveTo>
                      <a:pt x="267" y="916"/>
                    </a:moveTo>
                    <a:cubicBezTo>
                      <a:pt x="270" y="918"/>
                      <a:pt x="273" y="919"/>
                      <a:pt x="275" y="921"/>
                    </a:cubicBezTo>
                    <a:cubicBezTo>
                      <a:pt x="274" y="923"/>
                      <a:pt x="274" y="925"/>
                      <a:pt x="273" y="927"/>
                    </a:cubicBezTo>
                    <a:cubicBezTo>
                      <a:pt x="271" y="932"/>
                      <a:pt x="269" y="937"/>
                      <a:pt x="268" y="943"/>
                    </a:cubicBezTo>
                    <a:cubicBezTo>
                      <a:pt x="264" y="942"/>
                      <a:pt x="260" y="940"/>
                      <a:pt x="256" y="939"/>
                    </a:cubicBezTo>
                    <a:cubicBezTo>
                      <a:pt x="259" y="931"/>
                      <a:pt x="263" y="923"/>
                      <a:pt x="267" y="916"/>
                    </a:cubicBezTo>
                    <a:close/>
                    <a:moveTo>
                      <a:pt x="275" y="929"/>
                    </a:moveTo>
                    <a:cubicBezTo>
                      <a:pt x="275" y="927"/>
                      <a:pt x="276" y="924"/>
                      <a:pt x="277" y="922"/>
                    </a:cubicBezTo>
                    <a:cubicBezTo>
                      <a:pt x="279" y="923"/>
                      <a:pt x="281" y="924"/>
                      <a:pt x="283" y="925"/>
                    </a:cubicBezTo>
                    <a:cubicBezTo>
                      <a:pt x="285" y="926"/>
                      <a:pt x="287" y="927"/>
                      <a:pt x="289" y="929"/>
                    </a:cubicBezTo>
                    <a:cubicBezTo>
                      <a:pt x="288" y="932"/>
                      <a:pt x="286" y="936"/>
                      <a:pt x="284" y="939"/>
                    </a:cubicBezTo>
                    <a:cubicBezTo>
                      <a:pt x="283" y="941"/>
                      <a:pt x="282" y="944"/>
                      <a:pt x="281" y="947"/>
                    </a:cubicBezTo>
                    <a:cubicBezTo>
                      <a:pt x="278" y="946"/>
                      <a:pt x="274" y="945"/>
                      <a:pt x="270" y="944"/>
                    </a:cubicBezTo>
                    <a:cubicBezTo>
                      <a:pt x="272" y="939"/>
                      <a:pt x="273" y="934"/>
                      <a:pt x="275" y="929"/>
                    </a:cubicBezTo>
                    <a:close/>
                    <a:moveTo>
                      <a:pt x="286" y="941"/>
                    </a:moveTo>
                    <a:cubicBezTo>
                      <a:pt x="288" y="937"/>
                      <a:pt x="290" y="934"/>
                      <a:pt x="291" y="930"/>
                    </a:cubicBezTo>
                    <a:cubicBezTo>
                      <a:pt x="295" y="932"/>
                      <a:pt x="298" y="934"/>
                      <a:pt x="301" y="936"/>
                    </a:cubicBezTo>
                    <a:cubicBezTo>
                      <a:pt x="301" y="941"/>
                      <a:pt x="301" y="945"/>
                      <a:pt x="302" y="950"/>
                    </a:cubicBezTo>
                    <a:cubicBezTo>
                      <a:pt x="296" y="949"/>
                      <a:pt x="291" y="949"/>
                      <a:pt x="285" y="947"/>
                    </a:cubicBezTo>
                    <a:cubicBezTo>
                      <a:pt x="285" y="947"/>
                      <a:pt x="284" y="947"/>
                      <a:pt x="284" y="947"/>
                    </a:cubicBezTo>
                    <a:cubicBezTo>
                      <a:pt x="284" y="945"/>
                      <a:pt x="285" y="943"/>
                      <a:pt x="286" y="941"/>
                    </a:cubicBezTo>
                    <a:close/>
                    <a:moveTo>
                      <a:pt x="301" y="933"/>
                    </a:moveTo>
                    <a:cubicBezTo>
                      <a:pt x="298" y="931"/>
                      <a:pt x="295" y="929"/>
                      <a:pt x="292" y="928"/>
                    </a:cubicBezTo>
                    <a:cubicBezTo>
                      <a:pt x="293" y="927"/>
                      <a:pt x="293" y="927"/>
                      <a:pt x="293" y="927"/>
                    </a:cubicBezTo>
                    <a:cubicBezTo>
                      <a:pt x="294" y="924"/>
                      <a:pt x="296" y="921"/>
                      <a:pt x="297" y="918"/>
                    </a:cubicBezTo>
                    <a:cubicBezTo>
                      <a:pt x="299" y="918"/>
                      <a:pt x="301" y="919"/>
                      <a:pt x="302" y="920"/>
                    </a:cubicBezTo>
                    <a:cubicBezTo>
                      <a:pt x="302" y="925"/>
                      <a:pt x="301" y="929"/>
                      <a:pt x="301" y="933"/>
                    </a:cubicBezTo>
                    <a:close/>
                    <a:moveTo>
                      <a:pt x="298" y="916"/>
                    </a:moveTo>
                    <a:cubicBezTo>
                      <a:pt x="299" y="914"/>
                      <a:pt x="300" y="913"/>
                      <a:pt x="300" y="912"/>
                    </a:cubicBezTo>
                    <a:cubicBezTo>
                      <a:pt x="301" y="911"/>
                      <a:pt x="301" y="910"/>
                      <a:pt x="302" y="909"/>
                    </a:cubicBezTo>
                    <a:cubicBezTo>
                      <a:pt x="302" y="910"/>
                      <a:pt x="302" y="910"/>
                      <a:pt x="303" y="910"/>
                    </a:cubicBezTo>
                    <a:cubicBezTo>
                      <a:pt x="303" y="913"/>
                      <a:pt x="302" y="915"/>
                      <a:pt x="302" y="918"/>
                    </a:cubicBezTo>
                    <a:cubicBezTo>
                      <a:pt x="301" y="917"/>
                      <a:pt x="300" y="916"/>
                      <a:pt x="298" y="916"/>
                    </a:cubicBezTo>
                    <a:close/>
                    <a:moveTo>
                      <a:pt x="301" y="907"/>
                    </a:moveTo>
                    <a:cubicBezTo>
                      <a:pt x="297" y="905"/>
                      <a:pt x="293" y="903"/>
                      <a:pt x="288" y="901"/>
                    </a:cubicBezTo>
                    <a:cubicBezTo>
                      <a:pt x="290" y="899"/>
                      <a:pt x="291" y="896"/>
                      <a:pt x="292" y="894"/>
                    </a:cubicBezTo>
                    <a:cubicBezTo>
                      <a:pt x="292" y="892"/>
                      <a:pt x="293" y="891"/>
                      <a:pt x="293" y="890"/>
                    </a:cubicBezTo>
                    <a:cubicBezTo>
                      <a:pt x="295" y="890"/>
                      <a:pt x="297" y="891"/>
                      <a:pt x="298" y="892"/>
                    </a:cubicBezTo>
                    <a:cubicBezTo>
                      <a:pt x="300" y="893"/>
                      <a:pt x="301" y="894"/>
                      <a:pt x="303" y="895"/>
                    </a:cubicBezTo>
                    <a:cubicBezTo>
                      <a:pt x="303" y="898"/>
                      <a:pt x="303" y="900"/>
                      <a:pt x="303" y="903"/>
                    </a:cubicBezTo>
                    <a:cubicBezTo>
                      <a:pt x="302" y="905"/>
                      <a:pt x="302" y="906"/>
                      <a:pt x="301" y="907"/>
                    </a:cubicBezTo>
                    <a:close/>
                    <a:moveTo>
                      <a:pt x="302" y="893"/>
                    </a:moveTo>
                    <a:cubicBezTo>
                      <a:pt x="299" y="891"/>
                      <a:pt x="296" y="890"/>
                      <a:pt x="293" y="889"/>
                    </a:cubicBezTo>
                    <a:cubicBezTo>
                      <a:pt x="294" y="884"/>
                      <a:pt x="295" y="878"/>
                      <a:pt x="297" y="874"/>
                    </a:cubicBezTo>
                    <a:cubicBezTo>
                      <a:pt x="297" y="874"/>
                      <a:pt x="297" y="874"/>
                      <a:pt x="297" y="874"/>
                    </a:cubicBezTo>
                    <a:cubicBezTo>
                      <a:pt x="296" y="876"/>
                      <a:pt x="294" y="877"/>
                      <a:pt x="293" y="880"/>
                    </a:cubicBezTo>
                    <a:cubicBezTo>
                      <a:pt x="292" y="882"/>
                      <a:pt x="292" y="885"/>
                      <a:pt x="291" y="888"/>
                    </a:cubicBezTo>
                    <a:cubicBezTo>
                      <a:pt x="289" y="887"/>
                      <a:pt x="286" y="886"/>
                      <a:pt x="284" y="885"/>
                    </a:cubicBezTo>
                    <a:cubicBezTo>
                      <a:pt x="284" y="885"/>
                      <a:pt x="284" y="885"/>
                      <a:pt x="283" y="885"/>
                    </a:cubicBezTo>
                    <a:cubicBezTo>
                      <a:pt x="284" y="882"/>
                      <a:pt x="286" y="877"/>
                      <a:pt x="288" y="877"/>
                    </a:cubicBezTo>
                    <a:cubicBezTo>
                      <a:pt x="288" y="877"/>
                      <a:pt x="288" y="877"/>
                      <a:pt x="288" y="877"/>
                    </a:cubicBezTo>
                    <a:cubicBezTo>
                      <a:pt x="287" y="877"/>
                      <a:pt x="286" y="878"/>
                      <a:pt x="285" y="879"/>
                    </a:cubicBezTo>
                    <a:cubicBezTo>
                      <a:pt x="284" y="881"/>
                      <a:pt x="283" y="882"/>
                      <a:pt x="282" y="884"/>
                    </a:cubicBezTo>
                    <a:cubicBezTo>
                      <a:pt x="280" y="883"/>
                      <a:pt x="277" y="882"/>
                      <a:pt x="275" y="881"/>
                    </a:cubicBezTo>
                    <a:cubicBezTo>
                      <a:pt x="274" y="881"/>
                      <a:pt x="272" y="881"/>
                      <a:pt x="271" y="880"/>
                    </a:cubicBezTo>
                    <a:cubicBezTo>
                      <a:pt x="272" y="879"/>
                      <a:pt x="272" y="878"/>
                      <a:pt x="272" y="878"/>
                    </a:cubicBezTo>
                    <a:cubicBezTo>
                      <a:pt x="272" y="878"/>
                      <a:pt x="272" y="878"/>
                      <a:pt x="272" y="878"/>
                    </a:cubicBezTo>
                    <a:cubicBezTo>
                      <a:pt x="272" y="878"/>
                      <a:pt x="271" y="879"/>
                      <a:pt x="271" y="880"/>
                    </a:cubicBezTo>
                    <a:cubicBezTo>
                      <a:pt x="270" y="879"/>
                      <a:pt x="269" y="879"/>
                      <a:pt x="268" y="878"/>
                    </a:cubicBezTo>
                    <a:cubicBezTo>
                      <a:pt x="270" y="877"/>
                      <a:pt x="272" y="877"/>
                      <a:pt x="275" y="876"/>
                    </a:cubicBezTo>
                    <a:cubicBezTo>
                      <a:pt x="284" y="874"/>
                      <a:pt x="294" y="873"/>
                      <a:pt x="303" y="872"/>
                    </a:cubicBezTo>
                    <a:cubicBezTo>
                      <a:pt x="303" y="872"/>
                      <a:pt x="303" y="873"/>
                      <a:pt x="303" y="873"/>
                    </a:cubicBezTo>
                    <a:cubicBezTo>
                      <a:pt x="303" y="880"/>
                      <a:pt x="303" y="886"/>
                      <a:pt x="303" y="893"/>
                    </a:cubicBezTo>
                    <a:cubicBezTo>
                      <a:pt x="303" y="893"/>
                      <a:pt x="302" y="893"/>
                      <a:pt x="302" y="893"/>
                    </a:cubicBezTo>
                    <a:close/>
                    <a:moveTo>
                      <a:pt x="270" y="880"/>
                    </a:moveTo>
                    <a:cubicBezTo>
                      <a:pt x="270" y="882"/>
                      <a:pt x="269" y="883"/>
                      <a:pt x="269" y="884"/>
                    </a:cubicBezTo>
                    <a:cubicBezTo>
                      <a:pt x="268" y="887"/>
                      <a:pt x="266" y="889"/>
                      <a:pt x="265" y="892"/>
                    </a:cubicBezTo>
                    <a:cubicBezTo>
                      <a:pt x="262" y="891"/>
                      <a:pt x="259" y="890"/>
                      <a:pt x="256" y="889"/>
                    </a:cubicBezTo>
                    <a:cubicBezTo>
                      <a:pt x="257" y="887"/>
                      <a:pt x="258" y="885"/>
                      <a:pt x="259" y="884"/>
                    </a:cubicBezTo>
                    <a:cubicBezTo>
                      <a:pt x="259" y="883"/>
                      <a:pt x="259" y="883"/>
                      <a:pt x="259" y="883"/>
                    </a:cubicBezTo>
                    <a:cubicBezTo>
                      <a:pt x="257" y="885"/>
                      <a:pt x="257" y="887"/>
                      <a:pt x="256" y="889"/>
                    </a:cubicBezTo>
                    <a:cubicBezTo>
                      <a:pt x="255" y="888"/>
                      <a:pt x="254" y="888"/>
                      <a:pt x="253" y="888"/>
                    </a:cubicBezTo>
                    <a:cubicBezTo>
                      <a:pt x="253" y="888"/>
                      <a:pt x="253" y="888"/>
                      <a:pt x="253" y="888"/>
                    </a:cubicBezTo>
                    <a:cubicBezTo>
                      <a:pt x="254" y="888"/>
                      <a:pt x="255" y="889"/>
                      <a:pt x="256" y="889"/>
                    </a:cubicBezTo>
                    <a:cubicBezTo>
                      <a:pt x="256" y="889"/>
                      <a:pt x="256" y="889"/>
                      <a:pt x="256" y="890"/>
                    </a:cubicBezTo>
                    <a:cubicBezTo>
                      <a:pt x="256" y="890"/>
                      <a:pt x="256" y="890"/>
                      <a:pt x="255" y="891"/>
                    </a:cubicBezTo>
                    <a:cubicBezTo>
                      <a:pt x="254" y="890"/>
                      <a:pt x="252" y="889"/>
                      <a:pt x="251" y="888"/>
                    </a:cubicBezTo>
                    <a:cubicBezTo>
                      <a:pt x="251" y="888"/>
                      <a:pt x="251" y="888"/>
                      <a:pt x="251" y="888"/>
                    </a:cubicBezTo>
                    <a:cubicBezTo>
                      <a:pt x="256" y="885"/>
                      <a:pt x="262" y="881"/>
                      <a:pt x="268" y="878"/>
                    </a:cubicBezTo>
                    <a:cubicBezTo>
                      <a:pt x="268" y="879"/>
                      <a:pt x="269" y="880"/>
                      <a:pt x="270" y="880"/>
                    </a:cubicBezTo>
                    <a:close/>
                    <a:moveTo>
                      <a:pt x="255" y="891"/>
                    </a:moveTo>
                    <a:cubicBezTo>
                      <a:pt x="254" y="895"/>
                      <a:pt x="254" y="898"/>
                      <a:pt x="252" y="901"/>
                    </a:cubicBezTo>
                    <a:cubicBezTo>
                      <a:pt x="252" y="902"/>
                      <a:pt x="251" y="903"/>
                      <a:pt x="250" y="905"/>
                    </a:cubicBezTo>
                    <a:cubicBezTo>
                      <a:pt x="247" y="903"/>
                      <a:pt x="244" y="900"/>
                      <a:pt x="240" y="898"/>
                    </a:cubicBezTo>
                    <a:cubicBezTo>
                      <a:pt x="241" y="897"/>
                      <a:pt x="241" y="895"/>
                      <a:pt x="242" y="894"/>
                    </a:cubicBezTo>
                    <a:cubicBezTo>
                      <a:pt x="245" y="892"/>
                      <a:pt x="248" y="890"/>
                      <a:pt x="251" y="889"/>
                    </a:cubicBezTo>
                    <a:cubicBezTo>
                      <a:pt x="252" y="889"/>
                      <a:pt x="254" y="891"/>
                      <a:pt x="255" y="891"/>
                    </a:cubicBezTo>
                    <a:close/>
                    <a:moveTo>
                      <a:pt x="239" y="897"/>
                    </a:moveTo>
                    <a:cubicBezTo>
                      <a:pt x="239" y="897"/>
                      <a:pt x="239" y="897"/>
                      <a:pt x="238" y="897"/>
                    </a:cubicBezTo>
                    <a:cubicBezTo>
                      <a:pt x="239" y="896"/>
                      <a:pt x="240" y="896"/>
                      <a:pt x="241" y="895"/>
                    </a:cubicBezTo>
                    <a:cubicBezTo>
                      <a:pt x="240" y="896"/>
                      <a:pt x="240" y="897"/>
                      <a:pt x="239" y="897"/>
                    </a:cubicBezTo>
                    <a:close/>
                    <a:moveTo>
                      <a:pt x="239" y="898"/>
                    </a:moveTo>
                    <a:cubicBezTo>
                      <a:pt x="238" y="901"/>
                      <a:pt x="237" y="904"/>
                      <a:pt x="236" y="906"/>
                    </a:cubicBezTo>
                    <a:cubicBezTo>
                      <a:pt x="235" y="909"/>
                      <a:pt x="233" y="912"/>
                      <a:pt x="231" y="915"/>
                    </a:cubicBezTo>
                    <a:cubicBezTo>
                      <a:pt x="231" y="917"/>
                      <a:pt x="230" y="918"/>
                      <a:pt x="229" y="919"/>
                    </a:cubicBezTo>
                    <a:cubicBezTo>
                      <a:pt x="228" y="920"/>
                      <a:pt x="228" y="920"/>
                      <a:pt x="228" y="921"/>
                    </a:cubicBezTo>
                    <a:cubicBezTo>
                      <a:pt x="227" y="921"/>
                      <a:pt x="227" y="922"/>
                      <a:pt x="227" y="922"/>
                    </a:cubicBezTo>
                    <a:cubicBezTo>
                      <a:pt x="227" y="922"/>
                      <a:pt x="226" y="922"/>
                      <a:pt x="226" y="923"/>
                    </a:cubicBezTo>
                    <a:cubicBezTo>
                      <a:pt x="225" y="922"/>
                      <a:pt x="224" y="921"/>
                      <a:pt x="223" y="920"/>
                    </a:cubicBezTo>
                    <a:cubicBezTo>
                      <a:pt x="225" y="915"/>
                      <a:pt x="227" y="910"/>
                      <a:pt x="230" y="905"/>
                    </a:cubicBezTo>
                    <a:cubicBezTo>
                      <a:pt x="232" y="902"/>
                      <a:pt x="235" y="899"/>
                      <a:pt x="238" y="897"/>
                    </a:cubicBezTo>
                    <a:cubicBezTo>
                      <a:pt x="239" y="897"/>
                      <a:pt x="239" y="897"/>
                      <a:pt x="239" y="898"/>
                    </a:cubicBezTo>
                    <a:close/>
                    <a:moveTo>
                      <a:pt x="341" y="679"/>
                    </a:moveTo>
                    <a:cubicBezTo>
                      <a:pt x="341" y="670"/>
                      <a:pt x="340" y="660"/>
                      <a:pt x="341" y="651"/>
                    </a:cubicBezTo>
                    <a:cubicBezTo>
                      <a:pt x="342" y="643"/>
                      <a:pt x="344" y="629"/>
                      <a:pt x="352" y="625"/>
                    </a:cubicBezTo>
                    <a:cubicBezTo>
                      <a:pt x="352" y="624"/>
                      <a:pt x="353" y="624"/>
                      <a:pt x="353" y="624"/>
                    </a:cubicBezTo>
                    <a:cubicBezTo>
                      <a:pt x="352" y="632"/>
                      <a:pt x="351" y="640"/>
                      <a:pt x="350" y="648"/>
                    </a:cubicBezTo>
                    <a:cubicBezTo>
                      <a:pt x="347" y="668"/>
                      <a:pt x="348" y="688"/>
                      <a:pt x="346" y="707"/>
                    </a:cubicBezTo>
                    <a:cubicBezTo>
                      <a:pt x="344" y="729"/>
                      <a:pt x="340" y="750"/>
                      <a:pt x="336" y="771"/>
                    </a:cubicBezTo>
                    <a:cubicBezTo>
                      <a:pt x="332" y="791"/>
                      <a:pt x="331" y="812"/>
                      <a:pt x="329" y="832"/>
                    </a:cubicBezTo>
                    <a:cubicBezTo>
                      <a:pt x="328" y="842"/>
                      <a:pt x="326" y="852"/>
                      <a:pt x="325" y="862"/>
                    </a:cubicBezTo>
                    <a:cubicBezTo>
                      <a:pt x="321" y="862"/>
                      <a:pt x="316" y="862"/>
                      <a:pt x="311" y="862"/>
                    </a:cubicBezTo>
                    <a:cubicBezTo>
                      <a:pt x="311" y="857"/>
                      <a:pt x="311" y="851"/>
                      <a:pt x="312" y="846"/>
                    </a:cubicBezTo>
                    <a:cubicBezTo>
                      <a:pt x="312" y="826"/>
                      <a:pt x="311" y="807"/>
                      <a:pt x="314" y="787"/>
                    </a:cubicBezTo>
                    <a:cubicBezTo>
                      <a:pt x="315" y="778"/>
                      <a:pt x="318" y="770"/>
                      <a:pt x="321" y="761"/>
                    </a:cubicBezTo>
                    <a:cubicBezTo>
                      <a:pt x="324" y="752"/>
                      <a:pt x="327" y="742"/>
                      <a:pt x="331" y="733"/>
                    </a:cubicBezTo>
                    <a:cubicBezTo>
                      <a:pt x="339" y="715"/>
                      <a:pt x="341" y="698"/>
                      <a:pt x="341" y="679"/>
                    </a:cubicBezTo>
                    <a:close/>
                    <a:moveTo>
                      <a:pt x="340" y="493"/>
                    </a:moveTo>
                    <a:cubicBezTo>
                      <a:pt x="338" y="470"/>
                      <a:pt x="328" y="450"/>
                      <a:pt x="321" y="429"/>
                    </a:cubicBezTo>
                    <a:cubicBezTo>
                      <a:pt x="317" y="419"/>
                      <a:pt x="315" y="409"/>
                      <a:pt x="309" y="399"/>
                    </a:cubicBezTo>
                    <a:cubicBezTo>
                      <a:pt x="306" y="394"/>
                      <a:pt x="304" y="389"/>
                      <a:pt x="302" y="383"/>
                    </a:cubicBezTo>
                    <a:cubicBezTo>
                      <a:pt x="302" y="381"/>
                      <a:pt x="302" y="380"/>
                      <a:pt x="301" y="379"/>
                    </a:cubicBezTo>
                    <a:cubicBezTo>
                      <a:pt x="306" y="377"/>
                      <a:pt x="309" y="375"/>
                      <a:pt x="311" y="372"/>
                    </a:cubicBezTo>
                    <a:cubicBezTo>
                      <a:pt x="316" y="373"/>
                      <a:pt x="320" y="370"/>
                      <a:pt x="323" y="366"/>
                    </a:cubicBezTo>
                    <a:cubicBezTo>
                      <a:pt x="326" y="367"/>
                      <a:pt x="330" y="367"/>
                      <a:pt x="333" y="366"/>
                    </a:cubicBezTo>
                    <a:cubicBezTo>
                      <a:pt x="335" y="364"/>
                      <a:pt x="338" y="363"/>
                      <a:pt x="340" y="361"/>
                    </a:cubicBezTo>
                    <a:cubicBezTo>
                      <a:pt x="342" y="360"/>
                      <a:pt x="344" y="359"/>
                      <a:pt x="345" y="357"/>
                    </a:cubicBezTo>
                    <a:cubicBezTo>
                      <a:pt x="347" y="357"/>
                      <a:pt x="350" y="356"/>
                      <a:pt x="352" y="354"/>
                    </a:cubicBezTo>
                    <a:cubicBezTo>
                      <a:pt x="356" y="355"/>
                      <a:pt x="360" y="354"/>
                      <a:pt x="363" y="352"/>
                    </a:cubicBezTo>
                    <a:cubicBezTo>
                      <a:pt x="364" y="352"/>
                      <a:pt x="364" y="352"/>
                      <a:pt x="365" y="352"/>
                    </a:cubicBezTo>
                    <a:cubicBezTo>
                      <a:pt x="368" y="356"/>
                      <a:pt x="373" y="359"/>
                      <a:pt x="378" y="361"/>
                    </a:cubicBezTo>
                    <a:cubicBezTo>
                      <a:pt x="383" y="363"/>
                      <a:pt x="387" y="356"/>
                      <a:pt x="382" y="354"/>
                    </a:cubicBezTo>
                    <a:cubicBezTo>
                      <a:pt x="381" y="354"/>
                      <a:pt x="380" y="353"/>
                      <a:pt x="379" y="353"/>
                    </a:cubicBezTo>
                    <a:cubicBezTo>
                      <a:pt x="380" y="352"/>
                      <a:pt x="381" y="351"/>
                      <a:pt x="381" y="350"/>
                    </a:cubicBezTo>
                    <a:cubicBezTo>
                      <a:pt x="382" y="350"/>
                      <a:pt x="384" y="350"/>
                      <a:pt x="385" y="349"/>
                    </a:cubicBezTo>
                    <a:cubicBezTo>
                      <a:pt x="386" y="349"/>
                      <a:pt x="387" y="348"/>
                      <a:pt x="388" y="348"/>
                    </a:cubicBezTo>
                    <a:cubicBezTo>
                      <a:pt x="389" y="348"/>
                      <a:pt x="390" y="348"/>
                      <a:pt x="391" y="348"/>
                    </a:cubicBezTo>
                    <a:cubicBezTo>
                      <a:pt x="394" y="350"/>
                      <a:pt x="399" y="350"/>
                      <a:pt x="402" y="349"/>
                    </a:cubicBezTo>
                    <a:cubicBezTo>
                      <a:pt x="404" y="349"/>
                      <a:pt x="405" y="348"/>
                      <a:pt x="406" y="348"/>
                    </a:cubicBezTo>
                    <a:cubicBezTo>
                      <a:pt x="407" y="348"/>
                      <a:pt x="407" y="349"/>
                      <a:pt x="408" y="349"/>
                    </a:cubicBezTo>
                    <a:cubicBezTo>
                      <a:pt x="413" y="352"/>
                      <a:pt x="419" y="351"/>
                      <a:pt x="423" y="349"/>
                    </a:cubicBezTo>
                    <a:cubicBezTo>
                      <a:pt x="424" y="349"/>
                      <a:pt x="425" y="349"/>
                      <a:pt x="426" y="349"/>
                    </a:cubicBezTo>
                    <a:cubicBezTo>
                      <a:pt x="427" y="350"/>
                      <a:pt x="427" y="351"/>
                      <a:pt x="428" y="353"/>
                    </a:cubicBezTo>
                    <a:cubicBezTo>
                      <a:pt x="428" y="354"/>
                      <a:pt x="428" y="355"/>
                      <a:pt x="428" y="357"/>
                    </a:cubicBezTo>
                    <a:cubicBezTo>
                      <a:pt x="428" y="360"/>
                      <a:pt x="429" y="364"/>
                      <a:pt x="432" y="366"/>
                    </a:cubicBezTo>
                    <a:cubicBezTo>
                      <a:pt x="435" y="368"/>
                      <a:pt x="438" y="368"/>
                      <a:pt x="441" y="367"/>
                    </a:cubicBezTo>
                    <a:cubicBezTo>
                      <a:pt x="444" y="367"/>
                      <a:pt x="446" y="366"/>
                      <a:pt x="448" y="364"/>
                    </a:cubicBezTo>
                    <a:cubicBezTo>
                      <a:pt x="448" y="364"/>
                      <a:pt x="449" y="364"/>
                      <a:pt x="449" y="364"/>
                    </a:cubicBezTo>
                    <a:cubicBezTo>
                      <a:pt x="448" y="370"/>
                      <a:pt x="447" y="375"/>
                      <a:pt x="444" y="380"/>
                    </a:cubicBezTo>
                    <a:cubicBezTo>
                      <a:pt x="440" y="389"/>
                      <a:pt x="432" y="396"/>
                      <a:pt x="426" y="404"/>
                    </a:cubicBezTo>
                    <a:cubicBezTo>
                      <a:pt x="419" y="413"/>
                      <a:pt x="413" y="423"/>
                      <a:pt x="403" y="430"/>
                    </a:cubicBezTo>
                    <a:cubicBezTo>
                      <a:pt x="402" y="431"/>
                      <a:pt x="400" y="432"/>
                      <a:pt x="398" y="433"/>
                    </a:cubicBezTo>
                    <a:cubicBezTo>
                      <a:pt x="393" y="434"/>
                      <a:pt x="388" y="434"/>
                      <a:pt x="383" y="435"/>
                    </a:cubicBezTo>
                    <a:cubicBezTo>
                      <a:pt x="377" y="435"/>
                      <a:pt x="371" y="436"/>
                      <a:pt x="365" y="439"/>
                    </a:cubicBezTo>
                    <a:cubicBezTo>
                      <a:pt x="361" y="442"/>
                      <a:pt x="359" y="446"/>
                      <a:pt x="359" y="451"/>
                    </a:cubicBezTo>
                    <a:cubicBezTo>
                      <a:pt x="359" y="459"/>
                      <a:pt x="367" y="465"/>
                      <a:pt x="369" y="472"/>
                    </a:cubicBezTo>
                    <a:cubicBezTo>
                      <a:pt x="371" y="481"/>
                      <a:pt x="371" y="490"/>
                      <a:pt x="370" y="499"/>
                    </a:cubicBezTo>
                    <a:cubicBezTo>
                      <a:pt x="370" y="509"/>
                      <a:pt x="367" y="519"/>
                      <a:pt x="366" y="529"/>
                    </a:cubicBezTo>
                    <a:cubicBezTo>
                      <a:pt x="363" y="550"/>
                      <a:pt x="362" y="570"/>
                      <a:pt x="359" y="591"/>
                    </a:cubicBezTo>
                    <a:cubicBezTo>
                      <a:pt x="358" y="594"/>
                      <a:pt x="358" y="596"/>
                      <a:pt x="357" y="599"/>
                    </a:cubicBezTo>
                    <a:cubicBezTo>
                      <a:pt x="357" y="598"/>
                      <a:pt x="357" y="597"/>
                      <a:pt x="357" y="595"/>
                    </a:cubicBezTo>
                    <a:cubicBezTo>
                      <a:pt x="355" y="583"/>
                      <a:pt x="348" y="573"/>
                      <a:pt x="345" y="562"/>
                    </a:cubicBezTo>
                    <a:cubicBezTo>
                      <a:pt x="338" y="539"/>
                      <a:pt x="342" y="516"/>
                      <a:pt x="340" y="493"/>
                    </a:cubicBezTo>
                    <a:close/>
                    <a:moveTo>
                      <a:pt x="485" y="382"/>
                    </a:moveTo>
                    <a:cubicBezTo>
                      <a:pt x="484" y="384"/>
                      <a:pt x="483" y="387"/>
                      <a:pt x="484" y="389"/>
                    </a:cubicBezTo>
                    <a:cubicBezTo>
                      <a:pt x="478" y="389"/>
                      <a:pt x="476" y="394"/>
                      <a:pt x="476" y="398"/>
                    </a:cubicBezTo>
                    <a:cubicBezTo>
                      <a:pt x="472" y="400"/>
                      <a:pt x="467" y="401"/>
                      <a:pt x="462" y="403"/>
                    </a:cubicBezTo>
                    <a:cubicBezTo>
                      <a:pt x="459" y="404"/>
                      <a:pt x="456" y="406"/>
                      <a:pt x="453" y="407"/>
                    </a:cubicBezTo>
                    <a:cubicBezTo>
                      <a:pt x="452" y="407"/>
                      <a:pt x="451" y="408"/>
                      <a:pt x="450" y="408"/>
                    </a:cubicBezTo>
                    <a:cubicBezTo>
                      <a:pt x="448" y="409"/>
                      <a:pt x="448" y="408"/>
                      <a:pt x="449" y="409"/>
                    </a:cubicBezTo>
                    <a:cubicBezTo>
                      <a:pt x="445" y="407"/>
                      <a:pt x="441" y="413"/>
                      <a:pt x="446" y="416"/>
                    </a:cubicBezTo>
                    <a:cubicBezTo>
                      <a:pt x="448" y="417"/>
                      <a:pt x="451" y="416"/>
                      <a:pt x="454" y="415"/>
                    </a:cubicBezTo>
                    <a:cubicBezTo>
                      <a:pt x="454" y="424"/>
                      <a:pt x="452" y="433"/>
                      <a:pt x="450" y="442"/>
                    </a:cubicBezTo>
                    <a:cubicBezTo>
                      <a:pt x="448" y="443"/>
                      <a:pt x="445" y="444"/>
                      <a:pt x="443" y="445"/>
                    </a:cubicBezTo>
                    <a:cubicBezTo>
                      <a:pt x="442" y="446"/>
                      <a:pt x="440" y="446"/>
                      <a:pt x="438" y="447"/>
                    </a:cubicBezTo>
                    <a:cubicBezTo>
                      <a:pt x="438" y="446"/>
                      <a:pt x="438" y="445"/>
                      <a:pt x="438" y="444"/>
                    </a:cubicBezTo>
                    <a:cubicBezTo>
                      <a:pt x="437" y="434"/>
                      <a:pt x="420" y="433"/>
                      <a:pt x="412" y="432"/>
                    </a:cubicBezTo>
                    <a:cubicBezTo>
                      <a:pt x="414" y="431"/>
                      <a:pt x="415" y="430"/>
                      <a:pt x="417" y="428"/>
                    </a:cubicBezTo>
                    <a:cubicBezTo>
                      <a:pt x="425" y="419"/>
                      <a:pt x="431" y="409"/>
                      <a:pt x="439" y="400"/>
                    </a:cubicBezTo>
                    <a:cubicBezTo>
                      <a:pt x="448" y="390"/>
                      <a:pt x="456" y="377"/>
                      <a:pt x="457" y="363"/>
                    </a:cubicBezTo>
                    <a:cubicBezTo>
                      <a:pt x="458" y="363"/>
                      <a:pt x="460" y="362"/>
                      <a:pt x="461" y="362"/>
                    </a:cubicBezTo>
                    <a:cubicBezTo>
                      <a:pt x="465" y="363"/>
                      <a:pt x="468" y="364"/>
                      <a:pt x="471" y="363"/>
                    </a:cubicBezTo>
                    <a:cubicBezTo>
                      <a:pt x="472" y="362"/>
                      <a:pt x="473" y="362"/>
                      <a:pt x="473" y="361"/>
                    </a:cubicBezTo>
                    <a:cubicBezTo>
                      <a:pt x="473" y="361"/>
                      <a:pt x="473" y="361"/>
                      <a:pt x="473" y="362"/>
                    </a:cubicBezTo>
                    <a:cubicBezTo>
                      <a:pt x="474" y="367"/>
                      <a:pt x="478" y="372"/>
                      <a:pt x="483" y="373"/>
                    </a:cubicBezTo>
                    <a:cubicBezTo>
                      <a:pt x="483" y="374"/>
                      <a:pt x="484" y="375"/>
                      <a:pt x="484" y="376"/>
                    </a:cubicBezTo>
                    <a:cubicBezTo>
                      <a:pt x="484" y="378"/>
                      <a:pt x="484" y="380"/>
                      <a:pt x="485" y="382"/>
                    </a:cubicBezTo>
                    <a:close/>
                    <a:moveTo>
                      <a:pt x="525" y="381"/>
                    </a:moveTo>
                    <a:cubicBezTo>
                      <a:pt x="527" y="379"/>
                      <a:pt x="529" y="375"/>
                      <a:pt x="531" y="372"/>
                    </a:cubicBezTo>
                    <a:cubicBezTo>
                      <a:pt x="535" y="375"/>
                      <a:pt x="536" y="378"/>
                      <a:pt x="534" y="383"/>
                    </a:cubicBezTo>
                    <a:cubicBezTo>
                      <a:pt x="532" y="388"/>
                      <a:pt x="525" y="388"/>
                      <a:pt x="520" y="385"/>
                    </a:cubicBezTo>
                    <a:cubicBezTo>
                      <a:pt x="520" y="386"/>
                      <a:pt x="520" y="386"/>
                      <a:pt x="520" y="386"/>
                    </a:cubicBezTo>
                    <a:cubicBezTo>
                      <a:pt x="524" y="386"/>
                      <a:pt x="526" y="383"/>
                      <a:pt x="525" y="381"/>
                    </a:cubicBezTo>
                    <a:close/>
                    <a:moveTo>
                      <a:pt x="522" y="395"/>
                    </a:moveTo>
                    <a:cubicBezTo>
                      <a:pt x="518" y="397"/>
                      <a:pt x="514" y="401"/>
                      <a:pt x="511" y="404"/>
                    </a:cubicBezTo>
                    <a:cubicBezTo>
                      <a:pt x="506" y="408"/>
                      <a:pt x="499" y="410"/>
                      <a:pt x="493" y="414"/>
                    </a:cubicBezTo>
                    <a:cubicBezTo>
                      <a:pt x="486" y="418"/>
                      <a:pt x="479" y="423"/>
                      <a:pt x="473" y="427"/>
                    </a:cubicBezTo>
                    <a:cubicBezTo>
                      <a:pt x="468" y="431"/>
                      <a:pt x="463" y="434"/>
                      <a:pt x="459" y="437"/>
                    </a:cubicBezTo>
                    <a:cubicBezTo>
                      <a:pt x="460" y="429"/>
                      <a:pt x="461" y="421"/>
                      <a:pt x="461" y="414"/>
                    </a:cubicBezTo>
                    <a:cubicBezTo>
                      <a:pt x="461" y="413"/>
                      <a:pt x="461" y="412"/>
                      <a:pt x="461" y="412"/>
                    </a:cubicBezTo>
                    <a:cubicBezTo>
                      <a:pt x="467" y="409"/>
                      <a:pt x="473" y="407"/>
                      <a:pt x="479" y="405"/>
                    </a:cubicBezTo>
                    <a:cubicBezTo>
                      <a:pt x="481" y="408"/>
                      <a:pt x="485" y="409"/>
                      <a:pt x="488" y="408"/>
                    </a:cubicBezTo>
                    <a:cubicBezTo>
                      <a:pt x="489" y="408"/>
                      <a:pt x="490" y="407"/>
                      <a:pt x="490" y="406"/>
                    </a:cubicBezTo>
                    <a:cubicBezTo>
                      <a:pt x="492" y="405"/>
                      <a:pt x="493" y="404"/>
                      <a:pt x="494" y="403"/>
                    </a:cubicBezTo>
                    <a:cubicBezTo>
                      <a:pt x="496" y="399"/>
                      <a:pt x="498" y="394"/>
                      <a:pt x="498" y="389"/>
                    </a:cubicBezTo>
                    <a:cubicBezTo>
                      <a:pt x="498" y="389"/>
                      <a:pt x="499" y="389"/>
                      <a:pt x="499" y="389"/>
                    </a:cubicBezTo>
                    <a:cubicBezTo>
                      <a:pt x="499" y="388"/>
                      <a:pt x="499" y="388"/>
                      <a:pt x="500" y="388"/>
                    </a:cubicBezTo>
                    <a:cubicBezTo>
                      <a:pt x="502" y="389"/>
                      <a:pt x="504" y="389"/>
                      <a:pt x="507" y="388"/>
                    </a:cubicBezTo>
                    <a:cubicBezTo>
                      <a:pt x="508" y="389"/>
                      <a:pt x="509" y="390"/>
                      <a:pt x="511" y="391"/>
                    </a:cubicBezTo>
                    <a:cubicBezTo>
                      <a:pt x="514" y="393"/>
                      <a:pt x="518" y="394"/>
                      <a:pt x="522" y="395"/>
                    </a:cubicBezTo>
                    <a:close/>
                    <a:moveTo>
                      <a:pt x="426" y="735"/>
                    </a:moveTo>
                    <a:cubicBezTo>
                      <a:pt x="426" y="761"/>
                      <a:pt x="431" y="786"/>
                      <a:pt x="436" y="811"/>
                    </a:cubicBezTo>
                    <a:cubicBezTo>
                      <a:pt x="439" y="828"/>
                      <a:pt x="441" y="844"/>
                      <a:pt x="443" y="861"/>
                    </a:cubicBezTo>
                    <a:cubicBezTo>
                      <a:pt x="442" y="861"/>
                      <a:pt x="441" y="861"/>
                      <a:pt x="440" y="861"/>
                    </a:cubicBezTo>
                    <a:cubicBezTo>
                      <a:pt x="430" y="860"/>
                      <a:pt x="420" y="859"/>
                      <a:pt x="410" y="861"/>
                    </a:cubicBezTo>
                    <a:cubicBezTo>
                      <a:pt x="409" y="861"/>
                      <a:pt x="407" y="861"/>
                      <a:pt x="406" y="861"/>
                    </a:cubicBezTo>
                    <a:cubicBezTo>
                      <a:pt x="407" y="853"/>
                      <a:pt x="408" y="845"/>
                      <a:pt x="409" y="837"/>
                    </a:cubicBezTo>
                    <a:cubicBezTo>
                      <a:pt x="412" y="817"/>
                      <a:pt x="415" y="797"/>
                      <a:pt x="417" y="777"/>
                    </a:cubicBezTo>
                    <a:cubicBezTo>
                      <a:pt x="418" y="756"/>
                      <a:pt x="418" y="736"/>
                      <a:pt x="418" y="716"/>
                    </a:cubicBezTo>
                    <a:cubicBezTo>
                      <a:pt x="418" y="699"/>
                      <a:pt x="418" y="683"/>
                      <a:pt x="417" y="667"/>
                    </a:cubicBezTo>
                    <a:cubicBezTo>
                      <a:pt x="420" y="666"/>
                      <a:pt x="422" y="663"/>
                      <a:pt x="420" y="661"/>
                    </a:cubicBezTo>
                    <a:cubicBezTo>
                      <a:pt x="418" y="660"/>
                      <a:pt x="421" y="653"/>
                      <a:pt x="421" y="652"/>
                    </a:cubicBezTo>
                    <a:cubicBezTo>
                      <a:pt x="422" y="649"/>
                      <a:pt x="423" y="646"/>
                      <a:pt x="424" y="642"/>
                    </a:cubicBezTo>
                    <a:cubicBezTo>
                      <a:pt x="424" y="642"/>
                      <a:pt x="424" y="641"/>
                      <a:pt x="424" y="641"/>
                    </a:cubicBezTo>
                    <a:cubicBezTo>
                      <a:pt x="429" y="647"/>
                      <a:pt x="433" y="655"/>
                      <a:pt x="433" y="664"/>
                    </a:cubicBezTo>
                    <a:cubicBezTo>
                      <a:pt x="434" y="677"/>
                      <a:pt x="431" y="689"/>
                      <a:pt x="429" y="701"/>
                    </a:cubicBezTo>
                    <a:cubicBezTo>
                      <a:pt x="427" y="707"/>
                      <a:pt x="426" y="712"/>
                      <a:pt x="426" y="718"/>
                    </a:cubicBezTo>
                    <a:cubicBezTo>
                      <a:pt x="426" y="723"/>
                      <a:pt x="427" y="729"/>
                      <a:pt x="426" y="735"/>
                    </a:cubicBezTo>
                    <a:close/>
                    <a:moveTo>
                      <a:pt x="338" y="954"/>
                    </a:moveTo>
                    <a:cubicBezTo>
                      <a:pt x="335" y="954"/>
                      <a:pt x="333" y="953"/>
                      <a:pt x="331" y="953"/>
                    </a:cubicBezTo>
                    <a:cubicBezTo>
                      <a:pt x="330" y="953"/>
                      <a:pt x="330" y="953"/>
                      <a:pt x="329" y="953"/>
                    </a:cubicBezTo>
                    <a:cubicBezTo>
                      <a:pt x="329" y="948"/>
                      <a:pt x="329" y="942"/>
                      <a:pt x="329" y="937"/>
                    </a:cubicBezTo>
                    <a:cubicBezTo>
                      <a:pt x="333" y="940"/>
                      <a:pt x="337" y="942"/>
                      <a:pt x="341" y="945"/>
                    </a:cubicBezTo>
                    <a:cubicBezTo>
                      <a:pt x="341" y="947"/>
                      <a:pt x="340" y="948"/>
                      <a:pt x="339" y="950"/>
                    </a:cubicBezTo>
                    <a:cubicBezTo>
                      <a:pt x="339" y="950"/>
                      <a:pt x="338" y="951"/>
                      <a:pt x="338" y="951"/>
                    </a:cubicBezTo>
                    <a:cubicBezTo>
                      <a:pt x="338" y="952"/>
                      <a:pt x="338" y="953"/>
                      <a:pt x="338" y="953"/>
                    </a:cubicBezTo>
                    <a:cubicBezTo>
                      <a:pt x="338" y="954"/>
                      <a:pt x="338" y="954"/>
                      <a:pt x="338" y="954"/>
                    </a:cubicBezTo>
                    <a:close/>
                    <a:moveTo>
                      <a:pt x="394" y="927"/>
                    </a:moveTo>
                    <a:cubicBezTo>
                      <a:pt x="390" y="925"/>
                      <a:pt x="385" y="922"/>
                      <a:pt x="381" y="919"/>
                    </a:cubicBezTo>
                    <a:cubicBezTo>
                      <a:pt x="382" y="917"/>
                      <a:pt x="383" y="915"/>
                      <a:pt x="385" y="913"/>
                    </a:cubicBezTo>
                    <a:cubicBezTo>
                      <a:pt x="385" y="911"/>
                      <a:pt x="386" y="910"/>
                      <a:pt x="386" y="909"/>
                    </a:cubicBezTo>
                    <a:cubicBezTo>
                      <a:pt x="389" y="910"/>
                      <a:pt x="391" y="911"/>
                      <a:pt x="393" y="912"/>
                    </a:cubicBezTo>
                    <a:cubicBezTo>
                      <a:pt x="393" y="912"/>
                      <a:pt x="394" y="912"/>
                      <a:pt x="394" y="913"/>
                    </a:cubicBezTo>
                    <a:cubicBezTo>
                      <a:pt x="394" y="917"/>
                      <a:pt x="394" y="922"/>
                      <a:pt x="394" y="927"/>
                    </a:cubicBezTo>
                    <a:close/>
                    <a:moveTo>
                      <a:pt x="371" y="900"/>
                    </a:moveTo>
                    <a:cubicBezTo>
                      <a:pt x="370" y="903"/>
                      <a:pt x="369" y="907"/>
                      <a:pt x="368" y="910"/>
                    </a:cubicBezTo>
                    <a:cubicBezTo>
                      <a:pt x="365" y="908"/>
                      <a:pt x="361" y="906"/>
                      <a:pt x="358" y="903"/>
                    </a:cubicBezTo>
                    <a:cubicBezTo>
                      <a:pt x="359" y="900"/>
                      <a:pt x="359" y="896"/>
                      <a:pt x="360" y="892"/>
                    </a:cubicBezTo>
                    <a:cubicBezTo>
                      <a:pt x="364" y="895"/>
                      <a:pt x="367" y="897"/>
                      <a:pt x="371" y="900"/>
                    </a:cubicBezTo>
                    <a:close/>
                    <a:moveTo>
                      <a:pt x="360" y="890"/>
                    </a:moveTo>
                    <a:cubicBezTo>
                      <a:pt x="360" y="887"/>
                      <a:pt x="361" y="882"/>
                      <a:pt x="362" y="879"/>
                    </a:cubicBezTo>
                    <a:cubicBezTo>
                      <a:pt x="363" y="879"/>
                      <a:pt x="363" y="880"/>
                      <a:pt x="364" y="880"/>
                    </a:cubicBezTo>
                    <a:cubicBezTo>
                      <a:pt x="367" y="883"/>
                      <a:pt x="371" y="885"/>
                      <a:pt x="375" y="888"/>
                    </a:cubicBezTo>
                    <a:cubicBezTo>
                      <a:pt x="374" y="891"/>
                      <a:pt x="373" y="895"/>
                      <a:pt x="372" y="898"/>
                    </a:cubicBezTo>
                    <a:cubicBezTo>
                      <a:pt x="368" y="895"/>
                      <a:pt x="365" y="893"/>
                      <a:pt x="362" y="891"/>
                    </a:cubicBezTo>
                    <a:cubicBezTo>
                      <a:pt x="361" y="890"/>
                      <a:pt x="361" y="890"/>
                      <a:pt x="360" y="890"/>
                    </a:cubicBezTo>
                    <a:close/>
                    <a:moveTo>
                      <a:pt x="366" y="912"/>
                    </a:moveTo>
                    <a:cubicBezTo>
                      <a:pt x="366" y="912"/>
                      <a:pt x="367" y="912"/>
                      <a:pt x="367" y="912"/>
                    </a:cubicBezTo>
                    <a:cubicBezTo>
                      <a:pt x="365" y="917"/>
                      <a:pt x="363" y="922"/>
                      <a:pt x="361" y="927"/>
                    </a:cubicBezTo>
                    <a:cubicBezTo>
                      <a:pt x="359" y="926"/>
                      <a:pt x="357" y="925"/>
                      <a:pt x="355" y="924"/>
                    </a:cubicBezTo>
                    <a:cubicBezTo>
                      <a:pt x="354" y="923"/>
                      <a:pt x="353" y="923"/>
                      <a:pt x="352" y="922"/>
                    </a:cubicBezTo>
                    <a:cubicBezTo>
                      <a:pt x="354" y="919"/>
                      <a:pt x="355" y="916"/>
                      <a:pt x="355" y="913"/>
                    </a:cubicBezTo>
                    <a:cubicBezTo>
                      <a:pt x="356" y="911"/>
                      <a:pt x="357" y="908"/>
                      <a:pt x="357" y="905"/>
                    </a:cubicBezTo>
                    <a:cubicBezTo>
                      <a:pt x="360" y="907"/>
                      <a:pt x="363" y="910"/>
                      <a:pt x="366" y="912"/>
                    </a:cubicBezTo>
                    <a:close/>
                    <a:moveTo>
                      <a:pt x="356" y="902"/>
                    </a:moveTo>
                    <a:cubicBezTo>
                      <a:pt x="351" y="899"/>
                      <a:pt x="347" y="896"/>
                      <a:pt x="342" y="893"/>
                    </a:cubicBezTo>
                    <a:cubicBezTo>
                      <a:pt x="344" y="890"/>
                      <a:pt x="345" y="886"/>
                      <a:pt x="347" y="883"/>
                    </a:cubicBezTo>
                    <a:cubicBezTo>
                      <a:pt x="349" y="885"/>
                      <a:pt x="352" y="886"/>
                      <a:pt x="354" y="888"/>
                    </a:cubicBezTo>
                    <a:cubicBezTo>
                      <a:pt x="355" y="889"/>
                      <a:pt x="356" y="889"/>
                      <a:pt x="358" y="890"/>
                    </a:cubicBezTo>
                    <a:cubicBezTo>
                      <a:pt x="357" y="894"/>
                      <a:pt x="356" y="898"/>
                      <a:pt x="356" y="902"/>
                    </a:cubicBezTo>
                    <a:close/>
                    <a:moveTo>
                      <a:pt x="355" y="904"/>
                    </a:moveTo>
                    <a:cubicBezTo>
                      <a:pt x="355" y="905"/>
                      <a:pt x="355" y="906"/>
                      <a:pt x="355" y="907"/>
                    </a:cubicBezTo>
                    <a:cubicBezTo>
                      <a:pt x="354" y="912"/>
                      <a:pt x="352" y="917"/>
                      <a:pt x="350" y="921"/>
                    </a:cubicBezTo>
                    <a:cubicBezTo>
                      <a:pt x="346" y="919"/>
                      <a:pt x="341" y="916"/>
                      <a:pt x="337" y="914"/>
                    </a:cubicBezTo>
                    <a:cubicBezTo>
                      <a:pt x="336" y="913"/>
                      <a:pt x="335" y="913"/>
                      <a:pt x="334" y="912"/>
                    </a:cubicBezTo>
                    <a:cubicBezTo>
                      <a:pt x="336" y="906"/>
                      <a:pt x="339" y="901"/>
                      <a:pt x="341" y="895"/>
                    </a:cubicBezTo>
                    <a:cubicBezTo>
                      <a:pt x="346" y="898"/>
                      <a:pt x="351" y="901"/>
                      <a:pt x="355" y="904"/>
                    </a:cubicBezTo>
                    <a:close/>
                    <a:moveTo>
                      <a:pt x="334" y="915"/>
                    </a:moveTo>
                    <a:cubicBezTo>
                      <a:pt x="339" y="918"/>
                      <a:pt x="344" y="921"/>
                      <a:pt x="350" y="924"/>
                    </a:cubicBezTo>
                    <a:cubicBezTo>
                      <a:pt x="349" y="926"/>
                      <a:pt x="348" y="927"/>
                      <a:pt x="348" y="929"/>
                    </a:cubicBezTo>
                    <a:cubicBezTo>
                      <a:pt x="344" y="927"/>
                      <a:pt x="341" y="926"/>
                      <a:pt x="338" y="924"/>
                    </a:cubicBezTo>
                    <a:cubicBezTo>
                      <a:pt x="335" y="923"/>
                      <a:pt x="333" y="922"/>
                      <a:pt x="331" y="921"/>
                    </a:cubicBezTo>
                    <a:cubicBezTo>
                      <a:pt x="331" y="919"/>
                      <a:pt x="332" y="918"/>
                      <a:pt x="332" y="917"/>
                    </a:cubicBezTo>
                    <a:cubicBezTo>
                      <a:pt x="333" y="916"/>
                      <a:pt x="333" y="915"/>
                      <a:pt x="333" y="915"/>
                    </a:cubicBezTo>
                    <a:cubicBezTo>
                      <a:pt x="334" y="915"/>
                      <a:pt x="334" y="915"/>
                      <a:pt x="334" y="915"/>
                    </a:cubicBezTo>
                    <a:close/>
                    <a:moveTo>
                      <a:pt x="352" y="925"/>
                    </a:moveTo>
                    <a:cubicBezTo>
                      <a:pt x="352" y="925"/>
                      <a:pt x="353" y="926"/>
                      <a:pt x="354" y="926"/>
                    </a:cubicBezTo>
                    <a:cubicBezTo>
                      <a:pt x="356" y="927"/>
                      <a:pt x="358" y="928"/>
                      <a:pt x="360" y="929"/>
                    </a:cubicBezTo>
                    <a:cubicBezTo>
                      <a:pt x="359" y="930"/>
                      <a:pt x="359" y="932"/>
                      <a:pt x="358" y="933"/>
                    </a:cubicBezTo>
                    <a:cubicBezTo>
                      <a:pt x="358" y="934"/>
                      <a:pt x="357" y="935"/>
                      <a:pt x="357" y="936"/>
                    </a:cubicBezTo>
                    <a:cubicBezTo>
                      <a:pt x="355" y="934"/>
                      <a:pt x="353" y="933"/>
                      <a:pt x="351" y="932"/>
                    </a:cubicBezTo>
                    <a:cubicBezTo>
                      <a:pt x="351" y="931"/>
                      <a:pt x="350" y="931"/>
                      <a:pt x="349" y="930"/>
                    </a:cubicBezTo>
                    <a:cubicBezTo>
                      <a:pt x="350" y="928"/>
                      <a:pt x="351" y="927"/>
                      <a:pt x="352" y="925"/>
                    </a:cubicBezTo>
                    <a:close/>
                    <a:moveTo>
                      <a:pt x="360" y="935"/>
                    </a:moveTo>
                    <a:cubicBezTo>
                      <a:pt x="360" y="933"/>
                      <a:pt x="361" y="931"/>
                      <a:pt x="362" y="930"/>
                    </a:cubicBezTo>
                    <a:cubicBezTo>
                      <a:pt x="365" y="931"/>
                      <a:pt x="368" y="933"/>
                      <a:pt x="371" y="935"/>
                    </a:cubicBezTo>
                    <a:cubicBezTo>
                      <a:pt x="370" y="938"/>
                      <a:pt x="369" y="942"/>
                      <a:pt x="367" y="945"/>
                    </a:cubicBezTo>
                    <a:cubicBezTo>
                      <a:pt x="366" y="945"/>
                      <a:pt x="365" y="944"/>
                      <a:pt x="364" y="943"/>
                    </a:cubicBezTo>
                    <a:cubicBezTo>
                      <a:pt x="362" y="941"/>
                      <a:pt x="361" y="939"/>
                      <a:pt x="359" y="937"/>
                    </a:cubicBezTo>
                    <a:cubicBezTo>
                      <a:pt x="359" y="937"/>
                      <a:pt x="359" y="936"/>
                      <a:pt x="360" y="935"/>
                    </a:cubicBezTo>
                    <a:close/>
                    <a:moveTo>
                      <a:pt x="363" y="927"/>
                    </a:moveTo>
                    <a:cubicBezTo>
                      <a:pt x="365" y="923"/>
                      <a:pt x="367" y="919"/>
                      <a:pt x="369" y="915"/>
                    </a:cubicBezTo>
                    <a:cubicBezTo>
                      <a:pt x="369" y="914"/>
                      <a:pt x="369" y="914"/>
                      <a:pt x="369" y="914"/>
                    </a:cubicBezTo>
                    <a:cubicBezTo>
                      <a:pt x="372" y="916"/>
                      <a:pt x="375" y="918"/>
                      <a:pt x="378" y="920"/>
                    </a:cubicBezTo>
                    <a:cubicBezTo>
                      <a:pt x="376" y="924"/>
                      <a:pt x="375" y="927"/>
                      <a:pt x="373" y="931"/>
                    </a:cubicBezTo>
                    <a:cubicBezTo>
                      <a:pt x="373" y="931"/>
                      <a:pt x="372" y="932"/>
                      <a:pt x="372" y="932"/>
                    </a:cubicBezTo>
                    <a:cubicBezTo>
                      <a:pt x="369" y="930"/>
                      <a:pt x="366" y="929"/>
                      <a:pt x="363" y="927"/>
                    </a:cubicBezTo>
                    <a:close/>
                    <a:moveTo>
                      <a:pt x="370" y="912"/>
                    </a:moveTo>
                    <a:cubicBezTo>
                      <a:pt x="371" y="908"/>
                      <a:pt x="372" y="905"/>
                      <a:pt x="373" y="901"/>
                    </a:cubicBezTo>
                    <a:cubicBezTo>
                      <a:pt x="377" y="904"/>
                      <a:pt x="381" y="906"/>
                      <a:pt x="384" y="908"/>
                    </a:cubicBezTo>
                    <a:cubicBezTo>
                      <a:pt x="384" y="908"/>
                      <a:pt x="384" y="908"/>
                      <a:pt x="384" y="909"/>
                    </a:cubicBezTo>
                    <a:cubicBezTo>
                      <a:pt x="383" y="912"/>
                      <a:pt x="381" y="915"/>
                      <a:pt x="380" y="918"/>
                    </a:cubicBezTo>
                    <a:cubicBezTo>
                      <a:pt x="376" y="916"/>
                      <a:pt x="373" y="914"/>
                      <a:pt x="370" y="912"/>
                    </a:cubicBezTo>
                    <a:close/>
                    <a:moveTo>
                      <a:pt x="385" y="905"/>
                    </a:moveTo>
                    <a:cubicBezTo>
                      <a:pt x="383" y="904"/>
                      <a:pt x="382" y="904"/>
                      <a:pt x="380" y="903"/>
                    </a:cubicBezTo>
                    <a:cubicBezTo>
                      <a:pt x="378" y="901"/>
                      <a:pt x="376" y="900"/>
                      <a:pt x="374" y="899"/>
                    </a:cubicBezTo>
                    <a:cubicBezTo>
                      <a:pt x="374" y="897"/>
                      <a:pt x="375" y="895"/>
                      <a:pt x="375" y="893"/>
                    </a:cubicBezTo>
                    <a:cubicBezTo>
                      <a:pt x="376" y="892"/>
                      <a:pt x="376" y="891"/>
                      <a:pt x="376" y="890"/>
                    </a:cubicBezTo>
                    <a:cubicBezTo>
                      <a:pt x="377" y="890"/>
                      <a:pt x="377" y="891"/>
                      <a:pt x="378" y="891"/>
                    </a:cubicBezTo>
                    <a:cubicBezTo>
                      <a:pt x="381" y="894"/>
                      <a:pt x="384" y="897"/>
                      <a:pt x="387" y="899"/>
                    </a:cubicBezTo>
                    <a:cubicBezTo>
                      <a:pt x="387" y="901"/>
                      <a:pt x="386" y="903"/>
                      <a:pt x="385" y="905"/>
                    </a:cubicBezTo>
                    <a:close/>
                    <a:moveTo>
                      <a:pt x="381" y="892"/>
                    </a:moveTo>
                    <a:cubicBezTo>
                      <a:pt x="379" y="891"/>
                      <a:pt x="378" y="889"/>
                      <a:pt x="377" y="888"/>
                    </a:cubicBezTo>
                    <a:cubicBezTo>
                      <a:pt x="377" y="885"/>
                      <a:pt x="378" y="882"/>
                      <a:pt x="379" y="879"/>
                    </a:cubicBezTo>
                    <a:cubicBezTo>
                      <a:pt x="383" y="881"/>
                      <a:pt x="386" y="884"/>
                      <a:pt x="389" y="886"/>
                    </a:cubicBezTo>
                    <a:cubicBezTo>
                      <a:pt x="390" y="887"/>
                      <a:pt x="390" y="887"/>
                      <a:pt x="391" y="888"/>
                    </a:cubicBezTo>
                    <a:cubicBezTo>
                      <a:pt x="390" y="891"/>
                      <a:pt x="389" y="895"/>
                      <a:pt x="388" y="898"/>
                    </a:cubicBezTo>
                    <a:cubicBezTo>
                      <a:pt x="385" y="896"/>
                      <a:pt x="383" y="894"/>
                      <a:pt x="381" y="892"/>
                    </a:cubicBezTo>
                    <a:close/>
                    <a:moveTo>
                      <a:pt x="375" y="886"/>
                    </a:moveTo>
                    <a:cubicBezTo>
                      <a:pt x="375" y="886"/>
                      <a:pt x="375" y="887"/>
                      <a:pt x="375" y="887"/>
                    </a:cubicBezTo>
                    <a:cubicBezTo>
                      <a:pt x="372" y="885"/>
                      <a:pt x="370" y="883"/>
                      <a:pt x="367" y="881"/>
                    </a:cubicBezTo>
                    <a:cubicBezTo>
                      <a:pt x="366" y="880"/>
                      <a:pt x="364" y="879"/>
                      <a:pt x="362" y="877"/>
                    </a:cubicBezTo>
                    <a:cubicBezTo>
                      <a:pt x="363" y="875"/>
                      <a:pt x="364" y="873"/>
                      <a:pt x="365" y="872"/>
                    </a:cubicBezTo>
                    <a:cubicBezTo>
                      <a:pt x="366" y="872"/>
                      <a:pt x="367" y="872"/>
                      <a:pt x="369" y="872"/>
                    </a:cubicBezTo>
                    <a:cubicBezTo>
                      <a:pt x="371" y="874"/>
                      <a:pt x="373" y="876"/>
                      <a:pt x="376" y="877"/>
                    </a:cubicBezTo>
                    <a:cubicBezTo>
                      <a:pt x="376" y="877"/>
                      <a:pt x="377" y="878"/>
                      <a:pt x="378" y="878"/>
                    </a:cubicBezTo>
                    <a:cubicBezTo>
                      <a:pt x="376" y="881"/>
                      <a:pt x="376" y="884"/>
                      <a:pt x="375" y="886"/>
                    </a:cubicBezTo>
                    <a:close/>
                    <a:moveTo>
                      <a:pt x="361" y="876"/>
                    </a:moveTo>
                    <a:cubicBezTo>
                      <a:pt x="360" y="876"/>
                      <a:pt x="360" y="876"/>
                      <a:pt x="360" y="876"/>
                    </a:cubicBezTo>
                    <a:cubicBezTo>
                      <a:pt x="359" y="874"/>
                      <a:pt x="356" y="873"/>
                      <a:pt x="355" y="872"/>
                    </a:cubicBezTo>
                    <a:cubicBezTo>
                      <a:pt x="357" y="872"/>
                      <a:pt x="359" y="872"/>
                      <a:pt x="362" y="872"/>
                    </a:cubicBezTo>
                    <a:cubicBezTo>
                      <a:pt x="362" y="872"/>
                      <a:pt x="362" y="872"/>
                      <a:pt x="363" y="872"/>
                    </a:cubicBezTo>
                    <a:cubicBezTo>
                      <a:pt x="362" y="873"/>
                      <a:pt x="361" y="875"/>
                      <a:pt x="361" y="876"/>
                    </a:cubicBezTo>
                    <a:close/>
                    <a:moveTo>
                      <a:pt x="357" y="875"/>
                    </a:moveTo>
                    <a:cubicBezTo>
                      <a:pt x="358" y="875"/>
                      <a:pt x="359" y="876"/>
                      <a:pt x="360" y="877"/>
                    </a:cubicBezTo>
                    <a:cubicBezTo>
                      <a:pt x="360" y="879"/>
                      <a:pt x="359" y="881"/>
                      <a:pt x="359" y="883"/>
                    </a:cubicBezTo>
                    <a:cubicBezTo>
                      <a:pt x="359" y="884"/>
                      <a:pt x="358" y="886"/>
                      <a:pt x="358" y="888"/>
                    </a:cubicBezTo>
                    <a:cubicBezTo>
                      <a:pt x="354" y="886"/>
                      <a:pt x="351" y="884"/>
                      <a:pt x="347" y="882"/>
                    </a:cubicBezTo>
                    <a:cubicBezTo>
                      <a:pt x="349" y="878"/>
                      <a:pt x="351" y="875"/>
                      <a:pt x="352" y="871"/>
                    </a:cubicBezTo>
                    <a:cubicBezTo>
                      <a:pt x="352" y="871"/>
                      <a:pt x="353" y="871"/>
                      <a:pt x="353" y="871"/>
                    </a:cubicBezTo>
                    <a:cubicBezTo>
                      <a:pt x="354" y="873"/>
                      <a:pt x="356" y="874"/>
                      <a:pt x="357" y="875"/>
                    </a:cubicBezTo>
                    <a:close/>
                    <a:moveTo>
                      <a:pt x="345" y="881"/>
                    </a:moveTo>
                    <a:cubicBezTo>
                      <a:pt x="344" y="880"/>
                      <a:pt x="344" y="880"/>
                      <a:pt x="343" y="879"/>
                    </a:cubicBezTo>
                    <a:cubicBezTo>
                      <a:pt x="340" y="878"/>
                      <a:pt x="338" y="877"/>
                      <a:pt x="336" y="876"/>
                    </a:cubicBezTo>
                    <a:cubicBezTo>
                      <a:pt x="337" y="874"/>
                      <a:pt x="337" y="872"/>
                      <a:pt x="338" y="871"/>
                    </a:cubicBezTo>
                    <a:cubicBezTo>
                      <a:pt x="342" y="871"/>
                      <a:pt x="346" y="871"/>
                      <a:pt x="350" y="871"/>
                    </a:cubicBezTo>
                    <a:cubicBezTo>
                      <a:pt x="348" y="874"/>
                      <a:pt x="347" y="878"/>
                      <a:pt x="345" y="881"/>
                    </a:cubicBezTo>
                    <a:close/>
                    <a:moveTo>
                      <a:pt x="334" y="875"/>
                    </a:moveTo>
                    <a:cubicBezTo>
                      <a:pt x="334" y="874"/>
                      <a:pt x="333" y="874"/>
                      <a:pt x="332" y="874"/>
                    </a:cubicBezTo>
                    <a:cubicBezTo>
                      <a:pt x="332" y="873"/>
                      <a:pt x="332" y="872"/>
                      <a:pt x="332" y="871"/>
                    </a:cubicBezTo>
                    <a:cubicBezTo>
                      <a:pt x="332" y="871"/>
                      <a:pt x="332" y="871"/>
                      <a:pt x="332" y="871"/>
                    </a:cubicBezTo>
                    <a:cubicBezTo>
                      <a:pt x="334" y="871"/>
                      <a:pt x="335" y="871"/>
                      <a:pt x="336" y="871"/>
                    </a:cubicBezTo>
                    <a:cubicBezTo>
                      <a:pt x="335" y="872"/>
                      <a:pt x="335" y="873"/>
                      <a:pt x="334" y="875"/>
                    </a:cubicBezTo>
                    <a:close/>
                    <a:moveTo>
                      <a:pt x="334" y="876"/>
                    </a:moveTo>
                    <a:cubicBezTo>
                      <a:pt x="333" y="877"/>
                      <a:pt x="333" y="878"/>
                      <a:pt x="332" y="879"/>
                    </a:cubicBezTo>
                    <a:cubicBezTo>
                      <a:pt x="332" y="877"/>
                      <a:pt x="332" y="876"/>
                      <a:pt x="332" y="875"/>
                    </a:cubicBezTo>
                    <a:cubicBezTo>
                      <a:pt x="333" y="875"/>
                      <a:pt x="333" y="875"/>
                      <a:pt x="334" y="876"/>
                    </a:cubicBezTo>
                    <a:close/>
                    <a:moveTo>
                      <a:pt x="335" y="877"/>
                    </a:moveTo>
                    <a:cubicBezTo>
                      <a:pt x="338" y="879"/>
                      <a:pt x="342" y="880"/>
                      <a:pt x="345" y="882"/>
                    </a:cubicBezTo>
                    <a:cubicBezTo>
                      <a:pt x="343" y="885"/>
                      <a:pt x="342" y="889"/>
                      <a:pt x="340" y="892"/>
                    </a:cubicBezTo>
                    <a:cubicBezTo>
                      <a:pt x="339" y="891"/>
                      <a:pt x="337" y="890"/>
                      <a:pt x="335" y="889"/>
                    </a:cubicBezTo>
                    <a:cubicBezTo>
                      <a:pt x="334" y="889"/>
                      <a:pt x="333" y="888"/>
                      <a:pt x="332" y="888"/>
                    </a:cubicBezTo>
                    <a:cubicBezTo>
                      <a:pt x="332" y="886"/>
                      <a:pt x="332" y="885"/>
                      <a:pt x="332" y="884"/>
                    </a:cubicBezTo>
                    <a:cubicBezTo>
                      <a:pt x="333" y="882"/>
                      <a:pt x="334" y="879"/>
                      <a:pt x="335" y="877"/>
                    </a:cubicBezTo>
                    <a:close/>
                    <a:moveTo>
                      <a:pt x="332" y="889"/>
                    </a:moveTo>
                    <a:cubicBezTo>
                      <a:pt x="335" y="891"/>
                      <a:pt x="337" y="892"/>
                      <a:pt x="340" y="894"/>
                    </a:cubicBezTo>
                    <a:cubicBezTo>
                      <a:pt x="337" y="899"/>
                      <a:pt x="335" y="905"/>
                      <a:pt x="332" y="911"/>
                    </a:cubicBezTo>
                    <a:cubicBezTo>
                      <a:pt x="331" y="911"/>
                      <a:pt x="331" y="910"/>
                      <a:pt x="330" y="910"/>
                    </a:cubicBezTo>
                    <a:cubicBezTo>
                      <a:pt x="330" y="906"/>
                      <a:pt x="330" y="902"/>
                      <a:pt x="331" y="898"/>
                    </a:cubicBezTo>
                    <a:cubicBezTo>
                      <a:pt x="331" y="895"/>
                      <a:pt x="332" y="892"/>
                      <a:pt x="332" y="889"/>
                    </a:cubicBezTo>
                    <a:cubicBezTo>
                      <a:pt x="332" y="889"/>
                      <a:pt x="332" y="889"/>
                      <a:pt x="332" y="889"/>
                    </a:cubicBezTo>
                    <a:close/>
                    <a:moveTo>
                      <a:pt x="331" y="913"/>
                    </a:moveTo>
                    <a:cubicBezTo>
                      <a:pt x="331" y="915"/>
                      <a:pt x="330" y="917"/>
                      <a:pt x="329" y="918"/>
                    </a:cubicBezTo>
                    <a:cubicBezTo>
                      <a:pt x="329" y="916"/>
                      <a:pt x="329" y="914"/>
                      <a:pt x="330" y="912"/>
                    </a:cubicBezTo>
                    <a:cubicBezTo>
                      <a:pt x="330" y="913"/>
                      <a:pt x="331" y="913"/>
                      <a:pt x="331" y="913"/>
                    </a:cubicBezTo>
                    <a:close/>
                    <a:moveTo>
                      <a:pt x="330" y="923"/>
                    </a:moveTo>
                    <a:cubicBezTo>
                      <a:pt x="331" y="924"/>
                      <a:pt x="333" y="925"/>
                      <a:pt x="335" y="925"/>
                    </a:cubicBezTo>
                    <a:cubicBezTo>
                      <a:pt x="339" y="927"/>
                      <a:pt x="343" y="929"/>
                      <a:pt x="347" y="932"/>
                    </a:cubicBezTo>
                    <a:cubicBezTo>
                      <a:pt x="345" y="935"/>
                      <a:pt x="344" y="939"/>
                      <a:pt x="342" y="943"/>
                    </a:cubicBezTo>
                    <a:cubicBezTo>
                      <a:pt x="338" y="940"/>
                      <a:pt x="333" y="937"/>
                      <a:pt x="329" y="934"/>
                    </a:cubicBezTo>
                    <a:cubicBezTo>
                      <a:pt x="329" y="933"/>
                      <a:pt x="329" y="932"/>
                      <a:pt x="329" y="931"/>
                    </a:cubicBezTo>
                    <a:cubicBezTo>
                      <a:pt x="329" y="928"/>
                      <a:pt x="329" y="926"/>
                      <a:pt x="329" y="924"/>
                    </a:cubicBezTo>
                    <a:cubicBezTo>
                      <a:pt x="329" y="924"/>
                      <a:pt x="329" y="923"/>
                      <a:pt x="330" y="923"/>
                    </a:cubicBezTo>
                    <a:close/>
                    <a:moveTo>
                      <a:pt x="340" y="953"/>
                    </a:moveTo>
                    <a:cubicBezTo>
                      <a:pt x="341" y="951"/>
                      <a:pt x="342" y="948"/>
                      <a:pt x="343" y="946"/>
                    </a:cubicBezTo>
                    <a:cubicBezTo>
                      <a:pt x="343" y="946"/>
                      <a:pt x="343" y="946"/>
                      <a:pt x="344" y="946"/>
                    </a:cubicBezTo>
                    <a:cubicBezTo>
                      <a:pt x="346" y="948"/>
                      <a:pt x="349" y="950"/>
                      <a:pt x="352" y="952"/>
                    </a:cubicBezTo>
                    <a:cubicBezTo>
                      <a:pt x="352" y="953"/>
                      <a:pt x="352" y="954"/>
                      <a:pt x="352" y="955"/>
                    </a:cubicBezTo>
                    <a:cubicBezTo>
                      <a:pt x="349" y="955"/>
                      <a:pt x="346" y="955"/>
                      <a:pt x="343" y="954"/>
                    </a:cubicBezTo>
                    <a:cubicBezTo>
                      <a:pt x="342" y="954"/>
                      <a:pt x="340" y="954"/>
                      <a:pt x="339" y="954"/>
                    </a:cubicBezTo>
                    <a:cubicBezTo>
                      <a:pt x="339" y="954"/>
                      <a:pt x="340" y="954"/>
                      <a:pt x="340" y="953"/>
                    </a:cubicBezTo>
                    <a:close/>
                    <a:moveTo>
                      <a:pt x="347" y="946"/>
                    </a:moveTo>
                    <a:cubicBezTo>
                      <a:pt x="346" y="945"/>
                      <a:pt x="345" y="944"/>
                      <a:pt x="344" y="944"/>
                    </a:cubicBezTo>
                    <a:cubicBezTo>
                      <a:pt x="345" y="940"/>
                      <a:pt x="347" y="936"/>
                      <a:pt x="348" y="933"/>
                    </a:cubicBezTo>
                    <a:cubicBezTo>
                      <a:pt x="348" y="933"/>
                      <a:pt x="348" y="933"/>
                      <a:pt x="348" y="933"/>
                    </a:cubicBezTo>
                    <a:cubicBezTo>
                      <a:pt x="351" y="934"/>
                      <a:pt x="354" y="936"/>
                      <a:pt x="356" y="938"/>
                    </a:cubicBezTo>
                    <a:cubicBezTo>
                      <a:pt x="355" y="942"/>
                      <a:pt x="354" y="946"/>
                      <a:pt x="353" y="949"/>
                    </a:cubicBezTo>
                    <a:cubicBezTo>
                      <a:pt x="351" y="948"/>
                      <a:pt x="349" y="947"/>
                      <a:pt x="347" y="946"/>
                    </a:cubicBezTo>
                    <a:close/>
                    <a:moveTo>
                      <a:pt x="354" y="953"/>
                    </a:moveTo>
                    <a:cubicBezTo>
                      <a:pt x="355" y="954"/>
                      <a:pt x="356" y="954"/>
                      <a:pt x="357" y="955"/>
                    </a:cubicBezTo>
                    <a:cubicBezTo>
                      <a:pt x="356" y="955"/>
                      <a:pt x="355" y="955"/>
                      <a:pt x="354" y="955"/>
                    </a:cubicBezTo>
                    <a:cubicBezTo>
                      <a:pt x="354" y="954"/>
                      <a:pt x="354" y="954"/>
                      <a:pt x="354" y="953"/>
                    </a:cubicBezTo>
                    <a:close/>
                    <a:moveTo>
                      <a:pt x="355" y="951"/>
                    </a:moveTo>
                    <a:cubicBezTo>
                      <a:pt x="356" y="947"/>
                      <a:pt x="357" y="944"/>
                      <a:pt x="358" y="940"/>
                    </a:cubicBezTo>
                    <a:cubicBezTo>
                      <a:pt x="359" y="941"/>
                      <a:pt x="360" y="943"/>
                      <a:pt x="362" y="944"/>
                    </a:cubicBezTo>
                    <a:cubicBezTo>
                      <a:pt x="363" y="945"/>
                      <a:pt x="365" y="946"/>
                      <a:pt x="366" y="948"/>
                    </a:cubicBezTo>
                    <a:cubicBezTo>
                      <a:pt x="365" y="950"/>
                      <a:pt x="364" y="952"/>
                      <a:pt x="362" y="954"/>
                    </a:cubicBezTo>
                    <a:cubicBezTo>
                      <a:pt x="362" y="955"/>
                      <a:pt x="364" y="955"/>
                      <a:pt x="364" y="955"/>
                    </a:cubicBezTo>
                    <a:cubicBezTo>
                      <a:pt x="365" y="954"/>
                      <a:pt x="366" y="953"/>
                      <a:pt x="367" y="952"/>
                    </a:cubicBezTo>
                    <a:cubicBezTo>
                      <a:pt x="367" y="952"/>
                      <a:pt x="367" y="952"/>
                      <a:pt x="366" y="952"/>
                    </a:cubicBezTo>
                    <a:cubicBezTo>
                      <a:pt x="367" y="951"/>
                      <a:pt x="367" y="950"/>
                      <a:pt x="367" y="949"/>
                    </a:cubicBezTo>
                    <a:cubicBezTo>
                      <a:pt x="369" y="951"/>
                      <a:pt x="371" y="952"/>
                      <a:pt x="372" y="954"/>
                    </a:cubicBezTo>
                    <a:cubicBezTo>
                      <a:pt x="372" y="954"/>
                      <a:pt x="372" y="954"/>
                      <a:pt x="372" y="954"/>
                    </a:cubicBezTo>
                    <a:cubicBezTo>
                      <a:pt x="371" y="954"/>
                      <a:pt x="371" y="954"/>
                      <a:pt x="371" y="955"/>
                    </a:cubicBezTo>
                    <a:cubicBezTo>
                      <a:pt x="367" y="955"/>
                      <a:pt x="364" y="955"/>
                      <a:pt x="361" y="955"/>
                    </a:cubicBezTo>
                    <a:cubicBezTo>
                      <a:pt x="360" y="954"/>
                      <a:pt x="359" y="954"/>
                      <a:pt x="358" y="953"/>
                    </a:cubicBezTo>
                    <a:cubicBezTo>
                      <a:pt x="357" y="952"/>
                      <a:pt x="356" y="951"/>
                      <a:pt x="355" y="951"/>
                    </a:cubicBezTo>
                    <a:close/>
                    <a:moveTo>
                      <a:pt x="369" y="947"/>
                    </a:moveTo>
                    <a:cubicBezTo>
                      <a:pt x="370" y="943"/>
                      <a:pt x="371" y="940"/>
                      <a:pt x="373" y="936"/>
                    </a:cubicBezTo>
                    <a:cubicBezTo>
                      <a:pt x="373" y="936"/>
                      <a:pt x="373" y="936"/>
                      <a:pt x="373" y="936"/>
                    </a:cubicBezTo>
                    <a:cubicBezTo>
                      <a:pt x="379" y="939"/>
                      <a:pt x="384" y="944"/>
                      <a:pt x="389" y="949"/>
                    </a:cubicBezTo>
                    <a:cubicBezTo>
                      <a:pt x="389" y="949"/>
                      <a:pt x="389" y="949"/>
                      <a:pt x="389" y="949"/>
                    </a:cubicBezTo>
                    <a:cubicBezTo>
                      <a:pt x="389" y="951"/>
                      <a:pt x="388" y="953"/>
                      <a:pt x="387" y="954"/>
                    </a:cubicBezTo>
                    <a:cubicBezTo>
                      <a:pt x="384" y="955"/>
                      <a:pt x="380" y="955"/>
                      <a:pt x="376" y="955"/>
                    </a:cubicBezTo>
                    <a:cubicBezTo>
                      <a:pt x="374" y="952"/>
                      <a:pt x="371" y="949"/>
                      <a:pt x="369" y="947"/>
                    </a:cubicBezTo>
                    <a:close/>
                    <a:moveTo>
                      <a:pt x="388" y="945"/>
                    </a:moveTo>
                    <a:cubicBezTo>
                      <a:pt x="384" y="941"/>
                      <a:pt x="379" y="937"/>
                      <a:pt x="374" y="933"/>
                    </a:cubicBezTo>
                    <a:cubicBezTo>
                      <a:pt x="376" y="929"/>
                      <a:pt x="378" y="925"/>
                      <a:pt x="380" y="921"/>
                    </a:cubicBezTo>
                    <a:cubicBezTo>
                      <a:pt x="385" y="924"/>
                      <a:pt x="389" y="927"/>
                      <a:pt x="394" y="930"/>
                    </a:cubicBezTo>
                    <a:cubicBezTo>
                      <a:pt x="394" y="933"/>
                      <a:pt x="394" y="935"/>
                      <a:pt x="394" y="938"/>
                    </a:cubicBezTo>
                    <a:cubicBezTo>
                      <a:pt x="393" y="941"/>
                      <a:pt x="391" y="944"/>
                      <a:pt x="390" y="947"/>
                    </a:cubicBezTo>
                    <a:cubicBezTo>
                      <a:pt x="390" y="946"/>
                      <a:pt x="389" y="945"/>
                      <a:pt x="388" y="945"/>
                    </a:cubicBezTo>
                    <a:close/>
                    <a:moveTo>
                      <a:pt x="391" y="951"/>
                    </a:moveTo>
                    <a:cubicBezTo>
                      <a:pt x="392" y="952"/>
                      <a:pt x="393" y="953"/>
                      <a:pt x="394" y="954"/>
                    </a:cubicBezTo>
                    <a:cubicBezTo>
                      <a:pt x="394" y="954"/>
                      <a:pt x="394" y="954"/>
                      <a:pt x="394" y="954"/>
                    </a:cubicBezTo>
                    <a:cubicBezTo>
                      <a:pt x="392" y="954"/>
                      <a:pt x="391" y="954"/>
                      <a:pt x="389" y="954"/>
                    </a:cubicBezTo>
                    <a:cubicBezTo>
                      <a:pt x="390" y="953"/>
                      <a:pt x="390" y="952"/>
                      <a:pt x="391" y="951"/>
                    </a:cubicBezTo>
                    <a:close/>
                    <a:moveTo>
                      <a:pt x="392" y="948"/>
                    </a:moveTo>
                    <a:cubicBezTo>
                      <a:pt x="393" y="947"/>
                      <a:pt x="393" y="945"/>
                      <a:pt x="394" y="943"/>
                    </a:cubicBezTo>
                    <a:cubicBezTo>
                      <a:pt x="394" y="946"/>
                      <a:pt x="394" y="948"/>
                      <a:pt x="394" y="950"/>
                    </a:cubicBezTo>
                    <a:cubicBezTo>
                      <a:pt x="393" y="950"/>
                      <a:pt x="393" y="949"/>
                      <a:pt x="392" y="948"/>
                    </a:cubicBezTo>
                    <a:close/>
                    <a:moveTo>
                      <a:pt x="394" y="907"/>
                    </a:moveTo>
                    <a:cubicBezTo>
                      <a:pt x="394" y="908"/>
                      <a:pt x="394" y="909"/>
                      <a:pt x="394" y="910"/>
                    </a:cubicBezTo>
                    <a:cubicBezTo>
                      <a:pt x="392" y="909"/>
                      <a:pt x="389" y="908"/>
                      <a:pt x="387" y="906"/>
                    </a:cubicBezTo>
                    <a:cubicBezTo>
                      <a:pt x="388" y="905"/>
                      <a:pt x="388" y="903"/>
                      <a:pt x="389" y="901"/>
                    </a:cubicBezTo>
                    <a:cubicBezTo>
                      <a:pt x="390" y="901"/>
                      <a:pt x="390" y="902"/>
                      <a:pt x="391" y="902"/>
                    </a:cubicBezTo>
                    <a:cubicBezTo>
                      <a:pt x="392" y="903"/>
                      <a:pt x="393" y="904"/>
                      <a:pt x="394" y="904"/>
                    </a:cubicBezTo>
                    <a:cubicBezTo>
                      <a:pt x="394" y="905"/>
                      <a:pt x="394" y="906"/>
                      <a:pt x="394" y="907"/>
                    </a:cubicBezTo>
                    <a:close/>
                    <a:moveTo>
                      <a:pt x="393" y="903"/>
                    </a:moveTo>
                    <a:cubicBezTo>
                      <a:pt x="392" y="902"/>
                      <a:pt x="391" y="901"/>
                      <a:pt x="389" y="900"/>
                    </a:cubicBezTo>
                    <a:cubicBezTo>
                      <a:pt x="390" y="897"/>
                      <a:pt x="391" y="894"/>
                      <a:pt x="392" y="892"/>
                    </a:cubicBezTo>
                    <a:cubicBezTo>
                      <a:pt x="392" y="891"/>
                      <a:pt x="393" y="890"/>
                      <a:pt x="393" y="889"/>
                    </a:cubicBezTo>
                    <a:cubicBezTo>
                      <a:pt x="394" y="890"/>
                      <a:pt x="394" y="890"/>
                      <a:pt x="395" y="891"/>
                    </a:cubicBezTo>
                    <a:cubicBezTo>
                      <a:pt x="395" y="895"/>
                      <a:pt x="394" y="899"/>
                      <a:pt x="394" y="903"/>
                    </a:cubicBezTo>
                    <a:cubicBezTo>
                      <a:pt x="394" y="903"/>
                      <a:pt x="394" y="903"/>
                      <a:pt x="393" y="903"/>
                    </a:cubicBezTo>
                    <a:close/>
                    <a:moveTo>
                      <a:pt x="393" y="888"/>
                    </a:moveTo>
                    <a:cubicBezTo>
                      <a:pt x="394" y="886"/>
                      <a:pt x="395" y="884"/>
                      <a:pt x="396" y="882"/>
                    </a:cubicBezTo>
                    <a:cubicBezTo>
                      <a:pt x="396" y="884"/>
                      <a:pt x="395" y="887"/>
                      <a:pt x="395" y="889"/>
                    </a:cubicBezTo>
                    <a:cubicBezTo>
                      <a:pt x="394" y="889"/>
                      <a:pt x="394" y="889"/>
                      <a:pt x="393" y="888"/>
                    </a:cubicBezTo>
                    <a:close/>
                    <a:moveTo>
                      <a:pt x="392" y="885"/>
                    </a:moveTo>
                    <a:cubicBezTo>
                      <a:pt x="392" y="886"/>
                      <a:pt x="392" y="886"/>
                      <a:pt x="392" y="887"/>
                    </a:cubicBezTo>
                    <a:cubicBezTo>
                      <a:pt x="391" y="887"/>
                      <a:pt x="391" y="886"/>
                      <a:pt x="390" y="886"/>
                    </a:cubicBezTo>
                    <a:cubicBezTo>
                      <a:pt x="387" y="883"/>
                      <a:pt x="383" y="880"/>
                      <a:pt x="380" y="878"/>
                    </a:cubicBezTo>
                    <a:cubicBezTo>
                      <a:pt x="380" y="876"/>
                      <a:pt x="381" y="875"/>
                      <a:pt x="383" y="874"/>
                    </a:cubicBezTo>
                    <a:cubicBezTo>
                      <a:pt x="384" y="873"/>
                      <a:pt x="381" y="873"/>
                      <a:pt x="381" y="873"/>
                    </a:cubicBezTo>
                    <a:cubicBezTo>
                      <a:pt x="379" y="874"/>
                      <a:pt x="379" y="876"/>
                      <a:pt x="378" y="877"/>
                    </a:cubicBezTo>
                    <a:cubicBezTo>
                      <a:pt x="378" y="877"/>
                      <a:pt x="378" y="877"/>
                      <a:pt x="378" y="877"/>
                    </a:cubicBezTo>
                    <a:cubicBezTo>
                      <a:pt x="375" y="875"/>
                      <a:pt x="373" y="874"/>
                      <a:pt x="370" y="872"/>
                    </a:cubicBezTo>
                    <a:cubicBezTo>
                      <a:pt x="377" y="872"/>
                      <a:pt x="383" y="872"/>
                      <a:pt x="389" y="872"/>
                    </a:cubicBezTo>
                    <a:cubicBezTo>
                      <a:pt x="392" y="872"/>
                      <a:pt x="394" y="872"/>
                      <a:pt x="397" y="871"/>
                    </a:cubicBezTo>
                    <a:cubicBezTo>
                      <a:pt x="397" y="872"/>
                      <a:pt x="397" y="872"/>
                      <a:pt x="397" y="872"/>
                    </a:cubicBezTo>
                    <a:cubicBezTo>
                      <a:pt x="395" y="876"/>
                      <a:pt x="394" y="881"/>
                      <a:pt x="392" y="885"/>
                    </a:cubicBezTo>
                    <a:close/>
                    <a:moveTo>
                      <a:pt x="353" y="863"/>
                    </a:moveTo>
                    <a:cubicBezTo>
                      <a:pt x="346" y="862"/>
                      <a:pt x="340" y="862"/>
                      <a:pt x="333" y="862"/>
                    </a:cubicBezTo>
                    <a:cubicBezTo>
                      <a:pt x="334" y="854"/>
                      <a:pt x="335" y="846"/>
                      <a:pt x="336" y="838"/>
                    </a:cubicBezTo>
                    <a:cubicBezTo>
                      <a:pt x="338" y="819"/>
                      <a:pt x="339" y="799"/>
                      <a:pt x="342" y="780"/>
                    </a:cubicBezTo>
                    <a:cubicBezTo>
                      <a:pt x="345" y="760"/>
                      <a:pt x="349" y="741"/>
                      <a:pt x="352" y="722"/>
                    </a:cubicBezTo>
                    <a:cubicBezTo>
                      <a:pt x="352" y="719"/>
                      <a:pt x="353" y="715"/>
                      <a:pt x="353" y="712"/>
                    </a:cubicBezTo>
                    <a:cubicBezTo>
                      <a:pt x="353" y="712"/>
                      <a:pt x="353" y="712"/>
                      <a:pt x="353" y="712"/>
                    </a:cubicBezTo>
                    <a:cubicBezTo>
                      <a:pt x="354" y="716"/>
                      <a:pt x="355" y="720"/>
                      <a:pt x="359" y="723"/>
                    </a:cubicBezTo>
                    <a:cubicBezTo>
                      <a:pt x="362" y="725"/>
                      <a:pt x="365" y="725"/>
                      <a:pt x="368" y="725"/>
                    </a:cubicBezTo>
                    <a:cubicBezTo>
                      <a:pt x="370" y="724"/>
                      <a:pt x="371" y="723"/>
                      <a:pt x="372" y="721"/>
                    </a:cubicBezTo>
                    <a:cubicBezTo>
                      <a:pt x="374" y="724"/>
                      <a:pt x="376" y="725"/>
                      <a:pt x="381" y="726"/>
                    </a:cubicBezTo>
                    <a:cubicBezTo>
                      <a:pt x="386" y="727"/>
                      <a:pt x="390" y="727"/>
                      <a:pt x="395" y="724"/>
                    </a:cubicBezTo>
                    <a:cubicBezTo>
                      <a:pt x="402" y="719"/>
                      <a:pt x="403" y="707"/>
                      <a:pt x="399" y="700"/>
                    </a:cubicBezTo>
                    <a:cubicBezTo>
                      <a:pt x="397" y="696"/>
                      <a:pt x="392" y="695"/>
                      <a:pt x="388" y="696"/>
                    </a:cubicBezTo>
                    <a:cubicBezTo>
                      <a:pt x="382" y="697"/>
                      <a:pt x="381" y="693"/>
                      <a:pt x="376" y="690"/>
                    </a:cubicBezTo>
                    <a:cubicBezTo>
                      <a:pt x="368" y="684"/>
                      <a:pt x="356" y="689"/>
                      <a:pt x="355" y="699"/>
                    </a:cubicBezTo>
                    <a:cubicBezTo>
                      <a:pt x="354" y="702"/>
                      <a:pt x="357" y="704"/>
                      <a:pt x="360" y="704"/>
                    </a:cubicBezTo>
                    <a:cubicBezTo>
                      <a:pt x="360" y="704"/>
                      <a:pt x="360" y="704"/>
                      <a:pt x="360" y="704"/>
                    </a:cubicBezTo>
                    <a:cubicBezTo>
                      <a:pt x="363" y="704"/>
                      <a:pt x="364" y="701"/>
                      <a:pt x="363" y="699"/>
                    </a:cubicBezTo>
                    <a:cubicBezTo>
                      <a:pt x="364" y="696"/>
                      <a:pt x="367" y="694"/>
                      <a:pt x="370" y="695"/>
                    </a:cubicBezTo>
                    <a:cubicBezTo>
                      <a:pt x="372" y="695"/>
                      <a:pt x="374" y="698"/>
                      <a:pt x="375" y="699"/>
                    </a:cubicBezTo>
                    <a:cubicBezTo>
                      <a:pt x="378" y="702"/>
                      <a:pt x="382" y="704"/>
                      <a:pt x="386" y="704"/>
                    </a:cubicBezTo>
                    <a:cubicBezTo>
                      <a:pt x="389" y="704"/>
                      <a:pt x="392" y="701"/>
                      <a:pt x="394" y="705"/>
                    </a:cubicBezTo>
                    <a:cubicBezTo>
                      <a:pt x="394" y="708"/>
                      <a:pt x="394" y="711"/>
                      <a:pt x="393" y="713"/>
                    </a:cubicBezTo>
                    <a:cubicBezTo>
                      <a:pt x="391" y="723"/>
                      <a:pt x="379" y="720"/>
                      <a:pt x="376" y="713"/>
                    </a:cubicBezTo>
                    <a:cubicBezTo>
                      <a:pt x="375" y="711"/>
                      <a:pt x="373" y="711"/>
                      <a:pt x="371" y="712"/>
                    </a:cubicBezTo>
                    <a:cubicBezTo>
                      <a:pt x="369" y="713"/>
                      <a:pt x="366" y="718"/>
                      <a:pt x="363" y="717"/>
                    </a:cubicBezTo>
                    <a:cubicBezTo>
                      <a:pt x="361" y="716"/>
                      <a:pt x="360" y="709"/>
                      <a:pt x="359" y="706"/>
                    </a:cubicBezTo>
                    <a:cubicBezTo>
                      <a:pt x="358" y="704"/>
                      <a:pt x="356" y="703"/>
                      <a:pt x="354" y="704"/>
                    </a:cubicBezTo>
                    <a:cubicBezTo>
                      <a:pt x="354" y="691"/>
                      <a:pt x="355" y="678"/>
                      <a:pt x="356" y="665"/>
                    </a:cubicBezTo>
                    <a:cubicBezTo>
                      <a:pt x="357" y="651"/>
                      <a:pt x="359" y="637"/>
                      <a:pt x="361" y="623"/>
                    </a:cubicBezTo>
                    <a:cubicBezTo>
                      <a:pt x="365" y="622"/>
                      <a:pt x="370" y="623"/>
                      <a:pt x="373" y="623"/>
                    </a:cubicBezTo>
                    <a:cubicBezTo>
                      <a:pt x="382" y="623"/>
                      <a:pt x="391" y="624"/>
                      <a:pt x="399" y="626"/>
                    </a:cubicBezTo>
                    <a:cubicBezTo>
                      <a:pt x="402" y="627"/>
                      <a:pt x="404" y="627"/>
                      <a:pt x="405" y="628"/>
                    </a:cubicBezTo>
                    <a:cubicBezTo>
                      <a:pt x="406" y="631"/>
                      <a:pt x="407" y="633"/>
                      <a:pt x="407" y="636"/>
                    </a:cubicBezTo>
                    <a:cubicBezTo>
                      <a:pt x="409" y="645"/>
                      <a:pt x="409" y="656"/>
                      <a:pt x="410" y="665"/>
                    </a:cubicBezTo>
                    <a:cubicBezTo>
                      <a:pt x="411" y="675"/>
                      <a:pt x="411" y="686"/>
                      <a:pt x="411" y="696"/>
                    </a:cubicBezTo>
                    <a:cubicBezTo>
                      <a:pt x="411" y="716"/>
                      <a:pt x="410" y="737"/>
                      <a:pt x="410" y="757"/>
                    </a:cubicBezTo>
                    <a:cubicBezTo>
                      <a:pt x="410" y="791"/>
                      <a:pt x="403" y="825"/>
                      <a:pt x="399" y="858"/>
                    </a:cubicBezTo>
                    <a:cubicBezTo>
                      <a:pt x="399" y="859"/>
                      <a:pt x="398" y="861"/>
                      <a:pt x="398" y="862"/>
                    </a:cubicBezTo>
                    <a:cubicBezTo>
                      <a:pt x="383" y="864"/>
                      <a:pt x="368" y="864"/>
                      <a:pt x="353" y="863"/>
                    </a:cubicBezTo>
                    <a:close/>
                    <a:moveTo>
                      <a:pt x="378" y="488"/>
                    </a:moveTo>
                    <a:cubicBezTo>
                      <a:pt x="378" y="480"/>
                      <a:pt x="377" y="472"/>
                      <a:pt x="374" y="465"/>
                    </a:cubicBezTo>
                    <a:cubicBezTo>
                      <a:pt x="372" y="459"/>
                      <a:pt x="361" y="450"/>
                      <a:pt x="370" y="445"/>
                    </a:cubicBezTo>
                    <a:cubicBezTo>
                      <a:pt x="375" y="442"/>
                      <a:pt x="382" y="442"/>
                      <a:pt x="388" y="442"/>
                    </a:cubicBezTo>
                    <a:cubicBezTo>
                      <a:pt x="387" y="444"/>
                      <a:pt x="386" y="446"/>
                      <a:pt x="387" y="448"/>
                    </a:cubicBezTo>
                    <a:cubicBezTo>
                      <a:pt x="388" y="452"/>
                      <a:pt x="395" y="451"/>
                      <a:pt x="395" y="447"/>
                    </a:cubicBezTo>
                    <a:cubicBezTo>
                      <a:pt x="397" y="444"/>
                      <a:pt x="399" y="442"/>
                      <a:pt x="402" y="440"/>
                    </a:cubicBezTo>
                    <a:cubicBezTo>
                      <a:pt x="407" y="440"/>
                      <a:pt x="412" y="440"/>
                      <a:pt x="418" y="440"/>
                    </a:cubicBezTo>
                    <a:cubicBezTo>
                      <a:pt x="423" y="441"/>
                      <a:pt x="434" y="444"/>
                      <a:pt x="430" y="450"/>
                    </a:cubicBezTo>
                    <a:cubicBezTo>
                      <a:pt x="428" y="451"/>
                      <a:pt x="426" y="452"/>
                      <a:pt x="425" y="452"/>
                    </a:cubicBezTo>
                    <a:cubicBezTo>
                      <a:pt x="424" y="452"/>
                      <a:pt x="423" y="453"/>
                      <a:pt x="422" y="453"/>
                    </a:cubicBezTo>
                    <a:cubicBezTo>
                      <a:pt x="421" y="452"/>
                      <a:pt x="420" y="452"/>
                      <a:pt x="419" y="452"/>
                    </a:cubicBezTo>
                    <a:cubicBezTo>
                      <a:pt x="419" y="452"/>
                      <a:pt x="419" y="452"/>
                      <a:pt x="418" y="452"/>
                    </a:cubicBezTo>
                    <a:cubicBezTo>
                      <a:pt x="415" y="452"/>
                      <a:pt x="413" y="456"/>
                      <a:pt x="415" y="458"/>
                    </a:cubicBezTo>
                    <a:cubicBezTo>
                      <a:pt x="417" y="460"/>
                      <a:pt x="420" y="461"/>
                      <a:pt x="422" y="460"/>
                    </a:cubicBezTo>
                    <a:cubicBezTo>
                      <a:pt x="420" y="464"/>
                      <a:pt x="417" y="467"/>
                      <a:pt x="415" y="471"/>
                    </a:cubicBezTo>
                    <a:cubicBezTo>
                      <a:pt x="406" y="487"/>
                      <a:pt x="408" y="503"/>
                      <a:pt x="407" y="520"/>
                    </a:cubicBezTo>
                    <a:cubicBezTo>
                      <a:pt x="403" y="521"/>
                      <a:pt x="399" y="522"/>
                      <a:pt x="395" y="521"/>
                    </a:cubicBezTo>
                    <a:cubicBezTo>
                      <a:pt x="394" y="521"/>
                      <a:pt x="380" y="517"/>
                      <a:pt x="381" y="515"/>
                    </a:cubicBezTo>
                    <a:cubicBezTo>
                      <a:pt x="381" y="514"/>
                      <a:pt x="380" y="513"/>
                      <a:pt x="380" y="514"/>
                    </a:cubicBezTo>
                    <a:cubicBezTo>
                      <a:pt x="379" y="515"/>
                      <a:pt x="379" y="515"/>
                      <a:pt x="379" y="515"/>
                    </a:cubicBezTo>
                    <a:cubicBezTo>
                      <a:pt x="379" y="516"/>
                      <a:pt x="379" y="516"/>
                      <a:pt x="380" y="516"/>
                    </a:cubicBezTo>
                    <a:cubicBezTo>
                      <a:pt x="388" y="521"/>
                      <a:pt x="398" y="525"/>
                      <a:pt x="406" y="521"/>
                    </a:cubicBezTo>
                    <a:cubicBezTo>
                      <a:pt x="406" y="522"/>
                      <a:pt x="406" y="522"/>
                      <a:pt x="406" y="522"/>
                    </a:cubicBezTo>
                    <a:cubicBezTo>
                      <a:pt x="406" y="525"/>
                      <a:pt x="406" y="527"/>
                      <a:pt x="406" y="529"/>
                    </a:cubicBezTo>
                    <a:cubicBezTo>
                      <a:pt x="403" y="533"/>
                      <a:pt x="399" y="536"/>
                      <a:pt x="394" y="537"/>
                    </a:cubicBezTo>
                    <a:cubicBezTo>
                      <a:pt x="393" y="537"/>
                      <a:pt x="382" y="538"/>
                      <a:pt x="383" y="536"/>
                    </a:cubicBezTo>
                    <a:cubicBezTo>
                      <a:pt x="383" y="535"/>
                      <a:pt x="382" y="534"/>
                      <a:pt x="381" y="535"/>
                    </a:cubicBezTo>
                    <a:cubicBezTo>
                      <a:pt x="380" y="539"/>
                      <a:pt x="388" y="538"/>
                      <a:pt x="390" y="538"/>
                    </a:cubicBezTo>
                    <a:cubicBezTo>
                      <a:pt x="396" y="538"/>
                      <a:pt x="402" y="536"/>
                      <a:pt x="406" y="531"/>
                    </a:cubicBezTo>
                    <a:cubicBezTo>
                      <a:pt x="405" y="540"/>
                      <a:pt x="405" y="549"/>
                      <a:pt x="405" y="558"/>
                    </a:cubicBezTo>
                    <a:cubicBezTo>
                      <a:pt x="403" y="561"/>
                      <a:pt x="400" y="564"/>
                      <a:pt x="397" y="565"/>
                    </a:cubicBezTo>
                    <a:cubicBezTo>
                      <a:pt x="394" y="567"/>
                      <a:pt x="390" y="567"/>
                      <a:pt x="387" y="567"/>
                    </a:cubicBezTo>
                    <a:cubicBezTo>
                      <a:pt x="386" y="566"/>
                      <a:pt x="379" y="566"/>
                      <a:pt x="380" y="563"/>
                    </a:cubicBezTo>
                    <a:cubicBezTo>
                      <a:pt x="380" y="562"/>
                      <a:pt x="379" y="562"/>
                      <a:pt x="379" y="562"/>
                    </a:cubicBezTo>
                    <a:cubicBezTo>
                      <a:pt x="376" y="568"/>
                      <a:pt x="387" y="568"/>
                      <a:pt x="390" y="568"/>
                    </a:cubicBezTo>
                    <a:cubicBezTo>
                      <a:pt x="394" y="568"/>
                      <a:pt x="398" y="567"/>
                      <a:pt x="401" y="564"/>
                    </a:cubicBezTo>
                    <a:cubicBezTo>
                      <a:pt x="402" y="563"/>
                      <a:pt x="404" y="561"/>
                      <a:pt x="405" y="560"/>
                    </a:cubicBezTo>
                    <a:cubicBezTo>
                      <a:pt x="405" y="565"/>
                      <a:pt x="405" y="571"/>
                      <a:pt x="405" y="577"/>
                    </a:cubicBezTo>
                    <a:cubicBezTo>
                      <a:pt x="398" y="579"/>
                      <a:pt x="391" y="581"/>
                      <a:pt x="383" y="580"/>
                    </a:cubicBezTo>
                    <a:cubicBezTo>
                      <a:pt x="383" y="580"/>
                      <a:pt x="383" y="580"/>
                      <a:pt x="383" y="579"/>
                    </a:cubicBezTo>
                    <a:cubicBezTo>
                      <a:pt x="384" y="579"/>
                      <a:pt x="383" y="578"/>
                      <a:pt x="382" y="579"/>
                    </a:cubicBezTo>
                    <a:cubicBezTo>
                      <a:pt x="382" y="579"/>
                      <a:pt x="382" y="580"/>
                      <a:pt x="381" y="581"/>
                    </a:cubicBezTo>
                    <a:cubicBezTo>
                      <a:pt x="381" y="581"/>
                      <a:pt x="381" y="582"/>
                      <a:pt x="382" y="582"/>
                    </a:cubicBezTo>
                    <a:cubicBezTo>
                      <a:pt x="390" y="582"/>
                      <a:pt x="398" y="581"/>
                      <a:pt x="405" y="578"/>
                    </a:cubicBezTo>
                    <a:cubicBezTo>
                      <a:pt x="405" y="580"/>
                      <a:pt x="405" y="582"/>
                      <a:pt x="405" y="583"/>
                    </a:cubicBezTo>
                    <a:cubicBezTo>
                      <a:pt x="405" y="589"/>
                      <a:pt x="405" y="594"/>
                      <a:pt x="405" y="599"/>
                    </a:cubicBezTo>
                    <a:cubicBezTo>
                      <a:pt x="405" y="599"/>
                      <a:pt x="404" y="599"/>
                      <a:pt x="404" y="599"/>
                    </a:cubicBezTo>
                    <a:cubicBezTo>
                      <a:pt x="398" y="603"/>
                      <a:pt x="390" y="602"/>
                      <a:pt x="383" y="602"/>
                    </a:cubicBezTo>
                    <a:cubicBezTo>
                      <a:pt x="382" y="602"/>
                      <a:pt x="382" y="603"/>
                      <a:pt x="383" y="603"/>
                    </a:cubicBezTo>
                    <a:cubicBezTo>
                      <a:pt x="389" y="603"/>
                      <a:pt x="397" y="604"/>
                      <a:pt x="403" y="601"/>
                    </a:cubicBezTo>
                    <a:cubicBezTo>
                      <a:pt x="404" y="601"/>
                      <a:pt x="404" y="600"/>
                      <a:pt x="405" y="600"/>
                    </a:cubicBezTo>
                    <a:cubicBezTo>
                      <a:pt x="405" y="604"/>
                      <a:pt x="404" y="608"/>
                      <a:pt x="404" y="612"/>
                    </a:cubicBezTo>
                    <a:cubicBezTo>
                      <a:pt x="404" y="615"/>
                      <a:pt x="404" y="617"/>
                      <a:pt x="404" y="620"/>
                    </a:cubicBezTo>
                    <a:cubicBezTo>
                      <a:pt x="401" y="619"/>
                      <a:pt x="397" y="618"/>
                      <a:pt x="394" y="617"/>
                    </a:cubicBezTo>
                    <a:cubicBezTo>
                      <a:pt x="386" y="616"/>
                      <a:pt x="379" y="615"/>
                      <a:pt x="371" y="615"/>
                    </a:cubicBezTo>
                    <a:cubicBezTo>
                      <a:pt x="368" y="615"/>
                      <a:pt x="365" y="615"/>
                      <a:pt x="362" y="615"/>
                    </a:cubicBezTo>
                    <a:cubicBezTo>
                      <a:pt x="363" y="612"/>
                      <a:pt x="364" y="608"/>
                      <a:pt x="364" y="605"/>
                    </a:cubicBezTo>
                    <a:cubicBezTo>
                      <a:pt x="367" y="585"/>
                      <a:pt x="370" y="566"/>
                      <a:pt x="372" y="546"/>
                    </a:cubicBezTo>
                    <a:cubicBezTo>
                      <a:pt x="373" y="527"/>
                      <a:pt x="378" y="508"/>
                      <a:pt x="378" y="488"/>
                    </a:cubicBezTo>
                    <a:close/>
                    <a:moveTo>
                      <a:pt x="444" y="934"/>
                    </a:moveTo>
                    <a:cubicBezTo>
                      <a:pt x="444" y="934"/>
                      <a:pt x="444" y="934"/>
                      <a:pt x="444" y="934"/>
                    </a:cubicBezTo>
                    <a:cubicBezTo>
                      <a:pt x="444" y="935"/>
                      <a:pt x="444" y="935"/>
                      <a:pt x="444" y="936"/>
                    </a:cubicBezTo>
                    <a:cubicBezTo>
                      <a:pt x="441" y="934"/>
                      <a:pt x="439" y="933"/>
                      <a:pt x="436" y="931"/>
                    </a:cubicBezTo>
                    <a:cubicBezTo>
                      <a:pt x="435" y="931"/>
                      <a:pt x="434" y="930"/>
                      <a:pt x="433" y="930"/>
                    </a:cubicBezTo>
                    <a:cubicBezTo>
                      <a:pt x="435" y="926"/>
                      <a:pt x="437" y="922"/>
                      <a:pt x="438" y="919"/>
                    </a:cubicBezTo>
                    <a:cubicBezTo>
                      <a:pt x="440" y="920"/>
                      <a:pt x="442" y="921"/>
                      <a:pt x="444" y="922"/>
                    </a:cubicBezTo>
                    <a:cubicBezTo>
                      <a:pt x="444" y="924"/>
                      <a:pt x="444" y="926"/>
                      <a:pt x="444" y="927"/>
                    </a:cubicBezTo>
                    <a:cubicBezTo>
                      <a:pt x="444" y="930"/>
                      <a:pt x="444" y="932"/>
                      <a:pt x="444" y="934"/>
                    </a:cubicBezTo>
                    <a:close/>
                    <a:moveTo>
                      <a:pt x="404" y="911"/>
                    </a:moveTo>
                    <a:cubicBezTo>
                      <a:pt x="404" y="912"/>
                      <a:pt x="403" y="913"/>
                      <a:pt x="403" y="915"/>
                    </a:cubicBezTo>
                    <a:cubicBezTo>
                      <a:pt x="402" y="914"/>
                      <a:pt x="402" y="914"/>
                      <a:pt x="401" y="914"/>
                    </a:cubicBezTo>
                    <a:cubicBezTo>
                      <a:pt x="401" y="912"/>
                      <a:pt x="401" y="911"/>
                      <a:pt x="401" y="909"/>
                    </a:cubicBezTo>
                    <a:cubicBezTo>
                      <a:pt x="402" y="910"/>
                      <a:pt x="403" y="910"/>
                      <a:pt x="404" y="911"/>
                    </a:cubicBezTo>
                    <a:close/>
                    <a:moveTo>
                      <a:pt x="402" y="908"/>
                    </a:moveTo>
                    <a:cubicBezTo>
                      <a:pt x="402" y="905"/>
                      <a:pt x="402" y="901"/>
                      <a:pt x="402" y="898"/>
                    </a:cubicBezTo>
                    <a:cubicBezTo>
                      <a:pt x="402" y="897"/>
                      <a:pt x="402" y="896"/>
                      <a:pt x="402" y="895"/>
                    </a:cubicBezTo>
                    <a:cubicBezTo>
                      <a:pt x="402" y="895"/>
                      <a:pt x="402" y="896"/>
                      <a:pt x="403" y="896"/>
                    </a:cubicBezTo>
                    <a:cubicBezTo>
                      <a:pt x="404" y="897"/>
                      <a:pt x="406" y="898"/>
                      <a:pt x="408" y="899"/>
                    </a:cubicBezTo>
                    <a:cubicBezTo>
                      <a:pt x="407" y="903"/>
                      <a:pt x="405" y="906"/>
                      <a:pt x="404" y="910"/>
                    </a:cubicBezTo>
                    <a:cubicBezTo>
                      <a:pt x="403" y="909"/>
                      <a:pt x="402" y="909"/>
                      <a:pt x="402" y="908"/>
                    </a:cubicBezTo>
                    <a:close/>
                    <a:moveTo>
                      <a:pt x="404" y="918"/>
                    </a:moveTo>
                    <a:cubicBezTo>
                      <a:pt x="408" y="920"/>
                      <a:pt x="412" y="922"/>
                      <a:pt x="416" y="924"/>
                    </a:cubicBezTo>
                    <a:cubicBezTo>
                      <a:pt x="415" y="929"/>
                      <a:pt x="413" y="933"/>
                      <a:pt x="412" y="937"/>
                    </a:cubicBezTo>
                    <a:cubicBezTo>
                      <a:pt x="408" y="936"/>
                      <a:pt x="405" y="934"/>
                      <a:pt x="402" y="932"/>
                    </a:cubicBezTo>
                    <a:cubicBezTo>
                      <a:pt x="402" y="932"/>
                      <a:pt x="402" y="932"/>
                      <a:pt x="402" y="932"/>
                    </a:cubicBezTo>
                    <a:cubicBezTo>
                      <a:pt x="402" y="929"/>
                      <a:pt x="401" y="927"/>
                      <a:pt x="401" y="924"/>
                    </a:cubicBezTo>
                    <a:cubicBezTo>
                      <a:pt x="402" y="922"/>
                      <a:pt x="403" y="920"/>
                      <a:pt x="404" y="918"/>
                    </a:cubicBezTo>
                    <a:close/>
                    <a:moveTo>
                      <a:pt x="405" y="916"/>
                    </a:moveTo>
                    <a:cubicBezTo>
                      <a:pt x="405" y="915"/>
                      <a:pt x="405" y="913"/>
                      <a:pt x="406" y="912"/>
                    </a:cubicBezTo>
                    <a:cubicBezTo>
                      <a:pt x="410" y="915"/>
                      <a:pt x="414" y="918"/>
                      <a:pt x="417" y="920"/>
                    </a:cubicBezTo>
                    <a:cubicBezTo>
                      <a:pt x="417" y="921"/>
                      <a:pt x="417" y="921"/>
                      <a:pt x="417" y="922"/>
                    </a:cubicBezTo>
                    <a:cubicBezTo>
                      <a:pt x="413" y="920"/>
                      <a:pt x="409" y="918"/>
                      <a:pt x="405" y="916"/>
                    </a:cubicBezTo>
                    <a:close/>
                    <a:moveTo>
                      <a:pt x="407" y="912"/>
                    </a:moveTo>
                    <a:cubicBezTo>
                      <a:pt x="407" y="912"/>
                      <a:pt x="406" y="911"/>
                      <a:pt x="406" y="911"/>
                    </a:cubicBezTo>
                    <a:cubicBezTo>
                      <a:pt x="407" y="908"/>
                      <a:pt x="408" y="904"/>
                      <a:pt x="410" y="900"/>
                    </a:cubicBezTo>
                    <a:cubicBezTo>
                      <a:pt x="412" y="902"/>
                      <a:pt x="414" y="903"/>
                      <a:pt x="416" y="905"/>
                    </a:cubicBezTo>
                    <a:cubicBezTo>
                      <a:pt x="418" y="906"/>
                      <a:pt x="420" y="907"/>
                      <a:pt x="421" y="908"/>
                    </a:cubicBezTo>
                    <a:cubicBezTo>
                      <a:pt x="420" y="910"/>
                      <a:pt x="420" y="913"/>
                      <a:pt x="419" y="916"/>
                    </a:cubicBezTo>
                    <a:cubicBezTo>
                      <a:pt x="419" y="917"/>
                      <a:pt x="418" y="918"/>
                      <a:pt x="418" y="919"/>
                    </a:cubicBezTo>
                    <a:cubicBezTo>
                      <a:pt x="414" y="917"/>
                      <a:pt x="411" y="915"/>
                      <a:pt x="407" y="912"/>
                    </a:cubicBezTo>
                    <a:close/>
                    <a:moveTo>
                      <a:pt x="410" y="899"/>
                    </a:moveTo>
                    <a:cubicBezTo>
                      <a:pt x="411" y="895"/>
                      <a:pt x="412" y="891"/>
                      <a:pt x="413" y="887"/>
                    </a:cubicBezTo>
                    <a:cubicBezTo>
                      <a:pt x="414" y="885"/>
                      <a:pt x="414" y="883"/>
                      <a:pt x="415" y="882"/>
                    </a:cubicBezTo>
                    <a:cubicBezTo>
                      <a:pt x="418" y="884"/>
                      <a:pt x="422" y="887"/>
                      <a:pt x="425" y="889"/>
                    </a:cubicBezTo>
                    <a:cubicBezTo>
                      <a:pt x="424" y="895"/>
                      <a:pt x="423" y="901"/>
                      <a:pt x="421" y="907"/>
                    </a:cubicBezTo>
                    <a:cubicBezTo>
                      <a:pt x="420" y="906"/>
                      <a:pt x="419" y="905"/>
                      <a:pt x="417" y="904"/>
                    </a:cubicBezTo>
                    <a:cubicBezTo>
                      <a:pt x="415" y="903"/>
                      <a:pt x="412" y="901"/>
                      <a:pt x="410" y="899"/>
                    </a:cubicBezTo>
                    <a:close/>
                    <a:moveTo>
                      <a:pt x="419" y="922"/>
                    </a:moveTo>
                    <a:cubicBezTo>
                      <a:pt x="423" y="924"/>
                      <a:pt x="427" y="927"/>
                      <a:pt x="431" y="929"/>
                    </a:cubicBezTo>
                    <a:cubicBezTo>
                      <a:pt x="431" y="929"/>
                      <a:pt x="431" y="930"/>
                      <a:pt x="431" y="930"/>
                    </a:cubicBezTo>
                    <a:cubicBezTo>
                      <a:pt x="427" y="927"/>
                      <a:pt x="423" y="925"/>
                      <a:pt x="419" y="923"/>
                    </a:cubicBezTo>
                    <a:cubicBezTo>
                      <a:pt x="419" y="922"/>
                      <a:pt x="419" y="922"/>
                      <a:pt x="419" y="922"/>
                    </a:cubicBezTo>
                    <a:close/>
                    <a:moveTo>
                      <a:pt x="420" y="921"/>
                    </a:moveTo>
                    <a:cubicBezTo>
                      <a:pt x="420" y="918"/>
                      <a:pt x="421" y="916"/>
                      <a:pt x="422" y="913"/>
                    </a:cubicBezTo>
                    <a:cubicBezTo>
                      <a:pt x="422" y="912"/>
                      <a:pt x="423" y="910"/>
                      <a:pt x="423" y="909"/>
                    </a:cubicBezTo>
                    <a:cubicBezTo>
                      <a:pt x="428" y="912"/>
                      <a:pt x="432" y="915"/>
                      <a:pt x="436" y="918"/>
                    </a:cubicBezTo>
                    <a:cubicBezTo>
                      <a:pt x="435" y="921"/>
                      <a:pt x="433" y="925"/>
                      <a:pt x="432" y="928"/>
                    </a:cubicBezTo>
                    <a:cubicBezTo>
                      <a:pt x="428" y="926"/>
                      <a:pt x="424" y="923"/>
                      <a:pt x="420" y="921"/>
                    </a:cubicBezTo>
                    <a:close/>
                    <a:moveTo>
                      <a:pt x="438" y="918"/>
                    </a:moveTo>
                    <a:cubicBezTo>
                      <a:pt x="439" y="915"/>
                      <a:pt x="440" y="913"/>
                      <a:pt x="441" y="911"/>
                    </a:cubicBezTo>
                    <a:cubicBezTo>
                      <a:pt x="442" y="908"/>
                      <a:pt x="442" y="906"/>
                      <a:pt x="442" y="903"/>
                    </a:cubicBezTo>
                    <a:cubicBezTo>
                      <a:pt x="443" y="904"/>
                      <a:pt x="444" y="904"/>
                      <a:pt x="445" y="905"/>
                    </a:cubicBezTo>
                    <a:cubicBezTo>
                      <a:pt x="445" y="910"/>
                      <a:pt x="445" y="916"/>
                      <a:pt x="444" y="921"/>
                    </a:cubicBezTo>
                    <a:cubicBezTo>
                      <a:pt x="442" y="920"/>
                      <a:pt x="440" y="919"/>
                      <a:pt x="438" y="918"/>
                    </a:cubicBezTo>
                    <a:close/>
                    <a:moveTo>
                      <a:pt x="442" y="893"/>
                    </a:moveTo>
                    <a:cubicBezTo>
                      <a:pt x="439" y="891"/>
                      <a:pt x="437" y="890"/>
                      <a:pt x="435" y="888"/>
                    </a:cubicBezTo>
                    <a:cubicBezTo>
                      <a:pt x="433" y="886"/>
                      <a:pt x="430" y="884"/>
                      <a:pt x="428" y="882"/>
                    </a:cubicBezTo>
                    <a:cubicBezTo>
                      <a:pt x="429" y="878"/>
                      <a:pt x="429" y="874"/>
                      <a:pt x="429" y="870"/>
                    </a:cubicBezTo>
                    <a:cubicBezTo>
                      <a:pt x="432" y="872"/>
                      <a:pt x="434" y="874"/>
                      <a:pt x="436" y="875"/>
                    </a:cubicBezTo>
                    <a:cubicBezTo>
                      <a:pt x="439" y="877"/>
                      <a:pt x="441" y="879"/>
                      <a:pt x="443" y="881"/>
                    </a:cubicBezTo>
                    <a:cubicBezTo>
                      <a:pt x="443" y="882"/>
                      <a:pt x="443" y="883"/>
                      <a:pt x="443" y="884"/>
                    </a:cubicBezTo>
                    <a:cubicBezTo>
                      <a:pt x="443" y="887"/>
                      <a:pt x="442" y="890"/>
                      <a:pt x="442" y="893"/>
                    </a:cubicBezTo>
                    <a:close/>
                    <a:moveTo>
                      <a:pt x="433" y="888"/>
                    </a:moveTo>
                    <a:cubicBezTo>
                      <a:pt x="436" y="890"/>
                      <a:pt x="439" y="892"/>
                      <a:pt x="441" y="894"/>
                    </a:cubicBezTo>
                    <a:cubicBezTo>
                      <a:pt x="441" y="896"/>
                      <a:pt x="441" y="898"/>
                      <a:pt x="440" y="900"/>
                    </a:cubicBezTo>
                    <a:cubicBezTo>
                      <a:pt x="437" y="897"/>
                      <a:pt x="433" y="894"/>
                      <a:pt x="429" y="891"/>
                    </a:cubicBezTo>
                    <a:cubicBezTo>
                      <a:pt x="428" y="890"/>
                      <a:pt x="427" y="890"/>
                      <a:pt x="427" y="889"/>
                    </a:cubicBezTo>
                    <a:cubicBezTo>
                      <a:pt x="427" y="887"/>
                      <a:pt x="427" y="885"/>
                      <a:pt x="428" y="883"/>
                    </a:cubicBezTo>
                    <a:cubicBezTo>
                      <a:pt x="430" y="885"/>
                      <a:pt x="431" y="886"/>
                      <a:pt x="433" y="888"/>
                    </a:cubicBezTo>
                    <a:close/>
                    <a:moveTo>
                      <a:pt x="440" y="901"/>
                    </a:moveTo>
                    <a:cubicBezTo>
                      <a:pt x="440" y="904"/>
                      <a:pt x="439" y="907"/>
                      <a:pt x="439" y="909"/>
                    </a:cubicBezTo>
                    <a:cubicBezTo>
                      <a:pt x="438" y="912"/>
                      <a:pt x="438" y="914"/>
                      <a:pt x="437" y="917"/>
                    </a:cubicBezTo>
                    <a:cubicBezTo>
                      <a:pt x="432" y="914"/>
                      <a:pt x="428" y="911"/>
                      <a:pt x="423" y="908"/>
                    </a:cubicBezTo>
                    <a:cubicBezTo>
                      <a:pt x="425" y="902"/>
                      <a:pt x="425" y="896"/>
                      <a:pt x="427" y="891"/>
                    </a:cubicBezTo>
                    <a:cubicBezTo>
                      <a:pt x="431" y="894"/>
                      <a:pt x="436" y="898"/>
                      <a:pt x="440" y="901"/>
                    </a:cubicBezTo>
                    <a:close/>
                    <a:moveTo>
                      <a:pt x="426" y="881"/>
                    </a:moveTo>
                    <a:cubicBezTo>
                      <a:pt x="425" y="880"/>
                      <a:pt x="423" y="879"/>
                      <a:pt x="422" y="878"/>
                    </a:cubicBezTo>
                    <a:cubicBezTo>
                      <a:pt x="420" y="877"/>
                      <a:pt x="418" y="876"/>
                      <a:pt x="417" y="875"/>
                    </a:cubicBezTo>
                    <a:cubicBezTo>
                      <a:pt x="417" y="873"/>
                      <a:pt x="418" y="871"/>
                      <a:pt x="418" y="869"/>
                    </a:cubicBezTo>
                    <a:cubicBezTo>
                      <a:pt x="418" y="869"/>
                      <a:pt x="418" y="869"/>
                      <a:pt x="418" y="869"/>
                    </a:cubicBezTo>
                    <a:cubicBezTo>
                      <a:pt x="421" y="869"/>
                      <a:pt x="424" y="869"/>
                      <a:pt x="426" y="869"/>
                    </a:cubicBezTo>
                    <a:cubicBezTo>
                      <a:pt x="427" y="869"/>
                      <a:pt x="427" y="869"/>
                      <a:pt x="427" y="869"/>
                    </a:cubicBezTo>
                    <a:cubicBezTo>
                      <a:pt x="427" y="873"/>
                      <a:pt x="426" y="877"/>
                      <a:pt x="426" y="881"/>
                    </a:cubicBezTo>
                    <a:close/>
                    <a:moveTo>
                      <a:pt x="419" y="878"/>
                    </a:moveTo>
                    <a:cubicBezTo>
                      <a:pt x="422" y="879"/>
                      <a:pt x="424" y="880"/>
                      <a:pt x="426" y="882"/>
                    </a:cubicBezTo>
                    <a:cubicBezTo>
                      <a:pt x="426" y="884"/>
                      <a:pt x="425" y="886"/>
                      <a:pt x="425" y="888"/>
                    </a:cubicBezTo>
                    <a:cubicBezTo>
                      <a:pt x="422" y="886"/>
                      <a:pt x="420" y="884"/>
                      <a:pt x="417" y="882"/>
                    </a:cubicBezTo>
                    <a:cubicBezTo>
                      <a:pt x="416" y="881"/>
                      <a:pt x="416" y="881"/>
                      <a:pt x="415" y="881"/>
                    </a:cubicBezTo>
                    <a:cubicBezTo>
                      <a:pt x="416" y="879"/>
                      <a:pt x="416" y="877"/>
                      <a:pt x="416" y="876"/>
                    </a:cubicBezTo>
                    <a:cubicBezTo>
                      <a:pt x="417" y="876"/>
                      <a:pt x="419" y="877"/>
                      <a:pt x="419" y="878"/>
                    </a:cubicBezTo>
                    <a:close/>
                    <a:moveTo>
                      <a:pt x="415" y="874"/>
                    </a:moveTo>
                    <a:cubicBezTo>
                      <a:pt x="413" y="873"/>
                      <a:pt x="411" y="871"/>
                      <a:pt x="409" y="870"/>
                    </a:cubicBezTo>
                    <a:cubicBezTo>
                      <a:pt x="411" y="870"/>
                      <a:pt x="413" y="869"/>
                      <a:pt x="416" y="869"/>
                    </a:cubicBezTo>
                    <a:cubicBezTo>
                      <a:pt x="415" y="871"/>
                      <a:pt x="415" y="872"/>
                      <a:pt x="415" y="874"/>
                    </a:cubicBezTo>
                    <a:close/>
                    <a:moveTo>
                      <a:pt x="414" y="875"/>
                    </a:moveTo>
                    <a:cubicBezTo>
                      <a:pt x="414" y="876"/>
                      <a:pt x="413" y="878"/>
                      <a:pt x="413" y="879"/>
                    </a:cubicBezTo>
                    <a:cubicBezTo>
                      <a:pt x="411" y="878"/>
                      <a:pt x="408" y="876"/>
                      <a:pt x="407" y="875"/>
                    </a:cubicBezTo>
                    <a:cubicBezTo>
                      <a:pt x="406" y="874"/>
                      <a:pt x="405" y="875"/>
                      <a:pt x="406" y="875"/>
                    </a:cubicBezTo>
                    <a:cubicBezTo>
                      <a:pt x="407" y="877"/>
                      <a:pt x="410" y="879"/>
                      <a:pt x="413" y="880"/>
                    </a:cubicBezTo>
                    <a:cubicBezTo>
                      <a:pt x="412" y="882"/>
                      <a:pt x="412" y="883"/>
                      <a:pt x="412" y="885"/>
                    </a:cubicBezTo>
                    <a:cubicBezTo>
                      <a:pt x="410" y="889"/>
                      <a:pt x="409" y="894"/>
                      <a:pt x="408" y="898"/>
                    </a:cubicBezTo>
                    <a:cubicBezTo>
                      <a:pt x="407" y="897"/>
                      <a:pt x="406" y="897"/>
                      <a:pt x="405" y="896"/>
                    </a:cubicBezTo>
                    <a:cubicBezTo>
                      <a:pt x="404" y="895"/>
                      <a:pt x="403" y="895"/>
                      <a:pt x="402" y="894"/>
                    </a:cubicBezTo>
                    <a:cubicBezTo>
                      <a:pt x="403" y="886"/>
                      <a:pt x="404" y="878"/>
                      <a:pt x="405" y="870"/>
                    </a:cubicBezTo>
                    <a:cubicBezTo>
                      <a:pt x="406" y="870"/>
                      <a:pt x="407" y="870"/>
                      <a:pt x="408" y="870"/>
                    </a:cubicBezTo>
                    <a:cubicBezTo>
                      <a:pt x="408" y="870"/>
                      <a:pt x="408" y="870"/>
                      <a:pt x="408" y="870"/>
                    </a:cubicBezTo>
                    <a:cubicBezTo>
                      <a:pt x="410" y="872"/>
                      <a:pt x="412" y="873"/>
                      <a:pt x="414" y="875"/>
                    </a:cubicBezTo>
                    <a:close/>
                    <a:moveTo>
                      <a:pt x="402" y="917"/>
                    </a:moveTo>
                    <a:cubicBezTo>
                      <a:pt x="402" y="917"/>
                      <a:pt x="402" y="918"/>
                      <a:pt x="401" y="918"/>
                    </a:cubicBezTo>
                    <a:cubicBezTo>
                      <a:pt x="401" y="918"/>
                      <a:pt x="401" y="917"/>
                      <a:pt x="401" y="917"/>
                    </a:cubicBezTo>
                    <a:cubicBezTo>
                      <a:pt x="402" y="917"/>
                      <a:pt x="402" y="917"/>
                      <a:pt x="402" y="917"/>
                    </a:cubicBezTo>
                    <a:close/>
                    <a:moveTo>
                      <a:pt x="402" y="934"/>
                    </a:moveTo>
                    <a:cubicBezTo>
                      <a:pt x="405" y="936"/>
                      <a:pt x="408" y="938"/>
                      <a:pt x="411" y="940"/>
                    </a:cubicBezTo>
                    <a:cubicBezTo>
                      <a:pt x="409" y="945"/>
                      <a:pt x="407" y="950"/>
                      <a:pt x="406" y="954"/>
                    </a:cubicBezTo>
                    <a:cubicBezTo>
                      <a:pt x="405" y="954"/>
                      <a:pt x="403" y="954"/>
                      <a:pt x="402" y="954"/>
                    </a:cubicBezTo>
                    <a:cubicBezTo>
                      <a:pt x="402" y="954"/>
                      <a:pt x="402" y="953"/>
                      <a:pt x="401" y="953"/>
                    </a:cubicBezTo>
                    <a:cubicBezTo>
                      <a:pt x="402" y="947"/>
                      <a:pt x="402" y="941"/>
                      <a:pt x="402" y="934"/>
                    </a:cubicBezTo>
                    <a:close/>
                    <a:moveTo>
                      <a:pt x="412" y="941"/>
                    </a:moveTo>
                    <a:cubicBezTo>
                      <a:pt x="417" y="944"/>
                      <a:pt x="421" y="947"/>
                      <a:pt x="425" y="951"/>
                    </a:cubicBezTo>
                    <a:cubicBezTo>
                      <a:pt x="425" y="952"/>
                      <a:pt x="425" y="952"/>
                      <a:pt x="425" y="953"/>
                    </a:cubicBezTo>
                    <a:cubicBezTo>
                      <a:pt x="422" y="953"/>
                      <a:pt x="419" y="954"/>
                      <a:pt x="416" y="954"/>
                    </a:cubicBezTo>
                    <a:cubicBezTo>
                      <a:pt x="413" y="955"/>
                      <a:pt x="411" y="955"/>
                      <a:pt x="409" y="955"/>
                    </a:cubicBezTo>
                    <a:cubicBezTo>
                      <a:pt x="409" y="950"/>
                      <a:pt x="411" y="946"/>
                      <a:pt x="412" y="941"/>
                    </a:cubicBezTo>
                    <a:close/>
                    <a:moveTo>
                      <a:pt x="413" y="939"/>
                    </a:moveTo>
                    <a:cubicBezTo>
                      <a:pt x="414" y="938"/>
                      <a:pt x="414" y="936"/>
                      <a:pt x="414" y="935"/>
                    </a:cubicBezTo>
                    <a:cubicBezTo>
                      <a:pt x="415" y="932"/>
                      <a:pt x="417" y="929"/>
                      <a:pt x="418" y="925"/>
                    </a:cubicBezTo>
                    <a:cubicBezTo>
                      <a:pt x="421" y="927"/>
                      <a:pt x="425" y="929"/>
                      <a:pt x="428" y="931"/>
                    </a:cubicBezTo>
                    <a:cubicBezTo>
                      <a:pt x="429" y="931"/>
                      <a:pt x="429" y="932"/>
                      <a:pt x="430" y="932"/>
                    </a:cubicBezTo>
                    <a:cubicBezTo>
                      <a:pt x="428" y="937"/>
                      <a:pt x="427" y="943"/>
                      <a:pt x="426" y="948"/>
                    </a:cubicBezTo>
                    <a:cubicBezTo>
                      <a:pt x="422" y="944"/>
                      <a:pt x="418" y="941"/>
                      <a:pt x="413" y="939"/>
                    </a:cubicBezTo>
                    <a:close/>
                    <a:moveTo>
                      <a:pt x="432" y="933"/>
                    </a:moveTo>
                    <a:cubicBezTo>
                      <a:pt x="436" y="935"/>
                      <a:pt x="439" y="937"/>
                      <a:pt x="443" y="940"/>
                    </a:cubicBezTo>
                    <a:cubicBezTo>
                      <a:pt x="442" y="942"/>
                      <a:pt x="442" y="944"/>
                      <a:pt x="441" y="946"/>
                    </a:cubicBezTo>
                    <a:cubicBezTo>
                      <a:pt x="441" y="946"/>
                      <a:pt x="441" y="948"/>
                      <a:pt x="441" y="951"/>
                    </a:cubicBezTo>
                    <a:cubicBezTo>
                      <a:pt x="437" y="951"/>
                      <a:pt x="433" y="951"/>
                      <a:pt x="430" y="952"/>
                    </a:cubicBezTo>
                    <a:cubicBezTo>
                      <a:pt x="430" y="952"/>
                      <a:pt x="430" y="952"/>
                      <a:pt x="430" y="952"/>
                    </a:cubicBezTo>
                    <a:cubicBezTo>
                      <a:pt x="429" y="951"/>
                      <a:pt x="428" y="950"/>
                      <a:pt x="428" y="950"/>
                    </a:cubicBezTo>
                    <a:cubicBezTo>
                      <a:pt x="429" y="944"/>
                      <a:pt x="430" y="939"/>
                      <a:pt x="432" y="933"/>
                    </a:cubicBezTo>
                    <a:close/>
                    <a:moveTo>
                      <a:pt x="440" y="935"/>
                    </a:moveTo>
                    <a:cubicBezTo>
                      <a:pt x="441" y="935"/>
                      <a:pt x="442" y="936"/>
                      <a:pt x="444" y="937"/>
                    </a:cubicBezTo>
                    <a:cubicBezTo>
                      <a:pt x="444" y="937"/>
                      <a:pt x="444" y="937"/>
                      <a:pt x="444" y="937"/>
                    </a:cubicBezTo>
                    <a:cubicBezTo>
                      <a:pt x="442" y="936"/>
                      <a:pt x="441" y="935"/>
                      <a:pt x="440" y="935"/>
                    </a:cubicBezTo>
                    <a:close/>
                    <a:moveTo>
                      <a:pt x="445" y="941"/>
                    </a:moveTo>
                    <a:cubicBezTo>
                      <a:pt x="445" y="941"/>
                      <a:pt x="445" y="941"/>
                      <a:pt x="445" y="942"/>
                    </a:cubicBezTo>
                    <a:cubicBezTo>
                      <a:pt x="446" y="945"/>
                      <a:pt x="447" y="949"/>
                      <a:pt x="446" y="949"/>
                    </a:cubicBezTo>
                    <a:cubicBezTo>
                      <a:pt x="446" y="950"/>
                      <a:pt x="445" y="950"/>
                      <a:pt x="445" y="950"/>
                    </a:cubicBezTo>
                    <a:cubicBezTo>
                      <a:pt x="445" y="950"/>
                      <a:pt x="444" y="950"/>
                      <a:pt x="443" y="950"/>
                    </a:cubicBezTo>
                    <a:cubicBezTo>
                      <a:pt x="444" y="947"/>
                      <a:pt x="444" y="944"/>
                      <a:pt x="445" y="941"/>
                    </a:cubicBezTo>
                    <a:close/>
                    <a:moveTo>
                      <a:pt x="443" y="902"/>
                    </a:moveTo>
                    <a:cubicBezTo>
                      <a:pt x="443" y="900"/>
                      <a:pt x="443" y="897"/>
                      <a:pt x="444" y="895"/>
                    </a:cubicBezTo>
                    <a:cubicBezTo>
                      <a:pt x="444" y="895"/>
                      <a:pt x="444" y="896"/>
                      <a:pt x="445" y="896"/>
                    </a:cubicBezTo>
                    <a:cubicBezTo>
                      <a:pt x="445" y="899"/>
                      <a:pt x="445" y="901"/>
                      <a:pt x="445" y="904"/>
                    </a:cubicBezTo>
                    <a:cubicBezTo>
                      <a:pt x="444" y="903"/>
                      <a:pt x="443" y="902"/>
                      <a:pt x="443" y="902"/>
                    </a:cubicBezTo>
                    <a:close/>
                    <a:moveTo>
                      <a:pt x="444" y="894"/>
                    </a:moveTo>
                    <a:cubicBezTo>
                      <a:pt x="444" y="892"/>
                      <a:pt x="444" y="890"/>
                      <a:pt x="445" y="888"/>
                    </a:cubicBezTo>
                    <a:cubicBezTo>
                      <a:pt x="445" y="889"/>
                      <a:pt x="445" y="889"/>
                      <a:pt x="445" y="889"/>
                    </a:cubicBezTo>
                    <a:cubicBezTo>
                      <a:pt x="445" y="891"/>
                      <a:pt x="445" y="893"/>
                      <a:pt x="445" y="895"/>
                    </a:cubicBezTo>
                    <a:cubicBezTo>
                      <a:pt x="444" y="895"/>
                      <a:pt x="444" y="894"/>
                      <a:pt x="444" y="894"/>
                    </a:cubicBezTo>
                    <a:close/>
                    <a:moveTo>
                      <a:pt x="444" y="879"/>
                    </a:moveTo>
                    <a:cubicBezTo>
                      <a:pt x="442" y="878"/>
                      <a:pt x="440" y="877"/>
                      <a:pt x="438" y="876"/>
                    </a:cubicBezTo>
                    <a:cubicBezTo>
                      <a:pt x="435" y="873"/>
                      <a:pt x="432" y="871"/>
                      <a:pt x="429" y="869"/>
                    </a:cubicBezTo>
                    <a:cubicBezTo>
                      <a:pt x="429" y="869"/>
                      <a:pt x="429" y="869"/>
                      <a:pt x="429" y="869"/>
                    </a:cubicBezTo>
                    <a:cubicBezTo>
                      <a:pt x="434" y="869"/>
                      <a:pt x="439" y="869"/>
                      <a:pt x="444" y="869"/>
                    </a:cubicBezTo>
                    <a:cubicBezTo>
                      <a:pt x="444" y="872"/>
                      <a:pt x="444" y="874"/>
                      <a:pt x="444" y="876"/>
                    </a:cubicBezTo>
                    <a:cubicBezTo>
                      <a:pt x="444" y="877"/>
                      <a:pt x="444" y="878"/>
                      <a:pt x="444" y="879"/>
                    </a:cubicBezTo>
                    <a:close/>
                    <a:moveTo>
                      <a:pt x="414" y="632"/>
                    </a:moveTo>
                    <a:cubicBezTo>
                      <a:pt x="415" y="633"/>
                      <a:pt x="416" y="634"/>
                      <a:pt x="417" y="634"/>
                    </a:cubicBezTo>
                    <a:cubicBezTo>
                      <a:pt x="417" y="638"/>
                      <a:pt x="416" y="641"/>
                      <a:pt x="416" y="644"/>
                    </a:cubicBezTo>
                    <a:cubicBezTo>
                      <a:pt x="415" y="640"/>
                      <a:pt x="415" y="636"/>
                      <a:pt x="414" y="632"/>
                    </a:cubicBezTo>
                    <a:close/>
                    <a:moveTo>
                      <a:pt x="421" y="585"/>
                    </a:moveTo>
                    <a:cubicBezTo>
                      <a:pt x="420" y="597"/>
                      <a:pt x="418" y="609"/>
                      <a:pt x="417" y="621"/>
                    </a:cubicBezTo>
                    <a:cubicBezTo>
                      <a:pt x="417" y="622"/>
                      <a:pt x="417" y="624"/>
                      <a:pt x="417" y="626"/>
                    </a:cubicBezTo>
                    <a:cubicBezTo>
                      <a:pt x="415" y="625"/>
                      <a:pt x="414" y="624"/>
                      <a:pt x="412" y="623"/>
                    </a:cubicBezTo>
                    <a:cubicBezTo>
                      <a:pt x="412" y="621"/>
                      <a:pt x="411" y="620"/>
                      <a:pt x="411" y="619"/>
                    </a:cubicBezTo>
                    <a:cubicBezTo>
                      <a:pt x="411" y="614"/>
                      <a:pt x="412" y="608"/>
                      <a:pt x="412" y="603"/>
                    </a:cubicBezTo>
                    <a:cubicBezTo>
                      <a:pt x="413" y="599"/>
                      <a:pt x="413" y="596"/>
                      <a:pt x="413" y="593"/>
                    </a:cubicBezTo>
                    <a:cubicBezTo>
                      <a:pt x="414" y="591"/>
                      <a:pt x="415" y="590"/>
                      <a:pt x="416" y="589"/>
                    </a:cubicBezTo>
                    <a:cubicBezTo>
                      <a:pt x="417" y="588"/>
                      <a:pt x="416" y="587"/>
                      <a:pt x="415" y="588"/>
                    </a:cubicBezTo>
                    <a:cubicBezTo>
                      <a:pt x="414" y="589"/>
                      <a:pt x="414" y="590"/>
                      <a:pt x="413" y="591"/>
                    </a:cubicBezTo>
                    <a:cubicBezTo>
                      <a:pt x="413" y="574"/>
                      <a:pt x="413" y="558"/>
                      <a:pt x="413" y="542"/>
                    </a:cubicBezTo>
                    <a:cubicBezTo>
                      <a:pt x="413" y="532"/>
                      <a:pt x="414" y="523"/>
                      <a:pt x="415" y="513"/>
                    </a:cubicBezTo>
                    <a:cubicBezTo>
                      <a:pt x="415" y="503"/>
                      <a:pt x="414" y="494"/>
                      <a:pt x="418" y="484"/>
                    </a:cubicBezTo>
                    <a:cubicBezTo>
                      <a:pt x="420" y="476"/>
                      <a:pt x="426" y="466"/>
                      <a:pt x="431" y="460"/>
                    </a:cubicBezTo>
                    <a:cubicBezTo>
                      <a:pt x="432" y="459"/>
                      <a:pt x="433" y="458"/>
                      <a:pt x="434" y="457"/>
                    </a:cubicBezTo>
                    <a:cubicBezTo>
                      <a:pt x="435" y="456"/>
                      <a:pt x="437" y="456"/>
                      <a:pt x="438" y="455"/>
                    </a:cubicBezTo>
                    <a:cubicBezTo>
                      <a:pt x="441" y="454"/>
                      <a:pt x="445" y="452"/>
                      <a:pt x="448" y="451"/>
                    </a:cubicBezTo>
                    <a:cubicBezTo>
                      <a:pt x="446" y="461"/>
                      <a:pt x="445" y="471"/>
                      <a:pt x="442" y="481"/>
                    </a:cubicBezTo>
                    <a:cubicBezTo>
                      <a:pt x="439" y="492"/>
                      <a:pt x="437" y="503"/>
                      <a:pt x="435" y="515"/>
                    </a:cubicBezTo>
                    <a:cubicBezTo>
                      <a:pt x="433" y="527"/>
                      <a:pt x="430" y="538"/>
                      <a:pt x="427" y="550"/>
                    </a:cubicBezTo>
                    <a:cubicBezTo>
                      <a:pt x="424" y="562"/>
                      <a:pt x="423" y="573"/>
                      <a:pt x="421" y="585"/>
                    </a:cubicBezTo>
                    <a:close/>
                    <a:moveTo>
                      <a:pt x="325" y="871"/>
                    </a:moveTo>
                    <a:cubicBezTo>
                      <a:pt x="325" y="875"/>
                      <a:pt x="325" y="880"/>
                      <a:pt x="324" y="884"/>
                    </a:cubicBezTo>
                    <a:cubicBezTo>
                      <a:pt x="322" y="883"/>
                      <a:pt x="319" y="882"/>
                      <a:pt x="317" y="881"/>
                    </a:cubicBezTo>
                    <a:cubicBezTo>
                      <a:pt x="315" y="880"/>
                      <a:pt x="313" y="880"/>
                      <a:pt x="311" y="879"/>
                    </a:cubicBezTo>
                    <a:cubicBezTo>
                      <a:pt x="311" y="876"/>
                      <a:pt x="311" y="874"/>
                      <a:pt x="311" y="871"/>
                    </a:cubicBezTo>
                    <a:cubicBezTo>
                      <a:pt x="316" y="871"/>
                      <a:pt x="320" y="871"/>
                      <a:pt x="325" y="871"/>
                    </a:cubicBezTo>
                    <a:close/>
                    <a:moveTo>
                      <a:pt x="313" y="880"/>
                    </a:moveTo>
                    <a:cubicBezTo>
                      <a:pt x="317" y="882"/>
                      <a:pt x="321" y="884"/>
                      <a:pt x="324" y="885"/>
                    </a:cubicBezTo>
                    <a:cubicBezTo>
                      <a:pt x="324" y="889"/>
                      <a:pt x="324" y="893"/>
                      <a:pt x="324" y="896"/>
                    </a:cubicBezTo>
                    <a:cubicBezTo>
                      <a:pt x="322" y="898"/>
                      <a:pt x="321" y="901"/>
                      <a:pt x="320" y="903"/>
                    </a:cubicBezTo>
                    <a:cubicBezTo>
                      <a:pt x="317" y="901"/>
                      <a:pt x="313" y="899"/>
                      <a:pt x="310" y="897"/>
                    </a:cubicBezTo>
                    <a:cubicBezTo>
                      <a:pt x="310" y="891"/>
                      <a:pt x="310" y="885"/>
                      <a:pt x="311" y="880"/>
                    </a:cubicBezTo>
                    <a:cubicBezTo>
                      <a:pt x="311" y="880"/>
                      <a:pt x="312" y="880"/>
                      <a:pt x="313" y="880"/>
                    </a:cubicBezTo>
                    <a:close/>
                    <a:moveTo>
                      <a:pt x="321" y="933"/>
                    </a:moveTo>
                    <a:cubicBezTo>
                      <a:pt x="321" y="934"/>
                      <a:pt x="321" y="935"/>
                      <a:pt x="321" y="937"/>
                    </a:cubicBezTo>
                    <a:cubicBezTo>
                      <a:pt x="321" y="937"/>
                      <a:pt x="321" y="937"/>
                      <a:pt x="321" y="937"/>
                    </a:cubicBezTo>
                    <a:cubicBezTo>
                      <a:pt x="320" y="939"/>
                      <a:pt x="319" y="942"/>
                      <a:pt x="317" y="945"/>
                    </a:cubicBezTo>
                    <a:cubicBezTo>
                      <a:pt x="315" y="943"/>
                      <a:pt x="313" y="941"/>
                      <a:pt x="311" y="940"/>
                    </a:cubicBezTo>
                    <a:cubicBezTo>
                      <a:pt x="310" y="939"/>
                      <a:pt x="310" y="939"/>
                      <a:pt x="309" y="938"/>
                    </a:cubicBezTo>
                    <a:cubicBezTo>
                      <a:pt x="310" y="935"/>
                      <a:pt x="312" y="931"/>
                      <a:pt x="313" y="927"/>
                    </a:cubicBezTo>
                    <a:cubicBezTo>
                      <a:pt x="316" y="929"/>
                      <a:pt x="319" y="931"/>
                      <a:pt x="321" y="933"/>
                    </a:cubicBezTo>
                    <a:close/>
                    <a:moveTo>
                      <a:pt x="314" y="925"/>
                    </a:moveTo>
                    <a:cubicBezTo>
                      <a:pt x="314" y="922"/>
                      <a:pt x="315" y="919"/>
                      <a:pt x="316" y="916"/>
                    </a:cubicBezTo>
                    <a:cubicBezTo>
                      <a:pt x="317" y="917"/>
                      <a:pt x="318" y="917"/>
                      <a:pt x="319" y="918"/>
                    </a:cubicBezTo>
                    <a:cubicBezTo>
                      <a:pt x="320" y="918"/>
                      <a:pt x="321" y="918"/>
                      <a:pt x="322" y="919"/>
                    </a:cubicBezTo>
                    <a:cubicBezTo>
                      <a:pt x="322" y="922"/>
                      <a:pt x="321" y="926"/>
                      <a:pt x="321" y="930"/>
                    </a:cubicBezTo>
                    <a:cubicBezTo>
                      <a:pt x="319" y="928"/>
                      <a:pt x="317" y="927"/>
                      <a:pt x="315" y="926"/>
                    </a:cubicBezTo>
                    <a:cubicBezTo>
                      <a:pt x="315" y="925"/>
                      <a:pt x="314" y="925"/>
                      <a:pt x="314" y="925"/>
                    </a:cubicBezTo>
                    <a:close/>
                    <a:moveTo>
                      <a:pt x="321" y="947"/>
                    </a:moveTo>
                    <a:cubicBezTo>
                      <a:pt x="321" y="947"/>
                      <a:pt x="320" y="946"/>
                      <a:pt x="319" y="946"/>
                    </a:cubicBezTo>
                    <a:cubicBezTo>
                      <a:pt x="320" y="945"/>
                      <a:pt x="321" y="944"/>
                      <a:pt x="321" y="942"/>
                    </a:cubicBezTo>
                    <a:cubicBezTo>
                      <a:pt x="321" y="944"/>
                      <a:pt x="321" y="946"/>
                      <a:pt x="321" y="947"/>
                    </a:cubicBezTo>
                    <a:close/>
                    <a:moveTo>
                      <a:pt x="318" y="948"/>
                    </a:moveTo>
                    <a:cubicBezTo>
                      <a:pt x="319" y="949"/>
                      <a:pt x="320" y="949"/>
                      <a:pt x="321" y="950"/>
                    </a:cubicBezTo>
                    <a:cubicBezTo>
                      <a:pt x="321" y="950"/>
                      <a:pt x="321" y="950"/>
                      <a:pt x="322" y="951"/>
                    </a:cubicBezTo>
                    <a:cubicBezTo>
                      <a:pt x="322" y="951"/>
                      <a:pt x="322" y="952"/>
                      <a:pt x="322" y="952"/>
                    </a:cubicBezTo>
                    <a:cubicBezTo>
                      <a:pt x="320" y="952"/>
                      <a:pt x="318" y="952"/>
                      <a:pt x="316" y="952"/>
                    </a:cubicBezTo>
                    <a:cubicBezTo>
                      <a:pt x="317" y="951"/>
                      <a:pt x="318" y="949"/>
                      <a:pt x="318" y="948"/>
                    </a:cubicBezTo>
                    <a:close/>
                    <a:moveTo>
                      <a:pt x="322" y="916"/>
                    </a:moveTo>
                    <a:cubicBezTo>
                      <a:pt x="322" y="916"/>
                      <a:pt x="321" y="916"/>
                      <a:pt x="321" y="916"/>
                    </a:cubicBezTo>
                    <a:cubicBezTo>
                      <a:pt x="320" y="915"/>
                      <a:pt x="318" y="915"/>
                      <a:pt x="317" y="914"/>
                    </a:cubicBezTo>
                    <a:cubicBezTo>
                      <a:pt x="318" y="912"/>
                      <a:pt x="319" y="910"/>
                      <a:pt x="320" y="907"/>
                    </a:cubicBezTo>
                    <a:cubicBezTo>
                      <a:pt x="320" y="907"/>
                      <a:pt x="320" y="906"/>
                      <a:pt x="320" y="906"/>
                    </a:cubicBezTo>
                    <a:cubicBezTo>
                      <a:pt x="321" y="906"/>
                      <a:pt x="322" y="907"/>
                      <a:pt x="322" y="907"/>
                    </a:cubicBezTo>
                    <a:cubicBezTo>
                      <a:pt x="322" y="910"/>
                      <a:pt x="322" y="913"/>
                      <a:pt x="322" y="916"/>
                    </a:cubicBezTo>
                    <a:close/>
                    <a:moveTo>
                      <a:pt x="321" y="904"/>
                    </a:moveTo>
                    <a:cubicBezTo>
                      <a:pt x="322" y="903"/>
                      <a:pt x="322" y="902"/>
                      <a:pt x="323" y="901"/>
                    </a:cubicBezTo>
                    <a:cubicBezTo>
                      <a:pt x="323" y="902"/>
                      <a:pt x="323" y="904"/>
                      <a:pt x="323" y="905"/>
                    </a:cubicBezTo>
                    <a:cubicBezTo>
                      <a:pt x="322" y="905"/>
                      <a:pt x="322" y="904"/>
                      <a:pt x="321" y="904"/>
                    </a:cubicBezTo>
                    <a:close/>
                    <a:moveTo>
                      <a:pt x="317" y="903"/>
                    </a:moveTo>
                    <a:cubicBezTo>
                      <a:pt x="317" y="904"/>
                      <a:pt x="318" y="904"/>
                      <a:pt x="319" y="905"/>
                    </a:cubicBezTo>
                    <a:cubicBezTo>
                      <a:pt x="318" y="906"/>
                      <a:pt x="318" y="907"/>
                      <a:pt x="317" y="908"/>
                    </a:cubicBezTo>
                    <a:cubicBezTo>
                      <a:pt x="316" y="910"/>
                      <a:pt x="316" y="911"/>
                      <a:pt x="315" y="913"/>
                    </a:cubicBezTo>
                    <a:cubicBezTo>
                      <a:pt x="313" y="912"/>
                      <a:pt x="312" y="912"/>
                      <a:pt x="310" y="911"/>
                    </a:cubicBezTo>
                    <a:cubicBezTo>
                      <a:pt x="310" y="910"/>
                      <a:pt x="310" y="909"/>
                      <a:pt x="310" y="908"/>
                    </a:cubicBezTo>
                    <a:cubicBezTo>
                      <a:pt x="310" y="905"/>
                      <a:pt x="310" y="902"/>
                      <a:pt x="310" y="899"/>
                    </a:cubicBezTo>
                    <a:cubicBezTo>
                      <a:pt x="312" y="900"/>
                      <a:pt x="315" y="902"/>
                      <a:pt x="317" y="903"/>
                    </a:cubicBezTo>
                    <a:close/>
                    <a:moveTo>
                      <a:pt x="314" y="915"/>
                    </a:moveTo>
                    <a:cubicBezTo>
                      <a:pt x="313" y="918"/>
                      <a:pt x="312" y="921"/>
                      <a:pt x="312" y="924"/>
                    </a:cubicBezTo>
                    <a:cubicBezTo>
                      <a:pt x="311" y="923"/>
                      <a:pt x="310" y="923"/>
                      <a:pt x="309" y="922"/>
                    </a:cubicBezTo>
                    <a:cubicBezTo>
                      <a:pt x="310" y="919"/>
                      <a:pt x="310" y="916"/>
                      <a:pt x="310" y="913"/>
                    </a:cubicBezTo>
                    <a:cubicBezTo>
                      <a:pt x="311" y="914"/>
                      <a:pt x="313" y="915"/>
                      <a:pt x="314" y="915"/>
                    </a:cubicBezTo>
                    <a:close/>
                    <a:moveTo>
                      <a:pt x="311" y="926"/>
                    </a:moveTo>
                    <a:cubicBezTo>
                      <a:pt x="311" y="926"/>
                      <a:pt x="311" y="926"/>
                      <a:pt x="311" y="926"/>
                    </a:cubicBezTo>
                    <a:cubicBezTo>
                      <a:pt x="310" y="928"/>
                      <a:pt x="309" y="931"/>
                      <a:pt x="309" y="933"/>
                    </a:cubicBezTo>
                    <a:cubicBezTo>
                      <a:pt x="309" y="930"/>
                      <a:pt x="309" y="928"/>
                      <a:pt x="309" y="925"/>
                    </a:cubicBezTo>
                    <a:cubicBezTo>
                      <a:pt x="310" y="925"/>
                      <a:pt x="310" y="926"/>
                      <a:pt x="311" y="926"/>
                    </a:cubicBezTo>
                    <a:close/>
                    <a:moveTo>
                      <a:pt x="309" y="941"/>
                    </a:moveTo>
                    <a:cubicBezTo>
                      <a:pt x="311" y="943"/>
                      <a:pt x="314" y="945"/>
                      <a:pt x="316" y="947"/>
                    </a:cubicBezTo>
                    <a:cubicBezTo>
                      <a:pt x="315" y="948"/>
                      <a:pt x="315" y="950"/>
                      <a:pt x="314" y="952"/>
                    </a:cubicBezTo>
                    <a:cubicBezTo>
                      <a:pt x="313" y="951"/>
                      <a:pt x="311" y="951"/>
                      <a:pt x="310" y="951"/>
                    </a:cubicBezTo>
                    <a:cubicBezTo>
                      <a:pt x="309" y="948"/>
                      <a:pt x="309" y="944"/>
                      <a:pt x="308" y="941"/>
                    </a:cubicBezTo>
                    <a:cubicBezTo>
                      <a:pt x="309" y="941"/>
                      <a:pt x="309" y="941"/>
                      <a:pt x="309" y="941"/>
                    </a:cubicBezTo>
                    <a:close/>
                    <a:moveTo>
                      <a:pt x="518" y="928"/>
                    </a:moveTo>
                    <a:cubicBezTo>
                      <a:pt x="515" y="930"/>
                      <a:pt x="513" y="931"/>
                      <a:pt x="511" y="932"/>
                    </a:cubicBezTo>
                    <a:cubicBezTo>
                      <a:pt x="511" y="932"/>
                      <a:pt x="511" y="932"/>
                      <a:pt x="511" y="932"/>
                    </a:cubicBezTo>
                    <a:cubicBezTo>
                      <a:pt x="511" y="930"/>
                      <a:pt x="511" y="927"/>
                      <a:pt x="512" y="924"/>
                    </a:cubicBezTo>
                    <a:cubicBezTo>
                      <a:pt x="512" y="924"/>
                      <a:pt x="512" y="923"/>
                      <a:pt x="512" y="923"/>
                    </a:cubicBezTo>
                    <a:cubicBezTo>
                      <a:pt x="514" y="924"/>
                      <a:pt x="517" y="925"/>
                      <a:pt x="519" y="926"/>
                    </a:cubicBezTo>
                    <a:cubicBezTo>
                      <a:pt x="519" y="926"/>
                      <a:pt x="519" y="927"/>
                      <a:pt x="519" y="927"/>
                    </a:cubicBezTo>
                    <a:cubicBezTo>
                      <a:pt x="519" y="927"/>
                      <a:pt x="519" y="927"/>
                      <a:pt x="519" y="927"/>
                    </a:cubicBezTo>
                    <a:cubicBezTo>
                      <a:pt x="518" y="926"/>
                      <a:pt x="517" y="926"/>
                      <a:pt x="517" y="927"/>
                    </a:cubicBezTo>
                    <a:cubicBezTo>
                      <a:pt x="517" y="928"/>
                      <a:pt x="517" y="928"/>
                      <a:pt x="518" y="928"/>
                    </a:cubicBezTo>
                    <a:close/>
                    <a:moveTo>
                      <a:pt x="499" y="937"/>
                    </a:moveTo>
                    <a:cubicBezTo>
                      <a:pt x="499" y="937"/>
                      <a:pt x="499" y="937"/>
                      <a:pt x="499" y="937"/>
                    </a:cubicBezTo>
                    <a:cubicBezTo>
                      <a:pt x="499" y="937"/>
                      <a:pt x="498" y="938"/>
                      <a:pt x="498" y="938"/>
                    </a:cubicBezTo>
                    <a:cubicBezTo>
                      <a:pt x="497" y="937"/>
                      <a:pt x="496" y="937"/>
                      <a:pt x="494" y="936"/>
                    </a:cubicBezTo>
                    <a:cubicBezTo>
                      <a:pt x="495" y="934"/>
                      <a:pt x="495" y="932"/>
                      <a:pt x="495" y="930"/>
                    </a:cubicBezTo>
                    <a:cubicBezTo>
                      <a:pt x="495" y="930"/>
                      <a:pt x="495" y="929"/>
                      <a:pt x="495" y="929"/>
                    </a:cubicBezTo>
                    <a:cubicBezTo>
                      <a:pt x="497" y="931"/>
                      <a:pt x="500" y="932"/>
                      <a:pt x="502" y="934"/>
                    </a:cubicBezTo>
                    <a:cubicBezTo>
                      <a:pt x="502" y="936"/>
                      <a:pt x="501" y="937"/>
                      <a:pt x="500" y="936"/>
                    </a:cubicBezTo>
                    <a:cubicBezTo>
                      <a:pt x="499" y="935"/>
                      <a:pt x="498" y="936"/>
                      <a:pt x="499" y="937"/>
                    </a:cubicBezTo>
                    <a:close/>
                    <a:moveTo>
                      <a:pt x="456" y="945"/>
                    </a:moveTo>
                    <a:cubicBezTo>
                      <a:pt x="457" y="946"/>
                      <a:pt x="457" y="947"/>
                      <a:pt x="457" y="947"/>
                    </a:cubicBezTo>
                    <a:cubicBezTo>
                      <a:pt x="457" y="948"/>
                      <a:pt x="457" y="948"/>
                      <a:pt x="458" y="948"/>
                    </a:cubicBezTo>
                    <a:cubicBezTo>
                      <a:pt x="458" y="948"/>
                      <a:pt x="458" y="948"/>
                      <a:pt x="458" y="948"/>
                    </a:cubicBezTo>
                    <a:cubicBezTo>
                      <a:pt x="456" y="947"/>
                      <a:pt x="455" y="946"/>
                      <a:pt x="453" y="944"/>
                    </a:cubicBezTo>
                    <a:cubicBezTo>
                      <a:pt x="453" y="944"/>
                      <a:pt x="453" y="943"/>
                      <a:pt x="453" y="943"/>
                    </a:cubicBezTo>
                    <a:cubicBezTo>
                      <a:pt x="453" y="942"/>
                      <a:pt x="453" y="941"/>
                      <a:pt x="453" y="941"/>
                    </a:cubicBezTo>
                    <a:cubicBezTo>
                      <a:pt x="454" y="941"/>
                      <a:pt x="456" y="942"/>
                      <a:pt x="458" y="942"/>
                    </a:cubicBezTo>
                    <a:cubicBezTo>
                      <a:pt x="458" y="943"/>
                      <a:pt x="458" y="944"/>
                      <a:pt x="458" y="944"/>
                    </a:cubicBezTo>
                    <a:cubicBezTo>
                      <a:pt x="457" y="944"/>
                      <a:pt x="456" y="944"/>
                      <a:pt x="456" y="945"/>
                    </a:cubicBezTo>
                    <a:close/>
                    <a:moveTo>
                      <a:pt x="455" y="949"/>
                    </a:moveTo>
                    <a:cubicBezTo>
                      <a:pt x="454" y="949"/>
                      <a:pt x="454" y="949"/>
                      <a:pt x="453" y="949"/>
                    </a:cubicBezTo>
                    <a:cubicBezTo>
                      <a:pt x="453" y="949"/>
                      <a:pt x="453" y="948"/>
                      <a:pt x="453" y="948"/>
                    </a:cubicBezTo>
                    <a:cubicBezTo>
                      <a:pt x="454" y="948"/>
                      <a:pt x="454" y="949"/>
                      <a:pt x="455" y="949"/>
                    </a:cubicBezTo>
                    <a:close/>
                    <a:moveTo>
                      <a:pt x="453" y="939"/>
                    </a:moveTo>
                    <a:cubicBezTo>
                      <a:pt x="452" y="935"/>
                      <a:pt x="452" y="931"/>
                      <a:pt x="452" y="927"/>
                    </a:cubicBezTo>
                    <a:cubicBezTo>
                      <a:pt x="454" y="928"/>
                      <a:pt x="457" y="930"/>
                      <a:pt x="459" y="931"/>
                    </a:cubicBezTo>
                    <a:cubicBezTo>
                      <a:pt x="459" y="931"/>
                      <a:pt x="459" y="931"/>
                      <a:pt x="459" y="931"/>
                    </a:cubicBezTo>
                    <a:cubicBezTo>
                      <a:pt x="459" y="935"/>
                      <a:pt x="458" y="938"/>
                      <a:pt x="458" y="941"/>
                    </a:cubicBezTo>
                    <a:cubicBezTo>
                      <a:pt x="456" y="941"/>
                      <a:pt x="454" y="940"/>
                      <a:pt x="453" y="939"/>
                    </a:cubicBezTo>
                    <a:close/>
                    <a:moveTo>
                      <a:pt x="452" y="900"/>
                    </a:moveTo>
                    <a:cubicBezTo>
                      <a:pt x="452" y="895"/>
                      <a:pt x="452" y="891"/>
                      <a:pt x="452" y="887"/>
                    </a:cubicBezTo>
                    <a:cubicBezTo>
                      <a:pt x="453" y="887"/>
                      <a:pt x="454" y="888"/>
                      <a:pt x="454" y="888"/>
                    </a:cubicBezTo>
                    <a:cubicBezTo>
                      <a:pt x="454" y="888"/>
                      <a:pt x="454" y="888"/>
                      <a:pt x="454" y="888"/>
                    </a:cubicBezTo>
                    <a:cubicBezTo>
                      <a:pt x="454" y="892"/>
                      <a:pt x="454" y="896"/>
                      <a:pt x="453" y="900"/>
                    </a:cubicBezTo>
                    <a:cubicBezTo>
                      <a:pt x="453" y="900"/>
                      <a:pt x="453" y="900"/>
                      <a:pt x="452" y="900"/>
                    </a:cubicBezTo>
                    <a:close/>
                    <a:moveTo>
                      <a:pt x="453" y="901"/>
                    </a:moveTo>
                    <a:cubicBezTo>
                      <a:pt x="453" y="902"/>
                      <a:pt x="452" y="903"/>
                      <a:pt x="452" y="904"/>
                    </a:cubicBezTo>
                    <a:cubicBezTo>
                      <a:pt x="452" y="903"/>
                      <a:pt x="452" y="902"/>
                      <a:pt x="452" y="901"/>
                    </a:cubicBezTo>
                    <a:cubicBezTo>
                      <a:pt x="452" y="901"/>
                      <a:pt x="453" y="901"/>
                      <a:pt x="453" y="901"/>
                    </a:cubicBezTo>
                    <a:close/>
                    <a:moveTo>
                      <a:pt x="455" y="903"/>
                    </a:moveTo>
                    <a:cubicBezTo>
                      <a:pt x="457" y="904"/>
                      <a:pt x="459" y="905"/>
                      <a:pt x="461" y="907"/>
                    </a:cubicBezTo>
                    <a:cubicBezTo>
                      <a:pt x="461" y="907"/>
                      <a:pt x="462" y="907"/>
                      <a:pt x="462" y="907"/>
                    </a:cubicBezTo>
                    <a:cubicBezTo>
                      <a:pt x="462" y="907"/>
                      <a:pt x="462" y="908"/>
                      <a:pt x="462" y="908"/>
                    </a:cubicBezTo>
                    <a:cubicBezTo>
                      <a:pt x="462" y="910"/>
                      <a:pt x="462" y="913"/>
                      <a:pt x="461" y="916"/>
                    </a:cubicBezTo>
                    <a:cubicBezTo>
                      <a:pt x="459" y="914"/>
                      <a:pt x="456" y="912"/>
                      <a:pt x="453" y="910"/>
                    </a:cubicBezTo>
                    <a:cubicBezTo>
                      <a:pt x="454" y="908"/>
                      <a:pt x="454" y="905"/>
                      <a:pt x="455" y="903"/>
                    </a:cubicBezTo>
                    <a:close/>
                    <a:moveTo>
                      <a:pt x="454" y="887"/>
                    </a:moveTo>
                    <a:cubicBezTo>
                      <a:pt x="454" y="886"/>
                      <a:pt x="453" y="886"/>
                      <a:pt x="452" y="885"/>
                    </a:cubicBezTo>
                    <a:cubicBezTo>
                      <a:pt x="452" y="881"/>
                      <a:pt x="452" y="877"/>
                      <a:pt x="452" y="872"/>
                    </a:cubicBezTo>
                    <a:cubicBezTo>
                      <a:pt x="453" y="873"/>
                      <a:pt x="454" y="874"/>
                      <a:pt x="455" y="875"/>
                    </a:cubicBezTo>
                    <a:cubicBezTo>
                      <a:pt x="454" y="879"/>
                      <a:pt x="454" y="883"/>
                      <a:pt x="454" y="887"/>
                    </a:cubicBezTo>
                    <a:close/>
                    <a:moveTo>
                      <a:pt x="452" y="926"/>
                    </a:moveTo>
                    <a:cubicBezTo>
                      <a:pt x="452" y="925"/>
                      <a:pt x="452" y="924"/>
                      <a:pt x="452" y="922"/>
                    </a:cubicBezTo>
                    <a:cubicBezTo>
                      <a:pt x="452" y="920"/>
                      <a:pt x="452" y="917"/>
                      <a:pt x="452" y="914"/>
                    </a:cubicBezTo>
                    <a:cubicBezTo>
                      <a:pt x="452" y="914"/>
                      <a:pt x="452" y="914"/>
                      <a:pt x="452" y="913"/>
                    </a:cubicBezTo>
                    <a:cubicBezTo>
                      <a:pt x="453" y="913"/>
                      <a:pt x="453" y="912"/>
                      <a:pt x="453" y="911"/>
                    </a:cubicBezTo>
                    <a:cubicBezTo>
                      <a:pt x="456" y="913"/>
                      <a:pt x="459" y="915"/>
                      <a:pt x="461" y="917"/>
                    </a:cubicBezTo>
                    <a:cubicBezTo>
                      <a:pt x="461" y="921"/>
                      <a:pt x="461" y="924"/>
                      <a:pt x="460" y="928"/>
                    </a:cubicBezTo>
                    <a:cubicBezTo>
                      <a:pt x="460" y="929"/>
                      <a:pt x="460" y="930"/>
                      <a:pt x="459" y="930"/>
                    </a:cubicBezTo>
                    <a:cubicBezTo>
                      <a:pt x="457" y="929"/>
                      <a:pt x="454" y="927"/>
                      <a:pt x="452" y="926"/>
                    </a:cubicBezTo>
                    <a:close/>
                    <a:moveTo>
                      <a:pt x="459" y="947"/>
                    </a:moveTo>
                    <a:cubicBezTo>
                      <a:pt x="460" y="946"/>
                      <a:pt x="460" y="945"/>
                      <a:pt x="460" y="943"/>
                    </a:cubicBezTo>
                    <a:cubicBezTo>
                      <a:pt x="461" y="944"/>
                      <a:pt x="462" y="944"/>
                      <a:pt x="462" y="944"/>
                    </a:cubicBezTo>
                    <a:cubicBezTo>
                      <a:pt x="462" y="945"/>
                      <a:pt x="462" y="945"/>
                      <a:pt x="462" y="945"/>
                    </a:cubicBezTo>
                    <a:cubicBezTo>
                      <a:pt x="463" y="945"/>
                      <a:pt x="463" y="945"/>
                      <a:pt x="464" y="945"/>
                    </a:cubicBezTo>
                    <a:cubicBezTo>
                      <a:pt x="464" y="945"/>
                      <a:pt x="465" y="945"/>
                      <a:pt x="464" y="944"/>
                    </a:cubicBezTo>
                    <a:cubicBezTo>
                      <a:pt x="463" y="943"/>
                      <a:pt x="462" y="943"/>
                      <a:pt x="460" y="942"/>
                    </a:cubicBezTo>
                    <a:cubicBezTo>
                      <a:pt x="461" y="939"/>
                      <a:pt x="461" y="936"/>
                      <a:pt x="461" y="933"/>
                    </a:cubicBezTo>
                    <a:cubicBezTo>
                      <a:pt x="463" y="934"/>
                      <a:pt x="464" y="934"/>
                      <a:pt x="465" y="935"/>
                    </a:cubicBezTo>
                    <a:cubicBezTo>
                      <a:pt x="467" y="936"/>
                      <a:pt x="469" y="936"/>
                      <a:pt x="471" y="937"/>
                    </a:cubicBezTo>
                    <a:cubicBezTo>
                      <a:pt x="471" y="937"/>
                      <a:pt x="471" y="937"/>
                      <a:pt x="471" y="937"/>
                    </a:cubicBezTo>
                    <a:cubicBezTo>
                      <a:pt x="470" y="940"/>
                      <a:pt x="470" y="942"/>
                      <a:pt x="469" y="945"/>
                    </a:cubicBezTo>
                    <a:cubicBezTo>
                      <a:pt x="469" y="945"/>
                      <a:pt x="469" y="945"/>
                      <a:pt x="468" y="945"/>
                    </a:cubicBezTo>
                    <a:cubicBezTo>
                      <a:pt x="465" y="946"/>
                      <a:pt x="462" y="947"/>
                      <a:pt x="459" y="948"/>
                    </a:cubicBezTo>
                    <a:cubicBezTo>
                      <a:pt x="459" y="948"/>
                      <a:pt x="459" y="948"/>
                      <a:pt x="459" y="947"/>
                    </a:cubicBezTo>
                    <a:close/>
                    <a:moveTo>
                      <a:pt x="469" y="935"/>
                    </a:moveTo>
                    <a:cubicBezTo>
                      <a:pt x="466" y="935"/>
                      <a:pt x="464" y="933"/>
                      <a:pt x="462" y="932"/>
                    </a:cubicBezTo>
                    <a:cubicBezTo>
                      <a:pt x="462" y="930"/>
                      <a:pt x="462" y="929"/>
                      <a:pt x="462" y="927"/>
                    </a:cubicBezTo>
                    <a:cubicBezTo>
                      <a:pt x="463" y="924"/>
                      <a:pt x="463" y="921"/>
                      <a:pt x="463" y="918"/>
                    </a:cubicBezTo>
                    <a:cubicBezTo>
                      <a:pt x="467" y="921"/>
                      <a:pt x="470" y="923"/>
                      <a:pt x="474" y="925"/>
                    </a:cubicBezTo>
                    <a:cubicBezTo>
                      <a:pt x="474" y="926"/>
                      <a:pt x="474" y="926"/>
                      <a:pt x="473" y="927"/>
                    </a:cubicBezTo>
                    <a:cubicBezTo>
                      <a:pt x="473" y="930"/>
                      <a:pt x="472" y="933"/>
                      <a:pt x="471" y="936"/>
                    </a:cubicBezTo>
                    <a:cubicBezTo>
                      <a:pt x="470" y="936"/>
                      <a:pt x="469" y="936"/>
                      <a:pt x="469" y="935"/>
                    </a:cubicBezTo>
                    <a:close/>
                    <a:moveTo>
                      <a:pt x="463" y="873"/>
                    </a:moveTo>
                    <a:cubicBezTo>
                      <a:pt x="464" y="874"/>
                      <a:pt x="465" y="874"/>
                      <a:pt x="466" y="875"/>
                    </a:cubicBezTo>
                    <a:cubicBezTo>
                      <a:pt x="469" y="877"/>
                      <a:pt x="471" y="879"/>
                      <a:pt x="474" y="881"/>
                    </a:cubicBezTo>
                    <a:cubicBezTo>
                      <a:pt x="474" y="881"/>
                      <a:pt x="474" y="881"/>
                      <a:pt x="475" y="881"/>
                    </a:cubicBezTo>
                    <a:cubicBezTo>
                      <a:pt x="475" y="881"/>
                      <a:pt x="475" y="882"/>
                      <a:pt x="475" y="882"/>
                    </a:cubicBezTo>
                    <a:cubicBezTo>
                      <a:pt x="475" y="884"/>
                      <a:pt x="475" y="887"/>
                      <a:pt x="475" y="889"/>
                    </a:cubicBezTo>
                    <a:cubicBezTo>
                      <a:pt x="473" y="887"/>
                      <a:pt x="470" y="885"/>
                      <a:pt x="468" y="883"/>
                    </a:cubicBezTo>
                    <a:cubicBezTo>
                      <a:pt x="466" y="882"/>
                      <a:pt x="465" y="881"/>
                      <a:pt x="464" y="880"/>
                    </a:cubicBezTo>
                    <a:cubicBezTo>
                      <a:pt x="464" y="878"/>
                      <a:pt x="464" y="875"/>
                      <a:pt x="463" y="873"/>
                    </a:cubicBezTo>
                    <a:close/>
                    <a:moveTo>
                      <a:pt x="465" y="883"/>
                    </a:moveTo>
                    <a:cubicBezTo>
                      <a:pt x="469" y="885"/>
                      <a:pt x="472" y="888"/>
                      <a:pt x="475" y="890"/>
                    </a:cubicBezTo>
                    <a:cubicBezTo>
                      <a:pt x="476" y="894"/>
                      <a:pt x="476" y="898"/>
                      <a:pt x="476" y="902"/>
                    </a:cubicBezTo>
                    <a:cubicBezTo>
                      <a:pt x="476" y="902"/>
                      <a:pt x="476" y="901"/>
                      <a:pt x="475" y="901"/>
                    </a:cubicBezTo>
                    <a:cubicBezTo>
                      <a:pt x="471" y="899"/>
                      <a:pt x="467" y="896"/>
                      <a:pt x="463" y="893"/>
                    </a:cubicBezTo>
                    <a:cubicBezTo>
                      <a:pt x="463" y="891"/>
                      <a:pt x="463" y="888"/>
                      <a:pt x="463" y="886"/>
                    </a:cubicBezTo>
                    <a:cubicBezTo>
                      <a:pt x="463" y="885"/>
                      <a:pt x="463" y="883"/>
                      <a:pt x="463" y="881"/>
                    </a:cubicBezTo>
                    <a:cubicBezTo>
                      <a:pt x="464" y="882"/>
                      <a:pt x="465" y="882"/>
                      <a:pt x="465" y="883"/>
                    </a:cubicBezTo>
                    <a:close/>
                    <a:moveTo>
                      <a:pt x="488" y="889"/>
                    </a:moveTo>
                    <a:cubicBezTo>
                      <a:pt x="490" y="889"/>
                      <a:pt x="491" y="890"/>
                      <a:pt x="492" y="891"/>
                    </a:cubicBezTo>
                    <a:cubicBezTo>
                      <a:pt x="494" y="892"/>
                      <a:pt x="496" y="894"/>
                      <a:pt x="498" y="895"/>
                    </a:cubicBezTo>
                    <a:cubicBezTo>
                      <a:pt x="498" y="898"/>
                      <a:pt x="497" y="901"/>
                      <a:pt x="497" y="903"/>
                    </a:cubicBezTo>
                    <a:cubicBezTo>
                      <a:pt x="494" y="902"/>
                      <a:pt x="491" y="900"/>
                      <a:pt x="489" y="898"/>
                    </a:cubicBezTo>
                    <a:cubicBezTo>
                      <a:pt x="488" y="898"/>
                      <a:pt x="488" y="898"/>
                      <a:pt x="488" y="898"/>
                    </a:cubicBezTo>
                    <a:cubicBezTo>
                      <a:pt x="488" y="898"/>
                      <a:pt x="488" y="898"/>
                      <a:pt x="488" y="898"/>
                    </a:cubicBezTo>
                    <a:cubicBezTo>
                      <a:pt x="488" y="895"/>
                      <a:pt x="488" y="892"/>
                      <a:pt x="488" y="889"/>
                    </a:cubicBezTo>
                    <a:close/>
                    <a:moveTo>
                      <a:pt x="506" y="909"/>
                    </a:moveTo>
                    <a:cubicBezTo>
                      <a:pt x="503" y="907"/>
                      <a:pt x="500" y="906"/>
                      <a:pt x="498" y="904"/>
                    </a:cubicBezTo>
                    <a:cubicBezTo>
                      <a:pt x="498" y="902"/>
                      <a:pt x="498" y="899"/>
                      <a:pt x="498" y="897"/>
                    </a:cubicBezTo>
                    <a:cubicBezTo>
                      <a:pt x="499" y="896"/>
                      <a:pt x="499" y="896"/>
                      <a:pt x="499" y="895"/>
                    </a:cubicBezTo>
                    <a:cubicBezTo>
                      <a:pt x="499" y="896"/>
                      <a:pt x="500" y="896"/>
                      <a:pt x="500" y="896"/>
                    </a:cubicBezTo>
                    <a:cubicBezTo>
                      <a:pt x="502" y="898"/>
                      <a:pt x="505" y="899"/>
                      <a:pt x="508" y="900"/>
                    </a:cubicBezTo>
                    <a:cubicBezTo>
                      <a:pt x="507" y="903"/>
                      <a:pt x="507" y="906"/>
                      <a:pt x="506" y="909"/>
                    </a:cubicBezTo>
                    <a:close/>
                    <a:moveTo>
                      <a:pt x="508" y="901"/>
                    </a:moveTo>
                    <a:cubicBezTo>
                      <a:pt x="509" y="901"/>
                      <a:pt x="509" y="901"/>
                      <a:pt x="509" y="901"/>
                    </a:cubicBezTo>
                    <a:cubicBezTo>
                      <a:pt x="511" y="902"/>
                      <a:pt x="513" y="903"/>
                      <a:pt x="514" y="904"/>
                    </a:cubicBezTo>
                    <a:cubicBezTo>
                      <a:pt x="514" y="907"/>
                      <a:pt x="513" y="909"/>
                      <a:pt x="512" y="912"/>
                    </a:cubicBezTo>
                    <a:cubicBezTo>
                      <a:pt x="512" y="913"/>
                      <a:pt x="512" y="913"/>
                      <a:pt x="512" y="914"/>
                    </a:cubicBezTo>
                    <a:cubicBezTo>
                      <a:pt x="511" y="913"/>
                      <a:pt x="510" y="912"/>
                      <a:pt x="508" y="911"/>
                    </a:cubicBezTo>
                    <a:cubicBezTo>
                      <a:pt x="508" y="910"/>
                      <a:pt x="507" y="910"/>
                      <a:pt x="507" y="910"/>
                    </a:cubicBezTo>
                    <a:cubicBezTo>
                      <a:pt x="507" y="907"/>
                      <a:pt x="508" y="904"/>
                      <a:pt x="508" y="901"/>
                    </a:cubicBezTo>
                    <a:close/>
                    <a:moveTo>
                      <a:pt x="506" y="910"/>
                    </a:moveTo>
                    <a:cubicBezTo>
                      <a:pt x="506" y="912"/>
                      <a:pt x="505" y="914"/>
                      <a:pt x="505" y="916"/>
                    </a:cubicBezTo>
                    <a:cubicBezTo>
                      <a:pt x="505" y="916"/>
                      <a:pt x="505" y="917"/>
                      <a:pt x="505" y="918"/>
                    </a:cubicBezTo>
                    <a:cubicBezTo>
                      <a:pt x="503" y="917"/>
                      <a:pt x="502" y="916"/>
                      <a:pt x="501" y="915"/>
                    </a:cubicBezTo>
                    <a:cubicBezTo>
                      <a:pt x="499" y="914"/>
                      <a:pt x="498" y="914"/>
                      <a:pt x="496" y="913"/>
                    </a:cubicBezTo>
                    <a:cubicBezTo>
                      <a:pt x="496" y="913"/>
                      <a:pt x="496" y="913"/>
                      <a:pt x="496" y="913"/>
                    </a:cubicBezTo>
                    <a:cubicBezTo>
                      <a:pt x="497" y="910"/>
                      <a:pt x="497" y="908"/>
                      <a:pt x="497" y="905"/>
                    </a:cubicBezTo>
                    <a:cubicBezTo>
                      <a:pt x="500" y="907"/>
                      <a:pt x="503" y="908"/>
                      <a:pt x="506" y="910"/>
                    </a:cubicBezTo>
                    <a:close/>
                    <a:moveTo>
                      <a:pt x="497" y="904"/>
                    </a:moveTo>
                    <a:cubicBezTo>
                      <a:pt x="496" y="906"/>
                      <a:pt x="496" y="908"/>
                      <a:pt x="496" y="910"/>
                    </a:cubicBezTo>
                    <a:cubicBezTo>
                      <a:pt x="496" y="911"/>
                      <a:pt x="496" y="912"/>
                      <a:pt x="495" y="912"/>
                    </a:cubicBezTo>
                    <a:cubicBezTo>
                      <a:pt x="493" y="911"/>
                      <a:pt x="491" y="910"/>
                      <a:pt x="488" y="909"/>
                    </a:cubicBezTo>
                    <a:cubicBezTo>
                      <a:pt x="488" y="908"/>
                      <a:pt x="487" y="908"/>
                      <a:pt x="486" y="908"/>
                    </a:cubicBezTo>
                    <a:cubicBezTo>
                      <a:pt x="487" y="905"/>
                      <a:pt x="487" y="902"/>
                      <a:pt x="488" y="899"/>
                    </a:cubicBezTo>
                    <a:cubicBezTo>
                      <a:pt x="491" y="901"/>
                      <a:pt x="494" y="903"/>
                      <a:pt x="497" y="904"/>
                    </a:cubicBezTo>
                    <a:close/>
                    <a:moveTo>
                      <a:pt x="478" y="917"/>
                    </a:moveTo>
                    <a:cubicBezTo>
                      <a:pt x="478" y="915"/>
                      <a:pt x="478" y="913"/>
                      <a:pt x="478" y="911"/>
                    </a:cubicBezTo>
                    <a:cubicBezTo>
                      <a:pt x="478" y="908"/>
                      <a:pt x="478" y="906"/>
                      <a:pt x="478" y="904"/>
                    </a:cubicBezTo>
                    <a:cubicBezTo>
                      <a:pt x="480" y="905"/>
                      <a:pt x="483" y="907"/>
                      <a:pt x="485" y="908"/>
                    </a:cubicBezTo>
                    <a:cubicBezTo>
                      <a:pt x="484" y="910"/>
                      <a:pt x="484" y="912"/>
                      <a:pt x="483" y="913"/>
                    </a:cubicBezTo>
                    <a:cubicBezTo>
                      <a:pt x="483" y="916"/>
                      <a:pt x="483" y="918"/>
                      <a:pt x="482" y="920"/>
                    </a:cubicBezTo>
                    <a:cubicBezTo>
                      <a:pt x="481" y="919"/>
                      <a:pt x="479" y="918"/>
                      <a:pt x="478" y="917"/>
                    </a:cubicBezTo>
                    <a:close/>
                    <a:moveTo>
                      <a:pt x="482" y="921"/>
                    </a:moveTo>
                    <a:cubicBezTo>
                      <a:pt x="482" y="923"/>
                      <a:pt x="481" y="926"/>
                      <a:pt x="480" y="928"/>
                    </a:cubicBezTo>
                    <a:cubicBezTo>
                      <a:pt x="479" y="927"/>
                      <a:pt x="478" y="926"/>
                      <a:pt x="476" y="925"/>
                    </a:cubicBezTo>
                    <a:cubicBezTo>
                      <a:pt x="477" y="923"/>
                      <a:pt x="477" y="920"/>
                      <a:pt x="478" y="918"/>
                    </a:cubicBezTo>
                    <a:cubicBezTo>
                      <a:pt x="479" y="919"/>
                      <a:pt x="481" y="920"/>
                      <a:pt x="482" y="921"/>
                    </a:cubicBezTo>
                    <a:close/>
                    <a:moveTo>
                      <a:pt x="478" y="903"/>
                    </a:moveTo>
                    <a:cubicBezTo>
                      <a:pt x="478" y="899"/>
                      <a:pt x="477" y="895"/>
                      <a:pt x="477" y="891"/>
                    </a:cubicBezTo>
                    <a:cubicBezTo>
                      <a:pt x="480" y="894"/>
                      <a:pt x="483" y="896"/>
                      <a:pt x="487" y="898"/>
                    </a:cubicBezTo>
                    <a:cubicBezTo>
                      <a:pt x="487" y="898"/>
                      <a:pt x="487" y="898"/>
                      <a:pt x="487" y="898"/>
                    </a:cubicBezTo>
                    <a:cubicBezTo>
                      <a:pt x="486" y="901"/>
                      <a:pt x="486" y="904"/>
                      <a:pt x="485" y="907"/>
                    </a:cubicBezTo>
                    <a:cubicBezTo>
                      <a:pt x="483" y="906"/>
                      <a:pt x="480" y="904"/>
                      <a:pt x="478" y="903"/>
                    </a:cubicBezTo>
                    <a:close/>
                    <a:moveTo>
                      <a:pt x="487" y="895"/>
                    </a:moveTo>
                    <a:cubicBezTo>
                      <a:pt x="487" y="895"/>
                      <a:pt x="487" y="896"/>
                      <a:pt x="487" y="897"/>
                    </a:cubicBezTo>
                    <a:cubicBezTo>
                      <a:pt x="484" y="895"/>
                      <a:pt x="480" y="892"/>
                      <a:pt x="477" y="890"/>
                    </a:cubicBezTo>
                    <a:cubicBezTo>
                      <a:pt x="477" y="890"/>
                      <a:pt x="477" y="890"/>
                      <a:pt x="477" y="890"/>
                    </a:cubicBezTo>
                    <a:cubicBezTo>
                      <a:pt x="476" y="887"/>
                      <a:pt x="476" y="884"/>
                      <a:pt x="476" y="882"/>
                    </a:cubicBezTo>
                    <a:cubicBezTo>
                      <a:pt x="478" y="883"/>
                      <a:pt x="481" y="885"/>
                      <a:pt x="483" y="886"/>
                    </a:cubicBezTo>
                    <a:cubicBezTo>
                      <a:pt x="485" y="887"/>
                      <a:pt x="486" y="888"/>
                      <a:pt x="488" y="889"/>
                    </a:cubicBezTo>
                    <a:cubicBezTo>
                      <a:pt x="488" y="891"/>
                      <a:pt x="488" y="893"/>
                      <a:pt x="487" y="895"/>
                    </a:cubicBezTo>
                    <a:close/>
                    <a:moveTo>
                      <a:pt x="464" y="907"/>
                    </a:moveTo>
                    <a:cubicBezTo>
                      <a:pt x="464" y="903"/>
                      <a:pt x="463" y="899"/>
                      <a:pt x="463" y="894"/>
                    </a:cubicBezTo>
                    <a:cubicBezTo>
                      <a:pt x="467" y="897"/>
                      <a:pt x="470" y="899"/>
                      <a:pt x="473" y="901"/>
                    </a:cubicBezTo>
                    <a:cubicBezTo>
                      <a:pt x="474" y="902"/>
                      <a:pt x="475" y="902"/>
                      <a:pt x="476" y="903"/>
                    </a:cubicBezTo>
                    <a:cubicBezTo>
                      <a:pt x="476" y="903"/>
                      <a:pt x="476" y="904"/>
                      <a:pt x="476" y="904"/>
                    </a:cubicBezTo>
                    <a:cubicBezTo>
                      <a:pt x="476" y="908"/>
                      <a:pt x="476" y="912"/>
                      <a:pt x="476" y="915"/>
                    </a:cubicBezTo>
                    <a:cubicBezTo>
                      <a:pt x="472" y="913"/>
                      <a:pt x="468" y="910"/>
                      <a:pt x="464" y="907"/>
                    </a:cubicBezTo>
                    <a:close/>
                    <a:moveTo>
                      <a:pt x="475" y="916"/>
                    </a:moveTo>
                    <a:cubicBezTo>
                      <a:pt x="475" y="919"/>
                      <a:pt x="475" y="922"/>
                      <a:pt x="474" y="924"/>
                    </a:cubicBezTo>
                    <a:cubicBezTo>
                      <a:pt x="471" y="922"/>
                      <a:pt x="467" y="919"/>
                      <a:pt x="463" y="917"/>
                    </a:cubicBezTo>
                    <a:cubicBezTo>
                      <a:pt x="464" y="914"/>
                      <a:pt x="464" y="911"/>
                      <a:pt x="464" y="908"/>
                    </a:cubicBezTo>
                    <a:cubicBezTo>
                      <a:pt x="468" y="911"/>
                      <a:pt x="471" y="914"/>
                      <a:pt x="475" y="916"/>
                    </a:cubicBezTo>
                    <a:close/>
                    <a:moveTo>
                      <a:pt x="473" y="940"/>
                    </a:moveTo>
                    <a:cubicBezTo>
                      <a:pt x="473" y="939"/>
                      <a:pt x="473" y="939"/>
                      <a:pt x="473" y="938"/>
                    </a:cubicBezTo>
                    <a:cubicBezTo>
                      <a:pt x="473" y="938"/>
                      <a:pt x="474" y="938"/>
                      <a:pt x="474" y="938"/>
                    </a:cubicBezTo>
                    <a:cubicBezTo>
                      <a:pt x="474" y="938"/>
                      <a:pt x="473" y="937"/>
                      <a:pt x="473" y="937"/>
                    </a:cubicBezTo>
                    <a:cubicBezTo>
                      <a:pt x="474" y="935"/>
                      <a:pt x="475" y="932"/>
                      <a:pt x="475" y="930"/>
                    </a:cubicBezTo>
                    <a:cubicBezTo>
                      <a:pt x="476" y="929"/>
                      <a:pt x="476" y="928"/>
                      <a:pt x="476" y="927"/>
                    </a:cubicBezTo>
                    <a:cubicBezTo>
                      <a:pt x="477" y="927"/>
                      <a:pt x="479" y="928"/>
                      <a:pt x="480" y="929"/>
                    </a:cubicBezTo>
                    <a:cubicBezTo>
                      <a:pt x="480" y="930"/>
                      <a:pt x="480" y="931"/>
                      <a:pt x="479" y="932"/>
                    </a:cubicBezTo>
                    <a:cubicBezTo>
                      <a:pt x="478" y="935"/>
                      <a:pt x="477" y="937"/>
                      <a:pt x="476" y="940"/>
                    </a:cubicBezTo>
                    <a:cubicBezTo>
                      <a:pt x="476" y="941"/>
                      <a:pt x="476" y="942"/>
                      <a:pt x="475" y="943"/>
                    </a:cubicBezTo>
                    <a:cubicBezTo>
                      <a:pt x="474" y="944"/>
                      <a:pt x="473" y="944"/>
                      <a:pt x="472" y="944"/>
                    </a:cubicBezTo>
                    <a:cubicBezTo>
                      <a:pt x="472" y="943"/>
                      <a:pt x="473" y="941"/>
                      <a:pt x="473" y="940"/>
                    </a:cubicBezTo>
                    <a:close/>
                    <a:moveTo>
                      <a:pt x="478" y="942"/>
                    </a:moveTo>
                    <a:cubicBezTo>
                      <a:pt x="479" y="939"/>
                      <a:pt x="480" y="936"/>
                      <a:pt x="481" y="934"/>
                    </a:cubicBezTo>
                    <a:cubicBezTo>
                      <a:pt x="481" y="932"/>
                      <a:pt x="482" y="931"/>
                      <a:pt x="482" y="930"/>
                    </a:cubicBezTo>
                    <a:cubicBezTo>
                      <a:pt x="486" y="932"/>
                      <a:pt x="489" y="934"/>
                      <a:pt x="493" y="936"/>
                    </a:cubicBezTo>
                    <a:cubicBezTo>
                      <a:pt x="493" y="937"/>
                      <a:pt x="493" y="937"/>
                      <a:pt x="493" y="937"/>
                    </a:cubicBezTo>
                    <a:cubicBezTo>
                      <a:pt x="493" y="938"/>
                      <a:pt x="493" y="938"/>
                      <a:pt x="493" y="939"/>
                    </a:cubicBezTo>
                    <a:cubicBezTo>
                      <a:pt x="490" y="940"/>
                      <a:pt x="487" y="941"/>
                      <a:pt x="484" y="941"/>
                    </a:cubicBezTo>
                    <a:cubicBezTo>
                      <a:pt x="482" y="942"/>
                      <a:pt x="480" y="942"/>
                      <a:pt x="478" y="943"/>
                    </a:cubicBezTo>
                    <a:cubicBezTo>
                      <a:pt x="478" y="942"/>
                      <a:pt x="478" y="942"/>
                      <a:pt x="478" y="942"/>
                    </a:cubicBezTo>
                    <a:close/>
                    <a:moveTo>
                      <a:pt x="482" y="929"/>
                    </a:moveTo>
                    <a:cubicBezTo>
                      <a:pt x="483" y="927"/>
                      <a:pt x="483" y="924"/>
                      <a:pt x="484" y="922"/>
                    </a:cubicBezTo>
                    <a:cubicBezTo>
                      <a:pt x="486" y="923"/>
                      <a:pt x="488" y="925"/>
                      <a:pt x="490" y="926"/>
                    </a:cubicBezTo>
                    <a:cubicBezTo>
                      <a:pt x="491" y="927"/>
                      <a:pt x="492" y="927"/>
                      <a:pt x="493" y="928"/>
                    </a:cubicBezTo>
                    <a:cubicBezTo>
                      <a:pt x="493" y="930"/>
                      <a:pt x="493" y="932"/>
                      <a:pt x="493" y="934"/>
                    </a:cubicBezTo>
                    <a:cubicBezTo>
                      <a:pt x="493" y="934"/>
                      <a:pt x="493" y="935"/>
                      <a:pt x="493" y="935"/>
                    </a:cubicBezTo>
                    <a:cubicBezTo>
                      <a:pt x="489" y="933"/>
                      <a:pt x="486" y="931"/>
                      <a:pt x="482" y="929"/>
                    </a:cubicBezTo>
                    <a:close/>
                    <a:moveTo>
                      <a:pt x="493" y="927"/>
                    </a:moveTo>
                    <a:cubicBezTo>
                      <a:pt x="490" y="925"/>
                      <a:pt x="487" y="923"/>
                      <a:pt x="484" y="921"/>
                    </a:cubicBezTo>
                    <a:cubicBezTo>
                      <a:pt x="484" y="919"/>
                      <a:pt x="485" y="917"/>
                      <a:pt x="485" y="915"/>
                    </a:cubicBezTo>
                    <a:cubicBezTo>
                      <a:pt x="485" y="913"/>
                      <a:pt x="486" y="911"/>
                      <a:pt x="486" y="909"/>
                    </a:cubicBezTo>
                    <a:cubicBezTo>
                      <a:pt x="489" y="910"/>
                      <a:pt x="492" y="912"/>
                      <a:pt x="495" y="913"/>
                    </a:cubicBezTo>
                    <a:cubicBezTo>
                      <a:pt x="495" y="918"/>
                      <a:pt x="494" y="922"/>
                      <a:pt x="494" y="926"/>
                    </a:cubicBezTo>
                    <a:cubicBezTo>
                      <a:pt x="494" y="926"/>
                      <a:pt x="494" y="927"/>
                      <a:pt x="494" y="927"/>
                    </a:cubicBezTo>
                    <a:cubicBezTo>
                      <a:pt x="493" y="927"/>
                      <a:pt x="493" y="927"/>
                      <a:pt x="493" y="927"/>
                    </a:cubicBezTo>
                    <a:close/>
                    <a:moveTo>
                      <a:pt x="494" y="937"/>
                    </a:moveTo>
                    <a:cubicBezTo>
                      <a:pt x="495" y="938"/>
                      <a:pt x="496" y="938"/>
                      <a:pt x="496" y="938"/>
                    </a:cubicBezTo>
                    <a:cubicBezTo>
                      <a:pt x="496" y="938"/>
                      <a:pt x="495" y="939"/>
                      <a:pt x="494" y="939"/>
                    </a:cubicBezTo>
                    <a:cubicBezTo>
                      <a:pt x="494" y="938"/>
                      <a:pt x="494" y="938"/>
                      <a:pt x="494" y="937"/>
                    </a:cubicBezTo>
                    <a:close/>
                    <a:moveTo>
                      <a:pt x="495" y="928"/>
                    </a:moveTo>
                    <a:cubicBezTo>
                      <a:pt x="495" y="923"/>
                      <a:pt x="496" y="918"/>
                      <a:pt x="496" y="914"/>
                    </a:cubicBezTo>
                    <a:cubicBezTo>
                      <a:pt x="497" y="914"/>
                      <a:pt x="498" y="915"/>
                      <a:pt x="499" y="915"/>
                    </a:cubicBezTo>
                    <a:cubicBezTo>
                      <a:pt x="501" y="916"/>
                      <a:pt x="502" y="918"/>
                      <a:pt x="504" y="919"/>
                    </a:cubicBezTo>
                    <a:cubicBezTo>
                      <a:pt x="504" y="922"/>
                      <a:pt x="504" y="925"/>
                      <a:pt x="503" y="929"/>
                    </a:cubicBezTo>
                    <a:cubicBezTo>
                      <a:pt x="503" y="929"/>
                      <a:pt x="503" y="931"/>
                      <a:pt x="502" y="933"/>
                    </a:cubicBezTo>
                    <a:cubicBezTo>
                      <a:pt x="500" y="931"/>
                      <a:pt x="497" y="930"/>
                      <a:pt x="495" y="928"/>
                    </a:cubicBezTo>
                    <a:close/>
                    <a:moveTo>
                      <a:pt x="505" y="928"/>
                    </a:moveTo>
                    <a:cubicBezTo>
                      <a:pt x="505" y="927"/>
                      <a:pt x="505" y="924"/>
                      <a:pt x="506" y="919"/>
                    </a:cubicBezTo>
                    <a:cubicBezTo>
                      <a:pt x="507" y="920"/>
                      <a:pt x="509" y="921"/>
                      <a:pt x="510" y="922"/>
                    </a:cubicBezTo>
                    <a:cubicBezTo>
                      <a:pt x="510" y="922"/>
                      <a:pt x="510" y="923"/>
                      <a:pt x="510" y="924"/>
                    </a:cubicBezTo>
                    <a:cubicBezTo>
                      <a:pt x="509" y="927"/>
                      <a:pt x="509" y="930"/>
                      <a:pt x="509" y="933"/>
                    </a:cubicBezTo>
                    <a:cubicBezTo>
                      <a:pt x="507" y="934"/>
                      <a:pt x="506" y="934"/>
                      <a:pt x="505" y="935"/>
                    </a:cubicBezTo>
                    <a:cubicBezTo>
                      <a:pt x="505" y="935"/>
                      <a:pt x="504" y="934"/>
                      <a:pt x="504" y="934"/>
                    </a:cubicBezTo>
                    <a:cubicBezTo>
                      <a:pt x="504" y="932"/>
                      <a:pt x="505" y="929"/>
                      <a:pt x="505" y="928"/>
                    </a:cubicBezTo>
                    <a:close/>
                    <a:moveTo>
                      <a:pt x="506" y="918"/>
                    </a:moveTo>
                    <a:cubicBezTo>
                      <a:pt x="506" y="916"/>
                      <a:pt x="507" y="914"/>
                      <a:pt x="507" y="911"/>
                    </a:cubicBezTo>
                    <a:cubicBezTo>
                      <a:pt x="507" y="911"/>
                      <a:pt x="508" y="912"/>
                      <a:pt x="508" y="912"/>
                    </a:cubicBezTo>
                    <a:cubicBezTo>
                      <a:pt x="509" y="913"/>
                      <a:pt x="511" y="914"/>
                      <a:pt x="512" y="915"/>
                    </a:cubicBezTo>
                    <a:cubicBezTo>
                      <a:pt x="511" y="917"/>
                      <a:pt x="511" y="919"/>
                      <a:pt x="511" y="921"/>
                    </a:cubicBezTo>
                    <a:cubicBezTo>
                      <a:pt x="509" y="920"/>
                      <a:pt x="507" y="919"/>
                      <a:pt x="506" y="918"/>
                    </a:cubicBezTo>
                    <a:close/>
                    <a:moveTo>
                      <a:pt x="512" y="921"/>
                    </a:moveTo>
                    <a:cubicBezTo>
                      <a:pt x="512" y="920"/>
                      <a:pt x="513" y="918"/>
                      <a:pt x="513" y="916"/>
                    </a:cubicBezTo>
                    <a:cubicBezTo>
                      <a:pt x="514" y="917"/>
                      <a:pt x="515" y="918"/>
                      <a:pt x="517" y="919"/>
                    </a:cubicBezTo>
                    <a:cubicBezTo>
                      <a:pt x="518" y="919"/>
                      <a:pt x="519" y="920"/>
                      <a:pt x="520" y="921"/>
                    </a:cubicBezTo>
                    <a:cubicBezTo>
                      <a:pt x="520" y="921"/>
                      <a:pt x="520" y="921"/>
                      <a:pt x="520" y="921"/>
                    </a:cubicBezTo>
                    <a:cubicBezTo>
                      <a:pt x="520" y="923"/>
                      <a:pt x="519" y="924"/>
                      <a:pt x="519" y="925"/>
                    </a:cubicBezTo>
                    <a:cubicBezTo>
                      <a:pt x="517" y="924"/>
                      <a:pt x="514" y="923"/>
                      <a:pt x="512" y="921"/>
                    </a:cubicBezTo>
                    <a:close/>
                    <a:moveTo>
                      <a:pt x="519" y="919"/>
                    </a:moveTo>
                    <a:cubicBezTo>
                      <a:pt x="517" y="918"/>
                      <a:pt x="515" y="916"/>
                      <a:pt x="513" y="915"/>
                    </a:cubicBezTo>
                    <a:cubicBezTo>
                      <a:pt x="513" y="914"/>
                      <a:pt x="513" y="914"/>
                      <a:pt x="513" y="914"/>
                    </a:cubicBezTo>
                    <a:cubicBezTo>
                      <a:pt x="514" y="911"/>
                      <a:pt x="515" y="908"/>
                      <a:pt x="515" y="905"/>
                    </a:cubicBezTo>
                    <a:cubicBezTo>
                      <a:pt x="515" y="905"/>
                      <a:pt x="515" y="905"/>
                      <a:pt x="515" y="904"/>
                    </a:cubicBezTo>
                    <a:cubicBezTo>
                      <a:pt x="516" y="905"/>
                      <a:pt x="517" y="906"/>
                      <a:pt x="518" y="906"/>
                    </a:cubicBezTo>
                    <a:cubicBezTo>
                      <a:pt x="520" y="907"/>
                      <a:pt x="521" y="907"/>
                      <a:pt x="523" y="908"/>
                    </a:cubicBezTo>
                    <a:cubicBezTo>
                      <a:pt x="522" y="910"/>
                      <a:pt x="522" y="912"/>
                      <a:pt x="522" y="914"/>
                    </a:cubicBezTo>
                    <a:cubicBezTo>
                      <a:pt x="521" y="916"/>
                      <a:pt x="521" y="918"/>
                      <a:pt x="520" y="920"/>
                    </a:cubicBezTo>
                    <a:cubicBezTo>
                      <a:pt x="520" y="919"/>
                      <a:pt x="519" y="919"/>
                      <a:pt x="519" y="919"/>
                    </a:cubicBezTo>
                    <a:close/>
                    <a:moveTo>
                      <a:pt x="521" y="925"/>
                    </a:moveTo>
                    <a:cubicBezTo>
                      <a:pt x="521" y="924"/>
                      <a:pt x="521" y="923"/>
                      <a:pt x="521" y="921"/>
                    </a:cubicBezTo>
                    <a:cubicBezTo>
                      <a:pt x="523" y="922"/>
                      <a:pt x="524" y="922"/>
                      <a:pt x="525" y="923"/>
                    </a:cubicBezTo>
                    <a:cubicBezTo>
                      <a:pt x="524" y="924"/>
                      <a:pt x="522" y="925"/>
                      <a:pt x="521" y="926"/>
                    </a:cubicBezTo>
                    <a:cubicBezTo>
                      <a:pt x="521" y="926"/>
                      <a:pt x="521" y="926"/>
                      <a:pt x="521" y="926"/>
                    </a:cubicBezTo>
                    <a:cubicBezTo>
                      <a:pt x="521" y="926"/>
                      <a:pt x="521" y="926"/>
                      <a:pt x="521" y="925"/>
                    </a:cubicBezTo>
                    <a:close/>
                    <a:moveTo>
                      <a:pt x="521" y="920"/>
                    </a:moveTo>
                    <a:cubicBezTo>
                      <a:pt x="522" y="919"/>
                      <a:pt x="522" y="918"/>
                      <a:pt x="522" y="916"/>
                    </a:cubicBezTo>
                    <a:cubicBezTo>
                      <a:pt x="523" y="914"/>
                      <a:pt x="523" y="911"/>
                      <a:pt x="524" y="908"/>
                    </a:cubicBezTo>
                    <a:cubicBezTo>
                      <a:pt x="524" y="908"/>
                      <a:pt x="524" y="908"/>
                      <a:pt x="524" y="908"/>
                    </a:cubicBezTo>
                    <a:cubicBezTo>
                      <a:pt x="524" y="908"/>
                      <a:pt x="525" y="909"/>
                      <a:pt x="525" y="909"/>
                    </a:cubicBezTo>
                    <a:cubicBezTo>
                      <a:pt x="526" y="913"/>
                      <a:pt x="526" y="917"/>
                      <a:pt x="526" y="920"/>
                    </a:cubicBezTo>
                    <a:cubicBezTo>
                      <a:pt x="526" y="921"/>
                      <a:pt x="526" y="922"/>
                      <a:pt x="526" y="922"/>
                    </a:cubicBezTo>
                    <a:cubicBezTo>
                      <a:pt x="526" y="922"/>
                      <a:pt x="526" y="922"/>
                      <a:pt x="526" y="922"/>
                    </a:cubicBezTo>
                    <a:cubicBezTo>
                      <a:pt x="525" y="922"/>
                      <a:pt x="523" y="921"/>
                      <a:pt x="521" y="920"/>
                    </a:cubicBezTo>
                    <a:close/>
                    <a:moveTo>
                      <a:pt x="524" y="907"/>
                    </a:moveTo>
                    <a:cubicBezTo>
                      <a:pt x="524" y="906"/>
                      <a:pt x="524" y="906"/>
                      <a:pt x="524" y="905"/>
                    </a:cubicBezTo>
                    <a:cubicBezTo>
                      <a:pt x="525" y="906"/>
                      <a:pt x="525" y="907"/>
                      <a:pt x="525" y="908"/>
                    </a:cubicBezTo>
                    <a:cubicBezTo>
                      <a:pt x="525" y="908"/>
                      <a:pt x="524" y="907"/>
                      <a:pt x="524" y="907"/>
                    </a:cubicBezTo>
                    <a:close/>
                    <a:moveTo>
                      <a:pt x="523" y="907"/>
                    </a:moveTo>
                    <a:cubicBezTo>
                      <a:pt x="523" y="907"/>
                      <a:pt x="522" y="907"/>
                      <a:pt x="522" y="906"/>
                    </a:cubicBezTo>
                    <a:cubicBezTo>
                      <a:pt x="519" y="906"/>
                      <a:pt x="517" y="904"/>
                      <a:pt x="515" y="903"/>
                    </a:cubicBezTo>
                    <a:cubicBezTo>
                      <a:pt x="515" y="902"/>
                      <a:pt x="515" y="901"/>
                      <a:pt x="515" y="900"/>
                    </a:cubicBezTo>
                    <a:cubicBezTo>
                      <a:pt x="515" y="900"/>
                      <a:pt x="516" y="893"/>
                      <a:pt x="518" y="896"/>
                    </a:cubicBezTo>
                    <a:cubicBezTo>
                      <a:pt x="518" y="896"/>
                      <a:pt x="518" y="896"/>
                      <a:pt x="518" y="896"/>
                    </a:cubicBezTo>
                    <a:cubicBezTo>
                      <a:pt x="518" y="895"/>
                      <a:pt x="517" y="895"/>
                      <a:pt x="517" y="895"/>
                    </a:cubicBezTo>
                    <a:cubicBezTo>
                      <a:pt x="517" y="895"/>
                      <a:pt x="516" y="895"/>
                      <a:pt x="516" y="895"/>
                    </a:cubicBezTo>
                    <a:cubicBezTo>
                      <a:pt x="515" y="897"/>
                      <a:pt x="515" y="900"/>
                      <a:pt x="515" y="902"/>
                    </a:cubicBezTo>
                    <a:cubicBezTo>
                      <a:pt x="515" y="902"/>
                      <a:pt x="514" y="903"/>
                      <a:pt x="514" y="903"/>
                    </a:cubicBezTo>
                    <a:cubicBezTo>
                      <a:pt x="514" y="902"/>
                      <a:pt x="513" y="902"/>
                      <a:pt x="512" y="902"/>
                    </a:cubicBezTo>
                    <a:cubicBezTo>
                      <a:pt x="511" y="901"/>
                      <a:pt x="510" y="900"/>
                      <a:pt x="508" y="900"/>
                    </a:cubicBezTo>
                    <a:cubicBezTo>
                      <a:pt x="509" y="895"/>
                      <a:pt x="510" y="891"/>
                      <a:pt x="510" y="891"/>
                    </a:cubicBezTo>
                    <a:cubicBezTo>
                      <a:pt x="510" y="891"/>
                      <a:pt x="510" y="891"/>
                      <a:pt x="510" y="891"/>
                    </a:cubicBezTo>
                    <a:cubicBezTo>
                      <a:pt x="510" y="891"/>
                      <a:pt x="510" y="891"/>
                      <a:pt x="510" y="891"/>
                    </a:cubicBezTo>
                    <a:cubicBezTo>
                      <a:pt x="510" y="891"/>
                      <a:pt x="510" y="891"/>
                      <a:pt x="510" y="891"/>
                    </a:cubicBezTo>
                    <a:cubicBezTo>
                      <a:pt x="509" y="894"/>
                      <a:pt x="509" y="897"/>
                      <a:pt x="508" y="899"/>
                    </a:cubicBezTo>
                    <a:cubicBezTo>
                      <a:pt x="506" y="899"/>
                      <a:pt x="505" y="898"/>
                      <a:pt x="503" y="897"/>
                    </a:cubicBezTo>
                    <a:cubicBezTo>
                      <a:pt x="501" y="896"/>
                      <a:pt x="500" y="895"/>
                      <a:pt x="499" y="894"/>
                    </a:cubicBezTo>
                    <a:cubicBezTo>
                      <a:pt x="499" y="892"/>
                      <a:pt x="499" y="891"/>
                      <a:pt x="500" y="889"/>
                    </a:cubicBezTo>
                    <a:cubicBezTo>
                      <a:pt x="500" y="887"/>
                      <a:pt x="501" y="886"/>
                      <a:pt x="501" y="885"/>
                    </a:cubicBezTo>
                    <a:cubicBezTo>
                      <a:pt x="501" y="885"/>
                      <a:pt x="501" y="885"/>
                      <a:pt x="501" y="885"/>
                    </a:cubicBezTo>
                    <a:cubicBezTo>
                      <a:pt x="500" y="885"/>
                      <a:pt x="500" y="885"/>
                      <a:pt x="500" y="885"/>
                    </a:cubicBezTo>
                    <a:cubicBezTo>
                      <a:pt x="500" y="886"/>
                      <a:pt x="500" y="887"/>
                      <a:pt x="500" y="888"/>
                    </a:cubicBezTo>
                    <a:cubicBezTo>
                      <a:pt x="499" y="890"/>
                      <a:pt x="499" y="892"/>
                      <a:pt x="498" y="894"/>
                    </a:cubicBezTo>
                    <a:cubicBezTo>
                      <a:pt x="497" y="893"/>
                      <a:pt x="496" y="892"/>
                      <a:pt x="495" y="891"/>
                    </a:cubicBezTo>
                    <a:cubicBezTo>
                      <a:pt x="493" y="890"/>
                      <a:pt x="490" y="889"/>
                      <a:pt x="488" y="888"/>
                    </a:cubicBezTo>
                    <a:cubicBezTo>
                      <a:pt x="488" y="885"/>
                      <a:pt x="488" y="882"/>
                      <a:pt x="489" y="880"/>
                    </a:cubicBezTo>
                    <a:cubicBezTo>
                      <a:pt x="489" y="880"/>
                      <a:pt x="489" y="880"/>
                      <a:pt x="489" y="880"/>
                    </a:cubicBezTo>
                    <a:cubicBezTo>
                      <a:pt x="488" y="882"/>
                      <a:pt x="488" y="885"/>
                      <a:pt x="488" y="887"/>
                    </a:cubicBezTo>
                    <a:cubicBezTo>
                      <a:pt x="487" y="887"/>
                      <a:pt x="487" y="887"/>
                      <a:pt x="486" y="887"/>
                    </a:cubicBezTo>
                    <a:cubicBezTo>
                      <a:pt x="483" y="885"/>
                      <a:pt x="480" y="883"/>
                      <a:pt x="477" y="881"/>
                    </a:cubicBezTo>
                    <a:cubicBezTo>
                      <a:pt x="477" y="881"/>
                      <a:pt x="476" y="881"/>
                      <a:pt x="475" y="880"/>
                    </a:cubicBezTo>
                    <a:cubicBezTo>
                      <a:pt x="475" y="880"/>
                      <a:pt x="475" y="879"/>
                      <a:pt x="475" y="879"/>
                    </a:cubicBezTo>
                    <a:cubicBezTo>
                      <a:pt x="475" y="878"/>
                      <a:pt x="475" y="876"/>
                      <a:pt x="474" y="873"/>
                    </a:cubicBezTo>
                    <a:cubicBezTo>
                      <a:pt x="476" y="874"/>
                      <a:pt x="477" y="874"/>
                      <a:pt x="479" y="874"/>
                    </a:cubicBezTo>
                    <a:cubicBezTo>
                      <a:pt x="488" y="876"/>
                      <a:pt x="495" y="879"/>
                      <a:pt x="502" y="884"/>
                    </a:cubicBezTo>
                    <a:cubicBezTo>
                      <a:pt x="508" y="888"/>
                      <a:pt x="515" y="891"/>
                      <a:pt x="520" y="897"/>
                    </a:cubicBezTo>
                    <a:cubicBezTo>
                      <a:pt x="522" y="899"/>
                      <a:pt x="523" y="901"/>
                      <a:pt x="524" y="904"/>
                    </a:cubicBezTo>
                    <a:cubicBezTo>
                      <a:pt x="524" y="905"/>
                      <a:pt x="523" y="906"/>
                      <a:pt x="523" y="907"/>
                    </a:cubicBezTo>
                    <a:close/>
                    <a:moveTo>
                      <a:pt x="474" y="879"/>
                    </a:moveTo>
                    <a:cubicBezTo>
                      <a:pt x="472" y="878"/>
                      <a:pt x="470" y="877"/>
                      <a:pt x="468" y="875"/>
                    </a:cubicBezTo>
                    <a:cubicBezTo>
                      <a:pt x="467" y="874"/>
                      <a:pt x="465" y="873"/>
                      <a:pt x="463" y="872"/>
                    </a:cubicBezTo>
                    <a:cubicBezTo>
                      <a:pt x="463" y="872"/>
                      <a:pt x="463" y="872"/>
                      <a:pt x="463" y="872"/>
                    </a:cubicBezTo>
                    <a:cubicBezTo>
                      <a:pt x="467" y="872"/>
                      <a:pt x="470" y="873"/>
                      <a:pt x="474" y="873"/>
                    </a:cubicBezTo>
                    <a:cubicBezTo>
                      <a:pt x="474" y="875"/>
                      <a:pt x="474" y="877"/>
                      <a:pt x="474" y="879"/>
                    </a:cubicBezTo>
                    <a:close/>
                    <a:moveTo>
                      <a:pt x="463" y="880"/>
                    </a:moveTo>
                    <a:cubicBezTo>
                      <a:pt x="461" y="878"/>
                      <a:pt x="459" y="877"/>
                      <a:pt x="457" y="875"/>
                    </a:cubicBezTo>
                    <a:cubicBezTo>
                      <a:pt x="457" y="874"/>
                      <a:pt x="458" y="872"/>
                      <a:pt x="458" y="871"/>
                    </a:cubicBezTo>
                    <a:cubicBezTo>
                      <a:pt x="459" y="871"/>
                      <a:pt x="460" y="871"/>
                      <a:pt x="461" y="871"/>
                    </a:cubicBezTo>
                    <a:cubicBezTo>
                      <a:pt x="462" y="872"/>
                      <a:pt x="462" y="873"/>
                      <a:pt x="463" y="873"/>
                    </a:cubicBezTo>
                    <a:cubicBezTo>
                      <a:pt x="463" y="875"/>
                      <a:pt x="463" y="878"/>
                      <a:pt x="463" y="880"/>
                    </a:cubicBezTo>
                    <a:close/>
                    <a:moveTo>
                      <a:pt x="463" y="881"/>
                    </a:moveTo>
                    <a:cubicBezTo>
                      <a:pt x="463" y="883"/>
                      <a:pt x="463" y="885"/>
                      <a:pt x="463" y="887"/>
                    </a:cubicBezTo>
                    <a:cubicBezTo>
                      <a:pt x="462" y="889"/>
                      <a:pt x="462" y="891"/>
                      <a:pt x="462" y="893"/>
                    </a:cubicBezTo>
                    <a:cubicBezTo>
                      <a:pt x="460" y="891"/>
                      <a:pt x="459" y="890"/>
                      <a:pt x="457" y="889"/>
                    </a:cubicBezTo>
                    <a:cubicBezTo>
                      <a:pt x="457" y="885"/>
                      <a:pt x="457" y="880"/>
                      <a:pt x="457" y="876"/>
                    </a:cubicBezTo>
                    <a:cubicBezTo>
                      <a:pt x="459" y="878"/>
                      <a:pt x="461" y="880"/>
                      <a:pt x="463" y="881"/>
                    </a:cubicBezTo>
                    <a:close/>
                    <a:moveTo>
                      <a:pt x="462" y="894"/>
                    </a:moveTo>
                    <a:cubicBezTo>
                      <a:pt x="462" y="898"/>
                      <a:pt x="462" y="902"/>
                      <a:pt x="462" y="906"/>
                    </a:cubicBezTo>
                    <a:cubicBezTo>
                      <a:pt x="460" y="905"/>
                      <a:pt x="457" y="903"/>
                      <a:pt x="455" y="902"/>
                    </a:cubicBezTo>
                    <a:cubicBezTo>
                      <a:pt x="456" y="898"/>
                      <a:pt x="456" y="894"/>
                      <a:pt x="457" y="890"/>
                    </a:cubicBezTo>
                    <a:cubicBezTo>
                      <a:pt x="457" y="890"/>
                      <a:pt x="457" y="890"/>
                      <a:pt x="457" y="890"/>
                    </a:cubicBezTo>
                    <a:cubicBezTo>
                      <a:pt x="459" y="891"/>
                      <a:pt x="460" y="892"/>
                      <a:pt x="462" y="894"/>
                    </a:cubicBezTo>
                    <a:close/>
                    <a:moveTo>
                      <a:pt x="455" y="874"/>
                    </a:moveTo>
                    <a:cubicBezTo>
                      <a:pt x="454" y="873"/>
                      <a:pt x="453" y="872"/>
                      <a:pt x="451" y="871"/>
                    </a:cubicBezTo>
                    <a:cubicBezTo>
                      <a:pt x="451" y="871"/>
                      <a:pt x="451" y="870"/>
                      <a:pt x="451" y="870"/>
                    </a:cubicBezTo>
                    <a:cubicBezTo>
                      <a:pt x="453" y="870"/>
                      <a:pt x="455" y="871"/>
                      <a:pt x="456" y="871"/>
                    </a:cubicBezTo>
                    <a:cubicBezTo>
                      <a:pt x="456" y="872"/>
                      <a:pt x="455" y="873"/>
                      <a:pt x="455" y="874"/>
                    </a:cubicBezTo>
                    <a:close/>
                    <a:moveTo>
                      <a:pt x="747" y="394"/>
                    </a:moveTo>
                    <a:cubicBezTo>
                      <a:pt x="746" y="414"/>
                      <a:pt x="745" y="433"/>
                      <a:pt x="742" y="453"/>
                    </a:cubicBezTo>
                    <a:cubicBezTo>
                      <a:pt x="738" y="472"/>
                      <a:pt x="732" y="490"/>
                      <a:pt x="725" y="508"/>
                    </a:cubicBezTo>
                    <a:cubicBezTo>
                      <a:pt x="723" y="512"/>
                      <a:pt x="722" y="517"/>
                      <a:pt x="720" y="521"/>
                    </a:cubicBezTo>
                    <a:cubicBezTo>
                      <a:pt x="717" y="522"/>
                      <a:pt x="715" y="524"/>
                      <a:pt x="712" y="525"/>
                    </a:cubicBezTo>
                    <a:cubicBezTo>
                      <a:pt x="709" y="527"/>
                      <a:pt x="706" y="530"/>
                      <a:pt x="702" y="532"/>
                    </a:cubicBezTo>
                    <a:cubicBezTo>
                      <a:pt x="698" y="534"/>
                      <a:pt x="694" y="536"/>
                      <a:pt x="690" y="538"/>
                    </a:cubicBezTo>
                    <a:cubicBezTo>
                      <a:pt x="691" y="536"/>
                      <a:pt x="691" y="534"/>
                      <a:pt x="691" y="533"/>
                    </a:cubicBezTo>
                    <a:cubicBezTo>
                      <a:pt x="693" y="524"/>
                      <a:pt x="695" y="516"/>
                      <a:pt x="696" y="508"/>
                    </a:cubicBezTo>
                    <a:cubicBezTo>
                      <a:pt x="696" y="499"/>
                      <a:pt x="696" y="490"/>
                      <a:pt x="696" y="481"/>
                    </a:cubicBezTo>
                    <a:cubicBezTo>
                      <a:pt x="696" y="480"/>
                      <a:pt x="695" y="480"/>
                      <a:pt x="695" y="481"/>
                    </a:cubicBezTo>
                    <a:cubicBezTo>
                      <a:pt x="695" y="490"/>
                      <a:pt x="695" y="498"/>
                      <a:pt x="694" y="506"/>
                    </a:cubicBezTo>
                    <a:cubicBezTo>
                      <a:pt x="694" y="515"/>
                      <a:pt x="692" y="524"/>
                      <a:pt x="690" y="532"/>
                    </a:cubicBezTo>
                    <a:cubicBezTo>
                      <a:pt x="690" y="534"/>
                      <a:pt x="689" y="536"/>
                      <a:pt x="689" y="538"/>
                    </a:cubicBezTo>
                    <a:cubicBezTo>
                      <a:pt x="685" y="540"/>
                      <a:pt x="681" y="541"/>
                      <a:pt x="677" y="543"/>
                    </a:cubicBezTo>
                    <a:cubicBezTo>
                      <a:pt x="677" y="543"/>
                      <a:pt x="677" y="544"/>
                      <a:pt x="678" y="544"/>
                    </a:cubicBezTo>
                    <a:cubicBezTo>
                      <a:pt x="681" y="543"/>
                      <a:pt x="685" y="541"/>
                      <a:pt x="689" y="540"/>
                    </a:cubicBezTo>
                    <a:cubicBezTo>
                      <a:pt x="687" y="545"/>
                      <a:pt x="686" y="550"/>
                      <a:pt x="685" y="556"/>
                    </a:cubicBezTo>
                    <a:cubicBezTo>
                      <a:pt x="684" y="560"/>
                      <a:pt x="683" y="564"/>
                      <a:pt x="681" y="568"/>
                    </a:cubicBezTo>
                    <a:cubicBezTo>
                      <a:pt x="680" y="571"/>
                      <a:pt x="678" y="575"/>
                      <a:pt x="677" y="578"/>
                    </a:cubicBezTo>
                    <a:cubicBezTo>
                      <a:pt x="677" y="579"/>
                      <a:pt x="678" y="579"/>
                      <a:pt x="678" y="579"/>
                    </a:cubicBezTo>
                    <a:cubicBezTo>
                      <a:pt x="679" y="575"/>
                      <a:pt x="681" y="571"/>
                      <a:pt x="683" y="568"/>
                    </a:cubicBezTo>
                    <a:cubicBezTo>
                      <a:pt x="684" y="564"/>
                      <a:pt x="685" y="561"/>
                      <a:pt x="686" y="557"/>
                    </a:cubicBezTo>
                    <a:cubicBezTo>
                      <a:pt x="687" y="551"/>
                      <a:pt x="689" y="545"/>
                      <a:pt x="690" y="539"/>
                    </a:cubicBezTo>
                    <a:cubicBezTo>
                      <a:pt x="694" y="537"/>
                      <a:pt x="698" y="535"/>
                      <a:pt x="702" y="533"/>
                    </a:cubicBezTo>
                    <a:cubicBezTo>
                      <a:pt x="706" y="531"/>
                      <a:pt x="709" y="529"/>
                      <a:pt x="713" y="526"/>
                    </a:cubicBezTo>
                    <a:cubicBezTo>
                      <a:pt x="715" y="525"/>
                      <a:pt x="717" y="524"/>
                      <a:pt x="719" y="523"/>
                    </a:cubicBezTo>
                    <a:cubicBezTo>
                      <a:pt x="714" y="534"/>
                      <a:pt x="708" y="546"/>
                      <a:pt x="702" y="557"/>
                    </a:cubicBezTo>
                    <a:cubicBezTo>
                      <a:pt x="692" y="573"/>
                      <a:pt x="681" y="586"/>
                      <a:pt x="670" y="600"/>
                    </a:cubicBezTo>
                    <a:cubicBezTo>
                      <a:pt x="660" y="614"/>
                      <a:pt x="653" y="631"/>
                      <a:pt x="644" y="646"/>
                    </a:cubicBezTo>
                    <a:cubicBezTo>
                      <a:pt x="636" y="662"/>
                      <a:pt x="624" y="675"/>
                      <a:pt x="614" y="690"/>
                    </a:cubicBezTo>
                    <a:cubicBezTo>
                      <a:pt x="605" y="705"/>
                      <a:pt x="600" y="721"/>
                      <a:pt x="598" y="738"/>
                    </a:cubicBezTo>
                    <a:cubicBezTo>
                      <a:pt x="594" y="758"/>
                      <a:pt x="591" y="776"/>
                      <a:pt x="585" y="795"/>
                    </a:cubicBezTo>
                    <a:cubicBezTo>
                      <a:pt x="580" y="813"/>
                      <a:pt x="576" y="831"/>
                      <a:pt x="568" y="848"/>
                    </a:cubicBezTo>
                    <a:cubicBezTo>
                      <a:pt x="568" y="849"/>
                      <a:pt x="567" y="850"/>
                      <a:pt x="567" y="851"/>
                    </a:cubicBezTo>
                    <a:cubicBezTo>
                      <a:pt x="567" y="852"/>
                      <a:pt x="567" y="852"/>
                      <a:pt x="567" y="852"/>
                    </a:cubicBezTo>
                    <a:cubicBezTo>
                      <a:pt x="565" y="857"/>
                      <a:pt x="563" y="861"/>
                      <a:pt x="561" y="866"/>
                    </a:cubicBezTo>
                    <a:cubicBezTo>
                      <a:pt x="560" y="867"/>
                      <a:pt x="560" y="870"/>
                      <a:pt x="559" y="872"/>
                    </a:cubicBezTo>
                    <a:cubicBezTo>
                      <a:pt x="559" y="872"/>
                      <a:pt x="559" y="872"/>
                      <a:pt x="559" y="872"/>
                    </a:cubicBezTo>
                    <a:cubicBezTo>
                      <a:pt x="558" y="873"/>
                      <a:pt x="558" y="875"/>
                      <a:pt x="557" y="876"/>
                    </a:cubicBezTo>
                    <a:cubicBezTo>
                      <a:pt x="554" y="883"/>
                      <a:pt x="552" y="892"/>
                      <a:pt x="548" y="899"/>
                    </a:cubicBezTo>
                    <a:cubicBezTo>
                      <a:pt x="545" y="905"/>
                      <a:pt x="540" y="911"/>
                      <a:pt x="535" y="916"/>
                    </a:cubicBezTo>
                    <a:cubicBezTo>
                      <a:pt x="535" y="915"/>
                      <a:pt x="535" y="914"/>
                      <a:pt x="535" y="914"/>
                    </a:cubicBezTo>
                    <a:cubicBezTo>
                      <a:pt x="534" y="907"/>
                      <a:pt x="533" y="900"/>
                      <a:pt x="529" y="894"/>
                    </a:cubicBezTo>
                    <a:cubicBezTo>
                      <a:pt x="525" y="888"/>
                      <a:pt x="519" y="884"/>
                      <a:pt x="514" y="881"/>
                    </a:cubicBezTo>
                    <a:cubicBezTo>
                      <a:pt x="507" y="877"/>
                      <a:pt x="501" y="873"/>
                      <a:pt x="494" y="869"/>
                    </a:cubicBezTo>
                    <a:cubicBezTo>
                      <a:pt x="486" y="866"/>
                      <a:pt x="476" y="865"/>
                      <a:pt x="467" y="863"/>
                    </a:cubicBezTo>
                    <a:cubicBezTo>
                      <a:pt x="462" y="862"/>
                      <a:pt x="456" y="862"/>
                      <a:pt x="451" y="861"/>
                    </a:cubicBezTo>
                    <a:cubicBezTo>
                      <a:pt x="449" y="842"/>
                      <a:pt x="446" y="823"/>
                      <a:pt x="442" y="804"/>
                    </a:cubicBezTo>
                    <a:cubicBezTo>
                      <a:pt x="438" y="784"/>
                      <a:pt x="434" y="764"/>
                      <a:pt x="434" y="743"/>
                    </a:cubicBezTo>
                    <a:cubicBezTo>
                      <a:pt x="434" y="735"/>
                      <a:pt x="434" y="726"/>
                      <a:pt x="433" y="718"/>
                    </a:cubicBezTo>
                    <a:cubicBezTo>
                      <a:pt x="433" y="713"/>
                      <a:pt x="435" y="708"/>
                      <a:pt x="436" y="703"/>
                    </a:cubicBezTo>
                    <a:cubicBezTo>
                      <a:pt x="437" y="698"/>
                      <a:pt x="438" y="693"/>
                      <a:pt x="439" y="688"/>
                    </a:cubicBezTo>
                    <a:cubicBezTo>
                      <a:pt x="441" y="671"/>
                      <a:pt x="443" y="654"/>
                      <a:pt x="432" y="640"/>
                    </a:cubicBezTo>
                    <a:cubicBezTo>
                      <a:pt x="430" y="636"/>
                      <a:pt x="427" y="634"/>
                      <a:pt x="425" y="631"/>
                    </a:cubicBezTo>
                    <a:cubicBezTo>
                      <a:pt x="425" y="624"/>
                      <a:pt x="425" y="618"/>
                      <a:pt x="425" y="611"/>
                    </a:cubicBezTo>
                    <a:cubicBezTo>
                      <a:pt x="426" y="599"/>
                      <a:pt x="429" y="588"/>
                      <a:pt x="430" y="577"/>
                    </a:cubicBezTo>
                    <a:cubicBezTo>
                      <a:pt x="431" y="565"/>
                      <a:pt x="434" y="554"/>
                      <a:pt x="436" y="542"/>
                    </a:cubicBezTo>
                    <a:cubicBezTo>
                      <a:pt x="442" y="521"/>
                      <a:pt x="445" y="499"/>
                      <a:pt x="451" y="478"/>
                    </a:cubicBezTo>
                    <a:cubicBezTo>
                      <a:pt x="453" y="468"/>
                      <a:pt x="455" y="457"/>
                      <a:pt x="457" y="447"/>
                    </a:cubicBezTo>
                    <a:cubicBezTo>
                      <a:pt x="460" y="445"/>
                      <a:pt x="463" y="443"/>
                      <a:pt x="466" y="442"/>
                    </a:cubicBezTo>
                    <a:cubicBezTo>
                      <a:pt x="473" y="437"/>
                      <a:pt x="479" y="432"/>
                      <a:pt x="486" y="428"/>
                    </a:cubicBezTo>
                    <a:cubicBezTo>
                      <a:pt x="493" y="423"/>
                      <a:pt x="500" y="419"/>
                      <a:pt x="508" y="415"/>
                    </a:cubicBezTo>
                    <a:cubicBezTo>
                      <a:pt x="515" y="411"/>
                      <a:pt x="519" y="404"/>
                      <a:pt x="526" y="401"/>
                    </a:cubicBezTo>
                    <a:cubicBezTo>
                      <a:pt x="533" y="398"/>
                      <a:pt x="541" y="399"/>
                      <a:pt x="548" y="396"/>
                    </a:cubicBezTo>
                    <a:cubicBezTo>
                      <a:pt x="552" y="394"/>
                      <a:pt x="549" y="388"/>
                      <a:pt x="545" y="389"/>
                    </a:cubicBezTo>
                    <a:cubicBezTo>
                      <a:pt x="543" y="389"/>
                      <a:pt x="541" y="389"/>
                      <a:pt x="539" y="390"/>
                    </a:cubicBezTo>
                    <a:cubicBezTo>
                      <a:pt x="539" y="389"/>
                      <a:pt x="539" y="389"/>
                      <a:pt x="539" y="389"/>
                    </a:cubicBezTo>
                    <a:cubicBezTo>
                      <a:pt x="547" y="380"/>
                      <a:pt x="541" y="367"/>
                      <a:pt x="531" y="363"/>
                    </a:cubicBezTo>
                    <a:cubicBezTo>
                      <a:pt x="529" y="360"/>
                      <a:pt x="525" y="359"/>
                      <a:pt x="522" y="361"/>
                    </a:cubicBezTo>
                    <a:cubicBezTo>
                      <a:pt x="520" y="361"/>
                      <a:pt x="519" y="362"/>
                      <a:pt x="517" y="363"/>
                    </a:cubicBezTo>
                    <a:cubicBezTo>
                      <a:pt x="514" y="361"/>
                      <a:pt x="509" y="361"/>
                      <a:pt x="503" y="364"/>
                    </a:cubicBezTo>
                    <a:cubicBezTo>
                      <a:pt x="502" y="365"/>
                      <a:pt x="501" y="365"/>
                      <a:pt x="501" y="366"/>
                    </a:cubicBezTo>
                    <a:cubicBezTo>
                      <a:pt x="501" y="366"/>
                      <a:pt x="501" y="365"/>
                      <a:pt x="501" y="365"/>
                    </a:cubicBezTo>
                    <a:cubicBezTo>
                      <a:pt x="501" y="359"/>
                      <a:pt x="497" y="353"/>
                      <a:pt x="491" y="354"/>
                    </a:cubicBezTo>
                    <a:cubicBezTo>
                      <a:pt x="489" y="352"/>
                      <a:pt x="486" y="351"/>
                      <a:pt x="483" y="351"/>
                    </a:cubicBezTo>
                    <a:cubicBezTo>
                      <a:pt x="482" y="348"/>
                      <a:pt x="477" y="345"/>
                      <a:pt x="474" y="348"/>
                    </a:cubicBezTo>
                    <a:cubicBezTo>
                      <a:pt x="474" y="348"/>
                      <a:pt x="473" y="348"/>
                      <a:pt x="473" y="349"/>
                    </a:cubicBezTo>
                    <a:cubicBezTo>
                      <a:pt x="472" y="349"/>
                      <a:pt x="471" y="349"/>
                      <a:pt x="470" y="349"/>
                    </a:cubicBezTo>
                    <a:cubicBezTo>
                      <a:pt x="470" y="348"/>
                      <a:pt x="470" y="347"/>
                      <a:pt x="469" y="347"/>
                    </a:cubicBezTo>
                    <a:cubicBezTo>
                      <a:pt x="467" y="344"/>
                      <a:pt x="464" y="343"/>
                      <a:pt x="462" y="343"/>
                    </a:cubicBezTo>
                    <a:cubicBezTo>
                      <a:pt x="462" y="341"/>
                      <a:pt x="462" y="339"/>
                      <a:pt x="462" y="338"/>
                    </a:cubicBezTo>
                    <a:cubicBezTo>
                      <a:pt x="462" y="335"/>
                      <a:pt x="459" y="333"/>
                      <a:pt x="456" y="334"/>
                    </a:cubicBezTo>
                    <a:cubicBezTo>
                      <a:pt x="454" y="336"/>
                      <a:pt x="450" y="337"/>
                      <a:pt x="447" y="339"/>
                    </a:cubicBezTo>
                    <a:cubicBezTo>
                      <a:pt x="443" y="338"/>
                      <a:pt x="440" y="338"/>
                      <a:pt x="437" y="340"/>
                    </a:cubicBezTo>
                    <a:cubicBezTo>
                      <a:pt x="436" y="337"/>
                      <a:pt x="433" y="334"/>
                      <a:pt x="429" y="334"/>
                    </a:cubicBezTo>
                    <a:cubicBezTo>
                      <a:pt x="427" y="334"/>
                      <a:pt x="425" y="334"/>
                      <a:pt x="424" y="335"/>
                    </a:cubicBezTo>
                    <a:cubicBezTo>
                      <a:pt x="424" y="335"/>
                      <a:pt x="423" y="335"/>
                      <a:pt x="423" y="335"/>
                    </a:cubicBezTo>
                    <a:cubicBezTo>
                      <a:pt x="421" y="333"/>
                      <a:pt x="418" y="331"/>
                      <a:pt x="415" y="330"/>
                    </a:cubicBezTo>
                    <a:cubicBezTo>
                      <a:pt x="414" y="329"/>
                      <a:pt x="413" y="329"/>
                      <a:pt x="411" y="329"/>
                    </a:cubicBezTo>
                    <a:cubicBezTo>
                      <a:pt x="411" y="328"/>
                      <a:pt x="410" y="328"/>
                      <a:pt x="410" y="328"/>
                    </a:cubicBezTo>
                    <a:cubicBezTo>
                      <a:pt x="405" y="325"/>
                      <a:pt x="400" y="325"/>
                      <a:pt x="396" y="328"/>
                    </a:cubicBezTo>
                    <a:cubicBezTo>
                      <a:pt x="394" y="327"/>
                      <a:pt x="391" y="327"/>
                      <a:pt x="389" y="328"/>
                    </a:cubicBezTo>
                    <a:cubicBezTo>
                      <a:pt x="387" y="328"/>
                      <a:pt x="385" y="330"/>
                      <a:pt x="383" y="332"/>
                    </a:cubicBezTo>
                    <a:cubicBezTo>
                      <a:pt x="381" y="330"/>
                      <a:pt x="379" y="329"/>
                      <a:pt x="376" y="330"/>
                    </a:cubicBezTo>
                    <a:cubicBezTo>
                      <a:pt x="373" y="328"/>
                      <a:pt x="369" y="328"/>
                      <a:pt x="366" y="331"/>
                    </a:cubicBezTo>
                    <a:cubicBezTo>
                      <a:pt x="364" y="333"/>
                      <a:pt x="364" y="335"/>
                      <a:pt x="363" y="337"/>
                    </a:cubicBezTo>
                    <a:cubicBezTo>
                      <a:pt x="361" y="336"/>
                      <a:pt x="359" y="336"/>
                      <a:pt x="356" y="336"/>
                    </a:cubicBezTo>
                    <a:cubicBezTo>
                      <a:pt x="355" y="337"/>
                      <a:pt x="354" y="338"/>
                      <a:pt x="353" y="339"/>
                    </a:cubicBezTo>
                    <a:cubicBezTo>
                      <a:pt x="353" y="340"/>
                      <a:pt x="353" y="340"/>
                      <a:pt x="353" y="341"/>
                    </a:cubicBezTo>
                    <a:cubicBezTo>
                      <a:pt x="349" y="339"/>
                      <a:pt x="343" y="341"/>
                      <a:pt x="342" y="345"/>
                    </a:cubicBezTo>
                    <a:cubicBezTo>
                      <a:pt x="340" y="344"/>
                      <a:pt x="337" y="343"/>
                      <a:pt x="334" y="343"/>
                    </a:cubicBezTo>
                    <a:cubicBezTo>
                      <a:pt x="333" y="343"/>
                      <a:pt x="332" y="343"/>
                      <a:pt x="332" y="343"/>
                    </a:cubicBezTo>
                    <a:cubicBezTo>
                      <a:pt x="325" y="345"/>
                      <a:pt x="325" y="354"/>
                      <a:pt x="330" y="359"/>
                    </a:cubicBezTo>
                    <a:cubicBezTo>
                      <a:pt x="329" y="359"/>
                      <a:pt x="327" y="359"/>
                      <a:pt x="326" y="358"/>
                    </a:cubicBezTo>
                    <a:cubicBezTo>
                      <a:pt x="326" y="358"/>
                      <a:pt x="326" y="358"/>
                      <a:pt x="326" y="358"/>
                    </a:cubicBezTo>
                    <a:cubicBezTo>
                      <a:pt x="327" y="353"/>
                      <a:pt x="325" y="348"/>
                      <a:pt x="319" y="346"/>
                    </a:cubicBezTo>
                    <a:cubicBezTo>
                      <a:pt x="318" y="345"/>
                      <a:pt x="316" y="346"/>
                      <a:pt x="315" y="347"/>
                    </a:cubicBezTo>
                    <a:cubicBezTo>
                      <a:pt x="314" y="350"/>
                      <a:pt x="313" y="352"/>
                      <a:pt x="314" y="354"/>
                    </a:cubicBezTo>
                    <a:cubicBezTo>
                      <a:pt x="305" y="351"/>
                      <a:pt x="299" y="363"/>
                      <a:pt x="304" y="369"/>
                    </a:cubicBezTo>
                    <a:cubicBezTo>
                      <a:pt x="303" y="370"/>
                      <a:pt x="301" y="371"/>
                      <a:pt x="299" y="372"/>
                    </a:cubicBezTo>
                    <a:cubicBezTo>
                      <a:pt x="299" y="370"/>
                      <a:pt x="298" y="369"/>
                      <a:pt x="297" y="368"/>
                    </a:cubicBezTo>
                    <a:cubicBezTo>
                      <a:pt x="295" y="364"/>
                      <a:pt x="290" y="367"/>
                      <a:pt x="291" y="371"/>
                    </a:cubicBezTo>
                    <a:cubicBezTo>
                      <a:pt x="291" y="371"/>
                      <a:pt x="291" y="372"/>
                      <a:pt x="291" y="372"/>
                    </a:cubicBezTo>
                    <a:cubicBezTo>
                      <a:pt x="291" y="373"/>
                      <a:pt x="292" y="374"/>
                      <a:pt x="292" y="375"/>
                    </a:cubicBezTo>
                    <a:cubicBezTo>
                      <a:pt x="292" y="375"/>
                      <a:pt x="292" y="375"/>
                      <a:pt x="292" y="375"/>
                    </a:cubicBezTo>
                    <a:cubicBezTo>
                      <a:pt x="287" y="377"/>
                      <a:pt x="282" y="377"/>
                      <a:pt x="276" y="378"/>
                    </a:cubicBezTo>
                    <a:cubicBezTo>
                      <a:pt x="271" y="379"/>
                      <a:pt x="267" y="382"/>
                      <a:pt x="263" y="383"/>
                    </a:cubicBezTo>
                    <a:cubicBezTo>
                      <a:pt x="260" y="385"/>
                      <a:pt x="258" y="389"/>
                      <a:pt x="262" y="390"/>
                    </a:cubicBezTo>
                    <a:cubicBezTo>
                      <a:pt x="262" y="391"/>
                      <a:pt x="263" y="391"/>
                      <a:pt x="263" y="391"/>
                    </a:cubicBezTo>
                    <a:cubicBezTo>
                      <a:pt x="265" y="392"/>
                      <a:pt x="267" y="391"/>
                      <a:pt x="268" y="389"/>
                    </a:cubicBezTo>
                    <a:cubicBezTo>
                      <a:pt x="273" y="387"/>
                      <a:pt x="278" y="385"/>
                      <a:pt x="284" y="385"/>
                    </a:cubicBezTo>
                    <a:cubicBezTo>
                      <a:pt x="287" y="384"/>
                      <a:pt x="291" y="383"/>
                      <a:pt x="294" y="382"/>
                    </a:cubicBezTo>
                    <a:cubicBezTo>
                      <a:pt x="295" y="383"/>
                      <a:pt x="295" y="385"/>
                      <a:pt x="295" y="387"/>
                    </a:cubicBezTo>
                    <a:cubicBezTo>
                      <a:pt x="297" y="392"/>
                      <a:pt x="299" y="397"/>
                      <a:pt x="302" y="401"/>
                    </a:cubicBezTo>
                    <a:cubicBezTo>
                      <a:pt x="308" y="411"/>
                      <a:pt x="311" y="424"/>
                      <a:pt x="315" y="435"/>
                    </a:cubicBezTo>
                    <a:cubicBezTo>
                      <a:pt x="323" y="458"/>
                      <a:pt x="333" y="479"/>
                      <a:pt x="333" y="504"/>
                    </a:cubicBezTo>
                    <a:cubicBezTo>
                      <a:pt x="332" y="526"/>
                      <a:pt x="332" y="549"/>
                      <a:pt x="340" y="570"/>
                    </a:cubicBezTo>
                    <a:cubicBezTo>
                      <a:pt x="344" y="581"/>
                      <a:pt x="350" y="591"/>
                      <a:pt x="350" y="604"/>
                    </a:cubicBezTo>
                    <a:cubicBezTo>
                      <a:pt x="351" y="608"/>
                      <a:pt x="349" y="613"/>
                      <a:pt x="350" y="617"/>
                    </a:cubicBezTo>
                    <a:cubicBezTo>
                      <a:pt x="350" y="617"/>
                      <a:pt x="350" y="617"/>
                      <a:pt x="350" y="617"/>
                    </a:cubicBezTo>
                    <a:cubicBezTo>
                      <a:pt x="339" y="621"/>
                      <a:pt x="336" y="636"/>
                      <a:pt x="334" y="646"/>
                    </a:cubicBezTo>
                    <a:cubicBezTo>
                      <a:pt x="332" y="661"/>
                      <a:pt x="334" y="676"/>
                      <a:pt x="333" y="691"/>
                    </a:cubicBezTo>
                    <a:cubicBezTo>
                      <a:pt x="333" y="699"/>
                      <a:pt x="332" y="708"/>
                      <a:pt x="330" y="716"/>
                    </a:cubicBezTo>
                    <a:cubicBezTo>
                      <a:pt x="328" y="723"/>
                      <a:pt x="324" y="729"/>
                      <a:pt x="322" y="736"/>
                    </a:cubicBezTo>
                    <a:cubicBezTo>
                      <a:pt x="316" y="750"/>
                      <a:pt x="310" y="766"/>
                      <a:pt x="307" y="781"/>
                    </a:cubicBezTo>
                    <a:cubicBezTo>
                      <a:pt x="304" y="795"/>
                      <a:pt x="305" y="810"/>
                      <a:pt x="305" y="825"/>
                    </a:cubicBezTo>
                    <a:cubicBezTo>
                      <a:pt x="305" y="838"/>
                      <a:pt x="304" y="850"/>
                      <a:pt x="304" y="863"/>
                    </a:cubicBezTo>
                    <a:cubicBezTo>
                      <a:pt x="301" y="863"/>
                      <a:pt x="298" y="864"/>
                      <a:pt x="296" y="864"/>
                    </a:cubicBezTo>
                    <a:cubicBezTo>
                      <a:pt x="287" y="865"/>
                      <a:pt x="279" y="866"/>
                      <a:pt x="270" y="868"/>
                    </a:cubicBezTo>
                    <a:cubicBezTo>
                      <a:pt x="261" y="870"/>
                      <a:pt x="254" y="876"/>
                      <a:pt x="247" y="881"/>
                    </a:cubicBezTo>
                    <a:cubicBezTo>
                      <a:pt x="240" y="885"/>
                      <a:pt x="234" y="889"/>
                      <a:pt x="228" y="894"/>
                    </a:cubicBezTo>
                    <a:cubicBezTo>
                      <a:pt x="223" y="899"/>
                      <a:pt x="219" y="907"/>
                      <a:pt x="216" y="914"/>
                    </a:cubicBezTo>
                    <a:cubicBezTo>
                      <a:pt x="214" y="913"/>
                      <a:pt x="212" y="911"/>
                      <a:pt x="210" y="909"/>
                    </a:cubicBezTo>
                    <a:cubicBezTo>
                      <a:pt x="210" y="908"/>
                      <a:pt x="210" y="907"/>
                      <a:pt x="209" y="906"/>
                    </a:cubicBezTo>
                    <a:cubicBezTo>
                      <a:pt x="208" y="905"/>
                      <a:pt x="207" y="903"/>
                      <a:pt x="205" y="902"/>
                    </a:cubicBezTo>
                    <a:cubicBezTo>
                      <a:pt x="205" y="901"/>
                      <a:pt x="205" y="900"/>
                      <a:pt x="204" y="899"/>
                    </a:cubicBezTo>
                    <a:cubicBezTo>
                      <a:pt x="204" y="898"/>
                      <a:pt x="203" y="897"/>
                      <a:pt x="201" y="897"/>
                    </a:cubicBezTo>
                    <a:cubicBezTo>
                      <a:pt x="186" y="876"/>
                      <a:pt x="181" y="850"/>
                      <a:pt x="178" y="825"/>
                    </a:cubicBezTo>
                    <a:cubicBezTo>
                      <a:pt x="176" y="802"/>
                      <a:pt x="175" y="779"/>
                      <a:pt x="171" y="757"/>
                    </a:cubicBezTo>
                    <a:cubicBezTo>
                      <a:pt x="172" y="758"/>
                      <a:pt x="173" y="758"/>
                      <a:pt x="174" y="759"/>
                    </a:cubicBezTo>
                    <a:cubicBezTo>
                      <a:pt x="176" y="761"/>
                      <a:pt x="178" y="762"/>
                      <a:pt x="180" y="764"/>
                    </a:cubicBezTo>
                    <a:cubicBezTo>
                      <a:pt x="182" y="765"/>
                      <a:pt x="184" y="766"/>
                      <a:pt x="186" y="766"/>
                    </a:cubicBezTo>
                    <a:cubicBezTo>
                      <a:pt x="186" y="766"/>
                      <a:pt x="186" y="766"/>
                      <a:pt x="186" y="766"/>
                    </a:cubicBezTo>
                    <a:cubicBezTo>
                      <a:pt x="183" y="766"/>
                      <a:pt x="181" y="763"/>
                      <a:pt x="178" y="761"/>
                    </a:cubicBezTo>
                    <a:cubicBezTo>
                      <a:pt x="176" y="759"/>
                      <a:pt x="173" y="757"/>
                      <a:pt x="171" y="754"/>
                    </a:cubicBezTo>
                    <a:cubicBezTo>
                      <a:pt x="171" y="754"/>
                      <a:pt x="171" y="754"/>
                      <a:pt x="171" y="754"/>
                    </a:cubicBezTo>
                    <a:cubicBezTo>
                      <a:pt x="170" y="748"/>
                      <a:pt x="168" y="743"/>
                      <a:pt x="167" y="738"/>
                    </a:cubicBezTo>
                    <a:cubicBezTo>
                      <a:pt x="163" y="726"/>
                      <a:pt x="159" y="715"/>
                      <a:pt x="153" y="704"/>
                    </a:cubicBezTo>
                    <a:cubicBezTo>
                      <a:pt x="155" y="705"/>
                      <a:pt x="157" y="706"/>
                      <a:pt x="159" y="707"/>
                    </a:cubicBezTo>
                    <a:cubicBezTo>
                      <a:pt x="161" y="708"/>
                      <a:pt x="163" y="709"/>
                      <a:pt x="165" y="709"/>
                    </a:cubicBezTo>
                    <a:cubicBezTo>
                      <a:pt x="165" y="709"/>
                      <a:pt x="165" y="709"/>
                      <a:pt x="165" y="709"/>
                    </a:cubicBezTo>
                    <a:cubicBezTo>
                      <a:pt x="162" y="708"/>
                      <a:pt x="160" y="706"/>
                      <a:pt x="158" y="704"/>
                    </a:cubicBezTo>
                    <a:cubicBezTo>
                      <a:pt x="156" y="703"/>
                      <a:pt x="154" y="702"/>
                      <a:pt x="152" y="701"/>
                    </a:cubicBezTo>
                    <a:cubicBezTo>
                      <a:pt x="150" y="697"/>
                      <a:pt x="148" y="693"/>
                      <a:pt x="147" y="689"/>
                    </a:cubicBezTo>
                    <a:cubicBezTo>
                      <a:pt x="146" y="687"/>
                      <a:pt x="145" y="685"/>
                      <a:pt x="144" y="683"/>
                    </a:cubicBezTo>
                    <a:cubicBezTo>
                      <a:pt x="146" y="680"/>
                      <a:pt x="146" y="675"/>
                      <a:pt x="150" y="673"/>
                    </a:cubicBezTo>
                    <a:cubicBezTo>
                      <a:pt x="150" y="673"/>
                      <a:pt x="150" y="673"/>
                      <a:pt x="150" y="673"/>
                    </a:cubicBezTo>
                    <a:cubicBezTo>
                      <a:pt x="148" y="673"/>
                      <a:pt x="147" y="675"/>
                      <a:pt x="146" y="677"/>
                    </a:cubicBezTo>
                    <a:cubicBezTo>
                      <a:pt x="145" y="678"/>
                      <a:pt x="144" y="680"/>
                      <a:pt x="143" y="681"/>
                    </a:cubicBezTo>
                    <a:cubicBezTo>
                      <a:pt x="140" y="674"/>
                      <a:pt x="137" y="667"/>
                      <a:pt x="133" y="661"/>
                    </a:cubicBezTo>
                    <a:cubicBezTo>
                      <a:pt x="134" y="661"/>
                      <a:pt x="135" y="662"/>
                      <a:pt x="136" y="662"/>
                    </a:cubicBezTo>
                    <a:cubicBezTo>
                      <a:pt x="138" y="663"/>
                      <a:pt x="140" y="665"/>
                      <a:pt x="142" y="664"/>
                    </a:cubicBezTo>
                    <a:cubicBezTo>
                      <a:pt x="142" y="663"/>
                      <a:pt x="142" y="663"/>
                      <a:pt x="142" y="663"/>
                    </a:cubicBezTo>
                    <a:cubicBezTo>
                      <a:pt x="140" y="665"/>
                      <a:pt x="136" y="662"/>
                      <a:pt x="134" y="661"/>
                    </a:cubicBezTo>
                    <a:cubicBezTo>
                      <a:pt x="134" y="660"/>
                      <a:pt x="133" y="660"/>
                      <a:pt x="132" y="659"/>
                    </a:cubicBezTo>
                    <a:cubicBezTo>
                      <a:pt x="128" y="652"/>
                      <a:pt x="124" y="645"/>
                      <a:pt x="119" y="639"/>
                    </a:cubicBezTo>
                    <a:cubicBezTo>
                      <a:pt x="118" y="638"/>
                      <a:pt x="117" y="636"/>
                      <a:pt x="116" y="635"/>
                    </a:cubicBezTo>
                    <a:cubicBezTo>
                      <a:pt x="118" y="632"/>
                      <a:pt x="117" y="627"/>
                      <a:pt x="117" y="626"/>
                    </a:cubicBezTo>
                    <a:cubicBezTo>
                      <a:pt x="117" y="619"/>
                      <a:pt x="117" y="612"/>
                      <a:pt x="119" y="605"/>
                    </a:cubicBezTo>
                    <a:cubicBezTo>
                      <a:pt x="119" y="605"/>
                      <a:pt x="119" y="605"/>
                      <a:pt x="119" y="605"/>
                    </a:cubicBezTo>
                    <a:cubicBezTo>
                      <a:pt x="117" y="611"/>
                      <a:pt x="116" y="617"/>
                      <a:pt x="115" y="622"/>
                    </a:cubicBezTo>
                    <a:cubicBezTo>
                      <a:pt x="115" y="626"/>
                      <a:pt x="115" y="629"/>
                      <a:pt x="115" y="633"/>
                    </a:cubicBezTo>
                    <a:cubicBezTo>
                      <a:pt x="105" y="621"/>
                      <a:pt x="95" y="610"/>
                      <a:pt x="86" y="598"/>
                    </a:cubicBezTo>
                    <a:cubicBezTo>
                      <a:pt x="91" y="599"/>
                      <a:pt x="95" y="601"/>
                      <a:pt x="99" y="602"/>
                    </a:cubicBezTo>
                    <a:cubicBezTo>
                      <a:pt x="102" y="604"/>
                      <a:pt x="105" y="604"/>
                      <a:pt x="109" y="605"/>
                    </a:cubicBezTo>
                    <a:cubicBezTo>
                      <a:pt x="111" y="606"/>
                      <a:pt x="114" y="606"/>
                      <a:pt x="117" y="606"/>
                    </a:cubicBezTo>
                    <a:cubicBezTo>
                      <a:pt x="117" y="606"/>
                      <a:pt x="117" y="606"/>
                      <a:pt x="117" y="606"/>
                    </a:cubicBezTo>
                    <a:cubicBezTo>
                      <a:pt x="111" y="606"/>
                      <a:pt x="104" y="603"/>
                      <a:pt x="98" y="601"/>
                    </a:cubicBezTo>
                    <a:cubicBezTo>
                      <a:pt x="94" y="598"/>
                      <a:pt x="89" y="597"/>
                      <a:pt x="84" y="595"/>
                    </a:cubicBezTo>
                    <a:cubicBezTo>
                      <a:pt x="83" y="592"/>
                      <a:pt x="81" y="590"/>
                      <a:pt x="79" y="587"/>
                    </a:cubicBezTo>
                    <a:cubicBezTo>
                      <a:pt x="80" y="586"/>
                      <a:pt x="80" y="584"/>
                      <a:pt x="80" y="582"/>
                    </a:cubicBezTo>
                    <a:cubicBezTo>
                      <a:pt x="81" y="577"/>
                      <a:pt x="82" y="572"/>
                      <a:pt x="83" y="567"/>
                    </a:cubicBezTo>
                    <a:cubicBezTo>
                      <a:pt x="84" y="562"/>
                      <a:pt x="85" y="558"/>
                      <a:pt x="85" y="553"/>
                    </a:cubicBezTo>
                    <a:cubicBezTo>
                      <a:pt x="85" y="553"/>
                      <a:pt x="86" y="554"/>
                      <a:pt x="86" y="554"/>
                    </a:cubicBezTo>
                    <a:cubicBezTo>
                      <a:pt x="86" y="554"/>
                      <a:pt x="86" y="554"/>
                      <a:pt x="86" y="554"/>
                    </a:cubicBezTo>
                    <a:cubicBezTo>
                      <a:pt x="86" y="554"/>
                      <a:pt x="85" y="553"/>
                      <a:pt x="85" y="553"/>
                    </a:cubicBezTo>
                    <a:cubicBezTo>
                      <a:pt x="85" y="553"/>
                      <a:pt x="85" y="552"/>
                      <a:pt x="85" y="552"/>
                    </a:cubicBezTo>
                    <a:cubicBezTo>
                      <a:pt x="86" y="549"/>
                      <a:pt x="85" y="545"/>
                      <a:pt x="87" y="543"/>
                    </a:cubicBezTo>
                    <a:cubicBezTo>
                      <a:pt x="87" y="543"/>
                      <a:pt x="87" y="543"/>
                      <a:pt x="87" y="543"/>
                    </a:cubicBezTo>
                    <a:cubicBezTo>
                      <a:pt x="86" y="544"/>
                      <a:pt x="86" y="547"/>
                      <a:pt x="85" y="549"/>
                    </a:cubicBezTo>
                    <a:cubicBezTo>
                      <a:pt x="85" y="550"/>
                      <a:pt x="85" y="551"/>
                      <a:pt x="85" y="553"/>
                    </a:cubicBezTo>
                    <a:cubicBezTo>
                      <a:pt x="84" y="552"/>
                      <a:pt x="83" y="551"/>
                      <a:pt x="82" y="550"/>
                    </a:cubicBezTo>
                    <a:cubicBezTo>
                      <a:pt x="80" y="549"/>
                      <a:pt x="79" y="549"/>
                      <a:pt x="77" y="548"/>
                    </a:cubicBezTo>
                    <a:cubicBezTo>
                      <a:pt x="76" y="547"/>
                      <a:pt x="76" y="546"/>
                      <a:pt x="75" y="545"/>
                    </a:cubicBezTo>
                    <a:cubicBezTo>
                      <a:pt x="73" y="543"/>
                      <a:pt x="70" y="542"/>
                      <a:pt x="68" y="540"/>
                    </a:cubicBezTo>
                    <a:cubicBezTo>
                      <a:pt x="66" y="538"/>
                      <a:pt x="64" y="536"/>
                      <a:pt x="61" y="534"/>
                    </a:cubicBezTo>
                    <a:cubicBezTo>
                      <a:pt x="59" y="533"/>
                      <a:pt x="58" y="530"/>
                      <a:pt x="56" y="528"/>
                    </a:cubicBezTo>
                    <a:cubicBezTo>
                      <a:pt x="55" y="527"/>
                      <a:pt x="53" y="525"/>
                      <a:pt x="51" y="524"/>
                    </a:cubicBezTo>
                    <a:cubicBezTo>
                      <a:pt x="52" y="520"/>
                      <a:pt x="54" y="516"/>
                      <a:pt x="55" y="512"/>
                    </a:cubicBezTo>
                    <a:cubicBezTo>
                      <a:pt x="57" y="507"/>
                      <a:pt x="58" y="502"/>
                      <a:pt x="59" y="497"/>
                    </a:cubicBezTo>
                    <a:cubicBezTo>
                      <a:pt x="60" y="494"/>
                      <a:pt x="59" y="489"/>
                      <a:pt x="62" y="486"/>
                    </a:cubicBezTo>
                    <a:cubicBezTo>
                      <a:pt x="62" y="486"/>
                      <a:pt x="62" y="486"/>
                      <a:pt x="62" y="486"/>
                    </a:cubicBezTo>
                    <a:cubicBezTo>
                      <a:pt x="60" y="488"/>
                      <a:pt x="60" y="490"/>
                      <a:pt x="59" y="493"/>
                    </a:cubicBezTo>
                    <a:cubicBezTo>
                      <a:pt x="59" y="498"/>
                      <a:pt x="57" y="503"/>
                      <a:pt x="55" y="507"/>
                    </a:cubicBezTo>
                    <a:cubicBezTo>
                      <a:pt x="53" y="512"/>
                      <a:pt x="52" y="517"/>
                      <a:pt x="49" y="522"/>
                    </a:cubicBezTo>
                    <a:cubicBezTo>
                      <a:pt x="49" y="522"/>
                      <a:pt x="49" y="522"/>
                      <a:pt x="49" y="522"/>
                    </a:cubicBezTo>
                    <a:cubicBezTo>
                      <a:pt x="48" y="522"/>
                      <a:pt x="47" y="521"/>
                      <a:pt x="46" y="521"/>
                    </a:cubicBezTo>
                    <a:cubicBezTo>
                      <a:pt x="43" y="514"/>
                      <a:pt x="40" y="507"/>
                      <a:pt x="37" y="500"/>
                    </a:cubicBezTo>
                    <a:cubicBezTo>
                      <a:pt x="33" y="489"/>
                      <a:pt x="29" y="479"/>
                      <a:pt x="25" y="469"/>
                    </a:cubicBezTo>
                    <a:cubicBezTo>
                      <a:pt x="27" y="470"/>
                      <a:pt x="28" y="471"/>
                      <a:pt x="30" y="472"/>
                    </a:cubicBezTo>
                    <a:cubicBezTo>
                      <a:pt x="33" y="474"/>
                      <a:pt x="36" y="476"/>
                      <a:pt x="39" y="478"/>
                    </a:cubicBezTo>
                    <a:cubicBezTo>
                      <a:pt x="40" y="480"/>
                      <a:pt x="42" y="480"/>
                      <a:pt x="44" y="480"/>
                    </a:cubicBezTo>
                    <a:cubicBezTo>
                      <a:pt x="44" y="480"/>
                      <a:pt x="44" y="480"/>
                      <a:pt x="44" y="480"/>
                    </a:cubicBezTo>
                    <a:cubicBezTo>
                      <a:pt x="41" y="480"/>
                      <a:pt x="39" y="478"/>
                      <a:pt x="37" y="476"/>
                    </a:cubicBezTo>
                    <a:cubicBezTo>
                      <a:pt x="36" y="474"/>
                      <a:pt x="34" y="473"/>
                      <a:pt x="32" y="472"/>
                    </a:cubicBezTo>
                    <a:cubicBezTo>
                      <a:pt x="29" y="470"/>
                      <a:pt x="27" y="468"/>
                      <a:pt x="25" y="466"/>
                    </a:cubicBezTo>
                    <a:cubicBezTo>
                      <a:pt x="25" y="465"/>
                      <a:pt x="24" y="465"/>
                      <a:pt x="24" y="464"/>
                    </a:cubicBezTo>
                    <a:cubicBezTo>
                      <a:pt x="22" y="460"/>
                      <a:pt x="21" y="456"/>
                      <a:pt x="20" y="452"/>
                    </a:cubicBezTo>
                    <a:cubicBezTo>
                      <a:pt x="20" y="451"/>
                      <a:pt x="19" y="450"/>
                      <a:pt x="19" y="449"/>
                    </a:cubicBezTo>
                    <a:cubicBezTo>
                      <a:pt x="21" y="447"/>
                      <a:pt x="23" y="444"/>
                      <a:pt x="24" y="441"/>
                    </a:cubicBezTo>
                    <a:cubicBezTo>
                      <a:pt x="26" y="437"/>
                      <a:pt x="28" y="433"/>
                      <a:pt x="30" y="429"/>
                    </a:cubicBezTo>
                    <a:cubicBezTo>
                      <a:pt x="32" y="426"/>
                      <a:pt x="34" y="423"/>
                      <a:pt x="35" y="419"/>
                    </a:cubicBezTo>
                    <a:cubicBezTo>
                      <a:pt x="36" y="417"/>
                      <a:pt x="37" y="415"/>
                      <a:pt x="38" y="413"/>
                    </a:cubicBezTo>
                    <a:cubicBezTo>
                      <a:pt x="37" y="414"/>
                      <a:pt x="36" y="415"/>
                      <a:pt x="36" y="416"/>
                    </a:cubicBezTo>
                    <a:cubicBezTo>
                      <a:pt x="34" y="420"/>
                      <a:pt x="32" y="423"/>
                      <a:pt x="30" y="427"/>
                    </a:cubicBezTo>
                    <a:cubicBezTo>
                      <a:pt x="28" y="431"/>
                      <a:pt x="26" y="434"/>
                      <a:pt x="23" y="438"/>
                    </a:cubicBezTo>
                    <a:cubicBezTo>
                      <a:pt x="22" y="441"/>
                      <a:pt x="20" y="444"/>
                      <a:pt x="18" y="447"/>
                    </a:cubicBezTo>
                    <a:cubicBezTo>
                      <a:pt x="14" y="428"/>
                      <a:pt x="10" y="409"/>
                      <a:pt x="9" y="390"/>
                    </a:cubicBezTo>
                    <a:cubicBezTo>
                      <a:pt x="11" y="392"/>
                      <a:pt x="13" y="394"/>
                      <a:pt x="14" y="395"/>
                    </a:cubicBezTo>
                    <a:cubicBezTo>
                      <a:pt x="16" y="398"/>
                      <a:pt x="19" y="401"/>
                      <a:pt x="21" y="404"/>
                    </a:cubicBezTo>
                    <a:cubicBezTo>
                      <a:pt x="23" y="406"/>
                      <a:pt x="25" y="408"/>
                      <a:pt x="27" y="410"/>
                    </a:cubicBezTo>
                    <a:cubicBezTo>
                      <a:pt x="27" y="410"/>
                      <a:pt x="27" y="410"/>
                      <a:pt x="27" y="410"/>
                    </a:cubicBezTo>
                    <a:cubicBezTo>
                      <a:pt x="25" y="408"/>
                      <a:pt x="24" y="406"/>
                      <a:pt x="22" y="404"/>
                    </a:cubicBezTo>
                    <a:cubicBezTo>
                      <a:pt x="21" y="401"/>
                      <a:pt x="19" y="399"/>
                      <a:pt x="17" y="397"/>
                    </a:cubicBezTo>
                    <a:cubicBezTo>
                      <a:pt x="16" y="395"/>
                      <a:pt x="14" y="392"/>
                      <a:pt x="12" y="390"/>
                    </a:cubicBezTo>
                    <a:cubicBezTo>
                      <a:pt x="11" y="389"/>
                      <a:pt x="10" y="388"/>
                      <a:pt x="9" y="386"/>
                    </a:cubicBezTo>
                    <a:cubicBezTo>
                      <a:pt x="8" y="377"/>
                      <a:pt x="8" y="369"/>
                      <a:pt x="8" y="360"/>
                    </a:cubicBezTo>
                    <a:cubicBezTo>
                      <a:pt x="9" y="359"/>
                      <a:pt x="9" y="359"/>
                      <a:pt x="10" y="358"/>
                    </a:cubicBezTo>
                    <a:cubicBezTo>
                      <a:pt x="13" y="357"/>
                      <a:pt x="15" y="355"/>
                      <a:pt x="18" y="353"/>
                    </a:cubicBezTo>
                    <a:cubicBezTo>
                      <a:pt x="23" y="348"/>
                      <a:pt x="28" y="342"/>
                      <a:pt x="35" y="340"/>
                    </a:cubicBezTo>
                    <a:cubicBezTo>
                      <a:pt x="35" y="340"/>
                      <a:pt x="35" y="339"/>
                      <a:pt x="35" y="340"/>
                    </a:cubicBezTo>
                    <a:cubicBezTo>
                      <a:pt x="29" y="341"/>
                      <a:pt x="25" y="346"/>
                      <a:pt x="20" y="350"/>
                    </a:cubicBezTo>
                    <a:cubicBezTo>
                      <a:pt x="17" y="352"/>
                      <a:pt x="14" y="354"/>
                      <a:pt x="11" y="356"/>
                    </a:cubicBezTo>
                    <a:cubicBezTo>
                      <a:pt x="10" y="357"/>
                      <a:pt x="9" y="357"/>
                      <a:pt x="8" y="358"/>
                    </a:cubicBezTo>
                    <a:cubicBezTo>
                      <a:pt x="8" y="356"/>
                      <a:pt x="8" y="354"/>
                      <a:pt x="8" y="352"/>
                    </a:cubicBezTo>
                    <a:cubicBezTo>
                      <a:pt x="9" y="332"/>
                      <a:pt x="12" y="313"/>
                      <a:pt x="16" y="293"/>
                    </a:cubicBezTo>
                    <a:cubicBezTo>
                      <a:pt x="17" y="293"/>
                      <a:pt x="17" y="293"/>
                      <a:pt x="18" y="292"/>
                    </a:cubicBezTo>
                    <a:cubicBezTo>
                      <a:pt x="20" y="291"/>
                      <a:pt x="22" y="289"/>
                      <a:pt x="25" y="288"/>
                    </a:cubicBezTo>
                    <a:cubicBezTo>
                      <a:pt x="27" y="287"/>
                      <a:pt x="30" y="286"/>
                      <a:pt x="32" y="284"/>
                    </a:cubicBezTo>
                    <a:cubicBezTo>
                      <a:pt x="34" y="283"/>
                      <a:pt x="35" y="283"/>
                      <a:pt x="36" y="282"/>
                    </a:cubicBezTo>
                    <a:cubicBezTo>
                      <a:pt x="38" y="285"/>
                      <a:pt x="39" y="288"/>
                      <a:pt x="41" y="291"/>
                    </a:cubicBezTo>
                    <a:cubicBezTo>
                      <a:pt x="41" y="291"/>
                      <a:pt x="41" y="291"/>
                      <a:pt x="41" y="291"/>
                    </a:cubicBezTo>
                    <a:cubicBezTo>
                      <a:pt x="39" y="288"/>
                      <a:pt x="38" y="285"/>
                      <a:pt x="37" y="281"/>
                    </a:cubicBezTo>
                    <a:cubicBezTo>
                      <a:pt x="38" y="281"/>
                      <a:pt x="40" y="280"/>
                      <a:pt x="41" y="280"/>
                    </a:cubicBezTo>
                    <a:cubicBezTo>
                      <a:pt x="41" y="280"/>
                      <a:pt x="41" y="280"/>
                      <a:pt x="41" y="280"/>
                    </a:cubicBezTo>
                    <a:cubicBezTo>
                      <a:pt x="40" y="280"/>
                      <a:pt x="38" y="280"/>
                      <a:pt x="37" y="281"/>
                    </a:cubicBezTo>
                    <a:cubicBezTo>
                      <a:pt x="37" y="281"/>
                      <a:pt x="37" y="281"/>
                      <a:pt x="37" y="281"/>
                    </a:cubicBezTo>
                    <a:cubicBezTo>
                      <a:pt x="36" y="277"/>
                      <a:pt x="34" y="274"/>
                      <a:pt x="33" y="271"/>
                    </a:cubicBezTo>
                    <a:cubicBezTo>
                      <a:pt x="31" y="267"/>
                      <a:pt x="29" y="263"/>
                      <a:pt x="28" y="259"/>
                    </a:cubicBezTo>
                    <a:cubicBezTo>
                      <a:pt x="28" y="257"/>
                      <a:pt x="28" y="256"/>
                      <a:pt x="27" y="254"/>
                    </a:cubicBezTo>
                    <a:cubicBezTo>
                      <a:pt x="28" y="254"/>
                      <a:pt x="28" y="254"/>
                      <a:pt x="28" y="254"/>
                    </a:cubicBezTo>
                    <a:cubicBezTo>
                      <a:pt x="40" y="222"/>
                      <a:pt x="58" y="194"/>
                      <a:pt x="79" y="168"/>
                    </a:cubicBezTo>
                    <a:cubicBezTo>
                      <a:pt x="119" y="115"/>
                      <a:pt x="171" y="72"/>
                      <a:pt x="231" y="44"/>
                    </a:cubicBezTo>
                    <a:cubicBezTo>
                      <a:pt x="263" y="29"/>
                      <a:pt x="299" y="19"/>
                      <a:pt x="334" y="12"/>
                    </a:cubicBezTo>
                    <a:cubicBezTo>
                      <a:pt x="353" y="9"/>
                      <a:pt x="372" y="7"/>
                      <a:pt x="391" y="8"/>
                    </a:cubicBezTo>
                    <a:cubicBezTo>
                      <a:pt x="410" y="8"/>
                      <a:pt x="430" y="10"/>
                      <a:pt x="448" y="15"/>
                    </a:cubicBezTo>
                    <a:cubicBezTo>
                      <a:pt x="461" y="20"/>
                      <a:pt x="474" y="26"/>
                      <a:pt x="487" y="31"/>
                    </a:cubicBezTo>
                    <a:cubicBezTo>
                      <a:pt x="501" y="36"/>
                      <a:pt x="516" y="40"/>
                      <a:pt x="530" y="46"/>
                    </a:cubicBezTo>
                    <a:cubicBezTo>
                      <a:pt x="544" y="52"/>
                      <a:pt x="558" y="58"/>
                      <a:pt x="572" y="65"/>
                    </a:cubicBezTo>
                    <a:cubicBezTo>
                      <a:pt x="574" y="77"/>
                      <a:pt x="575" y="88"/>
                      <a:pt x="573" y="99"/>
                    </a:cubicBezTo>
                    <a:cubicBezTo>
                      <a:pt x="573" y="100"/>
                      <a:pt x="574" y="100"/>
                      <a:pt x="574" y="100"/>
                    </a:cubicBezTo>
                    <a:cubicBezTo>
                      <a:pt x="576" y="88"/>
                      <a:pt x="575" y="77"/>
                      <a:pt x="573" y="66"/>
                    </a:cubicBezTo>
                    <a:cubicBezTo>
                      <a:pt x="585" y="72"/>
                      <a:pt x="597" y="79"/>
                      <a:pt x="609" y="86"/>
                    </a:cubicBezTo>
                    <a:cubicBezTo>
                      <a:pt x="609" y="90"/>
                      <a:pt x="611" y="94"/>
                      <a:pt x="612" y="98"/>
                    </a:cubicBezTo>
                    <a:cubicBezTo>
                      <a:pt x="613" y="105"/>
                      <a:pt x="613" y="111"/>
                      <a:pt x="614" y="117"/>
                    </a:cubicBezTo>
                    <a:cubicBezTo>
                      <a:pt x="615" y="123"/>
                      <a:pt x="616" y="129"/>
                      <a:pt x="616" y="135"/>
                    </a:cubicBezTo>
                    <a:cubicBezTo>
                      <a:pt x="615" y="134"/>
                      <a:pt x="615" y="133"/>
                      <a:pt x="614" y="133"/>
                    </a:cubicBezTo>
                    <a:cubicBezTo>
                      <a:pt x="613" y="133"/>
                      <a:pt x="613" y="133"/>
                      <a:pt x="613" y="133"/>
                    </a:cubicBezTo>
                    <a:cubicBezTo>
                      <a:pt x="612" y="134"/>
                      <a:pt x="612" y="134"/>
                      <a:pt x="613" y="134"/>
                    </a:cubicBezTo>
                    <a:cubicBezTo>
                      <a:pt x="613" y="135"/>
                      <a:pt x="614" y="135"/>
                      <a:pt x="614" y="134"/>
                    </a:cubicBezTo>
                    <a:cubicBezTo>
                      <a:pt x="615" y="135"/>
                      <a:pt x="616" y="136"/>
                      <a:pt x="617" y="136"/>
                    </a:cubicBezTo>
                    <a:cubicBezTo>
                      <a:pt x="617" y="140"/>
                      <a:pt x="618" y="145"/>
                      <a:pt x="616" y="149"/>
                    </a:cubicBezTo>
                    <a:cubicBezTo>
                      <a:pt x="616" y="149"/>
                      <a:pt x="615" y="150"/>
                      <a:pt x="615" y="150"/>
                    </a:cubicBezTo>
                    <a:cubicBezTo>
                      <a:pt x="616" y="151"/>
                      <a:pt x="616" y="151"/>
                      <a:pt x="616" y="151"/>
                    </a:cubicBezTo>
                    <a:cubicBezTo>
                      <a:pt x="616" y="152"/>
                      <a:pt x="617" y="151"/>
                      <a:pt x="617" y="151"/>
                    </a:cubicBezTo>
                    <a:cubicBezTo>
                      <a:pt x="619" y="147"/>
                      <a:pt x="619" y="143"/>
                      <a:pt x="618" y="139"/>
                    </a:cubicBezTo>
                    <a:cubicBezTo>
                      <a:pt x="618" y="138"/>
                      <a:pt x="618" y="138"/>
                      <a:pt x="618" y="137"/>
                    </a:cubicBezTo>
                    <a:cubicBezTo>
                      <a:pt x="624" y="141"/>
                      <a:pt x="631" y="145"/>
                      <a:pt x="637" y="149"/>
                    </a:cubicBezTo>
                    <a:cubicBezTo>
                      <a:pt x="643" y="154"/>
                      <a:pt x="649" y="158"/>
                      <a:pt x="656" y="162"/>
                    </a:cubicBezTo>
                    <a:cubicBezTo>
                      <a:pt x="656" y="169"/>
                      <a:pt x="657" y="176"/>
                      <a:pt x="655" y="183"/>
                    </a:cubicBezTo>
                    <a:cubicBezTo>
                      <a:pt x="655" y="183"/>
                      <a:pt x="656" y="184"/>
                      <a:pt x="656" y="183"/>
                    </a:cubicBezTo>
                    <a:cubicBezTo>
                      <a:pt x="658" y="176"/>
                      <a:pt x="658" y="169"/>
                      <a:pt x="657" y="162"/>
                    </a:cubicBezTo>
                    <a:cubicBezTo>
                      <a:pt x="659" y="163"/>
                      <a:pt x="660" y="164"/>
                      <a:pt x="662" y="165"/>
                    </a:cubicBezTo>
                    <a:cubicBezTo>
                      <a:pt x="668" y="170"/>
                      <a:pt x="675" y="175"/>
                      <a:pt x="681" y="180"/>
                    </a:cubicBezTo>
                    <a:cubicBezTo>
                      <a:pt x="681" y="185"/>
                      <a:pt x="681" y="189"/>
                      <a:pt x="681" y="194"/>
                    </a:cubicBezTo>
                    <a:cubicBezTo>
                      <a:pt x="680" y="199"/>
                      <a:pt x="680" y="203"/>
                      <a:pt x="680" y="208"/>
                    </a:cubicBezTo>
                    <a:cubicBezTo>
                      <a:pt x="680" y="208"/>
                      <a:pt x="680" y="208"/>
                      <a:pt x="680" y="209"/>
                    </a:cubicBezTo>
                    <a:cubicBezTo>
                      <a:pt x="678" y="207"/>
                      <a:pt x="676" y="205"/>
                      <a:pt x="675" y="204"/>
                    </a:cubicBezTo>
                    <a:cubicBezTo>
                      <a:pt x="672" y="202"/>
                      <a:pt x="670" y="199"/>
                      <a:pt x="668" y="197"/>
                    </a:cubicBezTo>
                    <a:cubicBezTo>
                      <a:pt x="667" y="196"/>
                      <a:pt x="667" y="196"/>
                      <a:pt x="666" y="195"/>
                    </a:cubicBezTo>
                    <a:cubicBezTo>
                      <a:pt x="665" y="194"/>
                      <a:pt x="665" y="193"/>
                      <a:pt x="664" y="193"/>
                    </a:cubicBezTo>
                    <a:cubicBezTo>
                      <a:pt x="665" y="193"/>
                      <a:pt x="664" y="192"/>
                      <a:pt x="664" y="193"/>
                    </a:cubicBezTo>
                    <a:cubicBezTo>
                      <a:pt x="662" y="194"/>
                      <a:pt x="673" y="204"/>
                      <a:pt x="680" y="211"/>
                    </a:cubicBezTo>
                    <a:cubicBezTo>
                      <a:pt x="680" y="214"/>
                      <a:pt x="680" y="218"/>
                      <a:pt x="677" y="220"/>
                    </a:cubicBezTo>
                    <a:cubicBezTo>
                      <a:pt x="677" y="221"/>
                      <a:pt x="678" y="222"/>
                      <a:pt x="678" y="221"/>
                    </a:cubicBezTo>
                    <a:cubicBezTo>
                      <a:pt x="680" y="218"/>
                      <a:pt x="681" y="215"/>
                      <a:pt x="681" y="212"/>
                    </a:cubicBezTo>
                    <a:cubicBezTo>
                      <a:pt x="681" y="212"/>
                      <a:pt x="681" y="212"/>
                      <a:pt x="681" y="212"/>
                    </a:cubicBezTo>
                    <a:cubicBezTo>
                      <a:pt x="684" y="214"/>
                      <a:pt x="686" y="216"/>
                      <a:pt x="686" y="217"/>
                    </a:cubicBezTo>
                    <a:cubicBezTo>
                      <a:pt x="693" y="223"/>
                      <a:pt x="699" y="230"/>
                      <a:pt x="706" y="236"/>
                    </a:cubicBezTo>
                    <a:cubicBezTo>
                      <a:pt x="710" y="241"/>
                      <a:pt x="714" y="245"/>
                      <a:pt x="718" y="250"/>
                    </a:cubicBezTo>
                    <a:cubicBezTo>
                      <a:pt x="717" y="254"/>
                      <a:pt x="717" y="258"/>
                      <a:pt x="715" y="262"/>
                    </a:cubicBezTo>
                    <a:cubicBezTo>
                      <a:pt x="714" y="267"/>
                      <a:pt x="712" y="272"/>
                      <a:pt x="710" y="277"/>
                    </a:cubicBezTo>
                    <a:cubicBezTo>
                      <a:pt x="708" y="274"/>
                      <a:pt x="706" y="271"/>
                      <a:pt x="703" y="269"/>
                    </a:cubicBezTo>
                    <a:cubicBezTo>
                      <a:pt x="700" y="265"/>
                      <a:pt x="697" y="261"/>
                      <a:pt x="693" y="258"/>
                    </a:cubicBezTo>
                    <a:cubicBezTo>
                      <a:pt x="690" y="254"/>
                      <a:pt x="687" y="251"/>
                      <a:pt x="685" y="248"/>
                    </a:cubicBezTo>
                    <a:cubicBezTo>
                      <a:pt x="684" y="247"/>
                      <a:pt x="683" y="247"/>
                      <a:pt x="683" y="248"/>
                    </a:cubicBezTo>
                    <a:cubicBezTo>
                      <a:pt x="685" y="252"/>
                      <a:pt x="688" y="254"/>
                      <a:pt x="691" y="257"/>
                    </a:cubicBezTo>
                    <a:cubicBezTo>
                      <a:pt x="694" y="261"/>
                      <a:pt x="698" y="265"/>
                      <a:pt x="701" y="268"/>
                    </a:cubicBezTo>
                    <a:cubicBezTo>
                      <a:pt x="704" y="271"/>
                      <a:pt x="707" y="275"/>
                      <a:pt x="710" y="278"/>
                    </a:cubicBezTo>
                    <a:cubicBezTo>
                      <a:pt x="709" y="280"/>
                      <a:pt x="709" y="282"/>
                      <a:pt x="708" y="284"/>
                    </a:cubicBezTo>
                    <a:cubicBezTo>
                      <a:pt x="707" y="288"/>
                      <a:pt x="706" y="292"/>
                      <a:pt x="704" y="296"/>
                    </a:cubicBezTo>
                    <a:cubicBezTo>
                      <a:pt x="703" y="299"/>
                      <a:pt x="702" y="302"/>
                      <a:pt x="701" y="305"/>
                    </a:cubicBezTo>
                    <a:cubicBezTo>
                      <a:pt x="701" y="306"/>
                      <a:pt x="702" y="307"/>
                      <a:pt x="702" y="306"/>
                    </a:cubicBezTo>
                    <a:cubicBezTo>
                      <a:pt x="703" y="302"/>
                      <a:pt x="704" y="299"/>
                      <a:pt x="706" y="295"/>
                    </a:cubicBezTo>
                    <a:cubicBezTo>
                      <a:pt x="707" y="292"/>
                      <a:pt x="708" y="288"/>
                      <a:pt x="709" y="284"/>
                    </a:cubicBezTo>
                    <a:cubicBezTo>
                      <a:pt x="710" y="283"/>
                      <a:pt x="710" y="281"/>
                      <a:pt x="711" y="279"/>
                    </a:cubicBezTo>
                    <a:cubicBezTo>
                      <a:pt x="714" y="283"/>
                      <a:pt x="717" y="287"/>
                      <a:pt x="720" y="292"/>
                    </a:cubicBezTo>
                    <a:cubicBezTo>
                      <a:pt x="726" y="300"/>
                      <a:pt x="732" y="308"/>
                      <a:pt x="736" y="317"/>
                    </a:cubicBezTo>
                    <a:cubicBezTo>
                      <a:pt x="739" y="324"/>
                      <a:pt x="741" y="330"/>
                      <a:pt x="744" y="336"/>
                    </a:cubicBezTo>
                    <a:cubicBezTo>
                      <a:pt x="746" y="355"/>
                      <a:pt x="747" y="375"/>
                      <a:pt x="747" y="394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00" name="Freeform 9"/>
              <p:cNvSpPr>
                <a:spLocks/>
              </p:cNvSpPr>
              <p:nvPr/>
            </p:nvSpPr>
            <p:spPr bwMode="auto">
              <a:xfrm>
                <a:off x="1557" y="2694"/>
                <a:ext cx="2" cy="2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0"/>
                      <a:pt x="0" y="1"/>
                      <a:pt x="0" y="1"/>
                    </a:cubicBezTo>
                    <a:cubicBezTo>
                      <a:pt x="1" y="1"/>
                      <a:pt x="1" y="0"/>
                      <a:pt x="0" y="0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04" name="Freeform 10"/>
              <p:cNvSpPr>
                <a:spLocks/>
              </p:cNvSpPr>
              <p:nvPr/>
            </p:nvSpPr>
            <p:spPr bwMode="auto">
              <a:xfrm>
                <a:off x="1960" y="2749"/>
                <a:ext cx="6" cy="11"/>
              </a:xfrm>
              <a:custGeom>
                <a:avLst/>
                <a:gdLst>
                  <a:gd name="T0" fmla="*/ 2 w 3"/>
                  <a:gd name="T1" fmla="*/ 4 h 5"/>
                  <a:gd name="T2" fmla="*/ 1 w 3"/>
                  <a:gd name="T3" fmla="*/ 3 h 5"/>
                  <a:gd name="T4" fmla="*/ 1 w 3"/>
                  <a:gd name="T5" fmla="*/ 1 h 5"/>
                  <a:gd name="T6" fmla="*/ 1 w 3"/>
                  <a:gd name="T7" fmla="*/ 1 h 5"/>
                  <a:gd name="T8" fmla="*/ 1 w 3"/>
                  <a:gd name="T9" fmla="*/ 1 h 5"/>
                  <a:gd name="T10" fmla="*/ 0 w 3"/>
                  <a:gd name="T11" fmla="*/ 1 h 5"/>
                  <a:gd name="T12" fmla="*/ 2 w 3"/>
                  <a:gd name="T13" fmla="*/ 5 h 5"/>
                  <a:gd name="T14" fmla="*/ 2 w 3"/>
                  <a:gd name="T15" fmla="*/ 4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" h="5">
                    <a:moveTo>
                      <a:pt x="2" y="4"/>
                    </a:moveTo>
                    <a:cubicBezTo>
                      <a:pt x="2" y="4"/>
                      <a:pt x="2" y="3"/>
                      <a:pt x="1" y="3"/>
                    </a:cubicBezTo>
                    <a:cubicBezTo>
                      <a:pt x="1" y="2"/>
                      <a:pt x="1" y="2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0" y="0"/>
                      <a:pt x="0" y="1"/>
                    </a:cubicBezTo>
                    <a:cubicBezTo>
                      <a:pt x="0" y="2"/>
                      <a:pt x="0" y="4"/>
                      <a:pt x="2" y="5"/>
                    </a:cubicBezTo>
                    <a:cubicBezTo>
                      <a:pt x="2" y="5"/>
                      <a:pt x="3" y="4"/>
                      <a:pt x="2" y="4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05" name="Freeform 11"/>
              <p:cNvSpPr>
                <a:spLocks/>
              </p:cNvSpPr>
              <p:nvPr/>
            </p:nvSpPr>
            <p:spPr bwMode="auto">
              <a:xfrm>
                <a:off x="1966" y="2749"/>
                <a:ext cx="5" cy="11"/>
              </a:xfrm>
              <a:custGeom>
                <a:avLst/>
                <a:gdLst>
                  <a:gd name="T0" fmla="*/ 2 w 2"/>
                  <a:gd name="T1" fmla="*/ 3 h 5"/>
                  <a:gd name="T2" fmla="*/ 1 w 2"/>
                  <a:gd name="T3" fmla="*/ 2 h 5"/>
                  <a:gd name="T4" fmla="*/ 1 w 2"/>
                  <a:gd name="T5" fmla="*/ 1 h 5"/>
                  <a:gd name="T6" fmla="*/ 0 w 2"/>
                  <a:gd name="T7" fmla="*/ 1 h 5"/>
                  <a:gd name="T8" fmla="*/ 0 w 2"/>
                  <a:gd name="T9" fmla="*/ 3 h 5"/>
                  <a:gd name="T10" fmla="*/ 1 w 2"/>
                  <a:gd name="T11" fmla="*/ 4 h 5"/>
                  <a:gd name="T12" fmla="*/ 2 w 2"/>
                  <a:gd name="T13" fmla="*/ 3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" h="5">
                    <a:moveTo>
                      <a:pt x="2" y="3"/>
                    </a:moveTo>
                    <a:cubicBezTo>
                      <a:pt x="2" y="3"/>
                      <a:pt x="1" y="2"/>
                      <a:pt x="1" y="2"/>
                    </a:cubicBezTo>
                    <a:cubicBezTo>
                      <a:pt x="1" y="2"/>
                      <a:pt x="1" y="1"/>
                      <a:pt x="1" y="1"/>
                    </a:cubicBezTo>
                    <a:cubicBezTo>
                      <a:pt x="1" y="0"/>
                      <a:pt x="0" y="0"/>
                      <a:pt x="0" y="1"/>
                    </a:cubicBezTo>
                    <a:cubicBezTo>
                      <a:pt x="0" y="1"/>
                      <a:pt x="0" y="2"/>
                      <a:pt x="0" y="3"/>
                    </a:cubicBezTo>
                    <a:cubicBezTo>
                      <a:pt x="0" y="3"/>
                      <a:pt x="1" y="4"/>
                      <a:pt x="1" y="4"/>
                    </a:cubicBezTo>
                    <a:cubicBezTo>
                      <a:pt x="2" y="5"/>
                      <a:pt x="2" y="4"/>
                      <a:pt x="2" y="3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06" name="Freeform 12"/>
              <p:cNvSpPr>
                <a:spLocks/>
              </p:cNvSpPr>
              <p:nvPr/>
            </p:nvSpPr>
            <p:spPr bwMode="auto">
              <a:xfrm>
                <a:off x="1973" y="2747"/>
                <a:ext cx="8" cy="11"/>
              </a:xfrm>
              <a:custGeom>
                <a:avLst/>
                <a:gdLst>
                  <a:gd name="T0" fmla="*/ 3 w 4"/>
                  <a:gd name="T1" fmla="*/ 4 h 5"/>
                  <a:gd name="T2" fmla="*/ 2 w 4"/>
                  <a:gd name="T3" fmla="*/ 2 h 5"/>
                  <a:gd name="T4" fmla="*/ 1 w 4"/>
                  <a:gd name="T5" fmla="*/ 1 h 5"/>
                  <a:gd name="T6" fmla="*/ 0 w 4"/>
                  <a:gd name="T7" fmla="*/ 1 h 5"/>
                  <a:gd name="T8" fmla="*/ 1 w 4"/>
                  <a:gd name="T9" fmla="*/ 3 h 5"/>
                  <a:gd name="T10" fmla="*/ 3 w 4"/>
                  <a:gd name="T11" fmla="*/ 5 h 5"/>
                  <a:gd name="T12" fmla="*/ 3 w 4"/>
                  <a:gd name="T13" fmla="*/ 4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" h="5">
                    <a:moveTo>
                      <a:pt x="3" y="4"/>
                    </a:moveTo>
                    <a:cubicBezTo>
                      <a:pt x="2" y="4"/>
                      <a:pt x="2" y="3"/>
                      <a:pt x="2" y="2"/>
                    </a:cubicBezTo>
                    <a:cubicBezTo>
                      <a:pt x="1" y="2"/>
                      <a:pt x="1" y="1"/>
                      <a:pt x="1" y="1"/>
                    </a:cubicBezTo>
                    <a:cubicBezTo>
                      <a:pt x="1" y="0"/>
                      <a:pt x="0" y="0"/>
                      <a:pt x="0" y="1"/>
                    </a:cubicBezTo>
                    <a:cubicBezTo>
                      <a:pt x="0" y="2"/>
                      <a:pt x="0" y="3"/>
                      <a:pt x="1" y="3"/>
                    </a:cubicBezTo>
                    <a:cubicBezTo>
                      <a:pt x="1" y="4"/>
                      <a:pt x="2" y="5"/>
                      <a:pt x="3" y="5"/>
                    </a:cubicBezTo>
                    <a:cubicBezTo>
                      <a:pt x="4" y="5"/>
                      <a:pt x="4" y="4"/>
                      <a:pt x="3" y="4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07" name="Freeform 13"/>
              <p:cNvSpPr>
                <a:spLocks/>
              </p:cNvSpPr>
              <p:nvPr/>
            </p:nvSpPr>
            <p:spPr bwMode="auto">
              <a:xfrm>
                <a:off x="1979" y="2741"/>
                <a:ext cx="10" cy="17"/>
              </a:xfrm>
              <a:custGeom>
                <a:avLst/>
                <a:gdLst>
                  <a:gd name="T0" fmla="*/ 4 w 5"/>
                  <a:gd name="T1" fmla="*/ 7 h 8"/>
                  <a:gd name="T2" fmla="*/ 3 w 5"/>
                  <a:gd name="T3" fmla="*/ 5 h 8"/>
                  <a:gd name="T4" fmla="*/ 2 w 5"/>
                  <a:gd name="T5" fmla="*/ 1 h 8"/>
                  <a:gd name="T6" fmla="*/ 1 w 5"/>
                  <a:gd name="T7" fmla="*/ 1 h 8"/>
                  <a:gd name="T8" fmla="*/ 2 w 5"/>
                  <a:gd name="T9" fmla="*/ 5 h 8"/>
                  <a:gd name="T10" fmla="*/ 4 w 5"/>
                  <a:gd name="T11" fmla="*/ 8 h 8"/>
                  <a:gd name="T12" fmla="*/ 4 w 5"/>
                  <a:gd name="T13" fmla="*/ 7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8">
                    <a:moveTo>
                      <a:pt x="4" y="7"/>
                    </a:moveTo>
                    <a:cubicBezTo>
                      <a:pt x="3" y="6"/>
                      <a:pt x="3" y="5"/>
                      <a:pt x="3" y="5"/>
                    </a:cubicBezTo>
                    <a:cubicBezTo>
                      <a:pt x="2" y="3"/>
                      <a:pt x="2" y="2"/>
                      <a:pt x="2" y="1"/>
                    </a:cubicBezTo>
                    <a:cubicBezTo>
                      <a:pt x="2" y="0"/>
                      <a:pt x="0" y="0"/>
                      <a:pt x="1" y="1"/>
                    </a:cubicBezTo>
                    <a:cubicBezTo>
                      <a:pt x="1" y="2"/>
                      <a:pt x="1" y="4"/>
                      <a:pt x="2" y="5"/>
                    </a:cubicBezTo>
                    <a:cubicBezTo>
                      <a:pt x="2" y="6"/>
                      <a:pt x="3" y="7"/>
                      <a:pt x="4" y="8"/>
                    </a:cubicBezTo>
                    <a:cubicBezTo>
                      <a:pt x="4" y="8"/>
                      <a:pt x="5" y="7"/>
                      <a:pt x="4" y="7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08" name="Freeform 14"/>
              <p:cNvSpPr>
                <a:spLocks/>
              </p:cNvSpPr>
              <p:nvPr/>
            </p:nvSpPr>
            <p:spPr bwMode="auto">
              <a:xfrm>
                <a:off x="1989" y="2739"/>
                <a:ext cx="10" cy="21"/>
              </a:xfrm>
              <a:custGeom>
                <a:avLst/>
                <a:gdLst>
                  <a:gd name="T0" fmla="*/ 4 w 5"/>
                  <a:gd name="T1" fmla="*/ 8 h 10"/>
                  <a:gd name="T2" fmla="*/ 2 w 5"/>
                  <a:gd name="T3" fmla="*/ 5 h 10"/>
                  <a:gd name="T4" fmla="*/ 1 w 5"/>
                  <a:gd name="T5" fmla="*/ 1 h 10"/>
                  <a:gd name="T6" fmla="*/ 0 w 5"/>
                  <a:gd name="T7" fmla="*/ 1 h 10"/>
                  <a:gd name="T8" fmla="*/ 2 w 5"/>
                  <a:gd name="T9" fmla="*/ 7 h 10"/>
                  <a:gd name="T10" fmla="*/ 4 w 5"/>
                  <a:gd name="T11" fmla="*/ 10 h 10"/>
                  <a:gd name="T12" fmla="*/ 4 w 5"/>
                  <a:gd name="T13" fmla="*/ 9 h 10"/>
                  <a:gd name="T14" fmla="*/ 5 w 5"/>
                  <a:gd name="T15" fmla="*/ 9 h 10"/>
                  <a:gd name="T16" fmla="*/ 4 w 5"/>
                  <a:gd name="T17" fmla="*/ 8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" h="10">
                    <a:moveTo>
                      <a:pt x="4" y="8"/>
                    </a:moveTo>
                    <a:cubicBezTo>
                      <a:pt x="3" y="7"/>
                      <a:pt x="2" y="5"/>
                      <a:pt x="2" y="5"/>
                    </a:cubicBezTo>
                    <a:cubicBezTo>
                      <a:pt x="2" y="3"/>
                      <a:pt x="2" y="2"/>
                      <a:pt x="1" y="1"/>
                    </a:cubicBezTo>
                    <a:cubicBezTo>
                      <a:pt x="1" y="0"/>
                      <a:pt x="0" y="1"/>
                      <a:pt x="0" y="1"/>
                    </a:cubicBezTo>
                    <a:cubicBezTo>
                      <a:pt x="0" y="3"/>
                      <a:pt x="1" y="5"/>
                      <a:pt x="2" y="7"/>
                    </a:cubicBezTo>
                    <a:cubicBezTo>
                      <a:pt x="2" y="7"/>
                      <a:pt x="3" y="10"/>
                      <a:pt x="4" y="10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5" y="8"/>
                      <a:pt x="4" y="8"/>
                      <a:pt x="4" y="8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09" name="Freeform 15"/>
              <p:cNvSpPr>
                <a:spLocks/>
              </p:cNvSpPr>
              <p:nvPr/>
            </p:nvSpPr>
            <p:spPr bwMode="auto">
              <a:xfrm>
                <a:off x="1995" y="2739"/>
                <a:ext cx="10" cy="21"/>
              </a:xfrm>
              <a:custGeom>
                <a:avLst/>
                <a:gdLst>
                  <a:gd name="T0" fmla="*/ 4 w 5"/>
                  <a:gd name="T1" fmla="*/ 8 h 10"/>
                  <a:gd name="T2" fmla="*/ 4 w 5"/>
                  <a:gd name="T3" fmla="*/ 7 h 10"/>
                  <a:gd name="T4" fmla="*/ 3 w 5"/>
                  <a:gd name="T5" fmla="*/ 4 h 10"/>
                  <a:gd name="T6" fmla="*/ 1 w 5"/>
                  <a:gd name="T7" fmla="*/ 0 h 10"/>
                  <a:gd name="T8" fmla="*/ 1 w 5"/>
                  <a:gd name="T9" fmla="*/ 1 h 10"/>
                  <a:gd name="T10" fmla="*/ 1 w 5"/>
                  <a:gd name="T11" fmla="*/ 2 h 10"/>
                  <a:gd name="T12" fmla="*/ 1 w 5"/>
                  <a:gd name="T13" fmla="*/ 3 h 10"/>
                  <a:gd name="T14" fmla="*/ 2 w 5"/>
                  <a:gd name="T15" fmla="*/ 6 h 10"/>
                  <a:gd name="T16" fmla="*/ 4 w 5"/>
                  <a:gd name="T17" fmla="*/ 10 h 10"/>
                  <a:gd name="T18" fmla="*/ 5 w 5"/>
                  <a:gd name="T19" fmla="*/ 10 h 10"/>
                  <a:gd name="T20" fmla="*/ 5 w 5"/>
                  <a:gd name="T21" fmla="*/ 9 h 10"/>
                  <a:gd name="T22" fmla="*/ 4 w 5"/>
                  <a:gd name="T23" fmla="*/ 8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5" h="10">
                    <a:moveTo>
                      <a:pt x="4" y="8"/>
                    </a:moveTo>
                    <a:cubicBezTo>
                      <a:pt x="4" y="8"/>
                      <a:pt x="4" y="7"/>
                      <a:pt x="4" y="7"/>
                    </a:cubicBezTo>
                    <a:cubicBezTo>
                      <a:pt x="4" y="6"/>
                      <a:pt x="3" y="5"/>
                      <a:pt x="3" y="4"/>
                    </a:cubicBezTo>
                    <a:cubicBezTo>
                      <a:pt x="3" y="3"/>
                      <a:pt x="2" y="0"/>
                      <a:pt x="1" y="0"/>
                    </a:cubicBezTo>
                    <a:cubicBezTo>
                      <a:pt x="0" y="0"/>
                      <a:pt x="0" y="1"/>
                      <a:pt x="1" y="1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2" y="4"/>
                      <a:pt x="2" y="5"/>
                      <a:pt x="2" y="6"/>
                    </a:cubicBezTo>
                    <a:cubicBezTo>
                      <a:pt x="3" y="7"/>
                      <a:pt x="3" y="9"/>
                      <a:pt x="4" y="10"/>
                    </a:cubicBezTo>
                    <a:cubicBezTo>
                      <a:pt x="4" y="10"/>
                      <a:pt x="5" y="10"/>
                      <a:pt x="5" y="10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5" y="9"/>
                      <a:pt x="5" y="8"/>
                      <a:pt x="4" y="8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10" name="Freeform 16"/>
              <p:cNvSpPr>
                <a:spLocks/>
              </p:cNvSpPr>
              <p:nvPr/>
            </p:nvSpPr>
            <p:spPr bwMode="auto">
              <a:xfrm>
                <a:off x="2003" y="2737"/>
                <a:ext cx="13" cy="23"/>
              </a:xfrm>
              <a:custGeom>
                <a:avLst/>
                <a:gdLst>
                  <a:gd name="T0" fmla="*/ 6 w 6"/>
                  <a:gd name="T1" fmla="*/ 9 h 11"/>
                  <a:gd name="T2" fmla="*/ 5 w 6"/>
                  <a:gd name="T3" fmla="*/ 9 h 11"/>
                  <a:gd name="T4" fmla="*/ 1 w 6"/>
                  <a:gd name="T5" fmla="*/ 0 h 11"/>
                  <a:gd name="T6" fmla="*/ 0 w 6"/>
                  <a:gd name="T7" fmla="*/ 1 h 11"/>
                  <a:gd name="T8" fmla="*/ 4 w 6"/>
                  <a:gd name="T9" fmla="*/ 11 h 11"/>
                  <a:gd name="T10" fmla="*/ 5 w 6"/>
                  <a:gd name="T11" fmla="*/ 11 h 11"/>
                  <a:gd name="T12" fmla="*/ 6 w 6"/>
                  <a:gd name="T13" fmla="*/ 11 h 11"/>
                  <a:gd name="T14" fmla="*/ 6 w 6"/>
                  <a:gd name="T15" fmla="*/ 10 h 11"/>
                  <a:gd name="T16" fmla="*/ 6 w 6"/>
                  <a:gd name="T17" fmla="*/ 9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" h="11">
                    <a:moveTo>
                      <a:pt x="6" y="9"/>
                    </a:moveTo>
                    <a:cubicBezTo>
                      <a:pt x="6" y="9"/>
                      <a:pt x="5" y="9"/>
                      <a:pt x="5" y="9"/>
                    </a:cubicBezTo>
                    <a:cubicBezTo>
                      <a:pt x="3" y="6"/>
                      <a:pt x="2" y="3"/>
                      <a:pt x="1" y="0"/>
                    </a:cubicBezTo>
                    <a:cubicBezTo>
                      <a:pt x="1" y="0"/>
                      <a:pt x="0" y="0"/>
                      <a:pt x="0" y="1"/>
                    </a:cubicBezTo>
                    <a:cubicBezTo>
                      <a:pt x="1" y="4"/>
                      <a:pt x="2" y="8"/>
                      <a:pt x="4" y="11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5" y="11"/>
                      <a:pt x="6" y="11"/>
                    </a:cubicBezTo>
                    <a:cubicBezTo>
                      <a:pt x="6" y="10"/>
                      <a:pt x="6" y="10"/>
                      <a:pt x="6" y="10"/>
                    </a:cubicBezTo>
                    <a:cubicBezTo>
                      <a:pt x="6" y="10"/>
                      <a:pt x="6" y="10"/>
                      <a:pt x="6" y="9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11" name="Freeform 17"/>
              <p:cNvSpPr>
                <a:spLocks/>
              </p:cNvSpPr>
              <p:nvPr/>
            </p:nvSpPr>
            <p:spPr bwMode="auto">
              <a:xfrm>
                <a:off x="2011" y="2733"/>
                <a:ext cx="13" cy="27"/>
              </a:xfrm>
              <a:custGeom>
                <a:avLst/>
                <a:gdLst>
                  <a:gd name="T0" fmla="*/ 5 w 6"/>
                  <a:gd name="T1" fmla="*/ 11 h 13"/>
                  <a:gd name="T2" fmla="*/ 1 w 6"/>
                  <a:gd name="T3" fmla="*/ 1 h 13"/>
                  <a:gd name="T4" fmla="*/ 0 w 6"/>
                  <a:gd name="T5" fmla="*/ 2 h 13"/>
                  <a:gd name="T6" fmla="*/ 4 w 6"/>
                  <a:gd name="T7" fmla="*/ 12 h 13"/>
                  <a:gd name="T8" fmla="*/ 5 w 6"/>
                  <a:gd name="T9" fmla="*/ 13 h 13"/>
                  <a:gd name="T10" fmla="*/ 6 w 6"/>
                  <a:gd name="T11" fmla="*/ 12 h 13"/>
                  <a:gd name="T12" fmla="*/ 5 w 6"/>
                  <a:gd name="T13" fmla="*/ 11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" h="13">
                    <a:moveTo>
                      <a:pt x="5" y="11"/>
                    </a:moveTo>
                    <a:cubicBezTo>
                      <a:pt x="3" y="8"/>
                      <a:pt x="2" y="5"/>
                      <a:pt x="1" y="1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1" y="5"/>
                      <a:pt x="2" y="9"/>
                      <a:pt x="4" y="12"/>
                    </a:cubicBezTo>
                    <a:cubicBezTo>
                      <a:pt x="4" y="13"/>
                      <a:pt x="4" y="13"/>
                      <a:pt x="5" y="13"/>
                    </a:cubicBezTo>
                    <a:cubicBezTo>
                      <a:pt x="5" y="13"/>
                      <a:pt x="5" y="12"/>
                      <a:pt x="6" y="12"/>
                    </a:cubicBezTo>
                    <a:cubicBezTo>
                      <a:pt x="6" y="11"/>
                      <a:pt x="5" y="11"/>
                      <a:pt x="5" y="11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12" name="Freeform 18"/>
              <p:cNvSpPr>
                <a:spLocks/>
              </p:cNvSpPr>
              <p:nvPr/>
            </p:nvSpPr>
            <p:spPr bwMode="auto">
              <a:xfrm>
                <a:off x="2016" y="2731"/>
                <a:ext cx="14" cy="29"/>
              </a:xfrm>
              <a:custGeom>
                <a:avLst/>
                <a:gdLst>
                  <a:gd name="T0" fmla="*/ 7 w 7"/>
                  <a:gd name="T1" fmla="*/ 10 h 14"/>
                  <a:gd name="T2" fmla="*/ 6 w 7"/>
                  <a:gd name="T3" fmla="*/ 10 h 14"/>
                  <a:gd name="T4" fmla="*/ 4 w 7"/>
                  <a:gd name="T5" fmla="*/ 7 h 14"/>
                  <a:gd name="T6" fmla="*/ 2 w 7"/>
                  <a:gd name="T7" fmla="*/ 1 h 14"/>
                  <a:gd name="T8" fmla="*/ 0 w 7"/>
                  <a:gd name="T9" fmla="*/ 1 h 14"/>
                  <a:gd name="T10" fmla="*/ 3 w 7"/>
                  <a:gd name="T11" fmla="*/ 8 h 14"/>
                  <a:gd name="T12" fmla="*/ 6 w 7"/>
                  <a:gd name="T13" fmla="*/ 14 h 14"/>
                  <a:gd name="T14" fmla="*/ 7 w 7"/>
                  <a:gd name="T15" fmla="*/ 13 h 14"/>
                  <a:gd name="T16" fmla="*/ 7 w 7"/>
                  <a:gd name="T17" fmla="*/ 1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" h="14">
                    <a:moveTo>
                      <a:pt x="7" y="10"/>
                    </a:moveTo>
                    <a:cubicBezTo>
                      <a:pt x="6" y="10"/>
                      <a:pt x="6" y="10"/>
                      <a:pt x="6" y="10"/>
                    </a:cubicBezTo>
                    <a:cubicBezTo>
                      <a:pt x="5" y="9"/>
                      <a:pt x="5" y="8"/>
                      <a:pt x="4" y="7"/>
                    </a:cubicBezTo>
                    <a:cubicBezTo>
                      <a:pt x="3" y="5"/>
                      <a:pt x="2" y="3"/>
                      <a:pt x="2" y="1"/>
                    </a:cubicBezTo>
                    <a:cubicBezTo>
                      <a:pt x="1" y="0"/>
                      <a:pt x="0" y="0"/>
                      <a:pt x="0" y="1"/>
                    </a:cubicBezTo>
                    <a:cubicBezTo>
                      <a:pt x="1" y="4"/>
                      <a:pt x="2" y="6"/>
                      <a:pt x="3" y="8"/>
                    </a:cubicBezTo>
                    <a:cubicBezTo>
                      <a:pt x="4" y="10"/>
                      <a:pt x="5" y="12"/>
                      <a:pt x="6" y="14"/>
                    </a:cubicBezTo>
                    <a:cubicBezTo>
                      <a:pt x="7" y="14"/>
                      <a:pt x="7" y="13"/>
                      <a:pt x="7" y="13"/>
                    </a:cubicBezTo>
                    <a:cubicBezTo>
                      <a:pt x="7" y="12"/>
                      <a:pt x="7" y="11"/>
                      <a:pt x="7" y="10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13" name="Freeform 19"/>
              <p:cNvSpPr>
                <a:spLocks/>
              </p:cNvSpPr>
              <p:nvPr/>
            </p:nvSpPr>
            <p:spPr bwMode="auto">
              <a:xfrm>
                <a:off x="2022" y="2729"/>
                <a:ext cx="14" cy="27"/>
              </a:xfrm>
              <a:custGeom>
                <a:avLst/>
                <a:gdLst>
                  <a:gd name="T0" fmla="*/ 6 w 7"/>
                  <a:gd name="T1" fmla="*/ 12 h 13"/>
                  <a:gd name="T2" fmla="*/ 5 w 7"/>
                  <a:gd name="T3" fmla="*/ 9 h 13"/>
                  <a:gd name="T4" fmla="*/ 3 w 7"/>
                  <a:gd name="T5" fmla="*/ 5 h 13"/>
                  <a:gd name="T6" fmla="*/ 1 w 7"/>
                  <a:gd name="T7" fmla="*/ 1 h 13"/>
                  <a:gd name="T8" fmla="*/ 1 w 7"/>
                  <a:gd name="T9" fmla="*/ 2 h 13"/>
                  <a:gd name="T10" fmla="*/ 1 w 7"/>
                  <a:gd name="T11" fmla="*/ 3 h 13"/>
                  <a:gd name="T12" fmla="*/ 2 w 7"/>
                  <a:gd name="T13" fmla="*/ 5 h 13"/>
                  <a:gd name="T14" fmla="*/ 4 w 7"/>
                  <a:gd name="T15" fmla="*/ 9 h 13"/>
                  <a:gd name="T16" fmla="*/ 6 w 7"/>
                  <a:gd name="T17" fmla="*/ 13 h 13"/>
                  <a:gd name="T18" fmla="*/ 6 w 7"/>
                  <a:gd name="T19" fmla="*/ 12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7" h="13">
                    <a:moveTo>
                      <a:pt x="6" y="12"/>
                    </a:moveTo>
                    <a:cubicBezTo>
                      <a:pt x="6" y="12"/>
                      <a:pt x="5" y="10"/>
                      <a:pt x="5" y="9"/>
                    </a:cubicBezTo>
                    <a:cubicBezTo>
                      <a:pt x="5" y="8"/>
                      <a:pt x="4" y="6"/>
                      <a:pt x="3" y="5"/>
                    </a:cubicBezTo>
                    <a:cubicBezTo>
                      <a:pt x="3" y="4"/>
                      <a:pt x="2" y="0"/>
                      <a:pt x="1" y="1"/>
                    </a:cubicBezTo>
                    <a:cubicBezTo>
                      <a:pt x="0" y="1"/>
                      <a:pt x="0" y="2"/>
                      <a:pt x="1" y="2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3" y="6"/>
                      <a:pt x="3" y="8"/>
                      <a:pt x="4" y="9"/>
                    </a:cubicBezTo>
                    <a:cubicBezTo>
                      <a:pt x="4" y="10"/>
                      <a:pt x="5" y="13"/>
                      <a:pt x="6" y="13"/>
                    </a:cubicBezTo>
                    <a:cubicBezTo>
                      <a:pt x="7" y="13"/>
                      <a:pt x="7" y="12"/>
                      <a:pt x="6" y="12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14" name="Freeform 20"/>
              <p:cNvSpPr>
                <a:spLocks/>
              </p:cNvSpPr>
              <p:nvPr/>
            </p:nvSpPr>
            <p:spPr bwMode="auto">
              <a:xfrm>
                <a:off x="2050" y="2723"/>
                <a:ext cx="4" cy="6"/>
              </a:xfrm>
              <a:custGeom>
                <a:avLst/>
                <a:gdLst>
                  <a:gd name="T0" fmla="*/ 2 w 2"/>
                  <a:gd name="T1" fmla="*/ 1 h 3"/>
                  <a:gd name="T2" fmla="*/ 1 w 2"/>
                  <a:gd name="T3" fmla="*/ 0 h 3"/>
                  <a:gd name="T4" fmla="*/ 0 w 2"/>
                  <a:gd name="T5" fmla="*/ 1 h 3"/>
                  <a:gd name="T6" fmla="*/ 1 w 2"/>
                  <a:gd name="T7" fmla="*/ 2 h 3"/>
                  <a:gd name="T8" fmla="*/ 2 w 2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3">
                    <a:moveTo>
                      <a:pt x="2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1"/>
                      <a:pt x="0" y="1"/>
                    </a:cubicBezTo>
                    <a:cubicBezTo>
                      <a:pt x="0" y="2"/>
                      <a:pt x="1" y="2"/>
                      <a:pt x="1" y="2"/>
                    </a:cubicBezTo>
                    <a:cubicBezTo>
                      <a:pt x="1" y="3"/>
                      <a:pt x="2" y="2"/>
                      <a:pt x="2" y="1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15" name="Freeform 21"/>
              <p:cNvSpPr>
                <a:spLocks/>
              </p:cNvSpPr>
              <p:nvPr/>
            </p:nvSpPr>
            <p:spPr bwMode="auto">
              <a:xfrm>
                <a:off x="2061" y="2715"/>
                <a:ext cx="4" cy="2"/>
              </a:xfrm>
              <a:custGeom>
                <a:avLst/>
                <a:gdLst>
                  <a:gd name="T0" fmla="*/ 1 w 2"/>
                  <a:gd name="T1" fmla="*/ 0 h 1"/>
                  <a:gd name="T2" fmla="*/ 1 w 2"/>
                  <a:gd name="T3" fmla="*/ 1 h 1"/>
                  <a:gd name="T4" fmla="*/ 1 w 2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1" y="0"/>
                    </a:moveTo>
                    <a:cubicBezTo>
                      <a:pt x="0" y="0"/>
                      <a:pt x="0" y="1"/>
                      <a:pt x="1" y="1"/>
                    </a:cubicBezTo>
                    <a:cubicBezTo>
                      <a:pt x="2" y="1"/>
                      <a:pt x="2" y="0"/>
                      <a:pt x="1" y="0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16" name="Freeform 22"/>
              <p:cNvSpPr>
                <a:spLocks/>
              </p:cNvSpPr>
              <p:nvPr/>
            </p:nvSpPr>
            <p:spPr bwMode="auto">
              <a:xfrm>
                <a:off x="1997" y="2819"/>
                <a:ext cx="8" cy="14"/>
              </a:xfrm>
              <a:custGeom>
                <a:avLst/>
                <a:gdLst>
                  <a:gd name="T0" fmla="*/ 3 w 4"/>
                  <a:gd name="T1" fmla="*/ 5 h 7"/>
                  <a:gd name="T2" fmla="*/ 1 w 4"/>
                  <a:gd name="T3" fmla="*/ 1 h 7"/>
                  <a:gd name="T4" fmla="*/ 1 w 4"/>
                  <a:gd name="T5" fmla="*/ 1 h 7"/>
                  <a:gd name="T6" fmla="*/ 1 w 4"/>
                  <a:gd name="T7" fmla="*/ 0 h 7"/>
                  <a:gd name="T8" fmla="*/ 0 w 4"/>
                  <a:gd name="T9" fmla="*/ 1 h 7"/>
                  <a:gd name="T10" fmla="*/ 2 w 4"/>
                  <a:gd name="T11" fmla="*/ 5 h 7"/>
                  <a:gd name="T12" fmla="*/ 4 w 4"/>
                  <a:gd name="T13" fmla="*/ 6 h 7"/>
                  <a:gd name="T14" fmla="*/ 3 w 4"/>
                  <a:gd name="T15" fmla="*/ 5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" h="7">
                    <a:moveTo>
                      <a:pt x="3" y="5"/>
                    </a:moveTo>
                    <a:cubicBezTo>
                      <a:pt x="2" y="4"/>
                      <a:pt x="2" y="3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1"/>
                      <a:pt x="0" y="1"/>
                    </a:cubicBezTo>
                    <a:cubicBezTo>
                      <a:pt x="0" y="2"/>
                      <a:pt x="1" y="4"/>
                      <a:pt x="2" y="5"/>
                    </a:cubicBezTo>
                    <a:cubicBezTo>
                      <a:pt x="2" y="5"/>
                      <a:pt x="3" y="7"/>
                      <a:pt x="4" y="6"/>
                    </a:cubicBezTo>
                    <a:cubicBezTo>
                      <a:pt x="4" y="6"/>
                      <a:pt x="4" y="5"/>
                      <a:pt x="3" y="5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17" name="Freeform 23"/>
              <p:cNvSpPr>
                <a:spLocks/>
              </p:cNvSpPr>
              <p:nvPr/>
            </p:nvSpPr>
            <p:spPr bwMode="auto">
              <a:xfrm>
                <a:off x="2001" y="2819"/>
                <a:ext cx="10" cy="12"/>
              </a:xfrm>
              <a:custGeom>
                <a:avLst/>
                <a:gdLst>
                  <a:gd name="T0" fmla="*/ 4 w 5"/>
                  <a:gd name="T1" fmla="*/ 5 h 6"/>
                  <a:gd name="T2" fmla="*/ 3 w 5"/>
                  <a:gd name="T3" fmla="*/ 3 h 6"/>
                  <a:gd name="T4" fmla="*/ 2 w 5"/>
                  <a:gd name="T5" fmla="*/ 1 h 6"/>
                  <a:gd name="T6" fmla="*/ 1 w 5"/>
                  <a:gd name="T7" fmla="*/ 2 h 6"/>
                  <a:gd name="T8" fmla="*/ 2 w 5"/>
                  <a:gd name="T9" fmla="*/ 4 h 6"/>
                  <a:gd name="T10" fmla="*/ 4 w 5"/>
                  <a:gd name="T11" fmla="*/ 6 h 6"/>
                  <a:gd name="T12" fmla="*/ 4 w 5"/>
                  <a:gd name="T13" fmla="*/ 5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6">
                    <a:moveTo>
                      <a:pt x="4" y="5"/>
                    </a:moveTo>
                    <a:cubicBezTo>
                      <a:pt x="4" y="5"/>
                      <a:pt x="4" y="4"/>
                      <a:pt x="3" y="3"/>
                    </a:cubicBezTo>
                    <a:cubicBezTo>
                      <a:pt x="3" y="2"/>
                      <a:pt x="2" y="2"/>
                      <a:pt x="2" y="1"/>
                    </a:cubicBezTo>
                    <a:cubicBezTo>
                      <a:pt x="1" y="0"/>
                      <a:pt x="0" y="1"/>
                      <a:pt x="1" y="2"/>
                    </a:cubicBezTo>
                    <a:cubicBezTo>
                      <a:pt x="1" y="2"/>
                      <a:pt x="2" y="3"/>
                      <a:pt x="2" y="4"/>
                    </a:cubicBezTo>
                    <a:cubicBezTo>
                      <a:pt x="3" y="5"/>
                      <a:pt x="3" y="6"/>
                      <a:pt x="4" y="6"/>
                    </a:cubicBezTo>
                    <a:cubicBezTo>
                      <a:pt x="5" y="6"/>
                      <a:pt x="5" y="5"/>
                      <a:pt x="4" y="5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18" name="Freeform 24"/>
              <p:cNvSpPr>
                <a:spLocks/>
              </p:cNvSpPr>
              <p:nvPr/>
            </p:nvSpPr>
            <p:spPr bwMode="auto">
              <a:xfrm>
                <a:off x="2007" y="2817"/>
                <a:ext cx="11" cy="14"/>
              </a:xfrm>
              <a:custGeom>
                <a:avLst/>
                <a:gdLst>
                  <a:gd name="T0" fmla="*/ 4 w 5"/>
                  <a:gd name="T1" fmla="*/ 5 h 7"/>
                  <a:gd name="T2" fmla="*/ 1 w 5"/>
                  <a:gd name="T3" fmla="*/ 1 h 7"/>
                  <a:gd name="T4" fmla="*/ 0 w 5"/>
                  <a:gd name="T5" fmla="*/ 1 h 7"/>
                  <a:gd name="T6" fmla="*/ 4 w 5"/>
                  <a:gd name="T7" fmla="*/ 6 h 7"/>
                  <a:gd name="T8" fmla="*/ 4 w 5"/>
                  <a:gd name="T9" fmla="*/ 5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7">
                    <a:moveTo>
                      <a:pt x="4" y="5"/>
                    </a:moveTo>
                    <a:cubicBezTo>
                      <a:pt x="3" y="5"/>
                      <a:pt x="2" y="2"/>
                      <a:pt x="1" y="1"/>
                    </a:cubicBezTo>
                    <a:cubicBezTo>
                      <a:pt x="1" y="0"/>
                      <a:pt x="0" y="1"/>
                      <a:pt x="0" y="1"/>
                    </a:cubicBezTo>
                    <a:cubicBezTo>
                      <a:pt x="2" y="3"/>
                      <a:pt x="2" y="6"/>
                      <a:pt x="4" y="6"/>
                    </a:cubicBezTo>
                    <a:cubicBezTo>
                      <a:pt x="4" y="7"/>
                      <a:pt x="5" y="6"/>
                      <a:pt x="4" y="5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19" name="Freeform 25"/>
              <p:cNvSpPr>
                <a:spLocks/>
              </p:cNvSpPr>
              <p:nvPr/>
            </p:nvSpPr>
            <p:spPr bwMode="auto">
              <a:xfrm>
                <a:off x="2013" y="2815"/>
                <a:ext cx="15" cy="16"/>
              </a:xfrm>
              <a:custGeom>
                <a:avLst/>
                <a:gdLst>
                  <a:gd name="T0" fmla="*/ 6 w 7"/>
                  <a:gd name="T1" fmla="*/ 7 h 8"/>
                  <a:gd name="T2" fmla="*/ 4 w 7"/>
                  <a:gd name="T3" fmla="*/ 4 h 8"/>
                  <a:gd name="T4" fmla="*/ 2 w 7"/>
                  <a:gd name="T5" fmla="*/ 1 h 8"/>
                  <a:gd name="T6" fmla="*/ 1 w 7"/>
                  <a:gd name="T7" fmla="*/ 2 h 8"/>
                  <a:gd name="T8" fmla="*/ 6 w 7"/>
                  <a:gd name="T9" fmla="*/ 8 h 8"/>
                  <a:gd name="T10" fmla="*/ 6 w 7"/>
                  <a:gd name="T11" fmla="*/ 8 h 8"/>
                  <a:gd name="T12" fmla="*/ 6 w 7"/>
                  <a:gd name="T13" fmla="*/ 8 h 8"/>
                  <a:gd name="T14" fmla="*/ 6 w 7"/>
                  <a:gd name="T15" fmla="*/ 7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" h="8">
                    <a:moveTo>
                      <a:pt x="6" y="7"/>
                    </a:moveTo>
                    <a:cubicBezTo>
                      <a:pt x="5" y="6"/>
                      <a:pt x="4" y="5"/>
                      <a:pt x="4" y="4"/>
                    </a:cubicBezTo>
                    <a:cubicBezTo>
                      <a:pt x="3" y="3"/>
                      <a:pt x="2" y="2"/>
                      <a:pt x="2" y="1"/>
                    </a:cubicBezTo>
                    <a:cubicBezTo>
                      <a:pt x="1" y="0"/>
                      <a:pt x="0" y="1"/>
                      <a:pt x="1" y="2"/>
                    </a:cubicBezTo>
                    <a:cubicBezTo>
                      <a:pt x="2" y="4"/>
                      <a:pt x="3" y="7"/>
                      <a:pt x="6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7" y="7"/>
                      <a:pt x="6" y="6"/>
                      <a:pt x="6" y="7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20" name="Freeform 26"/>
              <p:cNvSpPr>
                <a:spLocks/>
              </p:cNvSpPr>
              <p:nvPr/>
            </p:nvSpPr>
            <p:spPr bwMode="auto">
              <a:xfrm>
                <a:off x="2024" y="2813"/>
                <a:ext cx="12" cy="18"/>
              </a:xfrm>
              <a:custGeom>
                <a:avLst/>
                <a:gdLst>
                  <a:gd name="T0" fmla="*/ 5 w 6"/>
                  <a:gd name="T1" fmla="*/ 7 h 9"/>
                  <a:gd name="T2" fmla="*/ 3 w 6"/>
                  <a:gd name="T3" fmla="*/ 5 h 9"/>
                  <a:gd name="T4" fmla="*/ 1 w 6"/>
                  <a:gd name="T5" fmla="*/ 0 h 9"/>
                  <a:gd name="T6" fmla="*/ 0 w 6"/>
                  <a:gd name="T7" fmla="*/ 1 h 9"/>
                  <a:gd name="T8" fmla="*/ 2 w 6"/>
                  <a:gd name="T9" fmla="*/ 6 h 9"/>
                  <a:gd name="T10" fmla="*/ 5 w 6"/>
                  <a:gd name="T11" fmla="*/ 9 h 9"/>
                  <a:gd name="T12" fmla="*/ 6 w 6"/>
                  <a:gd name="T13" fmla="*/ 8 h 9"/>
                  <a:gd name="T14" fmla="*/ 6 w 6"/>
                  <a:gd name="T15" fmla="*/ 8 h 9"/>
                  <a:gd name="T16" fmla="*/ 5 w 6"/>
                  <a:gd name="T17" fmla="*/ 7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" h="9">
                    <a:moveTo>
                      <a:pt x="5" y="7"/>
                    </a:moveTo>
                    <a:cubicBezTo>
                      <a:pt x="4" y="7"/>
                      <a:pt x="4" y="5"/>
                      <a:pt x="3" y="5"/>
                    </a:cubicBezTo>
                    <a:cubicBezTo>
                      <a:pt x="3" y="3"/>
                      <a:pt x="2" y="2"/>
                      <a:pt x="1" y="0"/>
                    </a:cubicBezTo>
                    <a:cubicBezTo>
                      <a:pt x="1" y="0"/>
                      <a:pt x="0" y="0"/>
                      <a:pt x="0" y="1"/>
                    </a:cubicBezTo>
                    <a:cubicBezTo>
                      <a:pt x="1" y="3"/>
                      <a:pt x="2" y="4"/>
                      <a:pt x="2" y="6"/>
                    </a:cubicBezTo>
                    <a:cubicBezTo>
                      <a:pt x="3" y="7"/>
                      <a:pt x="4" y="8"/>
                      <a:pt x="5" y="9"/>
                    </a:cubicBezTo>
                    <a:cubicBezTo>
                      <a:pt x="5" y="9"/>
                      <a:pt x="6" y="8"/>
                      <a:pt x="6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7"/>
                      <a:pt x="5" y="7"/>
                      <a:pt x="5" y="7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21" name="Freeform 27"/>
              <p:cNvSpPr>
                <a:spLocks/>
              </p:cNvSpPr>
              <p:nvPr/>
            </p:nvSpPr>
            <p:spPr bwMode="auto">
              <a:xfrm>
                <a:off x="2030" y="2813"/>
                <a:ext cx="12" cy="14"/>
              </a:xfrm>
              <a:custGeom>
                <a:avLst/>
                <a:gdLst>
                  <a:gd name="T0" fmla="*/ 5 w 6"/>
                  <a:gd name="T1" fmla="*/ 6 h 7"/>
                  <a:gd name="T2" fmla="*/ 2 w 6"/>
                  <a:gd name="T3" fmla="*/ 0 h 7"/>
                  <a:gd name="T4" fmla="*/ 1 w 6"/>
                  <a:gd name="T5" fmla="*/ 1 h 7"/>
                  <a:gd name="T6" fmla="*/ 5 w 6"/>
                  <a:gd name="T7" fmla="*/ 7 h 7"/>
                  <a:gd name="T8" fmla="*/ 6 w 6"/>
                  <a:gd name="T9" fmla="*/ 7 h 7"/>
                  <a:gd name="T10" fmla="*/ 6 w 6"/>
                  <a:gd name="T11" fmla="*/ 6 h 7"/>
                  <a:gd name="T12" fmla="*/ 5 w 6"/>
                  <a:gd name="T13" fmla="*/ 6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" h="7">
                    <a:moveTo>
                      <a:pt x="5" y="6"/>
                    </a:moveTo>
                    <a:cubicBezTo>
                      <a:pt x="3" y="4"/>
                      <a:pt x="3" y="2"/>
                      <a:pt x="2" y="0"/>
                    </a:cubicBezTo>
                    <a:cubicBezTo>
                      <a:pt x="1" y="0"/>
                      <a:pt x="0" y="0"/>
                      <a:pt x="1" y="1"/>
                    </a:cubicBezTo>
                    <a:cubicBezTo>
                      <a:pt x="2" y="3"/>
                      <a:pt x="3" y="6"/>
                      <a:pt x="5" y="7"/>
                    </a:cubicBezTo>
                    <a:cubicBezTo>
                      <a:pt x="5" y="7"/>
                      <a:pt x="5" y="7"/>
                      <a:pt x="6" y="7"/>
                    </a:cubicBezTo>
                    <a:cubicBezTo>
                      <a:pt x="6" y="7"/>
                      <a:pt x="6" y="7"/>
                      <a:pt x="6" y="6"/>
                    </a:cubicBezTo>
                    <a:cubicBezTo>
                      <a:pt x="6" y="6"/>
                      <a:pt x="5" y="6"/>
                      <a:pt x="5" y="6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22" name="Freeform 28"/>
              <p:cNvSpPr>
                <a:spLocks/>
              </p:cNvSpPr>
              <p:nvPr/>
            </p:nvSpPr>
            <p:spPr bwMode="auto">
              <a:xfrm>
                <a:off x="1991" y="2915"/>
                <a:ext cx="10" cy="10"/>
              </a:xfrm>
              <a:custGeom>
                <a:avLst/>
                <a:gdLst>
                  <a:gd name="T0" fmla="*/ 4 w 5"/>
                  <a:gd name="T1" fmla="*/ 3 h 5"/>
                  <a:gd name="T2" fmla="*/ 3 w 5"/>
                  <a:gd name="T3" fmla="*/ 2 h 5"/>
                  <a:gd name="T4" fmla="*/ 2 w 5"/>
                  <a:gd name="T5" fmla="*/ 0 h 5"/>
                  <a:gd name="T6" fmla="*/ 1 w 5"/>
                  <a:gd name="T7" fmla="*/ 1 h 5"/>
                  <a:gd name="T8" fmla="*/ 2 w 5"/>
                  <a:gd name="T9" fmla="*/ 3 h 5"/>
                  <a:gd name="T10" fmla="*/ 4 w 5"/>
                  <a:gd name="T11" fmla="*/ 5 h 5"/>
                  <a:gd name="T12" fmla="*/ 4 w 5"/>
                  <a:gd name="T13" fmla="*/ 3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5">
                    <a:moveTo>
                      <a:pt x="4" y="3"/>
                    </a:moveTo>
                    <a:cubicBezTo>
                      <a:pt x="4" y="3"/>
                      <a:pt x="3" y="2"/>
                      <a:pt x="3" y="2"/>
                    </a:cubicBezTo>
                    <a:cubicBezTo>
                      <a:pt x="3" y="1"/>
                      <a:pt x="2" y="1"/>
                      <a:pt x="2" y="0"/>
                    </a:cubicBezTo>
                    <a:cubicBezTo>
                      <a:pt x="1" y="0"/>
                      <a:pt x="0" y="0"/>
                      <a:pt x="1" y="1"/>
                    </a:cubicBezTo>
                    <a:cubicBezTo>
                      <a:pt x="1" y="2"/>
                      <a:pt x="2" y="2"/>
                      <a:pt x="2" y="3"/>
                    </a:cubicBezTo>
                    <a:cubicBezTo>
                      <a:pt x="3" y="4"/>
                      <a:pt x="3" y="5"/>
                      <a:pt x="4" y="5"/>
                    </a:cubicBezTo>
                    <a:cubicBezTo>
                      <a:pt x="5" y="5"/>
                      <a:pt x="5" y="4"/>
                      <a:pt x="4" y="3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23" name="Freeform 29"/>
              <p:cNvSpPr>
                <a:spLocks/>
              </p:cNvSpPr>
              <p:nvPr/>
            </p:nvSpPr>
            <p:spPr bwMode="auto">
              <a:xfrm>
                <a:off x="1999" y="2909"/>
                <a:ext cx="8" cy="12"/>
              </a:xfrm>
              <a:custGeom>
                <a:avLst/>
                <a:gdLst>
                  <a:gd name="T0" fmla="*/ 3 w 4"/>
                  <a:gd name="T1" fmla="*/ 5 h 6"/>
                  <a:gd name="T2" fmla="*/ 1 w 4"/>
                  <a:gd name="T3" fmla="*/ 1 h 6"/>
                  <a:gd name="T4" fmla="*/ 0 w 4"/>
                  <a:gd name="T5" fmla="*/ 2 h 6"/>
                  <a:gd name="T6" fmla="*/ 2 w 4"/>
                  <a:gd name="T7" fmla="*/ 6 h 6"/>
                  <a:gd name="T8" fmla="*/ 3 w 4"/>
                  <a:gd name="T9" fmla="*/ 5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6">
                    <a:moveTo>
                      <a:pt x="3" y="5"/>
                    </a:moveTo>
                    <a:cubicBezTo>
                      <a:pt x="2" y="4"/>
                      <a:pt x="2" y="2"/>
                      <a:pt x="1" y="1"/>
                    </a:cubicBezTo>
                    <a:cubicBezTo>
                      <a:pt x="0" y="0"/>
                      <a:pt x="0" y="1"/>
                      <a:pt x="0" y="2"/>
                    </a:cubicBezTo>
                    <a:cubicBezTo>
                      <a:pt x="1" y="3"/>
                      <a:pt x="1" y="4"/>
                      <a:pt x="2" y="6"/>
                    </a:cubicBezTo>
                    <a:cubicBezTo>
                      <a:pt x="3" y="6"/>
                      <a:pt x="4" y="5"/>
                      <a:pt x="3" y="5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24" name="Freeform 30"/>
              <p:cNvSpPr>
                <a:spLocks/>
              </p:cNvSpPr>
              <p:nvPr/>
            </p:nvSpPr>
            <p:spPr bwMode="auto">
              <a:xfrm>
                <a:off x="2003" y="2907"/>
                <a:ext cx="8" cy="8"/>
              </a:xfrm>
              <a:custGeom>
                <a:avLst/>
                <a:gdLst>
                  <a:gd name="T0" fmla="*/ 3 w 4"/>
                  <a:gd name="T1" fmla="*/ 2 h 4"/>
                  <a:gd name="T2" fmla="*/ 2 w 4"/>
                  <a:gd name="T3" fmla="*/ 0 h 4"/>
                  <a:gd name="T4" fmla="*/ 1 w 4"/>
                  <a:gd name="T5" fmla="*/ 1 h 4"/>
                  <a:gd name="T6" fmla="*/ 3 w 4"/>
                  <a:gd name="T7" fmla="*/ 4 h 4"/>
                  <a:gd name="T8" fmla="*/ 3 w 4"/>
                  <a:gd name="T9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4">
                    <a:moveTo>
                      <a:pt x="3" y="2"/>
                    </a:moveTo>
                    <a:cubicBezTo>
                      <a:pt x="2" y="2"/>
                      <a:pt x="2" y="1"/>
                      <a:pt x="2" y="0"/>
                    </a:cubicBezTo>
                    <a:cubicBezTo>
                      <a:pt x="1" y="0"/>
                      <a:pt x="0" y="0"/>
                      <a:pt x="1" y="1"/>
                    </a:cubicBezTo>
                    <a:cubicBezTo>
                      <a:pt x="1" y="2"/>
                      <a:pt x="1" y="3"/>
                      <a:pt x="3" y="4"/>
                    </a:cubicBezTo>
                    <a:cubicBezTo>
                      <a:pt x="3" y="4"/>
                      <a:pt x="4" y="3"/>
                      <a:pt x="3" y="2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25" name="Freeform 31"/>
              <p:cNvSpPr>
                <a:spLocks/>
              </p:cNvSpPr>
              <p:nvPr/>
            </p:nvSpPr>
            <p:spPr bwMode="auto">
              <a:xfrm>
                <a:off x="2007" y="2901"/>
                <a:ext cx="13" cy="14"/>
              </a:xfrm>
              <a:custGeom>
                <a:avLst/>
                <a:gdLst>
                  <a:gd name="T0" fmla="*/ 5 w 6"/>
                  <a:gd name="T1" fmla="*/ 6 h 7"/>
                  <a:gd name="T2" fmla="*/ 2 w 6"/>
                  <a:gd name="T3" fmla="*/ 1 h 7"/>
                  <a:gd name="T4" fmla="*/ 1 w 6"/>
                  <a:gd name="T5" fmla="*/ 1 h 7"/>
                  <a:gd name="T6" fmla="*/ 4 w 6"/>
                  <a:gd name="T7" fmla="*/ 7 h 7"/>
                  <a:gd name="T8" fmla="*/ 5 w 6"/>
                  <a:gd name="T9" fmla="*/ 6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7">
                    <a:moveTo>
                      <a:pt x="5" y="6"/>
                    </a:moveTo>
                    <a:cubicBezTo>
                      <a:pt x="4" y="4"/>
                      <a:pt x="3" y="2"/>
                      <a:pt x="2" y="1"/>
                    </a:cubicBezTo>
                    <a:cubicBezTo>
                      <a:pt x="1" y="0"/>
                      <a:pt x="0" y="1"/>
                      <a:pt x="1" y="1"/>
                    </a:cubicBezTo>
                    <a:cubicBezTo>
                      <a:pt x="2" y="3"/>
                      <a:pt x="3" y="5"/>
                      <a:pt x="4" y="7"/>
                    </a:cubicBezTo>
                    <a:cubicBezTo>
                      <a:pt x="5" y="7"/>
                      <a:pt x="6" y="6"/>
                      <a:pt x="5" y="6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26" name="Freeform 32"/>
              <p:cNvSpPr>
                <a:spLocks/>
              </p:cNvSpPr>
              <p:nvPr/>
            </p:nvSpPr>
            <p:spPr bwMode="auto">
              <a:xfrm>
                <a:off x="2016" y="2899"/>
                <a:ext cx="8" cy="12"/>
              </a:xfrm>
              <a:custGeom>
                <a:avLst/>
                <a:gdLst>
                  <a:gd name="T0" fmla="*/ 3 w 4"/>
                  <a:gd name="T1" fmla="*/ 4 h 6"/>
                  <a:gd name="T2" fmla="*/ 2 w 4"/>
                  <a:gd name="T3" fmla="*/ 1 h 6"/>
                  <a:gd name="T4" fmla="*/ 1 w 4"/>
                  <a:gd name="T5" fmla="*/ 2 h 6"/>
                  <a:gd name="T6" fmla="*/ 3 w 4"/>
                  <a:gd name="T7" fmla="*/ 5 h 6"/>
                  <a:gd name="T8" fmla="*/ 4 w 4"/>
                  <a:gd name="T9" fmla="*/ 5 h 6"/>
                  <a:gd name="T10" fmla="*/ 4 w 4"/>
                  <a:gd name="T11" fmla="*/ 4 h 6"/>
                  <a:gd name="T12" fmla="*/ 3 w 4"/>
                  <a:gd name="T13" fmla="*/ 4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" h="6">
                    <a:moveTo>
                      <a:pt x="3" y="4"/>
                    </a:moveTo>
                    <a:cubicBezTo>
                      <a:pt x="3" y="3"/>
                      <a:pt x="2" y="2"/>
                      <a:pt x="2" y="1"/>
                    </a:cubicBezTo>
                    <a:cubicBezTo>
                      <a:pt x="1" y="0"/>
                      <a:pt x="0" y="1"/>
                      <a:pt x="1" y="2"/>
                    </a:cubicBezTo>
                    <a:cubicBezTo>
                      <a:pt x="1" y="3"/>
                      <a:pt x="2" y="4"/>
                      <a:pt x="3" y="5"/>
                    </a:cubicBezTo>
                    <a:cubicBezTo>
                      <a:pt x="4" y="6"/>
                      <a:pt x="4" y="5"/>
                      <a:pt x="4" y="5"/>
                    </a:cubicBezTo>
                    <a:cubicBezTo>
                      <a:pt x="4" y="5"/>
                      <a:pt x="4" y="5"/>
                      <a:pt x="4" y="4"/>
                    </a:cubicBezTo>
                    <a:cubicBezTo>
                      <a:pt x="4" y="4"/>
                      <a:pt x="4" y="4"/>
                      <a:pt x="3" y="4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27" name="Freeform 33"/>
              <p:cNvSpPr>
                <a:spLocks/>
              </p:cNvSpPr>
              <p:nvPr/>
            </p:nvSpPr>
            <p:spPr bwMode="auto">
              <a:xfrm>
                <a:off x="2020" y="2895"/>
                <a:ext cx="14" cy="16"/>
              </a:xfrm>
              <a:custGeom>
                <a:avLst/>
                <a:gdLst>
                  <a:gd name="T0" fmla="*/ 7 w 7"/>
                  <a:gd name="T1" fmla="*/ 7 h 8"/>
                  <a:gd name="T2" fmla="*/ 2 w 7"/>
                  <a:gd name="T3" fmla="*/ 1 h 8"/>
                  <a:gd name="T4" fmla="*/ 0 w 7"/>
                  <a:gd name="T5" fmla="*/ 1 h 8"/>
                  <a:gd name="T6" fmla="*/ 6 w 7"/>
                  <a:gd name="T7" fmla="*/ 8 h 8"/>
                  <a:gd name="T8" fmla="*/ 7 w 7"/>
                  <a:gd name="T9" fmla="*/ 7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8">
                    <a:moveTo>
                      <a:pt x="7" y="7"/>
                    </a:moveTo>
                    <a:cubicBezTo>
                      <a:pt x="4" y="6"/>
                      <a:pt x="3" y="3"/>
                      <a:pt x="2" y="1"/>
                    </a:cubicBezTo>
                    <a:cubicBezTo>
                      <a:pt x="1" y="0"/>
                      <a:pt x="0" y="1"/>
                      <a:pt x="0" y="1"/>
                    </a:cubicBezTo>
                    <a:cubicBezTo>
                      <a:pt x="2" y="4"/>
                      <a:pt x="4" y="7"/>
                      <a:pt x="6" y="8"/>
                    </a:cubicBezTo>
                    <a:cubicBezTo>
                      <a:pt x="7" y="8"/>
                      <a:pt x="7" y="7"/>
                      <a:pt x="7" y="7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28" name="Freeform 34"/>
              <p:cNvSpPr>
                <a:spLocks/>
              </p:cNvSpPr>
              <p:nvPr/>
            </p:nvSpPr>
            <p:spPr bwMode="auto">
              <a:xfrm>
                <a:off x="2026" y="2893"/>
                <a:ext cx="16" cy="16"/>
              </a:xfrm>
              <a:custGeom>
                <a:avLst/>
                <a:gdLst>
                  <a:gd name="T0" fmla="*/ 7 w 8"/>
                  <a:gd name="T1" fmla="*/ 7 h 8"/>
                  <a:gd name="T2" fmla="*/ 5 w 8"/>
                  <a:gd name="T3" fmla="*/ 4 h 8"/>
                  <a:gd name="T4" fmla="*/ 1 w 8"/>
                  <a:gd name="T5" fmla="*/ 1 h 8"/>
                  <a:gd name="T6" fmla="*/ 0 w 8"/>
                  <a:gd name="T7" fmla="*/ 1 h 8"/>
                  <a:gd name="T8" fmla="*/ 4 w 8"/>
                  <a:gd name="T9" fmla="*/ 5 h 8"/>
                  <a:gd name="T10" fmla="*/ 6 w 8"/>
                  <a:gd name="T11" fmla="*/ 8 h 8"/>
                  <a:gd name="T12" fmla="*/ 7 w 8"/>
                  <a:gd name="T13" fmla="*/ 7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" h="8">
                    <a:moveTo>
                      <a:pt x="7" y="7"/>
                    </a:moveTo>
                    <a:cubicBezTo>
                      <a:pt x="6" y="6"/>
                      <a:pt x="5" y="5"/>
                      <a:pt x="5" y="4"/>
                    </a:cubicBezTo>
                    <a:cubicBezTo>
                      <a:pt x="4" y="3"/>
                      <a:pt x="3" y="2"/>
                      <a:pt x="1" y="1"/>
                    </a:cubicBezTo>
                    <a:cubicBezTo>
                      <a:pt x="1" y="0"/>
                      <a:pt x="0" y="1"/>
                      <a:pt x="0" y="1"/>
                    </a:cubicBezTo>
                    <a:cubicBezTo>
                      <a:pt x="2" y="3"/>
                      <a:pt x="3" y="4"/>
                      <a:pt x="4" y="5"/>
                    </a:cubicBezTo>
                    <a:cubicBezTo>
                      <a:pt x="5" y="6"/>
                      <a:pt x="5" y="7"/>
                      <a:pt x="6" y="8"/>
                    </a:cubicBezTo>
                    <a:cubicBezTo>
                      <a:pt x="7" y="8"/>
                      <a:pt x="8" y="7"/>
                      <a:pt x="7" y="7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29" name="Freeform 35"/>
              <p:cNvSpPr>
                <a:spLocks/>
              </p:cNvSpPr>
              <p:nvPr/>
            </p:nvSpPr>
            <p:spPr bwMode="auto">
              <a:xfrm>
                <a:off x="1983" y="3005"/>
                <a:ext cx="6" cy="6"/>
              </a:xfrm>
              <a:custGeom>
                <a:avLst/>
                <a:gdLst>
                  <a:gd name="T0" fmla="*/ 3 w 3"/>
                  <a:gd name="T1" fmla="*/ 2 h 3"/>
                  <a:gd name="T2" fmla="*/ 2 w 3"/>
                  <a:gd name="T3" fmla="*/ 0 h 3"/>
                  <a:gd name="T4" fmla="*/ 1 w 3"/>
                  <a:gd name="T5" fmla="*/ 1 h 3"/>
                  <a:gd name="T6" fmla="*/ 2 w 3"/>
                  <a:gd name="T7" fmla="*/ 3 h 3"/>
                  <a:gd name="T8" fmla="*/ 3 w 3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3" y="2"/>
                    </a:moveTo>
                    <a:cubicBezTo>
                      <a:pt x="2" y="2"/>
                      <a:pt x="2" y="1"/>
                      <a:pt x="2" y="0"/>
                    </a:cubicBezTo>
                    <a:cubicBezTo>
                      <a:pt x="1" y="0"/>
                      <a:pt x="0" y="1"/>
                      <a:pt x="1" y="1"/>
                    </a:cubicBezTo>
                    <a:cubicBezTo>
                      <a:pt x="1" y="2"/>
                      <a:pt x="1" y="2"/>
                      <a:pt x="2" y="3"/>
                    </a:cubicBezTo>
                    <a:cubicBezTo>
                      <a:pt x="2" y="3"/>
                      <a:pt x="3" y="3"/>
                      <a:pt x="3" y="2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30" name="Freeform 36"/>
              <p:cNvSpPr>
                <a:spLocks/>
              </p:cNvSpPr>
              <p:nvPr/>
            </p:nvSpPr>
            <p:spPr bwMode="auto">
              <a:xfrm>
                <a:off x="1991" y="3003"/>
                <a:ext cx="6" cy="6"/>
              </a:xfrm>
              <a:custGeom>
                <a:avLst/>
                <a:gdLst>
                  <a:gd name="T0" fmla="*/ 3 w 3"/>
                  <a:gd name="T1" fmla="*/ 2 h 3"/>
                  <a:gd name="T2" fmla="*/ 2 w 3"/>
                  <a:gd name="T3" fmla="*/ 0 h 3"/>
                  <a:gd name="T4" fmla="*/ 1 w 3"/>
                  <a:gd name="T5" fmla="*/ 1 h 3"/>
                  <a:gd name="T6" fmla="*/ 2 w 3"/>
                  <a:gd name="T7" fmla="*/ 3 h 3"/>
                  <a:gd name="T8" fmla="*/ 3 w 3"/>
                  <a:gd name="T9" fmla="*/ 3 h 3"/>
                  <a:gd name="T10" fmla="*/ 3 w 3"/>
                  <a:gd name="T11" fmla="*/ 2 h 3"/>
                  <a:gd name="T12" fmla="*/ 3 w 3"/>
                  <a:gd name="T13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3">
                    <a:moveTo>
                      <a:pt x="3" y="2"/>
                    </a:moveTo>
                    <a:cubicBezTo>
                      <a:pt x="2" y="1"/>
                      <a:pt x="2" y="1"/>
                      <a:pt x="2" y="0"/>
                    </a:cubicBezTo>
                    <a:cubicBezTo>
                      <a:pt x="1" y="0"/>
                      <a:pt x="0" y="1"/>
                      <a:pt x="1" y="1"/>
                    </a:cubicBezTo>
                    <a:cubicBezTo>
                      <a:pt x="1" y="2"/>
                      <a:pt x="1" y="2"/>
                      <a:pt x="2" y="3"/>
                    </a:cubicBezTo>
                    <a:cubicBezTo>
                      <a:pt x="2" y="3"/>
                      <a:pt x="3" y="3"/>
                      <a:pt x="3" y="3"/>
                    </a:cubicBezTo>
                    <a:cubicBezTo>
                      <a:pt x="3" y="3"/>
                      <a:pt x="3" y="3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31" name="Freeform 37"/>
              <p:cNvSpPr>
                <a:spLocks/>
              </p:cNvSpPr>
              <p:nvPr/>
            </p:nvSpPr>
            <p:spPr bwMode="auto">
              <a:xfrm>
                <a:off x="1995" y="2999"/>
                <a:ext cx="10" cy="10"/>
              </a:xfrm>
              <a:custGeom>
                <a:avLst/>
                <a:gdLst>
                  <a:gd name="T0" fmla="*/ 5 w 5"/>
                  <a:gd name="T1" fmla="*/ 4 h 5"/>
                  <a:gd name="T2" fmla="*/ 4 w 5"/>
                  <a:gd name="T3" fmla="*/ 4 h 5"/>
                  <a:gd name="T4" fmla="*/ 4 w 5"/>
                  <a:gd name="T5" fmla="*/ 3 h 5"/>
                  <a:gd name="T6" fmla="*/ 2 w 5"/>
                  <a:gd name="T7" fmla="*/ 0 h 5"/>
                  <a:gd name="T8" fmla="*/ 1 w 5"/>
                  <a:gd name="T9" fmla="*/ 1 h 5"/>
                  <a:gd name="T10" fmla="*/ 4 w 5"/>
                  <a:gd name="T11" fmla="*/ 5 h 5"/>
                  <a:gd name="T12" fmla="*/ 5 w 5"/>
                  <a:gd name="T13" fmla="*/ 4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5">
                    <a:moveTo>
                      <a:pt x="5" y="4"/>
                    </a:moveTo>
                    <a:cubicBezTo>
                      <a:pt x="5" y="4"/>
                      <a:pt x="4" y="4"/>
                      <a:pt x="4" y="4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3" y="3"/>
                      <a:pt x="2" y="1"/>
                      <a:pt x="2" y="0"/>
                    </a:cubicBezTo>
                    <a:cubicBezTo>
                      <a:pt x="1" y="0"/>
                      <a:pt x="0" y="0"/>
                      <a:pt x="1" y="1"/>
                    </a:cubicBezTo>
                    <a:cubicBezTo>
                      <a:pt x="1" y="2"/>
                      <a:pt x="2" y="4"/>
                      <a:pt x="4" y="5"/>
                    </a:cubicBezTo>
                    <a:cubicBezTo>
                      <a:pt x="4" y="5"/>
                      <a:pt x="5" y="5"/>
                      <a:pt x="5" y="4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32" name="Freeform 38"/>
              <p:cNvSpPr>
                <a:spLocks/>
              </p:cNvSpPr>
              <p:nvPr/>
            </p:nvSpPr>
            <p:spPr bwMode="auto">
              <a:xfrm>
                <a:off x="2001" y="2995"/>
                <a:ext cx="8" cy="12"/>
              </a:xfrm>
              <a:custGeom>
                <a:avLst/>
                <a:gdLst>
                  <a:gd name="T0" fmla="*/ 4 w 4"/>
                  <a:gd name="T1" fmla="*/ 5 h 6"/>
                  <a:gd name="T2" fmla="*/ 3 w 4"/>
                  <a:gd name="T3" fmla="*/ 5 h 6"/>
                  <a:gd name="T4" fmla="*/ 1 w 4"/>
                  <a:gd name="T5" fmla="*/ 1 h 6"/>
                  <a:gd name="T6" fmla="*/ 0 w 4"/>
                  <a:gd name="T7" fmla="*/ 1 h 6"/>
                  <a:gd name="T8" fmla="*/ 3 w 4"/>
                  <a:gd name="T9" fmla="*/ 6 h 6"/>
                  <a:gd name="T10" fmla="*/ 4 w 4"/>
                  <a:gd name="T11" fmla="*/ 6 h 6"/>
                  <a:gd name="T12" fmla="*/ 4 w 4"/>
                  <a:gd name="T13" fmla="*/ 5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" h="6">
                    <a:moveTo>
                      <a:pt x="4" y="5"/>
                    </a:moveTo>
                    <a:cubicBezTo>
                      <a:pt x="4" y="5"/>
                      <a:pt x="4" y="5"/>
                      <a:pt x="3" y="5"/>
                    </a:cubicBezTo>
                    <a:cubicBezTo>
                      <a:pt x="2" y="4"/>
                      <a:pt x="2" y="2"/>
                      <a:pt x="1" y="1"/>
                    </a:cubicBezTo>
                    <a:cubicBezTo>
                      <a:pt x="1" y="0"/>
                      <a:pt x="0" y="1"/>
                      <a:pt x="0" y="1"/>
                    </a:cubicBezTo>
                    <a:cubicBezTo>
                      <a:pt x="1" y="3"/>
                      <a:pt x="2" y="6"/>
                      <a:pt x="3" y="6"/>
                    </a:cubicBezTo>
                    <a:cubicBezTo>
                      <a:pt x="4" y="6"/>
                      <a:pt x="4" y="6"/>
                      <a:pt x="4" y="6"/>
                    </a:cubicBezTo>
                    <a:lnTo>
                      <a:pt x="4" y="5"/>
                    </a:ln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33" name="Freeform 39"/>
              <p:cNvSpPr>
                <a:spLocks/>
              </p:cNvSpPr>
              <p:nvPr/>
            </p:nvSpPr>
            <p:spPr bwMode="auto">
              <a:xfrm>
                <a:off x="2005" y="2991"/>
                <a:ext cx="13" cy="18"/>
              </a:xfrm>
              <a:custGeom>
                <a:avLst/>
                <a:gdLst>
                  <a:gd name="T0" fmla="*/ 6 w 6"/>
                  <a:gd name="T1" fmla="*/ 7 h 9"/>
                  <a:gd name="T2" fmla="*/ 5 w 6"/>
                  <a:gd name="T3" fmla="*/ 7 h 9"/>
                  <a:gd name="T4" fmla="*/ 5 w 6"/>
                  <a:gd name="T5" fmla="*/ 7 h 9"/>
                  <a:gd name="T6" fmla="*/ 3 w 6"/>
                  <a:gd name="T7" fmla="*/ 5 h 9"/>
                  <a:gd name="T8" fmla="*/ 2 w 6"/>
                  <a:gd name="T9" fmla="*/ 1 h 9"/>
                  <a:gd name="T10" fmla="*/ 1 w 6"/>
                  <a:gd name="T11" fmla="*/ 2 h 9"/>
                  <a:gd name="T12" fmla="*/ 3 w 6"/>
                  <a:gd name="T13" fmla="*/ 6 h 9"/>
                  <a:gd name="T14" fmla="*/ 6 w 6"/>
                  <a:gd name="T15" fmla="*/ 9 h 9"/>
                  <a:gd name="T16" fmla="*/ 6 w 6"/>
                  <a:gd name="T17" fmla="*/ 8 h 9"/>
                  <a:gd name="T18" fmla="*/ 6 w 6"/>
                  <a:gd name="T19" fmla="*/ 7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" h="9">
                    <a:moveTo>
                      <a:pt x="6" y="7"/>
                    </a:moveTo>
                    <a:cubicBezTo>
                      <a:pt x="6" y="6"/>
                      <a:pt x="5" y="6"/>
                      <a:pt x="5" y="7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4" y="7"/>
                      <a:pt x="4" y="5"/>
                      <a:pt x="3" y="5"/>
                    </a:cubicBezTo>
                    <a:cubicBezTo>
                      <a:pt x="3" y="3"/>
                      <a:pt x="2" y="2"/>
                      <a:pt x="2" y="1"/>
                    </a:cubicBezTo>
                    <a:cubicBezTo>
                      <a:pt x="1" y="0"/>
                      <a:pt x="0" y="1"/>
                      <a:pt x="1" y="2"/>
                    </a:cubicBezTo>
                    <a:cubicBezTo>
                      <a:pt x="1" y="3"/>
                      <a:pt x="2" y="5"/>
                      <a:pt x="3" y="6"/>
                    </a:cubicBezTo>
                    <a:cubicBezTo>
                      <a:pt x="3" y="7"/>
                      <a:pt x="4" y="9"/>
                      <a:pt x="6" y="9"/>
                    </a:cubicBezTo>
                    <a:cubicBezTo>
                      <a:pt x="6" y="9"/>
                      <a:pt x="6" y="9"/>
                      <a:pt x="6" y="8"/>
                    </a:cubicBezTo>
                    <a:cubicBezTo>
                      <a:pt x="6" y="8"/>
                      <a:pt x="6" y="8"/>
                      <a:pt x="6" y="7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34" name="Freeform 40"/>
              <p:cNvSpPr>
                <a:spLocks/>
              </p:cNvSpPr>
              <p:nvPr/>
            </p:nvSpPr>
            <p:spPr bwMode="auto">
              <a:xfrm>
                <a:off x="2013" y="2995"/>
                <a:ext cx="9" cy="12"/>
              </a:xfrm>
              <a:custGeom>
                <a:avLst/>
                <a:gdLst>
                  <a:gd name="T0" fmla="*/ 4 w 4"/>
                  <a:gd name="T1" fmla="*/ 5 h 6"/>
                  <a:gd name="T2" fmla="*/ 1 w 4"/>
                  <a:gd name="T3" fmla="*/ 0 h 6"/>
                  <a:gd name="T4" fmla="*/ 0 w 4"/>
                  <a:gd name="T5" fmla="*/ 1 h 6"/>
                  <a:gd name="T6" fmla="*/ 3 w 4"/>
                  <a:gd name="T7" fmla="*/ 5 h 6"/>
                  <a:gd name="T8" fmla="*/ 4 w 4"/>
                  <a:gd name="T9" fmla="*/ 5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6">
                    <a:moveTo>
                      <a:pt x="4" y="5"/>
                    </a:moveTo>
                    <a:cubicBezTo>
                      <a:pt x="3" y="3"/>
                      <a:pt x="2" y="2"/>
                      <a:pt x="1" y="0"/>
                    </a:cubicBezTo>
                    <a:cubicBezTo>
                      <a:pt x="1" y="0"/>
                      <a:pt x="0" y="0"/>
                      <a:pt x="0" y="1"/>
                    </a:cubicBezTo>
                    <a:cubicBezTo>
                      <a:pt x="1" y="2"/>
                      <a:pt x="2" y="4"/>
                      <a:pt x="3" y="5"/>
                    </a:cubicBezTo>
                    <a:cubicBezTo>
                      <a:pt x="3" y="6"/>
                      <a:pt x="4" y="6"/>
                      <a:pt x="4" y="5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35" name="Freeform 41"/>
              <p:cNvSpPr>
                <a:spLocks/>
              </p:cNvSpPr>
              <p:nvPr/>
            </p:nvSpPr>
            <p:spPr bwMode="auto">
              <a:xfrm>
                <a:off x="1521" y="3083"/>
                <a:ext cx="4" cy="16"/>
              </a:xfrm>
              <a:custGeom>
                <a:avLst/>
                <a:gdLst>
                  <a:gd name="T0" fmla="*/ 0 w 2"/>
                  <a:gd name="T1" fmla="*/ 1 h 8"/>
                  <a:gd name="T2" fmla="*/ 0 w 2"/>
                  <a:gd name="T3" fmla="*/ 8 h 8"/>
                  <a:gd name="T4" fmla="*/ 2 w 2"/>
                  <a:gd name="T5" fmla="*/ 8 h 8"/>
                  <a:gd name="T6" fmla="*/ 2 w 2"/>
                  <a:gd name="T7" fmla="*/ 1 h 8"/>
                  <a:gd name="T8" fmla="*/ 0 w 2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8">
                    <a:moveTo>
                      <a:pt x="0" y="1"/>
                    </a:moveTo>
                    <a:cubicBezTo>
                      <a:pt x="0" y="8"/>
                      <a:pt x="0" y="8"/>
                      <a:pt x="0" y="8"/>
                    </a:cubicBezTo>
                    <a:cubicBezTo>
                      <a:pt x="0" y="8"/>
                      <a:pt x="2" y="8"/>
                      <a:pt x="2" y="8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0" y="0"/>
                      <a:pt x="0" y="1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36" name="Freeform 42"/>
              <p:cNvSpPr>
                <a:spLocks/>
              </p:cNvSpPr>
              <p:nvPr/>
            </p:nvSpPr>
            <p:spPr bwMode="auto">
              <a:xfrm>
                <a:off x="1531" y="3083"/>
                <a:ext cx="6" cy="22"/>
              </a:xfrm>
              <a:custGeom>
                <a:avLst/>
                <a:gdLst>
                  <a:gd name="T0" fmla="*/ 3 w 3"/>
                  <a:gd name="T1" fmla="*/ 9 h 11"/>
                  <a:gd name="T2" fmla="*/ 2 w 3"/>
                  <a:gd name="T3" fmla="*/ 1 h 11"/>
                  <a:gd name="T4" fmla="*/ 0 w 3"/>
                  <a:gd name="T5" fmla="*/ 1 h 11"/>
                  <a:gd name="T6" fmla="*/ 2 w 3"/>
                  <a:gd name="T7" fmla="*/ 10 h 11"/>
                  <a:gd name="T8" fmla="*/ 3 w 3"/>
                  <a:gd name="T9" fmla="*/ 9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11">
                    <a:moveTo>
                      <a:pt x="3" y="9"/>
                    </a:moveTo>
                    <a:cubicBezTo>
                      <a:pt x="1" y="7"/>
                      <a:pt x="2" y="4"/>
                      <a:pt x="2" y="1"/>
                    </a:cubicBezTo>
                    <a:cubicBezTo>
                      <a:pt x="2" y="0"/>
                      <a:pt x="0" y="0"/>
                      <a:pt x="0" y="1"/>
                    </a:cubicBezTo>
                    <a:cubicBezTo>
                      <a:pt x="1" y="4"/>
                      <a:pt x="0" y="8"/>
                      <a:pt x="2" y="10"/>
                    </a:cubicBezTo>
                    <a:cubicBezTo>
                      <a:pt x="2" y="11"/>
                      <a:pt x="3" y="10"/>
                      <a:pt x="3" y="9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37" name="Freeform 43"/>
              <p:cNvSpPr>
                <a:spLocks/>
              </p:cNvSpPr>
              <p:nvPr/>
            </p:nvSpPr>
            <p:spPr bwMode="auto">
              <a:xfrm>
                <a:off x="1543" y="3083"/>
                <a:ext cx="10" cy="35"/>
              </a:xfrm>
              <a:custGeom>
                <a:avLst/>
                <a:gdLst>
                  <a:gd name="T0" fmla="*/ 4 w 5"/>
                  <a:gd name="T1" fmla="*/ 14 h 17"/>
                  <a:gd name="T2" fmla="*/ 2 w 5"/>
                  <a:gd name="T3" fmla="*/ 8 h 17"/>
                  <a:gd name="T4" fmla="*/ 2 w 5"/>
                  <a:gd name="T5" fmla="*/ 1 h 17"/>
                  <a:gd name="T6" fmla="*/ 1 w 5"/>
                  <a:gd name="T7" fmla="*/ 1 h 17"/>
                  <a:gd name="T8" fmla="*/ 1 w 5"/>
                  <a:gd name="T9" fmla="*/ 11 h 17"/>
                  <a:gd name="T10" fmla="*/ 4 w 5"/>
                  <a:gd name="T11" fmla="*/ 15 h 17"/>
                  <a:gd name="T12" fmla="*/ 4 w 5"/>
                  <a:gd name="T13" fmla="*/ 14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17">
                    <a:moveTo>
                      <a:pt x="4" y="14"/>
                    </a:moveTo>
                    <a:cubicBezTo>
                      <a:pt x="3" y="14"/>
                      <a:pt x="2" y="8"/>
                      <a:pt x="2" y="8"/>
                    </a:cubicBezTo>
                    <a:cubicBezTo>
                      <a:pt x="2" y="5"/>
                      <a:pt x="2" y="3"/>
                      <a:pt x="2" y="1"/>
                    </a:cubicBezTo>
                    <a:cubicBezTo>
                      <a:pt x="3" y="0"/>
                      <a:pt x="1" y="0"/>
                      <a:pt x="1" y="1"/>
                    </a:cubicBezTo>
                    <a:cubicBezTo>
                      <a:pt x="0" y="4"/>
                      <a:pt x="0" y="8"/>
                      <a:pt x="1" y="11"/>
                    </a:cubicBezTo>
                    <a:cubicBezTo>
                      <a:pt x="1" y="12"/>
                      <a:pt x="2" y="17"/>
                      <a:pt x="4" y="15"/>
                    </a:cubicBezTo>
                    <a:cubicBezTo>
                      <a:pt x="5" y="15"/>
                      <a:pt x="4" y="13"/>
                      <a:pt x="4" y="14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38" name="Freeform 44"/>
              <p:cNvSpPr>
                <a:spLocks/>
              </p:cNvSpPr>
              <p:nvPr/>
            </p:nvSpPr>
            <p:spPr bwMode="auto">
              <a:xfrm>
                <a:off x="1557" y="3087"/>
                <a:ext cx="9" cy="33"/>
              </a:xfrm>
              <a:custGeom>
                <a:avLst/>
                <a:gdLst>
                  <a:gd name="T0" fmla="*/ 3 w 4"/>
                  <a:gd name="T1" fmla="*/ 13 h 16"/>
                  <a:gd name="T2" fmla="*/ 1 w 4"/>
                  <a:gd name="T3" fmla="*/ 1 h 16"/>
                  <a:gd name="T4" fmla="*/ 0 w 4"/>
                  <a:gd name="T5" fmla="*/ 1 h 16"/>
                  <a:gd name="T6" fmla="*/ 3 w 4"/>
                  <a:gd name="T7" fmla="*/ 15 h 16"/>
                  <a:gd name="T8" fmla="*/ 4 w 4"/>
                  <a:gd name="T9" fmla="*/ 15 h 16"/>
                  <a:gd name="T10" fmla="*/ 4 w 4"/>
                  <a:gd name="T11" fmla="*/ 14 h 16"/>
                  <a:gd name="T12" fmla="*/ 3 w 4"/>
                  <a:gd name="T13" fmla="*/ 13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" h="16">
                    <a:moveTo>
                      <a:pt x="3" y="13"/>
                    </a:moveTo>
                    <a:cubicBezTo>
                      <a:pt x="2" y="10"/>
                      <a:pt x="2" y="5"/>
                      <a:pt x="1" y="1"/>
                    </a:cubicBezTo>
                    <a:cubicBezTo>
                      <a:pt x="1" y="0"/>
                      <a:pt x="0" y="1"/>
                      <a:pt x="0" y="1"/>
                    </a:cubicBezTo>
                    <a:cubicBezTo>
                      <a:pt x="1" y="6"/>
                      <a:pt x="0" y="11"/>
                      <a:pt x="3" y="15"/>
                    </a:cubicBezTo>
                    <a:cubicBezTo>
                      <a:pt x="3" y="16"/>
                      <a:pt x="4" y="15"/>
                      <a:pt x="4" y="15"/>
                    </a:cubicBezTo>
                    <a:cubicBezTo>
                      <a:pt x="4" y="15"/>
                      <a:pt x="4" y="14"/>
                      <a:pt x="4" y="14"/>
                    </a:cubicBezTo>
                    <a:cubicBezTo>
                      <a:pt x="4" y="14"/>
                      <a:pt x="4" y="13"/>
                      <a:pt x="3" y="13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39" name="Freeform 45"/>
              <p:cNvSpPr>
                <a:spLocks/>
              </p:cNvSpPr>
              <p:nvPr/>
            </p:nvSpPr>
            <p:spPr bwMode="auto">
              <a:xfrm>
                <a:off x="1572" y="3095"/>
                <a:ext cx="8" cy="39"/>
              </a:xfrm>
              <a:custGeom>
                <a:avLst/>
                <a:gdLst>
                  <a:gd name="T0" fmla="*/ 3 w 4"/>
                  <a:gd name="T1" fmla="*/ 15 h 19"/>
                  <a:gd name="T2" fmla="*/ 2 w 4"/>
                  <a:gd name="T3" fmla="*/ 17 h 19"/>
                  <a:gd name="T4" fmla="*/ 2 w 4"/>
                  <a:gd name="T5" fmla="*/ 9 h 19"/>
                  <a:gd name="T6" fmla="*/ 1 w 4"/>
                  <a:gd name="T7" fmla="*/ 1 h 19"/>
                  <a:gd name="T8" fmla="*/ 0 w 4"/>
                  <a:gd name="T9" fmla="*/ 1 h 19"/>
                  <a:gd name="T10" fmla="*/ 1 w 4"/>
                  <a:gd name="T11" fmla="*/ 10 h 19"/>
                  <a:gd name="T12" fmla="*/ 2 w 4"/>
                  <a:gd name="T13" fmla="*/ 18 h 19"/>
                  <a:gd name="T14" fmla="*/ 3 w 4"/>
                  <a:gd name="T15" fmla="*/ 18 h 19"/>
                  <a:gd name="T16" fmla="*/ 4 w 4"/>
                  <a:gd name="T17" fmla="*/ 16 h 19"/>
                  <a:gd name="T18" fmla="*/ 3 w 4"/>
                  <a:gd name="T19" fmla="*/ 15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" h="19">
                    <a:moveTo>
                      <a:pt x="3" y="15"/>
                    </a:moveTo>
                    <a:cubicBezTo>
                      <a:pt x="3" y="16"/>
                      <a:pt x="3" y="16"/>
                      <a:pt x="2" y="17"/>
                    </a:cubicBezTo>
                    <a:cubicBezTo>
                      <a:pt x="2" y="14"/>
                      <a:pt x="2" y="12"/>
                      <a:pt x="2" y="9"/>
                    </a:cubicBezTo>
                    <a:cubicBezTo>
                      <a:pt x="2" y="6"/>
                      <a:pt x="1" y="4"/>
                      <a:pt x="1" y="1"/>
                    </a:cubicBezTo>
                    <a:cubicBezTo>
                      <a:pt x="1" y="0"/>
                      <a:pt x="0" y="0"/>
                      <a:pt x="0" y="1"/>
                    </a:cubicBezTo>
                    <a:cubicBezTo>
                      <a:pt x="0" y="4"/>
                      <a:pt x="1" y="7"/>
                      <a:pt x="1" y="10"/>
                    </a:cubicBezTo>
                    <a:cubicBezTo>
                      <a:pt x="1" y="13"/>
                      <a:pt x="0" y="16"/>
                      <a:pt x="2" y="18"/>
                    </a:cubicBezTo>
                    <a:cubicBezTo>
                      <a:pt x="2" y="19"/>
                      <a:pt x="2" y="18"/>
                      <a:pt x="3" y="18"/>
                    </a:cubicBezTo>
                    <a:cubicBezTo>
                      <a:pt x="3" y="17"/>
                      <a:pt x="4" y="17"/>
                      <a:pt x="4" y="16"/>
                    </a:cubicBezTo>
                    <a:cubicBezTo>
                      <a:pt x="4" y="15"/>
                      <a:pt x="3" y="15"/>
                      <a:pt x="3" y="15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40" name="Freeform 46"/>
              <p:cNvSpPr>
                <a:spLocks/>
              </p:cNvSpPr>
              <p:nvPr/>
            </p:nvSpPr>
            <p:spPr bwMode="auto">
              <a:xfrm>
                <a:off x="1584" y="3097"/>
                <a:ext cx="10" cy="37"/>
              </a:xfrm>
              <a:custGeom>
                <a:avLst/>
                <a:gdLst>
                  <a:gd name="T0" fmla="*/ 4 w 5"/>
                  <a:gd name="T1" fmla="*/ 15 h 18"/>
                  <a:gd name="T2" fmla="*/ 2 w 5"/>
                  <a:gd name="T3" fmla="*/ 12 h 18"/>
                  <a:gd name="T4" fmla="*/ 2 w 5"/>
                  <a:gd name="T5" fmla="*/ 8 h 18"/>
                  <a:gd name="T6" fmla="*/ 2 w 5"/>
                  <a:gd name="T7" fmla="*/ 1 h 18"/>
                  <a:gd name="T8" fmla="*/ 0 w 5"/>
                  <a:gd name="T9" fmla="*/ 1 h 18"/>
                  <a:gd name="T10" fmla="*/ 1 w 5"/>
                  <a:gd name="T11" fmla="*/ 13 h 18"/>
                  <a:gd name="T12" fmla="*/ 5 w 5"/>
                  <a:gd name="T13" fmla="*/ 15 h 18"/>
                  <a:gd name="T14" fmla="*/ 4 w 5"/>
                  <a:gd name="T15" fmla="*/ 15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" h="18">
                    <a:moveTo>
                      <a:pt x="4" y="15"/>
                    </a:moveTo>
                    <a:cubicBezTo>
                      <a:pt x="4" y="15"/>
                      <a:pt x="3" y="12"/>
                      <a:pt x="2" y="12"/>
                    </a:cubicBezTo>
                    <a:cubicBezTo>
                      <a:pt x="2" y="11"/>
                      <a:pt x="2" y="9"/>
                      <a:pt x="2" y="8"/>
                    </a:cubicBezTo>
                    <a:cubicBezTo>
                      <a:pt x="1" y="6"/>
                      <a:pt x="1" y="3"/>
                      <a:pt x="2" y="1"/>
                    </a:cubicBezTo>
                    <a:cubicBezTo>
                      <a:pt x="2" y="0"/>
                      <a:pt x="0" y="0"/>
                      <a:pt x="0" y="1"/>
                    </a:cubicBezTo>
                    <a:cubicBezTo>
                      <a:pt x="0" y="5"/>
                      <a:pt x="0" y="9"/>
                      <a:pt x="1" y="13"/>
                    </a:cubicBezTo>
                    <a:cubicBezTo>
                      <a:pt x="2" y="14"/>
                      <a:pt x="3" y="18"/>
                      <a:pt x="5" y="15"/>
                    </a:cubicBezTo>
                    <a:cubicBezTo>
                      <a:pt x="5" y="15"/>
                      <a:pt x="4" y="14"/>
                      <a:pt x="4" y="15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41" name="Freeform 47"/>
              <p:cNvSpPr>
                <a:spLocks/>
              </p:cNvSpPr>
              <p:nvPr/>
            </p:nvSpPr>
            <p:spPr bwMode="auto">
              <a:xfrm>
                <a:off x="1598" y="3093"/>
                <a:ext cx="11" cy="41"/>
              </a:xfrm>
              <a:custGeom>
                <a:avLst/>
                <a:gdLst>
                  <a:gd name="T0" fmla="*/ 4 w 5"/>
                  <a:gd name="T1" fmla="*/ 18 h 20"/>
                  <a:gd name="T2" fmla="*/ 1 w 5"/>
                  <a:gd name="T3" fmla="*/ 1 h 20"/>
                  <a:gd name="T4" fmla="*/ 0 w 5"/>
                  <a:gd name="T5" fmla="*/ 1 h 20"/>
                  <a:gd name="T6" fmla="*/ 3 w 5"/>
                  <a:gd name="T7" fmla="*/ 20 h 20"/>
                  <a:gd name="T8" fmla="*/ 4 w 5"/>
                  <a:gd name="T9" fmla="*/ 20 h 20"/>
                  <a:gd name="T10" fmla="*/ 5 w 5"/>
                  <a:gd name="T11" fmla="*/ 18 h 20"/>
                  <a:gd name="T12" fmla="*/ 4 w 5"/>
                  <a:gd name="T13" fmla="*/ 18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20">
                    <a:moveTo>
                      <a:pt x="4" y="18"/>
                    </a:moveTo>
                    <a:cubicBezTo>
                      <a:pt x="2" y="12"/>
                      <a:pt x="1" y="6"/>
                      <a:pt x="1" y="1"/>
                    </a:cubicBezTo>
                    <a:cubicBezTo>
                      <a:pt x="1" y="0"/>
                      <a:pt x="0" y="0"/>
                      <a:pt x="0" y="1"/>
                    </a:cubicBezTo>
                    <a:cubicBezTo>
                      <a:pt x="0" y="7"/>
                      <a:pt x="1" y="13"/>
                      <a:pt x="3" y="20"/>
                    </a:cubicBezTo>
                    <a:cubicBezTo>
                      <a:pt x="3" y="20"/>
                      <a:pt x="4" y="20"/>
                      <a:pt x="4" y="20"/>
                    </a:cubicBezTo>
                    <a:cubicBezTo>
                      <a:pt x="5" y="19"/>
                      <a:pt x="5" y="19"/>
                      <a:pt x="5" y="18"/>
                    </a:cubicBezTo>
                    <a:cubicBezTo>
                      <a:pt x="5" y="17"/>
                      <a:pt x="4" y="17"/>
                      <a:pt x="4" y="18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42" name="Freeform 48"/>
              <p:cNvSpPr>
                <a:spLocks/>
              </p:cNvSpPr>
              <p:nvPr/>
            </p:nvSpPr>
            <p:spPr bwMode="auto">
              <a:xfrm>
                <a:off x="1611" y="3099"/>
                <a:ext cx="10" cy="41"/>
              </a:xfrm>
              <a:custGeom>
                <a:avLst/>
                <a:gdLst>
                  <a:gd name="T0" fmla="*/ 4 w 5"/>
                  <a:gd name="T1" fmla="*/ 18 h 20"/>
                  <a:gd name="T2" fmla="*/ 1 w 5"/>
                  <a:gd name="T3" fmla="*/ 0 h 20"/>
                  <a:gd name="T4" fmla="*/ 0 w 5"/>
                  <a:gd name="T5" fmla="*/ 0 h 20"/>
                  <a:gd name="T6" fmla="*/ 3 w 5"/>
                  <a:gd name="T7" fmla="*/ 20 h 20"/>
                  <a:gd name="T8" fmla="*/ 4 w 5"/>
                  <a:gd name="T9" fmla="*/ 20 h 20"/>
                  <a:gd name="T10" fmla="*/ 5 w 5"/>
                  <a:gd name="T11" fmla="*/ 18 h 20"/>
                  <a:gd name="T12" fmla="*/ 4 w 5"/>
                  <a:gd name="T13" fmla="*/ 18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20">
                    <a:moveTo>
                      <a:pt x="4" y="18"/>
                    </a:moveTo>
                    <a:cubicBezTo>
                      <a:pt x="1" y="13"/>
                      <a:pt x="1" y="6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0" y="7"/>
                      <a:pt x="0" y="14"/>
                      <a:pt x="3" y="20"/>
                    </a:cubicBezTo>
                    <a:cubicBezTo>
                      <a:pt x="4" y="20"/>
                      <a:pt x="4" y="20"/>
                      <a:pt x="4" y="20"/>
                    </a:cubicBezTo>
                    <a:cubicBezTo>
                      <a:pt x="5" y="19"/>
                      <a:pt x="5" y="19"/>
                      <a:pt x="5" y="18"/>
                    </a:cubicBezTo>
                    <a:cubicBezTo>
                      <a:pt x="5" y="18"/>
                      <a:pt x="4" y="18"/>
                      <a:pt x="4" y="18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43" name="Freeform 49"/>
              <p:cNvSpPr>
                <a:spLocks/>
              </p:cNvSpPr>
              <p:nvPr/>
            </p:nvSpPr>
            <p:spPr bwMode="auto">
              <a:xfrm>
                <a:off x="1621" y="3101"/>
                <a:ext cx="14" cy="37"/>
              </a:xfrm>
              <a:custGeom>
                <a:avLst/>
                <a:gdLst>
                  <a:gd name="T0" fmla="*/ 7 w 7"/>
                  <a:gd name="T1" fmla="*/ 17 h 18"/>
                  <a:gd name="T2" fmla="*/ 1 w 7"/>
                  <a:gd name="T3" fmla="*/ 1 h 18"/>
                  <a:gd name="T4" fmla="*/ 0 w 7"/>
                  <a:gd name="T5" fmla="*/ 1 h 18"/>
                  <a:gd name="T6" fmla="*/ 6 w 7"/>
                  <a:gd name="T7" fmla="*/ 18 h 18"/>
                  <a:gd name="T8" fmla="*/ 7 w 7"/>
                  <a:gd name="T9" fmla="*/ 17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18">
                    <a:moveTo>
                      <a:pt x="7" y="17"/>
                    </a:moveTo>
                    <a:cubicBezTo>
                      <a:pt x="4" y="12"/>
                      <a:pt x="3" y="6"/>
                      <a:pt x="1" y="1"/>
                    </a:cubicBezTo>
                    <a:cubicBezTo>
                      <a:pt x="1" y="0"/>
                      <a:pt x="0" y="0"/>
                      <a:pt x="0" y="1"/>
                    </a:cubicBezTo>
                    <a:cubicBezTo>
                      <a:pt x="2" y="7"/>
                      <a:pt x="3" y="13"/>
                      <a:pt x="6" y="18"/>
                    </a:cubicBezTo>
                    <a:cubicBezTo>
                      <a:pt x="6" y="18"/>
                      <a:pt x="7" y="18"/>
                      <a:pt x="7" y="17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44" name="Freeform 50"/>
              <p:cNvSpPr>
                <a:spLocks/>
              </p:cNvSpPr>
              <p:nvPr/>
            </p:nvSpPr>
            <p:spPr bwMode="auto">
              <a:xfrm>
                <a:off x="1643" y="3101"/>
                <a:ext cx="9" cy="53"/>
              </a:xfrm>
              <a:custGeom>
                <a:avLst/>
                <a:gdLst>
                  <a:gd name="T0" fmla="*/ 3 w 4"/>
                  <a:gd name="T1" fmla="*/ 23 h 26"/>
                  <a:gd name="T2" fmla="*/ 1 w 4"/>
                  <a:gd name="T3" fmla="*/ 14 h 26"/>
                  <a:gd name="T4" fmla="*/ 1 w 4"/>
                  <a:gd name="T5" fmla="*/ 1 h 26"/>
                  <a:gd name="T6" fmla="*/ 0 w 4"/>
                  <a:gd name="T7" fmla="*/ 1 h 26"/>
                  <a:gd name="T8" fmla="*/ 0 w 4"/>
                  <a:gd name="T9" fmla="*/ 15 h 26"/>
                  <a:gd name="T10" fmla="*/ 3 w 4"/>
                  <a:gd name="T11" fmla="*/ 25 h 26"/>
                  <a:gd name="T12" fmla="*/ 4 w 4"/>
                  <a:gd name="T13" fmla="*/ 25 h 26"/>
                  <a:gd name="T14" fmla="*/ 4 w 4"/>
                  <a:gd name="T15" fmla="*/ 24 h 26"/>
                  <a:gd name="T16" fmla="*/ 3 w 4"/>
                  <a:gd name="T17" fmla="*/ 23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" h="26">
                    <a:moveTo>
                      <a:pt x="3" y="23"/>
                    </a:moveTo>
                    <a:cubicBezTo>
                      <a:pt x="1" y="21"/>
                      <a:pt x="1" y="17"/>
                      <a:pt x="1" y="14"/>
                    </a:cubicBezTo>
                    <a:cubicBezTo>
                      <a:pt x="1" y="10"/>
                      <a:pt x="1" y="5"/>
                      <a:pt x="1" y="1"/>
                    </a:cubicBezTo>
                    <a:cubicBezTo>
                      <a:pt x="1" y="0"/>
                      <a:pt x="0" y="0"/>
                      <a:pt x="0" y="1"/>
                    </a:cubicBezTo>
                    <a:cubicBezTo>
                      <a:pt x="0" y="6"/>
                      <a:pt x="0" y="11"/>
                      <a:pt x="0" y="15"/>
                    </a:cubicBezTo>
                    <a:cubicBezTo>
                      <a:pt x="0" y="18"/>
                      <a:pt x="0" y="23"/>
                      <a:pt x="3" y="25"/>
                    </a:cubicBezTo>
                    <a:cubicBezTo>
                      <a:pt x="3" y="26"/>
                      <a:pt x="3" y="25"/>
                      <a:pt x="4" y="25"/>
                    </a:cubicBezTo>
                    <a:cubicBezTo>
                      <a:pt x="4" y="25"/>
                      <a:pt x="4" y="24"/>
                      <a:pt x="4" y="24"/>
                    </a:cubicBezTo>
                    <a:cubicBezTo>
                      <a:pt x="4" y="23"/>
                      <a:pt x="3" y="23"/>
                      <a:pt x="3" y="23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45" name="Freeform 51"/>
              <p:cNvSpPr>
                <a:spLocks/>
              </p:cNvSpPr>
              <p:nvPr/>
            </p:nvSpPr>
            <p:spPr bwMode="auto">
              <a:xfrm>
                <a:off x="1656" y="3118"/>
                <a:ext cx="8" cy="30"/>
              </a:xfrm>
              <a:custGeom>
                <a:avLst/>
                <a:gdLst>
                  <a:gd name="T0" fmla="*/ 4 w 4"/>
                  <a:gd name="T1" fmla="*/ 14 h 15"/>
                  <a:gd name="T2" fmla="*/ 1 w 4"/>
                  <a:gd name="T3" fmla="*/ 1 h 15"/>
                  <a:gd name="T4" fmla="*/ 0 w 4"/>
                  <a:gd name="T5" fmla="*/ 1 h 15"/>
                  <a:gd name="T6" fmla="*/ 2 w 4"/>
                  <a:gd name="T7" fmla="*/ 15 h 15"/>
                  <a:gd name="T8" fmla="*/ 4 w 4"/>
                  <a:gd name="T9" fmla="*/ 14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15">
                    <a:moveTo>
                      <a:pt x="4" y="14"/>
                    </a:moveTo>
                    <a:cubicBezTo>
                      <a:pt x="2" y="10"/>
                      <a:pt x="2" y="6"/>
                      <a:pt x="1" y="1"/>
                    </a:cubicBezTo>
                    <a:cubicBezTo>
                      <a:pt x="1" y="0"/>
                      <a:pt x="0" y="0"/>
                      <a:pt x="0" y="1"/>
                    </a:cubicBezTo>
                    <a:cubicBezTo>
                      <a:pt x="0" y="6"/>
                      <a:pt x="0" y="11"/>
                      <a:pt x="2" y="15"/>
                    </a:cubicBezTo>
                    <a:cubicBezTo>
                      <a:pt x="3" y="15"/>
                      <a:pt x="4" y="15"/>
                      <a:pt x="4" y="14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46" name="Freeform 52"/>
              <p:cNvSpPr>
                <a:spLocks/>
              </p:cNvSpPr>
              <p:nvPr/>
            </p:nvSpPr>
            <p:spPr bwMode="auto">
              <a:xfrm>
                <a:off x="1666" y="3118"/>
                <a:ext cx="12" cy="32"/>
              </a:xfrm>
              <a:custGeom>
                <a:avLst/>
                <a:gdLst>
                  <a:gd name="T0" fmla="*/ 5 w 6"/>
                  <a:gd name="T1" fmla="*/ 14 h 16"/>
                  <a:gd name="T2" fmla="*/ 4 w 6"/>
                  <a:gd name="T3" fmla="*/ 11 h 16"/>
                  <a:gd name="T4" fmla="*/ 3 w 6"/>
                  <a:gd name="T5" fmla="*/ 7 h 16"/>
                  <a:gd name="T6" fmla="*/ 2 w 6"/>
                  <a:gd name="T7" fmla="*/ 1 h 16"/>
                  <a:gd name="T8" fmla="*/ 1 w 6"/>
                  <a:gd name="T9" fmla="*/ 1 h 16"/>
                  <a:gd name="T10" fmla="*/ 4 w 6"/>
                  <a:gd name="T11" fmla="*/ 15 h 16"/>
                  <a:gd name="T12" fmla="*/ 5 w 6"/>
                  <a:gd name="T13" fmla="*/ 16 h 16"/>
                  <a:gd name="T14" fmla="*/ 6 w 6"/>
                  <a:gd name="T15" fmla="*/ 15 h 16"/>
                  <a:gd name="T16" fmla="*/ 5 w 6"/>
                  <a:gd name="T17" fmla="*/ 14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" h="16">
                    <a:moveTo>
                      <a:pt x="5" y="14"/>
                    </a:moveTo>
                    <a:cubicBezTo>
                      <a:pt x="5" y="14"/>
                      <a:pt x="4" y="12"/>
                      <a:pt x="4" y="11"/>
                    </a:cubicBezTo>
                    <a:cubicBezTo>
                      <a:pt x="4" y="10"/>
                      <a:pt x="4" y="8"/>
                      <a:pt x="3" y="7"/>
                    </a:cubicBezTo>
                    <a:cubicBezTo>
                      <a:pt x="3" y="4"/>
                      <a:pt x="3" y="2"/>
                      <a:pt x="2" y="1"/>
                    </a:cubicBezTo>
                    <a:cubicBezTo>
                      <a:pt x="1" y="0"/>
                      <a:pt x="0" y="1"/>
                      <a:pt x="1" y="1"/>
                    </a:cubicBezTo>
                    <a:cubicBezTo>
                      <a:pt x="3" y="5"/>
                      <a:pt x="1" y="11"/>
                      <a:pt x="4" y="15"/>
                    </a:cubicBezTo>
                    <a:cubicBezTo>
                      <a:pt x="4" y="16"/>
                      <a:pt x="4" y="16"/>
                      <a:pt x="5" y="16"/>
                    </a:cubicBezTo>
                    <a:cubicBezTo>
                      <a:pt x="5" y="15"/>
                      <a:pt x="5" y="15"/>
                      <a:pt x="6" y="15"/>
                    </a:cubicBezTo>
                    <a:cubicBezTo>
                      <a:pt x="6" y="14"/>
                      <a:pt x="5" y="13"/>
                      <a:pt x="5" y="14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47" name="Freeform 53"/>
              <p:cNvSpPr>
                <a:spLocks/>
              </p:cNvSpPr>
              <p:nvPr/>
            </p:nvSpPr>
            <p:spPr bwMode="auto">
              <a:xfrm>
                <a:off x="1686" y="3116"/>
                <a:ext cx="8" cy="34"/>
              </a:xfrm>
              <a:custGeom>
                <a:avLst/>
                <a:gdLst>
                  <a:gd name="T0" fmla="*/ 2 w 4"/>
                  <a:gd name="T1" fmla="*/ 1 h 17"/>
                  <a:gd name="T2" fmla="*/ 0 w 4"/>
                  <a:gd name="T3" fmla="*/ 1 h 17"/>
                  <a:gd name="T4" fmla="*/ 2 w 4"/>
                  <a:gd name="T5" fmla="*/ 17 h 17"/>
                  <a:gd name="T6" fmla="*/ 3 w 4"/>
                  <a:gd name="T7" fmla="*/ 16 h 17"/>
                  <a:gd name="T8" fmla="*/ 2 w 4"/>
                  <a:gd name="T9" fmla="*/ 1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17">
                    <a:moveTo>
                      <a:pt x="2" y="1"/>
                    </a:moveTo>
                    <a:cubicBezTo>
                      <a:pt x="2" y="0"/>
                      <a:pt x="0" y="0"/>
                      <a:pt x="0" y="1"/>
                    </a:cubicBezTo>
                    <a:cubicBezTo>
                      <a:pt x="0" y="6"/>
                      <a:pt x="1" y="11"/>
                      <a:pt x="2" y="17"/>
                    </a:cubicBezTo>
                    <a:cubicBezTo>
                      <a:pt x="2" y="17"/>
                      <a:pt x="4" y="17"/>
                      <a:pt x="3" y="16"/>
                    </a:cubicBezTo>
                    <a:cubicBezTo>
                      <a:pt x="3" y="11"/>
                      <a:pt x="1" y="6"/>
                      <a:pt x="2" y="1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48" name="Freeform 54"/>
              <p:cNvSpPr>
                <a:spLocks/>
              </p:cNvSpPr>
              <p:nvPr/>
            </p:nvSpPr>
            <p:spPr bwMode="auto">
              <a:xfrm>
                <a:off x="1696" y="3118"/>
                <a:ext cx="11" cy="30"/>
              </a:xfrm>
              <a:custGeom>
                <a:avLst/>
                <a:gdLst>
                  <a:gd name="T0" fmla="*/ 5 w 5"/>
                  <a:gd name="T1" fmla="*/ 13 h 15"/>
                  <a:gd name="T2" fmla="*/ 2 w 5"/>
                  <a:gd name="T3" fmla="*/ 1 h 15"/>
                  <a:gd name="T4" fmla="*/ 1 w 5"/>
                  <a:gd name="T5" fmla="*/ 2 h 15"/>
                  <a:gd name="T6" fmla="*/ 4 w 5"/>
                  <a:gd name="T7" fmla="*/ 14 h 15"/>
                  <a:gd name="T8" fmla="*/ 5 w 5"/>
                  <a:gd name="T9" fmla="*/ 13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15">
                    <a:moveTo>
                      <a:pt x="5" y="13"/>
                    </a:moveTo>
                    <a:cubicBezTo>
                      <a:pt x="3" y="10"/>
                      <a:pt x="4" y="5"/>
                      <a:pt x="2" y="1"/>
                    </a:cubicBezTo>
                    <a:cubicBezTo>
                      <a:pt x="1" y="0"/>
                      <a:pt x="0" y="1"/>
                      <a:pt x="1" y="2"/>
                    </a:cubicBezTo>
                    <a:cubicBezTo>
                      <a:pt x="2" y="6"/>
                      <a:pt x="2" y="10"/>
                      <a:pt x="4" y="14"/>
                    </a:cubicBezTo>
                    <a:cubicBezTo>
                      <a:pt x="4" y="15"/>
                      <a:pt x="5" y="14"/>
                      <a:pt x="5" y="13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49" name="Freeform 55"/>
              <p:cNvSpPr>
                <a:spLocks/>
              </p:cNvSpPr>
              <p:nvPr/>
            </p:nvSpPr>
            <p:spPr bwMode="auto">
              <a:xfrm>
                <a:off x="1717" y="3120"/>
                <a:ext cx="8" cy="30"/>
              </a:xfrm>
              <a:custGeom>
                <a:avLst/>
                <a:gdLst>
                  <a:gd name="T0" fmla="*/ 1 w 4"/>
                  <a:gd name="T1" fmla="*/ 1 h 15"/>
                  <a:gd name="T2" fmla="*/ 0 w 4"/>
                  <a:gd name="T3" fmla="*/ 1 h 15"/>
                  <a:gd name="T4" fmla="*/ 3 w 4"/>
                  <a:gd name="T5" fmla="*/ 14 h 15"/>
                  <a:gd name="T6" fmla="*/ 4 w 4"/>
                  <a:gd name="T7" fmla="*/ 14 h 15"/>
                  <a:gd name="T8" fmla="*/ 1 w 4"/>
                  <a:gd name="T9" fmla="*/ 1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15">
                    <a:moveTo>
                      <a:pt x="1" y="1"/>
                    </a:moveTo>
                    <a:cubicBezTo>
                      <a:pt x="1" y="0"/>
                      <a:pt x="0" y="0"/>
                      <a:pt x="0" y="1"/>
                    </a:cubicBezTo>
                    <a:cubicBezTo>
                      <a:pt x="1" y="5"/>
                      <a:pt x="2" y="10"/>
                      <a:pt x="3" y="14"/>
                    </a:cubicBezTo>
                    <a:cubicBezTo>
                      <a:pt x="3" y="15"/>
                      <a:pt x="4" y="15"/>
                      <a:pt x="4" y="14"/>
                    </a:cubicBezTo>
                    <a:cubicBezTo>
                      <a:pt x="3" y="10"/>
                      <a:pt x="2" y="5"/>
                      <a:pt x="1" y="1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50" name="Freeform 56"/>
              <p:cNvSpPr>
                <a:spLocks/>
              </p:cNvSpPr>
              <p:nvPr/>
            </p:nvSpPr>
            <p:spPr bwMode="auto">
              <a:xfrm>
                <a:off x="2439" y="1313"/>
                <a:ext cx="96" cy="315"/>
              </a:xfrm>
              <a:custGeom>
                <a:avLst/>
                <a:gdLst>
                  <a:gd name="T0" fmla="*/ 46 w 47"/>
                  <a:gd name="T1" fmla="*/ 91 h 154"/>
                  <a:gd name="T2" fmla="*/ 40 w 47"/>
                  <a:gd name="T3" fmla="*/ 102 h 154"/>
                  <a:gd name="T4" fmla="*/ 31 w 47"/>
                  <a:gd name="T5" fmla="*/ 116 h 154"/>
                  <a:gd name="T6" fmla="*/ 30 w 47"/>
                  <a:gd name="T7" fmla="*/ 117 h 154"/>
                  <a:gd name="T8" fmla="*/ 25 w 47"/>
                  <a:gd name="T9" fmla="*/ 95 h 154"/>
                  <a:gd name="T10" fmla="*/ 18 w 47"/>
                  <a:gd name="T11" fmla="*/ 73 h 154"/>
                  <a:gd name="T12" fmla="*/ 18 w 47"/>
                  <a:gd name="T13" fmla="*/ 73 h 154"/>
                  <a:gd name="T14" fmla="*/ 25 w 47"/>
                  <a:gd name="T15" fmla="*/ 51 h 154"/>
                  <a:gd name="T16" fmla="*/ 30 w 47"/>
                  <a:gd name="T17" fmla="*/ 26 h 154"/>
                  <a:gd name="T18" fmla="*/ 36 w 47"/>
                  <a:gd name="T19" fmla="*/ 1 h 154"/>
                  <a:gd name="T20" fmla="*/ 35 w 47"/>
                  <a:gd name="T21" fmla="*/ 1 h 154"/>
                  <a:gd name="T22" fmla="*/ 29 w 47"/>
                  <a:gd name="T23" fmla="*/ 26 h 154"/>
                  <a:gd name="T24" fmla="*/ 24 w 47"/>
                  <a:gd name="T25" fmla="*/ 51 h 154"/>
                  <a:gd name="T26" fmla="*/ 18 w 47"/>
                  <a:gd name="T27" fmla="*/ 71 h 154"/>
                  <a:gd name="T28" fmla="*/ 16 w 47"/>
                  <a:gd name="T29" fmla="*/ 69 h 154"/>
                  <a:gd name="T30" fmla="*/ 9 w 47"/>
                  <a:gd name="T31" fmla="*/ 56 h 154"/>
                  <a:gd name="T32" fmla="*/ 5 w 47"/>
                  <a:gd name="T33" fmla="*/ 49 h 154"/>
                  <a:gd name="T34" fmla="*/ 1 w 47"/>
                  <a:gd name="T35" fmla="*/ 40 h 154"/>
                  <a:gd name="T36" fmla="*/ 0 w 47"/>
                  <a:gd name="T37" fmla="*/ 40 h 154"/>
                  <a:gd name="T38" fmla="*/ 5 w 47"/>
                  <a:gd name="T39" fmla="*/ 51 h 154"/>
                  <a:gd name="T40" fmla="*/ 13 w 47"/>
                  <a:gd name="T41" fmla="*/ 65 h 154"/>
                  <a:gd name="T42" fmla="*/ 17 w 47"/>
                  <a:gd name="T43" fmla="*/ 73 h 154"/>
                  <a:gd name="T44" fmla="*/ 16 w 47"/>
                  <a:gd name="T45" fmla="*/ 74 h 154"/>
                  <a:gd name="T46" fmla="*/ 10 w 47"/>
                  <a:gd name="T47" fmla="*/ 83 h 154"/>
                  <a:gd name="T48" fmla="*/ 6 w 47"/>
                  <a:gd name="T49" fmla="*/ 91 h 154"/>
                  <a:gd name="T50" fmla="*/ 6 w 47"/>
                  <a:gd name="T51" fmla="*/ 91 h 154"/>
                  <a:gd name="T52" fmla="*/ 6 w 47"/>
                  <a:gd name="T53" fmla="*/ 92 h 154"/>
                  <a:gd name="T54" fmla="*/ 7 w 47"/>
                  <a:gd name="T55" fmla="*/ 91 h 154"/>
                  <a:gd name="T56" fmla="*/ 7 w 47"/>
                  <a:gd name="T57" fmla="*/ 91 h 154"/>
                  <a:gd name="T58" fmla="*/ 7 w 47"/>
                  <a:gd name="T59" fmla="*/ 90 h 154"/>
                  <a:gd name="T60" fmla="*/ 12 w 47"/>
                  <a:gd name="T61" fmla="*/ 83 h 154"/>
                  <a:gd name="T62" fmla="*/ 17 w 47"/>
                  <a:gd name="T63" fmla="*/ 74 h 154"/>
                  <a:gd name="T64" fmla="*/ 23 w 47"/>
                  <a:gd name="T65" fmla="*/ 92 h 154"/>
                  <a:gd name="T66" fmla="*/ 29 w 47"/>
                  <a:gd name="T67" fmla="*/ 118 h 154"/>
                  <a:gd name="T68" fmla="*/ 20 w 47"/>
                  <a:gd name="T69" fmla="*/ 131 h 154"/>
                  <a:gd name="T70" fmla="*/ 10 w 47"/>
                  <a:gd name="T71" fmla="*/ 142 h 154"/>
                  <a:gd name="T72" fmla="*/ 11 w 47"/>
                  <a:gd name="T73" fmla="*/ 143 h 154"/>
                  <a:gd name="T74" fmla="*/ 22 w 47"/>
                  <a:gd name="T75" fmla="*/ 131 h 154"/>
                  <a:gd name="T76" fmla="*/ 30 w 47"/>
                  <a:gd name="T77" fmla="*/ 120 h 154"/>
                  <a:gd name="T78" fmla="*/ 31 w 47"/>
                  <a:gd name="T79" fmla="*/ 151 h 154"/>
                  <a:gd name="T80" fmla="*/ 31 w 47"/>
                  <a:gd name="T81" fmla="*/ 152 h 154"/>
                  <a:gd name="T82" fmla="*/ 31 w 47"/>
                  <a:gd name="T83" fmla="*/ 153 h 154"/>
                  <a:gd name="T84" fmla="*/ 31 w 47"/>
                  <a:gd name="T85" fmla="*/ 154 h 154"/>
                  <a:gd name="T86" fmla="*/ 32 w 47"/>
                  <a:gd name="T87" fmla="*/ 154 h 154"/>
                  <a:gd name="T88" fmla="*/ 33 w 47"/>
                  <a:gd name="T89" fmla="*/ 152 h 154"/>
                  <a:gd name="T90" fmla="*/ 30 w 47"/>
                  <a:gd name="T91" fmla="*/ 119 h 154"/>
                  <a:gd name="T92" fmla="*/ 31 w 47"/>
                  <a:gd name="T93" fmla="*/ 119 h 154"/>
                  <a:gd name="T94" fmla="*/ 40 w 47"/>
                  <a:gd name="T95" fmla="*/ 106 h 154"/>
                  <a:gd name="T96" fmla="*/ 43 w 47"/>
                  <a:gd name="T97" fmla="*/ 99 h 154"/>
                  <a:gd name="T98" fmla="*/ 47 w 47"/>
                  <a:gd name="T99" fmla="*/ 92 h 154"/>
                  <a:gd name="T100" fmla="*/ 46 w 47"/>
                  <a:gd name="T101" fmla="*/ 91 h 1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47" h="154">
                    <a:moveTo>
                      <a:pt x="46" y="91"/>
                    </a:moveTo>
                    <a:cubicBezTo>
                      <a:pt x="43" y="93"/>
                      <a:pt x="42" y="99"/>
                      <a:pt x="40" y="102"/>
                    </a:cubicBezTo>
                    <a:cubicBezTo>
                      <a:pt x="38" y="107"/>
                      <a:pt x="34" y="112"/>
                      <a:pt x="31" y="116"/>
                    </a:cubicBezTo>
                    <a:cubicBezTo>
                      <a:pt x="31" y="117"/>
                      <a:pt x="30" y="117"/>
                      <a:pt x="30" y="117"/>
                    </a:cubicBezTo>
                    <a:cubicBezTo>
                      <a:pt x="29" y="110"/>
                      <a:pt x="27" y="102"/>
                      <a:pt x="25" y="95"/>
                    </a:cubicBezTo>
                    <a:cubicBezTo>
                      <a:pt x="23" y="87"/>
                      <a:pt x="21" y="80"/>
                      <a:pt x="18" y="73"/>
                    </a:cubicBezTo>
                    <a:cubicBezTo>
                      <a:pt x="18" y="73"/>
                      <a:pt x="18" y="73"/>
                      <a:pt x="18" y="73"/>
                    </a:cubicBezTo>
                    <a:cubicBezTo>
                      <a:pt x="22" y="66"/>
                      <a:pt x="23" y="58"/>
                      <a:pt x="25" y="51"/>
                    </a:cubicBezTo>
                    <a:cubicBezTo>
                      <a:pt x="27" y="43"/>
                      <a:pt x="28" y="34"/>
                      <a:pt x="30" y="26"/>
                    </a:cubicBezTo>
                    <a:cubicBezTo>
                      <a:pt x="32" y="18"/>
                      <a:pt x="34" y="10"/>
                      <a:pt x="36" y="1"/>
                    </a:cubicBezTo>
                    <a:cubicBezTo>
                      <a:pt x="36" y="1"/>
                      <a:pt x="35" y="0"/>
                      <a:pt x="35" y="1"/>
                    </a:cubicBezTo>
                    <a:cubicBezTo>
                      <a:pt x="33" y="9"/>
                      <a:pt x="31" y="18"/>
                      <a:pt x="29" y="26"/>
                    </a:cubicBezTo>
                    <a:cubicBezTo>
                      <a:pt x="27" y="34"/>
                      <a:pt x="25" y="42"/>
                      <a:pt x="24" y="51"/>
                    </a:cubicBezTo>
                    <a:cubicBezTo>
                      <a:pt x="22" y="58"/>
                      <a:pt x="21" y="65"/>
                      <a:pt x="18" y="71"/>
                    </a:cubicBezTo>
                    <a:cubicBezTo>
                      <a:pt x="17" y="71"/>
                      <a:pt x="17" y="70"/>
                      <a:pt x="16" y="69"/>
                    </a:cubicBezTo>
                    <a:cubicBezTo>
                      <a:pt x="14" y="64"/>
                      <a:pt x="12" y="60"/>
                      <a:pt x="9" y="56"/>
                    </a:cubicBezTo>
                    <a:cubicBezTo>
                      <a:pt x="8" y="53"/>
                      <a:pt x="6" y="51"/>
                      <a:pt x="5" y="49"/>
                    </a:cubicBezTo>
                    <a:cubicBezTo>
                      <a:pt x="3" y="46"/>
                      <a:pt x="1" y="43"/>
                      <a:pt x="1" y="40"/>
                    </a:cubicBezTo>
                    <a:cubicBezTo>
                      <a:pt x="1" y="39"/>
                      <a:pt x="0" y="39"/>
                      <a:pt x="0" y="40"/>
                    </a:cubicBezTo>
                    <a:cubicBezTo>
                      <a:pt x="0" y="44"/>
                      <a:pt x="3" y="48"/>
                      <a:pt x="5" y="51"/>
                    </a:cubicBezTo>
                    <a:cubicBezTo>
                      <a:pt x="8" y="56"/>
                      <a:pt x="10" y="60"/>
                      <a:pt x="13" y="65"/>
                    </a:cubicBezTo>
                    <a:cubicBezTo>
                      <a:pt x="14" y="67"/>
                      <a:pt x="16" y="70"/>
                      <a:pt x="17" y="73"/>
                    </a:cubicBezTo>
                    <a:cubicBezTo>
                      <a:pt x="17" y="73"/>
                      <a:pt x="16" y="74"/>
                      <a:pt x="16" y="74"/>
                    </a:cubicBezTo>
                    <a:cubicBezTo>
                      <a:pt x="14" y="77"/>
                      <a:pt x="12" y="80"/>
                      <a:pt x="10" y="83"/>
                    </a:cubicBezTo>
                    <a:cubicBezTo>
                      <a:pt x="9" y="86"/>
                      <a:pt x="6" y="88"/>
                      <a:pt x="6" y="91"/>
                    </a:cubicBezTo>
                    <a:cubicBezTo>
                      <a:pt x="6" y="91"/>
                      <a:pt x="6" y="91"/>
                      <a:pt x="6" y="91"/>
                    </a:cubicBezTo>
                    <a:cubicBezTo>
                      <a:pt x="6" y="91"/>
                      <a:pt x="6" y="92"/>
                      <a:pt x="6" y="92"/>
                    </a:cubicBezTo>
                    <a:cubicBezTo>
                      <a:pt x="7" y="92"/>
                      <a:pt x="7" y="91"/>
                      <a:pt x="7" y="91"/>
                    </a:cubicBezTo>
                    <a:cubicBezTo>
                      <a:pt x="7" y="91"/>
                      <a:pt x="7" y="91"/>
                      <a:pt x="7" y="91"/>
                    </a:cubicBezTo>
                    <a:cubicBezTo>
                      <a:pt x="7" y="91"/>
                      <a:pt x="7" y="90"/>
                      <a:pt x="7" y="90"/>
                    </a:cubicBezTo>
                    <a:cubicBezTo>
                      <a:pt x="8" y="89"/>
                      <a:pt x="11" y="84"/>
                      <a:pt x="12" y="83"/>
                    </a:cubicBezTo>
                    <a:cubicBezTo>
                      <a:pt x="14" y="80"/>
                      <a:pt x="16" y="77"/>
                      <a:pt x="17" y="74"/>
                    </a:cubicBezTo>
                    <a:cubicBezTo>
                      <a:pt x="20" y="80"/>
                      <a:pt x="22" y="86"/>
                      <a:pt x="23" y="92"/>
                    </a:cubicBezTo>
                    <a:cubicBezTo>
                      <a:pt x="26" y="101"/>
                      <a:pt x="28" y="110"/>
                      <a:pt x="29" y="118"/>
                    </a:cubicBezTo>
                    <a:cubicBezTo>
                      <a:pt x="26" y="123"/>
                      <a:pt x="23" y="127"/>
                      <a:pt x="20" y="131"/>
                    </a:cubicBezTo>
                    <a:cubicBezTo>
                      <a:pt x="17" y="135"/>
                      <a:pt x="13" y="138"/>
                      <a:pt x="10" y="142"/>
                    </a:cubicBezTo>
                    <a:cubicBezTo>
                      <a:pt x="10" y="143"/>
                      <a:pt x="11" y="143"/>
                      <a:pt x="11" y="143"/>
                    </a:cubicBezTo>
                    <a:cubicBezTo>
                      <a:pt x="14" y="138"/>
                      <a:pt x="18" y="135"/>
                      <a:pt x="22" y="131"/>
                    </a:cubicBezTo>
                    <a:cubicBezTo>
                      <a:pt x="25" y="128"/>
                      <a:pt x="27" y="124"/>
                      <a:pt x="30" y="120"/>
                    </a:cubicBezTo>
                    <a:cubicBezTo>
                      <a:pt x="31" y="131"/>
                      <a:pt x="32" y="141"/>
                      <a:pt x="31" y="151"/>
                    </a:cubicBezTo>
                    <a:cubicBezTo>
                      <a:pt x="31" y="151"/>
                      <a:pt x="31" y="152"/>
                      <a:pt x="31" y="152"/>
                    </a:cubicBezTo>
                    <a:cubicBezTo>
                      <a:pt x="31" y="152"/>
                      <a:pt x="31" y="153"/>
                      <a:pt x="31" y="153"/>
                    </a:cubicBezTo>
                    <a:cubicBezTo>
                      <a:pt x="31" y="153"/>
                      <a:pt x="31" y="153"/>
                      <a:pt x="31" y="154"/>
                    </a:cubicBezTo>
                    <a:cubicBezTo>
                      <a:pt x="31" y="154"/>
                      <a:pt x="32" y="154"/>
                      <a:pt x="32" y="154"/>
                    </a:cubicBezTo>
                    <a:cubicBezTo>
                      <a:pt x="33" y="153"/>
                      <a:pt x="33" y="153"/>
                      <a:pt x="33" y="152"/>
                    </a:cubicBezTo>
                    <a:cubicBezTo>
                      <a:pt x="33" y="141"/>
                      <a:pt x="32" y="130"/>
                      <a:pt x="30" y="119"/>
                    </a:cubicBezTo>
                    <a:cubicBezTo>
                      <a:pt x="31" y="119"/>
                      <a:pt x="31" y="119"/>
                      <a:pt x="31" y="119"/>
                    </a:cubicBezTo>
                    <a:cubicBezTo>
                      <a:pt x="34" y="114"/>
                      <a:pt x="37" y="110"/>
                      <a:pt x="40" y="106"/>
                    </a:cubicBezTo>
                    <a:cubicBezTo>
                      <a:pt x="41" y="104"/>
                      <a:pt x="42" y="101"/>
                      <a:pt x="43" y="99"/>
                    </a:cubicBezTo>
                    <a:cubicBezTo>
                      <a:pt x="44" y="97"/>
                      <a:pt x="45" y="93"/>
                      <a:pt x="47" y="92"/>
                    </a:cubicBezTo>
                    <a:cubicBezTo>
                      <a:pt x="47" y="91"/>
                      <a:pt x="46" y="90"/>
                      <a:pt x="46" y="91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51" name="Freeform 57"/>
              <p:cNvSpPr>
                <a:spLocks/>
              </p:cNvSpPr>
              <p:nvPr/>
            </p:nvSpPr>
            <p:spPr bwMode="auto">
              <a:xfrm>
                <a:off x="2435" y="1618"/>
                <a:ext cx="102" cy="170"/>
              </a:xfrm>
              <a:custGeom>
                <a:avLst/>
                <a:gdLst>
                  <a:gd name="T0" fmla="*/ 49 w 50"/>
                  <a:gd name="T1" fmla="*/ 8 h 83"/>
                  <a:gd name="T2" fmla="*/ 49 w 50"/>
                  <a:gd name="T3" fmla="*/ 7 h 83"/>
                  <a:gd name="T4" fmla="*/ 48 w 50"/>
                  <a:gd name="T5" fmla="*/ 8 h 83"/>
                  <a:gd name="T6" fmla="*/ 48 w 50"/>
                  <a:gd name="T7" fmla="*/ 8 h 83"/>
                  <a:gd name="T8" fmla="*/ 36 w 50"/>
                  <a:gd name="T9" fmla="*/ 16 h 83"/>
                  <a:gd name="T10" fmla="*/ 24 w 50"/>
                  <a:gd name="T11" fmla="*/ 29 h 83"/>
                  <a:gd name="T12" fmla="*/ 20 w 50"/>
                  <a:gd name="T13" fmla="*/ 33 h 83"/>
                  <a:gd name="T14" fmla="*/ 18 w 50"/>
                  <a:gd name="T15" fmla="*/ 19 h 83"/>
                  <a:gd name="T16" fmla="*/ 16 w 50"/>
                  <a:gd name="T17" fmla="*/ 10 h 83"/>
                  <a:gd name="T18" fmla="*/ 14 w 50"/>
                  <a:gd name="T19" fmla="*/ 0 h 83"/>
                  <a:gd name="T20" fmla="*/ 13 w 50"/>
                  <a:gd name="T21" fmla="*/ 0 h 83"/>
                  <a:gd name="T22" fmla="*/ 17 w 50"/>
                  <a:gd name="T23" fmla="*/ 16 h 83"/>
                  <a:gd name="T24" fmla="*/ 19 w 50"/>
                  <a:gd name="T25" fmla="*/ 34 h 83"/>
                  <a:gd name="T26" fmla="*/ 11 w 50"/>
                  <a:gd name="T27" fmla="*/ 39 h 83"/>
                  <a:gd name="T28" fmla="*/ 1 w 50"/>
                  <a:gd name="T29" fmla="*/ 46 h 83"/>
                  <a:gd name="T30" fmla="*/ 1 w 50"/>
                  <a:gd name="T31" fmla="*/ 47 h 83"/>
                  <a:gd name="T32" fmla="*/ 2 w 50"/>
                  <a:gd name="T33" fmla="*/ 47 h 83"/>
                  <a:gd name="T34" fmla="*/ 2 w 50"/>
                  <a:gd name="T35" fmla="*/ 47 h 83"/>
                  <a:gd name="T36" fmla="*/ 11 w 50"/>
                  <a:gd name="T37" fmla="*/ 41 h 83"/>
                  <a:gd name="T38" fmla="*/ 19 w 50"/>
                  <a:gd name="T39" fmla="*/ 35 h 83"/>
                  <a:gd name="T40" fmla="*/ 19 w 50"/>
                  <a:gd name="T41" fmla="*/ 38 h 83"/>
                  <a:gd name="T42" fmla="*/ 20 w 50"/>
                  <a:gd name="T43" fmla="*/ 79 h 83"/>
                  <a:gd name="T44" fmla="*/ 20 w 50"/>
                  <a:gd name="T45" fmla="*/ 80 h 83"/>
                  <a:gd name="T46" fmla="*/ 21 w 50"/>
                  <a:gd name="T47" fmla="*/ 82 h 83"/>
                  <a:gd name="T48" fmla="*/ 22 w 50"/>
                  <a:gd name="T49" fmla="*/ 82 h 83"/>
                  <a:gd name="T50" fmla="*/ 20 w 50"/>
                  <a:gd name="T51" fmla="*/ 39 h 83"/>
                  <a:gd name="T52" fmla="*/ 20 w 50"/>
                  <a:gd name="T53" fmla="*/ 34 h 83"/>
                  <a:gd name="T54" fmla="*/ 23 w 50"/>
                  <a:gd name="T55" fmla="*/ 31 h 83"/>
                  <a:gd name="T56" fmla="*/ 35 w 50"/>
                  <a:gd name="T57" fmla="*/ 19 h 83"/>
                  <a:gd name="T58" fmla="*/ 49 w 50"/>
                  <a:gd name="T59" fmla="*/ 9 h 83"/>
                  <a:gd name="T60" fmla="*/ 49 w 50"/>
                  <a:gd name="T61" fmla="*/ 8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50" h="83">
                    <a:moveTo>
                      <a:pt x="49" y="8"/>
                    </a:moveTo>
                    <a:cubicBezTo>
                      <a:pt x="49" y="8"/>
                      <a:pt x="49" y="8"/>
                      <a:pt x="49" y="7"/>
                    </a:cubicBezTo>
                    <a:cubicBezTo>
                      <a:pt x="49" y="7"/>
                      <a:pt x="48" y="8"/>
                      <a:pt x="48" y="8"/>
                    </a:cubicBezTo>
                    <a:cubicBezTo>
                      <a:pt x="48" y="8"/>
                      <a:pt x="48" y="8"/>
                      <a:pt x="48" y="8"/>
                    </a:cubicBezTo>
                    <a:cubicBezTo>
                      <a:pt x="44" y="11"/>
                      <a:pt x="40" y="13"/>
                      <a:pt x="36" y="16"/>
                    </a:cubicBezTo>
                    <a:cubicBezTo>
                      <a:pt x="32" y="20"/>
                      <a:pt x="28" y="24"/>
                      <a:pt x="24" y="29"/>
                    </a:cubicBezTo>
                    <a:cubicBezTo>
                      <a:pt x="23" y="30"/>
                      <a:pt x="21" y="31"/>
                      <a:pt x="20" y="33"/>
                    </a:cubicBezTo>
                    <a:cubicBezTo>
                      <a:pt x="19" y="28"/>
                      <a:pt x="19" y="24"/>
                      <a:pt x="18" y="19"/>
                    </a:cubicBezTo>
                    <a:cubicBezTo>
                      <a:pt x="18" y="16"/>
                      <a:pt x="17" y="13"/>
                      <a:pt x="16" y="10"/>
                    </a:cubicBezTo>
                    <a:cubicBezTo>
                      <a:pt x="15" y="7"/>
                      <a:pt x="14" y="4"/>
                      <a:pt x="14" y="0"/>
                    </a:cubicBezTo>
                    <a:cubicBezTo>
                      <a:pt x="14" y="0"/>
                      <a:pt x="13" y="0"/>
                      <a:pt x="13" y="0"/>
                    </a:cubicBezTo>
                    <a:cubicBezTo>
                      <a:pt x="13" y="6"/>
                      <a:pt x="16" y="11"/>
                      <a:pt x="17" y="16"/>
                    </a:cubicBezTo>
                    <a:cubicBezTo>
                      <a:pt x="18" y="22"/>
                      <a:pt x="18" y="28"/>
                      <a:pt x="19" y="34"/>
                    </a:cubicBezTo>
                    <a:cubicBezTo>
                      <a:pt x="16" y="36"/>
                      <a:pt x="14" y="38"/>
                      <a:pt x="11" y="39"/>
                    </a:cubicBezTo>
                    <a:cubicBezTo>
                      <a:pt x="8" y="42"/>
                      <a:pt x="4" y="43"/>
                      <a:pt x="1" y="46"/>
                    </a:cubicBezTo>
                    <a:cubicBezTo>
                      <a:pt x="0" y="46"/>
                      <a:pt x="1" y="47"/>
                      <a:pt x="1" y="47"/>
                    </a:cubicBezTo>
                    <a:cubicBezTo>
                      <a:pt x="1" y="47"/>
                      <a:pt x="2" y="47"/>
                      <a:pt x="2" y="47"/>
                    </a:cubicBezTo>
                    <a:cubicBezTo>
                      <a:pt x="2" y="47"/>
                      <a:pt x="2" y="47"/>
                      <a:pt x="2" y="47"/>
                    </a:cubicBezTo>
                    <a:cubicBezTo>
                      <a:pt x="5" y="45"/>
                      <a:pt x="8" y="43"/>
                      <a:pt x="11" y="41"/>
                    </a:cubicBezTo>
                    <a:cubicBezTo>
                      <a:pt x="14" y="39"/>
                      <a:pt x="16" y="37"/>
                      <a:pt x="19" y="35"/>
                    </a:cubicBezTo>
                    <a:cubicBezTo>
                      <a:pt x="19" y="36"/>
                      <a:pt x="19" y="37"/>
                      <a:pt x="19" y="38"/>
                    </a:cubicBezTo>
                    <a:cubicBezTo>
                      <a:pt x="20" y="52"/>
                      <a:pt x="20" y="66"/>
                      <a:pt x="20" y="79"/>
                    </a:cubicBezTo>
                    <a:cubicBezTo>
                      <a:pt x="20" y="79"/>
                      <a:pt x="19" y="80"/>
                      <a:pt x="20" y="80"/>
                    </a:cubicBezTo>
                    <a:cubicBezTo>
                      <a:pt x="20" y="81"/>
                      <a:pt x="20" y="82"/>
                      <a:pt x="21" y="82"/>
                    </a:cubicBezTo>
                    <a:cubicBezTo>
                      <a:pt x="21" y="83"/>
                      <a:pt x="22" y="83"/>
                      <a:pt x="22" y="82"/>
                    </a:cubicBezTo>
                    <a:cubicBezTo>
                      <a:pt x="21" y="68"/>
                      <a:pt x="22" y="53"/>
                      <a:pt x="20" y="39"/>
                    </a:cubicBezTo>
                    <a:cubicBezTo>
                      <a:pt x="20" y="38"/>
                      <a:pt x="20" y="36"/>
                      <a:pt x="20" y="34"/>
                    </a:cubicBezTo>
                    <a:cubicBezTo>
                      <a:pt x="21" y="33"/>
                      <a:pt x="22" y="32"/>
                      <a:pt x="23" y="31"/>
                    </a:cubicBezTo>
                    <a:cubicBezTo>
                      <a:pt x="27" y="27"/>
                      <a:pt x="31" y="23"/>
                      <a:pt x="35" y="19"/>
                    </a:cubicBezTo>
                    <a:cubicBezTo>
                      <a:pt x="39" y="15"/>
                      <a:pt x="45" y="12"/>
                      <a:pt x="49" y="9"/>
                    </a:cubicBezTo>
                    <a:cubicBezTo>
                      <a:pt x="50" y="8"/>
                      <a:pt x="50" y="8"/>
                      <a:pt x="49" y="8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52" name="Freeform 58"/>
              <p:cNvSpPr>
                <a:spLocks/>
              </p:cNvSpPr>
              <p:nvPr/>
            </p:nvSpPr>
            <p:spPr bwMode="auto">
              <a:xfrm>
                <a:off x="2333" y="1874"/>
                <a:ext cx="92" cy="153"/>
              </a:xfrm>
              <a:custGeom>
                <a:avLst/>
                <a:gdLst>
                  <a:gd name="T0" fmla="*/ 44 w 45"/>
                  <a:gd name="T1" fmla="*/ 18 h 75"/>
                  <a:gd name="T2" fmla="*/ 26 w 45"/>
                  <a:gd name="T3" fmla="*/ 30 h 75"/>
                  <a:gd name="T4" fmla="*/ 12 w 45"/>
                  <a:gd name="T5" fmla="*/ 36 h 75"/>
                  <a:gd name="T6" fmla="*/ 15 w 45"/>
                  <a:gd name="T7" fmla="*/ 19 h 75"/>
                  <a:gd name="T8" fmla="*/ 16 w 45"/>
                  <a:gd name="T9" fmla="*/ 10 h 75"/>
                  <a:gd name="T10" fmla="*/ 18 w 45"/>
                  <a:gd name="T11" fmla="*/ 2 h 75"/>
                  <a:gd name="T12" fmla="*/ 18 w 45"/>
                  <a:gd name="T13" fmla="*/ 1 h 75"/>
                  <a:gd name="T14" fmla="*/ 15 w 45"/>
                  <a:gd name="T15" fmla="*/ 10 h 75"/>
                  <a:gd name="T16" fmla="*/ 12 w 45"/>
                  <a:gd name="T17" fmla="*/ 32 h 75"/>
                  <a:gd name="T18" fmla="*/ 11 w 45"/>
                  <a:gd name="T19" fmla="*/ 36 h 75"/>
                  <a:gd name="T20" fmla="*/ 4 w 45"/>
                  <a:gd name="T21" fmla="*/ 38 h 75"/>
                  <a:gd name="T22" fmla="*/ 4 w 45"/>
                  <a:gd name="T23" fmla="*/ 40 h 75"/>
                  <a:gd name="T24" fmla="*/ 11 w 45"/>
                  <a:gd name="T25" fmla="*/ 38 h 75"/>
                  <a:gd name="T26" fmla="*/ 7 w 45"/>
                  <a:gd name="T27" fmla="*/ 54 h 75"/>
                  <a:gd name="T28" fmla="*/ 5 w 45"/>
                  <a:gd name="T29" fmla="*/ 63 h 75"/>
                  <a:gd name="T30" fmla="*/ 4 w 45"/>
                  <a:gd name="T31" fmla="*/ 67 h 75"/>
                  <a:gd name="T32" fmla="*/ 1 w 45"/>
                  <a:gd name="T33" fmla="*/ 71 h 75"/>
                  <a:gd name="T34" fmla="*/ 0 w 45"/>
                  <a:gd name="T35" fmla="*/ 72 h 75"/>
                  <a:gd name="T36" fmla="*/ 6 w 45"/>
                  <a:gd name="T37" fmla="*/ 65 h 75"/>
                  <a:gd name="T38" fmla="*/ 10 w 45"/>
                  <a:gd name="T39" fmla="*/ 46 h 75"/>
                  <a:gd name="T40" fmla="*/ 12 w 45"/>
                  <a:gd name="T41" fmla="*/ 37 h 75"/>
                  <a:gd name="T42" fmla="*/ 24 w 45"/>
                  <a:gd name="T43" fmla="*/ 32 h 75"/>
                  <a:gd name="T44" fmla="*/ 44 w 45"/>
                  <a:gd name="T45" fmla="*/ 19 h 75"/>
                  <a:gd name="T46" fmla="*/ 44 w 45"/>
                  <a:gd name="T47" fmla="*/ 18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45" h="75">
                    <a:moveTo>
                      <a:pt x="44" y="18"/>
                    </a:moveTo>
                    <a:cubicBezTo>
                      <a:pt x="38" y="22"/>
                      <a:pt x="32" y="26"/>
                      <a:pt x="26" y="30"/>
                    </a:cubicBezTo>
                    <a:cubicBezTo>
                      <a:pt x="21" y="33"/>
                      <a:pt x="17" y="35"/>
                      <a:pt x="12" y="36"/>
                    </a:cubicBezTo>
                    <a:cubicBezTo>
                      <a:pt x="13" y="30"/>
                      <a:pt x="14" y="25"/>
                      <a:pt x="15" y="19"/>
                    </a:cubicBezTo>
                    <a:cubicBezTo>
                      <a:pt x="15" y="16"/>
                      <a:pt x="16" y="13"/>
                      <a:pt x="16" y="10"/>
                    </a:cubicBezTo>
                    <a:cubicBezTo>
                      <a:pt x="16" y="8"/>
                      <a:pt x="16" y="3"/>
                      <a:pt x="18" y="2"/>
                    </a:cubicBezTo>
                    <a:cubicBezTo>
                      <a:pt x="19" y="1"/>
                      <a:pt x="18" y="0"/>
                      <a:pt x="18" y="1"/>
                    </a:cubicBezTo>
                    <a:cubicBezTo>
                      <a:pt x="15" y="2"/>
                      <a:pt x="15" y="7"/>
                      <a:pt x="15" y="10"/>
                    </a:cubicBezTo>
                    <a:cubicBezTo>
                      <a:pt x="14" y="17"/>
                      <a:pt x="12" y="25"/>
                      <a:pt x="12" y="32"/>
                    </a:cubicBezTo>
                    <a:cubicBezTo>
                      <a:pt x="11" y="34"/>
                      <a:pt x="11" y="35"/>
                      <a:pt x="11" y="36"/>
                    </a:cubicBezTo>
                    <a:cubicBezTo>
                      <a:pt x="9" y="37"/>
                      <a:pt x="6" y="38"/>
                      <a:pt x="4" y="38"/>
                    </a:cubicBezTo>
                    <a:cubicBezTo>
                      <a:pt x="3" y="38"/>
                      <a:pt x="3" y="40"/>
                      <a:pt x="4" y="40"/>
                    </a:cubicBezTo>
                    <a:cubicBezTo>
                      <a:pt x="6" y="39"/>
                      <a:pt x="9" y="38"/>
                      <a:pt x="11" y="38"/>
                    </a:cubicBezTo>
                    <a:cubicBezTo>
                      <a:pt x="10" y="43"/>
                      <a:pt x="8" y="49"/>
                      <a:pt x="7" y="54"/>
                    </a:cubicBezTo>
                    <a:cubicBezTo>
                      <a:pt x="7" y="57"/>
                      <a:pt x="6" y="60"/>
                      <a:pt x="5" y="63"/>
                    </a:cubicBezTo>
                    <a:cubicBezTo>
                      <a:pt x="5" y="64"/>
                      <a:pt x="4" y="66"/>
                      <a:pt x="4" y="67"/>
                    </a:cubicBezTo>
                    <a:cubicBezTo>
                      <a:pt x="4" y="68"/>
                      <a:pt x="1" y="71"/>
                      <a:pt x="1" y="71"/>
                    </a:cubicBezTo>
                    <a:cubicBezTo>
                      <a:pt x="1" y="70"/>
                      <a:pt x="0" y="71"/>
                      <a:pt x="0" y="72"/>
                    </a:cubicBezTo>
                    <a:cubicBezTo>
                      <a:pt x="2" y="75"/>
                      <a:pt x="6" y="66"/>
                      <a:pt x="6" y="65"/>
                    </a:cubicBezTo>
                    <a:cubicBezTo>
                      <a:pt x="8" y="59"/>
                      <a:pt x="9" y="52"/>
                      <a:pt x="10" y="46"/>
                    </a:cubicBezTo>
                    <a:cubicBezTo>
                      <a:pt x="11" y="43"/>
                      <a:pt x="11" y="40"/>
                      <a:pt x="12" y="37"/>
                    </a:cubicBezTo>
                    <a:cubicBezTo>
                      <a:pt x="16" y="36"/>
                      <a:pt x="20" y="34"/>
                      <a:pt x="24" y="32"/>
                    </a:cubicBezTo>
                    <a:cubicBezTo>
                      <a:pt x="32" y="29"/>
                      <a:pt x="38" y="23"/>
                      <a:pt x="44" y="19"/>
                    </a:cubicBezTo>
                    <a:cubicBezTo>
                      <a:pt x="45" y="19"/>
                      <a:pt x="45" y="18"/>
                      <a:pt x="44" y="18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53" name="Freeform 59"/>
              <p:cNvSpPr>
                <a:spLocks/>
              </p:cNvSpPr>
              <p:nvPr/>
            </p:nvSpPr>
            <p:spPr bwMode="auto">
              <a:xfrm>
                <a:off x="2285" y="2029"/>
                <a:ext cx="17" cy="80"/>
              </a:xfrm>
              <a:custGeom>
                <a:avLst/>
                <a:gdLst>
                  <a:gd name="T0" fmla="*/ 7 w 8"/>
                  <a:gd name="T1" fmla="*/ 1 h 39"/>
                  <a:gd name="T2" fmla="*/ 0 w 8"/>
                  <a:gd name="T3" fmla="*/ 38 h 39"/>
                  <a:gd name="T4" fmla="*/ 1 w 8"/>
                  <a:gd name="T5" fmla="*/ 38 h 39"/>
                  <a:gd name="T6" fmla="*/ 8 w 8"/>
                  <a:gd name="T7" fmla="*/ 1 h 39"/>
                  <a:gd name="T8" fmla="*/ 7 w 8"/>
                  <a:gd name="T9" fmla="*/ 1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9">
                    <a:moveTo>
                      <a:pt x="7" y="1"/>
                    </a:moveTo>
                    <a:cubicBezTo>
                      <a:pt x="7" y="14"/>
                      <a:pt x="4" y="26"/>
                      <a:pt x="0" y="38"/>
                    </a:cubicBezTo>
                    <a:cubicBezTo>
                      <a:pt x="0" y="38"/>
                      <a:pt x="1" y="39"/>
                      <a:pt x="1" y="38"/>
                    </a:cubicBezTo>
                    <a:cubicBezTo>
                      <a:pt x="5" y="26"/>
                      <a:pt x="8" y="14"/>
                      <a:pt x="8" y="1"/>
                    </a:cubicBezTo>
                    <a:cubicBezTo>
                      <a:pt x="8" y="0"/>
                      <a:pt x="7" y="0"/>
                      <a:pt x="7" y="1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54" name="Freeform 60"/>
              <p:cNvSpPr>
                <a:spLocks/>
              </p:cNvSpPr>
              <p:nvPr/>
            </p:nvSpPr>
            <p:spPr bwMode="auto">
              <a:xfrm>
                <a:off x="2173" y="2175"/>
                <a:ext cx="70" cy="36"/>
              </a:xfrm>
              <a:custGeom>
                <a:avLst/>
                <a:gdLst>
                  <a:gd name="T0" fmla="*/ 32 w 34"/>
                  <a:gd name="T1" fmla="*/ 0 h 18"/>
                  <a:gd name="T2" fmla="*/ 19 w 34"/>
                  <a:gd name="T3" fmla="*/ 11 h 18"/>
                  <a:gd name="T4" fmla="*/ 1 w 34"/>
                  <a:gd name="T5" fmla="*/ 14 h 18"/>
                  <a:gd name="T6" fmla="*/ 0 w 34"/>
                  <a:gd name="T7" fmla="*/ 14 h 18"/>
                  <a:gd name="T8" fmla="*/ 16 w 34"/>
                  <a:gd name="T9" fmla="*/ 14 h 18"/>
                  <a:gd name="T10" fmla="*/ 33 w 34"/>
                  <a:gd name="T11" fmla="*/ 1 h 18"/>
                  <a:gd name="T12" fmla="*/ 32 w 34"/>
                  <a:gd name="T13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4" h="18">
                    <a:moveTo>
                      <a:pt x="32" y="0"/>
                    </a:moveTo>
                    <a:cubicBezTo>
                      <a:pt x="29" y="5"/>
                      <a:pt x="24" y="8"/>
                      <a:pt x="19" y="11"/>
                    </a:cubicBezTo>
                    <a:cubicBezTo>
                      <a:pt x="14" y="14"/>
                      <a:pt x="6" y="18"/>
                      <a:pt x="1" y="14"/>
                    </a:cubicBezTo>
                    <a:cubicBezTo>
                      <a:pt x="1" y="13"/>
                      <a:pt x="0" y="14"/>
                      <a:pt x="0" y="14"/>
                    </a:cubicBezTo>
                    <a:cubicBezTo>
                      <a:pt x="5" y="18"/>
                      <a:pt x="11" y="16"/>
                      <a:pt x="16" y="14"/>
                    </a:cubicBezTo>
                    <a:cubicBezTo>
                      <a:pt x="23" y="11"/>
                      <a:pt x="29" y="7"/>
                      <a:pt x="33" y="1"/>
                    </a:cubicBezTo>
                    <a:cubicBezTo>
                      <a:pt x="34" y="1"/>
                      <a:pt x="33" y="0"/>
                      <a:pt x="32" y="0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55" name="Freeform 61"/>
              <p:cNvSpPr>
                <a:spLocks/>
              </p:cNvSpPr>
              <p:nvPr/>
            </p:nvSpPr>
            <p:spPr bwMode="auto">
              <a:xfrm>
                <a:off x="2157" y="2293"/>
                <a:ext cx="51" cy="55"/>
              </a:xfrm>
              <a:custGeom>
                <a:avLst/>
                <a:gdLst>
                  <a:gd name="T0" fmla="*/ 24 w 25"/>
                  <a:gd name="T1" fmla="*/ 2 h 27"/>
                  <a:gd name="T2" fmla="*/ 22 w 25"/>
                  <a:gd name="T3" fmla="*/ 1 h 27"/>
                  <a:gd name="T4" fmla="*/ 22 w 25"/>
                  <a:gd name="T5" fmla="*/ 2 h 27"/>
                  <a:gd name="T6" fmla="*/ 2 w 25"/>
                  <a:gd name="T7" fmla="*/ 24 h 27"/>
                  <a:gd name="T8" fmla="*/ 1 w 25"/>
                  <a:gd name="T9" fmla="*/ 24 h 27"/>
                  <a:gd name="T10" fmla="*/ 0 w 25"/>
                  <a:gd name="T11" fmla="*/ 26 h 27"/>
                  <a:gd name="T12" fmla="*/ 1 w 25"/>
                  <a:gd name="T13" fmla="*/ 26 h 27"/>
                  <a:gd name="T14" fmla="*/ 24 w 25"/>
                  <a:gd name="T15" fmla="*/ 3 h 27"/>
                  <a:gd name="T16" fmla="*/ 24 w 25"/>
                  <a:gd name="T17" fmla="*/ 2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5" h="27">
                    <a:moveTo>
                      <a:pt x="24" y="2"/>
                    </a:moveTo>
                    <a:cubicBezTo>
                      <a:pt x="23" y="1"/>
                      <a:pt x="23" y="1"/>
                      <a:pt x="22" y="1"/>
                    </a:cubicBezTo>
                    <a:cubicBezTo>
                      <a:pt x="22" y="0"/>
                      <a:pt x="21" y="1"/>
                      <a:pt x="22" y="2"/>
                    </a:cubicBezTo>
                    <a:cubicBezTo>
                      <a:pt x="25" y="4"/>
                      <a:pt x="8" y="19"/>
                      <a:pt x="2" y="24"/>
                    </a:cubicBezTo>
                    <a:cubicBezTo>
                      <a:pt x="2" y="23"/>
                      <a:pt x="2" y="23"/>
                      <a:pt x="1" y="24"/>
                    </a:cubicBezTo>
                    <a:cubicBezTo>
                      <a:pt x="1" y="24"/>
                      <a:pt x="0" y="25"/>
                      <a:pt x="0" y="26"/>
                    </a:cubicBezTo>
                    <a:cubicBezTo>
                      <a:pt x="0" y="26"/>
                      <a:pt x="1" y="27"/>
                      <a:pt x="1" y="26"/>
                    </a:cubicBezTo>
                    <a:cubicBezTo>
                      <a:pt x="10" y="20"/>
                      <a:pt x="18" y="12"/>
                      <a:pt x="24" y="3"/>
                    </a:cubicBezTo>
                    <a:cubicBezTo>
                      <a:pt x="24" y="3"/>
                      <a:pt x="24" y="2"/>
                      <a:pt x="24" y="2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56" name="Freeform 62"/>
              <p:cNvSpPr>
                <a:spLocks/>
              </p:cNvSpPr>
              <p:nvPr/>
            </p:nvSpPr>
            <p:spPr bwMode="auto">
              <a:xfrm>
                <a:off x="1786" y="1708"/>
                <a:ext cx="60" cy="12"/>
              </a:xfrm>
              <a:custGeom>
                <a:avLst/>
                <a:gdLst>
                  <a:gd name="T0" fmla="*/ 28 w 29"/>
                  <a:gd name="T1" fmla="*/ 1 h 6"/>
                  <a:gd name="T2" fmla="*/ 15 w 29"/>
                  <a:gd name="T3" fmla="*/ 3 h 6"/>
                  <a:gd name="T4" fmla="*/ 3 w 29"/>
                  <a:gd name="T5" fmla="*/ 1 h 6"/>
                  <a:gd name="T6" fmla="*/ 2 w 29"/>
                  <a:gd name="T7" fmla="*/ 1 h 6"/>
                  <a:gd name="T8" fmla="*/ 28 w 29"/>
                  <a:gd name="T9" fmla="*/ 2 h 6"/>
                  <a:gd name="T10" fmla="*/ 28 w 29"/>
                  <a:gd name="T11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9" h="6">
                    <a:moveTo>
                      <a:pt x="28" y="1"/>
                    </a:moveTo>
                    <a:cubicBezTo>
                      <a:pt x="24" y="2"/>
                      <a:pt x="19" y="3"/>
                      <a:pt x="15" y="3"/>
                    </a:cubicBezTo>
                    <a:cubicBezTo>
                      <a:pt x="14" y="3"/>
                      <a:pt x="2" y="3"/>
                      <a:pt x="3" y="1"/>
                    </a:cubicBezTo>
                    <a:cubicBezTo>
                      <a:pt x="3" y="0"/>
                      <a:pt x="2" y="0"/>
                      <a:pt x="2" y="1"/>
                    </a:cubicBezTo>
                    <a:cubicBezTo>
                      <a:pt x="0" y="6"/>
                      <a:pt x="25" y="3"/>
                      <a:pt x="28" y="2"/>
                    </a:cubicBezTo>
                    <a:cubicBezTo>
                      <a:pt x="29" y="2"/>
                      <a:pt x="28" y="1"/>
                      <a:pt x="28" y="1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57" name="Freeform 63"/>
              <p:cNvSpPr>
                <a:spLocks/>
              </p:cNvSpPr>
              <p:nvPr/>
            </p:nvSpPr>
            <p:spPr bwMode="auto">
              <a:xfrm>
                <a:off x="1784" y="1737"/>
                <a:ext cx="70" cy="20"/>
              </a:xfrm>
              <a:custGeom>
                <a:avLst/>
                <a:gdLst>
                  <a:gd name="T0" fmla="*/ 31 w 34"/>
                  <a:gd name="T1" fmla="*/ 1 h 10"/>
                  <a:gd name="T2" fmla="*/ 29 w 34"/>
                  <a:gd name="T3" fmla="*/ 1 h 10"/>
                  <a:gd name="T4" fmla="*/ 16 w 34"/>
                  <a:gd name="T5" fmla="*/ 4 h 10"/>
                  <a:gd name="T6" fmla="*/ 0 w 34"/>
                  <a:gd name="T7" fmla="*/ 1 h 10"/>
                  <a:gd name="T8" fmla="*/ 0 w 34"/>
                  <a:gd name="T9" fmla="*/ 2 h 10"/>
                  <a:gd name="T10" fmla="*/ 0 w 34"/>
                  <a:gd name="T11" fmla="*/ 2 h 10"/>
                  <a:gd name="T12" fmla="*/ 0 w 34"/>
                  <a:gd name="T13" fmla="*/ 3 h 10"/>
                  <a:gd name="T14" fmla="*/ 1 w 34"/>
                  <a:gd name="T15" fmla="*/ 3 h 10"/>
                  <a:gd name="T16" fmla="*/ 1 w 34"/>
                  <a:gd name="T17" fmla="*/ 3 h 10"/>
                  <a:gd name="T18" fmla="*/ 31 w 34"/>
                  <a:gd name="T19" fmla="*/ 1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4" h="10">
                    <a:moveTo>
                      <a:pt x="31" y="1"/>
                    </a:moveTo>
                    <a:cubicBezTo>
                      <a:pt x="30" y="0"/>
                      <a:pt x="29" y="0"/>
                      <a:pt x="29" y="1"/>
                    </a:cubicBezTo>
                    <a:cubicBezTo>
                      <a:pt x="32" y="7"/>
                      <a:pt x="19" y="5"/>
                      <a:pt x="16" y="4"/>
                    </a:cubicBezTo>
                    <a:cubicBezTo>
                      <a:pt x="11" y="4"/>
                      <a:pt x="6" y="2"/>
                      <a:pt x="0" y="1"/>
                    </a:cubicBezTo>
                    <a:cubicBezTo>
                      <a:pt x="0" y="1"/>
                      <a:pt x="0" y="1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4"/>
                      <a:pt x="1" y="4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7" y="4"/>
                      <a:pt x="34" y="10"/>
                      <a:pt x="31" y="1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58" name="Freeform 64"/>
              <p:cNvSpPr>
                <a:spLocks/>
              </p:cNvSpPr>
              <p:nvPr/>
            </p:nvSpPr>
            <p:spPr bwMode="auto">
              <a:xfrm>
                <a:off x="1789" y="1970"/>
                <a:ext cx="6" cy="4"/>
              </a:xfrm>
              <a:custGeom>
                <a:avLst/>
                <a:gdLst>
                  <a:gd name="T0" fmla="*/ 2 w 3"/>
                  <a:gd name="T1" fmla="*/ 0 h 2"/>
                  <a:gd name="T2" fmla="*/ 1 w 3"/>
                  <a:gd name="T3" fmla="*/ 1 h 2"/>
                  <a:gd name="T4" fmla="*/ 2 w 3"/>
                  <a:gd name="T5" fmla="*/ 2 h 2"/>
                  <a:gd name="T6" fmla="*/ 2 w 3"/>
                  <a:gd name="T7" fmla="*/ 1 h 2"/>
                  <a:gd name="T8" fmla="*/ 2 w 3"/>
                  <a:gd name="T9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2">
                    <a:moveTo>
                      <a:pt x="2" y="0"/>
                    </a:moveTo>
                    <a:cubicBezTo>
                      <a:pt x="2" y="1"/>
                      <a:pt x="1" y="1"/>
                      <a:pt x="1" y="1"/>
                    </a:cubicBezTo>
                    <a:cubicBezTo>
                      <a:pt x="0" y="1"/>
                      <a:pt x="1" y="2"/>
                      <a:pt x="2" y="2"/>
                    </a:cubicBezTo>
                    <a:cubicBezTo>
                      <a:pt x="2" y="2"/>
                      <a:pt x="2" y="2"/>
                      <a:pt x="2" y="1"/>
                    </a:cubicBezTo>
                    <a:cubicBezTo>
                      <a:pt x="3" y="1"/>
                      <a:pt x="3" y="0"/>
                      <a:pt x="2" y="0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59" name="Freeform 65"/>
              <p:cNvSpPr>
                <a:spLocks/>
              </p:cNvSpPr>
              <p:nvPr/>
            </p:nvSpPr>
            <p:spPr bwMode="auto">
              <a:xfrm>
                <a:off x="1525" y="2999"/>
                <a:ext cx="6" cy="18"/>
              </a:xfrm>
              <a:custGeom>
                <a:avLst/>
                <a:gdLst>
                  <a:gd name="T0" fmla="*/ 2 w 3"/>
                  <a:gd name="T1" fmla="*/ 0 h 9"/>
                  <a:gd name="T2" fmla="*/ 2 w 3"/>
                  <a:gd name="T3" fmla="*/ 0 h 9"/>
                  <a:gd name="T4" fmla="*/ 1 w 3"/>
                  <a:gd name="T5" fmla="*/ 1 h 9"/>
                  <a:gd name="T6" fmla="*/ 1 w 3"/>
                  <a:gd name="T7" fmla="*/ 1 h 9"/>
                  <a:gd name="T8" fmla="*/ 0 w 3"/>
                  <a:gd name="T9" fmla="*/ 8 h 9"/>
                  <a:gd name="T10" fmla="*/ 2 w 3"/>
                  <a:gd name="T11" fmla="*/ 8 h 9"/>
                  <a:gd name="T12" fmla="*/ 3 w 3"/>
                  <a:gd name="T13" fmla="*/ 1 h 9"/>
                  <a:gd name="T14" fmla="*/ 2 w 3"/>
                  <a:gd name="T15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" h="9">
                    <a:moveTo>
                      <a:pt x="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1" y="0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3"/>
                      <a:pt x="1" y="5"/>
                      <a:pt x="0" y="8"/>
                    </a:cubicBezTo>
                    <a:cubicBezTo>
                      <a:pt x="0" y="9"/>
                      <a:pt x="1" y="9"/>
                      <a:pt x="2" y="8"/>
                    </a:cubicBezTo>
                    <a:cubicBezTo>
                      <a:pt x="2" y="6"/>
                      <a:pt x="2" y="3"/>
                      <a:pt x="3" y="1"/>
                    </a:cubicBezTo>
                    <a:cubicBezTo>
                      <a:pt x="3" y="0"/>
                      <a:pt x="2" y="0"/>
                      <a:pt x="2" y="0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60" name="Freeform 66"/>
              <p:cNvSpPr>
                <a:spLocks/>
              </p:cNvSpPr>
              <p:nvPr/>
            </p:nvSpPr>
            <p:spPr bwMode="auto">
              <a:xfrm>
                <a:off x="1752" y="2862"/>
                <a:ext cx="10" cy="10"/>
              </a:xfrm>
              <a:custGeom>
                <a:avLst/>
                <a:gdLst>
                  <a:gd name="T0" fmla="*/ 4 w 5"/>
                  <a:gd name="T1" fmla="*/ 3 h 5"/>
                  <a:gd name="T2" fmla="*/ 2 w 5"/>
                  <a:gd name="T3" fmla="*/ 2 h 5"/>
                  <a:gd name="T4" fmla="*/ 2 w 5"/>
                  <a:gd name="T5" fmla="*/ 0 h 5"/>
                  <a:gd name="T6" fmla="*/ 1 w 5"/>
                  <a:gd name="T7" fmla="*/ 1 h 5"/>
                  <a:gd name="T8" fmla="*/ 4 w 5"/>
                  <a:gd name="T9" fmla="*/ 4 h 5"/>
                  <a:gd name="T10" fmla="*/ 4 w 5"/>
                  <a:gd name="T11" fmla="*/ 3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" h="5">
                    <a:moveTo>
                      <a:pt x="4" y="3"/>
                    </a:moveTo>
                    <a:cubicBezTo>
                      <a:pt x="3" y="3"/>
                      <a:pt x="3" y="3"/>
                      <a:pt x="2" y="2"/>
                    </a:cubicBezTo>
                    <a:cubicBezTo>
                      <a:pt x="2" y="2"/>
                      <a:pt x="2" y="1"/>
                      <a:pt x="2" y="0"/>
                    </a:cubicBezTo>
                    <a:cubicBezTo>
                      <a:pt x="2" y="0"/>
                      <a:pt x="0" y="0"/>
                      <a:pt x="1" y="1"/>
                    </a:cubicBezTo>
                    <a:cubicBezTo>
                      <a:pt x="1" y="2"/>
                      <a:pt x="2" y="5"/>
                      <a:pt x="4" y="4"/>
                    </a:cubicBezTo>
                    <a:cubicBezTo>
                      <a:pt x="5" y="3"/>
                      <a:pt x="4" y="2"/>
                      <a:pt x="4" y="3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61" name="Freeform 67"/>
              <p:cNvSpPr>
                <a:spLocks/>
              </p:cNvSpPr>
              <p:nvPr/>
            </p:nvSpPr>
            <p:spPr bwMode="auto">
              <a:xfrm>
                <a:off x="721" y="1747"/>
                <a:ext cx="106" cy="72"/>
              </a:xfrm>
              <a:custGeom>
                <a:avLst/>
                <a:gdLst>
                  <a:gd name="T0" fmla="*/ 44 w 52"/>
                  <a:gd name="T1" fmla="*/ 4 h 35"/>
                  <a:gd name="T2" fmla="*/ 5 w 52"/>
                  <a:gd name="T3" fmla="*/ 27 h 35"/>
                  <a:gd name="T4" fmla="*/ 7 w 52"/>
                  <a:gd name="T5" fmla="*/ 34 h 35"/>
                  <a:gd name="T6" fmla="*/ 49 w 52"/>
                  <a:gd name="T7" fmla="*/ 9 h 35"/>
                  <a:gd name="T8" fmla="*/ 44 w 52"/>
                  <a:gd name="T9" fmla="*/ 4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35">
                    <a:moveTo>
                      <a:pt x="44" y="4"/>
                    </a:moveTo>
                    <a:cubicBezTo>
                      <a:pt x="34" y="15"/>
                      <a:pt x="19" y="24"/>
                      <a:pt x="5" y="27"/>
                    </a:cubicBezTo>
                    <a:cubicBezTo>
                      <a:pt x="0" y="28"/>
                      <a:pt x="2" y="35"/>
                      <a:pt x="7" y="34"/>
                    </a:cubicBezTo>
                    <a:cubicBezTo>
                      <a:pt x="22" y="31"/>
                      <a:pt x="39" y="21"/>
                      <a:pt x="49" y="9"/>
                    </a:cubicBezTo>
                    <a:cubicBezTo>
                      <a:pt x="52" y="6"/>
                      <a:pt x="47" y="0"/>
                      <a:pt x="44" y="4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62" name="Freeform 68"/>
              <p:cNvSpPr>
                <a:spLocks/>
              </p:cNvSpPr>
              <p:nvPr/>
            </p:nvSpPr>
            <p:spPr bwMode="auto">
              <a:xfrm>
                <a:off x="725" y="1260"/>
                <a:ext cx="104" cy="39"/>
              </a:xfrm>
              <a:custGeom>
                <a:avLst/>
                <a:gdLst>
                  <a:gd name="T0" fmla="*/ 42 w 51"/>
                  <a:gd name="T1" fmla="*/ 4 h 19"/>
                  <a:gd name="T2" fmla="*/ 22 w 51"/>
                  <a:gd name="T3" fmla="*/ 2 h 19"/>
                  <a:gd name="T4" fmla="*/ 5 w 51"/>
                  <a:gd name="T5" fmla="*/ 1 h 19"/>
                  <a:gd name="T6" fmla="*/ 7 w 51"/>
                  <a:gd name="T7" fmla="*/ 9 h 19"/>
                  <a:gd name="T8" fmla="*/ 47 w 51"/>
                  <a:gd name="T9" fmla="*/ 10 h 19"/>
                  <a:gd name="T10" fmla="*/ 42 w 51"/>
                  <a:gd name="T11" fmla="*/ 4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1" h="19">
                    <a:moveTo>
                      <a:pt x="42" y="4"/>
                    </a:moveTo>
                    <a:cubicBezTo>
                      <a:pt x="38" y="8"/>
                      <a:pt x="27" y="3"/>
                      <a:pt x="22" y="2"/>
                    </a:cubicBezTo>
                    <a:cubicBezTo>
                      <a:pt x="17" y="1"/>
                      <a:pt x="10" y="0"/>
                      <a:pt x="5" y="1"/>
                    </a:cubicBezTo>
                    <a:cubicBezTo>
                      <a:pt x="0" y="3"/>
                      <a:pt x="2" y="10"/>
                      <a:pt x="7" y="9"/>
                    </a:cubicBezTo>
                    <a:cubicBezTo>
                      <a:pt x="19" y="5"/>
                      <a:pt x="36" y="19"/>
                      <a:pt x="47" y="10"/>
                    </a:cubicBezTo>
                    <a:cubicBezTo>
                      <a:pt x="51" y="7"/>
                      <a:pt x="46" y="1"/>
                      <a:pt x="42" y="4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63" name="Freeform 69"/>
              <p:cNvSpPr>
                <a:spLocks/>
              </p:cNvSpPr>
              <p:nvPr/>
            </p:nvSpPr>
            <p:spPr bwMode="auto">
              <a:xfrm>
                <a:off x="874" y="914"/>
                <a:ext cx="119" cy="86"/>
              </a:xfrm>
              <a:custGeom>
                <a:avLst/>
                <a:gdLst>
                  <a:gd name="T0" fmla="*/ 54 w 58"/>
                  <a:gd name="T1" fmla="*/ 34 h 42"/>
                  <a:gd name="T2" fmla="*/ 32 w 58"/>
                  <a:gd name="T3" fmla="*/ 20 h 42"/>
                  <a:gd name="T4" fmla="*/ 8 w 58"/>
                  <a:gd name="T5" fmla="*/ 2 h 42"/>
                  <a:gd name="T6" fmla="*/ 4 w 58"/>
                  <a:gd name="T7" fmla="*/ 9 h 42"/>
                  <a:gd name="T8" fmla="*/ 30 w 58"/>
                  <a:gd name="T9" fmla="*/ 29 h 42"/>
                  <a:gd name="T10" fmla="*/ 54 w 58"/>
                  <a:gd name="T11" fmla="*/ 42 h 42"/>
                  <a:gd name="T12" fmla="*/ 54 w 58"/>
                  <a:gd name="T13" fmla="*/ 34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8" h="42">
                    <a:moveTo>
                      <a:pt x="54" y="34"/>
                    </a:moveTo>
                    <a:cubicBezTo>
                      <a:pt x="46" y="34"/>
                      <a:pt x="37" y="25"/>
                      <a:pt x="32" y="20"/>
                    </a:cubicBezTo>
                    <a:cubicBezTo>
                      <a:pt x="25" y="14"/>
                      <a:pt x="17" y="6"/>
                      <a:pt x="8" y="2"/>
                    </a:cubicBezTo>
                    <a:cubicBezTo>
                      <a:pt x="4" y="0"/>
                      <a:pt x="0" y="7"/>
                      <a:pt x="4" y="9"/>
                    </a:cubicBezTo>
                    <a:cubicBezTo>
                      <a:pt x="14" y="13"/>
                      <a:pt x="22" y="22"/>
                      <a:pt x="30" y="29"/>
                    </a:cubicBezTo>
                    <a:cubicBezTo>
                      <a:pt x="37" y="34"/>
                      <a:pt x="45" y="42"/>
                      <a:pt x="54" y="42"/>
                    </a:cubicBezTo>
                    <a:cubicBezTo>
                      <a:pt x="58" y="41"/>
                      <a:pt x="58" y="34"/>
                      <a:pt x="54" y="34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64" name="Freeform 70"/>
              <p:cNvSpPr>
                <a:spLocks/>
              </p:cNvSpPr>
              <p:nvPr/>
            </p:nvSpPr>
            <p:spPr bwMode="auto">
              <a:xfrm>
                <a:off x="1093" y="661"/>
                <a:ext cx="88" cy="166"/>
              </a:xfrm>
              <a:custGeom>
                <a:avLst/>
                <a:gdLst>
                  <a:gd name="T0" fmla="*/ 41 w 43"/>
                  <a:gd name="T1" fmla="*/ 74 h 81"/>
                  <a:gd name="T2" fmla="*/ 8 w 43"/>
                  <a:gd name="T3" fmla="*/ 5 h 81"/>
                  <a:gd name="T4" fmla="*/ 2 w 43"/>
                  <a:gd name="T5" fmla="*/ 8 h 81"/>
                  <a:gd name="T6" fmla="*/ 34 w 43"/>
                  <a:gd name="T7" fmla="*/ 77 h 81"/>
                  <a:gd name="T8" fmla="*/ 41 w 43"/>
                  <a:gd name="T9" fmla="*/ 74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3" h="81">
                    <a:moveTo>
                      <a:pt x="41" y="74"/>
                    </a:moveTo>
                    <a:cubicBezTo>
                      <a:pt x="26" y="52"/>
                      <a:pt x="18" y="28"/>
                      <a:pt x="8" y="5"/>
                    </a:cubicBezTo>
                    <a:cubicBezTo>
                      <a:pt x="6" y="0"/>
                      <a:pt x="0" y="4"/>
                      <a:pt x="2" y="8"/>
                    </a:cubicBezTo>
                    <a:cubicBezTo>
                      <a:pt x="12" y="32"/>
                      <a:pt x="20" y="56"/>
                      <a:pt x="34" y="77"/>
                    </a:cubicBezTo>
                    <a:cubicBezTo>
                      <a:pt x="37" y="81"/>
                      <a:pt x="43" y="78"/>
                      <a:pt x="41" y="74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65" name="Freeform 71"/>
              <p:cNvSpPr>
                <a:spLocks/>
              </p:cNvSpPr>
              <p:nvPr/>
            </p:nvSpPr>
            <p:spPr bwMode="auto">
              <a:xfrm>
                <a:off x="1355" y="450"/>
                <a:ext cx="69" cy="109"/>
              </a:xfrm>
              <a:custGeom>
                <a:avLst/>
                <a:gdLst>
                  <a:gd name="T0" fmla="*/ 31 w 34"/>
                  <a:gd name="T1" fmla="*/ 44 h 53"/>
                  <a:gd name="T2" fmla="*/ 21 w 34"/>
                  <a:gd name="T3" fmla="*/ 21 h 53"/>
                  <a:gd name="T4" fmla="*/ 8 w 34"/>
                  <a:gd name="T5" fmla="*/ 3 h 53"/>
                  <a:gd name="T6" fmla="*/ 5 w 34"/>
                  <a:gd name="T7" fmla="*/ 9 h 53"/>
                  <a:gd name="T8" fmla="*/ 25 w 34"/>
                  <a:gd name="T9" fmla="*/ 50 h 53"/>
                  <a:gd name="T10" fmla="*/ 31 w 34"/>
                  <a:gd name="T11" fmla="*/ 44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" h="53">
                    <a:moveTo>
                      <a:pt x="31" y="44"/>
                    </a:moveTo>
                    <a:cubicBezTo>
                      <a:pt x="25" y="38"/>
                      <a:pt x="24" y="28"/>
                      <a:pt x="21" y="21"/>
                    </a:cubicBezTo>
                    <a:cubicBezTo>
                      <a:pt x="19" y="13"/>
                      <a:pt x="15" y="7"/>
                      <a:pt x="8" y="3"/>
                    </a:cubicBezTo>
                    <a:cubicBezTo>
                      <a:pt x="4" y="0"/>
                      <a:pt x="0" y="6"/>
                      <a:pt x="5" y="9"/>
                    </a:cubicBezTo>
                    <a:cubicBezTo>
                      <a:pt x="18" y="18"/>
                      <a:pt x="16" y="38"/>
                      <a:pt x="25" y="50"/>
                    </a:cubicBezTo>
                    <a:cubicBezTo>
                      <a:pt x="28" y="53"/>
                      <a:pt x="34" y="48"/>
                      <a:pt x="31" y="44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66" name="Freeform 72"/>
              <p:cNvSpPr>
                <a:spLocks/>
              </p:cNvSpPr>
              <p:nvPr/>
            </p:nvSpPr>
            <p:spPr bwMode="auto">
              <a:xfrm>
                <a:off x="1883" y="397"/>
                <a:ext cx="28" cy="129"/>
              </a:xfrm>
              <a:custGeom>
                <a:avLst/>
                <a:gdLst>
                  <a:gd name="T0" fmla="*/ 10 w 14"/>
                  <a:gd name="T1" fmla="*/ 9 h 63"/>
                  <a:gd name="T2" fmla="*/ 5 w 14"/>
                  <a:gd name="T3" fmla="*/ 3 h 63"/>
                  <a:gd name="T4" fmla="*/ 1 w 14"/>
                  <a:gd name="T5" fmla="*/ 27 h 63"/>
                  <a:gd name="T6" fmla="*/ 2 w 14"/>
                  <a:gd name="T7" fmla="*/ 58 h 63"/>
                  <a:gd name="T8" fmla="*/ 9 w 14"/>
                  <a:gd name="T9" fmla="*/ 58 h 63"/>
                  <a:gd name="T10" fmla="*/ 8 w 14"/>
                  <a:gd name="T11" fmla="*/ 32 h 63"/>
                  <a:gd name="T12" fmla="*/ 8 w 14"/>
                  <a:gd name="T13" fmla="*/ 18 h 63"/>
                  <a:gd name="T14" fmla="*/ 10 w 14"/>
                  <a:gd name="T15" fmla="*/ 9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4" h="63">
                    <a:moveTo>
                      <a:pt x="10" y="9"/>
                    </a:moveTo>
                    <a:cubicBezTo>
                      <a:pt x="14" y="5"/>
                      <a:pt x="8" y="0"/>
                      <a:pt x="5" y="3"/>
                    </a:cubicBezTo>
                    <a:cubicBezTo>
                      <a:pt x="0" y="9"/>
                      <a:pt x="1" y="20"/>
                      <a:pt x="1" y="27"/>
                    </a:cubicBezTo>
                    <a:cubicBezTo>
                      <a:pt x="1" y="38"/>
                      <a:pt x="2" y="48"/>
                      <a:pt x="2" y="58"/>
                    </a:cubicBezTo>
                    <a:cubicBezTo>
                      <a:pt x="2" y="63"/>
                      <a:pt x="9" y="63"/>
                      <a:pt x="9" y="58"/>
                    </a:cubicBezTo>
                    <a:cubicBezTo>
                      <a:pt x="9" y="49"/>
                      <a:pt x="8" y="41"/>
                      <a:pt x="8" y="32"/>
                    </a:cubicBezTo>
                    <a:cubicBezTo>
                      <a:pt x="8" y="27"/>
                      <a:pt x="8" y="23"/>
                      <a:pt x="8" y="18"/>
                    </a:cubicBezTo>
                    <a:cubicBezTo>
                      <a:pt x="9" y="15"/>
                      <a:pt x="8" y="10"/>
                      <a:pt x="10" y="9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67" name="Freeform 73"/>
              <p:cNvSpPr>
                <a:spLocks/>
              </p:cNvSpPr>
              <p:nvPr/>
            </p:nvSpPr>
            <p:spPr bwMode="auto">
              <a:xfrm>
                <a:off x="2196" y="577"/>
                <a:ext cx="112" cy="102"/>
              </a:xfrm>
              <a:custGeom>
                <a:avLst/>
                <a:gdLst>
                  <a:gd name="T0" fmla="*/ 47 w 55"/>
                  <a:gd name="T1" fmla="*/ 3 h 50"/>
                  <a:gd name="T2" fmla="*/ 5 w 55"/>
                  <a:gd name="T3" fmla="*/ 42 h 50"/>
                  <a:gd name="T4" fmla="*/ 7 w 55"/>
                  <a:gd name="T5" fmla="*/ 49 h 50"/>
                  <a:gd name="T6" fmla="*/ 51 w 55"/>
                  <a:gd name="T7" fmla="*/ 10 h 50"/>
                  <a:gd name="T8" fmla="*/ 47 w 55"/>
                  <a:gd name="T9" fmla="*/ 3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50">
                    <a:moveTo>
                      <a:pt x="47" y="3"/>
                    </a:moveTo>
                    <a:cubicBezTo>
                      <a:pt x="32" y="14"/>
                      <a:pt x="24" y="36"/>
                      <a:pt x="5" y="42"/>
                    </a:cubicBezTo>
                    <a:cubicBezTo>
                      <a:pt x="0" y="43"/>
                      <a:pt x="2" y="50"/>
                      <a:pt x="7" y="49"/>
                    </a:cubicBezTo>
                    <a:cubicBezTo>
                      <a:pt x="27" y="43"/>
                      <a:pt x="34" y="21"/>
                      <a:pt x="51" y="10"/>
                    </a:cubicBezTo>
                    <a:cubicBezTo>
                      <a:pt x="55" y="7"/>
                      <a:pt x="51" y="0"/>
                      <a:pt x="47" y="3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68" name="Freeform 74"/>
              <p:cNvSpPr>
                <a:spLocks/>
              </p:cNvSpPr>
              <p:nvPr/>
            </p:nvSpPr>
            <p:spPr bwMode="auto">
              <a:xfrm>
                <a:off x="2420" y="829"/>
                <a:ext cx="117" cy="63"/>
              </a:xfrm>
              <a:custGeom>
                <a:avLst/>
                <a:gdLst>
                  <a:gd name="T0" fmla="*/ 50 w 57"/>
                  <a:gd name="T1" fmla="*/ 1 h 31"/>
                  <a:gd name="T2" fmla="*/ 5 w 57"/>
                  <a:gd name="T3" fmla="*/ 22 h 31"/>
                  <a:gd name="T4" fmla="*/ 7 w 57"/>
                  <a:gd name="T5" fmla="*/ 30 h 31"/>
                  <a:gd name="T6" fmla="*/ 52 w 57"/>
                  <a:gd name="T7" fmla="*/ 8 h 31"/>
                  <a:gd name="T8" fmla="*/ 50 w 57"/>
                  <a:gd name="T9" fmla="*/ 1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7" h="31">
                    <a:moveTo>
                      <a:pt x="50" y="1"/>
                    </a:moveTo>
                    <a:cubicBezTo>
                      <a:pt x="33" y="3"/>
                      <a:pt x="21" y="17"/>
                      <a:pt x="5" y="22"/>
                    </a:cubicBezTo>
                    <a:cubicBezTo>
                      <a:pt x="0" y="24"/>
                      <a:pt x="2" y="31"/>
                      <a:pt x="7" y="30"/>
                    </a:cubicBezTo>
                    <a:cubicBezTo>
                      <a:pt x="23" y="24"/>
                      <a:pt x="35" y="10"/>
                      <a:pt x="52" y="8"/>
                    </a:cubicBezTo>
                    <a:cubicBezTo>
                      <a:pt x="57" y="7"/>
                      <a:pt x="55" y="0"/>
                      <a:pt x="50" y="1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69" name="Freeform 75"/>
              <p:cNvSpPr>
                <a:spLocks/>
              </p:cNvSpPr>
              <p:nvPr/>
            </p:nvSpPr>
            <p:spPr bwMode="auto">
              <a:xfrm>
                <a:off x="2602" y="1062"/>
                <a:ext cx="148" cy="55"/>
              </a:xfrm>
              <a:custGeom>
                <a:avLst/>
                <a:gdLst>
                  <a:gd name="T0" fmla="*/ 64 w 72"/>
                  <a:gd name="T1" fmla="*/ 1 h 27"/>
                  <a:gd name="T2" fmla="*/ 4 w 72"/>
                  <a:gd name="T3" fmla="*/ 18 h 27"/>
                  <a:gd name="T4" fmla="*/ 6 w 72"/>
                  <a:gd name="T5" fmla="*/ 26 h 27"/>
                  <a:gd name="T6" fmla="*/ 68 w 72"/>
                  <a:gd name="T7" fmla="*/ 8 h 27"/>
                  <a:gd name="T8" fmla="*/ 64 w 72"/>
                  <a:gd name="T9" fmla="*/ 1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2" h="27">
                    <a:moveTo>
                      <a:pt x="64" y="1"/>
                    </a:moveTo>
                    <a:cubicBezTo>
                      <a:pt x="45" y="10"/>
                      <a:pt x="24" y="11"/>
                      <a:pt x="4" y="18"/>
                    </a:cubicBezTo>
                    <a:cubicBezTo>
                      <a:pt x="0" y="20"/>
                      <a:pt x="2" y="27"/>
                      <a:pt x="6" y="26"/>
                    </a:cubicBezTo>
                    <a:cubicBezTo>
                      <a:pt x="26" y="18"/>
                      <a:pt x="48" y="17"/>
                      <a:pt x="68" y="8"/>
                    </a:cubicBezTo>
                    <a:cubicBezTo>
                      <a:pt x="72" y="6"/>
                      <a:pt x="68" y="0"/>
                      <a:pt x="64" y="1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70" name="Freeform 76"/>
              <p:cNvSpPr>
                <a:spLocks/>
              </p:cNvSpPr>
              <p:nvPr/>
            </p:nvSpPr>
            <p:spPr bwMode="auto">
              <a:xfrm>
                <a:off x="2654" y="1418"/>
                <a:ext cx="171" cy="67"/>
              </a:xfrm>
              <a:custGeom>
                <a:avLst/>
                <a:gdLst>
                  <a:gd name="T0" fmla="*/ 76 w 84"/>
                  <a:gd name="T1" fmla="*/ 2 h 33"/>
                  <a:gd name="T2" fmla="*/ 4 w 84"/>
                  <a:gd name="T3" fmla="*/ 24 h 33"/>
                  <a:gd name="T4" fmla="*/ 8 w 84"/>
                  <a:gd name="T5" fmla="*/ 30 h 33"/>
                  <a:gd name="T6" fmla="*/ 79 w 84"/>
                  <a:gd name="T7" fmla="*/ 9 h 33"/>
                  <a:gd name="T8" fmla="*/ 76 w 84"/>
                  <a:gd name="T9" fmla="*/ 2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4" h="33">
                    <a:moveTo>
                      <a:pt x="76" y="2"/>
                    </a:moveTo>
                    <a:cubicBezTo>
                      <a:pt x="53" y="13"/>
                      <a:pt x="27" y="12"/>
                      <a:pt x="4" y="24"/>
                    </a:cubicBezTo>
                    <a:cubicBezTo>
                      <a:pt x="0" y="26"/>
                      <a:pt x="4" y="33"/>
                      <a:pt x="8" y="30"/>
                    </a:cubicBezTo>
                    <a:cubicBezTo>
                      <a:pt x="30" y="19"/>
                      <a:pt x="57" y="19"/>
                      <a:pt x="79" y="9"/>
                    </a:cubicBezTo>
                    <a:cubicBezTo>
                      <a:pt x="84" y="7"/>
                      <a:pt x="80" y="0"/>
                      <a:pt x="76" y="2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71" name="Freeform 77"/>
              <p:cNvSpPr>
                <a:spLocks/>
              </p:cNvSpPr>
              <p:nvPr/>
            </p:nvSpPr>
            <p:spPr bwMode="auto">
              <a:xfrm>
                <a:off x="2664" y="1790"/>
                <a:ext cx="239" cy="47"/>
              </a:xfrm>
              <a:custGeom>
                <a:avLst/>
                <a:gdLst>
                  <a:gd name="T0" fmla="*/ 110 w 117"/>
                  <a:gd name="T1" fmla="*/ 1 h 23"/>
                  <a:gd name="T2" fmla="*/ 60 w 117"/>
                  <a:gd name="T3" fmla="*/ 13 h 23"/>
                  <a:gd name="T4" fmla="*/ 6 w 117"/>
                  <a:gd name="T5" fmla="*/ 12 h 23"/>
                  <a:gd name="T6" fmla="*/ 4 w 117"/>
                  <a:gd name="T7" fmla="*/ 19 h 23"/>
                  <a:gd name="T8" fmla="*/ 58 w 117"/>
                  <a:gd name="T9" fmla="*/ 20 h 23"/>
                  <a:gd name="T10" fmla="*/ 112 w 117"/>
                  <a:gd name="T11" fmla="*/ 9 h 23"/>
                  <a:gd name="T12" fmla="*/ 110 w 117"/>
                  <a:gd name="T13" fmla="*/ 1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7" h="23">
                    <a:moveTo>
                      <a:pt x="110" y="1"/>
                    </a:moveTo>
                    <a:cubicBezTo>
                      <a:pt x="94" y="7"/>
                      <a:pt x="77" y="11"/>
                      <a:pt x="60" y="13"/>
                    </a:cubicBezTo>
                    <a:cubicBezTo>
                      <a:pt x="42" y="15"/>
                      <a:pt x="24" y="16"/>
                      <a:pt x="6" y="12"/>
                    </a:cubicBezTo>
                    <a:cubicBezTo>
                      <a:pt x="2" y="11"/>
                      <a:pt x="0" y="18"/>
                      <a:pt x="4" y="19"/>
                    </a:cubicBezTo>
                    <a:cubicBezTo>
                      <a:pt x="22" y="23"/>
                      <a:pt x="40" y="22"/>
                      <a:pt x="58" y="20"/>
                    </a:cubicBezTo>
                    <a:cubicBezTo>
                      <a:pt x="76" y="18"/>
                      <a:pt x="95" y="15"/>
                      <a:pt x="112" y="9"/>
                    </a:cubicBezTo>
                    <a:cubicBezTo>
                      <a:pt x="117" y="7"/>
                      <a:pt x="115" y="0"/>
                      <a:pt x="110" y="1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</p:grpSp>
      </p:grpSp>
      <p:sp>
        <p:nvSpPr>
          <p:cNvPr id="177" name="椭圆 31"/>
          <p:cNvSpPr/>
          <p:nvPr/>
        </p:nvSpPr>
        <p:spPr>
          <a:xfrm rot="16200000" flipV="1">
            <a:off x="5757396" y="1535881"/>
            <a:ext cx="6484584" cy="8823023"/>
          </a:xfrm>
          <a:custGeom>
            <a:avLst/>
            <a:gdLst>
              <a:gd name="connsiteX0" fmla="*/ 0 w 656493"/>
              <a:gd name="connsiteY0" fmla="*/ 316523 h 633046"/>
              <a:gd name="connsiteX1" fmla="*/ 328247 w 656493"/>
              <a:gd name="connsiteY1" fmla="*/ 0 h 633046"/>
              <a:gd name="connsiteX2" fmla="*/ 656494 w 656493"/>
              <a:gd name="connsiteY2" fmla="*/ 316523 h 633046"/>
              <a:gd name="connsiteX3" fmla="*/ 328247 w 656493"/>
              <a:gd name="connsiteY3" fmla="*/ 633046 h 633046"/>
              <a:gd name="connsiteX4" fmla="*/ 0 w 656493"/>
              <a:gd name="connsiteY4" fmla="*/ 316523 h 633046"/>
              <a:gd name="connsiteX0-1" fmla="*/ 328247 w 656494"/>
              <a:gd name="connsiteY0-2" fmla="*/ 0 h 633046"/>
              <a:gd name="connsiteX1-3" fmla="*/ 656494 w 656494"/>
              <a:gd name="connsiteY1-4" fmla="*/ 316523 h 633046"/>
              <a:gd name="connsiteX2-5" fmla="*/ 328247 w 656494"/>
              <a:gd name="connsiteY2-6" fmla="*/ 633046 h 633046"/>
              <a:gd name="connsiteX3-7" fmla="*/ 0 w 656494"/>
              <a:gd name="connsiteY3-8" fmla="*/ 316523 h 633046"/>
              <a:gd name="connsiteX4-9" fmla="*/ 419687 w 656494"/>
              <a:gd name="connsiteY4-10" fmla="*/ 91440 h 633046"/>
              <a:gd name="connsiteX0-11" fmla="*/ 402964 w 731211"/>
              <a:gd name="connsiteY0-12" fmla="*/ 0 h 633046"/>
              <a:gd name="connsiteX1-13" fmla="*/ 731211 w 731211"/>
              <a:gd name="connsiteY1-14" fmla="*/ 316523 h 633046"/>
              <a:gd name="connsiteX2-15" fmla="*/ 402964 w 731211"/>
              <a:gd name="connsiteY2-16" fmla="*/ 633046 h 633046"/>
              <a:gd name="connsiteX3-17" fmla="*/ 74717 w 731211"/>
              <a:gd name="connsiteY3-18" fmla="*/ 316523 h 633046"/>
              <a:gd name="connsiteX4-19" fmla="*/ 161895 w 731211"/>
              <a:gd name="connsiteY4-20" fmla="*/ 152400 h 633046"/>
              <a:gd name="connsiteX0-21" fmla="*/ 353700 w 681947"/>
              <a:gd name="connsiteY0-22" fmla="*/ 0 h 633046"/>
              <a:gd name="connsiteX1-23" fmla="*/ 681947 w 681947"/>
              <a:gd name="connsiteY1-24" fmla="*/ 316523 h 633046"/>
              <a:gd name="connsiteX2-25" fmla="*/ 353700 w 681947"/>
              <a:gd name="connsiteY2-26" fmla="*/ 633046 h 633046"/>
              <a:gd name="connsiteX3-27" fmla="*/ 25453 w 681947"/>
              <a:gd name="connsiteY3-28" fmla="*/ 316523 h 633046"/>
              <a:gd name="connsiteX4-29" fmla="*/ 112631 w 681947"/>
              <a:gd name="connsiteY4-30" fmla="*/ 152400 h 633046"/>
              <a:gd name="connsiteX0-31" fmla="*/ 341249 w 669496"/>
              <a:gd name="connsiteY0-32" fmla="*/ 0 h 633046"/>
              <a:gd name="connsiteX1-33" fmla="*/ 669496 w 669496"/>
              <a:gd name="connsiteY1-34" fmla="*/ 316523 h 633046"/>
              <a:gd name="connsiteX2-35" fmla="*/ 341249 w 669496"/>
              <a:gd name="connsiteY2-36" fmla="*/ 633046 h 633046"/>
              <a:gd name="connsiteX3-37" fmla="*/ 13002 w 669496"/>
              <a:gd name="connsiteY3-38" fmla="*/ 316523 h 633046"/>
              <a:gd name="connsiteX4-39" fmla="*/ 100180 w 669496"/>
              <a:gd name="connsiteY4-40" fmla="*/ 152400 h 633046"/>
              <a:gd name="connsiteX0-41" fmla="*/ 347951 w 676198"/>
              <a:gd name="connsiteY0-42" fmla="*/ 0 h 633046"/>
              <a:gd name="connsiteX1-43" fmla="*/ 676198 w 676198"/>
              <a:gd name="connsiteY1-44" fmla="*/ 316523 h 633046"/>
              <a:gd name="connsiteX2-45" fmla="*/ 347951 w 676198"/>
              <a:gd name="connsiteY2-46" fmla="*/ 633046 h 633046"/>
              <a:gd name="connsiteX3-47" fmla="*/ 19704 w 676198"/>
              <a:gd name="connsiteY3-48" fmla="*/ 316523 h 633046"/>
              <a:gd name="connsiteX4-49" fmla="*/ 79173 w 676198"/>
              <a:gd name="connsiteY4-50" fmla="*/ 113607 h 633046"/>
              <a:gd name="connsiteX0-51" fmla="*/ 333371 w 661618"/>
              <a:gd name="connsiteY0-52" fmla="*/ 0 h 633046"/>
              <a:gd name="connsiteX1-53" fmla="*/ 661618 w 661618"/>
              <a:gd name="connsiteY1-54" fmla="*/ 316523 h 633046"/>
              <a:gd name="connsiteX2-55" fmla="*/ 333371 w 661618"/>
              <a:gd name="connsiteY2-56" fmla="*/ 633046 h 633046"/>
              <a:gd name="connsiteX3-57" fmla="*/ 5124 w 661618"/>
              <a:gd name="connsiteY3-58" fmla="*/ 316523 h 633046"/>
              <a:gd name="connsiteX4-59" fmla="*/ 64593 w 661618"/>
              <a:gd name="connsiteY4-60" fmla="*/ 113607 h 633046"/>
              <a:gd name="connsiteX0-61" fmla="*/ 178200 w 661618"/>
              <a:gd name="connsiteY0-62" fmla="*/ 0 h 583170"/>
              <a:gd name="connsiteX1-63" fmla="*/ 661618 w 661618"/>
              <a:gd name="connsiteY1-64" fmla="*/ 266647 h 583170"/>
              <a:gd name="connsiteX2-65" fmla="*/ 333371 w 661618"/>
              <a:gd name="connsiteY2-66" fmla="*/ 583170 h 583170"/>
              <a:gd name="connsiteX3-67" fmla="*/ 5124 w 661618"/>
              <a:gd name="connsiteY3-68" fmla="*/ 266647 h 583170"/>
              <a:gd name="connsiteX4-69" fmla="*/ 64593 w 661618"/>
              <a:gd name="connsiteY4-70" fmla="*/ 63731 h 583170"/>
              <a:gd name="connsiteX0-71" fmla="*/ 178200 w 662133"/>
              <a:gd name="connsiteY0-72" fmla="*/ 66578 h 649748"/>
              <a:gd name="connsiteX1-73" fmla="*/ 412660 w 662133"/>
              <a:gd name="connsiteY1-74" fmla="*/ 10947 h 649748"/>
              <a:gd name="connsiteX2-75" fmla="*/ 661618 w 662133"/>
              <a:gd name="connsiteY2-76" fmla="*/ 333225 h 649748"/>
              <a:gd name="connsiteX3-77" fmla="*/ 333371 w 662133"/>
              <a:gd name="connsiteY3-78" fmla="*/ 649748 h 649748"/>
              <a:gd name="connsiteX4-79" fmla="*/ 5124 w 662133"/>
              <a:gd name="connsiteY4-80" fmla="*/ 333225 h 649748"/>
              <a:gd name="connsiteX5" fmla="*/ 64593 w 662133"/>
              <a:gd name="connsiteY5" fmla="*/ 130309 h 649748"/>
              <a:gd name="connsiteX0-81" fmla="*/ 178200 w 662148"/>
              <a:gd name="connsiteY0-82" fmla="*/ 66578 h 649748"/>
              <a:gd name="connsiteX1-83" fmla="*/ 412660 w 662148"/>
              <a:gd name="connsiteY1-84" fmla="*/ 10947 h 649748"/>
              <a:gd name="connsiteX2-85" fmla="*/ 661618 w 662148"/>
              <a:gd name="connsiteY2-86" fmla="*/ 333225 h 649748"/>
              <a:gd name="connsiteX3-87" fmla="*/ 333371 w 662148"/>
              <a:gd name="connsiteY3-88" fmla="*/ 649748 h 649748"/>
              <a:gd name="connsiteX4-89" fmla="*/ 5124 w 662148"/>
              <a:gd name="connsiteY4-90" fmla="*/ 333225 h 649748"/>
              <a:gd name="connsiteX5-91" fmla="*/ 64593 w 662148"/>
              <a:gd name="connsiteY5-92" fmla="*/ 130309 h 649748"/>
              <a:gd name="connsiteX0-93" fmla="*/ 178200 w 662148"/>
              <a:gd name="connsiteY0-94" fmla="*/ 61032 h 644202"/>
              <a:gd name="connsiteX1-95" fmla="*/ 412660 w 662148"/>
              <a:gd name="connsiteY1-96" fmla="*/ 5401 h 644202"/>
              <a:gd name="connsiteX2-97" fmla="*/ 661618 w 662148"/>
              <a:gd name="connsiteY2-98" fmla="*/ 327679 h 644202"/>
              <a:gd name="connsiteX3-99" fmla="*/ 333371 w 662148"/>
              <a:gd name="connsiteY3-100" fmla="*/ 644202 h 644202"/>
              <a:gd name="connsiteX4-101" fmla="*/ 5124 w 662148"/>
              <a:gd name="connsiteY4-102" fmla="*/ 327679 h 644202"/>
              <a:gd name="connsiteX5-103" fmla="*/ 64593 w 662148"/>
              <a:gd name="connsiteY5-104" fmla="*/ 124763 h 644202"/>
              <a:gd name="connsiteX0-105" fmla="*/ 178200 w 662148"/>
              <a:gd name="connsiteY0-106" fmla="*/ 75865 h 659035"/>
              <a:gd name="connsiteX1-107" fmla="*/ 168819 w 662148"/>
              <a:gd name="connsiteY1-108" fmla="*/ 31317 h 659035"/>
              <a:gd name="connsiteX2-109" fmla="*/ 412660 w 662148"/>
              <a:gd name="connsiteY2-110" fmla="*/ 20234 h 659035"/>
              <a:gd name="connsiteX3-111" fmla="*/ 661618 w 662148"/>
              <a:gd name="connsiteY3-112" fmla="*/ 342512 h 659035"/>
              <a:gd name="connsiteX4-113" fmla="*/ 333371 w 662148"/>
              <a:gd name="connsiteY4-114" fmla="*/ 659035 h 659035"/>
              <a:gd name="connsiteX5-115" fmla="*/ 5124 w 662148"/>
              <a:gd name="connsiteY5-116" fmla="*/ 342512 h 659035"/>
              <a:gd name="connsiteX6" fmla="*/ 64593 w 662148"/>
              <a:gd name="connsiteY6" fmla="*/ 139596 h 659035"/>
              <a:gd name="connsiteX0-117" fmla="*/ 178200 w 662148"/>
              <a:gd name="connsiteY0-118" fmla="*/ 68901 h 652071"/>
              <a:gd name="connsiteX1-119" fmla="*/ 130026 w 662148"/>
              <a:gd name="connsiteY1-120" fmla="*/ 68688 h 652071"/>
              <a:gd name="connsiteX2-121" fmla="*/ 412660 w 662148"/>
              <a:gd name="connsiteY2-122" fmla="*/ 13270 h 652071"/>
              <a:gd name="connsiteX3-123" fmla="*/ 661618 w 662148"/>
              <a:gd name="connsiteY3-124" fmla="*/ 335548 h 652071"/>
              <a:gd name="connsiteX4-125" fmla="*/ 333371 w 662148"/>
              <a:gd name="connsiteY4-126" fmla="*/ 652071 h 652071"/>
              <a:gd name="connsiteX5-127" fmla="*/ 5124 w 662148"/>
              <a:gd name="connsiteY5-128" fmla="*/ 335548 h 652071"/>
              <a:gd name="connsiteX6-129" fmla="*/ 64593 w 662148"/>
              <a:gd name="connsiteY6-130" fmla="*/ 132632 h 652071"/>
              <a:gd name="connsiteX0-131" fmla="*/ 178200 w 662220"/>
              <a:gd name="connsiteY0-132" fmla="*/ 68901 h 652071"/>
              <a:gd name="connsiteX1-133" fmla="*/ 130026 w 662220"/>
              <a:gd name="connsiteY1-134" fmla="*/ 68688 h 652071"/>
              <a:gd name="connsiteX2-135" fmla="*/ 412660 w 662220"/>
              <a:gd name="connsiteY2-136" fmla="*/ 13270 h 652071"/>
              <a:gd name="connsiteX3-137" fmla="*/ 661618 w 662220"/>
              <a:gd name="connsiteY3-138" fmla="*/ 335548 h 652071"/>
              <a:gd name="connsiteX4-139" fmla="*/ 333371 w 662220"/>
              <a:gd name="connsiteY4-140" fmla="*/ 652071 h 652071"/>
              <a:gd name="connsiteX5-141" fmla="*/ 5124 w 662220"/>
              <a:gd name="connsiteY5-142" fmla="*/ 335548 h 652071"/>
              <a:gd name="connsiteX6-143" fmla="*/ 64593 w 662220"/>
              <a:gd name="connsiteY6-144" fmla="*/ 132632 h 652071"/>
              <a:gd name="connsiteX0-145" fmla="*/ 178200 w 662220"/>
              <a:gd name="connsiteY0-146" fmla="*/ 58449 h 641619"/>
              <a:gd name="connsiteX1-147" fmla="*/ 130026 w 662220"/>
              <a:gd name="connsiteY1-148" fmla="*/ 58236 h 641619"/>
              <a:gd name="connsiteX2-149" fmla="*/ 412660 w 662220"/>
              <a:gd name="connsiteY2-150" fmla="*/ 2818 h 641619"/>
              <a:gd name="connsiteX3-151" fmla="*/ 661618 w 662220"/>
              <a:gd name="connsiteY3-152" fmla="*/ 325096 h 641619"/>
              <a:gd name="connsiteX4-153" fmla="*/ 333371 w 662220"/>
              <a:gd name="connsiteY4-154" fmla="*/ 641619 h 641619"/>
              <a:gd name="connsiteX5-155" fmla="*/ 5124 w 662220"/>
              <a:gd name="connsiteY5-156" fmla="*/ 325096 h 641619"/>
              <a:gd name="connsiteX6-157" fmla="*/ 64593 w 662220"/>
              <a:gd name="connsiteY6-158" fmla="*/ 122180 h 641619"/>
              <a:gd name="connsiteX0-159" fmla="*/ 178200 w 662220"/>
              <a:gd name="connsiteY0-160" fmla="*/ 58449 h 641619"/>
              <a:gd name="connsiteX1-161" fmla="*/ 130026 w 662220"/>
              <a:gd name="connsiteY1-162" fmla="*/ 58236 h 641619"/>
              <a:gd name="connsiteX2-163" fmla="*/ 412660 w 662220"/>
              <a:gd name="connsiteY2-164" fmla="*/ 2818 h 641619"/>
              <a:gd name="connsiteX3-165" fmla="*/ 661618 w 662220"/>
              <a:gd name="connsiteY3-166" fmla="*/ 325096 h 641619"/>
              <a:gd name="connsiteX4-167" fmla="*/ 333371 w 662220"/>
              <a:gd name="connsiteY4-168" fmla="*/ 641619 h 641619"/>
              <a:gd name="connsiteX5-169" fmla="*/ 5124 w 662220"/>
              <a:gd name="connsiteY5-170" fmla="*/ 325096 h 641619"/>
              <a:gd name="connsiteX6-171" fmla="*/ 64593 w 662220"/>
              <a:gd name="connsiteY6-172" fmla="*/ 122180 h 641619"/>
              <a:gd name="connsiteX0-173" fmla="*/ 178200 w 662220"/>
              <a:gd name="connsiteY0-174" fmla="*/ 58449 h 641619"/>
              <a:gd name="connsiteX1-175" fmla="*/ 130026 w 662220"/>
              <a:gd name="connsiteY1-176" fmla="*/ 58236 h 641619"/>
              <a:gd name="connsiteX2-177" fmla="*/ 412660 w 662220"/>
              <a:gd name="connsiteY2-178" fmla="*/ 2818 h 641619"/>
              <a:gd name="connsiteX3-179" fmla="*/ 661618 w 662220"/>
              <a:gd name="connsiteY3-180" fmla="*/ 325096 h 641619"/>
              <a:gd name="connsiteX4-181" fmla="*/ 333371 w 662220"/>
              <a:gd name="connsiteY4-182" fmla="*/ 641619 h 641619"/>
              <a:gd name="connsiteX5-183" fmla="*/ 5124 w 662220"/>
              <a:gd name="connsiteY5-184" fmla="*/ 325096 h 641619"/>
              <a:gd name="connsiteX6-185" fmla="*/ 64593 w 662220"/>
              <a:gd name="connsiteY6-186" fmla="*/ 122180 h 641619"/>
              <a:gd name="connsiteX0-187" fmla="*/ 178200 w 662220"/>
              <a:gd name="connsiteY0-188" fmla="*/ 58449 h 641619"/>
              <a:gd name="connsiteX1-189" fmla="*/ 130026 w 662220"/>
              <a:gd name="connsiteY1-190" fmla="*/ 58236 h 641619"/>
              <a:gd name="connsiteX2-191" fmla="*/ 412660 w 662220"/>
              <a:gd name="connsiteY2-192" fmla="*/ 2818 h 641619"/>
              <a:gd name="connsiteX3-193" fmla="*/ 661618 w 662220"/>
              <a:gd name="connsiteY3-194" fmla="*/ 325096 h 641619"/>
              <a:gd name="connsiteX4-195" fmla="*/ 333371 w 662220"/>
              <a:gd name="connsiteY4-196" fmla="*/ 641619 h 641619"/>
              <a:gd name="connsiteX5-197" fmla="*/ 5124 w 662220"/>
              <a:gd name="connsiteY5-198" fmla="*/ 325096 h 641619"/>
              <a:gd name="connsiteX6-199" fmla="*/ 64593 w 662220"/>
              <a:gd name="connsiteY6-200" fmla="*/ 122180 h 641619"/>
              <a:gd name="connsiteX0-201" fmla="*/ 178200 w 662220"/>
              <a:gd name="connsiteY0-202" fmla="*/ 58449 h 641619"/>
              <a:gd name="connsiteX1-203" fmla="*/ 130026 w 662220"/>
              <a:gd name="connsiteY1-204" fmla="*/ 58236 h 641619"/>
              <a:gd name="connsiteX2-205" fmla="*/ 412660 w 662220"/>
              <a:gd name="connsiteY2-206" fmla="*/ 2818 h 641619"/>
              <a:gd name="connsiteX3-207" fmla="*/ 661618 w 662220"/>
              <a:gd name="connsiteY3-208" fmla="*/ 325096 h 641619"/>
              <a:gd name="connsiteX4-209" fmla="*/ 333371 w 662220"/>
              <a:gd name="connsiteY4-210" fmla="*/ 641619 h 641619"/>
              <a:gd name="connsiteX5-211" fmla="*/ 5124 w 662220"/>
              <a:gd name="connsiteY5-212" fmla="*/ 325096 h 641619"/>
              <a:gd name="connsiteX6-213" fmla="*/ 64593 w 662220"/>
              <a:gd name="connsiteY6-214" fmla="*/ 122180 h 641619"/>
              <a:gd name="connsiteX0-215" fmla="*/ 176252 w 660272"/>
              <a:gd name="connsiteY0-216" fmla="*/ 58449 h 641619"/>
              <a:gd name="connsiteX1-217" fmla="*/ 128078 w 660272"/>
              <a:gd name="connsiteY1-218" fmla="*/ 58236 h 641619"/>
              <a:gd name="connsiteX2-219" fmla="*/ 410712 w 660272"/>
              <a:gd name="connsiteY2-220" fmla="*/ 2818 h 641619"/>
              <a:gd name="connsiteX3-221" fmla="*/ 659670 w 660272"/>
              <a:gd name="connsiteY3-222" fmla="*/ 325096 h 641619"/>
              <a:gd name="connsiteX4-223" fmla="*/ 331423 w 660272"/>
              <a:gd name="connsiteY4-224" fmla="*/ 641619 h 641619"/>
              <a:gd name="connsiteX5-225" fmla="*/ 3176 w 660272"/>
              <a:gd name="connsiteY5-226" fmla="*/ 325096 h 641619"/>
              <a:gd name="connsiteX6-227" fmla="*/ 62645 w 660272"/>
              <a:gd name="connsiteY6-228" fmla="*/ 122180 h 641619"/>
              <a:gd name="connsiteX0-229" fmla="*/ 253837 w 660272"/>
              <a:gd name="connsiteY0-230" fmla="*/ 30740 h 641619"/>
              <a:gd name="connsiteX1-231" fmla="*/ 128078 w 660272"/>
              <a:gd name="connsiteY1-232" fmla="*/ 58236 h 641619"/>
              <a:gd name="connsiteX2-233" fmla="*/ 410712 w 660272"/>
              <a:gd name="connsiteY2-234" fmla="*/ 2818 h 641619"/>
              <a:gd name="connsiteX3-235" fmla="*/ 659670 w 660272"/>
              <a:gd name="connsiteY3-236" fmla="*/ 325096 h 641619"/>
              <a:gd name="connsiteX4-237" fmla="*/ 331423 w 660272"/>
              <a:gd name="connsiteY4-238" fmla="*/ 641619 h 641619"/>
              <a:gd name="connsiteX5-239" fmla="*/ 3176 w 660272"/>
              <a:gd name="connsiteY5-240" fmla="*/ 325096 h 641619"/>
              <a:gd name="connsiteX6-241" fmla="*/ 62645 w 660272"/>
              <a:gd name="connsiteY6-242" fmla="*/ 122180 h 641619"/>
              <a:gd name="connsiteX0-243" fmla="*/ 253837 w 660191"/>
              <a:gd name="connsiteY0-244" fmla="*/ 41069 h 651948"/>
              <a:gd name="connsiteX1-245" fmla="*/ 161329 w 660191"/>
              <a:gd name="connsiteY1-246" fmla="*/ 63023 h 651948"/>
              <a:gd name="connsiteX2-247" fmla="*/ 410712 w 660191"/>
              <a:gd name="connsiteY2-248" fmla="*/ 13147 h 651948"/>
              <a:gd name="connsiteX3-249" fmla="*/ 659670 w 660191"/>
              <a:gd name="connsiteY3-250" fmla="*/ 335425 h 651948"/>
              <a:gd name="connsiteX4-251" fmla="*/ 331423 w 660191"/>
              <a:gd name="connsiteY4-252" fmla="*/ 651948 h 651948"/>
              <a:gd name="connsiteX5-253" fmla="*/ 3176 w 660191"/>
              <a:gd name="connsiteY5-254" fmla="*/ 335425 h 651948"/>
              <a:gd name="connsiteX6-255" fmla="*/ 62645 w 660191"/>
              <a:gd name="connsiteY6-256" fmla="*/ 132509 h 651948"/>
              <a:gd name="connsiteX0-257" fmla="*/ 253837 w 660897"/>
              <a:gd name="connsiteY0-258" fmla="*/ 45475 h 656354"/>
              <a:gd name="connsiteX1-259" fmla="*/ 161329 w 660897"/>
              <a:gd name="connsiteY1-260" fmla="*/ 67429 h 656354"/>
              <a:gd name="connsiteX2-261" fmla="*/ 410712 w 660897"/>
              <a:gd name="connsiteY2-262" fmla="*/ 17553 h 656354"/>
              <a:gd name="connsiteX3-263" fmla="*/ 659670 w 660897"/>
              <a:gd name="connsiteY3-264" fmla="*/ 339831 h 656354"/>
              <a:gd name="connsiteX4-265" fmla="*/ 331423 w 660897"/>
              <a:gd name="connsiteY4-266" fmla="*/ 656354 h 656354"/>
              <a:gd name="connsiteX5-267" fmla="*/ 3176 w 660897"/>
              <a:gd name="connsiteY5-268" fmla="*/ 339831 h 656354"/>
              <a:gd name="connsiteX6-269" fmla="*/ 62645 w 660897"/>
              <a:gd name="connsiteY6-270" fmla="*/ 136915 h 656354"/>
              <a:gd name="connsiteX0-271" fmla="*/ 253837 w 660406"/>
              <a:gd name="connsiteY0-272" fmla="*/ 41070 h 651949"/>
              <a:gd name="connsiteX1-273" fmla="*/ 161329 w 660406"/>
              <a:gd name="connsiteY1-274" fmla="*/ 63024 h 651949"/>
              <a:gd name="connsiteX2-275" fmla="*/ 410712 w 660406"/>
              <a:gd name="connsiteY2-276" fmla="*/ 13148 h 651949"/>
              <a:gd name="connsiteX3-277" fmla="*/ 659670 w 660406"/>
              <a:gd name="connsiteY3-278" fmla="*/ 335426 h 651949"/>
              <a:gd name="connsiteX4-279" fmla="*/ 331423 w 660406"/>
              <a:gd name="connsiteY4-280" fmla="*/ 651949 h 651949"/>
              <a:gd name="connsiteX5-281" fmla="*/ 3176 w 660406"/>
              <a:gd name="connsiteY5-282" fmla="*/ 335426 h 651949"/>
              <a:gd name="connsiteX6-283" fmla="*/ 62645 w 660406"/>
              <a:gd name="connsiteY6-284" fmla="*/ 132510 h 651949"/>
              <a:gd name="connsiteX0-285" fmla="*/ 161329 w 660406"/>
              <a:gd name="connsiteY0-286" fmla="*/ 63024 h 651949"/>
              <a:gd name="connsiteX1-287" fmla="*/ 410712 w 660406"/>
              <a:gd name="connsiteY1-288" fmla="*/ 13148 h 651949"/>
              <a:gd name="connsiteX2-289" fmla="*/ 659670 w 660406"/>
              <a:gd name="connsiteY2-290" fmla="*/ 335426 h 651949"/>
              <a:gd name="connsiteX3-291" fmla="*/ 331423 w 660406"/>
              <a:gd name="connsiteY3-292" fmla="*/ 651949 h 651949"/>
              <a:gd name="connsiteX4-293" fmla="*/ 3176 w 660406"/>
              <a:gd name="connsiteY4-294" fmla="*/ 335426 h 651949"/>
              <a:gd name="connsiteX5-295" fmla="*/ 62645 w 660406"/>
              <a:gd name="connsiteY5-296" fmla="*/ 132510 h 651949"/>
              <a:gd name="connsiteX0-297" fmla="*/ 128078 w 660207"/>
              <a:gd name="connsiteY0-298" fmla="*/ 63024 h 651949"/>
              <a:gd name="connsiteX1-299" fmla="*/ 410712 w 660207"/>
              <a:gd name="connsiteY1-300" fmla="*/ 13148 h 651949"/>
              <a:gd name="connsiteX2-301" fmla="*/ 659670 w 660207"/>
              <a:gd name="connsiteY2-302" fmla="*/ 335426 h 651949"/>
              <a:gd name="connsiteX3-303" fmla="*/ 331423 w 660207"/>
              <a:gd name="connsiteY3-304" fmla="*/ 651949 h 651949"/>
              <a:gd name="connsiteX4-305" fmla="*/ 3176 w 660207"/>
              <a:gd name="connsiteY4-306" fmla="*/ 335426 h 651949"/>
              <a:gd name="connsiteX5-307" fmla="*/ 62645 w 660207"/>
              <a:gd name="connsiteY5-308" fmla="*/ 132510 h 651949"/>
              <a:gd name="connsiteX0-309" fmla="*/ 128078 w 660438"/>
              <a:gd name="connsiteY0-310" fmla="*/ 60888 h 649813"/>
              <a:gd name="connsiteX1-311" fmla="*/ 410712 w 660438"/>
              <a:gd name="connsiteY1-312" fmla="*/ 11012 h 649813"/>
              <a:gd name="connsiteX2-313" fmla="*/ 659670 w 660438"/>
              <a:gd name="connsiteY2-314" fmla="*/ 333290 h 649813"/>
              <a:gd name="connsiteX3-315" fmla="*/ 331423 w 660438"/>
              <a:gd name="connsiteY3-316" fmla="*/ 649813 h 649813"/>
              <a:gd name="connsiteX4-317" fmla="*/ 3176 w 660438"/>
              <a:gd name="connsiteY4-318" fmla="*/ 333290 h 649813"/>
              <a:gd name="connsiteX5-319" fmla="*/ 62645 w 660438"/>
              <a:gd name="connsiteY5-320" fmla="*/ 130374 h 649813"/>
              <a:gd name="connsiteX0-321" fmla="*/ 128078 w 660438"/>
              <a:gd name="connsiteY0-322" fmla="*/ 64927 h 653852"/>
              <a:gd name="connsiteX1-323" fmla="*/ 410712 w 660438"/>
              <a:gd name="connsiteY1-324" fmla="*/ 15051 h 653852"/>
              <a:gd name="connsiteX2-325" fmla="*/ 659670 w 660438"/>
              <a:gd name="connsiteY2-326" fmla="*/ 337329 h 653852"/>
              <a:gd name="connsiteX3-327" fmla="*/ 331423 w 660438"/>
              <a:gd name="connsiteY3-328" fmla="*/ 653852 h 653852"/>
              <a:gd name="connsiteX4-329" fmla="*/ 3176 w 660438"/>
              <a:gd name="connsiteY4-330" fmla="*/ 337329 h 653852"/>
              <a:gd name="connsiteX5-331" fmla="*/ 62645 w 660438"/>
              <a:gd name="connsiteY5-332" fmla="*/ 134413 h 653852"/>
              <a:gd name="connsiteX0-333" fmla="*/ 128078 w 687378"/>
              <a:gd name="connsiteY0-334" fmla="*/ 58090 h 647015"/>
              <a:gd name="connsiteX1-335" fmla="*/ 571432 w 687378"/>
              <a:gd name="connsiteY1-336" fmla="*/ 16673 h 647015"/>
              <a:gd name="connsiteX2-337" fmla="*/ 659670 w 687378"/>
              <a:gd name="connsiteY2-338" fmla="*/ 330492 h 647015"/>
              <a:gd name="connsiteX3-339" fmla="*/ 331423 w 687378"/>
              <a:gd name="connsiteY3-340" fmla="*/ 647015 h 647015"/>
              <a:gd name="connsiteX4-341" fmla="*/ 3176 w 687378"/>
              <a:gd name="connsiteY4-342" fmla="*/ 330492 h 647015"/>
              <a:gd name="connsiteX5-343" fmla="*/ 62645 w 687378"/>
              <a:gd name="connsiteY5-344" fmla="*/ 127576 h 647015"/>
              <a:gd name="connsiteX0-345" fmla="*/ 128078 w 677145"/>
              <a:gd name="connsiteY0-346" fmla="*/ 58090 h 663933"/>
              <a:gd name="connsiteX1-347" fmla="*/ 571432 w 677145"/>
              <a:gd name="connsiteY1-348" fmla="*/ 16673 h 663933"/>
              <a:gd name="connsiteX2-349" fmla="*/ 659670 w 677145"/>
              <a:gd name="connsiteY2-350" fmla="*/ 330492 h 663933"/>
              <a:gd name="connsiteX3-351" fmla="*/ 559815 w 677145"/>
              <a:gd name="connsiteY3-352" fmla="*/ 663933 h 663933"/>
              <a:gd name="connsiteX4-353" fmla="*/ 3176 w 677145"/>
              <a:gd name="connsiteY4-354" fmla="*/ 330492 h 663933"/>
              <a:gd name="connsiteX5-355" fmla="*/ 62645 w 677145"/>
              <a:gd name="connsiteY5-356" fmla="*/ 127576 h 663933"/>
              <a:gd name="connsiteX0-357" fmla="*/ 101940 w 644966"/>
              <a:gd name="connsiteY0-358" fmla="*/ 58090 h 685888"/>
              <a:gd name="connsiteX1-359" fmla="*/ 545294 w 644966"/>
              <a:gd name="connsiteY1-360" fmla="*/ 16673 h 685888"/>
              <a:gd name="connsiteX2-361" fmla="*/ 633532 w 644966"/>
              <a:gd name="connsiteY2-362" fmla="*/ 330492 h 685888"/>
              <a:gd name="connsiteX3-363" fmla="*/ 533677 w 644966"/>
              <a:gd name="connsiteY3-364" fmla="*/ 663933 h 685888"/>
              <a:gd name="connsiteX4-365" fmla="*/ 10874 w 644966"/>
              <a:gd name="connsiteY4-366" fmla="*/ 575801 h 685888"/>
              <a:gd name="connsiteX5-367" fmla="*/ 36507 w 644966"/>
              <a:gd name="connsiteY5-368" fmla="*/ 127576 h 685888"/>
              <a:gd name="connsiteX0-369" fmla="*/ 101940 w 642626"/>
              <a:gd name="connsiteY0-370" fmla="*/ 58090 h 654766"/>
              <a:gd name="connsiteX1-371" fmla="*/ 545294 w 642626"/>
              <a:gd name="connsiteY1-372" fmla="*/ 16673 h 654766"/>
              <a:gd name="connsiteX2-373" fmla="*/ 633532 w 642626"/>
              <a:gd name="connsiteY2-374" fmla="*/ 330492 h 654766"/>
              <a:gd name="connsiteX3-375" fmla="*/ 567513 w 642626"/>
              <a:gd name="connsiteY3-376" fmla="*/ 613179 h 654766"/>
              <a:gd name="connsiteX4-377" fmla="*/ 10874 w 642626"/>
              <a:gd name="connsiteY4-378" fmla="*/ 575801 h 654766"/>
              <a:gd name="connsiteX5-379" fmla="*/ 36507 w 642626"/>
              <a:gd name="connsiteY5-380" fmla="*/ 127576 h 654766"/>
              <a:gd name="connsiteX0-381" fmla="*/ 101940 w 642626"/>
              <a:gd name="connsiteY0-382" fmla="*/ 30477 h 627153"/>
              <a:gd name="connsiteX1-383" fmla="*/ 545294 w 642626"/>
              <a:gd name="connsiteY1-384" fmla="*/ 31354 h 627153"/>
              <a:gd name="connsiteX2-385" fmla="*/ 633532 w 642626"/>
              <a:gd name="connsiteY2-386" fmla="*/ 302879 h 627153"/>
              <a:gd name="connsiteX3-387" fmla="*/ 567513 w 642626"/>
              <a:gd name="connsiteY3-388" fmla="*/ 585566 h 627153"/>
              <a:gd name="connsiteX4-389" fmla="*/ 10874 w 642626"/>
              <a:gd name="connsiteY4-390" fmla="*/ 548188 h 627153"/>
              <a:gd name="connsiteX5-391" fmla="*/ 36507 w 642626"/>
              <a:gd name="connsiteY5-392" fmla="*/ 99963 h 627153"/>
              <a:gd name="connsiteX0-393" fmla="*/ 101940 w 641803"/>
              <a:gd name="connsiteY0-394" fmla="*/ 32533 h 629209"/>
              <a:gd name="connsiteX1-395" fmla="*/ 545294 w 641803"/>
              <a:gd name="connsiteY1-396" fmla="*/ 33410 h 629209"/>
              <a:gd name="connsiteX2-397" fmla="*/ 633532 w 641803"/>
              <a:gd name="connsiteY2-398" fmla="*/ 304935 h 629209"/>
              <a:gd name="connsiteX3-399" fmla="*/ 567513 w 641803"/>
              <a:gd name="connsiteY3-400" fmla="*/ 587622 h 629209"/>
              <a:gd name="connsiteX4-401" fmla="*/ 10874 w 641803"/>
              <a:gd name="connsiteY4-402" fmla="*/ 550244 h 629209"/>
              <a:gd name="connsiteX5-403" fmla="*/ 36507 w 641803"/>
              <a:gd name="connsiteY5-404" fmla="*/ 102019 h 629209"/>
              <a:gd name="connsiteX0-405" fmla="*/ 93785 w 633648"/>
              <a:gd name="connsiteY0-406" fmla="*/ 32533 h 629209"/>
              <a:gd name="connsiteX1-407" fmla="*/ 537139 w 633648"/>
              <a:gd name="connsiteY1-408" fmla="*/ 33410 h 629209"/>
              <a:gd name="connsiteX2-409" fmla="*/ 625377 w 633648"/>
              <a:gd name="connsiteY2-410" fmla="*/ 304935 h 629209"/>
              <a:gd name="connsiteX3-411" fmla="*/ 559358 w 633648"/>
              <a:gd name="connsiteY3-412" fmla="*/ 587622 h 629209"/>
              <a:gd name="connsiteX4-413" fmla="*/ 2719 w 633648"/>
              <a:gd name="connsiteY4-414" fmla="*/ 550244 h 629209"/>
              <a:gd name="connsiteX5-415" fmla="*/ 28352 w 633648"/>
              <a:gd name="connsiteY5-416" fmla="*/ 102019 h 629209"/>
              <a:gd name="connsiteX0-417" fmla="*/ 103603 w 643466"/>
              <a:gd name="connsiteY0-418" fmla="*/ 32533 h 629209"/>
              <a:gd name="connsiteX1-419" fmla="*/ 546957 w 643466"/>
              <a:gd name="connsiteY1-420" fmla="*/ 33410 h 629209"/>
              <a:gd name="connsiteX2-421" fmla="*/ 635195 w 643466"/>
              <a:gd name="connsiteY2-422" fmla="*/ 304935 h 629209"/>
              <a:gd name="connsiteX3-423" fmla="*/ 569176 w 643466"/>
              <a:gd name="connsiteY3-424" fmla="*/ 587622 h 629209"/>
              <a:gd name="connsiteX4-425" fmla="*/ 12537 w 643466"/>
              <a:gd name="connsiteY4-426" fmla="*/ 550244 h 629209"/>
              <a:gd name="connsiteX5-427" fmla="*/ 4334 w 643466"/>
              <a:gd name="connsiteY5-428" fmla="*/ 102019 h 629209"/>
              <a:gd name="connsiteX0-429" fmla="*/ 103603 w 643466"/>
              <a:gd name="connsiteY0-430" fmla="*/ 32533 h 613248"/>
              <a:gd name="connsiteX1-431" fmla="*/ 546957 w 643466"/>
              <a:gd name="connsiteY1-432" fmla="*/ 33410 h 613248"/>
              <a:gd name="connsiteX2-433" fmla="*/ 635195 w 643466"/>
              <a:gd name="connsiteY2-434" fmla="*/ 304935 h 613248"/>
              <a:gd name="connsiteX3-435" fmla="*/ 569176 w 643466"/>
              <a:gd name="connsiteY3-436" fmla="*/ 587622 h 613248"/>
              <a:gd name="connsiteX4-437" fmla="*/ 12537 w 643466"/>
              <a:gd name="connsiteY4-438" fmla="*/ 518643 h 613248"/>
              <a:gd name="connsiteX5-439" fmla="*/ 4334 w 643466"/>
              <a:gd name="connsiteY5-440" fmla="*/ 102019 h 613248"/>
              <a:gd name="connsiteX0-441" fmla="*/ 103603 w 622280"/>
              <a:gd name="connsiteY0-442" fmla="*/ 51723 h 632438"/>
              <a:gd name="connsiteX1-443" fmla="*/ 546957 w 622280"/>
              <a:gd name="connsiteY1-444" fmla="*/ 52600 h 632438"/>
              <a:gd name="connsiteX2-445" fmla="*/ 569176 w 622280"/>
              <a:gd name="connsiteY2-446" fmla="*/ 606812 h 632438"/>
              <a:gd name="connsiteX3-447" fmla="*/ 12537 w 622280"/>
              <a:gd name="connsiteY3-448" fmla="*/ 537833 h 632438"/>
              <a:gd name="connsiteX4-449" fmla="*/ 4334 w 622280"/>
              <a:gd name="connsiteY4-450" fmla="*/ 121209 h 632438"/>
              <a:gd name="connsiteX0-451" fmla="*/ 103603 w 640916"/>
              <a:gd name="connsiteY0-452" fmla="*/ 51277 h 628066"/>
              <a:gd name="connsiteX1-453" fmla="*/ 546957 w 640916"/>
              <a:gd name="connsiteY1-454" fmla="*/ 52154 h 628066"/>
              <a:gd name="connsiteX2-455" fmla="*/ 595444 w 640916"/>
              <a:gd name="connsiteY2-456" fmla="*/ 600046 h 628066"/>
              <a:gd name="connsiteX3-457" fmla="*/ 12537 w 640916"/>
              <a:gd name="connsiteY3-458" fmla="*/ 537387 h 628066"/>
              <a:gd name="connsiteX4-459" fmla="*/ 4334 w 640916"/>
              <a:gd name="connsiteY4-460" fmla="*/ 120763 h 628066"/>
              <a:gd name="connsiteX0-461" fmla="*/ 103603 w 629940"/>
              <a:gd name="connsiteY0-462" fmla="*/ 26437 h 603226"/>
              <a:gd name="connsiteX1-463" fmla="*/ 546957 w 629940"/>
              <a:gd name="connsiteY1-464" fmla="*/ 27314 h 603226"/>
              <a:gd name="connsiteX2-465" fmla="*/ 595444 w 629940"/>
              <a:gd name="connsiteY2-466" fmla="*/ 575206 h 603226"/>
              <a:gd name="connsiteX3-467" fmla="*/ 12537 w 629940"/>
              <a:gd name="connsiteY3-468" fmla="*/ 512547 h 603226"/>
              <a:gd name="connsiteX4-469" fmla="*/ 4334 w 629940"/>
              <a:gd name="connsiteY4-470" fmla="*/ 95923 h 603226"/>
              <a:gd name="connsiteX0-471" fmla="*/ 103603 w 651443"/>
              <a:gd name="connsiteY0-472" fmla="*/ 20041 h 614843"/>
              <a:gd name="connsiteX1-473" fmla="*/ 608249 w 651443"/>
              <a:gd name="connsiteY1-474" fmla="*/ 39879 h 614843"/>
              <a:gd name="connsiteX2-475" fmla="*/ 595444 w 651443"/>
              <a:gd name="connsiteY2-476" fmla="*/ 568810 h 614843"/>
              <a:gd name="connsiteX3-477" fmla="*/ 12537 w 651443"/>
              <a:gd name="connsiteY3-478" fmla="*/ 506151 h 614843"/>
              <a:gd name="connsiteX4-479" fmla="*/ 4334 w 651443"/>
              <a:gd name="connsiteY4-480" fmla="*/ 89527 h 614843"/>
              <a:gd name="connsiteX0-481" fmla="*/ 103603 w 640788"/>
              <a:gd name="connsiteY0-482" fmla="*/ 20041 h 614843"/>
              <a:gd name="connsiteX1-483" fmla="*/ 581981 w 640788"/>
              <a:gd name="connsiteY1-484" fmla="*/ 39879 h 614843"/>
              <a:gd name="connsiteX2-485" fmla="*/ 595444 w 640788"/>
              <a:gd name="connsiteY2-486" fmla="*/ 568810 h 614843"/>
              <a:gd name="connsiteX3-487" fmla="*/ 12537 w 640788"/>
              <a:gd name="connsiteY3-488" fmla="*/ 506151 h 614843"/>
              <a:gd name="connsiteX4-489" fmla="*/ 4334 w 640788"/>
              <a:gd name="connsiteY4-490" fmla="*/ 89527 h 614843"/>
              <a:gd name="connsiteX0-491" fmla="*/ 103603 w 673655"/>
              <a:gd name="connsiteY0-492" fmla="*/ 38763 h 618146"/>
              <a:gd name="connsiteX1-493" fmla="*/ 581981 w 673655"/>
              <a:gd name="connsiteY1-494" fmla="*/ 58601 h 618146"/>
              <a:gd name="connsiteX2-495" fmla="*/ 621713 w 673655"/>
              <a:gd name="connsiteY2-496" fmla="*/ 562250 h 618146"/>
              <a:gd name="connsiteX3-497" fmla="*/ 12537 w 673655"/>
              <a:gd name="connsiteY3-498" fmla="*/ 524873 h 618146"/>
              <a:gd name="connsiteX4-499" fmla="*/ 4334 w 673655"/>
              <a:gd name="connsiteY4-500" fmla="*/ 108249 h 618146"/>
              <a:gd name="connsiteX0-501" fmla="*/ 103603 w 654750"/>
              <a:gd name="connsiteY0-502" fmla="*/ 38763 h 605787"/>
              <a:gd name="connsiteX1-503" fmla="*/ 581981 w 654750"/>
              <a:gd name="connsiteY1-504" fmla="*/ 58601 h 605787"/>
              <a:gd name="connsiteX2-505" fmla="*/ 621713 w 654750"/>
              <a:gd name="connsiteY2-506" fmla="*/ 562250 h 605787"/>
              <a:gd name="connsiteX3-507" fmla="*/ 12537 w 654750"/>
              <a:gd name="connsiteY3-508" fmla="*/ 524873 h 605787"/>
              <a:gd name="connsiteX4-509" fmla="*/ 4334 w 654750"/>
              <a:gd name="connsiteY4-510" fmla="*/ 108249 h 605787"/>
              <a:gd name="connsiteX0-511" fmla="*/ 103603 w 643734"/>
              <a:gd name="connsiteY0-512" fmla="*/ 31800 h 598824"/>
              <a:gd name="connsiteX1-513" fmla="*/ 581981 w 643734"/>
              <a:gd name="connsiteY1-514" fmla="*/ 51638 h 598824"/>
              <a:gd name="connsiteX2-515" fmla="*/ 621713 w 643734"/>
              <a:gd name="connsiteY2-516" fmla="*/ 555287 h 598824"/>
              <a:gd name="connsiteX3-517" fmla="*/ 12537 w 643734"/>
              <a:gd name="connsiteY3-518" fmla="*/ 517910 h 598824"/>
              <a:gd name="connsiteX4-519" fmla="*/ 4334 w 643734"/>
              <a:gd name="connsiteY4-520" fmla="*/ 101286 h 598824"/>
              <a:gd name="connsiteX0-521" fmla="*/ 103603 w 643734"/>
              <a:gd name="connsiteY0-522" fmla="*/ 24551 h 591575"/>
              <a:gd name="connsiteX1-523" fmla="*/ 581981 w 643734"/>
              <a:gd name="connsiteY1-524" fmla="*/ 44389 h 591575"/>
              <a:gd name="connsiteX2-525" fmla="*/ 621713 w 643734"/>
              <a:gd name="connsiteY2-526" fmla="*/ 548038 h 591575"/>
              <a:gd name="connsiteX3-527" fmla="*/ 12537 w 643734"/>
              <a:gd name="connsiteY3-528" fmla="*/ 510661 h 591575"/>
              <a:gd name="connsiteX4-529" fmla="*/ 4334 w 643734"/>
              <a:gd name="connsiteY4-530" fmla="*/ 94037 h 591575"/>
              <a:gd name="connsiteX0-531" fmla="*/ 103603 w 643734"/>
              <a:gd name="connsiteY0-532" fmla="*/ 20135 h 587159"/>
              <a:gd name="connsiteX1-533" fmla="*/ 581981 w 643734"/>
              <a:gd name="connsiteY1-534" fmla="*/ 39973 h 587159"/>
              <a:gd name="connsiteX2-535" fmla="*/ 621713 w 643734"/>
              <a:gd name="connsiteY2-536" fmla="*/ 543622 h 587159"/>
              <a:gd name="connsiteX3-537" fmla="*/ 12537 w 643734"/>
              <a:gd name="connsiteY3-538" fmla="*/ 506245 h 587159"/>
              <a:gd name="connsiteX4-539" fmla="*/ 4334 w 643734"/>
              <a:gd name="connsiteY4-540" fmla="*/ 89621 h 587159"/>
              <a:gd name="connsiteX0-541" fmla="*/ 51067 w 657504"/>
              <a:gd name="connsiteY0-542" fmla="*/ 31623 h 592327"/>
              <a:gd name="connsiteX1-543" fmla="*/ 581981 w 657504"/>
              <a:gd name="connsiteY1-544" fmla="*/ 45141 h 592327"/>
              <a:gd name="connsiteX2-545" fmla="*/ 621713 w 657504"/>
              <a:gd name="connsiteY2-546" fmla="*/ 548790 h 592327"/>
              <a:gd name="connsiteX3-547" fmla="*/ 12537 w 657504"/>
              <a:gd name="connsiteY3-548" fmla="*/ 511413 h 592327"/>
              <a:gd name="connsiteX4-549" fmla="*/ 4334 w 657504"/>
              <a:gd name="connsiteY4-550" fmla="*/ 94789 h 592327"/>
              <a:gd name="connsiteX0-551" fmla="*/ 51067 w 676118"/>
              <a:gd name="connsiteY0-552" fmla="*/ 31623 h 604686"/>
              <a:gd name="connsiteX1-553" fmla="*/ 581981 w 676118"/>
              <a:gd name="connsiteY1-554" fmla="*/ 45141 h 604686"/>
              <a:gd name="connsiteX2-555" fmla="*/ 621713 w 676118"/>
              <a:gd name="connsiteY2-556" fmla="*/ 548790 h 604686"/>
              <a:gd name="connsiteX3-557" fmla="*/ 12537 w 676118"/>
              <a:gd name="connsiteY3-558" fmla="*/ 511413 h 604686"/>
              <a:gd name="connsiteX4-559" fmla="*/ 4334 w 676118"/>
              <a:gd name="connsiteY4-560" fmla="*/ 94789 h 604686"/>
              <a:gd name="connsiteX0-561" fmla="*/ 51067 w 659741"/>
              <a:gd name="connsiteY0-562" fmla="*/ 18182 h 591245"/>
              <a:gd name="connsiteX1-563" fmla="*/ 581981 w 659741"/>
              <a:gd name="connsiteY1-564" fmla="*/ 31700 h 591245"/>
              <a:gd name="connsiteX2-565" fmla="*/ 621713 w 659741"/>
              <a:gd name="connsiteY2-566" fmla="*/ 535349 h 591245"/>
              <a:gd name="connsiteX3-567" fmla="*/ 12537 w 659741"/>
              <a:gd name="connsiteY3-568" fmla="*/ 497972 h 591245"/>
              <a:gd name="connsiteX4-569" fmla="*/ 4334 w 659741"/>
              <a:gd name="connsiteY4-570" fmla="*/ 81348 h 591245"/>
              <a:gd name="connsiteX0-571" fmla="*/ 51067 w 671131"/>
              <a:gd name="connsiteY0-572" fmla="*/ 18182 h 591245"/>
              <a:gd name="connsiteX1-573" fmla="*/ 617005 w 671131"/>
              <a:gd name="connsiteY1-574" fmla="*/ 31700 h 591245"/>
              <a:gd name="connsiteX2-575" fmla="*/ 621713 w 671131"/>
              <a:gd name="connsiteY2-576" fmla="*/ 535349 h 591245"/>
              <a:gd name="connsiteX3-577" fmla="*/ 12537 w 671131"/>
              <a:gd name="connsiteY3-578" fmla="*/ 497972 h 591245"/>
              <a:gd name="connsiteX4-579" fmla="*/ 4334 w 671131"/>
              <a:gd name="connsiteY4-580" fmla="*/ 81348 h 591245"/>
              <a:gd name="connsiteX0-581" fmla="*/ 51067 w 648099"/>
              <a:gd name="connsiteY0-582" fmla="*/ 18182 h 578886"/>
              <a:gd name="connsiteX1-583" fmla="*/ 617005 w 648099"/>
              <a:gd name="connsiteY1-584" fmla="*/ 31700 h 578886"/>
              <a:gd name="connsiteX2-585" fmla="*/ 621713 w 648099"/>
              <a:gd name="connsiteY2-586" fmla="*/ 535349 h 578886"/>
              <a:gd name="connsiteX3-587" fmla="*/ 12537 w 648099"/>
              <a:gd name="connsiteY3-588" fmla="*/ 497972 h 578886"/>
              <a:gd name="connsiteX4-589" fmla="*/ 4334 w 648099"/>
              <a:gd name="connsiteY4-590" fmla="*/ 81348 h 578886"/>
              <a:gd name="connsiteX0-591" fmla="*/ 51067 w 648099"/>
              <a:gd name="connsiteY0-592" fmla="*/ 18182 h 565791"/>
              <a:gd name="connsiteX1-593" fmla="*/ 617005 w 648099"/>
              <a:gd name="connsiteY1-594" fmla="*/ 31700 h 565791"/>
              <a:gd name="connsiteX2-595" fmla="*/ 621713 w 648099"/>
              <a:gd name="connsiteY2-596" fmla="*/ 535349 h 565791"/>
              <a:gd name="connsiteX3-597" fmla="*/ 12537 w 648099"/>
              <a:gd name="connsiteY3-598" fmla="*/ 497972 h 565791"/>
              <a:gd name="connsiteX4-599" fmla="*/ 4334 w 648099"/>
              <a:gd name="connsiteY4-600" fmla="*/ 81348 h 565791"/>
            </a:gdLst>
            <a:ahLst/>
            <a:cxnLst>
              <a:cxn ang="0">
                <a:pos x="connsiteX0-591" y="connsiteY0-592"/>
              </a:cxn>
              <a:cxn ang="0">
                <a:pos x="connsiteX1-593" y="connsiteY1-594"/>
              </a:cxn>
              <a:cxn ang="0">
                <a:pos x="connsiteX2-595" y="connsiteY2-596"/>
              </a:cxn>
              <a:cxn ang="0">
                <a:pos x="connsiteX3-597" y="connsiteY3-598"/>
              </a:cxn>
              <a:cxn ang="0">
                <a:pos x="connsiteX4-599" y="connsiteY4-600"/>
              </a:cxn>
            </a:cxnLst>
            <a:rect l="l" t="t" r="r" b="b"/>
            <a:pathLst>
              <a:path w="648099" h="565791">
                <a:moveTo>
                  <a:pt x="51067" y="18182"/>
                </a:moveTo>
                <a:cubicBezTo>
                  <a:pt x="281003" y="7261"/>
                  <a:pt x="591945" y="-22893"/>
                  <a:pt x="617005" y="31700"/>
                </a:cubicBezTo>
                <a:cubicBezTo>
                  <a:pt x="642065" y="86293"/>
                  <a:pt x="669922" y="489239"/>
                  <a:pt x="621713" y="535349"/>
                </a:cubicBezTo>
                <a:cubicBezTo>
                  <a:pt x="573504" y="581459"/>
                  <a:pt x="32838" y="579874"/>
                  <a:pt x="12537" y="497972"/>
                </a:cubicBezTo>
                <a:cubicBezTo>
                  <a:pt x="992" y="378148"/>
                  <a:pt x="-4426" y="189998"/>
                  <a:pt x="4334" y="81348"/>
                </a:cubicBezTo>
              </a:path>
            </a:pathLst>
          </a:custGeom>
          <a:noFill/>
          <a:ln w="25400" cap="rnd">
            <a:solidFill>
              <a:schemeClr val="accent6">
                <a:lumMod val="50000"/>
              </a:schemeClr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000" dirty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193" name="MH_SubTitle_4"/>
          <p:cNvSpPr/>
          <p:nvPr>
            <p:custDataLst>
              <p:tags r:id="rId1"/>
            </p:custDataLst>
          </p:nvPr>
        </p:nvSpPr>
        <p:spPr>
          <a:xfrm>
            <a:off x="6324600" y="4381501"/>
            <a:ext cx="4509205" cy="1066522"/>
          </a:xfrm>
          <a:prstGeom prst="rect">
            <a:avLst/>
          </a:prstGeom>
        </p:spPr>
        <p:txBody>
          <a:bodyPr anchor="ctr"/>
          <a:lstStyle/>
          <a:p>
            <a:pPr algn="ctr"/>
            <a:r>
              <a:rPr lang="ar-SA" altLang="zh-CN" sz="4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chitects Daughter"/>
                <a:ea typeface="Architects Daughter"/>
                <a:cs typeface="PT Bold Heading" pitchFamily="2" charset="-78"/>
                <a:sym typeface="Architects Daughter"/>
              </a:rPr>
              <a:t>أكتب جمل الطرح باستعمال    -  ,   =</a:t>
            </a:r>
            <a:endParaRPr lang="ar-SA" altLang="zh-CN" sz="40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chitects Daughter"/>
              <a:ea typeface="Architects Daughter"/>
              <a:cs typeface="PT Bold Heading" pitchFamily="2" charset="-78"/>
              <a:sym typeface="Architects Daughter"/>
            </a:endParaRPr>
          </a:p>
        </p:txBody>
      </p:sp>
      <p:sp>
        <p:nvSpPr>
          <p:cNvPr id="194" name="MH_Other_1"/>
          <p:cNvSpPr>
            <a:spLocks/>
          </p:cNvSpPr>
          <p:nvPr>
            <p:custDataLst>
              <p:tags r:id="rId2"/>
            </p:custDataLst>
          </p:nvPr>
        </p:nvSpPr>
        <p:spPr bwMode="auto">
          <a:xfrm>
            <a:off x="10888526" y="6837478"/>
            <a:ext cx="908970" cy="1760079"/>
          </a:xfrm>
          <a:custGeom>
            <a:avLst/>
            <a:gdLst>
              <a:gd name="T0" fmla="*/ 0 w 880533"/>
              <a:gd name="T1" fmla="*/ 0 h 1761068"/>
              <a:gd name="T2" fmla="*/ 177457 w 880533"/>
              <a:gd name="T3" fmla="*/ 17890 h 1761068"/>
              <a:gd name="T4" fmla="*/ 880533 w 880533"/>
              <a:gd name="T5" fmla="*/ 880534 h 1761068"/>
              <a:gd name="T6" fmla="*/ 177457 w 880533"/>
              <a:gd name="T7" fmla="*/ 1743179 h 1761068"/>
              <a:gd name="T8" fmla="*/ 0 w 880533"/>
              <a:gd name="T9" fmla="*/ 1761068 h 1761068"/>
              <a:gd name="T10" fmla="*/ 0 w 880533"/>
              <a:gd name="T11" fmla="*/ 1409700 h 1761068"/>
              <a:gd name="T12" fmla="*/ 106644 w 880533"/>
              <a:gd name="T13" fmla="*/ 1398950 h 1761068"/>
              <a:gd name="T14" fmla="*/ 529165 w 880533"/>
              <a:gd name="T15" fmla="*/ 880533 h 1761068"/>
              <a:gd name="T16" fmla="*/ 106644 w 880533"/>
              <a:gd name="T17" fmla="*/ 362117 h 1761068"/>
              <a:gd name="T18" fmla="*/ 0 w 880533"/>
              <a:gd name="T19" fmla="*/ 351366 h 1761068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880533"/>
              <a:gd name="T31" fmla="*/ 0 h 1761068"/>
              <a:gd name="T32" fmla="*/ 880533 w 880533"/>
              <a:gd name="T33" fmla="*/ 1761068 h 1761068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880533" h="1761068">
                <a:moveTo>
                  <a:pt x="0" y="0"/>
                </a:moveTo>
                <a:lnTo>
                  <a:pt x="177457" y="17890"/>
                </a:lnTo>
                <a:cubicBezTo>
                  <a:pt x="578702" y="99996"/>
                  <a:pt x="880533" y="455017"/>
                  <a:pt x="880533" y="880534"/>
                </a:cubicBezTo>
                <a:cubicBezTo>
                  <a:pt x="880533" y="1306051"/>
                  <a:pt x="578702" y="1661072"/>
                  <a:pt x="177457" y="1743179"/>
                </a:cubicBezTo>
                <a:lnTo>
                  <a:pt x="0" y="1761068"/>
                </a:lnTo>
                <a:lnTo>
                  <a:pt x="0" y="1409700"/>
                </a:lnTo>
                <a:lnTo>
                  <a:pt x="106644" y="1398950"/>
                </a:lnTo>
                <a:cubicBezTo>
                  <a:pt x="347776" y="1349607"/>
                  <a:pt x="529165" y="1136253"/>
                  <a:pt x="529165" y="880533"/>
                </a:cubicBezTo>
                <a:cubicBezTo>
                  <a:pt x="529165" y="624814"/>
                  <a:pt x="347776" y="411460"/>
                  <a:pt x="106644" y="362117"/>
                </a:cubicBezTo>
                <a:lnTo>
                  <a:pt x="0" y="35136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algn="just">
              <a:defRPr/>
            </a:pPr>
            <a:endParaRPr lang="zh-CN" altLang="en-US" sz="4799" b="1" dirty="0">
              <a:solidFill>
                <a:schemeClr val="accent3"/>
              </a:solidFill>
              <a:latin typeface="+mn-lt"/>
              <a:ea typeface="+mn-ea"/>
            </a:endParaRPr>
          </a:p>
        </p:txBody>
      </p:sp>
      <p:pic>
        <p:nvPicPr>
          <p:cNvPr id="195" name="MH_Other_2"/>
          <p:cNvPicPr>
            <a:picLocks/>
          </p:cNvPicPr>
          <p:nvPr>
            <p:custDataLst>
              <p:tags r:id="rId3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87"/>
          <a:stretch>
            <a:fillRect/>
          </a:stretch>
        </p:blipFill>
        <p:spPr bwMode="auto">
          <a:xfrm>
            <a:off x="10888529" y="6558146"/>
            <a:ext cx="60943" cy="899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6" name="MH_Other_7"/>
          <p:cNvSpPr>
            <a:spLocks/>
          </p:cNvSpPr>
          <p:nvPr>
            <p:custDataLst>
              <p:tags r:id="rId4"/>
            </p:custDataLst>
          </p:nvPr>
        </p:nvSpPr>
        <p:spPr bwMode="auto">
          <a:xfrm>
            <a:off x="10690360" y="3814121"/>
            <a:ext cx="907333" cy="1760079"/>
          </a:xfrm>
          <a:custGeom>
            <a:avLst/>
            <a:gdLst>
              <a:gd name="T0" fmla="*/ 0 w 880533"/>
              <a:gd name="T1" fmla="*/ 0 h 1761068"/>
              <a:gd name="T2" fmla="*/ 177457 w 880533"/>
              <a:gd name="T3" fmla="*/ 17890 h 1761068"/>
              <a:gd name="T4" fmla="*/ 880533 w 880533"/>
              <a:gd name="T5" fmla="*/ 880534 h 1761068"/>
              <a:gd name="T6" fmla="*/ 177457 w 880533"/>
              <a:gd name="T7" fmla="*/ 1743179 h 1761068"/>
              <a:gd name="T8" fmla="*/ 0 w 880533"/>
              <a:gd name="T9" fmla="*/ 1761068 h 1761068"/>
              <a:gd name="T10" fmla="*/ 0 w 880533"/>
              <a:gd name="T11" fmla="*/ 1409700 h 1761068"/>
              <a:gd name="T12" fmla="*/ 106644 w 880533"/>
              <a:gd name="T13" fmla="*/ 1398950 h 1761068"/>
              <a:gd name="T14" fmla="*/ 529165 w 880533"/>
              <a:gd name="T15" fmla="*/ 880533 h 1761068"/>
              <a:gd name="T16" fmla="*/ 106644 w 880533"/>
              <a:gd name="T17" fmla="*/ 362117 h 1761068"/>
              <a:gd name="T18" fmla="*/ 0 w 880533"/>
              <a:gd name="T19" fmla="*/ 351366 h 1761068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880533"/>
              <a:gd name="T31" fmla="*/ 0 h 1761068"/>
              <a:gd name="T32" fmla="*/ 880533 w 880533"/>
              <a:gd name="T33" fmla="*/ 1761068 h 1761068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880533" h="1761068">
                <a:moveTo>
                  <a:pt x="0" y="0"/>
                </a:moveTo>
                <a:lnTo>
                  <a:pt x="177457" y="17890"/>
                </a:lnTo>
                <a:cubicBezTo>
                  <a:pt x="578702" y="99996"/>
                  <a:pt x="880533" y="455017"/>
                  <a:pt x="880533" y="880534"/>
                </a:cubicBezTo>
                <a:cubicBezTo>
                  <a:pt x="880533" y="1306051"/>
                  <a:pt x="578702" y="1661072"/>
                  <a:pt x="177457" y="1743179"/>
                </a:cubicBezTo>
                <a:lnTo>
                  <a:pt x="0" y="1761068"/>
                </a:lnTo>
                <a:lnTo>
                  <a:pt x="0" y="1409700"/>
                </a:lnTo>
                <a:lnTo>
                  <a:pt x="106644" y="1398950"/>
                </a:lnTo>
                <a:cubicBezTo>
                  <a:pt x="347776" y="1349607"/>
                  <a:pt x="529165" y="1136253"/>
                  <a:pt x="529165" y="880533"/>
                </a:cubicBezTo>
                <a:cubicBezTo>
                  <a:pt x="529165" y="624814"/>
                  <a:pt x="347776" y="411460"/>
                  <a:pt x="106644" y="362117"/>
                </a:cubicBezTo>
                <a:lnTo>
                  <a:pt x="0" y="351366"/>
                </a:lnTo>
                <a:lnTo>
                  <a:pt x="0" y="0"/>
                </a:lnTo>
                <a:close/>
              </a:path>
            </a:pathLst>
          </a:custGeom>
          <a:ln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algn="just">
              <a:defRPr/>
            </a:pPr>
            <a:endParaRPr lang="zh-CN" altLang="en-US" sz="4799" b="1" dirty="0">
              <a:solidFill>
                <a:schemeClr val="tx2"/>
              </a:solidFill>
              <a:latin typeface="+mn-lt"/>
              <a:ea typeface="+mn-ea"/>
            </a:endParaRPr>
          </a:p>
        </p:txBody>
      </p:sp>
      <p:pic>
        <p:nvPicPr>
          <p:cNvPr id="197" name="MH_Other_8"/>
          <p:cNvPicPr>
            <a:picLocks/>
          </p:cNvPicPr>
          <p:nvPr>
            <p:custDataLst>
              <p:tags r:id="rId5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87"/>
          <a:stretch>
            <a:fillRect/>
          </a:stretch>
        </p:blipFill>
        <p:spPr bwMode="auto">
          <a:xfrm>
            <a:off x="10690358" y="3534789"/>
            <a:ext cx="60943" cy="899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8" name="MH_SubTitle_4"/>
          <p:cNvSpPr/>
          <p:nvPr>
            <p:custDataLst>
              <p:tags r:id="rId6"/>
            </p:custDataLst>
          </p:nvPr>
        </p:nvSpPr>
        <p:spPr>
          <a:xfrm>
            <a:off x="7545912" y="7505701"/>
            <a:ext cx="3503088" cy="1066522"/>
          </a:xfrm>
          <a:prstGeom prst="rect">
            <a:avLst/>
          </a:prstGeom>
        </p:spPr>
        <p:txBody>
          <a:bodyPr anchor="ctr"/>
          <a:lstStyle/>
          <a:p>
            <a:pPr lvl="0" algn="ctr">
              <a:defRPr/>
            </a:pPr>
            <a:r>
              <a:rPr lang="ar-SA" sz="3200" b="1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tamaran"/>
                <a:ea typeface="Catamaran"/>
                <a:cs typeface="PT Bold Heading" pitchFamily="2" charset="-78"/>
                <a:sym typeface="Catamaran"/>
              </a:rPr>
              <a:t>ناقص (   -   )</a:t>
            </a:r>
          </a:p>
          <a:p>
            <a:pPr lvl="0" algn="ctr">
              <a:defRPr/>
            </a:pPr>
            <a:r>
              <a:rPr lang="ar-SA" sz="3200" b="1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tamaran"/>
                <a:ea typeface="Catamaran"/>
                <a:cs typeface="PT Bold Heading" pitchFamily="2" charset="-78"/>
                <a:sym typeface="Catamaran"/>
              </a:rPr>
              <a:t>ناتج الطرح</a:t>
            </a:r>
          </a:p>
          <a:p>
            <a:pPr lvl="0" algn="ctr">
              <a:defRPr/>
            </a:pPr>
            <a:r>
              <a:rPr lang="ar-SA" sz="3200" b="1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tamaran"/>
                <a:ea typeface="Catamaran"/>
                <a:cs typeface="PT Bold Heading" pitchFamily="2" charset="-78"/>
                <a:sym typeface="Catamaran"/>
              </a:rPr>
              <a:t>جُملة الطرح</a:t>
            </a:r>
            <a:endParaRPr lang="ar-SA" sz="3200" b="1" dirty="0">
              <a:solidFill>
                <a:srgbClr val="008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tamaran"/>
              <a:ea typeface="Catamaran"/>
              <a:cs typeface="PT Bold Heading" pitchFamily="2" charset="-78"/>
              <a:sym typeface="Catamaran"/>
            </a:endParaRPr>
          </a:p>
        </p:txBody>
      </p:sp>
      <p:sp>
        <p:nvSpPr>
          <p:cNvPr id="199" name="矩形 26"/>
          <p:cNvSpPr/>
          <p:nvPr/>
        </p:nvSpPr>
        <p:spPr>
          <a:xfrm>
            <a:off x="7457439" y="6721615"/>
            <a:ext cx="3362961" cy="70788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r"/>
            <a:r>
              <a:rPr lang="ar-SA" altLang="zh-CN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PT Bold Heading" pitchFamily="2" charset="-78"/>
              </a:rPr>
              <a:t>المفردات</a:t>
            </a:r>
            <a:endParaRPr lang="zh-CN" altLang="en-US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PT Bold Heading" pitchFamily="2" charset="-78"/>
            </a:endParaRPr>
          </a:p>
        </p:txBody>
      </p:sp>
      <p:grpSp>
        <p:nvGrpSpPr>
          <p:cNvPr id="1356" name="Google Shape;1356;p46"/>
          <p:cNvGrpSpPr/>
          <p:nvPr/>
        </p:nvGrpSpPr>
        <p:grpSpPr>
          <a:xfrm>
            <a:off x="7885299" y="945056"/>
            <a:ext cx="791646" cy="651930"/>
            <a:chOff x="6441550" y="2480732"/>
            <a:chExt cx="253700" cy="208925"/>
          </a:xfrm>
        </p:grpSpPr>
        <p:sp>
          <p:nvSpPr>
            <p:cNvPr id="1357" name="Google Shape;1357;p46"/>
            <p:cNvSpPr/>
            <p:nvPr/>
          </p:nvSpPr>
          <p:spPr>
            <a:xfrm>
              <a:off x="6450150" y="2496032"/>
              <a:ext cx="234200" cy="178350"/>
            </a:xfrm>
            <a:custGeom>
              <a:avLst/>
              <a:gdLst/>
              <a:ahLst/>
              <a:cxnLst/>
              <a:rect l="l" t="t" r="r" b="b"/>
              <a:pathLst>
                <a:path w="9368" h="7134" extrusionOk="0">
                  <a:moveTo>
                    <a:pt x="4659" y="0"/>
                  </a:moveTo>
                  <a:cubicBezTo>
                    <a:pt x="4607" y="0"/>
                    <a:pt x="4541" y="13"/>
                    <a:pt x="4450" y="37"/>
                  </a:cubicBezTo>
                  <a:cubicBezTo>
                    <a:pt x="3877" y="190"/>
                    <a:pt x="3484" y="1286"/>
                    <a:pt x="3251" y="1912"/>
                  </a:cubicBezTo>
                  <a:cubicBezTo>
                    <a:pt x="3320" y="1989"/>
                    <a:pt x="3277" y="2134"/>
                    <a:pt x="3165" y="2176"/>
                  </a:cubicBezTo>
                  <a:lnTo>
                    <a:pt x="3168" y="2185"/>
                  </a:lnTo>
                  <a:cubicBezTo>
                    <a:pt x="3113" y="2194"/>
                    <a:pt x="3054" y="2199"/>
                    <a:pt x="2997" y="2208"/>
                  </a:cubicBezTo>
                  <a:cubicBezTo>
                    <a:pt x="2928" y="2224"/>
                    <a:pt x="2859" y="2242"/>
                    <a:pt x="2789" y="2262"/>
                  </a:cubicBezTo>
                  <a:cubicBezTo>
                    <a:pt x="2774" y="2272"/>
                    <a:pt x="2758" y="2277"/>
                    <a:pt x="2742" y="2277"/>
                  </a:cubicBezTo>
                  <a:cubicBezTo>
                    <a:pt x="2715" y="2277"/>
                    <a:pt x="2691" y="2262"/>
                    <a:pt x="2674" y="2240"/>
                  </a:cubicBezTo>
                  <a:cubicBezTo>
                    <a:pt x="2334" y="2266"/>
                    <a:pt x="1995" y="2268"/>
                    <a:pt x="1658" y="2272"/>
                  </a:cubicBezTo>
                  <a:cubicBezTo>
                    <a:pt x="1653" y="2272"/>
                    <a:pt x="1647" y="2272"/>
                    <a:pt x="1641" y="2272"/>
                  </a:cubicBezTo>
                  <a:cubicBezTo>
                    <a:pt x="1500" y="2272"/>
                    <a:pt x="1246" y="2244"/>
                    <a:pt x="999" y="2244"/>
                  </a:cubicBezTo>
                  <a:cubicBezTo>
                    <a:pt x="731" y="2244"/>
                    <a:pt x="469" y="2277"/>
                    <a:pt x="366" y="2418"/>
                  </a:cubicBezTo>
                  <a:cubicBezTo>
                    <a:pt x="0" y="2908"/>
                    <a:pt x="2213" y="3958"/>
                    <a:pt x="2559" y="4145"/>
                  </a:cubicBezTo>
                  <a:cubicBezTo>
                    <a:pt x="2583" y="4161"/>
                    <a:pt x="2605" y="4177"/>
                    <a:pt x="2621" y="4198"/>
                  </a:cubicBezTo>
                  <a:cubicBezTo>
                    <a:pt x="2684" y="4214"/>
                    <a:pt x="2732" y="4270"/>
                    <a:pt x="2706" y="4346"/>
                  </a:cubicBezTo>
                  <a:cubicBezTo>
                    <a:pt x="2554" y="4801"/>
                    <a:pt x="2408" y="5258"/>
                    <a:pt x="2295" y="5725"/>
                  </a:cubicBezTo>
                  <a:cubicBezTo>
                    <a:pt x="2237" y="5970"/>
                    <a:pt x="2191" y="6212"/>
                    <a:pt x="2161" y="6461"/>
                  </a:cubicBezTo>
                  <a:cubicBezTo>
                    <a:pt x="2127" y="6731"/>
                    <a:pt x="1993" y="7041"/>
                    <a:pt x="2272" y="7123"/>
                  </a:cubicBezTo>
                  <a:cubicBezTo>
                    <a:pt x="2295" y="7130"/>
                    <a:pt x="2320" y="7133"/>
                    <a:pt x="2345" y="7133"/>
                  </a:cubicBezTo>
                  <a:cubicBezTo>
                    <a:pt x="2715" y="7133"/>
                    <a:pt x="3335" y="6449"/>
                    <a:pt x="3602" y="6214"/>
                  </a:cubicBezTo>
                  <a:cubicBezTo>
                    <a:pt x="3939" y="5918"/>
                    <a:pt x="4255" y="5606"/>
                    <a:pt x="4577" y="5298"/>
                  </a:cubicBezTo>
                  <a:cubicBezTo>
                    <a:pt x="4624" y="5252"/>
                    <a:pt x="4676" y="5232"/>
                    <a:pt x="4726" y="5232"/>
                  </a:cubicBezTo>
                  <a:cubicBezTo>
                    <a:pt x="4823" y="5232"/>
                    <a:pt x="4912" y="5304"/>
                    <a:pt x="4943" y="5395"/>
                  </a:cubicBezTo>
                  <a:cubicBezTo>
                    <a:pt x="5748" y="6083"/>
                    <a:pt x="6641" y="6590"/>
                    <a:pt x="7652" y="6886"/>
                  </a:cubicBezTo>
                  <a:cubicBezTo>
                    <a:pt x="7611" y="6433"/>
                    <a:pt x="7534" y="5990"/>
                    <a:pt x="7408" y="5552"/>
                  </a:cubicBezTo>
                  <a:cubicBezTo>
                    <a:pt x="7269" y="5069"/>
                    <a:pt x="7001" y="4628"/>
                    <a:pt x="6887" y="4143"/>
                  </a:cubicBezTo>
                  <a:cubicBezTo>
                    <a:pt x="6863" y="4039"/>
                    <a:pt x="6937" y="3942"/>
                    <a:pt x="7024" y="3914"/>
                  </a:cubicBezTo>
                  <a:cubicBezTo>
                    <a:pt x="7026" y="3866"/>
                    <a:pt x="7050" y="3815"/>
                    <a:pt x="7107" y="3781"/>
                  </a:cubicBezTo>
                  <a:cubicBezTo>
                    <a:pt x="7386" y="3602"/>
                    <a:pt x="9368" y="2256"/>
                    <a:pt x="9139" y="1904"/>
                  </a:cubicBezTo>
                  <a:cubicBezTo>
                    <a:pt x="9087" y="1823"/>
                    <a:pt x="8893" y="1797"/>
                    <a:pt x="8659" y="1797"/>
                  </a:cubicBezTo>
                  <a:cubicBezTo>
                    <a:pt x="8282" y="1797"/>
                    <a:pt x="7801" y="1864"/>
                    <a:pt x="7633" y="1875"/>
                  </a:cubicBezTo>
                  <a:cubicBezTo>
                    <a:pt x="7146" y="1908"/>
                    <a:pt x="6661" y="1988"/>
                    <a:pt x="6177" y="2002"/>
                  </a:cubicBezTo>
                  <a:cubicBezTo>
                    <a:pt x="6173" y="2002"/>
                    <a:pt x="6170" y="2002"/>
                    <a:pt x="6166" y="2002"/>
                  </a:cubicBezTo>
                  <a:cubicBezTo>
                    <a:pt x="6063" y="2002"/>
                    <a:pt x="6000" y="1931"/>
                    <a:pt x="5976" y="1848"/>
                  </a:cubicBezTo>
                  <a:cubicBezTo>
                    <a:pt x="5937" y="1836"/>
                    <a:pt x="5899" y="1815"/>
                    <a:pt x="5874" y="1781"/>
                  </a:cubicBezTo>
                  <a:cubicBezTo>
                    <a:pt x="5664" y="1476"/>
                    <a:pt x="5549" y="1118"/>
                    <a:pt x="5354" y="802"/>
                  </a:cubicBezTo>
                  <a:cubicBezTo>
                    <a:pt x="5241" y="617"/>
                    <a:pt x="5117" y="437"/>
                    <a:pt x="4980" y="270"/>
                  </a:cubicBezTo>
                  <a:cubicBezTo>
                    <a:pt x="4832" y="88"/>
                    <a:pt x="4795" y="0"/>
                    <a:pt x="4659" y="0"/>
                  </a:cubicBezTo>
                  <a:close/>
                </a:path>
              </a:pathLst>
            </a:custGeom>
            <a:solidFill>
              <a:srgbClr val="FFE6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58" name="Google Shape;1358;p46"/>
            <p:cNvSpPr/>
            <p:nvPr/>
          </p:nvSpPr>
          <p:spPr>
            <a:xfrm>
              <a:off x="6441550" y="2480732"/>
              <a:ext cx="253700" cy="208925"/>
            </a:xfrm>
            <a:custGeom>
              <a:avLst/>
              <a:gdLst/>
              <a:ahLst/>
              <a:cxnLst/>
              <a:rect l="l" t="t" r="r" b="b"/>
              <a:pathLst>
                <a:path w="10148" h="8357" extrusionOk="0">
                  <a:moveTo>
                    <a:pt x="5002" y="612"/>
                  </a:moveTo>
                  <a:cubicBezTo>
                    <a:pt x="5139" y="612"/>
                    <a:pt x="5176" y="700"/>
                    <a:pt x="5324" y="883"/>
                  </a:cubicBezTo>
                  <a:cubicBezTo>
                    <a:pt x="5461" y="1049"/>
                    <a:pt x="5585" y="1229"/>
                    <a:pt x="5698" y="1414"/>
                  </a:cubicBezTo>
                  <a:cubicBezTo>
                    <a:pt x="5893" y="1730"/>
                    <a:pt x="6008" y="2088"/>
                    <a:pt x="6219" y="2393"/>
                  </a:cubicBezTo>
                  <a:cubicBezTo>
                    <a:pt x="6243" y="2428"/>
                    <a:pt x="6281" y="2448"/>
                    <a:pt x="6320" y="2460"/>
                  </a:cubicBezTo>
                  <a:cubicBezTo>
                    <a:pt x="6344" y="2543"/>
                    <a:pt x="6408" y="2615"/>
                    <a:pt x="6512" y="2615"/>
                  </a:cubicBezTo>
                  <a:cubicBezTo>
                    <a:pt x="6515" y="2615"/>
                    <a:pt x="6518" y="2615"/>
                    <a:pt x="6521" y="2615"/>
                  </a:cubicBezTo>
                  <a:cubicBezTo>
                    <a:pt x="7006" y="2601"/>
                    <a:pt x="7490" y="2520"/>
                    <a:pt x="7977" y="2488"/>
                  </a:cubicBezTo>
                  <a:cubicBezTo>
                    <a:pt x="8145" y="2476"/>
                    <a:pt x="8627" y="2409"/>
                    <a:pt x="9004" y="2409"/>
                  </a:cubicBezTo>
                  <a:cubicBezTo>
                    <a:pt x="9238" y="2409"/>
                    <a:pt x="9431" y="2435"/>
                    <a:pt x="9483" y="2516"/>
                  </a:cubicBezTo>
                  <a:cubicBezTo>
                    <a:pt x="9711" y="2868"/>
                    <a:pt x="7730" y="4214"/>
                    <a:pt x="7451" y="4393"/>
                  </a:cubicBezTo>
                  <a:cubicBezTo>
                    <a:pt x="7394" y="4427"/>
                    <a:pt x="7370" y="4478"/>
                    <a:pt x="7368" y="4526"/>
                  </a:cubicBezTo>
                  <a:cubicBezTo>
                    <a:pt x="7281" y="4554"/>
                    <a:pt x="7207" y="4651"/>
                    <a:pt x="7231" y="4755"/>
                  </a:cubicBezTo>
                  <a:cubicBezTo>
                    <a:pt x="7345" y="5240"/>
                    <a:pt x="7613" y="5681"/>
                    <a:pt x="7752" y="6164"/>
                  </a:cubicBezTo>
                  <a:cubicBezTo>
                    <a:pt x="7878" y="6602"/>
                    <a:pt x="7955" y="7045"/>
                    <a:pt x="7996" y="7498"/>
                  </a:cubicBezTo>
                  <a:cubicBezTo>
                    <a:pt x="6985" y="7202"/>
                    <a:pt x="6092" y="6695"/>
                    <a:pt x="5287" y="6007"/>
                  </a:cubicBezTo>
                  <a:cubicBezTo>
                    <a:pt x="5256" y="5916"/>
                    <a:pt x="5167" y="5845"/>
                    <a:pt x="5070" y="5845"/>
                  </a:cubicBezTo>
                  <a:cubicBezTo>
                    <a:pt x="5020" y="5845"/>
                    <a:pt x="4968" y="5864"/>
                    <a:pt x="4921" y="5910"/>
                  </a:cubicBezTo>
                  <a:cubicBezTo>
                    <a:pt x="4599" y="6219"/>
                    <a:pt x="4283" y="6530"/>
                    <a:pt x="3946" y="6826"/>
                  </a:cubicBezTo>
                  <a:cubicBezTo>
                    <a:pt x="3678" y="7061"/>
                    <a:pt x="3059" y="7746"/>
                    <a:pt x="2689" y="7746"/>
                  </a:cubicBezTo>
                  <a:cubicBezTo>
                    <a:pt x="2663" y="7746"/>
                    <a:pt x="2639" y="7743"/>
                    <a:pt x="2616" y="7736"/>
                  </a:cubicBezTo>
                  <a:cubicBezTo>
                    <a:pt x="2337" y="7653"/>
                    <a:pt x="2471" y="7343"/>
                    <a:pt x="2505" y="7073"/>
                  </a:cubicBezTo>
                  <a:cubicBezTo>
                    <a:pt x="2535" y="6824"/>
                    <a:pt x="2581" y="6582"/>
                    <a:pt x="2639" y="6337"/>
                  </a:cubicBezTo>
                  <a:cubicBezTo>
                    <a:pt x="2752" y="5870"/>
                    <a:pt x="2898" y="5413"/>
                    <a:pt x="3050" y="4958"/>
                  </a:cubicBezTo>
                  <a:cubicBezTo>
                    <a:pt x="3076" y="4882"/>
                    <a:pt x="3028" y="4826"/>
                    <a:pt x="2965" y="4810"/>
                  </a:cubicBezTo>
                  <a:cubicBezTo>
                    <a:pt x="2949" y="4790"/>
                    <a:pt x="2928" y="4773"/>
                    <a:pt x="2903" y="4757"/>
                  </a:cubicBezTo>
                  <a:cubicBezTo>
                    <a:pt x="2557" y="4570"/>
                    <a:pt x="344" y="3520"/>
                    <a:pt x="710" y="3031"/>
                  </a:cubicBezTo>
                  <a:cubicBezTo>
                    <a:pt x="813" y="2890"/>
                    <a:pt x="1076" y="2857"/>
                    <a:pt x="1345" y="2857"/>
                  </a:cubicBezTo>
                  <a:cubicBezTo>
                    <a:pt x="1593" y="2857"/>
                    <a:pt x="1848" y="2885"/>
                    <a:pt x="1988" y="2885"/>
                  </a:cubicBezTo>
                  <a:cubicBezTo>
                    <a:pt x="1993" y="2885"/>
                    <a:pt x="1998" y="2885"/>
                    <a:pt x="2002" y="2885"/>
                  </a:cubicBezTo>
                  <a:cubicBezTo>
                    <a:pt x="2340" y="2880"/>
                    <a:pt x="2678" y="2878"/>
                    <a:pt x="3018" y="2852"/>
                  </a:cubicBezTo>
                  <a:cubicBezTo>
                    <a:pt x="3034" y="2875"/>
                    <a:pt x="3059" y="2889"/>
                    <a:pt x="3086" y="2889"/>
                  </a:cubicBezTo>
                  <a:cubicBezTo>
                    <a:pt x="3101" y="2889"/>
                    <a:pt x="3118" y="2884"/>
                    <a:pt x="3133" y="2874"/>
                  </a:cubicBezTo>
                  <a:cubicBezTo>
                    <a:pt x="3203" y="2854"/>
                    <a:pt x="3272" y="2836"/>
                    <a:pt x="3342" y="2820"/>
                  </a:cubicBezTo>
                  <a:cubicBezTo>
                    <a:pt x="3399" y="2811"/>
                    <a:pt x="3457" y="2806"/>
                    <a:pt x="3512" y="2797"/>
                  </a:cubicBezTo>
                  <a:lnTo>
                    <a:pt x="3509" y="2788"/>
                  </a:lnTo>
                  <a:cubicBezTo>
                    <a:pt x="3621" y="2746"/>
                    <a:pt x="3664" y="2601"/>
                    <a:pt x="3595" y="2524"/>
                  </a:cubicBezTo>
                  <a:cubicBezTo>
                    <a:pt x="3829" y="1899"/>
                    <a:pt x="4221" y="802"/>
                    <a:pt x="4794" y="649"/>
                  </a:cubicBezTo>
                  <a:cubicBezTo>
                    <a:pt x="4885" y="625"/>
                    <a:pt x="4951" y="612"/>
                    <a:pt x="5002" y="612"/>
                  </a:cubicBezTo>
                  <a:close/>
                  <a:moveTo>
                    <a:pt x="4825" y="1"/>
                  </a:moveTo>
                  <a:cubicBezTo>
                    <a:pt x="4820" y="1"/>
                    <a:pt x="4815" y="1"/>
                    <a:pt x="4810" y="1"/>
                  </a:cubicBezTo>
                  <a:cubicBezTo>
                    <a:pt x="4376" y="15"/>
                    <a:pt x="4159" y="546"/>
                    <a:pt x="3978" y="872"/>
                  </a:cubicBezTo>
                  <a:cubicBezTo>
                    <a:pt x="3696" y="1377"/>
                    <a:pt x="3470" y="1908"/>
                    <a:pt x="3281" y="2455"/>
                  </a:cubicBezTo>
                  <a:cubicBezTo>
                    <a:pt x="2890" y="2406"/>
                    <a:pt x="2477" y="2382"/>
                    <a:pt x="2068" y="2382"/>
                  </a:cubicBezTo>
                  <a:cubicBezTo>
                    <a:pt x="1748" y="2382"/>
                    <a:pt x="1430" y="2397"/>
                    <a:pt x="1129" y="2425"/>
                  </a:cubicBezTo>
                  <a:cubicBezTo>
                    <a:pt x="760" y="2460"/>
                    <a:pt x="289" y="2585"/>
                    <a:pt x="157" y="2979"/>
                  </a:cubicBezTo>
                  <a:cubicBezTo>
                    <a:pt x="0" y="3455"/>
                    <a:pt x="455" y="3774"/>
                    <a:pt x="785" y="4025"/>
                  </a:cubicBezTo>
                  <a:cubicBezTo>
                    <a:pt x="1360" y="4464"/>
                    <a:pt x="1988" y="4852"/>
                    <a:pt x="2662" y="5120"/>
                  </a:cubicBezTo>
                  <a:cubicBezTo>
                    <a:pt x="2334" y="5695"/>
                    <a:pt x="2145" y="6316"/>
                    <a:pt x="2056" y="6981"/>
                  </a:cubicBezTo>
                  <a:cubicBezTo>
                    <a:pt x="2004" y="7339"/>
                    <a:pt x="1847" y="7993"/>
                    <a:pt x="2203" y="8258"/>
                  </a:cubicBezTo>
                  <a:cubicBezTo>
                    <a:pt x="2296" y="8328"/>
                    <a:pt x="2395" y="8357"/>
                    <a:pt x="2495" y="8357"/>
                  </a:cubicBezTo>
                  <a:cubicBezTo>
                    <a:pt x="2829" y="8357"/>
                    <a:pt x="3181" y="8034"/>
                    <a:pt x="3410" y="7856"/>
                  </a:cubicBezTo>
                  <a:cubicBezTo>
                    <a:pt x="4013" y="7389"/>
                    <a:pt x="4591" y="6886"/>
                    <a:pt x="5124" y="6341"/>
                  </a:cubicBezTo>
                  <a:cubicBezTo>
                    <a:pt x="5978" y="7172"/>
                    <a:pt x="7028" y="7731"/>
                    <a:pt x="8185" y="8019"/>
                  </a:cubicBezTo>
                  <a:cubicBezTo>
                    <a:pt x="8204" y="8024"/>
                    <a:pt x="8222" y="8027"/>
                    <a:pt x="8241" y="8027"/>
                  </a:cubicBezTo>
                  <a:cubicBezTo>
                    <a:pt x="8360" y="8027"/>
                    <a:pt x="8477" y="7933"/>
                    <a:pt x="8472" y="7803"/>
                  </a:cubicBezTo>
                  <a:cubicBezTo>
                    <a:pt x="8428" y="6819"/>
                    <a:pt x="8267" y="5508"/>
                    <a:pt x="7633" y="4693"/>
                  </a:cubicBezTo>
                  <a:cubicBezTo>
                    <a:pt x="8239" y="4381"/>
                    <a:pt x="8806" y="3997"/>
                    <a:pt x="9305" y="3534"/>
                  </a:cubicBezTo>
                  <a:cubicBezTo>
                    <a:pt x="9585" y="3273"/>
                    <a:pt x="10148" y="2813"/>
                    <a:pt x="10051" y="2359"/>
                  </a:cubicBezTo>
                  <a:cubicBezTo>
                    <a:pt x="9976" y="2005"/>
                    <a:pt x="9624" y="1951"/>
                    <a:pt x="9300" y="1951"/>
                  </a:cubicBezTo>
                  <a:cubicBezTo>
                    <a:pt x="9174" y="1951"/>
                    <a:pt x="9052" y="1959"/>
                    <a:pt x="8952" y="1961"/>
                  </a:cubicBezTo>
                  <a:cubicBezTo>
                    <a:pt x="8153" y="1973"/>
                    <a:pt x="7303" y="1989"/>
                    <a:pt x="6523" y="2174"/>
                  </a:cubicBezTo>
                  <a:cubicBezTo>
                    <a:pt x="6424" y="1661"/>
                    <a:pt x="6102" y="1186"/>
                    <a:pt x="5793" y="777"/>
                  </a:cubicBezTo>
                  <a:cubicBezTo>
                    <a:pt x="5568" y="480"/>
                    <a:pt x="5245" y="1"/>
                    <a:pt x="482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pic>
        <p:nvPicPr>
          <p:cNvPr id="200" name="Picture 4" descr="A picture containing clipart&#10;&#10;Description automatically generated">
            <a:extLst>
              <a:ext uri="{FF2B5EF4-FFF2-40B4-BE49-F238E27FC236}">
                <a16:creationId xmlns="" xmlns:a16="http://schemas.microsoft.com/office/drawing/2014/main" id="{AB23278F-5E3B-4662-9FAD-538321246B41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665"/>
          <a:stretch/>
        </p:blipFill>
        <p:spPr>
          <a:xfrm>
            <a:off x="2128343" y="730661"/>
            <a:ext cx="1353044" cy="1951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4688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" grpId="0"/>
      <p:bldP spid="177" grpId="0" animBg="1"/>
      <p:bldP spid="193" grpId="0"/>
      <p:bldP spid="194" grpId="0" animBg="1"/>
      <p:bldP spid="196" grpId="0" animBg="1"/>
      <p:bldP spid="198" grpId="0"/>
      <p:bldP spid="19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Rectangle 9">
            <a:extLst>
              <a:ext uri="{FF2B5EF4-FFF2-40B4-BE49-F238E27FC236}">
                <a16:creationId xmlns:a16="http://schemas.microsoft.com/office/drawing/2014/main" xmlns="" id="{82C8DCC3-AB05-4212-8648-12427859D0B0}"/>
              </a:ext>
            </a:extLst>
          </p:cNvPr>
          <p:cNvSpPr/>
          <p:nvPr/>
        </p:nvSpPr>
        <p:spPr>
          <a:xfrm>
            <a:off x="2240647" y="1509005"/>
            <a:ext cx="11511869" cy="8243010"/>
          </a:xfrm>
          <a:custGeom>
            <a:avLst/>
            <a:gdLst>
              <a:gd name="connsiteX0" fmla="*/ 0 w 10441858"/>
              <a:gd name="connsiteY0" fmla="*/ 0 h 6126522"/>
              <a:gd name="connsiteX1" fmla="*/ 10441858 w 10441858"/>
              <a:gd name="connsiteY1" fmla="*/ 0 h 6126522"/>
              <a:gd name="connsiteX2" fmla="*/ 10441858 w 10441858"/>
              <a:gd name="connsiteY2" fmla="*/ 6126522 h 6126522"/>
              <a:gd name="connsiteX3" fmla="*/ 0 w 10441858"/>
              <a:gd name="connsiteY3" fmla="*/ 6126522 h 6126522"/>
              <a:gd name="connsiteX4" fmla="*/ 0 w 10441858"/>
              <a:gd name="connsiteY4" fmla="*/ 0 h 6126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441858" h="6126522" fill="none" extrusionOk="0">
                <a:moveTo>
                  <a:pt x="0" y="0"/>
                </a:moveTo>
                <a:cubicBezTo>
                  <a:pt x="2630504" y="-33775"/>
                  <a:pt x="7741110" y="138873"/>
                  <a:pt x="10441858" y="0"/>
                </a:cubicBezTo>
                <a:cubicBezTo>
                  <a:pt x="10368087" y="1507050"/>
                  <a:pt x="10285975" y="4005932"/>
                  <a:pt x="10441858" y="6126522"/>
                </a:cubicBezTo>
                <a:cubicBezTo>
                  <a:pt x="7153697" y="5989192"/>
                  <a:pt x="2512228" y="5988666"/>
                  <a:pt x="0" y="6126522"/>
                </a:cubicBezTo>
                <a:cubicBezTo>
                  <a:pt x="152408" y="4380193"/>
                  <a:pt x="73868" y="2700042"/>
                  <a:pt x="0" y="0"/>
                </a:cubicBezTo>
                <a:close/>
              </a:path>
              <a:path w="10441858" h="6126522" stroke="0" extrusionOk="0">
                <a:moveTo>
                  <a:pt x="0" y="0"/>
                </a:moveTo>
                <a:cubicBezTo>
                  <a:pt x="3294397" y="-101487"/>
                  <a:pt x="7573123" y="-162162"/>
                  <a:pt x="10441858" y="0"/>
                </a:cubicBezTo>
                <a:cubicBezTo>
                  <a:pt x="10502571" y="1514944"/>
                  <a:pt x="10380786" y="5021694"/>
                  <a:pt x="10441858" y="6126522"/>
                </a:cubicBezTo>
                <a:cubicBezTo>
                  <a:pt x="5332723" y="6176587"/>
                  <a:pt x="3460585" y="5968073"/>
                  <a:pt x="0" y="6126522"/>
                </a:cubicBezTo>
                <a:cubicBezTo>
                  <a:pt x="-24452" y="3956622"/>
                  <a:pt x="-67663" y="2097690"/>
                  <a:pt x="0" y="0"/>
                </a:cubicBezTo>
                <a:close/>
              </a:path>
            </a:pathLst>
          </a:custGeom>
          <a:solidFill>
            <a:schemeClr val="bg1">
              <a:alpha val="16000"/>
            </a:schemeClr>
          </a:solidFill>
          <a:ln w="57150">
            <a:solidFill>
              <a:srgbClr val="9933FF">
                <a:alpha val="68000"/>
              </a:srgbClr>
            </a:solidFill>
            <a:extLst>
              <a:ext uri="{C807C97D-BFC1-408E-A445-0C87EB9F89A2}">
                <ask:lineSketchStyleProps xmlns:ask="http://schemas.microsoft.com/office/drawing/2018/sketchyshapes" xmlns="" sd="981765707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7" rIns="91436" bIns="45717" rtlCol="0" anchor="ctr"/>
          <a:lstStyle/>
          <a:p>
            <a:pPr algn="ctr"/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10643DA6-E3F4-41AA-99C8-7A24677A52D1}"/>
              </a:ext>
            </a:extLst>
          </p:cNvPr>
          <p:cNvSpPr/>
          <p:nvPr/>
        </p:nvSpPr>
        <p:spPr>
          <a:xfrm>
            <a:off x="2488345" y="1509002"/>
            <a:ext cx="12474920" cy="7869917"/>
          </a:xfrm>
          <a:custGeom>
            <a:avLst/>
            <a:gdLst>
              <a:gd name="connsiteX0" fmla="*/ 0 w 10157254"/>
              <a:gd name="connsiteY0" fmla="*/ 0 h 5962959"/>
              <a:gd name="connsiteX1" fmla="*/ 10157254 w 10157254"/>
              <a:gd name="connsiteY1" fmla="*/ 0 h 5962959"/>
              <a:gd name="connsiteX2" fmla="*/ 10157254 w 10157254"/>
              <a:gd name="connsiteY2" fmla="*/ 5962959 h 5962959"/>
              <a:gd name="connsiteX3" fmla="*/ 0 w 10157254"/>
              <a:gd name="connsiteY3" fmla="*/ 5962959 h 5962959"/>
              <a:gd name="connsiteX4" fmla="*/ 0 w 10157254"/>
              <a:gd name="connsiteY4" fmla="*/ 0 h 59629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157254" h="5962959" fill="none" extrusionOk="0">
                <a:moveTo>
                  <a:pt x="0" y="0"/>
                </a:moveTo>
                <a:cubicBezTo>
                  <a:pt x="3637413" y="7654"/>
                  <a:pt x="8351953" y="-140251"/>
                  <a:pt x="10157254" y="0"/>
                </a:cubicBezTo>
                <a:cubicBezTo>
                  <a:pt x="10119890" y="2306660"/>
                  <a:pt x="10214775" y="3264376"/>
                  <a:pt x="10157254" y="5962959"/>
                </a:cubicBezTo>
                <a:cubicBezTo>
                  <a:pt x="8605645" y="6039036"/>
                  <a:pt x="2978386" y="5880087"/>
                  <a:pt x="0" y="5962959"/>
                </a:cubicBezTo>
                <a:cubicBezTo>
                  <a:pt x="61267" y="3470786"/>
                  <a:pt x="122858" y="1765668"/>
                  <a:pt x="0" y="0"/>
                </a:cubicBezTo>
                <a:close/>
              </a:path>
              <a:path w="10157254" h="5962959" stroke="0" extrusionOk="0">
                <a:moveTo>
                  <a:pt x="0" y="0"/>
                </a:moveTo>
                <a:cubicBezTo>
                  <a:pt x="1956134" y="-55538"/>
                  <a:pt x="5952139" y="50297"/>
                  <a:pt x="10157254" y="0"/>
                </a:cubicBezTo>
                <a:cubicBezTo>
                  <a:pt x="10291652" y="1391959"/>
                  <a:pt x="10183537" y="4383798"/>
                  <a:pt x="10157254" y="5962959"/>
                </a:cubicBezTo>
                <a:cubicBezTo>
                  <a:pt x="8550643" y="5800217"/>
                  <a:pt x="4054208" y="5894361"/>
                  <a:pt x="0" y="5962959"/>
                </a:cubicBezTo>
                <a:cubicBezTo>
                  <a:pt x="26497" y="4967058"/>
                  <a:pt x="121026" y="2685155"/>
                  <a:pt x="0" y="0"/>
                </a:cubicBezTo>
                <a:close/>
              </a:path>
            </a:pathLst>
          </a:custGeom>
          <a:solidFill>
            <a:schemeClr val="bg1">
              <a:alpha val="11000"/>
            </a:schemeClr>
          </a:solidFill>
          <a:ln w="76200">
            <a:solidFill>
              <a:schemeClr val="accent1">
                <a:lumMod val="20000"/>
                <a:lumOff val="80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2741492100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54" tIns="68577" rIns="137154" bIns="68577" rtlCol="0" anchor="ctr"/>
          <a:lstStyle/>
          <a:p>
            <a:pPr algn="ctr"/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9C4A88F1-D26D-4C71-B2A4-0BAD79012E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67" b="99200" l="3000" r="96000">
                        <a14:foregroundMark x1="10800" y1="59200" x2="5600" y2="59200"/>
                        <a14:foregroundMark x1="23600" y1="64267" x2="32000" y2="64800"/>
                        <a14:foregroundMark x1="52400" y1="62933" x2="47400" y2="61867"/>
                        <a14:foregroundMark x1="74600" y1="61333" x2="72600" y2="62933"/>
                        <a14:foregroundMark x1="69400" y1="60267" x2="61200" y2="57333"/>
                        <a14:foregroundMark x1="86000" y1="57067" x2="81200" y2="58400"/>
                        <a14:foregroundMark x1="94400" y1="41333" x2="94400" y2="41333"/>
                        <a14:foregroundMark x1="82400" y1="30667" x2="82400" y2="30667"/>
                        <a14:foregroundMark x1="86600" y1="28533" x2="86600" y2="28533"/>
                        <a14:foregroundMark x1="96000" y1="51467" x2="96000" y2="51467"/>
                        <a14:foregroundMark x1="52800" y1="96000" x2="52800" y2="96000"/>
                        <a14:foregroundMark x1="79000" y1="98400" x2="79000" y2="98400"/>
                        <a14:foregroundMark x1="90000" y1="98133" x2="83200" y2="93067"/>
                        <a14:foregroundMark x1="87600" y1="98400" x2="68200" y2="96267"/>
                        <a14:foregroundMark x1="64800" y1="96267" x2="50200" y2="97067"/>
                        <a14:foregroundMark x1="8400" y1="99200" x2="14000" y2="89867"/>
                        <a14:foregroundMark x1="38600" y1="94400" x2="49200" y2="93867"/>
                        <a14:foregroundMark x1="49200" y1="93867" x2="49800" y2="93867"/>
                        <a14:foregroundMark x1="40000" y1="49333" x2="42600" y2="56000"/>
                        <a14:foregroundMark x1="16800" y1="58667" x2="9800" y2="57067"/>
                        <a14:foregroundMark x1="80800" y1="29867" x2="80800" y2="29867"/>
                        <a14:foregroundMark x1="79200" y1="41867" x2="79200" y2="41867"/>
                        <a14:foregroundMark x1="96000" y1="37867" x2="96000" y2="37867"/>
                        <a14:foregroundMark x1="62400" y1="28000" x2="62400" y2="28000"/>
                        <a14:foregroundMark x1="62000" y1="28000" x2="62000" y2="28000"/>
                        <a14:foregroundMark x1="69000" y1="27467" x2="69000" y2="27467"/>
                        <a14:foregroundMark x1="49200" y1="31467" x2="49200" y2="31467"/>
                        <a14:foregroundMark x1="44400" y1="31200" x2="44400" y2="31200"/>
                        <a14:foregroundMark x1="39600" y1="27733" x2="39600" y2="27733"/>
                        <a14:foregroundMark x1="33600" y1="26667" x2="33600" y2="26667"/>
                        <a14:foregroundMark x1="34000" y1="26133" x2="34000" y2="26133"/>
                        <a14:foregroundMark x1="30600" y1="36533" x2="30600" y2="36533"/>
                        <a14:foregroundMark x1="30400" y1="36800" x2="30400" y2="38667"/>
                        <a14:foregroundMark x1="23400" y1="26400" x2="23400" y2="26400"/>
                        <a14:foregroundMark x1="24200" y1="25867" x2="24200" y2="25867"/>
                        <a14:foregroundMark x1="17200" y1="27200" x2="17200" y2="27200"/>
                        <a14:foregroundMark x1="10400" y1="29600" x2="10400" y2="29600"/>
                        <a14:foregroundMark x1="9200" y1="29600" x2="9200" y2="29600"/>
                        <a14:foregroundMark x1="3800" y1="33333" x2="3800" y2="33333"/>
                        <a14:foregroundMark x1="3800" y1="33333" x2="3800" y2="33333"/>
                        <a14:foregroundMark x1="19800" y1="26400" x2="19800" y2="26400"/>
                        <a14:foregroundMark x1="35800" y1="28800" x2="35800" y2="28800"/>
                        <a14:foregroundMark x1="50000" y1="30667" x2="50000" y2="30667"/>
                        <a14:foregroundMark x1="3200" y1="60800" x2="3200" y2="60800"/>
                        <a14:foregroundMark x1="3000" y1="60267" x2="3000" y2="60267"/>
                        <a14:backgroundMark x1="400" y1="62400" x2="4200" y2="83200"/>
                        <a14:backgroundMark x1="92800" y1="78400" x2="94600" y2="92000"/>
                        <a14:backgroundMark x1="94600" y1="92000" x2="94600" y2="92000"/>
                        <a14:backgroundMark x1="92600" y1="93600" x2="87000" y2="8426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52396" y="1665401"/>
            <a:ext cx="9601200" cy="7200900"/>
          </a:xfrm>
          <a:prstGeom prst="rect">
            <a:avLst/>
          </a:prstGeom>
        </p:spPr>
      </p:pic>
      <p:grpSp>
        <p:nvGrpSpPr>
          <p:cNvPr id="7" name="Google Shape;1059;p42"/>
          <p:cNvGrpSpPr/>
          <p:nvPr/>
        </p:nvGrpSpPr>
        <p:grpSpPr>
          <a:xfrm>
            <a:off x="1943204" y="823023"/>
            <a:ext cx="13131167" cy="2109462"/>
            <a:chOff x="7728915" y="1917859"/>
            <a:chExt cx="1034486" cy="222599"/>
          </a:xfrm>
        </p:grpSpPr>
        <p:sp>
          <p:nvSpPr>
            <p:cNvPr id="9" name="Google Shape;1060;p42"/>
            <p:cNvSpPr/>
            <p:nvPr/>
          </p:nvSpPr>
          <p:spPr>
            <a:xfrm>
              <a:off x="8619035" y="1957671"/>
              <a:ext cx="135129" cy="175206"/>
            </a:xfrm>
            <a:custGeom>
              <a:avLst/>
              <a:gdLst/>
              <a:ahLst/>
              <a:cxnLst/>
              <a:rect l="l" t="t" r="r" b="b"/>
              <a:pathLst>
                <a:path w="2549" h="3305" extrusionOk="0">
                  <a:moveTo>
                    <a:pt x="2549" y="0"/>
                  </a:moveTo>
                  <a:cubicBezTo>
                    <a:pt x="2549" y="0"/>
                    <a:pt x="2548" y="0"/>
                    <a:pt x="2548" y="1"/>
                  </a:cubicBezTo>
                  <a:lnTo>
                    <a:pt x="2548" y="1"/>
                  </a:lnTo>
                  <a:cubicBezTo>
                    <a:pt x="2548" y="0"/>
                    <a:pt x="2549" y="0"/>
                    <a:pt x="2549" y="0"/>
                  </a:cubicBezTo>
                  <a:close/>
                  <a:moveTo>
                    <a:pt x="999" y="255"/>
                  </a:moveTo>
                  <a:cubicBezTo>
                    <a:pt x="1054" y="255"/>
                    <a:pt x="1109" y="256"/>
                    <a:pt x="1163" y="259"/>
                  </a:cubicBezTo>
                  <a:cubicBezTo>
                    <a:pt x="1206" y="261"/>
                    <a:pt x="1206" y="322"/>
                    <a:pt x="1163" y="325"/>
                  </a:cubicBezTo>
                  <a:cubicBezTo>
                    <a:pt x="1109" y="327"/>
                    <a:pt x="1054" y="328"/>
                    <a:pt x="999" y="328"/>
                  </a:cubicBezTo>
                  <a:cubicBezTo>
                    <a:pt x="889" y="328"/>
                    <a:pt x="778" y="325"/>
                    <a:pt x="668" y="322"/>
                  </a:cubicBezTo>
                  <a:cubicBezTo>
                    <a:pt x="628" y="321"/>
                    <a:pt x="629" y="263"/>
                    <a:pt x="668" y="262"/>
                  </a:cubicBezTo>
                  <a:cubicBezTo>
                    <a:pt x="778" y="259"/>
                    <a:pt x="889" y="255"/>
                    <a:pt x="999" y="255"/>
                  </a:cubicBezTo>
                  <a:close/>
                  <a:moveTo>
                    <a:pt x="1958" y="347"/>
                  </a:moveTo>
                  <a:cubicBezTo>
                    <a:pt x="2042" y="347"/>
                    <a:pt x="2125" y="350"/>
                    <a:pt x="2207" y="360"/>
                  </a:cubicBezTo>
                  <a:cubicBezTo>
                    <a:pt x="2247" y="366"/>
                    <a:pt x="2247" y="417"/>
                    <a:pt x="2207" y="422"/>
                  </a:cubicBezTo>
                  <a:cubicBezTo>
                    <a:pt x="2127" y="432"/>
                    <a:pt x="2045" y="435"/>
                    <a:pt x="1963" y="435"/>
                  </a:cubicBezTo>
                  <a:cubicBezTo>
                    <a:pt x="1829" y="435"/>
                    <a:pt x="1694" y="427"/>
                    <a:pt x="1562" y="425"/>
                  </a:cubicBezTo>
                  <a:cubicBezTo>
                    <a:pt x="1517" y="425"/>
                    <a:pt x="1517" y="357"/>
                    <a:pt x="1562" y="357"/>
                  </a:cubicBezTo>
                  <a:cubicBezTo>
                    <a:pt x="1692" y="355"/>
                    <a:pt x="1825" y="347"/>
                    <a:pt x="1958" y="347"/>
                  </a:cubicBezTo>
                  <a:close/>
                  <a:moveTo>
                    <a:pt x="1261" y="2801"/>
                  </a:moveTo>
                  <a:cubicBezTo>
                    <a:pt x="1263" y="2801"/>
                    <a:pt x="1266" y="2802"/>
                    <a:pt x="1269" y="2802"/>
                  </a:cubicBezTo>
                  <a:cubicBezTo>
                    <a:pt x="1481" y="2855"/>
                    <a:pt x="1692" y="2877"/>
                    <a:pt x="1909" y="2894"/>
                  </a:cubicBezTo>
                  <a:cubicBezTo>
                    <a:pt x="1949" y="2897"/>
                    <a:pt x="1950" y="2955"/>
                    <a:pt x="1909" y="2957"/>
                  </a:cubicBezTo>
                  <a:cubicBezTo>
                    <a:pt x="1891" y="2958"/>
                    <a:pt x="1873" y="2958"/>
                    <a:pt x="1855" y="2958"/>
                  </a:cubicBezTo>
                  <a:cubicBezTo>
                    <a:pt x="1652" y="2958"/>
                    <a:pt x="1447" y="2920"/>
                    <a:pt x="1253" y="2864"/>
                  </a:cubicBezTo>
                  <a:cubicBezTo>
                    <a:pt x="1216" y="2853"/>
                    <a:pt x="1227" y="2801"/>
                    <a:pt x="1261" y="2801"/>
                  </a:cubicBezTo>
                  <a:close/>
                  <a:moveTo>
                    <a:pt x="2548" y="1"/>
                  </a:moveTo>
                  <a:cubicBezTo>
                    <a:pt x="2390" y="75"/>
                    <a:pt x="2206" y="93"/>
                    <a:pt x="2020" y="93"/>
                  </a:cubicBezTo>
                  <a:cubicBezTo>
                    <a:pt x="1861" y="93"/>
                    <a:pt x="1699" y="80"/>
                    <a:pt x="1549" y="77"/>
                  </a:cubicBezTo>
                  <a:cubicBezTo>
                    <a:pt x="1232" y="74"/>
                    <a:pt x="916" y="70"/>
                    <a:pt x="599" y="48"/>
                  </a:cubicBezTo>
                  <a:lnTo>
                    <a:pt x="599" y="48"/>
                  </a:lnTo>
                  <a:cubicBezTo>
                    <a:pt x="661" y="876"/>
                    <a:pt x="712" y="1715"/>
                    <a:pt x="658" y="2537"/>
                  </a:cubicBezTo>
                  <a:cubicBezTo>
                    <a:pt x="663" y="2549"/>
                    <a:pt x="663" y="2564"/>
                    <a:pt x="652" y="2579"/>
                  </a:cubicBezTo>
                  <a:cubicBezTo>
                    <a:pt x="574" y="2685"/>
                    <a:pt x="489" y="2787"/>
                    <a:pt x="401" y="2889"/>
                  </a:cubicBezTo>
                  <a:cubicBezTo>
                    <a:pt x="554" y="2867"/>
                    <a:pt x="709" y="2844"/>
                    <a:pt x="865" y="2841"/>
                  </a:cubicBezTo>
                  <a:cubicBezTo>
                    <a:pt x="895" y="2841"/>
                    <a:pt x="903" y="2889"/>
                    <a:pt x="873" y="2895"/>
                  </a:cubicBezTo>
                  <a:cubicBezTo>
                    <a:pt x="707" y="2928"/>
                    <a:pt x="537" y="2940"/>
                    <a:pt x="370" y="2955"/>
                  </a:cubicBezTo>
                  <a:cubicBezTo>
                    <a:pt x="368" y="2955"/>
                    <a:pt x="367" y="2955"/>
                    <a:pt x="366" y="2955"/>
                  </a:cubicBezTo>
                  <a:cubicBezTo>
                    <a:pt x="358" y="2955"/>
                    <a:pt x="353" y="2952"/>
                    <a:pt x="348" y="2949"/>
                  </a:cubicBezTo>
                  <a:cubicBezTo>
                    <a:pt x="236" y="3073"/>
                    <a:pt x="120" y="3192"/>
                    <a:pt x="0" y="3304"/>
                  </a:cubicBezTo>
                  <a:cubicBezTo>
                    <a:pt x="511" y="3250"/>
                    <a:pt x="1027" y="3229"/>
                    <a:pt x="1542" y="3229"/>
                  </a:cubicBezTo>
                  <a:cubicBezTo>
                    <a:pt x="1872" y="3229"/>
                    <a:pt x="2202" y="3238"/>
                    <a:pt x="2530" y="3252"/>
                  </a:cubicBezTo>
                  <a:cubicBezTo>
                    <a:pt x="2365" y="3054"/>
                    <a:pt x="2233" y="2833"/>
                    <a:pt x="2080" y="2626"/>
                  </a:cubicBezTo>
                  <a:cubicBezTo>
                    <a:pt x="1864" y="2331"/>
                    <a:pt x="1625" y="2061"/>
                    <a:pt x="1376" y="1793"/>
                  </a:cubicBezTo>
                  <a:cubicBezTo>
                    <a:pt x="1336" y="1751"/>
                    <a:pt x="1365" y="1698"/>
                    <a:pt x="1407" y="1685"/>
                  </a:cubicBezTo>
                  <a:cubicBezTo>
                    <a:pt x="1379" y="1670"/>
                    <a:pt x="1363" y="1630"/>
                    <a:pt x="1391" y="1598"/>
                  </a:cubicBezTo>
                  <a:cubicBezTo>
                    <a:pt x="1796" y="1111"/>
                    <a:pt x="2189" y="625"/>
                    <a:pt x="2534" y="93"/>
                  </a:cubicBezTo>
                  <a:cubicBezTo>
                    <a:pt x="2511" y="64"/>
                    <a:pt x="2507" y="20"/>
                    <a:pt x="2548" y="1"/>
                  </a:cubicBezTo>
                  <a:close/>
                </a:path>
              </a:pathLst>
            </a:custGeom>
            <a:ln>
              <a:solidFill>
                <a:schemeClr val="accent4">
                  <a:shade val="95000"/>
                  <a:satMod val="105000"/>
                  <a:alpha val="32000"/>
                </a:schemeClr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" name="Google Shape;1061;p42"/>
            <p:cNvSpPr/>
            <p:nvPr/>
          </p:nvSpPr>
          <p:spPr>
            <a:xfrm>
              <a:off x="8615165" y="2098841"/>
              <a:ext cx="25234" cy="25128"/>
            </a:xfrm>
            <a:custGeom>
              <a:avLst/>
              <a:gdLst/>
              <a:ahLst/>
              <a:cxnLst/>
              <a:rect l="l" t="t" r="r" b="b"/>
              <a:pathLst>
                <a:path w="476" h="474" extrusionOk="0">
                  <a:moveTo>
                    <a:pt x="476" y="0"/>
                  </a:moveTo>
                  <a:cubicBezTo>
                    <a:pt x="470" y="4"/>
                    <a:pt x="464" y="7"/>
                    <a:pt x="458" y="7"/>
                  </a:cubicBezTo>
                  <a:cubicBezTo>
                    <a:pt x="305" y="5"/>
                    <a:pt x="152" y="4"/>
                    <a:pt x="0" y="3"/>
                  </a:cubicBezTo>
                  <a:lnTo>
                    <a:pt x="0" y="3"/>
                  </a:lnTo>
                  <a:cubicBezTo>
                    <a:pt x="24" y="157"/>
                    <a:pt x="29" y="317"/>
                    <a:pt x="15" y="474"/>
                  </a:cubicBezTo>
                  <a:cubicBezTo>
                    <a:pt x="159" y="309"/>
                    <a:pt x="313" y="149"/>
                    <a:pt x="476" y="0"/>
                  </a:cubicBezTo>
                  <a:close/>
                </a:path>
              </a:pathLst>
            </a:custGeom>
            <a:ln>
              <a:solidFill>
                <a:schemeClr val="accent4">
                  <a:shade val="95000"/>
                  <a:satMod val="105000"/>
                  <a:alpha val="32000"/>
                </a:schemeClr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" name="Google Shape;1062;p42"/>
            <p:cNvSpPr/>
            <p:nvPr/>
          </p:nvSpPr>
          <p:spPr>
            <a:xfrm>
              <a:off x="7873160" y="2103135"/>
              <a:ext cx="41032" cy="27513"/>
            </a:xfrm>
            <a:custGeom>
              <a:avLst/>
              <a:gdLst/>
              <a:ahLst/>
              <a:cxnLst/>
              <a:rect l="l" t="t" r="r" b="b"/>
              <a:pathLst>
                <a:path w="774" h="519" extrusionOk="0">
                  <a:moveTo>
                    <a:pt x="1" y="1"/>
                  </a:moveTo>
                  <a:lnTo>
                    <a:pt x="1" y="1"/>
                  </a:lnTo>
                  <a:cubicBezTo>
                    <a:pt x="258" y="174"/>
                    <a:pt x="512" y="350"/>
                    <a:pt x="773" y="519"/>
                  </a:cubicBezTo>
                  <a:cubicBezTo>
                    <a:pt x="753" y="348"/>
                    <a:pt x="747" y="175"/>
                    <a:pt x="761" y="4"/>
                  </a:cubicBezTo>
                  <a:cubicBezTo>
                    <a:pt x="507" y="4"/>
                    <a:pt x="255" y="4"/>
                    <a:pt x="1" y="1"/>
                  </a:cubicBezTo>
                  <a:close/>
                </a:path>
              </a:pathLst>
            </a:custGeom>
            <a:ln>
              <a:solidFill>
                <a:schemeClr val="accent4">
                  <a:shade val="95000"/>
                  <a:satMod val="105000"/>
                  <a:alpha val="32000"/>
                </a:schemeClr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" name="Google Shape;1063;p42"/>
            <p:cNvSpPr/>
            <p:nvPr/>
          </p:nvSpPr>
          <p:spPr>
            <a:xfrm>
              <a:off x="7869820" y="1922736"/>
              <a:ext cx="779814" cy="175047"/>
            </a:xfrm>
            <a:custGeom>
              <a:avLst/>
              <a:gdLst/>
              <a:ahLst/>
              <a:cxnLst/>
              <a:rect l="l" t="t" r="r" b="b"/>
              <a:pathLst>
                <a:path w="14710" h="3302" extrusionOk="0">
                  <a:moveTo>
                    <a:pt x="1575" y="266"/>
                  </a:moveTo>
                  <a:cubicBezTo>
                    <a:pt x="1647" y="266"/>
                    <a:pt x="1718" y="267"/>
                    <a:pt x="1789" y="272"/>
                  </a:cubicBezTo>
                  <a:cubicBezTo>
                    <a:pt x="1832" y="276"/>
                    <a:pt x="1832" y="334"/>
                    <a:pt x="1789" y="338"/>
                  </a:cubicBezTo>
                  <a:cubicBezTo>
                    <a:pt x="1717" y="343"/>
                    <a:pt x="1644" y="344"/>
                    <a:pt x="1572" y="344"/>
                  </a:cubicBezTo>
                  <a:cubicBezTo>
                    <a:pt x="1462" y="344"/>
                    <a:pt x="1353" y="341"/>
                    <a:pt x="1243" y="339"/>
                  </a:cubicBezTo>
                  <a:cubicBezTo>
                    <a:pt x="1200" y="338"/>
                    <a:pt x="1200" y="272"/>
                    <a:pt x="1243" y="272"/>
                  </a:cubicBezTo>
                  <a:cubicBezTo>
                    <a:pt x="1353" y="270"/>
                    <a:pt x="1465" y="266"/>
                    <a:pt x="1575" y="266"/>
                  </a:cubicBezTo>
                  <a:close/>
                  <a:moveTo>
                    <a:pt x="4373" y="242"/>
                  </a:moveTo>
                  <a:cubicBezTo>
                    <a:pt x="4393" y="242"/>
                    <a:pt x="4409" y="273"/>
                    <a:pt x="4385" y="283"/>
                  </a:cubicBezTo>
                  <a:cubicBezTo>
                    <a:pt x="4284" y="328"/>
                    <a:pt x="4176" y="345"/>
                    <a:pt x="4067" y="345"/>
                  </a:cubicBezTo>
                  <a:cubicBezTo>
                    <a:pt x="4001" y="345"/>
                    <a:pt x="3934" y="338"/>
                    <a:pt x="3868" y="328"/>
                  </a:cubicBezTo>
                  <a:cubicBezTo>
                    <a:pt x="3834" y="323"/>
                    <a:pt x="3847" y="274"/>
                    <a:pt x="3878" y="274"/>
                  </a:cubicBezTo>
                  <a:cubicBezTo>
                    <a:pt x="3880" y="274"/>
                    <a:pt x="3881" y="274"/>
                    <a:pt x="3883" y="275"/>
                  </a:cubicBezTo>
                  <a:cubicBezTo>
                    <a:pt x="3928" y="281"/>
                    <a:pt x="3973" y="284"/>
                    <a:pt x="4017" y="284"/>
                  </a:cubicBezTo>
                  <a:cubicBezTo>
                    <a:pt x="4135" y="284"/>
                    <a:pt x="4250" y="264"/>
                    <a:pt x="4369" y="243"/>
                  </a:cubicBezTo>
                  <a:cubicBezTo>
                    <a:pt x="4370" y="242"/>
                    <a:pt x="4372" y="242"/>
                    <a:pt x="4373" y="242"/>
                  </a:cubicBezTo>
                  <a:close/>
                  <a:moveTo>
                    <a:pt x="2907" y="327"/>
                  </a:moveTo>
                  <a:cubicBezTo>
                    <a:pt x="2965" y="327"/>
                    <a:pt x="3023" y="328"/>
                    <a:pt x="3081" y="330"/>
                  </a:cubicBezTo>
                  <a:cubicBezTo>
                    <a:pt x="3113" y="331"/>
                    <a:pt x="3113" y="379"/>
                    <a:pt x="3081" y="379"/>
                  </a:cubicBezTo>
                  <a:cubicBezTo>
                    <a:pt x="3017" y="382"/>
                    <a:pt x="2955" y="383"/>
                    <a:pt x="2892" y="383"/>
                  </a:cubicBezTo>
                  <a:cubicBezTo>
                    <a:pt x="2806" y="383"/>
                    <a:pt x="2720" y="381"/>
                    <a:pt x="2634" y="379"/>
                  </a:cubicBezTo>
                  <a:cubicBezTo>
                    <a:pt x="2603" y="379"/>
                    <a:pt x="2603" y="331"/>
                    <a:pt x="2634" y="331"/>
                  </a:cubicBezTo>
                  <a:cubicBezTo>
                    <a:pt x="2726" y="329"/>
                    <a:pt x="2816" y="327"/>
                    <a:pt x="2907" y="327"/>
                  </a:cubicBezTo>
                  <a:close/>
                  <a:moveTo>
                    <a:pt x="5330" y="318"/>
                  </a:moveTo>
                  <a:cubicBezTo>
                    <a:pt x="5408" y="318"/>
                    <a:pt x="5486" y="320"/>
                    <a:pt x="5563" y="324"/>
                  </a:cubicBezTo>
                  <a:cubicBezTo>
                    <a:pt x="5605" y="325"/>
                    <a:pt x="5605" y="385"/>
                    <a:pt x="5563" y="387"/>
                  </a:cubicBezTo>
                  <a:cubicBezTo>
                    <a:pt x="5492" y="390"/>
                    <a:pt x="5421" y="392"/>
                    <a:pt x="5350" y="392"/>
                  </a:cubicBezTo>
                  <a:cubicBezTo>
                    <a:pt x="5273" y="392"/>
                    <a:pt x="5195" y="390"/>
                    <a:pt x="5117" y="388"/>
                  </a:cubicBezTo>
                  <a:cubicBezTo>
                    <a:pt x="5074" y="386"/>
                    <a:pt x="5074" y="324"/>
                    <a:pt x="5117" y="322"/>
                  </a:cubicBezTo>
                  <a:cubicBezTo>
                    <a:pt x="5188" y="320"/>
                    <a:pt x="5259" y="318"/>
                    <a:pt x="5330" y="318"/>
                  </a:cubicBezTo>
                  <a:close/>
                  <a:moveTo>
                    <a:pt x="9432" y="313"/>
                  </a:moveTo>
                  <a:cubicBezTo>
                    <a:pt x="9504" y="313"/>
                    <a:pt x="9577" y="318"/>
                    <a:pt x="9643" y="337"/>
                  </a:cubicBezTo>
                  <a:cubicBezTo>
                    <a:pt x="9668" y="343"/>
                    <a:pt x="9672" y="386"/>
                    <a:pt x="9643" y="389"/>
                  </a:cubicBezTo>
                  <a:cubicBezTo>
                    <a:pt x="9615" y="393"/>
                    <a:pt x="9586" y="395"/>
                    <a:pt x="9557" y="395"/>
                  </a:cubicBezTo>
                  <a:cubicBezTo>
                    <a:pt x="9449" y="395"/>
                    <a:pt x="9335" y="370"/>
                    <a:pt x="9231" y="356"/>
                  </a:cubicBezTo>
                  <a:cubicBezTo>
                    <a:pt x="9208" y="354"/>
                    <a:pt x="9215" y="317"/>
                    <a:pt x="9237" y="317"/>
                  </a:cubicBezTo>
                  <a:cubicBezTo>
                    <a:pt x="9299" y="317"/>
                    <a:pt x="9365" y="313"/>
                    <a:pt x="9432" y="313"/>
                  </a:cubicBezTo>
                  <a:close/>
                  <a:moveTo>
                    <a:pt x="8298" y="328"/>
                  </a:moveTo>
                  <a:cubicBezTo>
                    <a:pt x="8322" y="328"/>
                    <a:pt x="8327" y="371"/>
                    <a:pt x="8301" y="376"/>
                  </a:cubicBezTo>
                  <a:cubicBezTo>
                    <a:pt x="8135" y="402"/>
                    <a:pt x="7967" y="418"/>
                    <a:pt x="7799" y="435"/>
                  </a:cubicBezTo>
                  <a:cubicBezTo>
                    <a:pt x="7798" y="435"/>
                    <a:pt x="7797" y="435"/>
                    <a:pt x="7797" y="435"/>
                  </a:cubicBezTo>
                  <a:cubicBezTo>
                    <a:pt x="7772" y="435"/>
                    <a:pt x="7768" y="392"/>
                    <a:pt x="7793" y="388"/>
                  </a:cubicBezTo>
                  <a:cubicBezTo>
                    <a:pt x="7961" y="365"/>
                    <a:pt x="8127" y="341"/>
                    <a:pt x="8295" y="328"/>
                  </a:cubicBezTo>
                  <a:cubicBezTo>
                    <a:pt x="8296" y="328"/>
                    <a:pt x="8297" y="328"/>
                    <a:pt x="8298" y="328"/>
                  </a:cubicBezTo>
                  <a:close/>
                  <a:moveTo>
                    <a:pt x="10929" y="339"/>
                  </a:moveTo>
                  <a:cubicBezTo>
                    <a:pt x="10961" y="339"/>
                    <a:pt x="10968" y="392"/>
                    <a:pt x="10937" y="397"/>
                  </a:cubicBezTo>
                  <a:cubicBezTo>
                    <a:pt x="10770" y="424"/>
                    <a:pt x="10598" y="427"/>
                    <a:pt x="10431" y="440"/>
                  </a:cubicBezTo>
                  <a:cubicBezTo>
                    <a:pt x="10431" y="440"/>
                    <a:pt x="10430" y="440"/>
                    <a:pt x="10429" y="440"/>
                  </a:cubicBezTo>
                  <a:cubicBezTo>
                    <a:pt x="10399" y="440"/>
                    <a:pt x="10400" y="393"/>
                    <a:pt x="10431" y="389"/>
                  </a:cubicBezTo>
                  <a:cubicBezTo>
                    <a:pt x="10596" y="371"/>
                    <a:pt x="10763" y="343"/>
                    <a:pt x="10928" y="339"/>
                  </a:cubicBezTo>
                  <a:cubicBezTo>
                    <a:pt x="10929" y="339"/>
                    <a:pt x="10929" y="339"/>
                    <a:pt x="10929" y="339"/>
                  </a:cubicBezTo>
                  <a:close/>
                  <a:moveTo>
                    <a:pt x="11898" y="365"/>
                  </a:moveTo>
                  <a:cubicBezTo>
                    <a:pt x="11988" y="365"/>
                    <a:pt x="12078" y="367"/>
                    <a:pt x="12168" y="373"/>
                  </a:cubicBezTo>
                  <a:cubicBezTo>
                    <a:pt x="12209" y="376"/>
                    <a:pt x="12209" y="434"/>
                    <a:pt x="12168" y="436"/>
                  </a:cubicBezTo>
                  <a:cubicBezTo>
                    <a:pt x="12078" y="442"/>
                    <a:pt x="11988" y="444"/>
                    <a:pt x="11898" y="444"/>
                  </a:cubicBezTo>
                  <a:cubicBezTo>
                    <a:pt x="11790" y="444"/>
                    <a:pt x="11681" y="441"/>
                    <a:pt x="11572" y="440"/>
                  </a:cubicBezTo>
                  <a:cubicBezTo>
                    <a:pt x="11528" y="440"/>
                    <a:pt x="11528" y="370"/>
                    <a:pt x="11572" y="369"/>
                  </a:cubicBezTo>
                  <a:cubicBezTo>
                    <a:pt x="11681" y="367"/>
                    <a:pt x="11790" y="365"/>
                    <a:pt x="11898" y="365"/>
                  </a:cubicBezTo>
                  <a:close/>
                  <a:moveTo>
                    <a:pt x="6306" y="365"/>
                  </a:moveTo>
                  <a:cubicBezTo>
                    <a:pt x="6307" y="365"/>
                    <a:pt x="6308" y="365"/>
                    <a:pt x="6309" y="365"/>
                  </a:cubicBezTo>
                  <a:cubicBezTo>
                    <a:pt x="6510" y="378"/>
                    <a:pt x="6716" y="381"/>
                    <a:pt x="6915" y="409"/>
                  </a:cubicBezTo>
                  <a:cubicBezTo>
                    <a:pt x="6957" y="414"/>
                    <a:pt x="6947" y="482"/>
                    <a:pt x="6906" y="482"/>
                  </a:cubicBezTo>
                  <a:cubicBezTo>
                    <a:pt x="6906" y="482"/>
                    <a:pt x="6905" y="482"/>
                    <a:pt x="6905" y="482"/>
                  </a:cubicBezTo>
                  <a:cubicBezTo>
                    <a:pt x="6707" y="478"/>
                    <a:pt x="6507" y="447"/>
                    <a:pt x="6309" y="426"/>
                  </a:cubicBezTo>
                  <a:cubicBezTo>
                    <a:pt x="6271" y="422"/>
                    <a:pt x="6271" y="365"/>
                    <a:pt x="6306" y="365"/>
                  </a:cubicBezTo>
                  <a:close/>
                  <a:moveTo>
                    <a:pt x="14278" y="413"/>
                  </a:moveTo>
                  <a:cubicBezTo>
                    <a:pt x="14353" y="413"/>
                    <a:pt x="14428" y="415"/>
                    <a:pt x="14503" y="424"/>
                  </a:cubicBezTo>
                  <a:cubicBezTo>
                    <a:pt x="14541" y="428"/>
                    <a:pt x="14541" y="481"/>
                    <a:pt x="14503" y="485"/>
                  </a:cubicBezTo>
                  <a:cubicBezTo>
                    <a:pt x="14429" y="493"/>
                    <a:pt x="14355" y="496"/>
                    <a:pt x="14280" y="496"/>
                  </a:cubicBezTo>
                  <a:cubicBezTo>
                    <a:pt x="14188" y="496"/>
                    <a:pt x="14096" y="492"/>
                    <a:pt x="14006" y="491"/>
                  </a:cubicBezTo>
                  <a:cubicBezTo>
                    <a:pt x="13958" y="490"/>
                    <a:pt x="13958" y="418"/>
                    <a:pt x="14006" y="418"/>
                  </a:cubicBezTo>
                  <a:cubicBezTo>
                    <a:pt x="14096" y="417"/>
                    <a:pt x="14187" y="413"/>
                    <a:pt x="14278" y="413"/>
                  </a:cubicBezTo>
                  <a:close/>
                  <a:moveTo>
                    <a:pt x="12862" y="459"/>
                  </a:moveTo>
                  <a:cubicBezTo>
                    <a:pt x="12863" y="459"/>
                    <a:pt x="12863" y="459"/>
                    <a:pt x="12864" y="459"/>
                  </a:cubicBezTo>
                  <a:cubicBezTo>
                    <a:pt x="13066" y="474"/>
                    <a:pt x="13269" y="486"/>
                    <a:pt x="13469" y="515"/>
                  </a:cubicBezTo>
                  <a:cubicBezTo>
                    <a:pt x="13502" y="520"/>
                    <a:pt x="13494" y="575"/>
                    <a:pt x="13461" y="575"/>
                  </a:cubicBezTo>
                  <a:cubicBezTo>
                    <a:pt x="13461" y="575"/>
                    <a:pt x="13460" y="575"/>
                    <a:pt x="13460" y="575"/>
                  </a:cubicBezTo>
                  <a:cubicBezTo>
                    <a:pt x="13261" y="570"/>
                    <a:pt x="13063" y="549"/>
                    <a:pt x="12864" y="530"/>
                  </a:cubicBezTo>
                  <a:cubicBezTo>
                    <a:pt x="12822" y="525"/>
                    <a:pt x="12819" y="459"/>
                    <a:pt x="12862" y="459"/>
                  </a:cubicBezTo>
                  <a:close/>
                  <a:moveTo>
                    <a:pt x="12989" y="2701"/>
                  </a:moveTo>
                  <a:cubicBezTo>
                    <a:pt x="13063" y="2701"/>
                    <a:pt x="13137" y="2704"/>
                    <a:pt x="13211" y="2710"/>
                  </a:cubicBezTo>
                  <a:cubicBezTo>
                    <a:pt x="13247" y="2713"/>
                    <a:pt x="13247" y="2763"/>
                    <a:pt x="13211" y="2766"/>
                  </a:cubicBezTo>
                  <a:cubicBezTo>
                    <a:pt x="13139" y="2773"/>
                    <a:pt x="13066" y="2775"/>
                    <a:pt x="12993" y="2775"/>
                  </a:cubicBezTo>
                  <a:cubicBezTo>
                    <a:pt x="12901" y="2775"/>
                    <a:pt x="12808" y="2771"/>
                    <a:pt x="12715" y="2769"/>
                  </a:cubicBezTo>
                  <a:cubicBezTo>
                    <a:pt x="12674" y="2769"/>
                    <a:pt x="12675" y="2708"/>
                    <a:pt x="12715" y="2707"/>
                  </a:cubicBezTo>
                  <a:cubicBezTo>
                    <a:pt x="12806" y="2705"/>
                    <a:pt x="12898" y="2701"/>
                    <a:pt x="12989" y="2701"/>
                  </a:cubicBezTo>
                  <a:close/>
                  <a:moveTo>
                    <a:pt x="13704" y="2700"/>
                  </a:moveTo>
                  <a:cubicBezTo>
                    <a:pt x="13705" y="2700"/>
                    <a:pt x="13707" y="2701"/>
                    <a:pt x="13708" y="2701"/>
                  </a:cubicBezTo>
                  <a:cubicBezTo>
                    <a:pt x="13859" y="2716"/>
                    <a:pt x="14017" y="2724"/>
                    <a:pt x="14163" y="2764"/>
                  </a:cubicBezTo>
                  <a:cubicBezTo>
                    <a:pt x="14201" y="2773"/>
                    <a:pt x="14193" y="2831"/>
                    <a:pt x="14155" y="2831"/>
                  </a:cubicBezTo>
                  <a:cubicBezTo>
                    <a:pt x="14155" y="2831"/>
                    <a:pt x="14155" y="2831"/>
                    <a:pt x="14154" y="2831"/>
                  </a:cubicBezTo>
                  <a:cubicBezTo>
                    <a:pt x="14003" y="2830"/>
                    <a:pt x="13848" y="2796"/>
                    <a:pt x="13699" y="2770"/>
                  </a:cubicBezTo>
                  <a:cubicBezTo>
                    <a:pt x="13661" y="2764"/>
                    <a:pt x="13668" y="2700"/>
                    <a:pt x="13704" y="2700"/>
                  </a:cubicBezTo>
                  <a:close/>
                  <a:moveTo>
                    <a:pt x="7797" y="2812"/>
                  </a:moveTo>
                  <a:cubicBezTo>
                    <a:pt x="7831" y="2812"/>
                    <a:pt x="7864" y="2813"/>
                    <a:pt x="7897" y="2816"/>
                  </a:cubicBezTo>
                  <a:cubicBezTo>
                    <a:pt x="7925" y="2818"/>
                    <a:pt x="7925" y="2857"/>
                    <a:pt x="7897" y="2860"/>
                  </a:cubicBezTo>
                  <a:cubicBezTo>
                    <a:pt x="7863" y="2863"/>
                    <a:pt x="7828" y="2864"/>
                    <a:pt x="7792" y="2864"/>
                  </a:cubicBezTo>
                  <a:cubicBezTo>
                    <a:pt x="7695" y="2864"/>
                    <a:pt x="7596" y="2855"/>
                    <a:pt x="7500" y="2852"/>
                  </a:cubicBezTo>
                  <a:cubicBezTo>
                    <a:pt x="7483" y="2851"/>
                    <a:pt x="7483" y="2825"/>
                    <a:pt x="7500" y="2825"/>
                  </a:cubicBezTo>
                  <a:cubicBezTo>
                    <a:pt x="7598" y="2821"/>
                    <a:pt x="7698" y="2812"/>
                    <a:pt x="7797" y="2812"/>
                  </a:cubicBezTo>
                  <a:close/>
                  <a:moveTo>
                    <a:pt x="9936" y="2762"/>
                  </a:moveTo>
                  <a:cubicBezTo>
                    <a:pt x="9964" y="2762"/>
                    <a:pt x="9971" y="2804"/>
                    <a:pt x="9942" y="2816"/>
                  </a:cubicBezTo>
                  <a:cubicBezTo>
                    <a:pt x="9845" y="2857"/>
                    <a:pt x="9744" y="2873"/>
                    <a:pt x="9641" y="2873"/>
                  </a:cubicBezTo>
                  <a:cubicBezTo>
                    <a:pt x="9588" y="2873"/>
                    <a:pt x="9534" y="2869"/>
                    <a:pt x="9481" y="2861"/>
                  </a:cubicBezTo>
                  <a:cubicBezTo>
                    <a:pt x="9453" y="2857"/>
                    <a:pt x="9458" y="2809"/>
                    <a:pt x="9484" y="2809"/>
                  </a:cubicBezTo>
                  <a:cubicBezTo>
                    <a:pt x="9485" y="2809"/>
                    <a:pt x="9486" y="2810"/>
                    <a:pt x="9487" y="2810"/>
                  </a:cubicBezTo>
                  <a:cubicBezTo>
                    <a:pt x="9523" y="2814"/>
                    <a:pt x="9558" y="2816"/>
                    <a:pt x="9593" y="2816"/>
                  </a:cubicBezTo>
                  <a:cubicBezTo>
                    <a:pt x="9706" y="2816"/>
                    <a:pt x="9815" y="2795"/>
                    <a:pt x="9926" y="2764"/>
                  </a:cubicBezTo>
                  <a:cubicBezTo>
                    <a:pt x="9930" y="2763"/>
                    <a:pt x="9933" y="2762"/>
                    <a:pt x="9936" y="2762"/>
                  </a:cubicBezTo>
                  <a:close/>
                  <a:moveTo>
                    <a:pt x="11620" y="2766"/>
                  </a:moveTo>
                  <a:cubicBezTo>
                    <a:pt x="11622" y="2766"/>
                    <a:pt x="11625" y="2766"/>
                    <a:pt x="11628" y="2767"/>
                  </a:cubicBezTo>
                  <a:cubicBezTo>
                    <a:pt x="11742" y="2801"/>
                    <a:pt x="11857" y="2813"/>
                    <a:pt x="11974" y="2813"/>
                  </a:cubicBezTo>
                  <a:cubicBezTo>
                    <a:pt x="12021" y="2813"/>
                    <a:pt x="12070" y="2811"/>
                    <a:pt x="12118" y="2807"/>
                  </a:cubicBezTo>
                  <a:cubicBezTo>
                    <a:pt x="12119" y="2807"/>
                    <a:pt x="12120" y="2807"/>
                    <a:pt x="12120" y="2807"/>
                  </a:cubicBezTo>
                  <a:cubicBezTo>
                    <a:pt x="12148" y="2807"/>
                    <a:pt x="12154" y="2854"/>
                    <a:pt x="12126" y="2860"/>
                  </a:cubicBezTo>
                  <a:cubicBezTo>
                    <a:pt x="12063" y="2874"/>
                    <a:pt x="12000" y="2880"/>
                    <a:pt x="11937" y="2880"/>
                  </a:cubicBezTo>
                  <a:cubicBezTo>
                    <a:pt x="11827" y="2880"/>
                    <a:pt x="11718" y="2860"/>
                    <a:pt x="11611" y="2828"/>
                  </a:cubicBezTo>
                  <a:cubicBezTo>
                    <a:pt x="11575" y="2817"/>
                    <a:pt x="11587" y="2766"/>
                    <a:pt x="11620" y="2766"/>
                  </a:cubicBezTo>
                  <a:close/>
                  <a:moveTo>
                    <a:pt x="10709" y="2805"/>
                  </a:moveTo>
                  <a:cubicBezTo>
                    <a:pt x="10803" y="2805"/>
                    <a:pt x="10894" y="2823"/>
                    <a:pt x="10985" y="2860"/>
                  </a:cubicBezTo>
                  <a:cubicBezTo>
                    <a:pt x="11012" y="2870"/>
                    <a:pt x="11004" y="2910"/>
                    <a:pt x="10981" y="2910"/>
                  </a:cubicBezTo>
                  <a:cubicBezTo>
                    <a:pt x="10978" y="2910"/>
                    <a:pt x="10975" y="2909"/>
                    <a:pt x="10972" y="2908"/>
                  </a:cubicBezTo>
                  <a:cubicBezTo>
                    <a:pt x="10880" y="2873"/>
                    <a:pt x="10784" y="2856"/>
                    <a:pt x="10686" y="2856"/>
                  </a:cubicBezTo>
                  <a:cubicBezTo>
                    <a:pt x="10651" y="2856"/>
                    <a:pt x="10615" y="2858"/>
                    <a:pt x="10579" y="2863"/>
                  </a:cubicBezTo>
                  <a:cubicBezTo>
                    <a:pt x="10578" y="2863"/>
                    <a:pt x="10577" y="2863"/>
                    <a:pt x="10576" y="2863"/>
                  </a:cubicBezTo>
                  <a:cubicBezTo>
                    <a:pt x="10553" y="2863"/>
                    <a:pt x="10548" y="2820"/>
                    <a:pt x="10572" y="2817"/>
                  </a:cubicBezTo>
                  <a:cubicBezTo>
                    <a:pt x="10619" y="2809"/>
                    <a:pt x="10664" y="2805"/>
                    <a:pt x="10709" y="2805"/>
                  </a:cubicBezTo>
                  <a:close/>
                  <a:moveTo>
                    <a:pt x="2656" y="2863"/>
                  </a:moveTo>
                  <a:cubicBezTo>
                    <a:pt x="2682" y="2863"/>
                    <a:pt x="2708" y="2863"/>
                    <a:pt x="2733" y="2864"/>
                  </a:cubicBezTo>
                  <a:cubicBezTo>
                    <a:pt x="2763" y="2865"/>
                    <a:pt x="2763" y="2910"/>
                    <a:pt x="2733" y="2911"/>
                  </a:cubicBezTo>
                  <a:cubicBezTo>
                    <a:pt x="2707" y="2912"/>
                    <a:pt x="2681" y="2912"/>
                    <a:pt x="2655" y="2912"/>
                  </a:cubicBezTo>
                  <a:cubicBezTo>
                    <a:pt x="2548" y="2912"/>
                    <a:pt x="2442" y="2908"/>
                    <a:pt x="2336" y="2907"/>
                  </a:cubicBezTo>
                  <a:cubicBezTo>
                    <a:pt x="2311" y="2906"/>
                    <a:pt x="2311" y="2869"/>
                    <a:pt x="2336" y="2869"/>
                  </a:cubicBezTo>
                  <a:cubicBezTo>
                    <a:pt x="2442" y="2868"/>
                    <a:pt x="2549" y="2863"/>
                    <a:pt x="2656" y="2863"/>
                  </a:cubicBezTo>
                  <a:close/>
                  <a:moveTo>
                    <a:pt x="8732" y="2860"/>
                  </a:moveTo>
                  <a:cubicBezTo>
                    <a:pt x="8818" y="2860"/>
                    <a:pt x="8904" y="2862"/>
                    <a:pt x="8990" y="2868"/>
                  </a:cubicBezTo>
                  <a:cubicBezTo>
                    <a:pt x="9015" y="2869"/>
                    <a:pt x="9015" y="2905"/>
                    <a:pt x="8990" y="2907"/>
                  </a:cubicBezTo>
                  <a:cubicBezTo>
                    <a:pt x="8900" y="2913"/>
                    <a:pt x="8810" y="2914"/>
                    <a:pt x="8720" y="2914"/>
                  </a:cubicBezTo>
                  <a:cubicBezTo>
                    <a:pt x="8645" y="2914"/>
                    <a:pt x="8569" y="2913"/>
                    <a:pt x="8494" y="2912"/>
                  </a:cubicBezTo>
                  <a:cubicBezTo>
                    <a:pt x="8462" y="2912"/>
                    <a:pt x="8462" y="2863"/>
                    <a:pt x="8494" y="2863"/>
                  </a:cubicBezTo>
                  <a:cubicBezTo>
                    <a:pt x="8573" y="2862"/>
                    <a:pt x="8653" y="2860"/>
                    <a:pt x="8732" y="2860"/>
                  </a:cubicBezTo>
                  <a:close/>
                  <a:moveTo>
                    <a:pt x="3513" y="2854"/>
                  </a:moveTo>
                  <a:cubicBezTo>
                    <a:pt x="3584" y="2854"/>
                    <a:pt x="3655" y="2856"/>
                    <a:pt x="3726" y="2861"/>
                  </a:cubicBezTo>
                  <a:cubicBezTo>
                    <a:pt x="3761" y="2863"/>
                    <a:pt x="3761" y="2911"/>
                    <a:pt x="3726" y="2914"/>
                  </a:cubicBezTo>
                  <a:cubicBezTo>
                    <a:pt x="3657" y="2919"/>
                    <a:pt x="3589" y="2921"/>
                    <a:pt x="3521" y="2921"/>
                  </a:cubicBezTo>
                  <a:cubicBezTo>
                    <a:pt x="3440" y="2921"/>
                    <a:pt x="3360" y="2919"/>
                    <a:pt x="3279" y="2918"/>
                  </a:cubicBezTo>
                  <a:cubicBezTo>
                    <a:pt x="3241" y="2918"/>
                    <a:pt x="3241" y="2858"/>
                    <a:pt x="3279" y="2857"/>
                  </a:cubicBezTo>
                  <a:cubicBezTo>
                    <a:pt x="3357" y="2856"/>
                    <a:pt x="3435" y="2854"/>
                    <a:pt x="3513" y="2854"/>
                  </a:cubicBezTo>
                  <a:close/>
                  <a:moveTo>
                    <a:pt x="5734" y="2850"/>
                  </a:moveTo>
                  <a:cubicBezTo>
                    <a:pt x="5778" y="2850"/>
                    <a:pt x="5820" y="2851"/>
                    <a:pt x="5862" y="2857"/>
                  </a:cubicBezTo>
                  <a:cubicBezTo>
                    <a:pt x="5901" y="2862"/>
                    <a:pt x="5901" y="2913"/>
                    <a:pt x="5862" y="2918"/>
                  </a:cubicBezTo>
                  <a:cubicBezTo>
                    <a:pt x="5819" y="2923"/>
                    <a:pt x="5774" y="2925"/>
                    <a:pt x="5729" y="2925"/>
                  </a:cubicBezTo>
                  <a:cubicBezTo>
                    <a:pt x="5641" y="2925"/>
                    <a:pt x="5551" y="2918"/>
                    <a:pt x="5464" y="2915"/>
                  </a:cubicBezTo>
                  <a:cubicBezTo>
                    <a:pt x="5429" y="2914"/>
                    <a:pt x="5429" y="2860"/>
                    <a:pt x="5464" y="2860"/>
                  </a:cubicBezTo>
                  <a:cubicBezTo>
                    <a:pt x="5553" y="2858"/>
                    <a:pt x="5644" y="2850"/>
                    <a:pt x="5734" y="2850"/>
                  </a:cubicBezTo>
                  <a:close/>
                  <a:moveTo>
                    <a:pt x="4222" y="2815"/>
                  </a:moveTo>
                  <a:cubicBezTo>
                    <a:pt x="4224" y="2815"/>
                    <a:pt x="4226" y="2815"/>
                    <a:pt x="4229" y="2816"/>
                  </a:cubicBezTo>
                  <a:cubicBezTo>
                    <a:pt x="4351" y="2848"/>
                    <a:pt x="4472" y="2861"/>
                    <a:pt x="4596" y="2861"/>
                  </a:cubicBezTo>
                  <a:cubicBezTo>
                    <a:pt x="4653" y="2861"/>
                    <a:pt x="4710" y="2858"/>
                    <a:pt x="4768" y="2853"/>
                  </a:cubicBezTo>
                  <a:cubicBezTo>
                    <a:pt x="4769" y="2853"/>
                    <a:pt x="4770" y="2853"/>
                    <a:pt x="4771" y="2853"/>
                  </a:cubicBezTo>
                  <a:cubicBezTo>
                    <a:pt x="4804" y="2853"/>
                    <a:pt x="4811" y="2911"/>
                    <a:pt x="4777" y="2915"/>
                  </a:cubicBezTo>
                  <a:cubicBezTo>
                    <a:pt x="4719" y="2924"/>
                    <a:pt x="4661" y="2928"/>
                    <a:pt x="4603" y="2928"/>
                  </a:cubicBezTo>
                  <a:cubicBezTo>
                    <a:pt x="4472" y="2928"/>
                    <a:pt x="4342" y="2907"/>
                    <a:pt x="4214" y="2868"/>
                  </a:cubicBezTo>
                  <a:cubicBezTo>
                    <a:pt x="4183" y="2859"/>
                    <a:pt x="4193" y="2815"/>
                    <a:pt x="4222" y="2815"/>
                  </a:cubicBezTo>
                  <a:close/>
                  <a:moveTo>
                    <a:pt x="1378" y="2817"/>
                  </a:moveTo>
                  <a:cubicBezTo>
                    <a:pt x="1486" y="2817"/>
                    <a:pt x="1594" y="2834"/>
                    <a:pt x="1693" y="2874"/>
                  </a:cubicBezTo>
                  <a:cubicBezTo>
                    <a:pt x="1724" y="2885"/>
                    <a:pt x="1716" y="2928"/>
                    <a:pt x="1688" y="2928"/>
                  </a:cubicBezTo>
                  <a:cubicBezTo>
                    <a:pt x="1685" y="2928"/>
                    <a:pt x="1682" y="2928"/>
                    <a:pt x="1679" y="2927"/>
                  </a:cubicBezTo>
                  <a:cubicBezTo>
                    <a:pt x="1552" y="2898"/>
                    <a:pt x="1434" y="2880"/>
                    <a:pt x="1310" y="2880"/>
                  </a:cubicBezTo>
                  <a:cubicBezTo>
                    <a:pt x="1257" y="2880"/>
                    <a:pt x="1202" y="2883"/>
                    <a:pt x="1146" y="2891"/>
                  </a:cubicBezTo>
                  <a:cubicBezTo>
                    <a:pt x="1145" y="2891"/>
                    <a:pt x="1144" y="2891"/>
                    <a:pt x="1143" y="2891"/>
                  </a:cubicBezTo>
                  <a:cubicBezTo>
                    <a:pt x="1117" y="2891"/>
                    <a:pt x="1105" y="2853"/>
                    <a:pt x="1134" y="2846"/>
                  </a:cubicBezTo>
                  <a:cubicBezTo>
                    <a:pt x="1213" y="2827"/>
                    <a:pt x="1296" y="2817"/>
                    <a:pt x="1378" y="2817"/>
                  </a:cubicBezTo>
                  <a:close/>
                  <a:moveTo>
                    <a:pt x="6410" y="2856"/>
                  </a:moveTo>
                  <a:cubicBezTo>
                    <a:pt x="6412" y="2856"/>
                    <a:pt x="6414" y="2856"/>
                    <a:pt x="6416" y="2857"/>
                  </a:cubicBezTo>
                  <a:cubicBezTo>
                    <a:pt x="6595" y="2894"/>
                    <a:pt x="6773" y="2901"/>
                    <a:pt x="6954" y="2910"/>
                  </a:cubicBezTo>
                  <a:cubicBezTo>
                    <a:pt x="6992" y="2911"/>
                    <a:pt x="6991" y="2962"/>
                    <a:pt x="6954" y="2967"/>
                  </a:cubicBezTo>
                  <a:cubicBezTo>
                    <a:pt x="6911" y="2972"/>
                    <a:pt x="6869" y="2974"/>
                    <a:pt x="6826" y="2974"/>
                  </a:cubicBezTo>
                  <a:cubicBezTo>
                    <a:pt x="6683" y="2974"/>
                    <a:pt x="6540" y="2949"/>
                    <a:pt x="6401" y="2913"/>
                  </a:cubicBezTo>
                  <a:cubicBezTo>
                    <a:pt x="6367" y="2904"/>
                    <a:pt x="6379" y="2856"/>
                    <a:pt x="6410" y="2856"/>
                  </a:cubicBezTo>
                  <a:close/>
                  <a:moveTo>
                    <a:pt x="1" y="0"/>
                  </a:moveTo>
                  <a:lnTo>
                    <a:pt x="1" y="0"/>
                  </a:lnTo>
                  <a:cubicBezTo>
                    <a:pt x="4" y="6"/>
                    <a:pt x="7" y="12"/>
                    <a:pt x="7" y="20"/>
                  </a:cubicBezTo>
                  <a:cubicBezTo>
                    <a:pt x="16" y="90"/>
                    <a:pt x="23" y="160"/>
                    <a:pt x="31" y="231"/>
                  </a:cubicBezTo>
                  <a:cubicBezTo>
                    <a:pt x="35" y="220"/>
                    <a:pt x="43" y="214"/>
                    <a:pt x="55" y="214"/>
                  </a:cubicBezTo>
                  <a:cubicBezTo>
                    <a:pt x="58" y="214"/>
                    <a:pt x="61" y="214"/>
                    <a:pt x="64" y="215"/>
                  </a:cubicBezTo>
                  <a:cubicBezTo>
                    <a:pt x="186" y="248"/>
                    <a:pt x="309" y="265"/>
                    <a:pt x="432" y="265"/>
                  </a:cubicBezTo>
                  <a:cubicBezTo>
                    <a:pt x="518" y="265"/>
                    <a:pt x="605" y="257"/>
                    <a:pt x="692" y="240"/>
                  </a:cubicBezTo>
                  <a:cubicBezTo>
                    <a:pt x="695" y="240"/>
                    <a:pt x="697" y="240"/>
                    <a:pt x="700" y="240"/>
                  </a:cubicBezTo>
                  <a:cubicBezTo>
                    <a:pt x="735" y="240"/>
                    <a:pt x="747" y="291"/>
                    <a:pt x="709" y="301"/>
                  </a:cubicBezTo>
                  <a:cubicBezTo>
                    <a:pt x="615" y="326"/>
                    <a:pt x="520" y="339"/>
                    <a:pt x="426" y="339"/>
                  </a:cubicBezTo>
                  <a:cubicBezTo>
                    <a:pt x="299" y="339"/>
                    <a:pt x="173" y="316"/>
                    <a:pt x="49" y="271"/>
                  </a:cubicBezTo>
                  <a:cubicBezTo>
                    <a:pt x="42" y="269"/>
                    <a:pt x="37" y="266"/>
                    <a:pt x="34" y="261"/>
                  </a:cubicBezTo>
                  <a:lnTo>
                    <a:pt x="34" y="261"/>
                  </a:lnTo>
                  <a:cubicBezTo>
                    <a:pt x="126" y="1122"/>
                    <a:pt x="181" y="2046"/>
                    <a:pt x="66" y="2910"/>
                  </a:cubicBezTo>
                  <a:cubicBezTo>
                    <a:pt x="184" y="2907"/>
                    <a:pt x="301" y="2904"/>
                    <a:pt x="419" y="2904"/>
                  </a:cubicBezTo>
                  <a:cubicBezTo>
                    <a:pt x="495" y="2904"/>
                    <a:pt x="571" y="2905"/>
                    <a:pt x="647" y="2908"/>
                  </a:cubicBezTo>
                  <a:cubicBezTo>
                    <a:pt x="686" y="2908"/>
                    <a:pt x="686" y="2966"/>
                    <a:pt x="647" y="2968"/>
                  </a:cubicBezTo>
                  <a:cubicBezTo>
                    <a:pt x="575" y="2969"/>
                    <a:pt x="503" y="2970"/>
                    <a:pt x="431" y="2970"/>
                  </a:cubicBezTo>
                  <a:cubicBezTo>
                    <a:pt x="306" y="2970"/>
                    <a:pt x="182" y="2968"/>
                    <a:pt x="58" y="2965"/>
                  </a:cubicBezTo>
                  <a:cubicBezTo>
                    <a:pt x="42" y="3078"/>
                    <a:pt x="23" y="3191"/>
                    <a:pt x="1" y="3301"/>
                  </a:cubicBezTo>
                  <a:cubicBezTo>
                    <a:pt x="1465" y="3228"/>
                    <a:pt x="2933" y="3217"/>
                    <a:pt x="4402" y="3217"/>
                  </a:cubicBezTo>
                  <a:cubicBezTo>
                    <a:pt x="5078" y="3217"/>
                    <a:pt x="5753" y="3219"/>
                    <a:pt x="6429" y="3219"/>
                  </a:cubicBezTo>
                  <a:cubicBezTo>
                    <a:pt x="6697" y="3219"/>
                    <a:pt x="6964" y="3219"/>
                    <a:pt x="7232" y="3218"/>
                  </a:cubicBezTo>
                  <a:cubicBezTo>
                    <a:pt x="7778" y="3216"/>
                    <a:pt x="8323" y="3215"/>
                    <a:pt x="8869" y="3215"/>
                  </a:cubicBezTo>
                  <a:cubicBezTo>
                    <a:pt x="10559" y="3215"/>
                    <a:pt x="12249" y="3224"/>
                    <a:pt x="13939" y="3241"/>
                  </a:cubicBezTo>
                  <a:cubicBezTo>
                    <a:pt x="13952" y="3227"/>
                    <a:pt x="13972" y="3219"/>
                    <a:pt x="13992" y="3219"/>
                  </a:cubicBezTo>
                  <a:cubicBezTo>
                    <a:pt x="14012" y="3219"/>
                    <a:pt x="14031" y="3227"/>
                    <a:pt x="14042" y="3242"/>
                  </a:cubicBezTo>
                  <a:cubicBezTo>
                    <a:pt x="14185" y="3243"/>
                    <a:pt x="14330" y="3244"/>
                    <a:pt x="14474" y="3245"/>
                  </a:cubicBezTo>
                  <a:cubicBezTo>
                    <a:pt x="14477" y="3227"/>
                    <a:pt x="14492" y="3210"/>
                    <a:pt x="14518" y="3210"/>
                  </a:cubicBezTo>
                  <a:cubicBezTo>
                    <a:pt x="14559" y="3208"/>
                    <a:pt x="14601" y="3207"/>
                    <a:pt x="14642" y="3206"/>
                  </a:cubicBezTo>
                  <a:lnTo>
                    <a:pt x="14670" y="3206"/>
                  </a:lnTo>
                  <a:cubicBezTo>
                    <a:pt x="14682" y="3196"/>
                    <a:pt x="14693" y="3186"/>
                    <a:pt x="14705" y="3176"/>
                  </a:cubicBezTo>
                  <a:cubicBezTo>
                    <a:pt x="14707" y="3175"/>
                    <a:pt x="14708" y="3175"/>
                    <a:pt x="14710" y="3173"/>
                  </a:cubicBezTo>
                  <a:cubicBezTo>
                    <a:pt x="14632" y="2148"/>
                    <a:pt x="14635" y="1117"/>
                    <a:pt x="14546" y="92"/>
                  </a:cubicBezTo>
                  <a:lnTo>
                    <a:pt x="14543" y="92"/>
                  </a:lnTo>
                  <a:cubicBezTo>
                    <a:pt x="13978" y="99"/>
                    <a:pt x="13413" y="102"/>
                    <a:pt x="12848" y="102"/>
                  </a:cubicBezTo>
                  <a:cubicBezTo>
                    <a:pt x="10969" y="102"/>
                    <a:pt x="9088" y="71"/>
                    <a:pt x="7210" y="57"/>
                  </a:cubicBezTo>
                  <a:cubicBezTo>
                    <a:pt x="5992" y="47"/>
                    <a:pt x="4772" y="37"/>
                    <a:pt x="3553" y="30"/>
                  </a:cubicBezTo>
                  <a:cubicBezTo>
                    <a:pt x="3436" y="29"/>
                    <a:pt x="3319" y="29"/>
                    <a:pt x="3203" y="29"/>
                  </a:cubicBezTo>
                  <a:cubicBezTo>
                    <a:pt x="2689" y="29"/>
                    <a:pt x="2175" y="35"/>
                    <a:pt x="1660" y="35"/>
                  </a:cubicBezTo>
                  <a:cubicBezTo>
                    <a:pt x="1106" y="35"/>
                    <a:pt x="552" y="28"/>
                    <a:pt x="1" y="0"/>
                  </a:cubicBezTo>
                  <a:close/>
                </a:path>
              </a:pathLst>
            </a:custGeom>
            <a:ln>
              <a:solidFill>
                <a:schemeClr val="accent4">
                  <a:shade val="95000"/>
                  <a:satMod val="105000"/>
                  <a:alpha val="32000"/>
                </a:schemeClr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" name="Google Shape;1064;p42"/>
            <p:cNvSpPr/>
            <p:nvPr/>
          </p:nvSpPr>
          <p:spPr>
            <a:xfrm>
              <a:off x="7737238" y="1961276"/>
              <a:ext cx="167201" cy="172927"/>
            </a:xfrm>
            <a:custGeom>
              <a:avLst/>
              <a:gdLst/>
              <a:ahLst/>
              <a:cxnLst/>
              <a:rect l="l" t="t" r="r" b="b"/>
              <a:pathLst>
                <a:path w="3154" h="3262" extrusionOk="0">
                  <a:moveTo>
                    <a:pt x="366" y="143"/>
                  </a:moveTo>
                  <a:cubicBezTo>
                    <a:pt x="369" y="143"/>
                    <a:pt x="372" y="143"/>
                    <a:pt x="376" y="144"/>
                  </a:cubicBezTo>
                  <a:cubicBezTo>
                    <a:pt x="514" y="178"/>
                    <a:pt x="652" y="186"/>
                    <a:pt x="792" y="186"/>
                  </a:cubicBezTo>
                  <a:cubicBezTo>
                    <a:pt x="832" y="186"/>
                    <a:pt x="872" y="185"/>
                    <a:pt x="913" y="184"/>
                  </a:cubicBezTo>
                  <a:cubicBezTo>
                    <a:pt x="914" y="184"/>
                    <a:pt x="914" y="184"/>
                    <a:pt x="914" y="184"/>
                  </a:cubicBezTo>
                  <a:cubicBezTo>
                    <a:pt x="955" y="184"/>
                    <a:pt x="963" y="248"/>
                    <a:pt x="924" y="257"/>
                  </a:cubicBezTo>
                  <a:cubicBezTo>
                    <a:pt x="859" y="271"/>
                    <a:pt x="795" y="277"/>
                    <a:pt x="730" y="277"/>
                  </a:cubicBezTo>
                  <a:cubicBezTo>
                    <a:pt x="604" y="277"/>
                    <a:pt x="478" y="253"/>
                    <a:pt x="357" y="214"/>
                  </a:cubicBezTo>
                  <a:cubicBezTo>
                    <a:pt x="316" y="200"/>
                    <a:pt x="328" y="143"/>
                    <a:pt x="366" y="143"/>
                  </a:cubicBezTo>
                  <a:close/>
                  <a:moveTo>
                    <a:pt x="1611" y="244"/>
                  </a:moveTo>
                  <a:cubicBezTo>
                    <a:pt x="1660" y="244"/>
                    <a:pt x="1709" y="246"/>
                    <a:pt x="1758" y="249"/>
                  </a:cubicBezTo>
                  <a:cubicBezTo>
                    <a:pt x="1790" y="252"/>
                    <a:pt x="1790" y="295"/>
                    <a:pt x="1758" y="299"/>
                  </a:cubicBezTo>
                  <a:cubicBezTo>
                    <a:pt x="1712" y="302"/>
                    <a:pt x="1667" y="303"/>
                    <a:pt x="1621" y="303"/>
                  </a:cubicBezTo>
                  <a:cubicBezTo>
                    <a:pt x="1517" y="303"/>
                    <a:pt x="1413" y="297"/>
                    <a:pt x="1311" y="293"/>
                  </a:cubicBezTo>
                  <a:cubicBezTo>
                    <a:pt x="1286" y="292"/>
                    <a:pt x="1286" y="255"/>
                    <a:pt x="1311" y="254"/>
                  </a:cubicBezTo>
                  <a:cubicBezTo>
                    <a:pt x="1410" y="250"/>
                    <a:pt x="1511" y="244"/>
                    <a:pt x="1611" y="244"/>
                  </a:cubicBezTo>
                  <a:close/>
                  <a:moveTo>
                    <a:pt x="2205" y="293"/>
                  </a:moveTo>
                  <a:cubicBezTo>
                    <a:pt x="2255" y="293"/>
                    <a:pt x="2304" y="295"/>
                    <a:pt x="2353" y="301"/>
                  </a:cubicBezTo>
                  <a:cubicBezTo>
                    <a:pt x="2382" y="305"/>
                    <a:pt x="2382" y="341"/>
                    <a:pt x="2353" y="346"/>
                  </a:cubicBezTo>
                  <a:cubicBezTo>
                    <a:pt x="2304" y="351"/>
                    <a:pt x="2255" y="353"/>
                    <a:pt x="2205" y="353"/>
                  </a:cubicBezTo>
                  <a:cubicBezTo>
                    <a:pt x="2156" y="353"/>
                    <a:pt x="2106" y="351"/>
                    <a:pt x="2056" y="351"/>
                  </a:cubicBezTo>
                  <a:cubicBezTo>
                    <a:pt x="2020" y="350"/>
                    <a:pt x="2020" y="295"/>
                    <a:pt x="2056" y="295"/>
                  </a:cubicBezTo>
                  <a:cubicBezTo>
                    <a:pt x="2106" y="295"/>
                    <a:pt x="2156" y="293"/>
                    <a:pt x="2205" y="293"/>
                  </a:cubicBezTo>
                  <a:close/>
                  <a:moveTo>
                    <a:pt x="1887" y="2866"/>
                  </a:moveTo>
                  <a:cubicBezTo>
                    <a:pt x="1927" y="2866"/>
                    <a:pt x="1967" y="2868"/>
                    <a:pt x="2006" y="2873"/>
                  </a:cubicBezTo>
                  <a:cubicBezTo>
                    <a:pt x="2048" y="2878"/>
                    <a:pt x="2048" y="2933"/>
                    <a:pt x="2006" y="2937"/>
                  </a:cubicBezTo>
                  <a:cubicBezTo>
                    <a:pt x="1965" y="2942"/>
                    <a:pt x="1924" y="2944"/>
                    <a:pt x="1883" y="2944"/>
                  </a:cubicBezTo>
                  <a:cubicBezTo>
                    <a:pt x="1792" y="2944"/>
                    <a:pt x="1699" y="2935"/>
                    <a:pt x="1610" y="2930"/>
                  </a:cubicBezTo>
                  <a:cubicBezTo>
                    <a:pt x="1578" y="2928"/>
                    <a:pt x="1578" y="2883"/>
                    <a:pt x="1610" y="2881"/>
                  </a:cubicBezTo>
                  <a:cubicBezTo>
                    <a:pt x="1701" y="2876"/>
                    <a:pt x="1794" y="2866"/>
                    <a:pt x="1887" y="2866"/>
                  </a:cubicBezTo>
                  <a:close/>
                  <a:moveTo>
                    <a:pt x="934" y="2918"/>
                  </a:moveTo>
                  <a:cubicBezTo>
                    <a:pt x="977" y="2918"/>
                    <a:pt x="1020" y="2920"/>
                    <a:pt x="1063" y="2923"/>
                  </a:cubicBezTo>
                  <a:cubicBezTo>
                    <a:pt x="1103" y="2928"/>
                    <a:pt x="1103" y="2983"/>
                    <a:pt x="1063" y="2986"/>
                  </a:cubicBezTo>
                  <a:cubicBezTo>
                    <a:pt x="1020" y="2990"/>
                    <a:pt x="977" y="2992"/>
                    <a:pt x="934" y="2992"/>
                  </a:cubicBezTo>
                  <a:cubicBezTo>
                    <a:pt x="844" y="2992"/>
                    <a:pt x="755" y="2985"/>
                    <a:pt x="665" y="2981"/>
                  </a:cubicBezTo>
                  <a:cubicBezTo>
                    <a:pt x="631" y="2980"/>
                    <a:pt x="631" y="2930"/>
                    <a:pt x="665" y="2929"/>
                  </a:cubicBezTo>
                  <a:cubicBezTo>
                    <a:pt x="755" y="2924"/>
                    <a:pt x="844" y="2918"/>
                    <a:pt x="934" y="2918"/>
                  </a:cubicBezTo>
                  <a:close/>
                  <a:moveTo>
                    <a:pt x="2588" y="2921"/>
                  </a:moveTo>
                  <a:cubicBezTo>
                    <a:pt x="2612" y="2921"/>
                    <a:pt x="2636" y="2925"/>
                    <a:pt x="2659" y="2933"/>
                  </a:cubicBezTo>
                  <a:cubicBezTo>
                    <a:pt x="2683" y="2942"/>
                    <a:pt x="2681" y="2982"/>
                    <a:pt x="2652" y="2982"/>
                  </a:cubicBezTo>
                  <a:cubicBezTo>
                    <a:pt x="2652" y="2982"/>
                    <a:pt x="2652" y="2982"/>
                    <a:pt x="2651" y="2982"/>
                  </a:cubicBezTo>
                  <a:cubicBezTo>
                    <a:pt x="2623" y="2982"/>
                    <a:pt x="2595" y="2978"/>
                    <a:pt x="2567" y="2978"/>
                  </a:cubicBezTo>
                  <a:cubicBezTo>
                    <a:pt x="2555" y="2978"/>
                    <a:pt x="2542" y="2979"/>
                    <a:pt x="2530" y="2981"/>
                  </a:cubicBezTo>
                  <a:cubicBezTo>
                    <a:pt x="2488" y="2989"/>
                    <a:pt x="2450" y="3003"/>
                    <a:pt x="2416" y="3026"/>
                  </a:cubicBezTo>
                  <a:cubicBezTo>
                    <a:pt x="2412" y="3028"/>
                    <a:pt x="2408" y="3030"/>
                    <a:pt x="2404" y="3030"/>
                  </a:cubicBezTo>
                  <a:cubicBezTo>
                    <a:pt x="2383" y="3030"/>
                    <a:pt x="2370" y="2999"/>
                    <a:pt x="2392" y="2985"/>
                  </a:cubicBezTo>
                  <a:cubicBezTo>
                    <a:pt x="2445" y="2950"/>
                    <a:pt x="2518" y="2921"/>
                    <a:pt x="2588" y="2921"/>
                  </a:cubicBezTo>
                  <a:close/>
                  <a:moveTo>
                    <a:pt x="2414" y="1"/>
                  </a:moveTo>
                  <a:lnTo>
                    <a:pt x="2396" y="2"/>
                  </a:lnTo>
                  <a:cubicBezTo>
                    <a:pt x="2396" y="27"/>
                    <a:pt x="2379" y="54"/>
                    <a:pt x="2341" y="56"/>
                  </a:cubicBezTo>
                  <a:cubicBezTo>
                    <a:pt x="2156" y="66"/>
                    <a:pt x="1968" y="70"/>
                    <a:pt x="1778" y="70"/>
                  </a:cubicBezTo>
                  <a:cubicBezTo>
                    <a:pt x="1257" y="70"/>
                    <a:pt x="728" y="39"/>
                    <a:pt x="217" y="5"/>
                  </a:cubicBezTo>
                  <a:lnTo>
                    <a:pt x="217" y="5"/>
                  </a:lnTo>
                  <a:cubicBezTo>
                    <a:pt x="557" y="614"/>
                    <a:pt x="989" y="1161"/>
                    <a:pt x="1436" y="1697"/>
                  </a:cubicBezTo>
                  <a:cubicBezTo>
                    <a:pt x="1452" y="1717"/>
                    <a:pt x="1453" y="1741"/>
                    <a:pt x="1445" y="1759"/>
                  </a:cubicBezTo>
                  <a:cubicBezTo>
                    <a:pt x="1459" y="1782"/>
                    <a:pt x="1461" y="1812"/>
                    <a:pt x="1437" y="1839"/>
                  </a:cubicBezTo>
                  <a:cubicBezTo>
                    <a:pt x="978" y="2327"/>
                    <a:pt x="493" y="2808"/>
                    <a:pt x="1" y="3262"/>
                  </a:cubicBezTo>
                  <a:cubicBezTo>
                    <a:pt x="1049" y="3216"/>
                    <a:pt x="2102" y="3225"/>
                    <a:pt x="3153" y="3218"/>
                  </a:cubicBezTo>
                  <a:cubicBezTo>
                    <a:pt x="2894" y="3064"/>
                    <a:pt x="2646" y="2893"/>
                    <a:pt x="2419" y="2690"/>
                  </a:cubicBezTo>
                  <a:cubicBezTo>
                    <a:pt x="2407" y="2680"/>
                    <a:pt x="2405" y="2666"/>
                    <a:pt x="2407" y="2652"/>
                  </a:cubicBezTo>
                  <a:cubicBezTo>
                    <a:pt x="2397" y="2634"/>
                    <a:pt x="2398" y="2610"/>
                    <a:pt x="2412" y="2594"/>
                  </a:cubicBezTo>
                  <a:cubicBezTo>
                    <a:pt x="2411" y="2590"/>
                    <a:pt x="2409" y="2586"/>
                    <a:pt x="2409" y="2580"/>
                  </a:cubicBezTo>
                  <a:cubicBezTo>
                    <a:pt x="2396" y="2033"/>
                    <a:pt x="2454" y="1485"/>
                    <a:pt x="2449" y="936"/>
                  </a:cubicBezTo>
                  <a:cubicBezTo>
                    <a:pt x="2448" y="623"/>
                    <a:pt x="2435" y="311"/>
                    <a:pt x="2414" y="1"/>
                  </a:cubicBezTo>
                  <a:close/>
                </a:path>
              </a:pathLst>
            </a:custGeom>
            <a:ln>
              <a:solidFill>
                <a:schemeClr val="accent4">
                  <a:shade val="95000"/>
                  <a:satMod val="105000"/>
                  <a:alpha val="32000"/>
                </a:schemeClr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" name="Google Shape;1065;p42"/>
            <p:cNvSpPr/>
            <p:nvPr/>
          </p:nvSpPr>
          <p:spPr>
            <a:xfrm>
              <a:off x="7728915" y="1917859"/>
              <a:ext cx="1034486" cy="222599"/>
            </a:xfrm>
            <a:custGeom>
              <a:avLst/>
              <a:gdLst/>
              <a:ahLst/>
              <a:cxnLst/>
              <a:rect l="l" t="t" r="r" b="b"/>
              <a:pathLst>
                <a:path w="19514" h="4199" extrusionOk="0">
                  <a:moveTo>
                    <a:pt x="2659" y="92"/>
                  </a:moveTo>
                  <a:lnTo>
                    <a:pt x="2659" y="92"/>
                  </a:lnTo>
                  <a:cubicBezTo>
                    <a:pt x="3210" y="120"/>
                    <a:pt x="3764" y="127"/>
                    <a:pt x="4318" y="127"/>
                  </a:cubicBezTo>
                  <a:cubicBezTo>
                    <a:pt x="4833" y="127"/>
                    <a:pt x="5347" y="121"/>
                    <a:pt x="5861" y="121"/>
                  </a:cubicBezTo>
                  <a:cubicBezTo>
                    <a:pt x="5977" y="121"/>
                    <a:pt x="6094" y="121"/>
                    <a:pt x="6211" y="122"/>
                  </a:cubicBezTo>
                  <a:cubicBezTo>
                    <a:pt x="7430" y="129"/>
                    <a:pt x="8650" y="139"/>
                    <a:pt x="9868" y="149"/>
                  </a:cubicBezTo>
                  <a:cubicBezTo>
                    <a:pt x="11746" y="163"/>
                    <a:pt x="13627" y="194"/>
                    <a:pt x="15506" y="194"/>
                  </a:cubicBezTo>
                  <a:cubicBezTo>
                    <a:pt x="16071" y="194"/>
                    <a:pt x="16636" y="191"/>
                    <a:pt x="17201" y="184"/>
                  </a:cubicBezTo>
                  <a:lnTo>
                    <a:pt x="17204" y="184"/>
                  </a:lnTo>
                  <a:cubicBezTo>
                    <a:pt x="17293" y="1209"/>
                    <a:pt x="17290" y="2240"/>
                    <a:pt x="17368" y="3265"/>
                  </a:cubicBezTo>
                  <a:cubicBezTo>
                    <a:pt x="17366" y="3267"/>
                    <a:pt x="17365" y="3267"/>
                    <a:pt x="17363" y="3268"/>
                  </a:cubicBezTo>
                  <a:cubicBezTo>
                    <a:pt x="17351" y="3278"/>
                    <a:pt x="17339" y="3288"/>
                    <a:pt x="17328" y="3298"/>
                  </a:cubicBezTo>
                  <a:lnTo>
                    <a:pt x="17300" y="3298"/>
                  </a:lnTo>
                  <a:cubicBezTo>
                    <a:pt x="17259" y="3298"/>
                    <a:pt x="17217" y="3300"/>
                    <a:pt x="17176" y="3301"/>
                  </a:cubicBezTo>
                  <a:cubicBezTo>
                    <a:pt x="17150" y="3302"/>
                    <a:pt x="17135" y="3319"/>
                    <a:pt x="17132" y="3337"/>
                  </a:cubicBezTo>
                  <a:cubicBezTo>
                    <a:pt x="16988" y="3336"/>
                    <a:pt x="16843" y="3335"/>
                    <a:pt x="16699" y="3333"/>
                  </a:cubicBezTo>
                  <a:cubicBezTo>
                    <a:pt x="16688" y="3318"/>
                    <a:pt x="16670" y="3311"/>
                    <a:pt x="16651" y="3311"/>
                  </a:cubicBezTo>
                  <a:cubicBezTo>
                    <a:pt x="16631" y="3311"/>
                    <a:pt x="16610" y="3319"/>
                    <a:pt x="16597" y="3333"/>
                  </a:cubicBezTo>
                  <a:cubicBezTo>
                    <a:pt x="14907" y="3316"/>
                    <a:pt x="13217" y="3307"/>
                    <a:pt x="11527" y="3307"/>
                  </a:cubicBezTo>
                  <a:cubicBezTo>
                    <a:pt x="10981" y="3307"/>
                    <a:pt x="10436" y="3308"/>
                    <a:pt x="9890" y="3310"/>
                  </a:cubicBezTo>
                  <a:cubicBezTo>
                    <a:pt x="9622" y="3311"/>
                    <a:pt x="9355" y="3311"/>
                    <a:pt x="9087" y="3311"/>
                  </a:cubicBezTo>
                  <a:cubicBezTo>
                    <a:pt x="8412" y="3311"/>
                    <a:pt x="7736" y="3309"/>
                    <a:pt x="7060" y="3309"/>
                  </a:cubicBezTo>
                  <a:cubicBezTo>
                    <a:pt x="5592" y="3309"/>
                    <a:pt x="4124" y="3320"/>
                    <a:pt x="2659" y="3393"/>
                  </a:cubicBezTo>
                  <a:cubicBezTo>
                    <a:pt x="2681" y="3283"/>
                    <a:pt x="2700" y="3171"/>
                    <a:pt x="2716" y="3057"/>
                  </a:cubicBezTo>
                  <a:cubicBezTo>
                    <a:pt x="2840" y="3060"/>
                    <a:pt x="2964" y="3062"/>
                    <a:pt x="3089" y="3062"/>
                  </a:cubicBezTo>
                  <a:cubicBezTo>
                    <a:pt x="3161" y="3062"/>
                    <a:pt x="3233" y="3061"/>
                    <a:pt x="3305" y="3060"/>
                  </a:cubicBezTo>
                  <a:cubicBezTo>
                    <a:pt x="3344" y="3058"/>
                    <a:pt x="3344" y="3000"/>
                    <a:pt x="3305" y="3000"/>
                  </a:cubicBezTo>
                  <a:cubicBezTo>
                    <a:pt x="3229" y="2997"/>
                    <a:pt x="3153" y="2996"/>
                    <a:pt x="3077" y="2996"/>
                  </a:cubicBezTo>
                  <a:cubicBezTo>
                    <a:pt x="2959" y="2996"/>
                    <a:pt x="2842" y="2999"/>
                    <a:pt x="2724" y="3002"/>
                  </a:cubicBezTo>
                  <a:cubicBezTo>
                    <a:pt x="2839" y="2138"/>
                    <a:pt x="2784" y="1214"/>
                    <a:pt x="2692" y="353"/>
                  </a:cubicBezTo>
                  <a:lnTo>
                    <a:pt x="2692" y="353"/>
                  </a:lnTo>
                  <a:cubicBezTo>
                    <a:pt x="2695" y="358"/>
                    <a:pt x="2700" y="361"/>
                    <a:pt x="2707" y="363"/>
                  </a:cubicBezTo>
                  <a:cubicBezTo>
                    <a:pt x="2830" y="408"/>
                    <a:pt x="2957" y="430"/>
                    <a:pt x="3083" y="430"/>
                  </a:cubicBezTo>
                  <a:cubicBezTo>
                    <a:pt x="3178" y="430"/>
                    <a:pt x="3273" y="418"/>
                    <a:pt x="3367" y="393"/>
                  </a:cubicBezTo>
                  <a:cubicBezTo>
                    <a:pt x="3405" y="383"/>
                    <a:pt x="3393" y="332"/>
                    <a:pt x="3358" y="332"/>
                  </a:cubicBezTo>
                  <a:cubicBezTo>
                    <a:pt x="3355" y="332"/>
                    <a:pt x="3353" y="332"/>
                    <a:pt x="3350" y="332"/>
                  </a:cubicBezTo>
                  <a:cubicBezTo>
                    <a:pt x="3263" y="349"/>
                    <a:pt x="3176" y="357"/>
                    <a:pt x="3090" y="357"/>
                  </a:cubicBezTo>
                  <a:cubicBezTo>
                    <a:pt x="2967" y="357"/>
                    <a:pt x="2844" y="340"/>
                    <a:pt x="2722" y="307"/>
                  </a:cubicBezTo>
                  <a:cubicBezTo>
                    <a:pt x="2719" y="306"/>
                    <a:pt x="2716" y="306"/>
                    <a:pt x="2713" y="306"/>
                  </a:cubicBezTo>
                  <a:cubicBezTo>
                    <a:pt x="2701" y="306"/>
                    <a:pt x="2693" y="312"/>
                    <a:pt x="2689" y="323"/>
                  </a:cubicBezTo>
                  <a:cubicBezTo>
                    <a:pt x="2681" y="252"/>
                    <a:pt x="2674" y="182"/>
                    <a:pt x="2665" y="112"/>
                  </a:cubicBezTo>
                  <a:cubicBezTo>
                    <a:pt x="2665" y="104"/>
                    <a:pt x="2662" y="98"/>
                    <a:pt x="2659" y="92"/>
                  </a:cubicBezTo>
                  <a:close/>
                  <a:moveTo>
                    <a:pt x="17194" y="3414"/>
                  </a:moveTo>
                  <a:cubicBezTo>
                    <a:pt x="17031" y="3563"/>
                    <a:pt x="16877" y="3724"/>
                    <a:pt x="16733" y="3888"/>
                  </a:cubicBezTo>
                  <a:cubicBezTo>
                    <a:pt x="16747" y="3730"/>
                    <a:pt x="16742" y="3571"/>
                    <a:pt x="16718" y="3417"/>
                  </a:cubicBezTo>
                  <a:lnTo>
                    <a:pt x="16718" y="3417"/>
                  </a:lnTo>
                  <a:cubicBezTo>
                    <a:pt x="16870" y="3418"/>
                    <a:pt x="17023" y="3419"/>
                    <a:pt x="17176" y="3421"/>
                  </a:cubicBezTo>
                  <a:cubicBezTo>
                    <a:pt x="17182" y="3421"/>
                    <a:pt x="17188" y="3418"/>
                    <a:pt x="17194" y="3414"/>
                  </a:cubicBezTo>
                  <a:close/>
                  <a:moveTo>
                    <a:pt x="2722" y="3496"/>
                  </a:moveTo>
                  <a:cubicBezTo>
                    <a:pt x="2883" y="3498"/>
                    <a:pt x="3043" y="3498"/>
                    <a:pt x="3204" y="3498"/>
                  </a:cubicBezTo>
                  <a:cubicBezTo>
                    <a:pt x="3297" y="3498"/>
                    <a:pt x="3389" y="3498"/>
                    <a:pt x="3482" y="3498"/>
                  </a:cubicBezTo>
                  <a:lnTo>
                    <a:pt x="3482" y="3498"/>
                  </a:lnTo>
                  <a:cubicBezTo>
                    <a:pt x="3468" y="3670"/>
                    <a:pt x="3474" y="3843"/>
                    <a:pt x="3494" y="4014"/>
                  </a:cubicBezTo>
                  <a:cubicBezTo>
                    <a:pt x="3233" y="3845"/>
                    <a:pt x="2979" y="3669"/>
                    <a:pt x="2722" y="3496"/>
                  </a:cubicBezTo>
                  <a:close/>
                  <a:moveTo>
                    <a:pt x="19339" y="752"/>
                  </a:moveTo>
                  <a:cubicBezTo>
                    <a:pt x="19298" y="771"/>
                    <a:pt x="19302" y="815"/>
                    <a:pt x="19325" y="844"/>
                  </a:cubicBezTo>
                  <a:cubicBezTo>
                    <a:pt x="18980" y="1376"/>
                    <a:pt x="18587" y="1862"/>
                    <a:pt x="18182" y="2349"/>
                  </a:cubicBezTo>
                  <a:cubicBezTo>
                    <a:pt x="18154" y="2381"/>
                    <a:pt x="18169" y="2421"/>
                    <a:pt x="18198" y="2436"/>
                  </a:cubicBezTo>
                  <a:cubicBezTo>
                    <a:pt x="18156" y="2449"/>
                    <a:pt x="18127" y="2502"/>
                    <a:pt x="18166" y="2544"/>
                  </a:cubicBezTo>
                  <a:cubicBezTo>
                    <a:pt x="18416" y="2812"/>
                    <a:pt x="18655" y="3082"/>
                    <a:pt x="18871" y="3377"/>
                  </a:cubicBezTo>
                  <a:cubicBezTo>
                    <a:pt x="19024" y="3584"/>
                    <a:pt x="19156" y="3805"/>
                    <a:pt x="19321" y="4003"/>
                  </a:cubicBezTo>
                  <a:cubicBezTo>
                    <a:pt x="18993" y="3989"/>
                    <a:pt x="18663" y="3980"/>
                    <a:pt x="18333" y="3980"/>
                  </a:cubicBezTo>
                  <a:cubicBezTo>
                    <a:pt x="17818" y="3980"/>
                    <a:pt x="17302" y="4001"/>
                    <a:pt x="16791" y="4055"/>
                  </a:cubicBezTo>
                  <a:cubicBezTo>
                    <a:pt x="16911" y="3943"/>
                    <a:pt x="17027" y="3822"/>
                    <a:pt x="17139" y="3700"/>
                  </a:cubicBezTo>
                  <a:cubicBezTo>
                    <a:pt x="17144" y="3703"/>
                    <a:pt x="17149" y="3706"/>
                    <a:pt x="17157" y="3706"/>
                  </a:cubicBezTo>
                  <a:cubicBezTo>
                    <a:pt x="17158" y="3706"/>
                    <a:pt x="17159" y="3706"/>
                    <a:pt x="17161" y="3706"/>
                  </a:cubicBezTo>
                  <a:cubicBezTo>
                    <a:pt x="17328" y="3691"/>
                    <a:pt x="17498" y="3679"/>
                    <a:pt x="17664" y="3646"/>
                  </a:cubicBezTo>
                  <a:cubicBezTo>
                    <a:pt x="17694" y="3640"/>
                    <a:pt x="17686" y="3592"/>
                    <a:pt x="17656" y="3592"/>
                  </a:cubicBezTo>
                  <a:cubicBezTo>
                    <a:pt x="17500" y="3595"/>
                    <a:pt x="17345" y="3618"/>
                    <a:pt x="17192" y="3640"/>
                  </a:cubicBezTo>
                  <a:cubicBezTo>
                    <a:pt x="17280" y="3538"/>
                    <a:pt x="17365" y="3436"/>
                    <a:pt x="17443" y="3330"/>
                  </a:cubicBezTo>
                  <a:cubicBezTo>
                    <a:pt x="17454" y="3315"/>
                    <a:pt x="17454" y="3300"/>
                    <a:pt x="17449" y="3288"/>
                  </a:cubicBezTo>
                  <a:cubicBezTo>
                    <a:pt x="17503" y="2466"/>
                    <a:pt x="17452" y="1627"/>
                    <a:pt x="17390" y="799"/>
                  </a:cubicBezTo>
                  <a:lnTo>
                    <a:pt x="17390" y="799"/>
                  </a:lnTo>
                  <a:cubicBezTo>
                    <a:pt x="17707" y="821"/>
                    <a:pt x="18023" y="825"/>
                    <a:pt x="18340" y="828"/>
                  </a:cubicBezTo>
                  <a:cubicBezTo>
                    <a:pt x="18490" y="831"/>
                    <a:pt x="18652" y="844"/>
                    <a:pt x="18811" y="844"/>
                  </a:cubicBezTo>
                  <a:cubicBezTo>
                    <a:pt x="18997" y="844"/>
                    <a:pt x="19181" y="826"/>
                    <a:pt x="19339" y="752"/>
                  </a:cubicBezTo>
                  <a:close/>
                  <a:moveTo>
                    <a:pt x="3781" y="1"/>
                  </a:moveTo>
                  <a:cubicBezTo>
                    <a:pt x="3380" y="1"/>
                    <a:pt x="2979" y="7"/>
                    <a:pt x="2580" y="25"/>
                  </a:cubicBezTo>
                  <a:cubicBezTo>
                    <a:pt x="2563" y="26"/>
                    <a:pt x="2553" y="36"/>
                    <a:pt x="2550" y="49"/>
                  </a:cubicBezTo>
                  <a:cubicBezTo>
                    <a:pt x="2528" y="59"/>
                    <a:pt x="2513" y="79"/>
                    <a:pt x="2516" y="112"/>
                  </a:cubicBezTo>
                  <a:cubicBezTo>
                    <a:pt x="2537" y="347"/>
                    <a:pt x="2556" y="583"/>
                    <a:pt x="2572" y="820"/>
                  </a:cubicBezTo>
                  <a:cubicBezTo>
                    <a:pt x="2592" y="1130"/>
                    <a:pt x="2605" y="1442"/>
                    <a:pt x="2607" y="1755"/>
                  </a:cubicBezTo>
                  <a:cubicBezTo>
                    <a:pt x="2611" y="2304"/>
                    <a:pt x="2553" y="2852"/>
                    <a:pt x="2566" y="3399"/>
                  </a:cubicBezTo>
                  <a:cubicBezTo>
                    <a:pt x="2566" y="3405"/>
                    <a:pt x="2568" y="3409"/>
                    <a:pt x="2569" y="3413"/>
                  </a:cubicBezTo>
                  <a:cubicBezTo>
                    <a:pt x="2556" y="3429"/>
                    <a:pt x="2554" y="3453"/>
                    <a:pt x="2564" y="3471"/>
                  </a:cubicBezTo>
                  <a:cubicBezTo>
                    <a:pt x="2562" y="3485"/>
                    <a:pt x="2564" y="3499"/>
                    <a:pt x="2576" y="3509"/>
                  </a:cubicBezTo>
                  <a:cubicBezTo>
                    <a:pt x="2803" y="3712"/>
                    <a:pt x="3051" y="3883"/>
                    <a:pt x="3310" y="4037"/>
                  </a:cubicBezTo>
                  <a:cubicBezTo>
                    <a:pt x="2260" y="4044"/>
                    <a:pt x="1207" y="4035"/>
                    <a:pt x="158" y="4081"/>
                  </a:cubicBezTo>
                  <a:cubicBezTo>
                    <a:pt x="650" y="3626"/>
                    <a:pt x="1136" y="3146"/>
                    <a:pt x="1594" y="2657"/>
                  </a:cubicBezTo>
                  <a:cubicBezTo>
                    <a:pt x="1619" y="2631"/>
                    <a:pt x="1616" y="2601"/>
                    <a:pt x="1602" y="2578"/>
                  </a:cubicBezTo>
                  <a:cubicBezTo>
                    <a:pt x="1610" y="2560"/>
                    <a:pt x="1610" y="2536"/>
                    <a:pt x="1593" y="2516"/>
                  </a:cubicBezTo>
                  <a:cubicBezTo>
                    <a:pt x="1146" y="1980"/>
                    <a:pt x="716" y="1433"/>
                    <a:pt x="374" y="823"/>
                  </a:cubicBezTo>
                  <a:lnTo>
                    <a:pt x="374" y="823"/>
                  </a:lnTo>
                  <a:cubicBezTo>
                    <a:pt x="883" y="857"/>
                    <a:pt x="1409" y="888"/>
                    <a:pt x="1927" y="888"/>
                  </a:cubicBezTo>
                  <a:cubicBezTo>
                    <a:pt x="2119" y="888"/>
                    <a:pt x="2310" y="884"/>
                    <a:pt x="2498" y="874"/>
                  </a:cubicBezTo>
                  <a:cubicBezTo>
                    <a:pt x="2536" y="873"/>
                    <a:pt x="2553" y="846"/>
                    <a:pt x="2553" y="820"/>
                  </a:cubicBezTo>
                  <a:cubicBezTo>
                    <a:pt x="2553" y="793"/>
                    <a:pt x="2535" y="765"/>
                    <a:pt x="2498" y="762"/>
                  </a:cubicBezTo>
                  <a:cubicBezTo>
                    <a:pt x="2051" y="717"/>
                    <a:pt x="1588" y="704"/>
                    <a:pt x="1128" y="704"/>
                  </a:cubicBezTo>
                  <a:cubicBezTo>
                    <a:pt x="861" y="704"/>
                    <a:pt x="595" y="709"/>
                    <a:pt x="333" y="714"/>
                  </a:cubicBezTo>
                  <a:cubicBezTo>
                    <a:pt x="320" y="715"/>
                    <a:pt x="311" y="719"/>
                    <a:pt x="301" y="726"/>
                  </a:cubicBezTo>
                  <a:cubicBezTo>
                    <a:pt x="296" y="724"/>
                    <a:pt x="291" y="723"/>
                    <a:pt x="286" y="723"/>
                  </a:cubicBezTo>
                  <a:cubicBezTo>
                    <a:pt x="248" y="723"/>
                    <a:pt x="208" y="764"/>
                    <a:pt x="233" y="809"/>
                  </a:cubicBezTo>
                  <a:cubicBezTo>
                    <a:pt x="582" y="1448"/>
                    <a:pt x="973" y="2057"/>
                    <a:pt x="1487" y="2577"/>
                  </a:cubicBezTo>
                  <a:cubicBezTo>
                    <a:pt x="989" y="3022"/>
                    <a:pt x="505" y="3514"/>
                    <a:pt x="67" y="4018"/>
                  </a:cubicBezTo>
                  <a:cubicBezTo>
                    <a:pt x="47" y="4041"/>
                    <a:pt x="50" y="4067"/>
                    <a:pt x="63" y="4085"/>
                  </a:cubicBezTo>
                  <a:cubicBezTo>
                    <a:pt x="1" y="4092"/>
                    <a:pt x="1" y="4185"/>
                    <a:pt x="66" y="4187"/>
                  </a:cubicBezTo>
                  <a:cubicBezTo>
                    <a:pt x="379" y="4195"/>
                    <a:pt x="693" y="4199"/>
                    <a:pt x="1007" y="4199"/>
                  </a:cubicBezTo>
                  <a:cubicBezTo>
                    <a:pt x="1843" y="4199"/>
                    <a:pt x="2679" y="4175"/>
                    <a:pt x="3514" y="4164"/>
                  </a:cubicBezTo>
                  <a:cubicBezTo>
                    <a:pt x="3556" y="4164"/>
                    <a:pt x="3576" y="4131"/>
                    <a:pt x="3575" y="4098"/>
                  </a:cubicBezTo>
                  <a:cubicBezTo>
                    <a:pt x="3598" y="4094"/>
                    <a:pt x="3616" y="4077"/>
                    <a:pt x="3614" y="4045"/>
                  </a:cubicBezTo>
                  <a:cubicBezTo>
                    <a:pt x="3601" y="3862"/>
                    <a:pt x="3600" y="3681"/>
                    <a:pt x="3601" y="3499"/>
                  </a:cubicBezTo>
                  <a:cubicBezTo>
                    <a:pt x="5697" y="3493"/>
                    <a:pt x="7794" y="3412"/>
                    <a:pt x="9890" y="3402"/>
                  </a:cubicBezTo>
                  <a:cubicBezTo>
                    <a:pt x="10674" y="3397"/>
                    <a:pt x="11459" y="3395"/>
                    <a:pt x="12243" y="3395"/>
                  </a:cubicBezTo>
                  <a:cubicBezTo>
                    <a:pt x="13691" y="3395"/>
                    <a:pt x="15139" y="3402"/>
                    <a:pt x="16586" y="3415"/>
                  </a:cubicBezTo>
                  <a:cubicBezTo>
                    <a:pt x="16600" y="3637"/>
                    <a:pt x="16604" y="3856"/>
                    <a:pt x="16603" y="4078"/>
                  </a:cubicBezTo>
                  <a:cubicBezTo>
                    <a:pt x="16562" y="4094"/>
                    <a:pt x="16561" y="4159"/>
                    <a:pt x="16611" y="4159"/>
                  </a:cubicBezTo>
                  <a:cubicBezTo>
                    <a:pt x="16612" y="4159"/>
                    <a:pt x="16612" y="4159"/>
                    <a:pt x="16613" y="4159"/>
                  </a:cubicBezTo>
                  <a:cubicBezTo>
                    <a:pt x="17330" y="4140"/>
                    <a:pt x="18044" y="4114"/>
                    <a:pt x="18760" y="4114"/>
                  </a:cubicBezTo>
                  <a:cubicBezTo>
                    <a:pt x="18953" y="4114"/>
                    <a:pt x="19147" y="4116"/>
                    <a:pt x="19341" y="4121"/>
                  </a:cubicBezTo>
                  <a:cubicBezTo>
                    <a:pt x="19342" y="4121"/>
                    <a:pt x="19343" y="4121"/>
                    <a:pt x="19343" y="4121"/>
                  </a:cubicBezTo>
                  <a:cubicBezTo>
                    <a:pt x="19374" y="4121"/>
                    <a:pt x="19391" y="4101"/>
                    <a:pt x="19396" y="4077"/>
                  </a:cubicBezTo>
                  <a:cubicBezTo>
                    <a:pt x="19396" y="4077"/>
                    <a:pt x="19397" y="4077"/>
                    <a:pt x="19398" y="4077"/>
                  </a:cubicBezTo>
                  <a:cubicBezTo>
                    <a:pt x="19427" y="4077"/>
                    <a:pt x="19456" y="4044"/>
                    <a:pt x="19437" y="4014"/>
                  </a:cubicBezTo>
                  <a:cubicBezTo>
                    <a:pt x="19103" y="3446"/>
                    <a:pt x="18737" y="2909"/>
                    <a:pt x="18260" y="2451"/>
                  </a:cubicBezTo>
                  <a:cubicBezTo>
                    <a:pt x="18254" y="2444"/>
                    <a:pt x="18247" y="2440"/>
                    <a:pt x="18240" y="2437"/>
                  </a:cubicBezTo>
                  <a:cubicBezTo>
                    <a:pt x="18246" y="2435"/>
                    <a:pt x="18252" y="2432"/>
                    <a:pt x="18258" y="2426"/>
                  </a:cubicBezTo>
                  <a:cubicBezTo>
                    <a:pt x="18751" y="1988"/>
                    <a:pt x="19157" y="1443"/>
                    <a:pt x="19491" y="876"/>
                  </a:cubicBezTo>
                  <a:cubicBezTo>
                    <a:pt x="19513" y="838"/>
                    <a:pt x="19498" y="802"/>
                    <a:pt x="19472" y="780"/>
                  </a:cubicBezTo>
                  <a:cubicBezTo>
                    <a:pt x="19475" y="746"/>
                    <a:pt x="19450" y="715"/>
                    <a:pt x="19418" y="703"/>
                  </a:cubicBezTo>
                  <a:cubicBezTo>
                    <a:pt x="19313" y="666"/>
                    <a:pt x="19189" y="655"/>
                    <a:pt x="19059" y="655"/>
                  </a:cubicBezTo>
                  <a:cubicBezTo>
                    <a:pt x="18865" y="655"/>
                    <a:pt x="18661" y="680"/>
                    <a:pt x="18495" y="681"/>
                  </a:cubicBezTo>
                  <a:cubicBezTo>
                    <a:pt x="18123" y="682"/>
                    <a:pt x="17753" y="683"/>
                    <a:pt x="17383" y="705"/>
                  </a:cubicBezTo>
                  <a:cubicBezTo>
                    <a:pt x="17369" y="516"/>
                    <a:pt x="17353" y="327"/>
                    <a:pt x="17339" y="139"/>
                  </a:cubicBezTo>
                  <a:cubicBezTo>
                    <a:pt x="17335" y="95"/>
                    <a:pt x="17299" y="73"/>
                    <a:pt x="17265" y="73"/>
                  </a:cubicBezTo>
                  <a:cubicBezTo>
                    <a:pt x="17249" y="73"/>
                    <a:pt x="17233" y="78"/>
                    <a:pt x="17222" y="88"/>
                  </a:cubicBezTo>
                  <a:cubicBezTo>
                    <a:pt x="17215" y="86"/>
                    <a:pt x="17209" y="85"/>
                    <a:pt x="17202" y="85"/>
                  </a:cubicBezTo>
                  <a:cubicBezTo>
                    <a:pt x="15550" y="46"/>
                    <a:pt x="13897" y="44"/>
                    <a:pt x="12243" y="44"/>
                  </a:cubicBezTo>
                  <a:cubicBezTo>
                    <a:pt x="11980" y="44"/>
                    <a:pt x="11716" y="44"/>
                    <a:pt x="11453" y="44"/>
                  </a:cubicBezTo>
                  <a:cubicBezTo>
                    <a:pt x="10924" y="44"/>
                    <a:pt x="10396" y="43"/>
                    <a:pt x="9868" y="42"/>
                  </a:cubicBezTo>
                  <a:cubicBezTo>
                    <a:pt x="8650" y="38"/>
                    <a:pt x="7431" y="34"/>
                    <a:pt x="6211" y="30"/>
                  </a:cubicBezTo>
                  <a:cubicBezTo>
                    <a:pt x="5404" y="26"/>
                    <a:pt x="4591" y="1"/>
                    <a:pt x="3781" y="1"/>
                  </a:cubicBezTo>
                  <a:close/>
                </a:path>
              </a:pathLst>
            </a:custGeom>
            <a:ln>
              <a:solidFill>
                <a:schemeClr val="accent4">
                  <a:shade val="95000"/>
                  <a:satMod val="105000"/>
                  <a:alpha val="32000"/>
                </a:schemeClr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" name="Google Shape;1066;p42"/>
            <p:cNvSpPr/>
            <p:nvPr/>
          </p:nvSpPr>
          <p:spPr>
            <a:xfrm>
              <a:off x="8699454" y="1976013"/>
              <a:ext cx="38699" cy="4718"/>
            </a:xfrm>
            <a:custGeom>
              <a:avLst/>
              <a:gdLst/>
              <a:ahLst/>
              <a:cxnLst/>
              <a:rect l="l" t="t" r="r" b="b"/>
              <a:pathLst>
                <a:path w="730" h="89" extrusionOk="0">
                  <a:moveTo>
                    <a:pt x="438" y="1"/>
                  </a:moveTo>
                  <a:cubicBezTo>
                    <a:pt x="307" y="1"/>
                    <a:pt x="174" y="9"/>
                    <a:pt x="45" y="10"/>
                  </a:cubicBezTo>
                  <a:cubicBezTo>
                    <a:pt x="0" y="11"/>
                    <a:pt x="0" y="79"/>
                    <a:pt x="45" y="79"/>
                  </a:cubicBezTo>
                  <a:cubicBezTo>
                    <a:pt x="177" y="81"/>
                    <a:pt x="312" y="89"/>
                    <a:pt x="446" y="89"/>
                  </a:cubicBezTo>
                  <a:cubicBezTo>
                    <a:pt x="528" y="89"/>
                    <a:pt x="610" y="86"/>
                    <a:pt x="690" y="76"/>
                  </a:cubicBezTo>
                  <a:cubicBezTo>
                    <a:pt x="730" y="71"/>
                    <a:pt x="730" y="20"/>
                    <a:pt x="690" y="14"/>
                  </a:cubicBezTo>
                  <a:cubicBezTo>
                    <a:pt x="607" y="4"/>
                    <a:pt x="523" y="1"/>
                    <a:pt x="438" y="1"/>
                  </a:cubicBezTo>
                  <a:close/>
                </a:path>
              </a:pathLst>
            </a:custGeom>
            <a:ln>
              <a:solidFill>
                <a:schemeClr val="accent4">
                  <a:shade val="95000"/>
                  <a:satMod val="105000"/>
                  <a:alpha val="32000"/>
                </a:schemeClr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" name="Google Shape;1067;p42"/>
            <p:cNvSpPr/>
            <p:nvPr/>
          </p:nvSpPr>
          <p:spPr>
            <a:xfrm>
              <a:off x="8683444" y="2106157"/>
              <a:ext cx="38964" cy="8323"/>
            </a:xfrm>
            <a:custGeom>
              <a:avLst/>
              <a:gdLst/>
              <a:ahLst/>
              <a:cxnLst/>
              <a:rect l="l" t="t" r="r" b="b"/>
              <a:pathLst>
                <a:path w="735" h="157" extrusionOk="0">
                  <a:moveTo>
                    <a:pt x="45" y="0"/>
                  </a:moveTo>
                  <a:cubicBezTo>
                    <a:pt x="12" y="0"/>
                    <a:pt x="1" y="52"/>
                    <a:pt x="38" y="63"/>
                  </a:cubicBezTo>
                  <a:cubicBezTo>
                    <a:pt x="230" y="119"/>
                    <a:pt x="432" y="156"/>
                    <a:pt x="634" y="156"/>
                  </a:cubicBezTo>
                  <a:cubicBezTo>
                    <a:pt x="654" y="156"/>
                    <a:pt x="674" y="156"/>
                    <a:pt x="694" y="155"/>
                  </a:cubicBezTo>
                  <a:cubicBezTo>
                    <a:pt x="735" y="154"/>
                    <a:pt x="734" y="96"/>
                    <a:pt x="694" y="93"/>
                  </a:cubicBezTo>
                  <a:cubicBezTo>
                    <a:pt x="477" y="76"/>
                    <a:pt x="266" y="54"/>
                    <a:pt x="54" y="1"/>
                  </a:cubicBezTo>
                  <a:cubicBezTo>
                    <a:pt x="51" y="0"/>
                    <a:pt x="48" y="0"/>
                    <a:pt x="45" y="0"/>
                  </a:cubicBezTo>
                  <a:close/>
                </a:path>
              </a:pathLst>
            </a:custGeom>
            <a:ln>
              <a:solidFill>
                <a:schemeClr val="accent4">
                  <a:shade val="95000"/>
                  <a:satMod val="105000"/>
                  <a:alpha val="32000"/>
                </a:schemeClr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" name="Google Shape;1068;p42"/>
            <p:cNvSpPr/>
            <p:nvPr/>
          </p:nvSpPr>
          <p:spPr>
            <a:xfrm>
              <a:off x="8652326" y="1971136"/>
              <a:ext cx="30694" cy="3976"/>
            </a:xfrm>
            <a:custGeom>
              <a:avLst/>
              <a:gdLst/>
              <a:ahLst/>
              <a:cxnLst/>
              <a:rect l="l" t="t" r="r" b="b"/>
              <a:pathLst>
                <a:path w="579" h="75" extrusionOk="0">
                  <a:moveTo>
                    <a:pt x="371" y="1"/>
                  </a:moveTo>
                  <a:cubicBezTo>
                    <a:pt x="261" y="1"/>
                    <a:pt x="150" y="5"/>
                    <a:pt x="40" y="8"/>
                  </a:cubicBezTo>
                  <a:cubicBezTo>
                    <a:pt x="1" y="10"/>
                    <a:pt x="0" y="67"/>
                    <a:pt x="40" y="68"/>
                  </a:cubicBezTo>
                  <a:cubicBezTo>
                    <a:pt x="150" y="71"/>
                    <a:pt x="261" y="74"/>
                    <a:pt x="371" y="74"/>
                  </a:cubicBezTo>
                  <a:cubicBezTo>
                    <a:pt x="426" y="74"/>
                    <a:pt x="481" y="73"/>
                    <a:pt x="535" y="71"/>
                  </a:cubicBezTo>
                  <a:cubicBezTo>
                    <a:pt x="578" y="68"/>
                    <a:pt x="578" y="7"/>
                    <a:pt x="535" y="5"/>
                  </a:cubicBezTo>
                  <a:cubicBezTo>
                    <a:pt x="481" y="2"/>
                    <a:pt x="426" y="1"/>
                    <a:pt x="371" y="1"/>
                  </a:cubicBezTo>
                  <a:close/>
                </a:path>
              </a:pathLst>
            </a:custGeom>
            <a:ln>
              <a:solidFill>
                <a:schemeClr val="accent4">
                  <a:shade val="95000"/>
                  <a:satMod val="105000"/>
                  <a:alpha val="32000"/>
                </a:schemeClr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" name="Google Shape;1069;p42"/>
            <p:cNvSpPr/>
            <p:nvPr/>
          </p:nvSpPr>
          <p:spPr>
            <a:xfrm>
              <a:off x="8609705" y="1944577"/>
              <a:ext cx="31012" cy="4453"/>
            </a:xfrm>
            <a:custGeom>
              <a:avLst/>
              <a:gdLst/>
              <a:ahLst/>
              <a:cxnLst/>
              <a:rect l="l" t="t" r="r" b="b"/>
              <a:pathLst>
                <a:path w="585" h="84" extrusionOk="0">
                  <a:moveTo>
                    <a:pt x="316" y="1"/>
                  </a:moveTo>
                  <a:cubicBezTo>
                    <a:pt x="227" y="1"/>
                    <a:pt x="137" y="4"/>
                    <a:pt x="49" y="5"/>
                  </a:cubicBezTo>
                  <a:cubicBezTo>
                    <a:pt x="1" y="6"/>
                    <a:pt x="1" y="78"/>
                    <a:pt x="49" y="78"/>
                  </a:cubicBezTo>
                  <a:cubicBezTo>
                    <a:pt x="141" y="80"/>
                    <a:pt x="234" y="83"/>
                    <a:pt x="327" y="83"/>
                  </a:cubicBezTo>
                  <a:cubicBezTo>
                    <a:pt x="401" y="83"/>
                    <a:pt x="474" y="81"/>
                    <a:pt x="546" y="73"/>
                  </a:cubicBezTo>
                  <a:cubicBezTo>
                    <a:pt x="584" y="69"/>
                    <a:pt x="584" y="16"/>
                    <a:pt x="546" y="12"/>
                  </a:cubicBezTo>
                  <a:cubicBezTo>
                    <a:pt x="470" y="3"/>
                    <a:pt x="393" y="1"/>
                    <a:pt x="316" y="1"/>
                  </a:cubicBezTo>
                  <a:close/>
                </a:path>
              </a:pathLst>
            </a:custGeom>
            <a:ln>
              <a:solidFill>
                <a:schemeClr val="accent4">
                  <a:shade val="95000"/>
                  <a:satMod val="105000"/>
                  <a:alpha val="32000"/>
                </a:schemeClr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" name="Google Shape;1070;p42"/>
            <p:cNvSpPr/>
            <p:nvPr/>
          </p:nvSpPr>
          <p:spPr>
            <a:xfrm>
              <a:off x="8594013" y="2065868"/>
              <a:ext cx="28680" cy="6945"/>
            </a:xfrm>
            <a:custGeom>
              <a:avLst/>
              <a:gdLst/>
              <a:ahLst/>
              <a:cxnLst/>
              <a:rect l="l" t="t" r="r" b="b"/>
              <a:pathLst>
                <a:path w="541" h="131" extrusionOk="0">
                  <a:moveTo>
                    <a:pt x="43" y="0"/>
                  </a:moveTo>
                  <a:cubicBezTo>
                    <a:pt x="7" y="0"/>
                    <a:pt x="0" y="63"/>
                    <a:pt x="38" y="70"/>
                  </a:cubicBezTo>
                  <a:cubicBezTo>
                    <a:pt x="187" y="95"/>
                    <a:pt x="342" y="130"/>
                    <a:pt x="493" y="131"/>
                  </a:cubicBezTo>
                  <a:cubicBezTo>
                    <a:pt x="494" y="131"/>
                    <a:pt x="494" y="131"/>
                    <a:pt x="494" y="131"/>
                  </a:cubicBezTo>
                  <a:cubicBezTo>
                    <a:pt x="532" y="131"/>
                    <a:pt x="540" y="72"/>
                    <a:pt x="502" y="63"/>
                  </a:cubicBezTo>
                  <a:cubicBezTo>
                    <a:pt x="356" y="24"/>
                    <a:pt x="198" y="16"/>
                    <a:pt x="47" y="1"/>
                  </a:cubicBezTo>
                  <a:cubicBezTo>
                    <a:pt x="46" y="1"/>
                    <a:pt x="44" y="0"/>
                    <a:pt x="43" y="0"/>
                  </a:cubicBezTo>
                  <a:close/>
                </a:path>
              </a:pathLst>
            </a:custGeom>
            <a:ln>
              <a:solidFill>
                <a:schemeClr val="accent4">
                  <a:shade val="95000"/>
                  <a:satMod val="105000"/>
                  <a:alpha val="32000"/>
                </a:schemeClr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" name="Google Shape;1071;p42"/>
            <p:cNvSpPr/>
            <p:nvPr/>
          </p:nvSpPr>
          <p:spPr>
            <a:xfrm>
              <a:off x="8549378" y="1947069"/>
              <a:ext cx="36261" cy="6149"/>
            </a:xfrm>
            <a:custGeom>
              <a:avLst/>
              <a:gdLst/>
              <a:ahLst/>
              <a:cxnLst/>
              <a:rect l="l" t="t" r="r" b="b"/>
              <a:pathLst>
                <a:path w="684" h="116" extrusionOk="0">
                  <a:moveTo>
                    <a:pt x="43" y="0"/>
                  </a:moveTo>
                  <a:cubicBezTo>
                    <a:pt x="0" y="0"/>
                    <a:pt x="3" y="66"/>
                    <a:pt x="45" y="71"/>
                  </a:cubicBezTo>
                  <a:cubicBezTo>
                    <a:pt x="244" y="90"/>
                    <a:pt x="442" y="111"/>
                    <a:pt x="641" y="116"/>
                  </a:cubicBezTo>
                  <a:cubicBezTo>
                    <a:pt x="641" y="116"/>
                    <a:pt x="642" y="116"/>
                    <a:pt x="642" y="116"/>
                  </a:cubicBezTo>
                  <a:cubicBezTo>
                    <a:pt x="675" y="116"/>
                    <a:pt x="683" y="61"/>
                    <a:pt x="650" y="56"/>
                  </a:cubicBezTo>
                  <a:cubicBezTo>
                    <a:pt x="450" y="27"/>
                    <a:pt x="248" y="15"/>
                    <a:pt x="45" y="0"/>
                  </a:cubicBezTo>
                  <a:cubicBezTo>
                    <a:pt x="44" y="0"/>
                    <a:pt x="44" y="0"/>
                    <a:pt x="43" y="0"/>
                  </a:cubicBezTo>
                  <a:close/>
                </a:path>
              </a:pathLst>
            </a:custGeom>
            <a:ln>
              <a:solidFill>
                <a:schemeClr val="accent4">
                  <a:shade val="95000"/>
                  <a:satMod val="105000"/>
                  <a:alpha val="32000"/>
                </a:schemeClr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" name="Google Shape;1072;p42"/>
            <p:cNvSpPr/>
            <p:nvPr/>
          </p:nvSpPr>
          <p:spPr>
            <a:xfrm>
              <a:off x="8541638" y="2065921"/>
              <a:ext cx="30482" cy="3976"/>
            </a:xfrm>
            <a:custGeom>
              <a:avLst/>
              <a:gdLst/>
              <a:ahLst/>
              <a:cxnLst/>
              <a:rect l="l" t="t" r="r" b="b"/>
              <a:pathLst>
                <a:path w="575" h="75" extrusionOk="0">
                  <a:moveTo>
                    <a:pt x="316" y="0"/>
                  </a:moveTo>
                  <a:cubicBezTo>
                    <a:pt x="225" y="0"/>
                    <a:pt x="133" y="4"/>
                    <a:pt x="42" y="6"/>
                  </a:cubicBezTo>
                  <a:cubicBezTo>
                    <a:pt x="2" y="7"/>
                    <a:pt x="1" y="68"/>
                    <a:pt x="42" y="68"/>
                  </a:cubicBezTo>
                  <a:cubicBezTo>
                    <a:pt x="135" y="70"/>
                    <a:pt x="228" y="74"/>
                    <a:pt x="320" y="74"/>
                  </a:cubicBezTo>
                  <a:cubicBezTo>
                    <a:pt x="393" y="74"/>
                    <a:pt x="466" y="72"/>
                    <a:pt x="538" y="65"/>
                  </a:cubicBezTo>
                  <a:cubicBezTo>
                    <a:pt x="574" y="62"/>
                    <a:pt x="574" y="12"/>
                    <a:pt x="538" y="9"/>
                  </a:cubicBezTo>
                  <a:cubicBezTo>
                    <a:pt x="464" y="3"/>
                    <a:pt x="390" y="0"/>
                    <a:pt x="316" y="0"/>
                  </a:cubicBezTo>
                  <a:close/>
                </a:path>
              </a:pathLst>
            </a:custGeom>
            <a:ln>
              <a:solidFill>
                <a:schemeClr val="accent4">
                  <a:shade val="95000"/>
                  <a:satMod val="105000"/>
                  <a:alpha val="32000"/>
                </a:schemeClr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" name="Google Shape;1073;p42"/>
            <p:cNvSpPr/>
            <p:nvPr/>
          </p:nvSpPr>
          <p:spPr>
            <a:xfrm>
              <a:off x="8480886" y="1942032"/>
              <a:ext cx="36208" cy="4294"/>
            </a:xfrm>
            <a:custGeom>
              <a:avLst/>
              <a:gdLst/>
              <a:ahLst/>
              <a:cxnLst/>
              <a:rect l="l" t="t" r="r" b="b"/>
              <a:pathLst>
                <a:path w="683" h="81" extrusionOk="0">
                  <a:moveTo>
                    <a:pt x="378" y="1"/>
                  </a:moveTo>
                  <a:cubicBezTo>
                    <a:pt x="267" y="1"/>
                    <a:pt x="156" y="4"/>
                    <a:pt x="45" y="6"/>
                  </a:cubicBezTo>
                  <a:cubicBezTo>
                    <a:pt x="1" y="6"/>
                    <a:pt x="1" y="76"/>
                    <a:pt x="45" y="76"/>
                  </a:cubicBezTo>
                  <a:cubicBezTo>
                    <a:pt x="154" y="77"/>
                    <a:pt x="263" y="80"/>
                    <a:pt x="371" y="80"/>
                  </a:cubicBezTo>
                  <a:cubicBezTo>
                    <a:pt x="461" y="80"/>
                    <a:pt x="551" y="78"/>
                    <a:pt x="641" y="72"/>
                  </a:cubicBezTo>
                  <a:cubicBezTo>
                    <a:pt x="682" y="70"/>
                    <a:pt x="682" y="12"/>
                    <a:pt x="641" y="9"/>
                  </a:cubicBezTo>
                  <a:cubicBezTo>
                    <a:pt x="554" y="3"/>
                    <a:pt x="466" y="1"/>
                    <a:pt x="378" y="1"/>
                  </a:cubicBezTo>
                  <a:close/>
                </a:path>
              </a:pathLst>
            </a:custGeom>
            <a:ln>
              <a:solidFill>
                <a:schemeClr val="accent4">
                  <a:shade val="95000"/>
                  <a:satMod val="105000"/>
                  <a:alpha val="32000"/>
                </a:schemeClr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" name="Google Shape;1074;p42"/>
            <p:cNvSpPr/>
            <p:nvPr/>
          </p:nvSpPr>
          <p:spPr>
            <a:xfrm>
              <a:off x="8483431" y="2069314"/>
              <a:ext cx="30694" cy="6096"/>
            </a:xfrm>
            <a:custGeom>
              <a:avLst/>
              <a:gdLst/>
              <a:ahLst/>
              <a:cxnLst/>
              <a:rect l="l" t="t" r="r" b="b"/>
              <a:pathLst>
                <a:path w="579" h="115" extrusionOk="0">
                  <a:moveTo>
                    <a:pt x="44" y="1"/>
                  </a:moveTo>
                  <a:cubicBezTo>
                    <a:pt x="12" y="1"/>
                    <a:pt x="1" y="52"/>
                    <a:pt x="36" y="63"/>
                  </a:cubicBezTo>
                  <a:cubicBezTo>
                    <a:pt x="143" y="95"/>
                    <a:pt x="254" y="114"/>
                    <a:pt x="365" y="114"/>
                  </a:cubicBezTo>
                  <a:cubicBezTo>
                    <a:pt x="427" y="114"/>
                    <a:pt x="489" y="108"/>
                    <a:pt x="551" y="95"/>
                  </a:cubicBezTo>
                  <a:cubicBezTo>
                    <a:pt x="579" y="89"/>
                    <a:pt x="573" y="42"/>
                    <a:pt x="545" y="42"/>
                  </a:cubicBezTo>
                  <a:cubicBezTo>
                    <a:pt x="545" y="42"/>
                    <a:pt x="544" y="42"/>
                    <a:pt x="543" y="42"/>
                  </a:cubicBezTo>
                  <a:cubicBezTo>
                    <a:pt x="495" y="46"/>
                    <a:pt x="446" y="48"/>
                    <a:pt x="399" y="48"/>
                  </a:cubicBezTo>
                  <a:cubicBezTo>
                    <a:pt x="282" y="48"/>
                    <a:pt x="167" y="36"/>
                    <a:pt x="53" y="2"/>
                  </a:cubicBezTo>
                  <a:cubicBezTo>
                    <a:pt x="50" y="1"/>
                    <a:pt x="47" y="1"/>
                    <a:pt x="44" y="1"/>
                  </a:cubicBezTo>
                  <a:close/>
                </a:path>
              </a:pathLst>
            </a:custGeom>
            <a:ln>
              <a:solidFill>
                <a:schemeClr val="accent4">
                  <a:shade val="95000"/>
                  <a:satMod val="105000"/>
                  <a:alpha val="32000"/>
                </a:schemeClr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" name="Google Shape;1075;p42"/>
            <p:cNvSpPr/>
            <p:nvPr/>
          </p:nvSpPr>
          <p:spPr>
            <a:xfrm>
              <a:off x="8428935" y="2071434"/>
              <a:ext cx="24651" cy="5566"/>
            </a:xfrm>
            <a:custGeom>
              <a:avLst/>
              <a:gdLst/>
              <a:ahLst/>
              <a:cxnLst/>
              <a:rect l="l" t="t" r="r" b="b"/>
              <a:pathLst>
                <a:path w="465" h="105" extrusionOk="0">
                  <a:moveTo>
                    <a:pt x="162" y="0"/>
                  </a:moveTo>
                  <a:cubicBezTo>
                    <a:pt x="117" y="0"/>
                    <a:pt x="72" y="4"/>
                    <a:pt x="25" y="12"/>
                  </a:cubicBezTo>
                  <a:cubicBezTo>
                    <a:pt x="1" y="16"/>
                    <a:pt x="6" y="58"/>
                    <a:pt x="29" y="58"/>
                  </a:cubicBezTo>
                  <a:cubicBezTo>
                    <a:pt x="30" y="58"/>
                    <a:pt x="31" y="58"/>
                    <a:pt x="32" y="58"/>
                  </a:cubicBezTo>
                  <a:cubicBezTo>
                    <a:pt x="68" y="53"/>
                    <a:pt x="104" y="51"/>
                    <a:pt x="139" y="51"/>
                  </a:cubicBezTo>
                  <a:cubicBezTo>
                    <a:pt x="237" y="51"/>
                    <a:pt x="332" y="68"/>
                    <a:pt x="424" y="103"/>
                  </a:cubicBezTo>
                  <a:cubicBezTo>
                    <a:pt x="427" y="104"/>
                    <a:pt x="430" y="105"/>
                    <a:pt x="433" y="105"/>
                  </a:cubicBezTo>
                  <a:cubicBezTo>
                    <a:pt x="457" y="105"/>
                    <a:pt x="465" y="65"/>
                    <a:pt x="438" y="55"/>
                  </a:cubicBezTo>
                  <a:cubicBezTo>
                    <a:pt x="347" y="18"/>
                    <a:pt x="256" y="0"/>
                    <a:pt x="162" y="0"/>
                  </a:cubicBezTo>
                  <a:close/>
                </a:path>
              </a:pathLst>
            </a:custGeom>
            <a:ln>
              <a:solidFill>
                <a:schemeClr val="accent4">
                  <a:shade val="95000"/>
                  <a:satMod val="105000"/>
                  <a:alpha val="32000"/>
                </a:schemeClr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" name="Google Shape;1076;p42"/>
            <p:cNvSpPr/>
            <p:nvPr/>
          </p:nvSpPr>
          <p:spPr>
            <a:xfrm>
              <a:off x="8421089" y="1940654"/>
              <a:ext cx="30217" cy="5407"/>
            </a:xfrm>
            <a:custGeom>
              <a:avLst/>
              <a:gdLst/>
              <a:ahLst/>
              <a:cxnLst/>
              <a:rect l="l" t="t" r="r" b="b"/>
              <a:pathLst>
                <a:path w="570" h="102" extrusionOk="0">
                  <a:moveTo>
                    <a:pt x="530" y="1"/>
                  </a:moveTo>
                  <a:cubicBezTo>
                    <a:pt x="530" y="1"/>
                    <a:pt x="530" y="1"/>
                    <a:pt x="529" y="1"/>
                  </a:cubicBezTo>
                  <a:cubicBezTo>
                    <a:pt x="364" y="5"/>
                    <a:pt x="197" y="33"/>
                    <a:pt x="32" y="51"/>
                  </a:cubicBezTo>
                  <a:cubicBezTo>
                    <a:pt x="1" y="55"/>
                    <a:pt x="0" y="101"/>
                    <a:pt x="30" y="101"/>
                  </a:cubicBezTo>
                  <a:cubicBezTo>
                    <a:pt x="30" y="101"/>
                    <a:pt x="31" y="101"/>
                    <a:pt x="32" y="101"/>
                  </a:cubicBezTo>
                  <a:cubicBezTo>
                    <a:pt x="200" y="89"/>
                    <a:pt x="371" y="85"/>
                    <a:pt x="538" y="59"/>
                  </a:cubicBezTo>
                  <a:cubicBezTo>
                    <a:pt x="569" y="53"/>
                    <a:pt x="562" y="1"/>
                    <a:pt x="530" y="1"/>
                  </a:cubicBezTo>
                  <a:close/>
                </a:path>
              </a:pathLst>
            </a:custGeom>
            <a:ln>
              <a:solidFill>
                <a:schemeClr val="accent4">
                  <a:shade val="95000"/>
                  <a:satMod val="105000"/>
                  <a:alpha val="32000"/>
                </a:schemeClr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" name="Google Shape;1077;p42"/>
            <p:cNvSpPr/>
            <p:nvPr/>
          </p:nvSpPr>
          <p:spPr>
            <a:xfrm>
              <a:off x="8370887" y="2069101"/>
              <a:ext cx="27566" cy="5990"/>
            </a:xfrm>
            <a:custGeom>
              <a:avLst/>
              <a:gdLst/>
              <a:ahLst/>
              <a:cxnLst/>
              <a:rect l="l" t="t" r="r" b="b"/>
              <a:pathLst>
                <a:path w="520" h="113" extrusionOk="0">
                  <a:moveTo>
                    <a:pt x="483" y="0"/>
                  </a:moveTo>
                  <a:cubicBezTo>
                    <a:pt x="480" y="0"/>
                    <a:pt x="477" y="1"/>
                    <a:pt x="474" y="2"/>
                  </a:cubicBezTo>
                  <a:cubicBezTo>
                    <a:pt x="363" y="34"/>
                    <a:pt x="254" y="55"/>
                    <a:pt x="140" y="55"/>
                  </a:cubicBezTo>
                  <a:cubicBezTo>
                    <a:pt x="106" y="55"/>
                    <a:pt x="71" y="53"/>
                    <a:pt x="35" y="49"/>
                  </a:cubicBezTo>
                  <a:cubicBezTo>
                    <a:pt x="34" y="49"/>
                    <a:pt x="33" y="48"/>
                    <a:pt x="32" y="48"/>
                  </a:cubicBezTo>
                  <a:cubicBezTo>
                    <a:pt x="6" y="48"/>
                    <a:pt x="1" y="96"/>
                    <a:pt x="29" y="100"/>
                  </a:cubicBezTo>
                  <a:cubicBezTo>
                    <a:pt x="82" y="108"/>
                    <a:pt x="136" y="112"/>
                    <a:pt x="189" y="112"/>
                  </a:cubicBezTo>
                  <a:cubicBezTo>
                    <a:pt x="292" y="112"/>
                    <a:pt x="393" y="96"/>
                    <a:pt x="490" y="55"/>
                  </a:cubicBezTo>
                  <a:cubicBezTo>
                    <a:pt x="519" y="43"/>
                    <a:pt x="512" y="0"/>
                    <a:pt x="483" y="0"/>
                  </a:cubicBezTo>
                  <a:close/>
                </a:path>
              </a:pathLst>
            </a:custGeom>
            <a:ln>
              <a:solidFill>
                <a:schemeClr val="accent4">
                  <a:shade val="95000"/>
                  <a:satMod val="105000"/>
                  <a:alpha val="32000"/>
                </a:schemeClr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" name="Google Shape;1078;p42"/>
            <p:cNvSpPr/>
            <p:nvPr/>
          </p:nvSpPr>
          <p:spPr>
            <a:xfrm>
              <a:off x="8357952" y="1939276"/>
              <a:ext cx="24598" cy="4400"/>
            </a:xfrm>
            <a:custGeom>
              <a:avLst/>
              <a:gdLst/>
              <a:ahLst/>
              <a:cxnLst/>
              <a:rect l="l" t="t" r="r" b="b"/>
              <a:pathLst>
                <a:path w="464" h="83" extrusionOk="0">
                  <a:moveTo>
                    <a:pt x="224" y="1"/>
                  </a:moveTo>
                  <a:cubicBezTo>
                    <a:pt x="157" y="1"/>
                    <a:pt x="91" y="5"/>
                    <a:pt x="29" y="5"/>
                  </a:cubicBezTo>
                  <a:cubicBezTo>
                    <a:pt x="7" y="5"/>
                    <a:pt x="0" y="41"/>
                    <a:pt x="23" y="44"/>
                  </a:cubicBezTo>
                  <a:cubicBezTo>
                    <a:pt x="127" y="58"/>
                    <a:pt x="241" y="83"/>
                    <a:pt x="349" y="83"/>
                  </a:cubicBezTo>
                  <a:cubicBezTo>
                    <a:pt x="378" y="83"/>
                    <a:pt x="407" y="81"/>
                    <a:pt x="435" y="77"/>
                  </a:cubicBezTo>
                  <a:cubicBezTo>
                    <a:pt x="464" y="73"/>
                    <a:pt x="460" y="31"/>
                    <a:pt x="435" y="25"/>
                  </a:cubicBezTo>
                  <a:cubicBezTo>
                    <a:pt x="369" y="6"/>
                    <a:pt x="296" y="1"/>
                    <a:pt x="224" y="1"/>
                  </a:cubicBezTo>
                  <a:close/>
                </a:path>
              </a:pathLst>
            </a:custGeom>
            <a:ln>
              <a:solidFill>
                <a:schemeClr val="accent4">
                  <a:shade val="95000"/>
                  <a:satMod val="105000"/>
                  <a:alpha val="32000"/>
                </a:schemeClr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" name="Google Shape;1079;p42"/>
            <p:cNvSpPr/>
            <p:nvPr/>
          </p:nvSpPr>
          <p:spPr>
            <a:xfrm>
              <a:off x="8318353" y="2074350"/>
              <a:ext cx="29369" cy="2916"/>
            </a:xfrm>
            <a:custGeom>
              <a:avLst/>
              <a:gdLst/>
              <a:ahLst/>
              <a:cxnLst/>
              <a:rect l="l" t="t" r="r" b="b"/>
              <a:pathLst>
                <a:path w="554" h="55" extrusionOk="0">
                  <a:moveTo>
                    <a:pt x="271" y="0"/>
                  </a:moveTo>
                  <a:cubicBezTo>
                    <a:pt x="192" y="0"/>
                    <a:pt x="112" y="2"/>
                    <a:pt x="33" y="3"/>
                  </a:cubicBezTo>
                  <a:cubicBezTo>
                    <a:pt x="1" y="3"/>
                    <a:pt x="1" y="52"/>
                    <a:pt x="33" y="52"/>
                  </a:cubicBezTo>
                  <a:cubicBezTo>
                    <a:pt x="108" y="53"/>
                    <a:pt x="184" y="54"/>
                    <a:pt x="259" y="54"/>
                  </a:cubicBezTo>
                  <a:cubicBezTo>
                    <a:pt x="349" y="54"/>
                    <a:pt x="439" y="53"/>
                    <a:pt x="529" y="47"/>
                  </a:cubicBezTo>
                  <a:cubicBezTo>
                    <a:pt x="554" y="45"/>
                    <a:pt x="554" y="9"/>
                    <a:pt x="529" y="8"/>
                  </a:cubicBezTo>
                  <a:cubicBezTo>
                    <a:pt x="443" y="2"/>
                    <a:pt x="357" y="0"/>
                    <a:pt x="271" y="0"/>
                  </a:cubicBezTo>
                  <a:close/>
                </a:path>
              </a:pathLst>
            </a:custGeom>
            <a:ln>
              <a:solidFill>
                <a:schemeClr val="accent4">
                  <a:shade val="95000"/>
                  <a:satMod val="105000"/>
                  <a:alpha val="32000"/>
                </a:schemeClr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" name="Google Shape;1080;p42"/>
            <p:cNvSpPr/>
            <p:nvPr/>
          </p:nvSpPr>
          <p:spPr>
            <a:xfrm>
              <a:off x="8281509" y="1940018"/>
              <a:ext cx="29793" cy="5778"/>
            </a:xfrm>
            <a:custGeom>
              <a:avLst/>
              <a:gdLst/>
              <a:ahLst/>
              <a:cxnLst/>
              <a:rect l="l" t="t" r="r" b="b"/>
              <a:pathLst>
                <a:path w="562" h="109" extrusionOk="0">
                  <a:moveTo>
                    <a:pt x="531" y="1"/>
                  </a:moveTo>
                  <a:cubicBezTo>
                    <a:pt x="530" y="1"/>
                    <a:pt x="529" y="1"/>
                    <a:pt x="529" y="1"/>
                  </a:cubicBezTo>
                  <a:cubicBezTo>
                    <a:pt x="361" y="15"/>
                    <a:pt x="195" y="39"/>
                    <a:pt x="27" y="62"/>
                  </a:cubicBezTo>
                  <a:cubicBezTo>
                    <a:pt x="1" y="66"/>
                    <a:pt x="6" y="109"/>
                    <a:pt x="31" y="109"/>
                  </a:cubicBezTo>
                  <a:cubicBezTo>
                    <a:pt x="31" y="109"/>
                    <a:pt x="32" y="109"/>
                    <a:pt x="33" y="109"/>
                  </a:cubicBezTo>
                  <a:cubicBezTo>
                    <a:pt x="201" y="92"/>
                    <a:pt x="369" y="75"/>
                    <a:pt x="534" y="49"/>
                  </a:cubicBezTo>
                  <a:cubicBezTo>
                    <a:pt x="561" y="45"/>
                    <a:pt x="556" y="1"/>
                    <a:pt x="531" y="1"/>
                  </a:cubicBezTo>
                  <a:close/>
                </a:path>
              </a:pathLst>
            </a:custGeom>
            <a:ln>
              <a:solidFill>
                <a:schemeClr val="accent4">
                  <a:shade val="95000"/>
                  <a:satMod val="105000"/>
                  <a:alpha val="32000"/>
                </a:schemeClr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" name="Google Shape;1081;p42"/>
            <p:cNvSpPr/>
            <p:nvPr/>
          </p:nvSpPr>
          <p:spPr>
            <a:xfrm>
              <a:off x="8266454" y="2071805"/>
              <a:ext cx="23538" cy="2757"/>
            </a:xfrm>
            <a:custGeom>
              <a:avLst/>
              <a:gdLst/>
              <a:ahLst/>
              <a:cxnLst/>
              <a:rect l="l" t="t" r="r" b="b"/>
              <a:pathLst>
                <a:path w="444" h="52" extrusionOk="0">
                  <a:moveTo>
                    <a:pt x="314" y="0"/>
                  </a:moveTo>
                  <a:cubicBezTo>
                    <a:pt x="216" y="0"/>
                    <a:pt x="116" y="9"/>
                    <a:pt x="18" y="12"/>
                  </a:cubicBezTo>
                  <a:cubicBezTo>
                    <a:pt x="1" y="13"/>
                    <a:pt x="1" y="39"/>
                    <a:pt x="18" y="40"/>
                  </a:cubicBezTo>
                  <a:cubicBezTo>
                    <a:pt x="114" y="43"/>
                    <a:pt x="213" y="52"/>
                    <a:pt x="310" y="52"/>
                  </a:cubicBezTo>
                  <a:cubicBezTo>
                    <a:pt x="346" y="52"/>
                    <a:pt x="381" y="51"/>
                    <a:pt x="415" y="48"/>
                  </a:cubicBezTo>
                  <a:cubicBezTo>
                    <a:pt x="443" y="45"/>
                    <a:pt x="443" y="6"/>
                    <a:pt x="415" y="4"/>
                  </a:cubicBezTo>
                  <a:cubicBezTo>
                    <a:pt x="382" y="1"/>
                    <a:pt x="348" y="0"/>
                    <a:pt x="314" y="0"/>
                  </a:cubicBezTo>
                  <a:close/>
                </a:path>
              </a:pathLst>
            </a:custGeom>
            <a:ln>
              <a:solidFill>
                <a:schemeClr val="accent4">
                  <a:shade val="95000"/>
                  <a:satMod val="105000"/>
                  <a:alpha val="32000"/>
                </a:schemeClr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" name="Google Shape;1082;p42"/>
            <p:cNvSpPr/>
            <p:nvPr/>
          </p:nvSpPr>
          <p:spPr>
            <a:xfrm>
              <a:off x="8207293" y="2074138"/>
              <a:ext cx="33186" cy="6255"/>
            </a:xfrm>
            <a:custGeom>
              <a:avLst/>
              <a:gdLst/>
              <a:ahLst/>
              <a:cxnLst/>
              <a:rect l="l" t="t" r="r" b="b"/>
              <a:pathLst>
                <a:path w="626" h="118" extrusionOk="0">
                  <a:moveTo>
                    <a:pt x="44" y="0"/>
                  </a:moveTo>
                  <a:cubicBezTo>
                    <a:pt x="13" y="0"/>
                    <a:pt x="1" y="48"/>
                    <a:pt x="35" y="57"/>
                  </a:cubicBezTo>
                  <a:cubicBezTo>
                    <a:pt x="174" y="93"/>
                    <a:pt x="317" y="118"/>
                    <a:pt x="460" y="118"/>
                  </a:cubicBezTo>
                  <a:cubicBezTo>
                    <a:pt x="503" y="118"/>
                    <a:pt x="545" y="116"/>
                    <a:pt x="588" y="111"/>
                  </a:cubicBezTo>
                  <a:cubicBezTo>
                    <a:pt x="625" y="106"/>
                    <a:pt x="626" y="55"/>
                    <a:pt x="588" y="54"/>
                  </a:cubicBezTo>
                  <a:cubicBezTo>
                    <a:pt x="407" y="45"/>
                    <a:pt x="229" y="38"/>
                    <a:pt x="50" y="1"/>
                  </a:cubicBezTo>
                  <a:cubicBezTo>
                    <a:pt x="48" y="0"/>
                    <a:pt x="46" y="0"/>
                    <a:pt x="44" y="0"/>
                  </a:cubicBezTo>
                  <a:close/>
                </a:path>
              </a:pathLst>
            </a:custGeom>
            <a:ln>
              <a:solidFill>
                <a:schemeClr val="accent4">
                  <a:shade val="95000"/>
                  <a:satMod val="105000"/>
                  <a:alpha val="32000"/>
                </a:schemeClr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" name="Google Shape;1083;p42"/>
            <p:cNvSpPr/>
            <p:nvPr/>
          </p:nvSpPr>
          <p:spPr>
            <a:xfrm>
              <a:off x="8202204" y="1942085"/>
              <a:ext cx="36473" cy="6202"/>
            </a:xfrm>
            <a:custGeom>
              <a:avLst/>
              <a:gdLst/>
              <a:ahLst/>
              <a:cxnLst/>
              <a:rect l="l" t="t" r="r" b="b"/>
              <a:pathLst>
                <a:path w="688" h="117" extrusionOk="0">
                  <a:moveTo>
                    <a:pt x="37" y="0"/>
                  </a:moveTo>
                  <a:cubicBezTo>
                    <a:pt x="1" y="0"/>
                    <a:pt x="3" y="57"/>
                    <a:pt x="40" y="61"/>
                  </a:cubicBezTo>
                  <a:cubicBezTo>
                    <a:pt x="237" y="82"/>
                    <a:pt x="437" y="113"/>
                    <a:pt x="635" y="117"/>
                  </a:cubicBezTo>
                  <a:cubicBezTo>
                    <a:pt x="635" y="117"/>
                    <a:pt x="636" y="117"/>
                    <a:pt x="636" y="117"/>
                  </a:cubicBezTo>
                  <a:cubicBezTo>
                    <a:pt x="677" y="117"/>
                    <a:pt x="687" y="49"/>
                    <a:pt x="645" y="44"/>
                  </a:cubicBezTo>
                  <a:cubicBezTo>
                    <a:pt x="446" y="16"/>
                    <a:pt x="240" y="13"/>
                    <a:pt x="40" y="0"/>
                  </a:cubicBezTo>
                  <a:cubicBezTo>
                    <a:pt x="39" y="0"/>
                    <a:pt x="38" y="0"/>
                    <a:pt x="37" y="0"/>
                  </a:cubicBezTo>
                  <a:close/>
                </a:path>
              </a:pathLst>
            </a:custGeom>
            <a:ln>
              <a:solidFill>
                <a:schemeClr val="accent4">
                  <a:shade val="95000"/>
                  <a:satMod val="105000"/>
                  <a:alpha val="32000"/>
                </a:schemeClr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" name="Google Shape;1084;p42"/>
            <p:cNvSpPr/>
            <p:nvPr/>
          </p:nvSpPr>
          <p:spPr>
            <a:xfrm>
              <a:off x="8157568" y="2073767"/>
              <a:ext cx="25075" cy="4082"/>
            </a:xfrm>
            <a:custGeom>
              <a:avLst/>
              <a:gdLst/>
              <a:ahLst/>
              <a:cxnLst/>
              <a:rect l="l" t="t" r="r" b="b"/>
              <a:pathLst>
                <a:path w="473" h="77" extrusionOk="0">
                  <a:moveTo>
                    <a:pt x="306" y="1"/>
                  </a:moveTo>
                  <a:cubicBezTo>
                    <a:pt x="216" y="1"/>
                    <a:pt x="125" y="9"/>
                    <a:pt x="36" y="11"/>
                  </a:cubicBezTo>
                  <a:cubicBezTo>
                    <a:pt x="1" y="11"/>
                    <a:pt x="1" y="65"/>
                    <a:pt x="36" y="66"/>
                  </a:cubicBezTo>
                  <a:cubicBezTo>
                    <a:pt x="123" y="69"/>
                    <a:pt x="213" y="76"/>
                    <a:pt x="301" y="76"/>
                  </a:cubicBezTo>
                  <a:cubicBezTo>
                    <a:pt x="346" y="76"/>
                    <a:pt x="391" y="74"/>
                    <a:pt x="434" y="69"/>
                  </a:cubicBezTo>
                  <a:cubicBezTo>
                    <a:pt x="473" y="64"/>
                    <a:pt x="473" y="13"/>
                    <a:pt x="434" y="8"/>
                  </a:cubicBezTo>
                  <a:cubicBezTo>
                    <a:pt x="392" y="2"/>
                    <a:pt x="350" y="1"/>
                    <a:pt x="306" y="1"/>
                  </a:cubicBezTo>
                  <a:close/>
                </a:path>
              </a:pathLst>
            </a:custGeom>
            <a:ln>
              <a:solidFill>
                <a:schemeClr val="accent4">
                  <a:shade val="95000"/>
                  <a:satMod val="105000"/>
                  <a:alpha val="32000"/>
                </a:schemeClr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" name="Google Shape;1085;p42"/>
            <p:cNvSpPr/>
            <p:nvPr/>
          </p:nvSpPr>
          <p:spPr>
            <a:xfrm>
              <a:off x="8138802" y="1939594"/>
              <a:ext cx="28150" cy="3923"/>
            </a:xfrm>
            <a:custGeom>
              <a:avLst/>
              <a:gdLst/>
              <a:ahLst/>
              <a:cxnLst/>
              <a:rect l="l" t="t" r="r" b="b"/>
              <a:pathLst>
                <a:path w="531" h="74" extrusionOk="0">
                  <a:moveTo>
                    <a:pt x="256" y="0"/>
                  </a:moveTo>
                  <a:cubicBezTo>
                    <a:pt x="185" y="0"/>
                    <a:pt x="114" y="2"/>
                    <a:pt x="43" y="4"/>
                  </a:cubicBezTo>
                  <a:cubicBezTo>
                    <a:pt x="0" y="6"/>
                    <a:pt x="0" y="68"/>
                    <a:pt x="43" y="70"/>
                  </a:cubicBezTo>
                  <a:cubicBezTo>
                    <a:pt x="121" y="72"/>
                    <a:pt x="199" y="74"/>
                    <a:pt x="276" y="74"/>
                  </a:cubicBezTo>
                  <a:cubicBezTo>
                    <a:pt x="347" y="74"/>
                    <a:pt x="418" y="72"/>
                    <a:pt x="489" y="69"/>
                  </a:cubicBezTo>
                  <a:cubicBezTo>
                    <a:pt x="531" y="67"/>
                    <a:pt x="531" y="7"/>
                    <a:pt x="489" y="6"/>
                  </a:cubicBezTo>
                  <a:cubicBezTo>
                    <a:pt x="412" y="2"/>
                    <a:pt x="334" y="0"/>
                    <a:pt x="256" y="0"/>
                  </a:cubicBezTo>
                  <a:close/>
                </a:path>
              </a:pathLst>
            </a:custGeom>
            <a:ln>
              <a:solidFill>
                <a:schemeClr val="accent4">
                  <a:shade val="95000"/>
                  <a:satMod val="105000"/>
                  <a:alpha val="32000"/>
                </a:schemeClr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" name="Google Shape;1086;p42"/>
            <p:cNvSpPr/>
            <p:nvPr/>
          </p:nvSpPr>
          <p:spPr>
            <a:xfrm>
              <a:off x="8091568" y="2071964"/>
              <a:ext cx="33345" cy="5990"/>
            </a:xfrm>
            <a:custGeom>
              <a:avLst/>
              <a:gdLst/>
              <a:ahLst/>
              <a:cxnLst/>
              <a:rect l="l" t="t" r="r" b="b"/>
              <a:pathLst>
                <a:path w="629" h="113" extrusionOk="0">
                  <a:moveTo>
                    <a:pt x="39" y="0"/>
                  </a:moveTo>
                  <a:cubicBezTo>
                    <a:pt x="10" y="0"/>
                    <a:pt x="1" y="45"/>
                    <a:pt x="32" y="54"/>
                  </a:cubicBezTo>
                  <a:cubicBezTo>
                    <a:pt x="159" y="92"/>
                    <a:pt x="288" y="113"/>
                    <a:pt x="419" y="113"/>
                  </a:cubicBezTo>
                  <a:cubicBezTo>
                    <a:pt x="477" y="113"/>
                    <a:pt x="536" y="109"/>
                    <a:pt x="594" y="100"/>
                  </a:cubicBezTo>
                  <a:cubicBezTo>
                    <a:pt x="628" y="96"/>
                    <a:pt x="621" y="38"/>
                    <a:pt x="588" y="38"/>
                  </a:cubicBezTo>
                  <a:cubicBezTo>
                    <a:pt x="587" y="38"/>
                    <a:pt x="586" y="38"/>
                    <a:pt x="585" y="38"/>
                  </a:cubicBezTo>
                  <a:cubicBezTo>
                    <a:pt x="527" y="43"/>
                    <a:pt x="470" y="46"/>
                    <a:pt x="413" y="46"/>
                  </a:cubicBezTo>
                  <a:cubicBezTo>
                    <a:pt x="290" y="46"/>
                    <a:pt x="169" y="33"/>
                    <a:pt x="46" y="1"/>
                  </a:cubicBezTo>
                  <a:cubicBezTo>
                    <a:pt x="43" y="0"/>
                    <a:pt x="41" y="0"/>
                    <a:pt x="39" y="0"/>
                  </a:cubicBezTo>
                  <a:close/>
                </a:path>
              </a:pathLst>
            </a:custGeom>
            <a:ln>
              <a:solidFill>
                <a:schemeClr val="accent4">
                  <a:shade val="95000"/>
                  <a:satMod val="105000"/>
                  <a:alpha val="32000"/>
                </a:schemeClr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8" name="Google Shape;1087;p42"/>
            <p:cNvSpPr/>
            <p:nvPr/>
          </p:nvSpPr>
          <p:spPr>
            <a:xfrm>
              <a:off x="8073067" y="1935565"/>
              <a:ext cx="30535" cy="5460"/>
            </a:xfrm>
            <a:custGeom>
              <a:avLst/>
              <a:gdLst/>
              <a:ahLst/>
              <a:cxnLst/>
              <a:rect l="l" t="t" r="r" b="b"/>
              <a:pathLst>
                <a:path w="576" h="103" extrusionOk="0">
                  <a:moveTo>
                    <a:pt x="539" y="0"/>
                  </a:moveTo>
                  <a:cubicBezTo>
                    <a:pt x="538" y="0"/>
                    <a:pt x="536" y="0"/>
                    <a:pt x="535" y="1"/>
                  </a:cubicBezTo>
                  <a:cubicBezTo>
                    <a:pt x="416" y="22"/>
                    <a:pt x="301" y="42"/>
                    <a:pt x="183" y="42"/>
                  </a:cubicBezTo>
                  <a:cubicBezTo>
                    <a:pt x="139" y="42"/>
                    <a:pt x="94" y="39"/>
                    <a:pt x="49" y="33"/>
                  </a:cubicBezTo>
                  <a:cubicBezTo>
                    <a:pt x="47" y="32"/>
                    <a:pt x="46" y="32"/>
                    <a:pt x="44" y="32"/>
                  </a:cubicBezTo>
                  <a:cubicBezTo>
                    <a:pt x="13" y="32"/>
                    <a:pt x="0" y="81"/>
                    <a:pt x="34" y="86"/>
                  </a:cubicBezTo>
                  <a:cubicBezTo>
                    <a:pt x="100" y="96"/>
                    <a:pt x="167" y="103"/>
                    <a:pt x="233" y="103"/>
                  </a:cubicBezTo>
                  <a:cubicBezTo>
                    <a:pt x="342" y="103"/>
                    <a:pt x="450" y="86"/>
                    <a:pt x="551" y="41"/>
                  </a:cubicBezTo>
                  <a:cubicBezTo>
                    <a:pt x="575" y="31"/>
                    <a:pt x="559" y="0"/>
                    <a:pt x="539" y="0"/>
                  </a:cubicBezTo>
                  <a:close/>
                </a:path>
              </a:pathLst>
            </a:custGeom>
            <a:ln>
              <a:solidFill>
                <a:schemeClr val="accent4">
                  <a:shade val="95000"/>
                  <a:satMod val="105000"/>
                  <a:alpha val="32000"/>
                </a:schemeClr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9" name="Google Shape;1088;p42"/>
            <p:cNvSpPr/>
            <p:nvPr/>
          </p:nvSpPr>
          <p:spPr>
            <a:xfrm>
              <a:off x="8041578" y="2074032"/>
              <a:ext cx="27673" cy="3552"/>
            </a:xfrm>
            <a:custGeom>
              <a:avLst/>
              <a:gdLst/>
              <a:ahLst/>
              <a:cxnLst/>
              <a:rect l="l" t="t" r="r" b="b"/>
              <a:pathLst>
                <a:path w="522" h="67" extrusionOk="0">
                  <a:moveTo>
                    <a:pt x="273" y="0"/>
                  </a:moveTo>
                  <a:cubicBezTo>
                    <a:pt x="195" y="0"/>
                    <a:pt x="117" y="2"/>
                    <a:pt x="39" y="3"/>
                  </a:cubicBezTo>
                  <a:cubicBezTo>
                    <a:pt x="1" y="4"/>
                    <a:pt x="1" y="64"/>
                    <a:pt x="39" y="64"/>
                  </a:cubicBezTo>
                  <a:cubicBezTo>
                    <a:pt x="120" y="65"/>
                    <a:pt x="201" y="67"/>
                    <a:pt x="281" y="67"/>
                  </a:cubicBezTo>
                  <a:cubicBezTo>
                    <a:pt x="350" y="67"/>
                    <a:pt x="418" y="65"/>
                    <a:pt x="486" y="60"/>
                  </a:cubicBezTo>
                  <a:cubicBezTo>
                    <a:pt x="521" y="57"/>
                    <a:pt x="521" y="9"/>
                    <a:pt x="486" y="7"/>
                  </a:cubicBezTo>
                  <a:cubicBezTo>
                    <a:pt x="415" y="2"/>
                    <a:pt x="344" y="0"/>
                    <a:pt x="273" y="0"/>
                  </a:cubicBezTo>
                  <a:close/>
                </a:path>
              </a:pathLst>
            </a:custGeom>
            <a:ln>
              <a:solidFill>
                <a:schemeClr val="accent4">
                  <a:shade val="95000"/>
                  <a:satMod val="105000"/>
                  <a:alpha val="32000"/>
                </a:schemeClr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" name="Google Shape;1089;p42"/>
            <p:cNvSpPr/>
            <p:nvPr/>
          </p:nvSpPr>
          <p:spPr>
            <a:xfrm>
              <a:off x="8007810" y="1940018"/>
              <a:ext cx="27036" cy="3022"/>
            </a:xfrm>
            <a:custGeom>
              <a:avLst/>
              <a:gdLst/>
              <a:ahLst/>
              <a:cxnLst/>
              <a:rect l="l" t="t" r="r" b="b"/>
              <a:pathLst>
                <a:path w="510" h="57" extrusionOk="0">
                  <a:moveTo>
                    <a:pt x="289" y="0"/>
                  </a:moveTo>
                  <a:cubicBezTo>
                    <a:pt x="203" y="0"/>
                    <a:pt x="117" y="2"/>
                    <a:pt x="31" y="4"/>
                  </a:cubicBezTo>
                  <a:cubicBezTo>
                    <a:pt x="0" y="4"/>
                    <a:pt x="0" y="52"/>
                    <a:pt x="31" y="53"/>
                  </a:cubicBezTo>
                  <a:cubicBezTo>
                    <a:pt x="122" y="55"/>
                    <a:pt x="212" y="57"/>
                    <a:pt x="302" y="57"/>
                  </a:cubicBezTo>
                  <a:cubicBezTo>
                    <a:pt x="361" y="57"/>
                    <a:pt x="419" y="56"/>
                    <a:pt x="478" y="53"/>
                  </a:cubicBezTo>
                  <a:cubicBezTo>
                    <a:pt x="510" y="52"/>
                    <a:pt x="510" y="5"/>
                    <a:pt x="478" y="4"/>
                  </a:cubicBezTo>
                  <a:cubicBezTo>
                    <a:pt x="414" y="1"/>
                    <a:pt x="352" y="0"/>
                    <a:pt x="289" y="0"/>
                  </a:cubicBezTo>
                  <a:close/>
                </a:path>
              </a:pathLst>
            </a:custGeom>
            <a:ln>
              <a:solidFill>
                <a:schemeClr val="accent4">
                  <a:shade val="95000"/>
                  <a:satMod val="105000"/>
                  <a:alpha val="32000"/>
                </a:schemeClr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" name="Google Shape;1090;p42"/>
            <p:cNvSpPr/>
            <p:nvPr/>
          </p:nvSpPr>
          <p:spPr>
            <a:xfrm>
              <a:off x="7992331" y="2074509"/>
              <a:ext cx="24015" cy="2598"/>
            </a:xfrm>
            <a:custGeom>
              <a:avLst/>
              <a:gdLst/>
              <a:ahLst/>
              <a:cxnLst/>
              <a:rect l="l" t="t" r="r" b="b"/>
              <a:pathLst>
                <a:path w="453" h="49" extrusionOk="0">
                  <a:moveTo>
                    <a:pt x="345" y="0"/>
                  </a:moveTo>
                  <a:cubicBezTo>
                    <a:pt x="238" y="0"/>
                    <a:pt x="131" y="5"/>
                    <a:pt x="25" y="6"/>
                  </a:cubicBezTo>
                  <a:cubicBezTo>
                    <a:pt x="0" y="6"/>
                    <a:pt x="0" y="43"/>
                    <a:pt x="25" y="44"/>
                  </a:cubicBezTo>
                  <a:cubicBezTo>
                    <a:pt x="131" y="45"/>
                    <a:pt x="237" y="49"/>
                    <a:pt x="344" y="49"/>
                  </a:cubicBezTo>
                  <a:cubicBezTo>
                    <a:pt x="370" y="49"/>
                    <a:pt x="396" y="49"/>
                    <a:pt x="422" y="48"/>
                  </a:cubicBezTo>
                  <a:cubicBezTo>
                    <a:pt x="452" y="47"/>
                    <a:pt x="452" y="2"/>
                    <a:pt x="422" y="1"/>
                  </a:cubicBezTo>
                  <a:cubicBezTo>
                    <a:pt x="397" y="0"/>
                    <a:pt x="371" y="0"/>
                    <a:pt x="345" y="0"/>
                  </a:cubicBezTo>
                  <a:close/>
                </a:path>
              </a:pathLst>
            </a:custGeom>
            <a:ln>
              <a:solidFill>
                <a:schemeClr val="accent4">
                  <a:shade val="95000"/>
                  <a:satMod val="105000"/>
                  <a:alpha val="32000"/>
                </a:schemeClr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2" name="Google Shape;1091;p42"/>
            <p:cNvSpPr/>
            <p:nvPr/>
          </p:nvSpPr>
          <p:spPr>
            <a:xfrm>
              <a:off x="7933435" y="1936784"/>
              <a:ext cx="33504" cy="4241"/>
            </a:xfrm>
            <a:custGeom>
              <a:avLst/>
              <a:gdLst/>
              <a:ahLst/>
              <a:cxnLst/>
              <a:rect l="l" t="t" r="r" b="b"/>
              <a:pathLst>
                <a:path w="632" h="80" extrusionOk="0">
                  <a:moveTo>
                    <a:pt x="376" y="1"/>
                  </a:moveTo>
                  <a:cubicBezTo>
                    <a:pt x="265" y="1"/>
                    <a:pt x="154" y="5"/>
                    <a:pt x="43" y="7"/>
                  </a:cubicBezTo>
                  <a:cubicBezTo>
                    <a:pt x="0" y="7"/>
                    <a:pt x="0" y="73"/>
                    <a:pt x="43" y="74"/>
                  </a:cubicBezTo>
                  <a:cubicBezTo>
                    <a:pt x="152" y="76"/>
                    <a:pt x="262" y="79"/>
                    <a:pt x="371" y="79"/>
                  </a:cubicBezTo>
                  <a:cubicBezTo>
                    <a:pt x="444" y="79"/>
                    <a:pt x="517" y="78"/>
                    <a:pt x="589" y="73"/>
                  </a:cubicBezTo>
                  <a:cubicBezTo>
                    <a:pt x="632" y="69"/>
                    <a:pt x="632" y="11"/>
                    <a:pt x="589" y="7"/>
                  </a:cubicBezTo>
                  <a:cubicBezTo>
                    <a:pt x="518" y="2"/>
                    <a:pt x="447" y="1"/>
                    <a:pt x="376" y="1"/>
                  </a:cubicBezTo>
                  <a:close/>
                </a:path>
              </a:pathLst>
            </a:custGeom>
            <a:ln>
              <a:solidFill>
                <a:schemeClr val="accent4">
                  <a:shade val="95000"/>
                  <a:satMod val="105000"/>
                  <a:alpha val="32000"/>
                </a:schemeClr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3" name="Google Shape;1092;p42"/>
            <p:cNvSpPr/>
            <p:nvPr/>
          </p:nvSpPr>
          <p:spPr>
            <a:xfrm>
              <a:off x="7928398" y="2072017"/>
              <a:ext cx="32868" cy="5990"/>
            </a:xfrm>
            <a:custGeom>
              <a:avLst/>
              <a:gdLst/>
              <a:ahLst/>
              <a:cxnLst/>
              <a:rect l="l" t="t" r="r" b="b"/>
              <a:pathLst>
                <a:path w="620" h="113" extrusionOk="0">
                  <a:moveTo>
                    <a:pt x="275" y="1"/>
                  </a:moveTo>
                  <a:cubicBezTo>
                    <a:pt x="192" y="1"/>
                    <a:pt x="108" y="11"/>
                    <a:pt x="29" y="31"/>
                  </a:cubicBezTo>
                  <a:cubicBezTo>
                    <a:pt x="0" y="37"/>
                    <a:pt x="12" y="75"/>
                    <a:pt x="38" y="75"/>
                  </a:cubicBezTo>
                  <a:cubicBezTo>
                    <a:pt x="39" y="75"/>
                    <a:pt x="40" y="75"/>
                    <a:pt x="41" y="75"/>
                  </a:cubicBezTo>
                  <a:cubicBezTo>
                    <a:pt x="97" y="67"/>
                    <a:pt x="152" y="64"/>
                    <a:pt x="205" y="64"/>
                  </a:cubicBezTo>
                  <a:cubicBezTo>
                    <a:pt x="329" y="64"/>
                    <a:pt x="447" y="82"/>
                    <a:pt x="574" y="111"/>
                  </a:cubicBezTo>
                  <a:cubicBezTo>
                    <a:pt x="577" y="112"/>
                    <a:pt x="580" y="112"/>
                    <a:pt x="583" y="112"/>
                  </a:cubicBezTo>
                  <a:cubicBezTo>
                    <a:pt x="612" y="112"/>
                    <a:pt x="619" y="69"/>
                    <a:pt x="588" y="58"/>
                  </a:cubicBezTo>
                  <a:cubicBezTo>
                    <a:pt x="490" y="19"/>
                    <a:pt x="382" y="1"/>
                    <a:pt x="275" y="1"/>
                  </a:cubicBezTo>
                  <a:close/>
                </a:path>
              </a:pathLst>
            </a:custGeom>
            <a:ln>
              <a:solidFill>
                <a:schemeClr val="accent4">
                  <a:shade val="95000"/>
                  <a:satMod val="105000"/>
                  <a:alpha val="32000"/>
                </a:schemeClr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4" name="Google Shape;1093;p42"/>
            <p:cNvSpPr/>
            <p:nvPr/>
          </p:nvSpPr>
          <p:spPr>
            <a:xfrm>
              <a:off x="7862876" y="2116123"/>
              <a:ext cx="16646" cy="5778"/>
            </a:xfrm>
            <a:custGeom>
              <a:avLst/>
              <a:gdLst/>
              <a:ahLst/>
              <a:cxnLst/>
              <a:rect l="l" t="t" r="r" b="b"/>
              <a:pathLst>
                <a:path w="314" h="109" extrusionOk="0">
                  <a:moveTo>
                    <a:pt x="218" y="0"/>
                  </a:moveTo>
                  <a:cubicBezTo>
                    <a:pt x="148" y="0"/>
                    <a:pt x="75" y="29"/>
                    <a:pt x="22" y="64"/>
                  </a:cubicBezTo>
                  <a:cubicBezTo>
                    <a:pt x="0" y="78"/>
                    <a:pt x="13" y="109"/>
                    <a:pt x="34" y="109"/>
                  </a:cubicBezTo>
                  <a:cubicBezTo>
                    <a:pt x="38" y="109"/>
                    <a:pt x="42" y="107"/>
                    <a:pt x="46" y="105"/>
                  </a:cubicBezTo>
                  <a:cubicBezTo>
                    <a:pt x="80" y="82"/>
                    <a:pt x="118" y="68"/>
                    <a:pt x="160" y="60"/>
                  </a:cubicBezTo>
                  <a:cubicBezTo>
                    <a:pt x="172" y="58"/>
                    <a:pt x="185" y="57"/>
                    <a:pt x="197" y="57"/>
                  </a:cubicBezTo>
                  <a:cubicBezTo>
                    <a:pt x="225" y="57"/>
                    <a:pt x="253" y="61"/>
                    <a:pt x="281" y="61"/>
                  </a:cubicBezTo>
                  <a:cubicBezTo>
                    <a:pt x="282" y="61"/>
                    <a:pt x="282" y="61"/>
                    <a:pt x="282" y="61"/>
                  </a:cubicBezTo>
                  <a:cubicBezTo>
                    <a:pt x="311" y="61"/>
                    <a:pt x="313" y="21"/>
                    <a:pt x="289" y="12"/>
                  </a:cubicBezTo>
                  <a:cubicBezTo>
                    <a:pt x="266" y="4"/>
                    <a:pt x="242" y="0"/>
                    <a:pt x="218" y="0"/>
                  </a:cubicBezTo>
                  <a:close/>
                </a:path>
              </a:pathLst>
            </a:custGeom>
            <a:ln>
              <a:solidFill>
                <a:schemeClr val="accent4">
                  <a:shade val="95000"/>
                  <a:satMod val="105000"/>
                  <a:alpha val="32000"/>
                </a:schemeClr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5" name="Google Shape;1094;p42"/>
            <p:cNvSpPr/>
            <p:nvPr/>
          </p:nvSpPr>
          <p:spPr>
            <a:xfrm>
              <a:off x="7844269" y="1976808"/>
              <a:ext cx="19297" cy="3234"/>
            </a:xfrm>
            <a:custGeom>
              <a:avLst/>
              <a:gdLst/>
              <a:ahLst/>
              <a:cxnLst/>
              <a:rect l="l" t="t" r="r" b="b"/>
              <a:pathLst>
                <a:path w="364" h="61" extrusionOk="0">
                  <a:moveTo>
                    <a:pt x="186" y="0"/>
                  </a:moveTo>
                  <a:cubicBezTo>
                    <a:pt x="137" y="0"/>
                    <a:pt x="87" y="2"/>
                    <a:pt x="37" y="2"/>
                  </a:cubicBezTo>
                  <a:cubicBezTo>
                    <a:pt x="1" y="2"/>
                    <a:pt x="1" y="57"/>
                    <a:pt x="37" y="58"/>
                  </a:cubicBezTo>
                  <a:cubicBezTo>
                    <a:pt x="87" y="58"/>
                    <a:pt x="137" y="60"/>
                    <a:pt x="186" y="60"/>
                  </a:cubicBezTo>
                  <a:cubicBezTo>
                    <a:pt x="236" y="60"/>
                    <a:pt x="285" y="58"/>
                    <a:pt x="334" y="53"/>
                  </a:cubicBezTo>
                  <a:cubicBezTo>
                    <a:pt x="363" y="48"/>
                    <a:pt x="363" y="12"/>
                    <a:pt x="334" y="8"/>
                  </a:cubicBezTo>
                  <a:cubicBezTo>
                    <a:pt x="285" y="2"/>
                    <a:pt x="236" y="0"/>
                    <a:pt x="186" y="0"/>
                  </a:cubicBezTo>
                  <a:close/>
                </a:path>
              </a:pathLst>
            </a:custGeom>
            <a:ln>
              <a:solidFill>
                <a:schemeClr val="accent4">
                  <a:shade val="95000"/>
                  <a:satMod val="105000"/>
                  <a:alpha val="32000"/>
                </a:schemeClr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" name="Google Shape;1095;p42"/>
            <p:cNvSpPr/>
            <p:nvPr/>
          </p:nvSpPr>
          <p:spPr>
            <a:xfrm>
              <a:off x="7820838" y="2113207"/>
              <a:ext cx="24969" cy="4135"/>
            </a:xfrm>
            <a:custGeom>
              <a:avLst/>
              <a:gdLst/>
              <a:ahLst/>
              <a:cxnLst/>
              <a:rect l="l" t="t" r="r" b="b"/>
              <a:pathLst>
                <a:path w="471" h="78" extrusionOk="0">
                  <a:moveTo>
                    <a:pt x="310" y="0"/>
                  </a:moveTo>
                  <a:cubicBezTo>
                    <a:pt x="217" y="0"/>
                    <a:pt x="124" y="10"/>
                    <a:pt x="33" y="15"/>
                  </a:cubicBezTo>
                  <a:cubicBezTo>
                    <a:pt x="1" y="16"/>
                    <a:pt x="1" y="62"/>
                    <a:pt x="33" y="64"/>
                  </a:cubicBezTo>
                  <a:cubicBezTo>
                    <a:pt x="124" y="68"/>
                    <a:pt x="217" y="78"/>
                    <a:pt x="310" y="78"/>
                  </a:cubicBezTo>
                  <a:cubicBezTo>
                    <a:pt x="350" y="78"/>
                    <a:pt x="390" y="76"/>
                    <a:pt x="429" y="71"/>
                  </a:cubicBezTo>
                  <a:cubicBezTo>
                    <a:pt x="471" y="67"/>
                    <a:pt x="471" y="12"/>
                    <a:pt x="429" y="7"/>
                  </a:cubicBezTo>
                  <a:cubicBezTo>
                    <a:pt x="390" y="2"/>
                    <a:pt x="350" y="0"/>
                    <a:pt x="310" y="0"/>
                  </a:cubicBezTo>
                  <a:close/>
                </a:path>
              </a:pathLst>
            </a:custGeom>
            <a:ln>
              <a:solidFill>
                <a:schemeClr val="accent4">
                  <a:shade val="95000"/>
                  <a:satMod val="105000"/>
                  <a:alpha val="32000"/>
                </a:schemeClr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7" name="Google Shape;1096;p42"/>
            <p:cNvSpPr/>
            <p:nvPr/>
          </p:nvSpPr>
          <p:spPr>
            <a:xfrm>
              <a:off x="7805411" y="1974211"/>
              <a:ext cx="26771" cy="3128"/>
            </a:xfrm>
            <a:custGeom>
              <a:avLst/>
              <a:gdLst/>
              <a:ahLst/>
              <a:cxnLst/>
              <a:rect l="l" t="t" r="r" b="b"/>
              <a:pathLst>
                <a:path w="505" h="59" extrusionOk="0">
                  <a:moveTo>
                    <a:pt x="325" y="0"/>
                  </a:moveTo>
                  <a:cubicBezTo>
                    <a:pt x="225" y="0"/>
                    <a:pt x="124" y="6"/>
                    <a:pt x="25" y="10"/>
                  </a:cubicBezTo>
                  <a:cubicBezTo>
                    <a:pt x="0" y="11"/>
                    <a:pt x="0" y="48"/>
                    <a:pt x="25" y="49"/>
                  </a:cubicBezTo>
                  <a:cubicBezTo>
                    <a:pt x="127" y="53"/>
                    <a:pt x="231" y="59"/>
                    <a:pt x="335" y="59"/>
                  </a:cubicBezTo>
                  <a:cubicBezTo>
                    <a:pt x="381" y="59"/>
                    <a:pt x="426" y="58"/>
                    <a:pt x="472" y="55"/>
                  </a:cubicBezTo>
                  <a:cubicBezTo>
                    <a:pt x="504" y="51"/>
                    <a:pt x="504" y="8"/>
                    <a:pt x="472" y="5"/>
                  </a:cubicBezTo>
                  <a:cubicBezTo>
                    <a:pt x="423" y="2"/>
                    <a:pt x="374" y="0"/>
                    <a:pt x="325" y="0"/>
                  </a:cubicBezTo>
                  <a:close/>
                </a:path>
              </a:pathLst>
            </a:custGeom>
            <a:ln>
              <a:solidFill>
                <a:schemeClr val="accent4">
                  <a:shade val="95000"/>
                  <a:satMod val="105000"/>
                  <a:alpha val="32000"/>
                </a:schemeClr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" name="Google Shape;1097;p42"/>
            <p:cNvSpPr/>
            <p:nvPr/>
          </p:nvSpPr>
          <p:spPr>
            <a:xfrm>
              <a:off x="7770689" y="2115964"/>
              <a:ext cx="25075" cy="3923"/>
            </a:xfrm>
            <a:custGeom>
              <a:avLst/>
              <a:gdLst/>
              <a:ahLst/>
              <a:cxnLst/>
              <a:rect l="l" t="t" r="r" b="b"/>
              <a:pathLst>
                <a:path w="473" h="74" extrusionOk="0">
                  <a:moveTo>
                    <a:pt x="303" y="0"/>
                  </a:moveTo>
                  <a:cubicBezTo>
                    <a:pt x="213" y="0"/>
                    <a:pt x="124" y="6"/>
                    <a:pt x="34" y="11"/>
                  </a:cubicBezTo>
                  <a:cubicBezTo>
                    <a:pt x="0" y="12"/>
                    <a:pt x="0" y="62"/>
                    <a:pt x="34" y="64"/>
                  </a:cubicBezTo>
                  <a:cubicBezTo>
                    <a:pt x="123" y="68"/>
                    <a:pt x="212" y="74"/>
                    <a:pt x="301" y="74"/>
                  </a:cubicBezTo>
                  <a:cubicBezTo>
                    <a:pt x="345" y="74"/>
                    <a:pt x="388" y="72"/>
                    <a:pt x="432" y="68"/>
                  </a:cubicBezTo>
                  <a:cubicBezTo>
                    <a:pt x="472" y="65"/>
                    <a:pt x="472" y="10"/>
                    <a:pt x="432" y="5"/>
                  </a:cubicBezTo>
                  <a:cubicBezTo>
                    <a:pt x="389" y="2"/>
                    <a:pt x="346" y="0"/>
                    <a:pt x="303" y="0"/>
                  </a:cubicBezTo>
                  <a:close/>
                </a:path>
              </a:pathLst>
            </a:custGeom>
            <a:ln>
              <a:solidFill>
                <a:schemeClr val="accent4">
                  <a:shade val="95000"/>
                  <a:satMod val="105000"/>
                  <a:alpha val="32000"/>
                </a:schemeClr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9" name="Google Shape;1098;p42"/>
            <p:cNvSpPr/>
            <p:nvPr/>
          </p:nvSpPr>
          <p:spPr>
            <a:xfrm>
              <a:off x="7753990" y="1968856"/>
              <a:ext cx="34352" cy="7104"/>
            </a:xfrm>
            <a:custGeom>
              <a:avLst/>
              <a:gdLst/>
              <a:ahLst/>
              <a:cxnLst/>
              <a:rect l="l" t="t" r="r" b="b"/>
              <a:pathLst>
                <a:path w="648" h="134" extrusionOk="0">
                  <a:moveTo>
                    <a:pt x="49" y="0"/>
                  </a:moveTo>
                  <a:cubicBezTo>
                    <a:pt x="12" y="0"/>
                    <a:pt x="0" y="57"/>
                    <a:pt x="41" y="71"/>
                  </a:cubicBezTo>
                  <a:cubicBezTo>
                    <a:pt x="162" y="110"/>
                    <a:pt x="288" y="134"/>
                    <a:pt x="414" y="134"/>
                  </a:cubicBezTo>
                  <a:cubicBezTo>
                    <a:pt x="479" y="134"/>
                    <a:pt x="543" y="128"/>
                    <a:pt x="608" y="114"/>
                  </a:cubicBezTo>
                  <a:cubicBezTo>
                    <a:pt x="647" y="105"/>
                    <a:pt x="639" y="41"/>
                    <a:pt x="598" y="41"/>
                  </a:cubicBezTo>
                  <a:cubicBezTo>
                    <a:pt x="598" y="41"/>
                    <a:pt x="598" y="41"/>
                    <a:pt x="597" y="41"/>
                  </a:cubicBezTo>
                  <a:cubicBezTo>
                    <a:pt x="555" y="43"/>
                    <a:pt x="512" y="43"/>
                    <a:pt x="470" y="43"/>
                  </a:cubicBezTo>
                  <a:cubicBezTo>
                    <a:pt x="332" y="43"/>
                    <a:pt x="196" y="34"/>
                    <a:pt x="60" y="2"/>
                  </a:cubicBezTo>
                  <a:cubicBezTo>
                    <a:pt x="56" y="1"/>
                    <a:pt x="53" y="0"/>
                    <a:pt x="49" y="0"/>
                  </a:cubicBezTo>
                  <a:close/>
                </a:path>
              </a:pathLst>
            </a:custGeom>
            <a:ln>
              <a:solidFill>
                <a:schemeClr val="accent4">
                  <a:shade val="95000"/>
                  <a:satMod val="105000"/>
                  <a:alpha val="32000"/>
                </a:schemeClr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3" name="مستطيل 2"/>
          <p:cNvSpPr/>
          <p:nvPr/>
        </p:nvSpPr>
        <p:spPr>
          <a:xfrm>
            <a:off x="6518062" y="1111055"/>
            <a:ext cx="4790524" cy="1184932"/>
          </a:xfrm>
          <a:prstGeom prst="rect">
            <a:avLst/>
          </a:prstGeom>
        </p:spPr>
        <p:txBody>
          <a:bodyPr wrap="none" lIns="182871" tIns="91436" rIns="182871" bIns="91436">
            <a:spAutoFit/>
          </a:bodyPr>
          <a:lstStyle/>
          <a:p>
            <a:pPr algn="ctr"/>
            <a:r>
              <a:rPr lang="ar-SA" sz="6500" b="1" spc="-84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halid Art bold"/>
                <a:ea typeface="Khalid Art bold"/>
                <a:cs typeface="PT Bold Heading" pitchFamily="2" charset="-78"/>
                <a:sym typeface="Khalid Art bold"/>
              </a:rPr>
              <a:t>تسجيل الحضور</a:t>
            </a:r>
          </a:p>
        </p:txBody>
      </p:sp>
      <p:pic>
        <p:nvPicPr>
          <p:cNvPr id="70" name="Picture 18" descr="A close up of a logo&#10;&#10;Description automatically generated">
            <a:extLst>
              <a:ext uri="{FF2B5EF4-FFF2-40B4-BE49-F238E27FC236}">
                <a16:creationId xmlns:a16="http://schemas.microsoft.com/office/drawing/2014/main" xmlns="" id="{29C31AAC-DA61-442C-879B-93E9863EFE5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69637">
            <a:off x="1942856" y="-416447"/>
            <a:ext cx="4541261" cy="4398552"/>
          </a:xfrm>
          <a:prstGeom prst="rect">
            <a:avLst/>
          </a:prstGeom>
        </p:spPr>
      </p:pic>
      <p:grpSp>
        <p:nvGrpSpPr>
          <p:cNvPr id="69" name="مجموعة 68"/>
          <p:cNvGrpSpPr/>
          <p:nvPr/>
        </p:nvGrpSpPr>
        <p:grpSpPr>
          <a:xfrm>
            <a:off x="13032436" y="2944219"/>
            <a:ext cx="4097582" cy="5367638"/>
            <a:chOff x="7563769" y="-77071"/>
            <a:chExt cx="2048791" cy="2683819"/>
          </a:xfrm>
        </p:grpSpPr>
        <p:pic>
          <p:nvPicPr>
            <p:cNvPr id="71" name="Google Shape;181;p29" descr="Google Shape;181;p29">
              <a:extLst>
                <a:ext uri="{FF2B5EF4-FFF2-40B4-BE49-F238E27FC236}">
                  <a16:creationId xmlns="" xmlns:a16="http://schemas.microsoft.com/office/drawing/2014/main" id="{77EA33A2-3166-4DF3-9195-5C3E5C5BA19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t="16970" r="8892" b="21025"/>
            <a:stretch>
              <a:fillRect/>
            </a:stretch>
          </p:blipFill>
          <p:spPr>
            <a:xfrm>
              <a:off x="7563769" y="494795"/>
              <a:ext cx="2036851" cy="810277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72" name="Google Shape;182;p29" descr="Google Shape;182;p29">
              <a:extLst>
                <a:ext uri="{FF2B5EF4-FFF2-40B4-BE49-F238E27FC236}">
                  <a16:creationId xmlns="" xmlns:a16="http://schemas.microsoft.com/office/drawing/2014/main" id="{0029B81D-6C69-4CD5-BC66-843C999C6AF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t="16734" r="8892" b="18300"/>
            <a:stretch>
              <a:fillRect/>
            </a:stretch>
          </p:blipFill>
          <p:spPr>
            <a:xfrm>
              <a:off x="7563769" y="-53329"/>
              <a:ext cx="2036851" cy="846043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73" name="Rectangle 1">
              <a:extLst>
                <a:ext uri="{FF2B5EF4-FFF2-40B4-BE49-F238E27FC236}">
                  <a16:creationId xmlns="" xmlns:a16="http://schemas.microsoft.com/office/drawing/2014/main" id="{393E2D00-3651-4910-9BA4-866B9E5F69A9}"/>
                </a:ext>
              </a:extLst>
            </p:cNvPr>
            <p:cNvSpPr/>
            <p:nvPr/>
          </p:nvSpPr>
          <p:spPr>
            <a:xfrm>
              <a:off x="8165682" y="52403"/>
              <a:ext cx="859368" cy="530913"/>
            </a:xfrm>
            <a:prstGeom prst="rect">
              <a:avLst/>
            </a:prstGeom>
            <a:noFill/>
          </p:spPr>
          <p:txBody>
            <a:bodyPr wrap="none" lIns="60959" tIns="30479" rIns="60959" bIns="30479">
              <a:spAutoFit/>
            </a:bodyPr>
            <a:lstStyle/>
            <a:p>
              <a:pPr algn="ctr"/>
              <a:r>
                <a:rPr lang="ar-SA" sz="3200" dirty="0">
                  <a:ln w="0"/>
                  <a:solidFill>
                    <a:srgbClr val="990099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PT Bold Heading" pitchFamily="2" charset="-78"/>
                </a:rPr>
                <a:t>المادة </a:t>
              </a:r>
            </a:p>
            <a:p>
              <a:pPr algn="ctr"/>
              <a:r>
                <a:rPr lang="ar-SA" sz="3200" dirty="0">
                  <a:ln w="0"/>
                  <a:solidFill>
                    <a:srgbClr val="CC3399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PT Bold Heading" pitchFamily="2" charset="-78"/>
                </a:rPr>
                <a:t>الرياضيات</a:t>
              </a:r>
              <a:endParaRPr lang="en-US" sz="3200" dirty="0">
                <a:ln w="0"/>
                <a:solidFill>
                  <a:srgbClr val="CC33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endParaRPr>
            </a:p>
          </p:txBody>
        </p:sp>
        <p:sp>
          <p:nvSpPr>
            <p:cNvPr id="74" name="Rectangle 22">
              <a:extLst>
                <a:ext uri="{FF2B5EF4-FFF2-40B4-BE49-F238E27FC236}">
                  <a16:creationId xmlns="" xmlns:a16="http://schemas.microsoft.com/office/drawing/2014/main" id="{589B359A-BB65-4B80-A53C-DE694F3CD31D}"/>
                </a:ext>
              </a:extLst>
            </p:cNvPr>
            <p:cNvSpPr/>
            <p:nvPr/>
          </p:nvSpPr>
          <p:spPr>
            <a:xfrm>
              <a:off x="7981571" y="714417"/>
              <a:ext cx="1201290" cy="346248"/>
            </a:xfrm>
            <a:prstGeom prst="rect">
              <a:avLst/>
            </a:prstGeom>
            <a:noFill/>
          </p:spPr>
          <p:txBody>
            <a:bodyPr wrap="none" lIns="60959" tIns="30479" rIns="60959" bIns="30479">
              <a:spAutoFit/>
            </a:bodyPr>
            <a:lstStyle/>
            <a:p>
              <a:pPr algn="ctr"/>
              <a:r>
                <a:rPr lang="ar-SA" sz="4100" dirty="0">
                  <a:ln w="0"/>
                  <a:solidFill>
                    <a:srgbClr val="0000FF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ص </a:t>
              </a:r>
              <a:r>
                <a:rPr lang="ar-SA" sz="4100" dirty="0" smtClean="0">
                  <a:ln w="0"/>
                  <a:solidFill>
                    <a:srgbClr val="0000FF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14+15 </a:t>
              </a:r>
              <a:endParaRPr lang="en-US" sz="410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pic>
          <p:nvPicPr>
            <p:cNvPr id="75" name="Picture 43">
              <a:extLst>
                <a:ext uri="{FF2B5EF4-FFF2-40B4-BE49-F238E27FC236}">
                  <a16:creationId xmlns="" xmlns:a16="http://schemas.microsoft.com/office/drawing/2014/main" id="{25BB668A-E294-415E-823D-4019995F21A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="" xmlns:a1611="http://schemas.microsoft.com/office/drawing/2016/11/main" r:id=""/>
                </a:ext>
              </a:extLst>
            </a:blip>
            <a:srcRect l="21407" t="7100" r="73709" b="58254"/>
            <a:stretch/>
          </p:blipFill>
          <p:spPr>
            <a:xfrm rot="21159890" flipH="1">
              <a:off x="9176930" y="-77071"/>
              <a:ext cx="296114" cy="837900"/>
            </a:xfrm>
            <a:prstGeom prst="rect">
              <a:avLst/>
            </a:prstGeom>
          </p:spPr>
        </p:pic>
        <p:pic>
          <p:nvPicPr>
            <p:cNvPr id="76" name="Google Shape;181;p29" descr="Google Shape;181;p29">
              <a:extLst>
                <a:ext uri="{FF2B5EF4-FFF2-40B4-BE49-F238E27FC236}">
                  <a16:creationId xmlns="" xmlns:a16="http://schemas.microsoft.com/office/drawing/2014/main" id="{77EA33A2-3166-4DF3-9195-5C3E5C5BA19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chemeClr val="accent3">
                  <a:tint val="45000"/>
                  <a:satMod val="400000"/>
                </a:schemeClr>
              </a:duotone>
            </a:blip>
            <a:srcRect t="16970" r="8892" b="21025"/>
            <a:stretch>
              <a:fillRect/>
            </a:stretch>
          </p:blipFill>
          <p:spPr>
            <a:xfrm>
              <a:off x="7575709" y="1325615"/>
              <a:ext cx="2036851" cy="810277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77" name="Google Shape;181;p29" descr="Google Shape;181;p29">
              <a:extLst>
                <a:ext uri="{FF2B5EF4-FFF2-40B4-BE49-F238E27FC236}">
                  <a16:creationId xmlns="" xmlns:a16="http://schemas.microsoft.com/office/drawing/2014/main" id="{77EA33A2-3166-4DF3-9195-5C3E5C5BA19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chemeClr val="tx2">
                  <a:tint val="45000"/>
                  <a:satMod val="400000"/>
                </a:schemeClr>
              </a:duotone>
            </a:blip>
            <a:srcRect t="16970" r="8892" b="21025"/>
            <a:stretch>
              <a:fillRect/>
            </a:stretch>
          </p:blipFill>
          <p:spPr>
            <a:xfrm>
              <a:off x="7575709" y="1796471"/>
              <a:ext cx="2036851" cy="810277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78" name="Rectangle 22">
              <a:extLst>
                <a:ext uri="{FF2B5EF4-FFF2-40B4-BE49-F238E27FC236}">
                  <a16:creationId xmlns="" xmlns:a16="http://schemas.microsoft.com/office/drawing/2014/main" id="{6E4E3FB3-A538-4746-A2ED-B65F45765AFA}"/>
                </a:ext>
              </a:extLst>
            </p:cNvPr>
            <p:cNvSpPr/>
            <p:nvPr/>
          </p:nvSpPr>
          <p:spPr>
            <a:xfrm>
              <a:off x="7865418" y="1989993"/>
              <a:ext cx="1499800" cy="335988"/>
            </a:xfrm>
            <a:prstGeom prst="rect">
              <a:avLst/>
            </a:prstGeom>
            <a:noFill/>
          </p:spPr>
          <p:txBody>
            <a:bodyPr wrap="square" lIns="40635" tIns="20318" rIns="40635" bIns="20318">
              <a:spAutoFit/>
            </a:bodyPr>
            <a:lstStyle/>
            <a:p>
              <a:pPr algn="ctr"/>
              <a:r>
                <a:rPr lang="ar-SA" sz="4100" dirty="0" smtClean="0">
                  <a:ln w="0"/>
                  <a:solidFill>
                    <a:srgbClr val="80008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PT Bold Heading" pitchFamily="2" charset="-78"/>
                </a:rPr>
                <a:t>15-6-1443هـ</a:t>
              </a:r>
              <a:endParaRPr lang="en-US" sz="4100" dirty="0">
                <a:ln w="0"/>
                <a:solidFill>
                  <a:srgbClr val="80008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endParaRPr>
            </a:p>
          </p:txBody>
        </p:sp>
        <p:sp>
          <p:nvSpPr>
            <p:cNvPr id="79" name="Rectangle 1">
              <a:extLst>
                <a:ext uri="{FF2B5EF4-FFF2-40B4-BE49-F238E27FC236}">
                  <a16:creationId xmlns="" xmlns:a16="http://schemas.microsoft.com/office/drawing/2014/main" id="{96B18D14-EF10-4F53-A9D0-D16136FA3422}"/>
                </a:ext>
              </a:extLst>
            </p:cNvPr>
            <p:cNvSpPr/>
            <p:nvPr/>
          </p:nvSpPr>
          <p:spPr>
            <a:xfrm>
              <a:off x="8142274" y="1498556"/>
              <a:ext cx="1023895" cy="335988"/>
            </a:xfrm>
            <a:prstGeom prst="rect">
              <a:avLst/>
            </a:prstGeom>
            <a:noFill/>
          </p:spPr>
          <p:txBody>
            <a:bodyPr wrap="square" lIns="40635" tIns="20318" rIns="40635" bIns="20318">
              <a:spAutoFit/>
            </a:bodyPr>
            <a:lstStyle/>
            <a:p>
              <a:pPr algn="ctr"/>
              <a:r>
                <a:rPr lang="ar-SA" sz="4100" dirty="0" smtClean="0">
                  <a:ln w="0"/>
                  <a:solidFill>
                    <a:srgbClr val="CC3399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PT Bold Heading" pitchFamily="2" charset="-78"/>
                </a:rPr>
                <a:t>الثلاثاء</a:t>
              </a:r>
              <a:endParaRPr lang="en-US" sz="4100" dirty="0">
                <a:ln w="0"/>
                <a:solidFill>
                  <a:srgbClr val="CC33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51804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2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59976986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TYPE" val="#NeiR#"/>
  <p:tag name="MH_NUMBER" val="4"/>
  <p:tag name="MH_CATEGORY" val="#BingLLB#"/>
  <p:tag name="MH_LAYOUT" val="SubTitleDesc"/>
  <p:tag name="MH" val="20170704192147"/>
  <p:tag name="MH_LIBRARY" val="GRAPHIC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4192157"/>
  <p:tag name="MH_LIBRARY" val="GRAPHIC"/>
  <p:tag name="MH_TYPE" val="SubTitle"/>
  <p:tag name="MH_ORDER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4192157"/>
  <p:tag name="MH_LIBRARY" val="GRAPHIC"/>
  <p:tag name="MH_TYPE" val="SubTitle"/>
  <p:tag name="MH_ORDER" val="2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4192157"/>
  <p:tag name="MH_LIBRARY" val="GRAPHIC"/>
  <p:tag name="MH_TYPE" val="SubTitle"/>
  <p:tag name="MH_ORDER" val="3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4192157"/>
  <p:tag name="MH_LIBRARY" val="GRAPHIC"/>
  <p:tag name="MH_TYPE" val="SubTitle"/>
  <p:tag name="MH_ORDER" val="4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4192157"/>
  <p:tag name="MH_LIBRARY" val="GRAPHIC"/>
  <p:tag name="MH_TYPE" val="SubTitle"/>
  <p:tag name="MH_ORDER" val="5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4192157"/>
  <p:tag name="MH_LIBRARY" val="GRAPHIC"/>
  <p:tag name="MH_TYPE" val="SubTitle"/>
  <p:tag name="MH_ORDER" val="6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4192338"/>
  <p:tag name="MH_LIBRARY" val="GRAPHIC"/>
  <p:tag name="MH_TYPE" val="Other"/>
  <p:tag name="MH_ORDER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4192338"/>
  <p:tag name="MH_LIBRARY" val="GRAPHIC"/>
  <p:tag name="MH_TYPE" val="Other"/>
  <p:tag name="MH_ORDER" val="2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4192338"/>
  <p:tag name="MH_LIBRARY" val="GRAPHIC"/>
  <p:tag name="MH_TYPE" val="Other"/>
  <p:tag name="MH_ORDER" val="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TYPE" val="#NeiR#"/>
  <p:tag name="MH_NUMBER" val="大于六"/>
  <p:tag name="MH_CATEGORY" val="#TuWHP#"/>
  <p:tag name="MH_LAYOUT" val="SubTitleText"/>
  <p:tag name="MH" val="20170704192549"/>
  <p:tag name="MH_LIBRARY" val="GRAPHIC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4192338"/>
  <p:tag name="MH_LIBRARY" val="GRAPHIC"/>
  <p:tag name="MH_TYPE" val="SubTitle"/>
  <p:tag name="MH_ORDER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4192157"/>
  <p:tag name="MH_LIBRARY" val="GRAPHIC"/>
  <p:tag name="MH_TYPE" val="Other"/>
  <p:tag name="MH_ORDER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4192157"/>
  <p:tag name="MH_LIBRARY" val="GRAPHIC"/>
  <p:tag name="MH_TYPE" val="Other"/>
  <p:tag name="MH_ORDER" val="2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121191650"/>
  <p:tag name="MH_LIBRARY" val="GRAPHIC"/>
  <p:tag name="MH_TYPE" val="SubTitle"/>
  <p:tag name="MH_ORDER" val="4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121191650"/>
  <p:tag name="MH_LIBRARY" val="GRAPHIC"/>
  <p:tag name="MH_TYPE" val="Other"/>
  <p:tag name="MH_ORDER" val="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121191650"/>
  <p:tag name="MH_LIBRARY" val="GRAPHIC"/>
  <p:tag name="MH_TYPE" val="Other"/>
  <p:tag name="MH_ORDER" val="2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121191650"/>
  <p:tag name="MH_LIBRARY" val="GRAPHIC"/>
  <p:tag name="MH_TYPE" val="Other"/>
  <p:tag name="MH_ORDER" val="7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121191650"/>
  <p:tag name="MH_LIBRARY" val="GRAPHIC"/>
  <p:tag name="MH_TYPE" val="Other"/>
  <p:tag name="MH_ORDER" val="8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121191650"/>
  <p:tag name="MH_LIBRARY" val="GRAPHIC"/>
  <p:tag name="MH_TYPE" val="SubTitle"/>
  <p:tag name="MH_ORDER" val="4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4192338"/>
  <p:tag name="MH_LIBRARY" val="GRAPHIC"/>
  <p:tag name="MH_TYPE" val="Other"/>
  <p:tag name="MH_ORDER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4192549"/>
  <p:tag name="MH_LIBRARY" val="GRAPHIC"/>
  <p:tag name="MH_TYPE" val="Other"/>
  <p:tag name="MH_ORDER" val="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4192338"/>
  <p:tag name="MH_LIBRARY" val="GRAPHIC"/>
  <p:tag name="MH_TYPE" val="Other"/>
  <p:tag name="MH_ORDER" val="2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4192338"/>
  <p:tag name="MH_LIBRARY" val="GRAPHIC"/>
  <p:tag name="MH_TYPE" val="Other"/>
  <p:tag name="MH_ORDER" val="3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4192338"/>
  <p:tag name="MH_LIBRARY" val="GRAPHIC"/>
  <p:tag name="MH_TYPE" val="SubTitle"/>
  <p:tag name="MH_ORDER" val="1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4192157"/>
  <p:tag name="MH_LIBRARY" val="GRAPHIC"/>
  <p:tag name="MH_TYPE" val="Other"/>
  <p:tag name="MH_ORDER" val="1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4192157"/>
  <p:tag name="MH_LIBRARY" val="GRAPHIC"/>
  <p:tag name="MH_TYPE" val="Other"/>
  <p:tag name="MH_ORDER" val="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4192549"/>
  <p:tag name="MH_LIBRARY" val="GRAPHIC"/>
  <p:tag name="MH_TYPE" val="Other"/>
  <p:tag name="MH_ORDER" val="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4192549"/>
  <p:tag name="MH_LIBRARY" val="GRAPHIC"/>
  <p:tag name="MH_TYPE" val="Other"/>
  <p:tag name="MH_ORDER" val="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4192549"/>
  <p:tag name="MH_LIBRARY" val="GRAPHIC"/>
  <p:tag name="MH_TYPE" val="Other"/>
  <p:tag name="MH_ORDER" val="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4192549"/>
  <p:tag name="MH_LIBRARY" val="GRAPHIC"/>
  <p:tag name="MH_TYPE" val="Other"/>
  <p:tag name="MH_ORDER" val="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heme/theme1.xml><?xml version="1.0" encoding="utf-8"?>
<a:theme xmlns:a="http://schemas.openxmlformats.org/drawingml/2006/main" name="Office Theme">
  <a:themeElements>
    <a:clrScheme name="مخصص 4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E85FC4"/>
      </a:accent1>
      <a:accent2>
        <a:srgbClr val="985ECA"/>
      </a:accent2>
      <a:accent3>
        <a:srgbClr val="92C644"/>
      </a:accent3>
      <a:accent4>
        <a:srgbClr val="F4BD59"/>
      </a:accent4>
      <a:accent5>
        <a:srgbClr val="58A8DD"/>
      </a:accent5>
      <a:accent6>
        <a:srgbClr val="7CCCCD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4783</TotalTime>
  <Words>370</Words>
  <Application>Microsoft Office PowerPoint</Application>
  <PresentationFormat>Custom</PresentationFormat>
  <Paragraphs>173</Paragraphs>
  <Slides>17</Slides>
  <Notes>9</Notes>
  <HiddenSlides>0</HiddenSlides>
  <MMClips>3</MMClips>
  <ScaleCrop>false</ScaleCrop>
  <HeadingPairs>
    <vt:vector size="6" baseType="variant">
      <vt:variant>
        <vt:lpstr>Fonts Used</vt:lpstr>
      </vt:variant>
      <vt:variant>
        <vt:i4>32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50" baseType="lpstr">
      <vt:lpstr>Arial</vt:lpstr>
      <vt:lpstr>맑은 고딕</vt:lpstr>
      <vt:lpstr>Nunito</vt:lpstr>
      <vt:lpstr>Segoe UI Semibold</vt:lpstr>
      <vt:lpstr>新蒂小丸子小学版</vt:lpstr>
      <vt:lpstr>Concert One</vt:lpstr>
      <vt:lpstr>Arabic Typesetting</vt:lpstr>
      <vt:lpstr>Catamaran</vt:lpstr>
      <vt:lpstr>GE Dinar One Medium</vt:lpstr>
      <vt:lpstr>Nunito ExtraLight</vt:lpstr>
      <vt:lpstr>宋体</vt:lpstr>
      <vt:lpstr>微软雅黑</vt:lpstr>
      <vt:lpstr>Anonymous Pro</vt:lpstr>
      <vt:lpstr>Arial Rounded MT Bold</vt:lpstr>
      <vt:lpstr>Tw Cen MT</vt:lpstr>
      <vt:lpstr>Dubai</vt:lpstr>
      <vt:lpstr>Architects Daughter</vt:lpstr>
      <vt:lpstr>PT Simple Bold Ruled</vt:lpstr>
      <vt:lpstr>inpin heiti</vt:lpstr>
      <vt:lpstr>Khalid Art bold</vt:lpstr>
      <vt:lpstr>Calibri</vt:lpstr>
      <vt:lpstr>Calibri Light</vt:lpstr>
      <vt:lpstr>Century Gothic</vt:lpstr>
      <vt:lpstr>DecoType Naskh</vt:lpstr>
      <vt:lpstr>思源黑体 CN Medium</vt:lpstr>
      <vt:lpstr>Montserrat Black</vt:lpstr>
      <vt:lpstr>华康海报体W12(P)</vt:lpstr>
      <vt:lpstr>PT Bold Heading</vt:lpstr>
      <vt:lpstr>Montserrat Medium</vt:lpstr>
      <vt:lpstr>Copperplate</vt:lpstr>
      <vt:lpstr>Roboto Mono Regular</vt:lpstr>
      <vt:lpstr>Helvetica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ندعو الله دائماً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Getting to Know Each Other</dc:title>
  <dc:creator>nahar</dc:creator>
  <cp:lastModifiedBy>pc</cp:lastModifiedBy>
  <cp:revision>133</cp:revision>
  <dcterms:created xsi:type="dcterms:W3CDTF">2006-08-16T00:00:00Z</dcterms:created>
  <dcterms:modified xsi:type="dcterms:W3CDTF">2023-04-07T21:08:12Z</dcterms:modified>
  <dc:identifier>DAEmlF8lUv0</dc:identifier>
</cp:coreProperties>
</file>